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8" r:id="rId2"/>
    <p:sldId id="257" r:id="rId3"/>
    <p:sldId id="264" r:id="rId4"/>
    <p:sldId id="263" r:id="rId5"/>
    <p:sldId id="261" r:id="rId6"/>
    <p:sldId id="262" r:id="rId7"/>
    <p:sldId id="256" r:id="rId8"/>
    <p:sldId id="260" r:id="rId9"/>
    <p:sldId id="259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662"/>
  </p:normalViewPr>
  <p:slideViewPr>
    <p:cSldViewPr snapToGrid="0">
      <p:cViewPr>
        <p:scale>
          <a:sx n="400" d="100"/>
          <a:sy n="400" d="100"/>
        </p:scale>
        <p:origin x="-16760" y="-6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E42A-D02E-1E40-9540-252401579BF6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A02C-E2C3-5948-B048-0BC142ABF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21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9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95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88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40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28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5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08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9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A02C-E2C3-5948-B048-0BC142ABFD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44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35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12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6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3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4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89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26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29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CCB5-6335-934E-92CC-582B66CED4F8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ADE8-553C-1241-A6DB-FDB72E68B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83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6" r="-1" b="74607"/>
          <a:stretch/>
        </p:blipFill>
        <p:spPr bwMode="auto">
          <a:xfrm>
            <a:off x="10451116" y="280358"/>
            <a:ext cx="2341834" cy="22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9" name="グループ化 1668">
            <a:extLst>
              <a:ext uri="{FF2B5EF4-FFF2-40B4-BE49-F238E27FC236}">
                <a16:creationId xmlns:a16="http://schemas.microsoft.com/office/drawing/2014/main" id="{1D79C625-E9D7-0F5B-F62A-2325740B277E}"/>
              </a:ext>
            </a:extLst>
          </p:cNvPr>
          <p:cNvGrpSpPr/>
          <p:nvPr/>
        </p:nvGrpSpPr>
        <p:grpSpPr>
          <a:xfrm>
            <a:off x="-41530" y="245044"/>
            <a:ext cx="9678602" cy="7891533"/>
            <a:chOff x="-41530" y="245044"/>
            <a:chExt cx="9678602" cy="7891533"/>
          </a:xfrm>
        </p:grpSpPr>
        <p:grpSp>
          <p:nvGrpSpPr>
            <p:cNvPr id="1575" name="グループ化 1574">
              <a:extLst>
                <a:ext uri="{FF2B5EF4-FFF2-40B4-BE49-F238E27FC236}">
                  <a16:creationId xmlns:a16="http://schemas.microsoft.com/office/drawing/2014/main" id="{D79EDD8F-DDB1-D48F-7CC0-DA0D02627EB7}"/>
                </a:ext>
              </a:extLst>
            </p:cNvPr>
            <p:cNvGrpSpPr/>
            <p:nvPr/>
          </p:nvGrpSpPr>
          <p:grpSpPr>
            <a:xfrm>
              <a:off x="-41530" y="245044"/>
              <a:ext cx="4322312" cy="5255644"/>
              <a:chOff x="-41530" y="245044"/>
              <a:chExt cx="4322312" cy="5255644"/>
            </a:xfrm>
          </p:grpSpPr>
          <p:sp>
            <p:nvSpPr>
              <p:cNvPr id="1576" name="フリーフォーム 1575">
                <a:extLst>
                  <a:ext uri="{FF2B5EF4-FFF2-40B4-BE49-F238E27FC236}">
                    <a16:creationId xmlns:a16="http://schemas.microsoft.com/office/drawing/2014/main" id="{CE78087A-16E7-F319-250E-746C683B7FA9}"/>
                  </a:ext>
                </a:extLst>
              </p:cNvPr>
              <p:cNvSpPr/>
              <p:nvPr/>
            </p:nvSpPr>
            <p:spPr>
              <a:xfrm>
                <a:off x="140494" y="245044"/>
                <a:ext cx="854627" cy="463035"/>
              </a:xfrm>
              <a:custGeom>
                <a:avLst/>
                <a:gdLst>
                  <a:gd name="connsiteX0" fmla="*/ 2381 w 854627"/>
                  <a:gd name="connsiteY0" fmla="*/ 2606 h 463035"/>
                  <a:gd name="connsiteX1" fmla="*/ 275431 w 854627"/>
                  <a:gd name="connsiteY1" fmla="*/ 177231 h 463035"/>
                  <a:gd name="connsiteX2" fmla="*/ 259556 w 854627"/>
                  <a:gd name="connsiteY2" fmla="*/ 145481 h 463035"/>
                  <a:gd name="connsiteX3" fmla="*/ 507206 w 854627"/>
                  <a:gd name="connsiteY3" fmla="*/ 259781 h 463035"/>
                  <a:gd name="connsiteX4" fmla="*/ 488156 w 854627"/>
                  <a:gd name="connsiteY4" fmla="*/ 256606 h 463035"/>
                  <a:gd name="connsiteX5" fmla="*/ 850106 w 854627"/>
                  <a:gd name="connsiteY5" fmla="*/ 459806 h 463035"/>
                  <a:gd name="connsiteX6" fmla="*/ 700881 w 854627"/>
                  <a:gd name="connsiteY6" fmla="*/ 386781 h 463035"/>
                  <a:gd name="connsiteX7" fmla="*/ 173831 w 854627"/>
                  <a:gd name="connsiteY7" fmla="*/ 142306 h 463035"/>
                  <a:gd name="connsiteX8" fmla="*/ 237331 w 854627"/>
                  <a:gd name="connsiteY8" fmla="*/ 126431 h 463035"/>
                  <a:gd name="connsiteX9" fmla="*/ 145256 w 854627"/>
                  <a:gd name="connsiteY9" fmla="*/ 75631 h 463035"/>
                  <a:gd name="connsiteX10" fmla="*/ 2381 w 854627"/>
                  <a:gd name="connsiteY10" fmla="*/ 2606 h 46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627" h="463035">
                    <a:moveTo>
                      <a:pt x="2381" y="2606"/>
                    </a:moveTo>
                    <a:cubicBezTo>
                      <a:pt x="24077" y="19539"/>
                      <a:pt x="232569" y="153419"/>
                      <a:pt x="275431" y="177231"/>
                    </a:cubicBezTo>
                    <a:cubicBezTo>
                      <a:pt x="318294" y="201044"/>
                      <a:pt x="220927" y="131723"/>
                      <a:pt x="259556" y="145481"/>
                    </a:cubicBezTo>
                    <a:cubicBezTo>
                      <a:pt x="298185" y="159239"/>
                      <a:pt x="469106" y="241260"/>
                      <a:pt x="507206" y="259781"/>
                    </a:cubicBezTo>
                    <a:cubicBezTo>
                      <a:pt x="545306" y="278302"/>
                      <a:pt x="431006" y="223269"/>
                      <a:pt x="488156" y="256606"/>
                    </a:cubicBezTo>
                    <a:cubicBezTo>
                      <a:pt x="545306" y="289944"/>
                      <a:pt x="814652" y="438110"/>
                      <a:pt x="850106" y="459806"/>
                    </a:cubicBezTo>
                    <a:cubicBezTo>
                      <a:pt x="885560" y="481502"/>
                      <a:pt x="700881" y="386781"/>
                      <a:pt x="700881" y="386781"/>
                    </a:cubicBezTo>
                    <a:cubicBezTo>
                      <a:pt x="588169" y="333864"/>
                      <a:pt x="251089" y="185698"/>
                      <a:pt x="173831" y="142306"/>
                    </a:cubicBezTo>
                    <a:cubicBezTo>
                      <a:pt x="96573" y="98914"/>
                      <a:pt x="242093" y="137543"/>
                      <a:pt x="237331" y="126431"/>
                    </a:cubicBezTo>
                    <a:cubicBezTo>
                      <a:pt x="232569" y="115319"/>
                      <a:pt x="177006" y="95210"/>
                      <a:pt x="145256" y="75631"/>
                    </a:cubicBezTo>
                    <a:cubicBezTo>
                      <a:pt x="113506" y="56052"/>
                      <a:pt x="-19315" y="-14327"/>
                      <a:pt x="2381" y="26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7" name="フリーフォーム 1576">
                <a:extLst>
                  <a:ext uri="{FF2B5EF4-FFF2-40B4-BE49-F238E27FC236}">
                    <a16:creationId xmlns:a16="http://schemas.microsoft.com/office/drawing/2014/main" id="{8ED2AE78-BD0E-33FE-DAC3-00271351F96B}"/>
                  </a:ext>
                </a:extLst>
              </p:cNvPr>
              <p:cNvSpPr/>
              <p:nvPr/>
            </p:nvSpPr>
            <p:spPr>
              <a:xfrm>
                <a:off x="22670" y="271620"/>
                <a:ext cx="1027014" cy="509358"/>
              </a:xfrm>
              <a:custGeom>
                <a:avLst/>
                <a:gdLst>
                  <a:gd name="connsiteX0" fmla="*/ 2730 w 1027014"/>
                  <a:gd name="connsiteY0" fmla="*/ 1430 h 509358"/>
                  <a:gd name="connsiteX1" fmla="*/ 469455 w 1027014"/>
                  <a:gd name="connsiteY1" fmla="*/ 242730 h 509358"/>
                  <a:gd name="connsiteX2" fmla="*/ 437705 w 1027014"/>
                  <a:gd name="connsiteY2" fmla="*/ 230030 h 509358"/>
                  <a:gd name="connsiteX3" fmla="*/ 996505 w 1027014"/>
                  <a:gd name="connsiteY3" fmla="*/ 490380 h 509358"/>
                  <a:gd name="connsiteX4" fmla="*/ 875855 w 1027014"/>
                  <a:gd name="connsiteY4" fmla="*/ 449105 h 509358"/>
                  <a:gd name="connsiteX5" fmla="*/ 224980 w 1027014"/>
                  <a:gd name="connsiteY5" fmla="*/ 128430 h 509358"/>
                  <a:gd name="connsiteX6" fmla="*/ 272605 w 1027014"/>
                  <a:gd name="connsiteY6" fmla="*/ 141130 h 509358"/>
                  <a:gd name="connsiteX7" fmla="*/ 2730 w 1027014"/>
                  <a:gd name="connsiteY7" fmla="*/ 1430 h 50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7014" h="509358">
                    <a:moveTo>
                      <a:pt x="2730" y="1430"/>
                    </a:moveTo>
                    <a:lnTo>
                      <a:pt x="469455" y="242730"/>
                    </a:lnTo>
                    <a:cubicBezTo>
                      <a:pt x="541951" y="280830"/>
                      <a:pt x="437705" y="230030"/>
                      <a:pt x="437705" y="230030"/>
                    </a:cubicBezTo>
                    <a:lnTo>
                      <a:pt x="996505" y="490380"/>
                    </a:lnTo>
                    <a:cubicBezTo>
                      <a:pt x="1069530" y="526892"/>
                      <a:pt x="1004443" y="509430"/>
                      <a:pt x="875855" y="449105"/>
                    </a:cubicBezTo>
                    <a:cubicBezTo>
                      <a:pt x="747268" y="388780"/>
                      <a:pt x="325522" y="179759"/>
                      <a:pt x="224980" y="128430"/>
                    </a:cubicBezTo>
                    <a:cubicBezTo>
                      <a:pt x="124438" y="77101"/>
                      <a:pt x="302238" y="159122"/>
                      <a:pt x="272605" y="141130"/>
                    </a:cubicBezTo>
                    <a:cubicBezTo>
                      <a:pt x="242972" y="123138"/>
                      <a:pt x="-30078" y="-15503"/>
                      <a:pt x="2730" y="1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8" name="フリーフォーム 1577">
                <a:extLst>
                  <a:ext uri="{FF2B5EF4-FFF2-40B4-BE49-F238E27FC236}">
                    <a16:creationId xmlns:a16="http://schemas.microsoft.com/office/drawing/2014/main" id="{4A8542B7-B979-7FF9-60C7-AFB1C4716155}"/>
                  </a:ext>
                </a:extLst>
              </p:cNvPr>
              <p:cNvSpPr/>
              <p:nvPr/>
            </p:nvSpPr>
            <p:spPr>
              <a:xfrm>
                <a:off x="-16185" y="291490"/>
                <a:ext cx="1008808" cy="551453"/>
              </a:xfrm>
              <a:custGeom>
                <a:avLst/>
                <a:gdLst>
                  <a:gd name="connsiteX0" fmla="*/ 310 w 1008808"/>
                  <a:gd name="connsiteY0" fmla="*/ 610 h 551453"/>
                  <a:gd name="connsiteX1" fmla="*/ 327335 w 1008808"/>
                  <a:gd name="connsiteY1" fmla="*/ 206985 h 551453"/>
                  <a:gd name="connsiteX2" fmla="*/ 276535 w 1008808"/>
                  <a:gd name="connsiteY2" fmla="*/ 168885 h 551453"/>
                  <a:gd name="connsiteX3" fmla="*/ 638485 w 1008808"/>
                  <a:gd name="connsiteY3" fmla="*/ 372085 h 551453"/>
                  <a:gd name="connsiteX4" fmla="*/ 574985 w 1008808"/>
                  <a:gd name="connsiteY4" fmla="*/ 321285 h 551453"/>
                  <a:gd name="connsiteX5" fmla="*/ 1000435 w 1008808"/>
                  <a:gd name="connsiteY5" fmla="*/ 543535 h 551453"/>
                  <a:gd name="connsiteX6" fmla="*/ 822635 w 1008808"/>
                  <a:gd name="connsiteY6" fmla="*/ 476860 h 551453"/>
                  <a:gd name="connsiteX7" fmla="*/ 403535 w 1008808"/>
                  <a:gd name="connsiteY7" fmla="*/ 238735 h 551453"/>
                  <a:gd name="connsiteX8" fmla="*/ 270185 w 1008808"/>
                  <a:gd name="connsiteY8" fmla="*/ 146660 h 551453"/>
                  <a:gd name="connsiteX9" fmla="*/ 310 w 1008808"/>
                  <a:gd name="connsiteY9" fmla="*/ 610 h 55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808" h="551453">
                    <a:moveTo>
                      <a:pt x="310" y="610"/>
                    </a:moveTo>
                    <a:cubicBezTo>
                      <a:pt x="9835" y="10664"/>
                      <a:pt x="281297" y="178939"/>
                      <a:pt x="327335" y="206985"/>
                    </a:cubicBezTo>
                    <a:cubicBezTo>
                      <a:pt x="373373" y="235031"/>
                      <a:pt x="224677" y="141368"/>
                      <a:pt x="276535" y="168885"/>
                    </a:cubicBezTo>
                    <a:cubicBezTo>
                      <a:pt x="328393" y="196402"/>
                      <a:pt x="588743" y="346685"/>
                      <a:pt x="638485" y="372085"/>
                    </a:cubicBezTo>
                    <a:cubicBezTo>
                      <a:pt x="688227" y="397485"/>
                      <a:pt x="514660" y="292710"/>
                      <a:pt x="574985" y="321285"/>
                    </a:cubicBezTo>
                    <a:cubicBezTo>
                      <a:pt x="635310" y="349860"/>
                      <a:pt x="959160" y="517606"/>
                      <a:pt x="1000435" y="543535"/>
                    </a:cubicBezTo>
                    <a:cubicBezTo>
                      <a:pt x="1041710" y="569464"/>
                      <a:pt x="922118" y="527660"/>
                      <a:pt x="822635" y="476860"/>
                    </a:cubicBezTo>
                    <a:cubicBezTo>
                      <a:pt x="723152" y="426060"/>
                      <a:pt x="495610" y="293768"/>
                      <a:pt x="403535" y="238735"/>
                    </a:cubicBezTo>
                    <a:cubicBezTo>
                      <a:pt x="311460" y="183702"/>
                      <a:pt x="337389" y="185818"/>
                      <a:pt x="270185" y="146660"/>
                    </a:cubicBezTo>
                    <a:cubicBezTo>
                      <a:pt x="202981" y="107502"/>
                      <a:pt x="-9215" y="-9444"/>
                      <a:pt x="310" y="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9" name="フリーフォーム 1578">
                <a:extLst>
                  <a:ext uri="{FF2B5EF4-FFF2-40B4-BE49-F238E27FC236}">
                    <a16:creationId xmlns:a16="http://schemas.microsoft.com/office/drawing/2014/main" id="{1204277D-0267-DC0A-72AB-E467FBD55D91}"/>
                  </a:ext>
                </a:extLst>
              </p:cNvPr>
              <p:cNvSpPr/>
              <p:nvPr/>
            </p:nvSpPr>
            <p:spPr>
              <a:xfrm>
                <a:off x="-16350" y="443840"/>
                <a:ext cx="927575" cy="486435"/>
              </a:xfrm>
              <a:custGeom>
                <a:avLst/>
                <a:gdLst>
                  <a:gd name="connsiteX0" fmla="*/ 475 w 927575"/>
                  <a:gd name="connsiteY0" fmla="*/ 19710 h 486435"/>
                  <a:gd name="connsiteX1" fmla="*/ 286225 w 927575"/>
                  <a:gd name="connsiteY1" fmla="*/ 149885 h 486435"/>
                  <a:gd name="connsiteX2" fmla="*/ 251300 w 927575"/>
                  <a:gd name="connsiteY2" fmla="*/ 114960 h 486435"/>
                  <a:gd name="connsiteX3" fmla="*/ 625950 w 927575"/>
                  <a:gd name="connsiteY3" fmla="*/ 289585 h 486435"/>
                  <a:gd name="connsiteX4" fmla="*/ 543400 w 927575"/>
                  <a:gd name="connsiteY4" fmla="*/ 254660 h 486435"/>
                  <a:gd name="connsiteX5" fmla="*/ 927575 w 927575"/>
                  <a:gd name="connsiteY5" fmla="*/ 486435 h 486435"/>
                  <a:gd name="connsiteX6" fmla="*/ 800575 w 927575"/>
                  <a:gd name="connsiteY6" fmla="*/ 410235 h 486435"/>
                  <a:gd name="connsiteX7" fmla="*/ 98900 w 927575"/>
                  <a:gd name="connsiteY7" fmla="*/ 13360 h 486435"/>
                  <a:gd name="connsiteX8" fmla="*/ 216375 w 927575"/>
                  <a:gd name="connsiteY8" fmla="*/ 86385 h 486435"/>
                  <a:gd name="connsiteX9" fmla="*/ 475 w 927575"/>
                  <a:gd name="connsiteY9" fmla="*/ 19710 h 48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7575" h="486435">
                    <a:moveTo>
                      <a:pt x="475" y="19710"/>
                    </a:moveTo>
                    <a:cubicBezTo>
                      <a:pt x="12117" y="30293"/>
                      <a:pt x="244421" y="134010"/>
                      <a:pt x="286225" y="149885"/>
                    </a:cubicBezTo>
                    <a:cubicBezTo>
                      <a:pt x="328029" y="165760"/>
                      <a:pt x="194679" y="91677"/>
                      <a:pt x="251300" y="114960"/>
                    </a:cubicBezTo>
                    <a:cubicBezTo>
                      <a:pt x="307921" y="138243"/>
                      <a:pt x="577267" y="266302"/>
                      <a:pt x="625950" y="289585"/>
                    </a:cubicBezTo>
                    <a:cubicBezTo>
                      <a:pt x="674633" y="312868"/>
                      <a:pt x="493129" y="221852"/>
                      <a:pt x="543400" y="254660"/>
                    </a:cubicBezTo>
                    <a:cubicBezTo>
                      <a:pt x="593671" y="287468"/>
                      <a:pt x="927575" y="486435"/>
                      <a:pt x="927575" y="486435"/>
                    </a:cubicBezTo>
                    <a:lnTo>
                      <a:pt x="800575" y="410235"/>
                    </a:lnTo>
                    <a:lnTo>
                      <a:pt x="98900" y="13360"/>
                    </a:lnTo>
                    <a:cubicBezTo>
                      <a:pt x="1533" y="-40615"/>
                      <a:pt x="238071" y="86385"/>
                      <a:pt x="216375" y="86385"/>
                    </a:cubicBezTo>
                    <a:cubicBezTo>
                      <a:pt x="194679" y="86385"/>
                      <a:pt x="-11167" y="9127"/>
                      <a:pt x="475" y="197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0" name="フリーフォーム 1579">
                <a:extLst>
                  <a:ext uri="{FF2B5EF4-FFF2-40B4-BE49-F238E27FC236}">
                    <a16:creationId xmlns:a16="http://schemas.microsoft.com/office/drawing/2014/main" id="{6D1E041D-D6A3-19BE-4649-2B611A85E277}"/>
                  </a:ext>
                </a:extLst>
              </p:cNvPr>
              <p:cNvSpPr/>
              <p:nvPr/>
            </p:nvSpPr>
            <p:spPr>
              <a:xfrm>
                <a:off x="-19873" y="750634"/>
                <a:ext cx="793399" cy="422079"/>
              </a:xfrm>
              <a:custGeom>
                <a:avLst/>
                <a:gdLst>
                  <a:gd name="connsiteX0" fmla="*/ 823 w 793399"/>
                  <a:gd name="connsiteY0" fmla="*/ 1841 h 422079"/>
                  <a:gd name="connsiteX1" fmla="*/ 451673 w 793399"/>
                  <a:gd name="connsiteY1" fmla="*/ 271716 h 422079"/>
                  <a:gd name="connsiteX2" fmla="*/ 746948 w 793399"/>
                  <a:gd name="connsiteY2" fmla="*/ 414591 h 422079"/>
                  <a:gd name="connsiteX3" fmla="*/ 692973 w 793399"/>
                  <a:gd name="connsiteY3" fmla="*/ 370141 h 422079"/>
                  <a:gd name="connsiteX4" fmla="*/ 791398 w 793399"/>
                  <a:gd name="connsiteY4" fmla="*/ 420941 h 422079"/>
                  <a:gd name="connsiteX5" fmla="*/ 585023 w 793399"/>
                  <a:gd name="connsiteY5" fmla="*/ 309816 h 422079"/>
                  <a:gd name="connsiteX6" fmla="*/ 242123 w 793399"/>
                  <a:gd name="connsiteY6" fmla="*/ 125666 h 422079"/>
                  <a:gd name="connsiteX7" fmla="*/ 337373 w 793399"/>
                  <a:gd name="connsiteY7" fmla="*/ 151066 h 422079"/>
                  <a:gd name="connsiteX8" fmla="*/ 823 w 793399"/>
                  <a:gd name="connsiteY8" fmla="*/ 1841 h 42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3399" h="422079">
                    <a:moveTo>
                      <a:pt x="823" y="1841"/>
                    </a:moveTo>
                    <a:cubicBezTo>
                      <a:pt x="19873" y="21949"/>
                      <a:pt x="327319" y="202924"/>
                      <a:pt x="451673" y="271716"/>
                    </a:cubicBezTo>
                    <a:cubicBezTo>
                      <a:pt x="576027" y="340508"/>
                      <a:pt x="706731" y="398187"/>
                      <a:pt x="746948" y="414591"/>
                    </a:cubicBezTo>
                    <a:cubicBezTo>
                      <a:pt x="787165" y="430995"/>
                      <a:pt x="685565" y="369083"/>
                      <a:pt x="692973" y="370141"/>
                    </a:cubicBezTo>
                    <a:cubicBezTo>
                      <a:pt x="700381" y="371199"/>
                      <a:pt x="809390" y="430995"/>
                      <a:pt x="791398" y="420941"/>
                    </a:cubicBezTo>
                    <a:cubicBezTo>
                      <a:pt x="773406" y="410887"/>
                      <a:pt x="585023" y="309816"/>
                      <a:pt x="585023" y="309816"/>
                    </a:cubicBezTo>
                    <a:cubicBezTo>
                      <a:pt x="493477" y="260603"/>
                      <a:pt x="283398" y="152124"/>
                      <a:pt x="242123" y="125666"/>
                    </a:cubicBezTo>
                    <a:cubicBezTo>
                      <a:pt x="200848" y="99208"/>
                      <a:pt x="375473" y="169587"/>
                      <a:pt x="337373" y="151066"/>
                    </a:cubicBezTo>
                    <a:cubicBezTo>
                      <a:pt x="299273" y="132545"/>
                      <a:pt x="-18227" y="-18267"/>
                      <a:pt x="823" y="18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1" name="フリーフォーム 1580">
                <a:extLst>
                  <a:ext uri="{FF2B5EF4-FFF2-40B4-BE49-F238E27FC236}">
                    <a16:creationId xmlns:a16="http://schemas.microsoft.com/office/drawing/2014/main" id="{C206F55F-6C9C-3961-34EA-AA09FE7529B8}"/>
                  </a:ext>
                </a:extLst>
              </p:cNvPr>
              <p:cNvSpPr/>
              <p:nvPr/>
            </p:nvSpPr>
            <p:spPr>
              <a:xfrm>
                <a:off x="739605" y="530077"/>
                <a:ext cx="324491" cy="727449"/>
              </a:xfrm>
              <a:custGeom>
                <a:avLst/>
                <a:gdLst>
                  <a:gd name="connsiteX0" fmla="*/ 324020 w 324491"/>
                  <a:gd name="connsiteY0" fmla="*/ 148 h 727449"/>
                  <a:gd name="connsiteX1" fmla="*/ 263695 w 324491"/>
                  <a:gd name="connsiteY1" fmla="*/ 320823 h 727449"/>
                  <a:gd name="connsiteX2" fmla="*/ 282745 w 324491"/>
                  <a:gd name="connsiteY2" fmla="*/ 257323 h 727449"/>
                  <a:gd name="connsiteX3" fmla="*/ 143045 w 324491"/>
                  <a:gd name="connsiteY3" fmla="*/ 508148 h 727449"/>
                  <a:gd name="connsiteX4" fmla="*/ 143045 w 324491"/>
                  <a:gd name="connsiteY4" fmla="*/ 466873 h 727449"/>
                  <a:gd name="connsiteX5" fmla="*/ 95420 w 324491"/>
                  <a:gd name="connsiteY5" fmla="*/ 600223 h 727449"/>
                  <a:gd name="connsiteX6" fmla="*/ 170 w 324491"/>
                  <a:gd name="connsiteY6" fmla="*/ 727223 h 727449"/>
                  <a:gd name="connsiteX7" fmla="*/ 120820 w 324491"/>
                  <a:gd name="connsiteY7" fmla="*/ 568473 h 727449"/>
                  <a:gd name="connsiteX8" fmla="*/ 250995 w 324491"/>
                  <a:gd name="connsiteY8" fmla="*/ 254148 h 727449"/>
                  <a:gd name="connsiteX9" fmla="*/ 200195 w 324491"/>
                  <a:gd name="connsiteY9" fmla="*/ 362098 h 727449"/>
                  <a:gd name="connsiteX10" fmla="*/ 225595 w 324491"/>
                  <a:gd name="connsiteY10" fmla="*/ 279548 h 727449"/>
                  <a:gd name="connsiteX11" fmla="*/ 324020 w 324491"/>
                  <a:gd name="connsiteY11" fmla="*/ 148 h 72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491" h="727449">
                    <a:moveTo>
                      <a:pt x="324020" y="148"/>
                    </a:moveTo>
                    <a:cubicBezTo>
                      <a:pt x="330370" y="7027"/>
                      <a:pt x="270574" y="277961"/>
                      <a:pt x="263695" y="320823"/>
                    </a:cubicBezTo>
                    <a:cubicBezTo>
                      <a:pt x="256816" y="363686"/>
                      <a:pt x="302853" y="226102"/>
                      <a:pt x="282745" y="257323"/>
                    </a:cubicBezTo>
                    <a:cubicBezTo>
                      <a:pt x="262637" y="288544"/>
                      <a:pt x="166328" y="473223"/>
                      <a:pt x="143045" y="508148"/>
                    </a:cubicBezTo>
                    <a:cubicBezTo>
                      <a:pt x="119762" y="543073"/>
                      <a:pt x="150982" y="451527"/>
                      <a:pt x="143045" y="466873"/>
                    </a:cubicBezTo>
                    <a:cubicBezTo>
                      <a:pt x="135108" y="482219"/>
                      <a:pt x="119233" y="556831"/>
                      <a:pt x="95420" y="600223"/>
                    </a:cubicBezTo>
                    <a:cubicBezTo>
                      <a:pt x="71607" y="643615"/>
                      <a:pt x="-4063" y="732515"/>
                      <a:pt x="170" y="727223"/>
                    </a:cubicBezTo>
                    <a:cubicBezTo>
                      <a:pt x="4403" y="721931"/>
                      <a:pt x="79016" y="647319"/>
                      <a:pt x="120820" y="568473"/>
                    </a:cubicBezTo>
                    <a:cubicBezTo>
                      <a:pt x="162624" y="489627"/>
                      <a:pt x="237766" y="288544"/>
                      <a:pt x="250995" y="254148"/>
                    </a:cubicBezTo>
                    <a:cubicBezTo>
                      <a:pt x="264224" y="219752"/>
                      <a:pt x="204428" y="357865"/>
                      <a:pt x="200195" y="362098"/>
                    </a:cubicBezTo>
                    <a:cubicBezTo>
                      <a:pt x="195962" y="366331"/>
                      <a:pt x="207074" y="332464"/>
                      <a:pt x="225595" y="279548"/>
                    </a:cubicBezTo>
                    <a:cubicBezTo>
                      <a:pt x="244116" y="226632"/>
                      <a:pt x="317670" y="-6731"/>
                      <a:pt x="324020" y="1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2" name="フリーフォーム 1581">
                <a:extLst>
                  <a:ext uri="{FF2B5EF4-FFF2-40B4-BE49-F238E27FC236}">
                    <a16:creationId xmlns:a16="http://schemas.microsoft.com/office/drawing/2014/main" id="{52128BF1-6635-2305-1142-0066D60C6336}"/>
                  </a:ext>
                </a:extLst>
              </p:cNvPr>
              <p:cNvSpPr/>
              <p:nvPr/>
            </p:nvSpPr>
            <p:spPr>
              <a:xfrm>
                <a:off x="774595" y="579561"/>
                <a:ext cx="372725" cy="730710"/>
              </a:xfrm>
              <a:custGeom>
                <a:avLst/>
                <a:gdLst>
                  <a:gd name="connsiteX0" fmla="*/ 358880 w 372725"/>
                  <a:gd name="connsiteY0" fmla="*/ 17339 h 730710"/>
                  <a:gd name="connsiteX1" fmla="*/ 193780 w 372725"/>
                  <a:gd name="connsiteY1" fmla="*/ 341189 h 730710"/>
                  <a:gd name="connsiteX2" fmla="*/ 247755 w 372725"/>
                  <a:gd name="connsiteY2" fmla="*/ 296739 h 730710"/>
                  <a:gd name="connsiteX3" fmla="*/ 142980 w 372725"/>
                  <a:gd name="connsiteY3" fmla="*/ 512639 h 730710"/>
                  <a:gd name="connsiteX4" fmla="*/ 3280 w 372725"/>
                  <a:gd name="connsiteY4" fmla="*/ 728539 h 730710"/>
                  <a:gd name="connsiteX5" fmla="*/ 54080 w 372725"/>
                  <a:gd name="connsiteY5" fmla="*/ 614239 h 730710"/>
                  <a:gd name="connsiteX6" fmla="*/ 165205 w 372725"/>
                  <a:gd name="connsiteY6" fmla="*/ 458664 h 730710"/>
                  <a:gd name="connsiteX7" fmla="*/ 139805 w 372725"/>
                  <a:gd name="connsiteY7" fmla="*/ 471364 h 730710"/>
                  <a:gd name="connsiteX8" fmla="*/ 231880 w 372725"/>
                  <a:gd name="connsiteY8" fmla="*/ 236414 h 730710"/>
                  <a:gd name="connsiteX9" fmla="*/ 190605 w 372725"/>
                  <a:gd name="connsiteY9" fmla="*/ 306264 h 730710"/>
                  <a:gd name="connsiteX10" fmla="*/ 346180 w 372725"/>
                  <a:gd name="connsiteY10" fmla="*/ 71314 h 730710"/>
                  <a:gd name="connsiteX11" fmla="*/ 358880 w 372725"/>
                  <a:gd name="connsiteY11" fmla="*/ 17339 h 730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725" h="730710">
                    <a:moveTo>
                      <a:pt x="358880" y="17339"/>
                    </a:moveTo>
                    <a:cubicBezTo>
                      <a:pt x="333480" y="62318"/>
                      <a:pt x="212301" y="294622"/>
                      <a:pt x="193780" y="341189"/>
                    </a:cubicBezTo>
                    <a:cubicBezTo>
                      <a:pt x="175259" y="387756"/>
                      <a:pt x="256222" y="268164"/>
                      <a:pt x="247755" y="296739"/>
                    </a:cubicBezTo>
                    <a:cubicBezTo>
                      <a:pt x="239288" y="325314"/>
                      <a:pt x="183726" y="440672"/>
                      <a:pt x="142980" y="512639"/>
                    </a:cubicBezTo>
                    <a:cubicBezTo>
                      <a:pt x="102234" y="584606"/>
                      <a:pt x="18097" y="711606"/>
                      <a:pt x="3280" y="728539"/>
                    </a:cubicBezTo>
                    <a:cubicBezTo>
                      <a:pt x="-11537" y="745472"/>
                      <a:pt x="27093" y="659218"/>
                      <a:pt x="54080" y="614239"/>
                    </a:cubicBezTo>
                    <a:cubicBezTo>
                      <a:pt x="81067" y="569260"/>
                      <a:pt x="150918" y="482476"/>
                      <a:pt x="165205" y="458664"/>
                    </a:cubicBezTo>
                    <a:cubicBezTo>
                      <a:pt x="179492" y="434852"/>
                      <a:pt x="128693" y="508406"/>
                      <a:pt x="139805" y="471364"/>
                    </a:cubicBezTo>
                    <a:cubicBezTo>
                      <a:pt x="150917" y="434322"/>
                      <a:pt x="223413" y="263931"/>
                      <a:pt x="231880" y="236414"/>
                    </a:cubicBezTo>
                    <a:cubicBezTo>
                      <a:pt x="240347" y="208897"/>
                      <a:pt x="171555" y="333781"/>
                      <a:pt x="190605" y="306264"/>
                    </a:cubicBezTo>
                    <a:cubicBezTo>
                      <a:pt x="209655" y="278747"/>
                      <a:pt x="320780" y="118939"/>
                      <a:pt x="346180" y="71314"/>
                    </a:cubicBezTo>
                    <a:cubicBezTo>
                      <a:pt x="371580" y="23689"/>
                      <a:pt x="384280" y="-27640"/>
                      <a:pt x="358880" y="173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3" name="フリーフォーム 1582">
                <a:extLst>
                  <a:ext uri="{FF2B5EF4-FFF2-40B4-BE49-F238E27FC236}">
                    <a16:creationId xmlns:a16="http://schemas.microsoft.com/office/drawing/2014/main" id="{A52F81FB-AE99-8B85-3656-E51184602297}"/>
                  </a:ext>
                </a:extLst>
              </p:cNvPr>
              <p:cNvSpPr/>
              <p:nvPr/>
            </p:nvSpPr>
            <p:spPr>
              <a:xfrm>
                <a:off x="838200" y="617327"/>
                <a:ext cx="891869" cy="389228"/>
              </a:xfrm>
              <a:custGeom>
                <a:avLst/>
                <a:gdLst>
                  <a:gd name="connsiteX0" fmla="*/ 0 w 891869"/>
                  <a:gd name="connsiteY0" fmla="*/ 87523 h 389228"/>
                  <a:gd name="connsiteX1" fmla="*/ 257175 w 891869"/>
                  <a:gd name="connsiteY1" fmla="*/ 58948 h 389228"/>
                  <a:gd name="connsiteX2" fmla="*/ 269875 w 891869"/>
                  <a:gd name="connsiteY2" fmla="*/ 55773 h 389228"/>
                  <a:gd name="connsiteX3" fmla="*/ 234950 w 891869"/>
                  <a:gd name="connsiteY3" fmla="*/ 90698 h 389228"/>
                  <a:gd name="connsiteX4" fmla="*/ 381000 w 891869"/>
                  <a:gd name="connsiteY4" fmla="*/ 116098 h 389228"/>
                  <a:gd name="connsiteX5" fmla="*/ 349250 w 891869"/>
                  <a:gd name="connsiteY5" fmla="*/ 112923 h 389228"/>
                  <a:gd name="connsiteX6" fmla="*/ 879475 w 891869"/>
                  <a:gd name="connsiteY6" fmla="*/ 379623 h 389228"/>
                  <a:gd name="connsiteX7" fmla="*/ 685800 w 891869"/>
                  <a:gd name="connsiteY7" fmla="*/ 300248 h 389228"/>
                  <a:gd name="connsiteX8" fmla="*/ 260350 w 891869"/>
                  <a:gd name="connsiteY8" fmla="*/ 14498 h 389228"/>
                  <a:gd name="connsiteX9" fmla="*/ 254000 w 891869"/>
                  <a:gd name="connsiteY9" fmla="*/ 39898 h 389228"/>
                  <a:gd name="connsiteX10" fmla="*/ 317500 w 891869"/>
                  <a:gd name="connsiteY10" fmla="*/ 20848 h 389228"/>
                  <a:gd name="connsiteX11" fmla="*/ 0 w 891869"/>
                  <a:gd name="connsiteY11" fmla="*/ 87523 h 38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1869" h="389228">
                    <a:moveTo>
                      <a:pt x="0" y="87523"/>
                    </a:moveTo>
                    <a:lnTo>
                      <a:pt x="257175" y="58948"/>
                    </a:lnTo>
                    <a:cubicBezTo>
                      <a:pt x="302154" y="53656"/>
                      <a:pt x="273579" y="50481"/>
                      <a:pt x="269875" y="55773"/>
                    </a:cubicBezTo>
                    <a:cubicBezTo>
                      <a:pt x="266171" y="61065"/>
                      <a:pt x="216429" y="80644"/>
                      <a:pt x="234950" y="90698"/>
                    </a:cubicBezTo>
                    <a:cubicBezTo>
                      <a:pt x="253471" y="100752"/>
                      <a:pt x="361950" y="112394"/>
                      <a:pt x="381000" y="116098"/>
                    </a:cubicBezTo>
                    <a:cubicBezTo>
                      <a:pt x="400050" y="119802"/>
                      <a:pt x="266171" y="69002"/>
                      <a:pt x="349250" y="112923"/>
                    </a:cubicBezTo>
                    <a:cubicBezTo>
                      <a:pt x="432329" y="156844"/>
                      <a:pt x="823384" y="348402"/>
                      <a:pt x="879475" y="379623"/>
                    </a:cubicBezTo>
                    <a:cubicBezTo>
                      <a:pt x="935566" y="410844"/>
                      <a:pt x="788988" y="361102"/>
                      <a:pt x="685800" y="300248"/>
                    </a:cubicBezTo>
                    <a:cubicBezTo>
                      <a:pt x="582613" y="239394"/>
                      <a:pt x="332317" y="57890"/>
                      <a:pt x="260350" y="14498"/>
                    </a:cubicBezTo>
                    <a:cubicBezTo>
                      <a:pt x="188383" y="-28894"/>
                      <a:pt x="244475" y="38840"/>
                      <a:pt x="254000" y="39898"/>
                    </a:cubicBezTo>
                    <a:cubicBezTo>
                      <a:pt x="263525" y="40956"/>
                      <a:pt x="317500" y="20848"/>
                      <a:pt x="317500" y="20848"/>
                    </a:cubicBezTo>
                    <a:lnTo>
                      <a:pt x="0" y="8752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4" name="フリーフォーム 1583">
                <a:extLst>
                  <a:ext uri="{FF2B5EF4-FFF2-40B4-BE49-F238E27FC236}">
                    <a16:creationId xmlns:a16="http://schemas.microsoft.com/office/drawing/2014/main" id="{9755F757-C0AA-314B-BC82-52C15A49BCD0}"/>
                  </a:ext>
                </a:extLst>
              </p:cNvPr>
              <p:cNvSpPr/>
              <p:nvPr/>
            </p:nvSpPr>
            <p:spPr>
              <a:xfrm>
                <a:off x="1355545" y="911144"/>
                <a:ext cx="360618" cy="670065"/>
              </a:xfrm>
              <a:custGeom>
                <a:avLst/>
                <a:gdLst>
                  <a:gd name="connsiteX0" fmla="*/ 358955 w 360618"/>
                  <a:gd name="connsiteY0" fmla="*/ 81 h 670065"/>
                  <a:gd name="connsiteX1" fmla="*/ 238305 w 360618"/>
                  <a:gd name="connsiteY1" fmla="*/ 301706 h 670065"/>
                  <a:gd name="connsiteX2" fmla="*/ 35105 w 360618"/>
                  <a:gd name="connsiteY2" fmla="*/ 600156 h 670065"/>
                  <a:gd name="connsiteX3" fmla="*/ 73205 w 360618"/>
                  <a:gd name="connsiteY3" fmla="*/ 574756 h 670065"/>
                  <a:gd name="connsiteX4" fmla="*/ 180 w 360618"/>
                  <a:gd name="connsiteY4" fmla="*/ 670006 h 670065"/>
                  <a:gd name="connsiteX5" fmla="*/ 98605 w 360618"/>
                  <a:gd name="connsiteY5" fmla="*/ 558881 h 670065"/>
                  <a:gd name="connsiteX6" fmla="*/ 206555 w 360618"/>
                  <a:gd name="connsiteY6" fmla="*/ 435056 h 670065"/>
                  <a:gd name="connsiteX7" fmla="*/ 117655 w 360618"/>
                  <a:gd name="connsiteY7" fmla="*/ 520781 h 670065"/>
                  <a:gd name="connsiteX8" fmla="*/ 238305 w 360618"/>
                  <a:gd name="connsiteY8" fmla="*/ 292181 h 670065"/>
                  <a:gd name="connsiteX9" fmla="*/ 152580 w 360618"/>
                  <a:gd name="connsiteY9" fmla="*/ 330281 h 670065"/>
                  <a:gd name="connsiteX10" fmla="*/ 358955 w 360618"/>
                  <a:gd name="connsiteY10" fmla="*/ 81 h 67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618" h="670065">
                    <a:moveTo>
                      <a:pt x="358955" y="81"/>
                    </a:moveTo>
                    <a:cubicBezTo>
                      <a:pt x="373243" y="-4682"/>
                      <a:pt x="292280" y="201694"/>
                      <a:pt x="238305" y="301706"/>
                    </a:cubicBezTo>
                    <a:cubicBezTo>
                      <a:pt x="184330" y="401718"/>
                      <a:pt x="62622" y="554648"/>
                      <a:pt x="35105" y="600156"/>
                    </a:cubicBezTo>
                    <a:cubicBezTo>
                      <a:pt x="7588" y="645664"/>
                      <a:pt x="79026" y="563114"/>
                      <a:pt x="73205" y="574756"/>
                    </a:cubicBezTo>
                    <a:cubicBezTo>
                      <a:pt x="67384" y="586398"/>
                      <a:pt x="-4053" y="672652"/>
                      <a:pt x="180" y="670006"/>
                    </a:cubicBezTo>
                    <a:cubicBezTo>
                      <a:pt x="4413" y="667360"/>
                      <a:pt x="98605" y="558881"/>
                      <a:pt x="98605" y="558881"/>
                    </a:cubicBezTo>
                    <a:cubicBezTo>
                      <a:pt x="133001" y="519723"/>
                      <a:pt x="203380" y="441406"/>
                      <a:pt x="206555" y="435056"/>
                    </a:cubicBezTo>
                    <a:cubicBezTo>
                      <a:pt x="209730" y="428706"/>
                      <a:pt x="112363" y="544594"/>
                      <a:pt x="117655" y="520781"/>
                    </a:cubicBezTo>
                    <a:cubicBezTo>
                      <a:pt x="122947" y="496968"/>
                      <a:pt x="232484" y="323931"/>
                      <a:pt x="238305" y="292181"/>
                    </a:cubicBezTo>
                    <a:cubicBezTo>
                      <a:pt x="244126" y="260431"/>
                      <a:pt x="136176" y="372085"/>
                      <a:pt x="152580" y="330281"/>
                    </a:cubicBezTo>
                    <a:cubicBezTo>
                      <a:pt x="168984" y="288477"/>
                      <a:pt x="344667" y="4844"/>
                      <a:pt x="358955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5" name="フリーフォーム 1584">
                <a:extLst>
                  <a:ext uri="{FF2B5EF4-FFF2-40B4-BE49-F238E27FC236}">
                    <a16:creationId xmlns:a16="http://schemas.microsoft.com/office/drawing/2014/main" id="{866C6A19-2029-5B58-A6DB-E8C579A24ABB}"/>
                  </a:ext>
                </a:extLst>
              </p:cNvPr>
              <p:cNvSpPr/>
              <p:nvPr/>
            </p:nvSpPr>
            <p:spPr>
              <a:xfrm>
                <a:off x="593645" y="1034994"/>
                <a:ext cx="855082" cy="571404"/>
              </a:xfrm>
              <a:custGeom>
                <a:avLst/>
                <a:gdLst>
                  <a:gd name="connsiteX0" fmla="*/ 80 w 855082"/>
                  <a:gd name="connsiteY0" fmla="*/ 56 h 571404"/>
                  <a:gd name="connsiteX1" fmla="*/ 158830 w 855082"/>
                  <a:gd name="connsiteY1" fmla="*/ 139756 h 571404"/>
                  <a:gd name="connsiteX2" fmla="*/ 222330 w 855082"/>
                  <a:gd name="connsiteY2" fmla="*/ 263581 h 571404"/>
                  <a:gd name="connsiteX3" fmla="*/ 203280 w 855082"/>
                  <a:gd name="connsiteY3" fmla="*/ 257231 h 571404"/>
                  <a:gd name="connsiteX4" fmla="*/ 533480 w 855082"/>
                  <a:gd name="connsiteY4" fmla="*/ 425506 h 571404"/>
                  <a:gd name="connsiteX5" fmla="*/ 520780 w 855082"/>
                  <a:gd name="connsiteY5" fmla="*/ 381056 h 571404"/>
                  <a:gd name="connsiteX6" fmla="*/ 850980 w 855082"/>
                  <a:gd name="connsiteY6" fmla="*/ 568381 h 571404"/>
                  <a:gd name="connsiteX7" fmla="*/ 714455 w 855082"/>
                  <a:gd name="connsiteY7" fmla="*/ 501706 h 571404"/>
                  <a:gd name="connsiteX8" fmla="*/ 209630 w 855082"/>
                  <a:gd name="connsiteY8" fmla="*/ 235006 h 571404"/>
                  <a:gd name="connsiteX9" fmla="*/ 181055 w 855082"/>
                  <a:gd name="connsiteY9" fmla="*/ 123881 h 571404"/>
                  <a:gd name="connsiteX10" fmla="*/ 80 w 855082"/>
                  <a:gd name="connsiteY10" fmla="*/ 56 h 57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5082" h="571404">
                    <a:moveTo>
                      <a:pt x="80" y="56"/>
                    </a:moveTo>
                    <a:cubicBezTo>
                      <a:pt x="-3624" y="2702"/>
                      <a:pt x="121788" y="95835"/>
                      <a:pt x="158830" y="139756"/>
                    </a:cubicBezTo>
                    <a:cubicBezTo>
                      <a:pt x="195872" y="183677"/>
                      <a:pt x="214922" y="244002"/>
                      <a:pt x="222330" y="263581"/>
                    </a:cubicBezTo>
                    <a:cubicBezTo>
                      <a:pt x="229738" y="283160"/>
                      <a:pt x="151422" y="230244"/>
                      <a:pt x="203280" y="257231"/>
                    </a:cubicBezTo>
                    <a:cubicBezTo>
                      <a:pt x="255138" y="284218"/>
                      <a:pt x="480563" y="404869"/>
                      <a:pt x="533480" y="425506"/>
                    </a:cubicBezTo>
                    <a:cubicBezTo>
                      <a:pt x="586397" y="446144"/>
                      <a:pt x="467863" y="357244"/>
                      <a:pt x="520780" y="381056"/>
                    </a:cubicBezTo>
                    <a:cubicBezTo>
                      <a:pt x="573697" y="404868"/>
                      <a:pt x="818701" y="548273"/>
                      <a:pt x="850980" y="568381"/>
                    </a:cubicBezTo>
                    <a:cubicBezTo>
                      <a:pt x="883259" y="588489"/>
                      <a:pt x="714455" y="501706"/>
                      <a:pt x="714455" y="501706"/>
                    </a:cubicBezTo>
                    <a:cubicBezTo>
                      <a:pt x="607563" y="446144"/>
                      <a:pt x="298530" y="297977"/>
                      <a:pt x="209630" y="235006"/>
                    </a:cubicBezTo>
                    <a:cubicBezTo>
                      <a:pt x="120730" y="172035"/>
                      <a:pt x="209630" y="159335"/>
                      <a:pt x="181055" y="123881"/>
                    </a:cubicBezTo>
                    <a:cubicBezTo>
                      <a:pt x="152480" y="88427"/>
                      <a:pt x="3784" y="-2590"/>
                      <a:pt x="80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6" name="フリーフォーム 1585">
                <a:extLst>
                  <a:ext uri="{FF2B5EF4-FFF2-40B4-BE49-F238E27FC236}">
                    <a16:creationId xmlns:a16="http://schemas.microsoft.com/office/drawing/2014/main" id="{A329AD44-2864-5E58-0CF1-7863564FFCA1}"/>
                  </a:ext>
                </a:extLst>
              </p:cNvPr>
              <p:cNvSpPr/>
              <p:nvPr/>
            </p:nvSpPr>
            <p:spPr>
              <a:xfrm>
                <a:off x="1421451" y="857116"/>
                <a:ext cx="356554" cy="788688"/>
              </a:xfrm>
              <a:custGeom>
                <a:avLst/>
                <a:gdLst>
                  <a:gd name="connsiteX0" fmla="*/ 356549 w 356554"/>
                  <a:gd name="connsiteY0" fmla="*/ 134 h 788688"/>
                  <a:gd name="connsiteX1" fmla="*/ 169224 w 356554"/>
                  <a:gd name="connsiteY1" fmla="*/ 416059 h 788688"/>
                  <a:gd name="connsiteX2" fmla="*/ 172399 w 356554"/>
                  <a:gd name="connsiteY2" fmla="*/ 476384 h 788688"/>
                  <a:gd name="connsiteX3" fmla="*/ 178749 w 356554"/>
                  <a:gd name="connsiteY3" fmla="*/ 425584 h 788688"/>
                  <a:gd name="connsiteX4" fmla="*/ 93024 w 356554"/>
                  <a:gd name="connsiteY4" fmla="*/ 590684 h 788688"/>
                  <a:gd name="connsiteX5" fmla="*/ 32699 w 356554"/>
                  <a:gd name="connsiteY5" fmla="*/ 679584 h 788688"/>
                  <a:gd name="connsiteX6" fmla="*/ 949 w 356554"/>
                  <a:gd name="connsiteY6" fmla="*/ 787534 h 788688"/>
                  <a:gd name="connsiteX7" fmla="*/ 67624 w 356554"/>
                  <a:gd name="connsiteY7" fmla="*/ 606559 h 788688"/>
                  <a:gd name="connsiteX8" fmla="*/ 188274 w 356554"/>
                  <a:gd name="connsiteY8" fmla="*/ 339859 h 788688"/>
                  <a:gd name="connsiteX9" fmla="*/ 162874 w 356554"/>
                  <a:gd name="connsiteY9" fmla="*/ 463684 h 788688"/>
                  <a:gd name="connsiteX10" fmla="*/ 356549 w 356554"/>
                  <a:gd name="connsiteY10" fmla="*/ 134 h 7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6554" h="788688">
                    <a:moveTo>
                      <a:pt x="356549" y="134"/>
                    </a:moveTo>
                    <a:cubicBezTo>
                      <a:pt x="357607" y="-7803"/>
                      <a:pt x="199916" y="336684"/>
                      <a:pt x="169224" y="416059"/>
                    </a:cubicBezTo>
                    <a:cubicBezTo>
                      <a:pt x="138532" y="495434"/>
                      <a:pt x="170812" y="474797"/>
                      <a:pt x="172399" y="476384"/>
                    </a:cubicBezTo>
                    <a:cubicBezTo>
                      <a:pt x="173986" y="477971"/>
                      <a:pt x="191978" y="406534"/>
                      <a:pt x="178749" y="425584"/>
                    </a:cubicBezTo>
                    <a:cubicBezTo>
                      <a:pt x="165520" y="444634"/>
                      <a:pt x="117366" y="548351"/>
                      <a:pt x="93024" y="590684"/>
                    </a:cubicBezTo>
                    <a:cubicBezTo>
                      <a:pt x="68682" y="633017"/>
                      <a:pt x="48045" y="646776"/>
                      <a:pt x="32699" y="679584"/>
                    </a:cubicBezTo>
                    <a:cubicBezTo>
                      <a:pt x="17353" y="712392"/>
                      <a:pt x="-4872" y="799705"/>
                      <a:pt x="949" y="787534"/>
                    </a:cubicBezTo>
                    <a:cubicBezTo>
                      <a:pt x="6770" y="775363"/>
                      <a:pt x="36403" y="681171"/>
                      <a:pt x="67624" y="606559"/>
                    </a:cubicBezTo>
                    <a:cubicBezTo>
                      <a:pt x="98845" y="531947"/>
                      <a:pt x="172399" y="363672"/>
                      <a:pt x="188274" y="339859"/>
                    </a:cubicBezTo>
                    <a:cubicBezTo>
                      <a:pt x="204149" y="316047"/>
                      <a:pt x="132182" y="522421"/>
                      <a:pt x="162874" y="463684"/>
                    </a:cubicBezTo>
                    <a:cubicBezTo>
                      <a:pt x="193566" y="404947"/>
                      <a:pt x="355491" y="8071"/>
                      <a:pt x="356549" y="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7" name="フリーフォーム 1586">
                <a:extLst>
                  <a:ext uri="{FF2B5EF4-FFF2-40B4-BE49-F238E27FC236}">
                    <a16:creationId xmlns:a16="http://schemas.microsoft.com/office/drawing/2014/main" id="{CD1DA37D-AA0B-38FB-4E53-A60B94E19C32}"/>
                  </a:ext>
                </a:extLst>
              </p:cNvPr>
              <p:cNvSpPr/>
              <p:nvPr/>
            </p:nvSpPr>
            <p:spPr>
              <a:xfrm>
                <a:off x="1460325" y="958843"/>
                <a:ext cx="301818" cy="627987"/>
              </a:xfrm>
              <a:custGeom>
                <a:avLst/>
                <a:gdLst>
                  <a:gd name="connsiteX0" fmla="*/ 301800 w 301818"/>
                  <a:gd name="connsiteY0" fmla="*/ 7 h 627987"/>
                  <a:gd name="connsiteX1" fmla="*/ 193850 w 301818"/>
                  <a:gd name="connsiteY1" fmla="*/ 292107 h 627987"/>
                  <a:gd name="connsiteX2" fmla="*/ 238300 w 301818"/>
                  <a:gd name="connsiteY2" fmla="*/ 247657 h 627987"/>
                  <a:gd name="connsiteX3" fmla="*/ 130350 w 301818"/>
                  <a:gd name="connsiteY3" fmla="*/ 434982 h 627987"/>
                  <a:gd name="connsiteX4" fmla="*/ 31925 w 301818"/>
                  <a:gd name="connsiteY4" fmla="*/ 581032 h 627987"/>
                  <a:gd name="connsiteX5" fmla="*/ 6525 w 301818"/>
                  <a:gd name="connsiteY5" fmla="*/ 619132 h 627987"/>
                  <a:gd name="connsiteX6" fmla="*/ 139875 w 301818"/>
                  <a:gd name="connsiteY6" fmla="*/ 431807 h 627987"/>
                  <a:gd name="connsiteX7" fmla="*/ 235125 w 301818"/>
                  <a:gd name="connsiteY7" fmla="*/ 180982 h 627987"/>
                  <a:gd name="connsiteX8" fmla="*/ 184325 w 301818"/>
                  <a:gd name="connsiteY8" fmla="*/ 282582 h 627987"/>
                  <a:gd name="connsiteX9" fmla="*/ 301800 w 301818"/>
                  <a:gd name="connsiteY9" fmla="*/ 7 h 62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818" h="627987">
                    <a:moveTo>
                      <a:pt x="301800" y="7"/>
                    </a:moveTo>
                    <a:cubicBezTo>
                      <a:pt x="303387" y="1594"/>
                      <a:pt x="204433" y="250832"/>
                      <a:pt x="193850" y="292107"/>
                    </a:cubicBezTo>
                    <a:cubicBezTo>
                      <a:pt x="183267" y="333382"/>
                      <a:pt x="248883" y="223845"/>
                      <a:pt x="238300" y="247657"/>
                    </a:cubicBezTo>
                    <a:cubicBezTo>
                      <a:pt x="227717" y="271469"/>
                      <a:pt x="164746" y="379420"/>
                      <a:pt x="130350" y="434982"/>
                    </a:cubicBezTo>
                    <a:cubicBezTo>
                      <a:pt x="95954" y="490544"/>
                      <a:pt x="52562" y="550340"/>
                      <a:pt x="31925" y="581032"/>
                    </a:cubicBezTo>
                    <a:cubicBezTo>
                      <a:pt x="11288" y="611724"/>
                      <a:pt x="-11467" y="644003"/>
                      <a:pt x="6525" y="619132"/>
                    </a:cubicBezTo>
                    <a:cubicBezTo>
                      <a:pt x="24517" y="594261"/>
                      <a:pt x="101775" y="504832"/>
                      <a:pt x="139875" y="431807"/>
                    </a:cubicBezTo>
                    <a:cubicBezTo>
                      <a:pt x="177975" y="358782"/>
                      <a:pt x="227717" y="205853"/>
                      <a:pt x="235125" y="180982"/>
                    </a:cubicBezTo>
                    <a:cubicBezTo>
                      <a:pt x="242533" y="156111"/>
                      <a:pt x="174271" y="313274"/>
                      <a:pt x="184325" y="282582"/>
                    </a:cubicBezTo>
                    <a:cubicBezTo>
                      <a:pt x="194379" y="251890"/>
                      <a:pt x="300213" y="-1580"/>
                      <a:pt x="301800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8" name="フリーフォーム 1587">
                <a:extLst>
                  <a:ext uri="{FF2B5EF4-FFF2-40B4-BE49-F238E27FC236}">
                    <a16:creationId xmlns:a16="http://schemas.microsoft.com/office/drawing/2014/main" id="{931D9912-1D99-543D-D50B-4BF6EC0ABB93}"/>
                  </a:ext>
                </a:extLst>
              </p:cNvPr>
              <p:cNvSpPr/>
              <p:nvPr/>
            </p:nvSpPr>
            <p:spPr>
              <a:xfrm>
                <a:off x="1643902" y="860424"/>
                <a:ext cx="185210" cy="541996"/>
              </a:xfrm>
              <a:custGeom>
                <a:avLst/>
                <a:gdLst>
                  <a:gd name="connsiteX0" fmla="*/ 184898 w 185210"/>
                  <a:gd name="connsiteY0" fmla="*/ 1 h 541996"/>
                  <a:gd name="connsiteX1" fmla="*/ 99173 w 185210"/>
                  <a:gd name="connsiteY1" fmla="*/ 234951 h 541996"/>
                  <a:gd name="connsiteX2" fmla="*/ 99173 w 185210"/>
                  <a:gd name="connsiteY2" fmla="*/ 196851 h 541996"/>
                  <a:gd name="connsiteX3" fmla="*/ 748 w 185210"/>
                  <a:gd name="connsiteY3" fmla="*/ 539751 h 541996"/>
                  <a:gd name="connsiteX4" fmla="*/ 54723 w 185210"/>
                  <a:gd name="connsiteY4" fmla="*/ 336551 h 541996"/>
                  <a:gd name="connsiteX5" fmla="*/ 70598 w 185210"/>
                  <a:gd name="connsiteY5" fmla="*/ 165101 h 541996"/>
                  <a:gd name="connsiteX6" fmla="*/ 64248 w 185210"/>
                  <a:gd name="connsiteY6" fmla="*/ 238126 h 541996"/>
                  <a:gd name="connsiteX7" fmla="*/ 184898 w 185210"/>
                  <a:gd name="connsiteY7" fmla="*/ 1 h 54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210" h="541996">
                    <a:moveTo>
                      <a:pt x="184898" y="1"/>
                    </a:moveTo>
                    <a:cubicBezTo>
                      <a:pt x="190719" y="-528"/>
                      <a:pt x="113460" y="202143"/>
                      <a:pt x="99173" y="234951"/>
                    </a:cubicBezTo>
                    <a:cubicBezTo>
                      <a:pt x="84885" y="267759"/>
                      <a:pt x="115577" y="146051"/>
                      <a:pt x="99173" y="196851"/>
                    </a:cubicBezTo>
                    <a:cubicBezTo>
                      <a:pt x="82769" y="247651"/>
                      <a:pt x="8156" y="516468"/>
                      <a:pt x="748" y="539751"/>
                    </a:cubicBezTo>
                    <a:cubicBezTo>
                      <a:pt x="-6660" y="563034"/>
                      <a:pt x="43081" y="398993"/>
                      <a:pt x="54723" y="336551"/>
                    </a:cubicBezTo>
                    <a:cubicBezTo>
                      <a:pt x="66365" y="274109"/>
                      <a:pt x="69011" y="181505"/>
                      <a:pt x="70598" y="165101"/>
                    </a:cubicBezTo>
                    <a:cubicBezTo>
                      <a:pt x="72185" y="148697"/>
                      <a:pt x="48902" y="258234"/>
                      <a:pt x="64248" y="238126"/>
                    </a:cubicBezTo>
                    <a:cubicBezTo>
                      <a:pt x="79594" y="218018"/>
                      <a:pt x="179077" y="530"/>
                      <a:pt x="18489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9" name="フリーフォーム 1588">
                <a:extLst>
                  <a:ext uri="{FF2B5EF4-FFF2-40B4-BE49-F238E27FC236}">
                    <a16:creationId xmlns:a16="http://schemas.microsoft.com/office/drawing/2014/main" id="{89901C7B-E257-622E-F617-4C7C6FC4CC9D}"/>
                  </a:ext>
                </a:extLst>
              </p:cNvPr>
              <p:cNvSpPr/>
              <p:nvPr/>
            </p:nvSpPr>
            <p:spPr>
              <a:xfrm>
                <a:off x="1479440" y="1023903"/>
                <a:ext cx="341247" cy="681235"/>
              </a:xfrm>
              <a:custGeom>
                <a:avLst/>
                <a:gdLst>
                  <a:gd name="connsiteX0" fmla="*/ 327135 w 341247"/>
                  <a:gd name="connsiteY0" fmla="*/ 4797 h 681235"/>
                  <a:gd name="connsiteX1" fmla="*/ 238235 w 341247"/>
                  <a:gd name="connsiteY1" fmla="*/ 233397 h 681235"/>
                  <a:gd name="connsiteX2" fmla="*/ 260460 w 341247"/>
                  <a:gd name="connsiteY2" fmla="*/ 179422 h 681235"/>
                  <a:gd name="connsiteX3" fmla="*/ 69960 w 341247"/>
                  <a:gd name="connsiteY3" fmla="*/ 541372 h 681235"/>
                  <a:gd name="connsiteX4" fmla="*/ 110 w 341247"/>
                  <a:gd name="connsiteY4" fmla="*/ 681072 h 681235"/>
                  <a:gd name="connsiteX5" fmla="*/ 82660 w 341247"/>
                  <a:gd name="connsiteY5" fmla="*/ 519147 h 681235"/>
                  <a:gd name="connsiteX6" fmla="*/ 314435 w 341247"/>
                  <a:gd name="connsiteY6" fmla="*/ 112747 h 681235"/>
                  <a:gd name="connsiteX7" fmla="*/ 327135 w 341247"/>
                  <a:gd name="connsiteY7" fmla="*/ 4797 h 68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247" h="681235">
                    <a:moveTo>
                      <a:pt x="327135" y="4797"/>
                    </a:moveTo>
                    <a:cubicBezTo>
                      <a:pt x="314435" y="24905"/>
                      <a:pt x="249347" y="204293"/>
                      <a:pt x="238235" y="233397"/>
                    </a:cubicBezTo>
                    <a:cubicBezTo>
                      <a:pt x="227122" y="262501"/>
                      <a:pt x="288506" y="128093"/>
                      <a:pt x="260460" y="179422"/>
                    </a:cubicBezTo>
                    <a:cubicBezTo>
                      <a:pt x="232414" y="230751"/>
                      <a:pt x="113352" y="457764"/>
                      <a:pt x="69960" y="541372"/>
                    </a:cubicBezTo>
                    <a:cubicBezTo>
                      <a:pt x="26568" y="624980"/>
                      <a:pt x="-2007" y="684776"/>
                      <a:pt x="110" y="681072"/>
                    </a:cubicBezTo>
                    <a:cubicBezTo>
                      <a:pt x="2227" y="677368"/>
                      <a:pt x="30273" y="613868"/>
                      <a:pt x="82660" y="519147"/>
                    </a:cubicBezTo>
                    <a:cubicBezTo>
                      <a:pt x="135047" y="424426"/>
                      <a:pt x="272631" y="196355"/>
                      <a:pt x="314435" y="112747"/>
                    </a:cubicBezTo>
                    <a:cubicBezTo>
                      <a:pt x="356239" y="29139"/>
                      <a:pt x="339835" y="-15311"/>
                      <a:pt x="327135" y="47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0" name="フリーフォーム 1589">
                <a:extLst>
                  <a:ext uri="{FF2B5EF4-FFF2-40B4-BE49-F238E27FC236}">
                    <a16:creationId xmlns:a16="http://schemas.microsoft.com/office/drawing/2014/main" id="{27AC9507-6DE2-43C1-3D14-CA49B46ACF1E}"/>
                  </a:ext>
                </a:extLst>
              </p:cNvPr>
              <p:cNvSpPr/>
              <p:nvPr/>
            </p:nvSpPr>
            <p:spPr>
              <a:xfrm>
                <a:off x="1693366" y="994879"/>
                <a:ext cx="680102" cy="393849"/>
              </a:xfrm>
              <a:custGeom>
                <a:avLst/>
                <a:gdLst>
                  <a:gd name="connsiteX0" fmla="*/ 11609 w 680102"/>
                  <a:gd name="connsiteY0" fmla="*/ 17946 h 393849"/>
                  <a:gd name="connsiteX1" fmla="*/ 398959 w 680102"/>
                  <a:gd name="connsiteY1" fmla="*/ 195746 h 393849"/>
                  <a:gd name="connsiteX2" fmla="*/ 367209 w 680102"/>
                  <a:gd name="connsiteY2" fmla="*/ 167171 h 393849"/>
                  <a:gd name="connsiteX3" fmla="*/ 598984 w 680102"/>
                  <a:gd name="connsiteY3" fmla="*/ 364021 h 393849"/>
                  <a:gd name="connsiteX4" fmla="*/ 595809 w 680102"/>
                  <a:gd name="connsiteY4" fmla="*/ 338621 h 393849"/>
                  <a:gd name="connsiteX5" fmla="*/ 678359 w 680102"/>
                  <a:gd name="connsiteY5" fmla="*/ 392596 h 393849"/>
                  <a:gd name="connsiteX6" fmla="*/ 506909 w 680102"/>
                  <a:gd name="connsiteY6" fmla="*/ 275121 h 393849"/>
                  <a:gd name="connsiteX7" fmla="*/ 319584 w 680102"/>
                  <a:gd name="connsiteY7" fmla="*/ 141771 h 393849"/>
                  <a:gd name="connsiteX8" fmla="*/ 119559 w 680102"/>
                  <a:gd name="connsiteY8" fmla="*/ 17946 h 393849"/>
                  <a:gd name="connsiteX9" fmla="*/ 11609 w 680102"/>
                  <a:gd name="connsiteY9" fmla="*/ 17946 h 39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0102" h="393849">
                    <a:moveTo>
                      <a:pt x="11609" y="17946"/>
                    </a:moveTo>
                    <a:cubicBezTo>
                      <a:pt x="58176" y="47579"/>
                      <a:pt x="398959" y="195746"/>
                      <a:pt x="398959" y="195746"/>
                    </a:cubicBezTo>
                    <a:cubicBezTo>
                      <a:pt x="458226" y="220617"/>
                      <a:pt x="367209" y="167171"/>
                      <a:pt x="367209" y="167171"/>
                    </a:cubicBezTo>
                    <a:cubicBezTo>
                      <a:pt x="400547" y="195217"/>
                      <a:pt x="560884" y="335446"/>
                      <a:pt x="598984" y="364021"/>
                    </a:cubicBezTo>
                    <a:cubicBezTo>
                      <a:pt x="637084" y="392596"/>
                      <a:pt x="582580" y="333859"/>
                      <a:pt x="595809" y="338621"/>
                    </a:cubicBezTo>
                    <a:cubicBezTo>
                      <a:pt x="609038" y="343383"/>
                      <a:pt x="693176" y="403179"/>
                      <a:pt x="678359" y="392596"/>
                    </a:cubicBezTo>
                    <a:cubicBezTo>
                      <a:pt x="663542" y="382013"/>
                      <a:pt x="566705" y="316925"/>
                      <a:pt x="506909" y="275121"/>
                    </a:cubicBezTo>
                    <a:cubicBezTo>
                      <a:pt x="447113" y="233317"/>
                      <a:pt x="384142" y="184633"/>
                      <a:pt x="319584" y="141771"/>
                    </a:cubicBezTo>
                    <a:cubicBezTo>
                      <a:pt x="255026" y="98909"/>
                      <a:pt x="168771" y="35408"/>
                      <a:pt x="119559" y="17946"/>
                    </a:cubicBezTo>
                    <a:cubicBezTo>
                      <a:pt x="70347" y="484"/>
                      <a:pt x="-34958" y="-11687"/>
                      <a:pt x="11609" y="179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1" name="フリーフォーム 1590">
                <a:extLst>
                  <a:ext uri="{FF2B5EF4-FFF2-40B4-BE49-F238E27FC236}">
                    <a16:creationId xmlns:a16="http://schemas.microsoft.com/office/drawing/2014/main" id="{18243B6D-9311-9BE4-79BA-15E95CEFBD09}"/>
                  </a:ext>
                </a:extLst>
              </p:cNvPr>
              <p:cNvSpPr/>
              <p:nvPr/>
            </p:nvSpPr>
            <p:spPr>
              <a:xfrm>
                <a:off x="1279380" y="1257995"/>
                <a:ext cx="1105069" cy="647130"/>
              </a:xfrm>
              <a:custGeom>
                <a:avLst/>
                <a:gdLst>
                  <a:gd name="connsiteX0" fmla="*/ 1105045 w 1105069"/>
                  <a:gd name="connsiteY0" fmla="*/ 12005 h 647130"/>
                  <a:gd name="connsiteX1" fmla="*/ 1070120 w 1105069"/>
                  <a:gd name="connsiteY1" fmla="*/ 272355 h 647130"/>
                  <a:gd name="connsiteX2" fmla="*/ 1089170 w 1105069"/>
                  <a:gd name="connsiteY2" fmla="*/ 424755 h 647130"/>
                  <a:gd name="connsiteX3" fmla="*/ 800245 w 1105069"/>
                  <a:gd name="connsiteY3" fmla="*/ 558105 h 647130"/>
                  <a:gd name="connsiteX4" fmla="*/ 870095 w 1105069"/>
                  <a:gd name="connsiteY4" fmla="*/ 640655 h 647130"/>
                  <a:gd name="connsiteX5" fmla="*/ 739920 w 1105069"/>
                  <a:gd name="connsiteY5" fmla="*/ 615255 h 647130"/>
                  <a:gd name="connsiteX6" fmla="*/ 323995 w 1105069"/>
                  <a:gd name="connsiteY6" fmla="*/ 405705 h 647130"/>
                  <a:gd name="connsiteX7" fmla="*/ 145 w 1105069"/>
                  <a:gd name="connsiteY7" fmla="*/ 269180 h 647130"/>
                  <a:gd name="connsiteX8" fmla="*/ 289070 w 1105069"/>
                  <a:gd name="connsiteY8" fmla="*/ 383480 h 647130"/>
                  <a:gd name="connsiteX9" fmla="*/ 749445 w 1105069"/>
                  <a:gd name="connsiteY9" fmla="*/ 627955 h 647130"/>
                  <a:gd name="connsiteX10" fmla="*/ 746270 w 1105069"/>
                  <a:gd name="connsiteY10" fmla="*/ 520005 h 647130"/>
                  <a:gd name="connsiteX11" fmla="*/ 1009795 w 1105069"/>
                  <a:gd name="connsiteY11" fmla="*/ 440630 h 647130"/>
                  <a:gd name="connsiteX12" fmla="*/ 1022495 w 1105069"/>
                  <a:gd name="connsiteY12" fmla="*/ 351730 h 647130"/>
                  <a:gd name="connsiteX13" fmla="*/ 1063770 w 1105069"/>
                  <a:gd name="connsiteY13" fmla="*/ 72330 h 647130"/>
                  <a:gd name="connsiteX14" fmla="*/ 1105045 w 1105069"/>
                  <a:gd name="connsiteY14" fmla="*/ 12005 h 6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5069" h="647130">
                    <a:moveTo>
                      <a:pt x="1105045" y="12005"/>
                    </a:moveTo>
                    <a:cubicBezTo>
                      <a:pt x="1106103" y="45342"/>
                      <a:pt x="1072766" y="203563"/>
                      <a:pt x="1070120" y="272355"/>
                    </a:cubicBezTo>
                    <a:cubicBezTo>
                      <a:pt x="1067474" y="341147"/>
                      <a:pt x="1134149" y="377130"/>
                      <a:pt x="1089170" y="424755"/>
                    </a:cubicBezTo>
                    <a:cubicBezTo>
                      <a:pt x="1044191" y="472380"/>
                      <a:pt x="836757" y="522122"/>
                      <a:pt x="800245" y="558105"/>
                    </a:cubicBezTo>
                    <a:cubicBezTo>
                      <a:pt x="763733" y="594088"/>
                      <a:pt x="880149" y="631130"/>
                      <a:pt x="870095" y="640655"/>
                    </a:cubicBezTo>
                    <a:cubicBezTo>
                      <a:pt x="860041" y="650180"/>
                      <a:pt x="830937" y="654413"/>
                      <a:pt x="739920" y="615255"/>
                    </a:cubicBezTo>
                    <a:cubicBezTo>
                      <a:pt x="648903" y="576097"/>
                      <a:pt x="447291" y="463384"/>
                      <a:pt x="323995" y="405705"/>
                    </a:cubicBezTo>
                    <a:cubicBezTo>
                      <a:pt x="200699" y="348026"/>
                      <a:pt x="5966" y="272884"/>
                      <a:pt x="145" y="269180"/>
                    </a:cubicBezTo>
                    <a:cubicBezTo>
                      <a:pt x="-5676" y="265476"/>
                      <a:pt x="164187" y="323684"/>
                      <a:pt x="289070" y="383480"/>
                    </a:cubicBezTo>
                    <a:cubicBezTo>
                      <a:pt x="413953" y="443276"/>
                      <a:pt x="673245" y="605201"/>
                      <a:pt x="749445" y="627955"/>
                    </a:cubicBezTo>
                    <a:cubicBezTo>
                      <a:pt x="825645" y="650709"/>
                      <a:pt x="702878" y="551226"/>
                      <a:pt x="746270" y="520005"/>
                    </a:cubicBezTo>
                    <a:cubicBezTo>
                      <a:pt x="789662" y="488784"/>
                      <a:pt x="963757" y="468676"/>
                      <a:pt x="1009795" y="440630"/>
                    </a:cubicBezTo>
                    <a:cubicBezTo>
                      <a:pt x="1055833" y="412584"/>
                      <a:pt x="1013499" y="413113"/>
                      <a:pt x="1022495" y="351730"/>
                    </a:cubicBezTo>
                    <a:cubicBezTo>
                      <a:pt x="1031491" y="290347"/>
                      <a:pt x="1051070" y="124718"/>
                      <a:pt x="1063770" y="72330"/>
                    </a:cubicBezTo>
                    <a:cubicBezTo>
                      <a:pt x="1076470" y="19943"/>
                      <a:pt x="1103987" y="-21332"/>
                      <a:pt x="1105045" y="120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2" name="フリーフォーム 1591">
                <a:extLst>
                  <a:ext uri="{FF2B5EF4-FFF2-40B4-BE49-F238E27FC236}">
                    <a16:creationId xmlns:a16="http://schemas.microsoft.com/office/drawing/2014/main" id="{82409E69-CA60-A657-1AAD-6ED23B1E5B72}"/>
                  </a:ext>
                </a:extLst>
              </p:cNvPr>
              <p:cNvSpPr/>
              <p:nvPr/>
            </p:nvSpPr>
            <p:spPr>
              <a:xfrm>
                <a:off x="1599955" y="1120740"/>
                <a:ext cx="752216" cy="448916"/>
              </a:xfrm>
              <a:custGeom>
                <a:avLst/>
                <a:gdLst>
                  <a:gd name="connsiteX0" fmla="*/ 245 w 752216"/>
                  <a:gd name="connsiteY0" fmla="*/ 35 h 448916"/>
                  <a:gd name="connsiteX1" fmla="*/ 498720 w 752216"/>
                  <a:gd name="connsiteY1" fmla="*/ 219110 h 448916"/>
                  <a:gd name="connsiteX2" fmla="*/ 749545 w 752216"/>
                  <a:gd name="connsiteY2" fmla="*/ 444535 h 448916"/>
                  <a:gd name="connsiteX3" fmla="*/ 606670 w 752216"/>
                  <a:gd name="connsiteY3" fmla="*/ 352460 h 448916"/>
                  <a:gd name="connsiteX4" fmla="*/ 238370 w 752216"/>
                  <a:gd name="connsiteY4" fmla="*/ 161960 h 448916"/>
                  <a:gd name="connsiteX5" fmla="*/ 428870 w 752216"/>
                  <a:gd name="connsiteY5" fmla="*/ 234985 h 448916"/>
                  <a:gd name="connsiteX6" fmla="*/ 245 w 752216"/>
                  <a:gd name="connsiteY6" fmla="*/ 35 h 44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216" h="448916">
                    <a:moveTo>
                      <a:pt x="245" y="35"/>
                    </a:moveTo>
                    <a:cubicBezTo>
                      <a:pt x="11887" y="-2611"/>
                      <a:pt x="373837" y="145027"/>
                      <a:pt x="498720" y="219110"/>
                    </a:cubicBezTo>
                    <a:cubicBezTo>
                      <a:pt x="623603" y="293193"/>
                      <a:pt x="731553" y="422310"/>
                      <a:pt x="749545" y="444535"/>
                    </a:cubicBezTo>
                    <a:cubicBezTo>
                      <a:pt x="767537" y="466760"/>
                      <a:pt x="691866" y="399556"/>
                      <a:pt x="606670" y="352460"/>
                    </a:cubicBezTo>
                    <a:cubicBezTo>
                      <a:pt x="521474" y="305364"/>
                      <a:pt x="268003" y="181539"/>
                      <a:pt x="238370" y="161960"/>
                    </a:cubicBezTo>
                    <a:cubicBezTo>
                      <a:pt x="208737" y="142381"/>
                      <a:pt x="463795" y="261973"/>
                      <a:pt x="428870" y="234985"/>
                    </a:cubicBezTo>
                    <a:cubicBezTo>
                      <a:pt x="393945" y="207998"/>
                      <a:pt x="-11397" y="2681"/>
                      <a:pt x="245" y="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3" name="フリーフォーム 1592">
                <a:extLst>
                  <a:ext uri="{FF2B5EF4-FFF2-40B4-BE49-F238E27FC236}">
                    <a16:creationId xmlns:a16="http://schemas.microsoft.com/office/drawing/2014/main" id="{8D2913AB-A1CA-67A1-0450-6AB60FCE10C4}"/>
                  </a:ext>
                </a:extLst>
              </p:cNvPr>
              <p:cNvSpPr/>
              <p:nvPr/>
            </p:nvSpPr>
            <p:spPr>
              <a:xfrm>
                <a:off x="1986735" y="1111105"/>
                <a:ext cx="179305" cy="641497"/>
              </a:xfrm>
              <a:custGeom>
                <a:avLst/>
                <a:gdLst>
                  <a:gd name="connsiteX0" fmla="*/ 178615 w 179305"/>
                  <a:gd name="connsiteY0" fmla="*/ 3320 h 641497"/>
                  <a:gd name="connsiteX1" fmla="*/ 102415 w 179305"/>
                  <a:gd name="connsiteY1" fmla="*/ 295420 h 641497"/>
                  <a:gd name="connsiteX2" fmla="*/ 815 w 179305"/>
                  <a:gd name="connsiteY2" fmla="*/ 641495 h 641497"/>
                  <a:gd name="connsiteX3" fmla="*/ 54790 w 179305"/>
                  <a:gd name="connsiteY3" fmla="*/ 301770 h 641497"/>
                  <a:gd name="connsiteX4" fmla="*/ 57965 w 179305"/>
                  <a:gd name="connsiteY4" fmla="*/ 492270 h 641497"/>
                  <a:gd name="connsiteX5" fmla="*/ 178615 w 179305"/>
                  <a:gd name="connsiteY5" fmla="*/ 3320 h 64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305" h="641497">
                    <a:moveTo>
                      <a:pt x="178615" y="3320"/>
                    </a:moveTo>
                    <a:cubicBezTo>
                      <a:pt x="186023" y="-29488"/>
                      <a:pt x="132048" y="189058"/>
                      <a:pt x="102415" y="295420"/>
                    </a:cubicBezTo>
                    <a:cubicBezTo>
                      <a:pt x="72782" y="401783"/>
                      <a:pt x="8752" y="640437"/>
                      <a:pt x="815" y="641495"/>
                    </a:cubicBezTo>
                    <a:cubicBezTo>
                      <a:pt x="-7122" y="642553"/>
                      <a:pt x="45265" y="326641"/>
                      <a:pt x="54790" y="301770"/>
                    </a:cubicBezTo>
                    <a:cubicBezTo>
                      <a:pt x="64315" y="276899"/>
                      <a:pt x="38915" y="536191"/>
                      <a:pt x="57965" y="492270"/>
                    </a:cubicBezTo>
                    <a:cubicBezTo>
                      <a:pt x="77015" y="448349"/>
                      <a:pt x="171207" y="36128"/>
                      <a:pt x="178615" y="3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4" name="フリーフォーム 1593">
                <a:extLst>
                  <a:ext uri="{FF2B5EF4-FFF2-40B4-BE49-F238E27FC236}">
                    <a16:creationId xmlns:a16="http://schemas.microsoft.com/office/drawing/2014/main" id="{6A5299B5-4565-09AC-C025-B52663186C59}"/>
                  </a:ext>
                </a:extLst>
              </p:cNvPr>
              <p:cNvSpPr/>
              <p:nvPr/>
            </p:nvSpPr>
            <p:spPr>
              <a:xfrm>
                <a:off x="1436443" y="1187185"/>
                <a:ext cx="890693" cy="359051"/>
              </a:xfrm>
              <a:custGeom>
                <a:avLst/>
                <a:gdLst>
                  <a:gd name="connsiteX0" fmla="*/ 1832 w 890693"/>
                  <a:gd name="connsiteY0" fmla="*/ 265 h 359051"/>
                  <a:gd name="connsiteX1" fmla="*/ 630482 w 890693"/>
                  <a:gd name="connsiteY1" fmla="*/ 241565 h 359051"/>
                  <a:gd name="connsiteX2" fmla="*/ 481257 w 890693"/>
                  <a:gd name="connsiteY2" fmla="*/ 270140 h 359051"/>
                  <a:gd name="connsiteX3" fmla="*/ 887657 w 890693"/>
                  <a:gd name="connsiteY3" fmla="*/ 359040 h 359051"/>
                  <a:gd name="connsiteX4" fmla="*/ 649532 w 890693"/>
                  <a:gd name="connsiteY4" fmla="*/ 263790 h 359051"/>
                  <a:gd name="connsiteX5" fmla="*/ 328857 w 890693"/>
                  <a:gd name="connsiteY5" fmla="*/ 178065 h 359051"/>
                  <a:gd name="connsiteX6" fmla="*/ 433632 w 890693"/>
                  <a:gd name="connsiteY6" fmla="*/ 193940 h 359051"/>
                  <a:gd name="connsiteX7" fmla="*/ 1832 w 890693"/>
                  <a:gd name="connsiteY7" fmla="*/ 265 h 35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693" h="359051">
                    <a:moveTo>
                      <a:pt x="1832" y="265"/>
                    </a:moveTo>
                    <a:cubicBezTo>
                      <a:pt x="34640" y="8202"/>
                      <a:pt x="550578" y="196586"/>
                      <a:pt x="630482" y="241565"/>
                    </a:cubicBezTo>
                    <a:cubicBezTo>
                      <a:pt x="710386" y="286544"/>
                      <a:pt x="438395" y="250561"/>
                      <a:pt x="481257" y="270140"/>
                    </a:cubicBezTo>
                    <a:cubicBezTo>
                      <a:pt x="524120" y="289719"/>
                      <a:pt x="859611" y="360098"/>
                      <a:pt x="887657" y="359040"/>
                    </a:cubicBezTo>
                    <a:cubicBezTo>
                      <a:pt x="915703" y="357982"/>
                      <a:pt x="742665" y="293952"/>
                      <a:pt x="649532" y="263790"/>
                    </a:cubicBezTo>
                    <a:cubicBezTo>
                      <a:pt x="556399" y="233628"/>
                      <a:pt x="364840" y="189707"/>
                      <a:pt x="328857" y="178065"/>
                    </a:cubicBezTo>
                    <a:cubicBezTo>
                      <a:pt x="292874" y="166423"/>
                      <a:pt x="480199" y="223044"/>
                      <a:pt x="433632" y="193940"/>
                    </a:cubicBezTo>
                    <a:cubicBezTo>
                      <a:pt x="387065" y="164836"/>
                      <a:pt x="-30976" y="-7672"/>
                      <a:pt x="1832" y="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5" name="フリーフォーム 1594">
                <a:extLst>
                  <a:ext uri="{FF2B5EF4-FFF2-40B4-BE49-F238E27FC236}">
                    <a16:creationId xmlns:a16="http://schemas.microsoft.com/office/drawing/2014/main" id="{BE377390-34C6-937C-E00F-347046C05297}"/>
                  </a:ext>
                </a:extLst>
              </p:cNvPr>
              <p:cNvSpPr/>
              <p:nvPr/>
            </p:nvSpPr>
            <p:spPr>
              <a:xfrm>
                <a:off x="2219309" y="1615565"/>
                <a:ext cx="60539" cy="384270"/>
              </a:xfrm>
              <a:custGeom>
                <a:avLst/>
                <a:gdLst>
                  <a:gd name="connsiteX0" fmla="*/ 9541 w 60539"/>
                  <a:gd name="connsiteY0" fmla="*/ 510 h 384270"/>
                  <a:gd name="connsiteX1" fmla="*/ 3191 w 60539"/>
                  <a:gd name="connsiteY1" fmla="*/ 149735 h 384270"/>
                  <a:gd name="connsiteX2" fmla="*/ 60341 w 60539"/>
                  <a:gd name="connsiteY2" fmla="*/ 248160 h 384270"/>
                  <a:gd name="connsiteX3" fmla="*/ 22241 w 60539"/>
                  <a:gd name="connsiteY3" fmla="*/ 156085 h 384270"/>
                  <a:gd name="connsiteX4" fmla="*/ 28591 w 60539"/>
                  <a:gd name="connsiteY4" fmla="*/ 381510 h 384270"/>
                  <a:gd name="connsiteX5" fmla="*/ 9541 w 60539"/>
                  <a:gd name="connsiteY5" fmla="*/ 270385 h 384270"/>
                  <a:gd name="connsiteX6" fmla="*/ 28591 w 60539"/>
                  <a:gd name="connsiteY6" fmla="*/ 105285 h 384270"/>
                  <a:gd name="connsiteX7" fmla="*/ 9541 w 60539"/>
                  <a:gd name="connsiteY7" fmla="*/ 510 h 38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39" h="384270">
                    <a:moveTo>
                      <a:pt x="9541" y="510"/>
                    </a:moveTo>
                    <a:cubicBezTo>
                      <a:pt x="5308" y="7918"/>
                      <a:pt x="-5276" y="108460"/>
                      <a:pt x="3191" y="149735"/>
                    </a:cubicBezTo>
                    <a:cubicBezTo>
                      <a:pt x="11658" y="191010"/>
                      <a:pt x="57166" y="247102"/>
                      <a:pt x="60341" y="248160"/>
                    </a:cubicBezTo>
                    <a:cubicBezTo>
                      <a:pt x="63516" y="249218"/>
                      <a:pt x="27533" y="133860"/>
                      <a:pt x="22241" y="156085"/>
                    </a:cubicBezTo>
                    <a:cubicBezTo>
                      <a:pt x="16949" y="178310"/>
                      <a:pt x="30708" y="362460"/>
                      <a:pt x="28591" y="381510"/>
                    </a:cubicBezTo>
                    <a:cubicBezTo>
                      <a:pt x="26474" y="400560"/>
                      <a:pt x="9541" y="316422"/>
                      <a:pt x="9541" y="270385"/>
                    </a:cubicBezTo>
                    <a:cubicBezTo>
                      <a:pt x="9541" y="224348"/>
                      <a:pt x="29120" y="142327"/>
                      <a:pt x="28591" y="105285"/>
                    </a:cubicBezTo>
                    <a:cubicBezTo>
                      <a:pt x="28062" y="68243"/>
                      <a:pt x="13774" y="-6898"/>
                      <a:pt x="9541" y="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6" name="フリーフォーム 1595">
                <a:extLst>
                  <a:ext uri="{FF2B5EF4-FFF2-40B4-BE49-F238E27FC236}">
                    <a16:creationId xmlns:a16="http://schemas.microsoft.com/office/drawing/2014/main" id="{42A78616-4821-5EF8-3BCF-1D1671D3E798}"/>
                  </a:ext>
                </a:extLst>
              </p:cNvPr>
              <p:cNvSpPr/>
              <p:nvPr/>
            </p:nvSpPr>
            <p:spPr>
              <a:xfrm>
                <a:off x="1784319" y="1895812"/>
                <a:ext cx="814472" cy="148977"/>
              </a:xfrm>
              <a:custGeom>
                <a:avLst/>
                <a:gdLst>
                  <a:gd name="connsiteX0" fmla="*/ 3206 w 814472"/>
                  <a:gd name="connsiteY0" fmla="*/ 148888 h 148977"/>
                  <a:gd name="connsiteX1" fmla="*/ 469931 w 814472"/>
                  <a:gd name="connsiteY1" fmla="*/ 85388 h 148977"/>
                  <a:gd name="connsiteX2" fmla="*/ 812831 w 814472"/>
                  <a:gd name="connsiteY2" fmla="*/ 91738 h 148977"/>
                  <a:gd name="connsiteX3" fmla="*/ 587406 w 814472"/>
                  <a:gd name="connsiteY3" fmla="*/ 63163 h 148977"/>
                  <a:gd name="connsiteX4" fmla="*/ 304831 w 814472"/>
                  <a:gd name="connsiteY4" fmla="*/ 15538 h 148977"/>
                  <a:gd name="connsiteX5" fmla="*/ 285781 w 814472"/>
                  <a:gd name="connsiteY5" fmla="*/ 6013 h 148977"/>
                  <a:gd name="connsiteX6" fmla="*/ 581056 w 814472"/>
                  <a:gd name="connsiteY6" fmla="*/ 6013 h 148977"/>
                  <a:gd name="connsiteX7" fmla="*/ 101631 w 814472"/>
                  <a:gd name="connsiteY7" fmla="*/ 82213 h 148977"/>
                  <a:gd name="connsiteX8" fmla="*/ 152431 w 814472"/>
                  <a:gd name="connsiteY8" fmla="*/ 72688 h 148977"/>
                  <a:gd name="connsiteX9" fmla="*/ 257206 w 814472"/>
                  <a:gd name="connsiteY9" fmla="*/ 69513 h 148977"/>
                  <a:gd name="connsiteX10" fmla="*/ 3206 w 814472"/>
                  <a:gd name="connsiteY10" fmla="*/ 148888 h 14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4472" h="148977">
                    <a:moveTo>
                      <a:pt x="3206" y="148888"/>
                    </a:moveTo>
                    <a:cubicBezTo>
                      <a:pt x="38660" y="151534"/>
                      <a:pt x="334994" y="94913"/>
                      <a:pt x="469931" y="85388"/>
                    </a:cubicBezTo>
                    <a:cubicBezTo>
                      <a:pt x="604868" y="75863"/>
                      <a:pt x="793252" y="95442"/>
                      <a:pt x="812831" y="91738"/>
                    </a:cubicBezTo>
                    <a:cubicBezTo>
                      <a:pt x="832410" y="88034"/>
                      <a:pt x="672073" y="75863"/>
                      <a:pt x="587406" y="63163"/>
                    </a:cubicBezTo>
                    <a:cubicBezTo>
                      <a:pt x="502739" y="50463"/>
                      <a:pt x="304831" y="15538"/>
                      <a:pt x="304831" y="15538"/>
                    </a:cubicBezTo>
                    <a:cubicBezTo>
                      <a:pt x="254560" y="6013"/>
                      <a:pt x="239744" y="7600"/>
                      <a:pt x="285781" y="6013"/>
                    </a:cubicBezTo>
                    <a:cubicBezTo>
                      <a:pt x="331818" y="4426"/>
                      <a:pt x="611748" y="-6687"/>
                      <a:pt x="581056" y="6013"/>
                    </a:cubicBezTo>
                    <a:cubicBezTo>
                      <a:pt x="550364" y="18713"/>
                      <a:pt x="173069" y="71100"/>
                      <a:pt x="101631" y="82213"/>
                    </a:cubicBezTo>
                    <a:cubicBezTo>
                      <a:pt x="30193" y="93326"/>
                      <a:pt x="126502" y="74805"/>
                      <a:pt x="152431" y="72688"/>
                    </a:cubicBezTo>
                    <a:cubicBezTo>
                      <a:pt x="178360" y="70571"/>
                      <a:pt x="276785" y="54167"/>
                      <a:pt x="257206" y="69513"/>
                    </a:cubicBezTo>
                    <a:cubicBezTo>
                      <a:pt x="237627" y="84859"/>
                      <a:pt x="-32248" y="146242"/>
                      <a:pt x="3206" y="1488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7" name="フリーフォーム 1596">
                <a:extLst>
                  <a:ext uri="{FF2B5EF4-FFF2-40B4-BE49-F238E27FC236}">
                    <a16:creationId xmlns:a16="http://schemas.microsoft.com/office/drawing/2014/main" id="{D4F05739-7463-170F-BF96-D0AD9AB77EE7}"/>
                  </a:ext>
                </a:extLst>
              </p:cNvPr>
              <p:cNvSpPr/>
              <p:nvPr/>
            </p:nvSpPr>
            <p:spPr>
              <a:xfrm>
                <a:off x="1762859" y="1815707"/>
                <a:ext cx="755065" cy="331015"/>
              </a:xfrm>
              <a:custGeom>
                <a:avLst/>
                <a:gdLst>
                  <a:gd name="connsiteX0" fmla="*/ 745391 w 755065"/>
                  <a:gd name="connsiteY0" fmla="*/ 6743 h 331015"/>
                  <a:gd name="connsiteX1" fmla="*/ 739041 w 755065"/>
                  <a:gd name="connsiteY1" fmla="*/ 216293 h 331015"/>
                  <a:gd name="connsiteX2" fmla="*/ 704116 w 755065"/>
                  <a:gd name="connsiteY2" fmla="*/ 270268 h 331015"/>
                  <a:gd name="connsiteX3" fmla="*/ 373916 w 755065"/>
                  <a:gd name="connsiteY3" fmla="*/ 279793 h 331015"/>
                  <a:gd name="connsiteX4" fmla="*/ 2441 w 755065"/>
                  <a:gd name="connsiteY4" fmla="*/ 330593 h 331015"/>
                  <a:gd name="connsiteX5" fmla="*/ 564416 w 755065"/>
                  <a:gd name="connsiteY5" fmla="*/ 248043 h 331015"/>
                  <a:gd name="connsiteX6" fmla="*/ 443766 w 755065"/>
                  <a:gd name="connsiteY6" fmla="*/ 244868 h 331015"/>
                  <a:gd name="connsiteX7" fmla="*/ 697766 w 755065"/>
                  <a:gd name="connsiteY7" fmla="*/ 238518 h 331015"/>
                  <a:gd name="connsiteX8" fmla="*/ 662841 w 755065"/>
                  <a:gd name="connsiteY8" fmla="*/ 178193 h 331015"/>
                  <a:gd name="connsiteX9" fmla="*/ 710466 w 755065"/>
                  <a:gd name="connsiteY9" fmla="*/ 203593 h 331015"/>
                  <a:gd name="connsiteX10" fmla="*/ 751741 w 755065"/>
                  <a:gd name="connsiteY10" fmla="*/ 63893 h 331015"/>
                  <a:gd name="connsiteX11" fmla="*/ 745391 w 755065"/>
                  <a:gd name="connsiteY11" fmla="*/ 6743 h 33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5065" h="331015">
                    <a:moveTo>
                      <a:pt x="745391" y="6743"/>
                    </a:moveTo>
                    <a:cubicBezTo>
                      <a:pt x="743274" y="32143"/>
                      <a:pt x="745920" y="172372"/>
                      <a:pt x="739041" y="216293"/>
                    </a:cubicBezTo>
                    <a:cubicBezTo>
                      <a:pt x="732162" y="260214"/>
                      <a:pt x="764970" y="259685"/>
                      <a:pt x="704116" y="270268"/>
                    </a:cubicBezTo>
                    <a:cubicBezTo>
                      <a:pt x="643262" y="280851"/>
                      <a:pt x="490862" y="269739"/>
                      <a:pt x="373916" y="279793"/>
                    </a:cubicBezTo>
                    <a:cubicBezTo>
                      <a:pt x="256970" y="289847"/>
                      <a:pt x="-29309" y="335885"/>
                      <a:pt x="2441" y="330593"/>
                    </a:cubicBezTo>
                    <a:cubicBezTo>
                      <a:pt x="34191" y="325301"/>
                      <a:pt x="490862" y="262331"/>
                      <a:pt x="564416" y="248043"/>
                    </a:cubicBezTo>
                    <a:cubicBezTo>
                      <a:pt x="637970" y="233756"/>
                      <a:pt x="421541" y="246455"/>
                      <a:pt x="443766" y="244868"/>
                    </a:cubicBezTo>
                    <a:cubicBezTo>
                      <a:pt x="465991" y="243281"/>
                      <a:pt x="661254" y="249630"/>
                      <a:pt x="697766" y="238518"/>
                    </a:cubicBezTo>
                    <a:cubicBezTo>
                      <a:pt x="734278" y="227406"/>
                      <a:pt x="660724" y="184014"/>
                      <a:pt x="662841" y="178193"/>
                    </a:cubicBezTo>
                    <a:cubicBezTo>
                      <a:pt x="664958" y="172372"/>
                      <a:pt x="695649" y="222643"/>
                      <a:pt x="710466" y="203593"/>
                    </a:cubicBezTo>
                    <a:cubicBezTo>
                      <a:pt x="725283" y="184543"/>
                      <a:pt x="742216" y="94055"/>
                      <a:pt x="751741" y="63893"/>
                    </a:cubicBezTo>
                    <a:cubicBezTo>
                      <a:pt x="761266" y="33731"/>
                      <a:pt x="747508" y="-18657"/>
                      <a:pt x="745391" y="67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8" name="フリーフォーム 1597">
                <a:extLst>
                  <a:ext uri="{FF2B5EF4-FFF2-40B4-BE49-F238E27FC236}">
                    <a16:creationId xmlns:a16="http://schemas.microsoft.com/office/drawing/2014/main" id="{23818643-E4A3-D592-D044-EDB013691C8E}"/>
                  </a:ext>
                </a:extLst>
              </p:cNvPr>
              <p:cNvSpPr/>
              <p:nvPr/>
            </p:nvSpPr>
            <p:spPr>
              <a:xfrm>
                <a:off x="1801165" y="1924013"/>
                <a:ext cx="688035" cy="230240"/>
              </a:xfrm>
              <a:custGeom>
                <a:avLst/>
                <a:gdLst>
                  <a:gd name="connsiteX0" fmla="*/ 126060 w 688035"/>
                  <a:gd name="connsiteY0" fmla="*/ 37 h 230240"/>
                  <a:gd name="connsiteX1" fmla="*/ 94310 w 688035"/>
                  <a:gd name="connsiteY1" fmla="*/ 165137 h 230240"/>
                  <a:gd name="connsiteX2" fmla="*/ 307035 w 688035"/>
                  <a:gd name="connsiteY2" fmla="*/ 165137 h 230240"/>
                  <a:gd name="connsiteX3" fmla="*/ 72085 w 688035"/>
                  <a:gd name="connsiteY3" fmla="*/ 215937 h 230240"/>
                  <a:gd name="connsiteX4" fmla="*/ 688035 w 688035"/>
                  <a:gd name="connsiteY4" fmla="*/ 101637 h 230240"/>
                  <a:gd name="connsiteX5" fmla="*/ 272110 w 688035"/>
                  <a:gd name="connsiteY5" fmla="*/ 177837 h 230240"/>
                  <a:gd name="connsiteX6" fmla="*/ 5410 w 688035"/>
                  <a:gd name="connsiteY6" fmla="*/ 228637 h 230240"/>
                  <a:gd name="connsiteX7" fmla="*/ 91135 w 688035"/>
                  <a:gd name="connsiteY7" fmla="*/ 117512 h 230240"/>
                  <a:gd name="connsiteX8" fmla="*/ 68910 w 688035"/>
                  <a:gd name="connsiteY8" fmla="*/ 149262 h 230240"/>
                  <a:gd name="connsiteX9" fmla="*/ 126060 w 688035"/>
                  <a:gd name="connsiteY9" fmla="*/ 37 h 23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035" h="230240">
                    <a:moveTo>
                      <a:pt x="126060" y="37"/>
                    </a:moveTo>
                    <a:cubicBezTo>
                      <a:pt x="130293" y="2683"/>
                      <a:pt x="64148" y="137620"/>
                      <a:pt x="94310" y="165137"/>
                    </a:cubicBezTo>
                    <a:cubicBezTo>
                      <a:pt x="124472" y="192654"/>
                      <a:pt x="310739" y="156670"/>
                      <a:pt x="307035" y="165137"/>
                    </a:cubicBezTo>
                    <a:cubicBezTo>
                      <a:pt x="303331" y="173604"/>
                      <a:pt x="8585" y="226520"/>
                      <a:pt x="72085" y="215937"/>
                    </a:cubicBezTo>
                    <a:cubicBezTo>
                      <a:pt x="135585" y="205354"/>
                      <a:pt x="688035" y="101637"/>
                      <a:pt x="688035" y="101637"/>
                    </a:cubicBezTo>
                    <a:lnTo>
                      <a:pt x="272110" y="177837"/>
                    </a:lnTo>
                    <a:cubicBezTo>
                      <a:pt x="158339" y="199004"/>
                      <a:pt x="35572" y="238691"/>
                      <a:pt x="5410" y="228637"/>
                    </a:cubicBezTo>
                    <a:cubicBezTo>
                      <a:pt x="-24752" y="218583"/>
                      <a:pt x="80552" y="130741"/>
                      <a:pt x="91135" y="117512"/>
                    </a:cubicBezTo>
                    <a:cubicBezTo>
                      <a:pt x="101718" y="104283"/>
                      <a:pt x="62560" y="163550"/>
                      <a:pt x="68910" y="149262"/>
                    </a:cubicBezTo>
                    <a:cubicBezTo>
                      <a:pt x="75260" y="134974"/>
                      <a:pt x="121827" y="-2609"/>
                      <a:pt x="126060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9" name="フリーフォーム 1598">
                <a:extLst>
                  <a:ext uri="{FF2B5EF4-FFF2-40B4-BE49-F238E27FC236}">
                    <a16:creationId xmlns:a16="http://schemas.microsoft.com/office/drawing/2014/main" id="{E3FFAA06-F899-11F3-2D32-9BB75A96C509}"/>
                  </a:ext>
                </a:extLst>
              </p:cNvPr>
              <p:cNvSpPr/>
              <p:nvPr/>
            </p:nvSpPr>
            <p:spPr>
              <a:xfrm>
                <a:off x="1937934" y="1977636"/>
                <a:ext cx="519906" cy="463284"/>
              </a:xfrm>
              <a:custGeom>
                <a:avLst/>
                <a:gdLst>
                  <a:gd name="connsiteX0" fmla="*/ 8341 w 519906"/>
                  <a:gd name="connsiteY0" fmla="*/ 389 h 463284"/>
                  <a:gd name="connsiteX1" fmla="*/ 52791 w 519906"/>
                  <a:gd name="connsiteY1" fmla="*/ 451239 h 463284"/>
                  <a:gd name="connsiteX2" fmla="*/ 52791 w 519906"/>
                  <a:gd name="connsiteY2" fmla="*/ 298839 h 463284"/>
                  <a:gd name="connsiteX3" fmla="*/ 119466 w 519906"/>
                  <a:gd name="connsiteY3" fmla="*/ 406789 h 463284"/>
                  <a:gd name="connsiteX4" fmla="*/ 519516 w 519906"/>
                  <a:gd name="connsiteY4" fmla="*/ 390914 h 463284"/>
                  <a:gd name="connsiteX5" fmla="*/ 198841 w 519906"/>
                  <a:gd name="connsiteY5" fmla="*/ 429014 h 463284"/>
                  <a:gd name="connsiteX6" fmla="*/ 481416 w 519906"/>
                  <a:gd name="connsiteY6" fmla="*/ 390914 h 463284"/>
                  <a:gd name="connsiteX7" fmla="*/ 481416 w 519906"/>
                  <a:gd name="connsiteY7" fmla="*/ 241689 h 463284"/>
                  <a:gd name="connsiteX8" fmla="*/ 494116 w 519906"/>
                  <a:gd name="connsiteY8" fmla="*/ 19439 h 463284"/>
                  <a:gd name="connsiteX9" fmla="*/ 468716 w 519906"/>
                  <a:gd name="connsiteY9" fmla="*/ 378214 h 463284"/>
                  <a:gd name="connsiteX10" fmla="*/ 300441 w 519906"/>
                  <a:gd name="connsiteY10" fmla="*/ 460764 h 463284"/>
                  <a:gd name="connsiteX11" fmla="*/ 81366 w 519906"/>
                  <a:gd name="connsiteY11" fmla="*/ 441714 h 463284"/>
                  <a:gd name="connsiteX12" fmla="*/ 141691 w 519906"/>
                  <a:gd name="connsiteY12" fmla="*/ 438539 h 463284"/>
                  <a:gd name="connsiteX13" fmla="*/ 84541 w 519906"/>
                  <a:gd name="connsiteY13" fmla="*/ 371864 h 463284"/>
                  <a:gd name="connsiteX14" fmla="*/ 8341 w 519906"/>
                  <a:gd name="connsiteY14" fmla="*/ 184539 h 463284"/>
                  <a:gd name="connsiteX15" fmla="*/ 1991 w 519906"/>
                  <a:gd name="connsiteY15" fmla="*/ 368689 h 463284"/>
                  <a:gd name="connsiteX16" fmla="*/ 8341 w 519906"/>
                  <a:gd name="connsiteY16" fmla="*/ 389 h 46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9906" h="463284">
                    <a:moveTo>
                      <a:pt x="8341" y="389"/>
                    </a:moveTo>
                    <a:cubicBezTo>
                      <a:pt x="16808" y="14147"/>
                      <a:pt x="45383" y="401497"/>
                      <a:pt x="52791" y="451239"/>
                    </a:cubicBezTo>
                    <a:cubicBezTo>
                      <a:pt x="60199" y="500981"/>
                      <a:pt x="41679" y="306247"/>
                      <a:pt x="52791" y="298839"/>
                    </a:cubicBezTo>
                    <a:cubicBezTo>
                      <a:pt x="63904" y="291431"/>
                      <a:pt x="41679" y="391443"/>
                      <a:pt x="119466" y="406789"/>
                    </a:cubicBezTo>
                    <a:cubicBezTo>
                      <a:pt x="197254" y="422135"/>
                      <a:pt x="506287" y="387210"/>
                      <a:pt x="519516" y="390914"/>
                    </a:cubicBezTo>
                    <a:cubicBezTo>
                      <a:pt x="532745" y="394618"/>
                      <a:pt x="205191" y="429014"/>
                      <a:pt x="198841" y="429014"/>
                    </a:cubicBezTo>
                    <a:cubicBezTo>
                      <a:pt x="192491" y="429014"/>
                      <a:pt x="434320" y="422135"/>
                      <a:pt x="481416" y="390914"/>
                    </a:cubicBezTo>
                    <a:cubicBezTo>
                      <a:pt x="528512" y="359693"/>
                      <a:pt x="479299" y="303601"/>
                      <a:pt x="481416" y="241689"/>
                    </a:cubicBezTo>
                    <a:cubicBezTo>
                      <a:pt x="483533" y="179777"/>
                      <a:pt x="496233" y="-3315"/>
                      <a:pt x="494116" y="19439"/>
                    </a:cubicBezTo>
                    <a:cubicBezTo>
                      <a:pt x="491999" y="42193"/>
                      <a:pt x="500995" y="304660"/>
                      <a:pt x="468716" y="378214"/>
                    </a:cubicBezTo>
                    <a:cubicBezTo>
                      <a:pt x="436437" y="451768"/>
                      <a:pt x="364999" y="450181"/>
                      <a:pt x="300441" y="460764"/>
                    </a:cubicBezTo>
                    <a:cubicBezTo>
                      <a:pt x="235883" y="471347"/>
                      <a:pt x="107824" y="445418"/>
                      <a:pt x="81366" y="441714"/>
                    </a:cubicBezTo>
                    <a:cubicBezTo>
                      <a:pt x="54908" y="438010"/>
                      <a:pt x="141162" y="450181"/>
                      <a:pt x="141691" y="438539"/>
                    </a:cubicBezTo>
                    <a:cubicBezTo>
                      <a:pt x="142220" y="426897"/>
                      <a:pt x="106766" y="414197"/>
                      <a:pt x="84541" y="371864"/>
                    </a:cubicBezTo>
                    <a:cubicBezTo>
                      <a:pt x="62316" y="329531"/>
                      <a:pt x="22099" y="185068"/>
                      <a:pt x="8341" y="184539"/>
                    </a:cubicBezTo>
                    <a:cubicBezTo>
                      <a:pt x="-5417" y="184010"/>
                      <a:pt x="1991" y="395676"/>
                      <a:pt x="1991" y="368689"/>
                    </a:cubicBezTo>
                    <a:cubicBezTo>
                      <a:pt x="1991" y="341702"/>
                      <a:pt x="-126" y="-13369"/>
                      <a:pt x="8341" y="3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0" name="フリーフォーム 1599">
                <a:extLst>
                  <a:ext uri="{FF2B5EF4-FFF2-40B4-BE49-F238E27FC236}">
                    <a16:creationId xmlns:a16="http://schemas.microsoft.com/office/drawing/2014/main" id="{18892547-8A06-4AD5-468D-718E564F9C4F}"/>
                  </a:ext>
                </a:extLst>
              </p:cNvPr>
              <p:cNvSpPr/>
              <p:nvPr/>
            </p:nvSpPr>
            <p:spPr>
              <a:xfrm>
                <a:off x="2061830" y="2292064"/>
                <a:ext cx="373591" cy="715716"/>
              </a:xfrm>
              <a:custGeom>
                <a:avLst/>
                <a:gdLst>
                  <a:gd name="connsiteX0" fmla="*/ 297195 w 373591"/>
                  <a:gd name="connsiteY0" fmla="*/ 9811 h 715716"/>
                  <a:gd name="connsiteX1" fmla="*/ 335295 w 373591"/>
                  <a:gd name="connsiteY1" fmla="*/ 495586 h 715716"/>
                  <a:gd name="connsiteX2" fmla="*/ 332120 w 373591"/>
                  <a:gd name="connsiteY2" fmla="*/ 403511 h 715716"/>
                  <a:gd name="connsiteX3" fmla="*/ 313070 w 373591"/>
                  <a:gd name="connsiteY3" fmla="*/ 559086 h 715716"/>
                  <a:gd name="connsiteX4" fmla="*/ 208295 w 373591"/>
                  <a:gd name="connsiteY4" fmla="*/ 613061 h 715716"/>
                  <a:gd name="connsiteX5" fmla="*/ 1920 w 373591"/>
                  <a:gd name="connsiteY5" fmla="*/ 613061 h 715716"/>
                  <a:gd name="connsiteX6" fmla="*/ 201945 w 373591"/>
                  <a:gd name="connsiteY6" fmla="*/ 628936 h 715716"/>
                  <a:gd name="connsiteX7" fmla="*/ 1920 w 373591"/>
                  <a:gd name="connsiteY7" fmla="*/ 714661 h 715716"/>
                  <a:gd name="connsiteX8" fmla="*/ 351170 w 373591"/>
                  <a:gd name="connsiteY8" fmla="*/ 562261 h 715716"/>
                  <a:gd name="connsiteX9" fmla="*/ 341645 w 373591"/>
                  <a:gd name="connsiteY9" fmla="*/ 336836 h 715716"/>
                  <a:gd name="connsiteX10" fmla="*/ 367045 w 373591"/>
                  <a:gd name="connsiteY10" fmla="*/ 286036 h 715716"/>
                  <a:gd name="connsiteX11" fmla="*/ 325770 w 373591"/>
                  <a:gd name="connsiteY11" fmla="*/ 190786 h 715716"/>
                  <a:gd name="connsiteX12" fmla="*/ 335295 w 373591"/>
                  <a:gd name="connsiteY12" fmla="*/ 117761 h 715716"/>
                  <a:gd name="connsiteX13" fmla="*/ 354345 w 373591"/>
                  <a:gd name="connsiteY13" fmla="*/ 165386 h 715716"/>
                  <a:gd name="connsiteX14" fmla="*/ 297195 w 373591"/>
                  <a:gd name="connsiteY14" fmla="*/ 9811 h 7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3591" h="715716">
                    <a:moveTo>
                      <a:pt x="297195" y="9811"/>
                    </a:moveTo>
                    <a:cubicBezTo>
                      <a:pt x="294020" y="64844"/>
                      <a:pt x="329474" y="429969"/>
                      <a:pt x="335295" y="495586"/>
                    </a:cubicBezTo>
                    <a:cubicBezTo>
                      <a:pt x="341116" y="561203"/>
                      <a:pt x="335824" y="392928"/>
                      <a:pt x="332120" y="403511"/>
                    </a:cubicBezTo>
                    <a:cubicBezTo>
                      <a:pt x="328416" y="414094"/>
                      <a:pt x="333708" y="524161"/>
                      <a:pt x="313070" y="559086"/>
                    </a:cubicBezTo>
                    <a:cubicBezTo>
                      <a:pt x="292432" y="594011"/>
                      <a:pt x="260153" y="604065"/>
                      <a:pt x="208295" y="613061"/>
                    </a:cubicBezTo>
                    <a:cubicBezTo>
                      <a:pt x="156437" y="622057"/>
                      <a:pt x="2978" y="610415"/>
                      <a:pt x="1920" y="613061"/>
                    </a:cubicBezTo>
                    <a:cubicBezTo>
                      <a:pt x="862" y="615707"/>
                      <a:pt x="201945" y="612003"/>
                      <a:pt x="201945" y="628936"/>
                    </a:cubicBezTo>
                    <a:cubicBezTo>
                      <a:pt x="201945" y="645869"/>
                      <a:pt x="-22951" y="725773"/>
                      <a:pt x="1920" y="714661"/>
                    </a:cubicBezTo>
                    <a:cubicBezTo>
                      <a:pt x="26791" y="703549"/>
                      <a:pt x="294549" y="625232"/>
                      <a:pt x="351170" y="562261"/>
                    </a:cubicBezTo>
                    <a:cubicBezTo>
                      <a:pt x="407791" y="499290"/>
                      <a:pt x="338999" y="382873"/>
                      <a:pt x="341645" y="336836"/>
                    </a:cubicBezTo>
                    <a:cubicBezTo>
                      <a:pt x="344291" y="290799"/>
                      <a:pt x="369691" y="310378"/>
                      <a:pt x="367045" y="286036"/>
                    </a:cubicBezTo>
                    <a:cubicBezTo>
                      <a:pt x="364399" y="261694"/>
                      <a:pt x="331062" y="218832"/>
                      <a:pt x="325770" y="190786"/>
                    </a:cubicBezTo>
                    <a:cubicBezTo>
                      <a:pt x="320478" y="162740"/>
                      <a:pt x="330533" y="121994"/>
                      <a:pt x="335295" y="117761"/>
                    </a:cubicBezTo>
                    <a:cubicBezTo>
                      <a:pt x="340057" y="113528"/>
                      <a:pt x="357520" y="182319"/>
                      <a:pt x="354345" y="165386"/>
                    </a:cubicBezTo>
                    <a:cubicBezTo>
                      <a:pt x="351170" y="148453"/>
                      <a:pt x="300370" y="-45222"/>
                      <a:pt x="297195" y="9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1" name="フリーフォーム 1600">
                <a:extLst>
                  <a:ext uri="{FF2B5EF4-FFF2-40B4-BE49-F238E27FC236}">
                    <a16:creationId xmlns:a16="http://schemas.microsoft.com/office/drawing/2014/main" id="{43CC01E1-AAFD-7108-F677-3822F22A3AFE}"/>
                  </a:ext>
                </a:extLst>
              </p:cNvPr>
              <p:cNvSpPr/>
              <p:nvPr/>
            </p:nvSpPr>
            <p:spPr>
              <a:xfrm>
                <a:off x="1908113" y="2315843"/>
                <a:ext cx="321179" cy="838770"/>
              </a:xfrm>
              <a:custGeom>
                <a:avLst/>
                <a:gdLst>
                  <a:gd name="connsiteX0" fmla="*/ 108012 w 321179"/>
                  <a:gd name="connsiteY0" fmla="*/ 1907 h 838770"/>
                  <a:gd name="connsiteX1" fmla="*/ 193737 w 321179"/>
                  <a:gd name="connsiteY1" fmla="*/ 497207 h 838770"/>
                  <a:gd name="connsiteX2" fmla="*/ 219137 w 321179"/>
                  <a:gd name="connsiteY2" fmla="*/ 411482 h 838770"/>
                  <a:gd name="connsiteX3" fmla="*/ 320737 w 321179"/>
                  <a:gd name="connsiteY3" fmla="*/ 633732 h 838770"/>
                  <a:gd name="connsiteX4" fmla="*/ 174687 w 321179"/>
                  <a:gd name="connsiteY4" fmla="*/ 582932 h 838770"/>
                  <a:gd name="connsiteX5" fmla="*/ 92137 w 321179"/>
                  <a:gd name="connsiteY5" fmla="*/ 700407 h 838770"/>
                  <a:gd name="connsiteX6" fmla="*/ 187387 w 321179"/>
                  <a:gd name="connsiteY6" fmla="*/ 728982 h 838770"/>
                  <a:gd name="connsiteX7" fmla="*/ 171512 w 321179"/>
                  <a:gd name="connsiteY7" fmla="*/ 836932 h 838770"/>
                  <a:gd name="connsiteX8" fmla="*/ 108012 w 321179"/>
                  <a:gd name="connsiteY8" fmla="*/ 789307 h 838770"/>
                  <a:gd name="connsiteX9" fmla="*/ 62 w 321179"/>
                  <a:gd name="connsiteY9" fmla="*/ 690882 h 838770"/>
                  <a:gd name="connsiteX10" fmla="*/ 123887 w 321179"/>
                  <a:gd name="connsiteY10" fmla="*/ 522607 h 838770"/>
                  <a:gd name="connsiteX11" fmla="*/ 136587 w 321179"/>
                  <a:gd name="connsiteY11" fmla="*/ 392432 h 838770"/>
                  <a:gd name="connsiteX12" fmla="*/ 120712 w 321179"/>
                  <a:gd name="connsiteY12" fmla="*/ 290832 h 838770"/>
                  <a:gd name="connsiteX13" fmla="*/ 136587 w 321179"/>
                  <a:gd name="connsiteY13" fmla="*/ 325757 h 838770"/>
                  <a:gd name="connsiteX14" fmla="*/ 108012 w 321179"/>
                  <a:gd name="connsiteY14" fmla="*/ 1907 h 83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1179" h="838770">
                    <a:moveTo>
                      <a:pt x="108012" y="1907"/>
                    </a:moveTo>
                    <a:cubicBezTo>
                      <a:pt x="117537" y="30482"/>
                      <a:pt x="175216" y="428945"/>
                      <a:pt x="193737" y="497207"/>
                    </a:cubicBezTo>
                    <a:cubicBezTo>
                      <a:pt x="212258" y="565469"/>
                      <a:pt x="197970" y="388728"/>
                      <a:pt x="219137" y="411482"/>
                    </a:cubicBezTo>
                    <a:cubicBezTo>
                      <a:pt x="240304" y="434236"/>
                      <a:pt x="328145" y="605157"/>
                      <a:pt x="320737" y="633732"/>
                    </a:cubicBezTo>
                    <a:cubicBezTo>
                      <a:pt x="313329" y="662307"/>
                      <a:pt x="212787" y="571820"/>
                      <a:pt x="174687" y="582932"/>
                    </a:cubicBezTo>
                    <a:cubicBezTo>
                      <a:pt x="136587" y="594044"/>
                      <a:pt x="90020" y="676065"/>
                      <a:pt x="92137" y="700407"/>
                    </a:cubicBezTo>
                    <a:cubicBezTo>
                      <a:pt x="94254" y="724749"/>
                      <a:pt x="174158" y="706228"/>
                      <a:pt x="187387" y="728982"/>
                    </a:cubicBezTo>
                    <a:cubicBezTo>
                      <a:pt x="200616" y="751736"/>
                      <a:pt x="184741" y="826878"/>
                      <a:pt x="171512" y="836932"/>
                    </a:cubicBezTo>
                    <a:cubicBezTo>
                      <a:pt x="158283" y="846986"/>
                      <a:pt x="136587" y="813649"/>
                      <a:pt x="108012" y="789307"/>
                    </a:cubicBezTo>
                    <a:cubicBezTo>
                      <a:pt x="79437" y="764965"/>
                      <a:pt x="-2584" y="735332"/>
                      <a:pt x="62" y="690882"/>
                    </a:cubicBezTo>
                    <a:cubicBezTo>
                      <a:pt x="2708" y="646432"/>
                      <a:pt x="101133" y="572349"/>
                      <a:pt x="123887" y="522607"/>
                    </a:cubicBezTo>
                    <a:cubicBezTo>
                      <a:pt x="146641" y="472865"/>
                      <a:pt x="137116" y="431061"/>
                      <a:pt x="136587" y="392432"/>
                    </a:cubicBezTo>
                    <a:cubicBezTo>
                      <a:pt x="136058" y="353803"/>
                      <a:pt x="120712" y="301944"/>
                      <a:pt x="120712" y="290832"/>
                    </a:cubicBezTo>
                    <a:cubicBezTo>
                      <a:pt x="120712" y="279720"/>
                      <a:pt x="143995" y="377086"/>
                      <a:pt x="136587" y="325757"/>
                    </a:cubicBezTo>
                    <a:cubicBezTo>
                      <a:pt x="129179" y="274428"/>
                      <a:pt x="98487" y="-26668"/>
                      <a:pt x="108012" y="19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2" name="フリーフォーム 1601">
                <a:extLst>
                  <a:ext uri="{FF2B5EF4-FFF2-40B4-BE49-F238E27FC236}">
                    <a16:creationId xmlns:a16="http://schemas.microsoft.com/office/drawing/2014/main" id="{86318203-6707-F9EE-A3F2-F6AE4145B147}"/>
                  </a:ext>
                </a:extLst>
              </p:cNvPr>
              <p:cNvSpPr/>
              <p:nvPr/>
            </p:nvSpPr>
            <p:spPr>
              <a:xfrm>
                <a:off x="1965026" y="1965324"/>
                <a:ext cx="460703" cy="481286"/>
              </a:xfrm>
              <a:custGeom>
                <a:avLst/>
                <a:gdLst>
                  <a:gd name="connsiteX0" fmla="*/ 299 w 460703"/>
                  <a:gd name="connsiteY0" fmla="*/ 1 h 481286"/>
                  <a:gd name="connsiteX1" fmla="*/ 209849 w 460703"/>
                  <a:gd name="connsiteY1" fmla="*/ 466726 h 481286"/>
                  <a:gd name="connsiteX2" fmla="*/ 193974 w 460703"/>
                  <a:gd name="connsiteY2" fmla="*/ 352426 h 481286"/>
                  <a:gd name="connsiteX3" fmla="*/ 168574 w 460703"/>
                  <a:gd name="connsiteY3" fmla="*/ 241301 h 481286"/>
                  <a:gd name="connsiteX4" fmla="*/ 238424 w 460703"/>
                  <a:gd name="connsiteY4" fmla="*/ 368301 h 481286"/>
                  <a:gd name="connsiteX5" fmla="*/ 266999 w 460703"/>
                  <a:gd name="connsiteY5" fmla="*/ 288926 h 481286"/>
                  <a:gd name="connsiteX6" fmla="*/ 298749 w 460703"/>
                  <a:gd name="connsiteY6" fmla="*/ 374651 h 481286"/>
                  <a:gd name="connsiteX7" fmla="*/ 371774 w 460703"/>
                  <a:gd name="connsiteY7" fmla="*/ 95251 h 481286"/>
                  <a:gd name="connsiteX8" fmla="*/ 460674 w 460703"/>
                  <a:gd name="connsiteY8" fmla="*/ 371476 h 481286"/>
                  <a:gd name="connsiteX9" fmla="*/ 362249 w 460703"/>
                  <a:gd name="connsiteY9" fmla="*/ 85726 h 481286"/>
                  <a:gd name="connsiteX10" fmla="*/ 168574 w 460703"/>
                  <a:gd name="connsiteY10" fmla="*/ 460376 h 481286"/>
                  <a:gd name="connsiteX11" fmla="*/ 299 w 460703"/>
                  <a:gd name="connsiteY11" fmla="*/ 1 h 4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703" h="481286">
                    <a:moveTo>
                      <a:pt x="299" y="1"/>
                    </a:moveTo>
                    <a:cubicBezTo>
                      <a:pt x="7178" y="1059"/>
                      <a:pt x="177570" y="407989"/>
                      <a:pt x="209849" y="466726"/>
                    </a:cubicBezTo>
                    <a:cubicBezTo>
                      <a:pt x="242128" y="525463"/>
                      <a:pt x="200853" y="389997"/>
                      <a:pt x="193974" y="352426"/>
                    </a:cubicBezTo>
                    <a:cubicBezTo>
                      <a:pt x="187095" y="314855"/>
                      <a:pt x="161166" y="238655"/>
                      <a:pt x="168574" y="241301"/>
                    </a:cubicBezTo>
                    <a:cubicBezTo>
                      <a:pt x="175982" y="243947"/>
                      <a:pt x="222020" y="360364"/>
                      <a:pt x="238424" y="368301"/>
                    </a:cubicBezTo>
                    <a:cubicBezTo>
                      <a:pt x="254828" y="376239"/>
                      <a:pt x="256945" y="287868"/>
                      <a:pt x="266999" y="288926"/>
                    </a:cubicBezTo>
                    <a:cubicBezTo>
                      <a:pt x="277053" y="289984"/>
                      <a:pt x="281287" y="406930"/>
                      <a:pt x="298749" y="374651"/>
                    </a:cubicBezTo>
                    <a:cubicBezTo>
                      <a:pt x="316211" y="342372"/>
                      <a:pt x="344787" y="95780"/>
                      <a:pt x="371774" y="95251"/>
                    </a:cubicBezTo>
                    <a:cubicBezTo>
                      <a:pt x="398761" y="94722"/>
                      <a:pt x="462261" y="373063"/>
                      <a:pt x="460674" y="371476"/>
                    </a:cubicBezTo>
                    <a:cubicBezTo>
                      <a:pt x="459087" y="369889"/>
                      <a:pt x="410932" y="70909"/>
                      <a:pt x="362249" y="85726"/>
                    </a:cubicBezTo>
                    <a:cubicBezTo>
                      <a:pt x="313566" y="100543"/>
                      <a:pt x="230487" y="479426"/>
                      <a:pt x="168574" y="460376"/>
                    </a:cubicBezTo>
                    <a:cubicBezTo>
                      <a:pt x="106661" y="441326"/>
                      <a:pt x="-6580" y="-1057"/>
                      <a:pt x="299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3" name="フリーフォーム 1602">
                <a:extLst>
                  <a:ext uri="{FF2B5EF4-FFF2-40B4-BE49-F238E27FC236}">
                    <a16:creationId xmlns:a16="http://schemas.microsoft.com/office/drawing/2014/main" id="{3084F845-E511-3426-BD0A-289BBF717E75}"/>
                  </a:ext>
                </a:extLst>
              </p:cNvPr>
              <p:cNvSpPr/>
              <p:nvPr/>
            </p:nvSpPr>
            <p:spPr>
              <a:xfrm>
                <a:off x="2032954" y="2176002"/>
                <a:ext cx="426661" cy="664023"/>
              </a:xfrm>
              <a:custGeom>
                <a:avLst/>
                <a:gdLst>
                  <a:gd name="connsiteX0" fmla="*/ 303846 w 426661"/>
                  <a:gd name="connsiteY0" fmla="*/ 2048 h 664023"/>
                  <a:gd name="connsiteX1" fmla="*/ 249871 w 426661"/>
                  <a:gd name="connsiteY1" fmla="*/ 411623 h 664023"/>
                  <a:gd name="connsiteX2" fmla="*/ 326071 w 426661"/>
                  <a:gd name="connsiteY2" fmla="*/ 583073 h 664023"/>
                  <a:gd name="connsiteX3" fmla="*/ 268921 w 426661"/>
                  <a:gd name="connsiteY3" fmla="*/ 630698 h 664023"/>
                  <a:gd name="connsiteX4" fmla="*/ 103821 w 426661"/>
                  <a:gd name="connsiteY4" fmla="*/ 659273 h 664023"/>
                  <a:gd name="connsiteX5" fmla="*/ 122871 w 426661"/>
                  <a:gd name="connsiteY5" fmla="*/ 529098 h 664023"/>
                  <a:gd name="connsiteX6" fmla="*/ 249871 w 426661"/>
                  <a:gd name="connsiteY6" fmla="*/ 452898 h 664023"/>
                  <a:gd name="connsiteX7" fmla="*/ 2221 w 426661"/>
                  <a:gd name="connsiteY7" fmla="*/ 554498 h 664023"/>
                  <a:gd name="connsiteX8" fmla="*/ 421321 w 426661"/>
                  <a:gd name="connsiteY8" fmla="*/ 656098 h 664023"/>
                  <a:gd name="connsiteX9" fmla="*/ 237171 w 426661"/>
                  <a:gd name="connsiteY9" fmla="*/ 475123 h 664023"/>
                  <a:gd name="connsiteX10" fmla="*/ 208596 w 426661"/>
                  <a:gd name="connsiteY10" fmla="*/ 344948 h 664023"/>
                  <a:gd name="connsiteX11" fmla="*/ 230821 w 426661"/>
                  <a:gd name="connsiteY11" fmla="*/ 186198 h 664023"/>
                  <a:gd name="connsiteX12" fmla="*/ 224471 w 426661"/>
                  <a:gd name="connsiteY12" fmla="*/ 249698 h 664023"/>
                  <a:gd name="connsiteX13" fmla="*/ 303846 w 426661"/>
                  <a:gd name="connsiteY13" fmla="*/ 2048 h 66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6661" h="664023">
                    <a:moveTo>
                      <a:pt x="303846" y="2048"/>
                    </a:moveTo>
                    <a:cubicBezTo>
                      <a:pt x="308079" y="29036"/>
                      <a:pt x="246167" y="314786"/>
                      <a:pt x="249871" y="411623"/>
                    </a:cubicBezTo>
                    <a:cubicBezTo>
                      <a:pt x="253575" y="508460"/>
                      <a:pt x="322896" y="546561"/>
                      <a:pt x="326071" y="583073"/>
                    </a:cubicBezTo>
                    <a:cubicBezTo>
                      <a:pt x="329246" y="619585"/>
                      <a:pt x="305963" y="617998"/>
                      <a:pt x="268921" y="630698"/>
                    </a:cubicBezTo>
                    <a:cubicBezTo>
                      <a:pt x="231879" y="643398"/>
                      <a:pt x="128163" y="676206"/>
                      <a:pt x="103821" y="659273"/>
                    </a:cubicBezTo>
                    <a:cubicBezTo>
                      <a:pt x="79479" y="642340"/>
                      <a:pt x="98529" y="563494"/>
                      <a:pt x="122871" y="529098"/>
                    </a:cubicBezTo>
                    <a:cubicBezTo>
                      <a:pt x="147213" y="494702"/>
                      <a:pt x="269979" y="448665"/>
                      <a:pt x="249871" y="452898"/>
                    </a:cubicBezTo>
                    <a:cubicBezTo>
                      <a:pt x="229763" y="457131"/>
                      <a:pt x="-26354" y="520631"/>
                      <a:pt x="2221" y="554498"/>
                    </a:cubicBezTo>
                    <a:cubicBezTo>
                      <a:pt x="30796" y="588365"/>
                      <a:pt x="382163" y="669327"/>
                      <a:pt x="421321" y="656098"/>
                    </a:cubicBezTo>
                    <a:cubicBezTo>
                      <a:pt x="460479" y="642869"/>
                      <a:pt x="272625" y="526981"/>
                      <a:pt x="237171" y="475123"/>
                    </a:cubicBezTo>
                    <a:cubicBezTo>
                      <a:pt x="201717" y="423265"/>
                      <a:pt x="209654" y="393102"/>
                      <a:pt x="208596" y="344948"/>
                    </a:cubicBezTo>
                    <a:cubicBezTo>
                      <a:pt x="207538" y="296794"/>
                      <a:pt x="228175" y="202073"/>
                      <a:pt x="230821" y="186198"/>
                    </a:cubicBezTo>
                    <a:cubicBezTo>
                      <a:pt x="233467" y="170323"/>
                      <a:pt x="212829" y="276156"/>
                      <a:pt x="224471" y="249698"/>
                    </a:cubicBezTo>
                    <a:cubicBezTo>
                      <a:pt x="236113" y="223240"/>
                      <a:pt x="299613" y="-24940"/>
                      <a:pt x="303846" y="20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4" name="フリーフォーム 1603">
                <a:extLst>
                  <a:ext uri="{FF2B5EF4-FFF2-40B4-BE49-F238E27FC236}">
                    <a16:creationId xmlns:a16="http://schemas.microsoft.com/office/drawing/2014/main" id="{72C0EFAF-94FC-AD10-CC30-9BC6BAA57059}"/>
                  </a:ext>
                </a:extLst>
              </p:cNvPr>
              <p:cNvSpPr/>
              <p:nvPr/>
            </p:nvSpPr>
            <p:spPr>
              <a:xfrm>
                <a:off x="1613026" y="3010947"/>
                <a:ext cx="414837" cy="488037"/>
              </a:xfrm>
              <a:custGeom>
                <a:avLst/>
                <a:gdLst>
                  <a:gd name="connsiteX0" fmla="*/ 390399 w 414837"/>
                  <a:gd name="connsiteY0" fmla="*/ 21178 h 488037"/>
                  <a:gd name="connsiteX1" fmla="*/ 15749 w 414837"/>
                  <a:gd name="connsiteY1" fmla="*/ 468853 h 488037"/>
                  <a:gd name="connsiteX2" fmla="*/ 91949 w 414837"/>
                  <a:gd name="connsiteY2" fmla="*/ 373603 h 488037"/>
                  <a:gd name="connsiteX3" fmla="*/ 291974 w 414837"/>
                  <a:gd name="connsiteY3" fmla="*/ 78328 h 488037"/>
                  <a:gd name="connsiteX4" fmla="*/ 168149 w 414837"/>
                  <a:gd name="connsiteY4" fmla="*/ 240253 h 488037"/>
                  <a:gd name="connsiteX5" fmla="*/ 352299 w 414837"/>
                  <a:gd name="connsiteY5" fmla="*/ 87853 h 488037"/>
                  <a:gd name="connsiteX6" fmla="*/ 390399 w 414837"/>
                  <a:gd name="connsiteY6" fmla="*/ 21178 h 48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837" h="488037">
                    <a:moveTo>
                      <a:pt x="390399" y="21178"/>
                    </a:moveTo>
                    <a:cubicBezTo>
                      <a:pt x="334307" y="84678"/>
                      <a:pt x="65491" y="410116"/>
                      <a:pt x="15749" y="468853"/>
                    </a:cubicBezTo>
                    <a:cubicBezTo>
                      <a:pt x="-33993" y="527590"/>
                      <a:pt x="45912" y="438690"/>
                      <a:pt x="91949" y="373603"/>
                    </a:cubicBezTo>
                    <a:cubicBezTo>
                      <a:pt x="137986" y="308516"/>
                      <a:pt x="279274" y="100553"/>
                      <a:pt x="291974" y="78328"/>
                    </a:cubicBezTo>
                    <a:cubicBezTo>
                      <a:pt x="304674" y="56103"/>
                      <a:pt x="158095" y="238666"/>
                      <a:pt x="168149" y="240253"/>
                    </a:cubicBezTo>
                    <a:cubicBezTo>
                      <a:pt x="178203" y="241840"/>
                      <a:pt x="310495" y="121720"/>
                      <a:pt x="352299" y="87853"/>
                    </a:cubicBezTo>
                    <a:cubicBezTo>
                      <a:pt x="394103" y="53986"/>
                      <a:pt x="446491" y="-42322"/>
                      <a:pt x="390399" y="211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5" name="フリーフォーム 1604">
                <a:extLst>
                  <a:ext uri="{FF2B5EF4-FFF2-40B4-BE49-F238E27FC236}">
                    <a16:creationId xmlns:a16="http://schemas.microsoft.com/office/drawing/2014/main" id="{A0BBFEE1-BE48-A353-CE22-106567080FB1}"/>
                  </a:ext>
                </a:extLst>
              </p:cNvPr>
              <p:cNvSpPr/>
              <p:nvPr/>
            </p:nvSpPr>
            <p:spPr>
              <a:xfrm>
                <a:off x="1482770" y="3093102"/>
                <a:ext cx="489851" cy="743045"/>
              </a:xfrm>
              <a:custGeom>
                <a:avLst/>
                <a:gdLst>
                  <a:gd name="connsiteX0" fmla="*/ 485730 w 489851"/>
                  <a:gd name="connsiteY0" fmla="*/ 12048 h 743045"/>
                  <a:gd name="connsiteX1" fmla="*/ 3130 w 489851"/>
                  <a:gd name="connsiteY1" fmla="*/ 739123 h 743045"/>
                  <a:gd name="connsiteX2" fmla="*/ 273005 w 489851"/>
                  <a:gd name="connsiteY2" fmla="*/ 307323 h 743045"/>
                  <a:gd name="connsiteX3" fmla="*/ 174580 w 489851"/>
                  <a:gd name="connsiteY3" fmla="*/ 427973 h 743045"/>
                  <a:gd name="connsiteX4" fmla="*/ 238080 w 489851"/>
                  <a:gd name="connsiteY4" fmla="*/ 294623 h 743045"/>
                  <a:gd name="connsiteX5" fmla="*/ 234905 w 489851"/>
                  <a:gd name="connsiteY5" fmla="*/ 285098 h 743045"/>
                  <a:gd name="connsiteX6" fmla="*/ 485730 w 489851"/>
                  <a:gd name="connsiteY6" fmla="*/ 12048 h 7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851" h="743045">
                    <a:moveTo>
                      <a:pt x="485730" y="12048"/>
                    </a:moveTo>
                    <a:cubicBezTo>
                      <a:pt x="447101" y="87719"/>
                      <a:pt x="38584" y="689910"/>
                      <a:pt x="3130" y="739123"/>
                    </a:cubicBezTo>
                    <a:cubicBezTo>
                      <a:pt x="-32324" y="788336"/>
                      <a:pt x="244430" y="359181"/>
                      <a:pt x="273005" y="307323"/>
                    </a:cubicBezTo>
                    <a:cubicBezTo>
                      <a:pt x="301580" y="255465"/>
                      <a:pt x="180401" y="430090"/>
                      <a:pt x="174580" y="427973"/>
                    </a:cubicBezTo>
                    <a:cubicBezTo>
                      <a:pt x="168759" y="425856"/>
                      <a:pt x="228026" y="318435"/>
                      <a:pt x="238080" y="294623"/>
                    </a:cubicBezTo>
                    <a:cubicBezTo>
                      <a:pt x="248134" y="270811"/>
                      <a:pt x="189926" y="330077"/>
                      <a:pt x="234905" y="285098"/>
                    </a:cubicBezTo>
                    <a:cubicBezTo>
                      <a:pt x="279884" y="240119"/>
                      <a:pt x="524359" y="-63623"/>
                      <a:pt x="485730" y="120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6" name="フリーフォーム 1605">
                <a:extLst>
                  <a:ext uri="{FF2B5EF4-FFF2-40B4-BE49-F238E27FC236}">
                    <a16:creationId xmlns:a16="http://schemas.microsoft.com/office/drawing/2014/main" id="{A8075CBB-D59B-28E4-ABF5-1A43AE6FFB67}"/>
                  </a:ext>
                </a:extLst>
              </p:cNvPr>
              <p:cNvSpPr/>
              <p:nvPr/>
            </p:nvSpPr>
            <p:spPr>
              <a:xfrm>
                <a:off x="1898453" y="2612052"/>
                <a:ext cx="640010" cy="617028"/>
              </a:xfrm>
              <a:custGeom>
                <a:avLst/>
                <a:gdLst>
                  <a:gd name="connsiteX0" fmla="*/ 622497 w 640010"/>
                  <a:gd name="connsiteY0" fmla="*/ 13673 h 617028"/>
                  <a:gd name="connsiteX1" fmla="*/ 501847 w 640010"/>
                  <a:gd name="connsiteY1" fmla="*/ 293073 h 617028"/>
                  <a:gd name="connsiteX2" fmla="*/ 498672 w 640010"/>
                  <a:gd name="connsiteY2" fmla="*/ 442298 h 617028"/>
                  <a:gd name="connsiteX3" fmla="*/ 409772 w 640010"/>
                  <a:gd name="connsiteY3" fmla="*/ 416898 h 617028"/>
                  <a:gd name="connsiteX4" fmla="*/ 127197 w 640010"/>
                  <a:gd name="connsiteY4" fmla="*/ 381973 h 617028"/>
                  <a:gd name="connsiteX5" fmla="*/ 422472 w 640010"/>
                  <a:gd name="connsiteY5" fmla="*/ 423248 h 617028"/>
                  <a:gd name="connsiteX6" fmla="*/ 162122 w 640010"/>
                  <a:gd name="connsiteY6" fmla="*/ 448648 h 617028"/>
                  <a:gd name="connsiteX7" fmla="*/ 444697 w 640010"/>
                  <a:gd name="connsiteY7" fmla="*/ 493098 h 617028"/>
                  <a:gd name="connsiteX8" fmla="*/ 89097 w 640010"/>
                  <a:gd name="connsiteY8" fmla="*/ 528023 h 617028"/>
                  <a:gd name="connsiteX9" fmla="*/ 381197 w 640010"/>
                  <a:gd name="connsiteY9" fmla="*/ 537548 h 617028"/>
                  <a:gd name="connsiteX10" fmla="*/ 197 w 640010"/>
                  <a:gd name="connsiteY10" fmla="*/ 616923 h 617028"/>
                  <a:gd name="connsiteX11" fmla="*/ 441522 w 640010"/>
                  <a:gd name="connsiteY11" fmla="*/ 553423 h 617028"/>
                  <a:gd name="connsiteX12" fmla="*/ 400247 w 640010"/>
                  <a:gd name="connsiteY12" fmla="*/ 505798 h 617028"/>
                  <a:gd name="connsiteX13" fmla="*/ 124022 w 640010"/>
                  <a:gd name="connsiteY13" fmla="*/ 413723 h 617028"/>
                  <a:gd name="connsiteX14" fmla="*/ 441522 w 640010"/>
                  <a:gd name="connsiteY14" fmla="*/ 416898 h 617028"/>
                  <a:gd name="connsiteX15" fmla="*/ 466922 w 640010"/>
                  <a:gd name="connsiteY15" fmla="*/ 200998 h 617028"/>
                  <a:gd name="connsiteX16" fmla="*/ 431997 w 640010"/>
                  <a:gd name="connsiteY16" fmla="*/ 308948 h 617028"/>
                  <a:gd name="connsiteX17" fmla="*/ 619322 w 640010"/>
                  <a:gd name="connsiteY17" fmla="*/ 67648 h 617028"/>
                  <a:gd name="connsiteX18" fmla="*/ 622497 w 640010"/>
                  <a:gd name="connsiteY18" fmla="*/ 13673 h 61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10" h="617028">
                    <a:moveTo>
                      <a:pt x="622497" y="13673"/>
                    </a:moveTo>
                    <a:cubicBezTo>
                      <a:pt x="602918" y="51244"/>
                      <a:pt x="522484" y="221636"/>
                      <a:pt x="501847" y="293073"/>
                    </a:cubicBezTo>
                    <a:cubicBezTo>
                      <a:pt x="481210" y="364510"/>
                      <a:pt x="514018" y="421661"/>
                      <a:pt x="498672" y="442298"/>
                    </a:cubicBezTo>
                    <a:cubicBezTo>
                      <a:pt x="483326" y="462935"/>
                      <a:pt x="471684" y="426952"/>
                      <a:pt x="409772" y="416898"/>
                    </a:cubicBezTo>
                    <a:cubicBezTo>
                      <a:pt x="347859" y="406844"/>
                      <a:pt x="125080" y="380915"/>
                      <a:pt x="127197" y="381973"/>
                    </a:cubicBezTo>
                    <a:cubicBezTo>
                      <a:pt x="129314" y="383031"/>
                      <a:pt x="416651" y="412136"/>
                      <a:pt x="422472" y="423248"/>
                    </a:cubicBezTo>
                    <a:cubicBezTo>
                      <a:pt x="428293" y="434360"/>
                      <a:pt x="158418" y="437006"/>
                      <a:pt x="162122" y="448648"/>
                    </a:cubicBezTo>
                    <a:cubicBezTo>
                      <a:pt x="165826" y="460290"/>
                      <a:pt x="456868" y="479869"/>
                      <a:pt x="444697" y="493098"/>
                    </a:cubicBezTo>
                    <a:cubicBezTo>
                      <a:pt x="432526" y="506327"/>
                      <a:pt x="99680" y="520615"/>
                      <a:pt x="89097" y="528023"/>
                    </a:cubicBezTo>
                    <a:cubicBezTo>
                      <a:pt x="78514" y="535431"/>
                      <a:pt x="396014" y="522731"/>
                      <a:pt x="381197" y="537548"/>
                    </a:cubicBezTo>
                    <a:cubicBezTo>
                      <a:pt x="366380" y="552365"/>
                      <a:pt x="-9857" y="614277"/>
                      <a:pt x="197" y="616923"/>
                    </a:cubicBezTo>
                    <a:cubicBezTo>
                      <a:pt x="10251" y="619569"/>
                      <a:pt x="374847" y="571944"/>
                      <a:pt x="441522" y="553423"/>
                    </a:cubicBezTo>
                    <a:cubicBezTo>
                      <a:pt x="508197" y="534902"/>
                      <a:pt x="453164" y="529081"/>
                      <a:pt x="400247" y="505798"/>
                    </a:cubicBezTo>
                    <a:cubicBezTo>
                      <a:pt x="347330" y="482515"/>
                      <a:pt x="117143" y="428540"/>
                      <a:pt x="124022" y="413723"/>
                    </a:cubicBezTo>
                    <a:cubicBezTo>
                      <a:pt x="130901" y="398906"/>
                      <a:pt x="384372" y="452352"/>
                      <a:pt x="441522" y="416898"/>
                    </a:cubicBezTo>
                    <a:cubicBezTo>
                      <a:pt x="498672" y="381444"/>
                      <a:pt x="468509" y="218990"/>
                      <a:pt x="466922" y="200998"/>
                    </a:cubicBezTo>
                    <a:cubicBezTo>
                      <a:pt x="465334" y="183006"/>
                      <a:pt x="406597" y="331173"/>
                      <a:pt x="431997" y="308948"/>
                    </a:cubicBezTo>
                    <a:cubicBezTo>
                      <a:pt x="457397" y="286723"/>
                      <a:pt x="588101" y="112098"/>
                      <a:pt x="619322" y="67648"/>
                    </a:cubicBezTo>
                    <a:cubicBezTo>
                      <a:pt x="650543" y="23198"/>
                      <a:pt x="642076" y="-23898"/>
                      <a:pt x="622497" y="136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7" name="フリーフォーム 1606">
                <a:extLst>
                  <a:ext uri="{FF2B5EF4-FFF2-40B4-BE49-F238E27FC236}">
                    <a16:creationId xmlns:a16="http://schemas.microsoft.com/office/drawing/2014/main" id="{2A73C8EB-4C02-38CC-2558-080C28B53C9D}"/>
                  </a:ext>
                </a:extLst>
              </p:cNvPr>
              <p:cNvSpPr/>
              <p:nvPr/>
            </p:nvSpPr>
            <p:spPr>
              <a:xfrm>
                <a:off x="1939734" y="2979043"/>
                <a:ext cx="184173" cy="940671"/>
              </a:xfrm>
              <a:custGeom>
                <a:avLst/>
                <a:gdLst>
                  <a:gd name="connsiteX0" fmla="*/ 177991 w 184173"/>
                  <a:gd name="connsiteY0" fmla="*/ 14982 h 940671"/>
                  <a:gd name="connsiteX1" fmla="*/ 31941 w 184173"/>
                  <a:gd name="connsiteY1" fmla="*/ 694432 h 940671"/>
                  <a:gd name="connsiteX2" fmla="*/ 31941 w 184173"/>
                  <a:gd name="connsiteY2" fmla="*/ 602357 h 940671"/>
                  <a:gd name="connsiteX3" fmla="*/ 191 w 184173"/>
                  <a:gd name="connsiteY3" fmla="*/ 935732 h 940671"/>
                  <a:gd name="connsiteX4" fmla="*/ 25591 w 184173"/>
                  <a:gd name="connsiteY4" fmla="*/ 764282 h 940671"/>
                  <a:gd name="connsiteX5" fmla="*/ 143066 w 184173"/>
                  <a:gd name="connsiteY5" fmla="*/ 268982 h 940671"/>
                  <a:gd name="connsiteX6" fmla="*/ 177991 w 184173"/>
                  <a:gd name="connsiteY6" fmla="*/ 14982 h 94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173" h="940671">
                    <a:moveTo>
                      <a:pt x="177991" y="14982"/>
                    </a:moveTo>
                    <a:cubicBezTo>
                      <a:pt x="159470" y="85890"/>
                      <a:pt x="56283" y="596536"/>
                      <a:pt x="31941" y="694432"/>
                    </a:cubicBezTo>
                    <a:cubicBezTo>
                      <a:pt x="7599" y="792328"/>
                      <a:pt x="37233" y="562140"/>
                      <a:pt x="31941" y="602357"/>
                    </a:cubicBezTo>
                    <a:cubicBezTo>
                      <a:pt x="26649" y="642574"/>
                      <a:pt x="1249" y="908745"/>
                      <a:pt x="191" y="935732"/>
                    </a:cubicBezTo>
                    <a:cubicBezTo>
                      <a:pt x="-867" y="962719"/>
                      <a:pt x="1778" y="875407"/>
                      <a:pt x="25591" y="764282"/>
                    </a:cubicBezTo>
                    <a:cubicBezTo>
                      <a:pt x="49403" y="653157"/>
                      <a:pt x="116079" y="397040"/>
                      <a:pt x="143066" y="268982"/>
                    </a:cubicBezTo>
                    <a:cubicBezTo>
                      <a:pt x="170053" y="140924"/>
                      <a:pt x="196512" y="-55926"/>
                      <a:pt x="177991" y="149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8" name="フリーフォーム 1607">
                <a:extLst>
                  <a:ext uri="{FF2B5EF4-FFF2-40B4-BE49-F238E27FC236}">
                    <a16:creationId xmlns:a16="http://schemas.microsoft.com/office/drawing/2014/main" id="{B04909C1-4909-567E-E042-FAF82D28BA2E}"/>
                  </a:ext>
                </a:extLst>
              </p:cNvPr>
              <p:cNvSpPr/>
              <p:nvPr/>
            </p:nvSpPr>
            <p:spPr>
              <a:xfrm>
                <a:off x="2047869" y="3030215"/>
                <a:ext cx="184224" cy="989427"/>
              </a:xfrm>
              <a:custGeom>
                <a:avLst/>
                <a:gdLst>
                  <a:gd name="connsiteX0" fmla="*/ 184156 w 184224"/>
                  <a:gd name="connsiteY0" fmla="*/ 1910 h 989427"/>
                  <a:gd name="connsiteX1" fmla="*/ 73031 w 184224"/>
                  <a:gd name="connsiteY1" fmla="*/ 503560 h 989427"/>
                  <a:gd name="connsiteX2" fmla="*/ 92081 w 184224"/>
                  <a:gd name="connsiteY2" fmla="*/ 452760 h 989427"/>
                  <a:gd name="connsiteX3" fmla="*/ 44456 w 184224"/>
                  <a:gd name="connsiteY3" fmla="*/ 824235 h 989427"/>
                  <a:gd name="connsiteX4" fmla="*/ 6 w 184224"/>
                  <a:gd name="connsiteY4" fmla="*/ 989335 h 989427"/>
                  <a:gd name="connsiteX5" fmla="*/ 47631 w 184224"/>
                  <a:gd name="connsiteY5" fmla="*/ 805185 h 989427"/>
                  <a:gd name="connsiteX6" fmla="*/ 111131 w 184224"/>
                  <a:gd name="connsiteY6" fmla="*/ 278135 h 989427"/>
                  <a:gd name="connsiteX7" fmla="*/ 28581 w 184224"/>
                  <a:gd name="connsiteY7" fmla="*/ 573410 h 989427"/>
                  <a:gd name="connsiteX8" fmla="*/ 88906 w 184224"/>
                  <a:gd name="connsiteY8" fmla="*/ 341635 h 989427"/>
                  <a:gd name="connsiteX9" fmla="*/ 184156 w 184224"/>
                  <a:gd name="connsiteY9" fmla="*/ 1910 h 98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224" h="989427">
                    <a:moveTo>
                      <a:pt x="184156" y="1910"/>
                    </a:moveTo>
                    <a:cubicBezTo>
                      <a:pt x="181510" y="28898"/>
                      <a:pt x="88377" y="428418"/>
                      <a:pt x="73031" y="503560"/>
                    </a:cubicBezTo>
                    <a:cubicBezTo>
                      <a:pt x="57685" y="578702"/>
                      <a:pt x="96843" y="399314"/>
                      <a:pt x="92081" y="452760"/>
                    </a:cubicBezTo>
                    <a:cubicBezTo>
                      <a:pt x="87319" y="506206"/>
                      <a:pt x="59802" y="734806"/>
                      <a:pt x="44456" y="824235"/>
                    </a:cubicBezTo>
                    <a:cubicBezTo>
                      <a:pt x="29110" y="913664"/>
                      <a:pt x="-523" y="992510"/>
                      <a:pt x="6" y="989335"/>
                    </a:cubicBezTo>
                    <a:cubicBezTo>
                      <a:pt x="535" y="986160"/>
                      <a:pt x="29110" y="923718"/>
                      <a:pt x="47631" y="805185"/>
                    </a:cubicBezTo>
                    <a:cubicBezTo>
                      <a:pt x="66152" y="686652"/>
                      <a:pt x="114306" y="316764"/>
                      <a:pt x="111131" y="278135"/>
                    </a:cubicBezTo>
                    <a:cubicBezTo>
                      <a:pt x="107956" y="239506"/>
                      <a:pt x="32285" y="562827"/>
                      <a:pt x="28581" y="573410"/>
                    </a:cubicBezTo>
                    <a:cubicBezTo>
                      <a:pt x="24877" y="583993"/>
                      <a:pt x="65623" y="442177"/>
                      <a:pt x="88906" y="341635"/>
                    </a:cubicBezTo>
                    <a:cubicBezTo>
                      <a:pt x="112189" y="241093"/>
                      <a:pt x="186802" y="-25078"/>
                      <a:pt x="184156" y="19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9" name="フリーフォーム 1608">
                <a:extLst>
                  <a:ext uri="{FF2B5EF4-FFF2-40B4-BE49-F238E27FC236}">
                    <a16:creationId xmlns:a16="http://schemas.microsoft.com/office/drawing/2014/main" id="{74B67F88-B72F-2385-3E01-43B19DDFF51C}"/>
                  </a:ext>
                </a:extLst>
              </p:cNvPr>
              <p:cNvSpPr/>
              <p:nvPr/>
            </p:nvSpPr>
            <p:spPr>
              <a:xfrm>
                <a:off x="-27940" y="3834699"/>
                <a:ext cx="1720425" cy="217590"/>
              </a:xfrm>
              <a:custGeom>
                <a:avLst/>
                <a:gdLst>
                  <a:gd name="connsiteX0" fmla="*/ 8890 w 1720425"/>
                  <a:gd name="connsiteY0" fmla="*/ 701 h 217590"/>
                  <a:gd name="connsiteX1" fmla="*/ 1218565 w 1720425"/>
                  <a:gd name="connsiteY1" fmla="*/ 200726 h 217590"/>
                  <a:gd name="connsiteX2" fmla="*/ 1142365 w 1720425"/>
                  <a:gd name="connsiteY2" fmla="*/ 203901 h 217590"/>
                  <a:gd name="connsiteX3" fmla="*/ 1345565 w 1720425"/>
                  <a:gd name="connsiteY3" fmla="*/ 178501 h 217590"/>
                  <a:gd name="connsiteX4" fmla="*/ 1278890 w 1720425"/>
                  <a:gd name="connsiteY4" fmla="*/ 134051 h 217590"/>
                  <a:gd name="connsiteX5" fmla="*/ 1513840 w 1720425"/>
                  <a:gd name="connsiteY5" fmla="*/ 83251 h 217590"/>
                  <a:gd name="connsiteX6" fmla="*/ 1720215 w 1720425"/>
                  <a:gd name="connsiteY6" fmla="*/ 130876 h 217590"/>
                  <a:gd name="connsiteX7" fmla="*/ 1475740 w 1720425"/>
                  <a:gd name="connsiteY7" fmla="*/ 134051 h 217590"/>
                  <a:gd name="connsiteX8" fmla="*/ 1348740 w 1720425"/>
                  <a:gd name="connsiteY8" fmla="*/ 175326 h 217590"/>
                  <a:gd name="connsiteX9" fmla="*/ 539115 w 1720425"/>
                  <a:gd name="connsiteY9" fmla="*/ 137226 h 217590"/>
                  <a:gd name="connsiteX10" fmla="*/ 662940 w 1720425"/>
                  <a:gd name="connsiteY10" fmla="*/ 134051 h 217590"/>
                  <a:gd name="connsiteX11" fmla="*/ 8890 w 1720425"/>
                  <a:gd name="connsiteY11" fmla="*/ 701 h 21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0425" h="217590">
                    <a:moveTo>
                      <a:pt x="8890" y="701"/>
                    </a:moveTo>
                    <a:cubicBezTo>
                      <a:pt x="101494" y="11814"/>
                      <a:pt x="1029653" y="166859"/>
                      <a:pt x="1218565" y="200726"/>
                    </a:cubicBezTo>
                    <a:cubicBezTo>
                      <a:pt x="1407478" y="234593"/>
                      <a:pt x="1121198" y="207605"/>
                      <a:pt x="1142365" y="203901"/>
                    </a:cubicBezTo>
                    <a:cubicBezTo>
                      <a:pt x="1163532" y="200197"/>
                      <a:pt x="1322811" y="190143"/>
                      <a:pt x="1345565" y="178501"/>
                    </a:cubicBezTo>
                    <a:cubicBezTo>
                      <a:pt x="1368319" y="166859"/>
                      <a:pt x="1250844" y="149926"/>
                      <a:pt x="1278890" y="134051"/>
                    </a:cubicBezTo>
                    <a:cubicBezTo>
                      <a:pt x="1306936" y="118176"/>
                      <a:pt x="1440286" y="83780"/>
                      <a:pt x="1513840" y="83251"/>
                    </a:cubicBezTo>
                    <a:cubicBezTo>
                      <a:pt x="1587394" y="82722"/>
                      <a:pt x="1726565" y="122409"/>
                      <a:pt x="1720215" y="130876"/>
                    </a:cubicBezTo>
                    <a:cubicBezTo>
                      <a:pt x="1713865" y="139343"/>
                      <a:pt x="1537652" y="126643"/>
                      <a:pt x="1475740" y="134051"/>
                    </a:cubicBezTo>
                    <a:cubicBezTo>
                      <a:pt x="1413828" y="141459"/>
                      <a:pt x="1504844" y="174797"/>
                      <a:pt x="1348740" y="175326"/>
                    </a:cubicBezTo>
                    <a:cubicBezTo>
                      <a:pt x="1192636" y="175855"/>
                      <a:pt x="653415" y="144105"/>
                      <a:pt x="539115" y="137226"/>
                    </a:cubicBezTo>
                    <a:cubicBezTo>
                      <a:pt x="424815" y="130347"/>
                      <a:pt x="750252" y="154159"/>
                      <a:pt x="662940" y="134051"/>
                    </a:cubicBezTo>
                    <a:cubicBezTo>
                      <a:pt x="575628" y="113943"/>
                      <a:pt x="-83714" y="-10412"/>
                      <a:pt x="8890" y="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0" name="フリーフォーム 1609">
                <a:extLst>
                  <a:ext uri="{FF2B5EF4-FFF2-40B4-BE49-F238E27FC236}">
                    <a16:creationId xmlns:a16="http://schemas.microsoft.com/office/drawing/2014/main" id="{1A9D950E-8F6A-CB4F-E950-C626CDF3C6B2}"/>
                  </a:ext>
                </a:extLst>
              </p:cNvPr>
              <p:cNvSpPr/>
              <p:nvPr/>
            </p:nvSpPr>
            <p:spPr>
              <a:xfrm>
                <a:off x="1289300" y="3934646"/>
                <a:ext cx="182667" cy="738978"/>
              </a:xfrm>
              <a:custGeom>
                <a:avLst/>
                <a:gdLst>
                  <a:gd name="connsiteX0" fmla="*/ 180725 w 182667"/>
                  <a:gd name="connsiteY0" fmla="*/ 15054 h 738978"/>
                  <a:gd name="connsiteX1" fmla="*/ 28325 w 182667"/>
                  <a:gd name="connsiteY1" fmla="*/ 570679 h 738978"/>
                  <a:gd name="connsiteX2" fmla="*/ 2925 w 182667"/>
                  <a:gd name="connsiteY2" fmla="*/ 707204 h 738978"/>
                  <a:gd name="connsiteX3" fmla="*/ 66425 w 182667"/>
                  <a:gd name="connsiteY3" fmla="*/ 497654 h 738978"/>
                  <a:gd name="connsiteX4" fmla="*/ 44200 w 182667"/>
                  <a:gd name="connsiteY4" fmla="*/ 738954 h 738978"/>
                  <a:gd name="connsiteX5" fmla="*/ 60075 w 182667"/>
                  <a:gd name="connsiteY5" fmla="*/ 510354 h 738978"/>
                  <a:gd name="connsiteX6" fmla="*/ 53725 w 182667"/>
                  <a:gd name="connsiteY6" fmla="*/ 157929 h 738978"/>
                  <a:gd name="connsiteX7" fmla="*/ 85475 w 182667"/>
                  <a:gd name="connsiteY7" fmla="*/ 199204 h 738978"/>
                  <a:gd name="connsiteX8" fmla="*/ 117225 w 182667"/>
                  <a:gd name="connsiteY8" fmla="*/ 256354 h 738978"/>
                  <a:gd name="connsiteX9" fmla="*/ 79125 w 182667"/>
                  <a:gd name="connsiteY9" fmla="*/ 364304 h 738978"/>
                  <a:gd name="connsiteX10" fmla="*/ 126750 w 182667"/>
                  <a:gd name="connsiteY10" fmla="*/ 91254 h 738978"/>
                  <a:gd name="connsiteX11" fmla="*/ 114050 w 182667"/>
                  <a:gd name="connsiteY11" fmla="*/ 151579 h 738978"/>
                  <a:gd name="connsiteX12" fmla="*/ 180725 w 182667"/>
                  <a:gd name="connsiteY12" fmla="*/ 1505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67" h="738978">
                    <a:moveTo>
                      <a:pt x="180725" y="15054"/>
                    </a:moveTo>
                    <a:cubicBezTo>
                      <a:pt x="166438" y="84904"/>
                      <a:pt x="57958" y="455321"/>
                      <a:pt x="28325" y="570679"/>
                    </a:cubicBezTo>
                    <a:cubicBezTo>
                      <a:pt x="-1308" y="686037"/>
                      <a:pt x="-3425" y="719375"/>
                      <a:pt x="2925" y="707204"/>
                    </a:cubicBezTo>
                    <a:cubicBezTo>
                      <a:pt x="9275" y="695033"/>
                      <a:pt x="59546" y="492362"/>
                      <a:pt x="66425" y="497654"/>
                    </a:cubicBezTo>
                    <a:cubicBezTo>
                      <a:pt x="73304" y="502946"/>
                      <a:pt x="45258" y="736837"/>
                      <a:pt x="44200" y="738954"/>
                    </a:cubicBezTo>
                    <a:cubicBezTo>
                      <a:pt x="43142" y="741071"/>
                      <a:pt x="58488" y="607191"/>
                      <a:pt x="60075" y="510354"/>
                    </a:cubicBezTo>
                    <a:cubicBezTo>
                      <a:pt x="61662" y="413517"/>
                      <a:pt x="49492" y="209787"/>
                      <a:pt x="53725" y="157929"/>
                    </a:cubicBezTo>
                    <a:cubicBezTo>
                      <a:pt x="57958" y="106071"/>
                      <a:pt x="74892" y="182800"/>
                      <a:pt x="85475" y="199204"/>
                    </a:cubicBezTo>
                    <a:cubicBezTo>
                      <a:pt x="96058" y="215608"/>
                      <a:pt x="118283" y="228837"/>
                      <a:pt x="117225" y="256354"/>
                    </a:cubicBezTo>
                    <a:cubicBezTo>
                      <a:pt x="116167" y="283871"/>
                      <a:pt x="77538" y="391821"/>
                      <a:pt x="79125" y="364304"/>
                    </a:cubicBezTo>
                    <a:cubicBezTo>
                      <a:pt x="80712" y="336787"/>
                      <a:pt x="120929" y="126708"/>
                      <a:pt x="126750" y="91254"/>
                    </a:cubicBezTo>
                    <a:cubicBezTo>
                      <a:pt x="132571" y="55800"/>
                      <a:pt x="101879" y="162692"/>
                      <a:pt x="114050" y="151579"/>
                    </a:cubicBezTo>
                    <a:cubicBezTo>
                      <a:pt x="126221" y="140466"/>
                      <a:pt x="195012" y="-54796"/>
                      <a:pt x="180725" y="150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1" name="フリーフォーム 1610">
                <a:extLst>
                  <a:ext uri="{FF2B5EF4-FFF2-40B4-BE49-F238E27FC236}">
                    <a16:creationId xmlns:a16="http://schemas.microsoft.com/office/drawing/2014/main" id="{96A00BE7-7D3C-3BC0-B820-B7A13C60A6BB}"/>
                  </a:ext>
                </a:extLst>
              </p:cNvPr>
              <p:cNvSpPr/>
              <p:nvPr/>
            </p:nvSpPr>
            <p:spPr>
              <a:xfrm>
                <a:off x="2045485" y="3411116"/>
                <a:ext cx="113515" cy="735435"/>
              </a:xfrm>
              <a:custGeom>
                <a:avLst/>
                <a:gdLst>
                  <a:gd name="connsiteX0" fmla="*/ 113515 w 113515"/>
                  <a:gd name="connsiteY0" fmla="*/ 2009 h 735435"/>
                  <a:gd name="connsiteX1" fmla="*/ 30965 w 113515"/>
                  <a:gd name="connsiteY1" fmla="*/ 490959 h 735435"/>
                  <a:gd name="connsiteX2" fmla="*/ 46840 w 113515"/>
                  <a:gd name="connsiteY2" fmla="*/ 449684 h 735435"/>
                  <a:gd name="connsiteX3" fmla="*/ 15090 w 113515"/>
                  <a:gd name="connsiteY3" fmla="*/ 732259 h 735435"/>
                  <a:gd name="connsiteX4" fmla="*/ 15090 w 113515"/>
                  <a:gd name="connsiteY4" fmla="*/ 586209 h 735435"/>
                  <a:gd name="connsiteX5" fmla="*/ 2390 w 113515"/>
                  <a:gd name="connsiteY5" fmla="*/ 348084 h 735435"/>
                  <a:gd name="connsiteX6" fmla="*/ 5565 w 113515"/>
                  <a:gd name="connsiteY6" fmla="*/ 417934 h 735435"/>
                  <a:gd name="connsiteX7" fmla="*/ 56365 w 113515"/>
                  <a:gd name="connsiteY7" fmla="*/ 214734 h 735435"/>
                  <a:gd name="connsiteX8" fmla="*/ 30965 w 113515"/>
                  <a:gd name="connsiteY8" fmla="*/ 313159 h 735435"/>
                  <a:gd name="connsiteX9" fmla="*/ 113515 w 113515"/>
                  <a:gd name="connsiteY9" fmla="*/ 2009 h 73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515" h="735435">
                    <a:moveTo>
                      <a:pt x="113515" y="2009"/>
                    </a:moveTo>
                    <a:cubicBezTo>
                      <a:pt x="113515" y="31642"/>
                      <a:pt x="42077" y="416347"/>
                      <a:pt x="30965" y="490959"/>
                    </a:cubicBezTo>
                    <a:cubicBezTo>
                      <a:pt x="19853" y="565571"/>
                      <a:pt x="49486" y="409467"/>
                      <a:pt x="46840" y="449684"/>
                    </a:cubicBezTo>
                    <a:cubicBezTo>
                      <a:pt x="44194" y="489901"/>
                      <a:pt x="20382" y="709505"/>
                      <a:pt x="15090" y="732259"/>
                    </a:cubicBezTo>
                    <a:cubicBezTo>
                      <a:pt x="9798" y="755013"/>
                      <a:pt x="17207" y="650238"/>
                      <a:pt x="15090" y="586209"/>
                    </a:cubicBezTo>
                    <a:cubicBezTo>
                      <a:pt x="12973" y="522180"/>
                      <a:pt x="3977" y="376130"/>
                      <a:pt x="2390" y="348084"/>
                    </a:cubicBezTo>
                    <a:cubicBezTo>
                      <a:pt x="803" y="320038"/>
                      <a:pt x="-3431" y="440159"/>
                      <a:pt x="5565" y="417934"/>
                    </a:cubicBezTo>
                    <a:cubicBezTo>
                      <a:pt x="14561" y="395709"/>
                      <a:pt x="52132" y="232196"/>
                      <a:pt x="56365" y="214734"/>
                    </a:cubicBezTo>
                    <a:cubicBezTo>
                      <a:pt x="60598" y="197272"/>
                      <a:pt x="25673" y="346496"/>
                      <a:pt x="30965" y="313159"/>
                    </a:cubicBezTo>
                    <a:cubicBezTo>
                      <a:pt x="36257" y="279822"/>
                      <a:pt x="113515" y="-27624"/>
                      <a:pt x="113515" y="20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2" name="フリーフォーム 1611">
                <a:extLst>
                  <a:ext uri="{FF2B5EF4-FFF2-40B4-BE49-F238E27FC236}">
                    <a16:creationId xmlns:a16="http://schemas.microsoft.com/office/drawing/2014/main" id="{602A116D-B6E1-DA0D-269F-2A71A634AF87}"/>
                  </a:ext>
                </a:extLst>
              </p:cNvPr>
              <p:cNvSpPr/>
              <p:nvPr/>
            </p:nvSpPr>
            <p:spPr>
              <a:xfrm>
                <a:off x="1126290" y="4051271"/>
                <a:ext cx="163061" cy="936701"/>
              </a:xfrm>
              <a:custGeom>
                <a:avLst/>
                <a:gdLst>
                  <a:gd name="connsiteX0" fmla="*/ 162760 w 163061"/>
                  <a:gd name="connsiteY0" fmla="*/ 29 h 936701"/>
                  <a:gd name="connsiteX1" fmla="*/ 137360 w 163061"/>
                  <a:gd name="connsiteY1" fmla="*/ 415954 h 936701"/>
                  <a:gd name="connsiteX2" fmla="*/ 115135 w 163061"/>
                  <a:gd name="connsiteY2" fmla="*/ 600104 h 936701"/>
                  <a:gd name="connsiteX3" fmla="*/ 124660 w 163061"/>
                  <a:gd name="connsiteY3" fmla="*/ 504854 h 936701"/>
                  <a:gd name="connsiteX4" fmla="*/ 45285 w 163061"/>
                  <a:gd name="connsiteY4" fmla="*/ 787429 h 936701"/>
                  <a:gd name="connsiteX5" fmla="*/ 835 w 163061"/>
                  <a:gd name="connsiteY5" fmla="*/ 936654 h 936701"/>
                  <a:gd name="connsiteX6" fmla="*/ 19885 w 163061"/>
                  <a:gd name="connsiteY6" fmla="*/ 800129 h 936701"/>
                  <a:gd name="connsiteX7" fmla="*/ 64335 w 163061"/>
                  <a:gd name="connsiteY7" fmla="*/ 517554 h 936701"/>
                  <a:gd name="connsiteX8" fmla="*/ 67510 w 163061"/>
                  <a:gd name="connsiteY8" fmla="*/ 619154 h 936701"/>
                  <a:gd name="connsiteX9" fmla="*/ 134185 w 163061"/>
                  <a:gd name="connsiteY9" fmla="*/ 317529 h 936701"/>
                  <a:gd name="connsiteX10" fmla="*/ 150060 w 163061"/>
                  <a:gd name="connsiteY10" fmla="*/ 393729 h 936701"/>
                  <a:gd name="connsiteX11" fmla="*/ 162760 w 163061"/>
                  <a:gd name="connsiteY11" fmla="*/ 29 h 93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061" h="936701">
                    <a:moveTo>
                      <a:pt x="162760" y="29"/>
                    </a:moveTo>
                    <a:cubicBezTo>
                      <a:pt x="160643" y="3733"/>
                      <a:pt x="145297" y="315942"/>
                      <a:pt x="137360" y="415954"/>
                    </a:cubicBezTo>
                    <a:cubicBezTo>
                      <a:pt x="129422" y="515967"/>
                      <a:pt x="117252" y="585287"/>
                      <a:pt x="115135" y="600104"/>
                    </a:cubicBezTo>
                    <a:cubicBezTo>
                      <a:pt x="113018" y="614921"/>
                      <a:pt x="136302" y="473633"/>
                      <a:pt x="124660" y="504854"/>
                    </a:cubicBezTo>
                    <a:cubicBezTo>
                      <a:pt x="113018" y="536075"/>
                      <a:pt x="65922" y="715462"/>
                      <a:pt x="45285" y="787429"/>
                    </a:cubicBezTo>
                    <a:cubicBezTo>
                      <a:pt x="24648" y="859396"/>
                      <a:pt x="5068" y="934537"/>
                      <a:pt x="835" y="936654"/>
                    </a:cubicBezTo>
                    <a:cubicBezTo>
                      <a:pt x="-3398" y="938771"/>
                      <a:pt x="9302" y="869979"/>
                      <a:pt x="19885" y="800129"/>
                    </a:cubicBezTo>
                    <a:cubicBezTo>
                      <a:pt x="30468" y="730279"/>
                      <a:pt x="56397" y="547717"/>
                      <a:pt x="64335" y="517554"/>
                    </a:cubicBezTo>
                    <a:cubicBezTo>
                      <a:pt x="72273" y="487391"/>
                      <a:pt x="55868" y="652491"/>
                      <a:pt x="67510" y="619154"/>
                    </a:cubicBezTo>
                    <a:cubicBezTo>
                      <a:pt x="79152" y="585817"/>
                      <a:pt x="120427" y="355100"/>
                      <a:pt x="134185" y="317529"/>
                    </a:cubicBezTo>
                    <a:cubicBezTo>
                      <a:pt x="147943" y="279958"/>
                      <a:pt x="144768" y="447704"/>
                      <a:pt x="150060" y="393729"/>
                    </a:cubicBezTo>
                    <a:cubicBezTo>
                      <a:pt x="155352" y="339754"/>
                      <a:pt x="164877" y="-3675"/>
                      <a:pt x="162760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3" name="フリーフォーム 1612">
                <a:extLst>
                  <a:ext uri="{FF2B5EF4-FFF2-40B4-BE49-F238E27FC236}">
                    <a16:creationId xmlns:a16="http://schemas.microsoft.com/office/drawing/2014/main" id="{7819ECFE-5201-B87B-E9D7-5537A6F1F3FA}"/>
                  </a:ext>
                </a:extLst>
              </p:cNvPr>
              <p:cNvSpPr/>
              <p:nvPr/>
            </p:nvSpPr>
            <p:spPr>
              <a:xfrm>
                <a:off x="1117593" y="4695745"/>
                <a:ext cx="236809" cy="298932"/>
              </a:xfrm>
              <a:custGeom>
                <a:avLst/>
                <a:gdLst>
                  <a:gd name="connsiteX0" fmla="*/ 234957 w 236809"/>
                  <a:gd name="connsiteY0" fmla="*/ 80 h 298932"/>
                  <a:gd name="connsiteX1" fmla="*/ 222257 w 236809"/>
                  <a:gd name="connsiteY1" fmla="*/ 165180 h 298932"/>
                  <a:gd name="connsiteX2" fmla="*/ 231782 w 236809"/>
                  <a:gd name="connsiteY2" fmla="*/ 235030 h 298932"/>
                  <a:gd name="connsiteX3" fmla="*/ 177807 w 236809"/>
                  <a:gd name="connsiteY3" fmla="*/ 292180 h 298932"/>
                  <a:gd name="connsiteX4" fmla="*/ 139707 w 236809"/>
                  <a:gd name="connsiteY4" fmla="*/ 292180 h 298932"/>
                  <a:gd name="connsiteX5" fmla="*/ 7 w 236809"/>
                  <a:gd name="connsiteY5" fmla="*/ 241380 h 298932"/>
                  <a:gd name="connsiteX6" fmla="*/ 146057 w 236809"/>
                  <a:gd name="connsiteY6" fmla="*/ 292180 h 298932"/>
                  <a:gd name="connsiteX7" fmla="*/ 231782 w 236809"/>
                  <a:gd name="connsiteY7" fmla="*/ 273130 h 298932"/>
                  <a:gd name="connsiteX8" fmla="*/ 187332 w 236809"/>
                  <a:gd name="connsiteY8" fmla="*/ 174705 h 298932"/>
                  <a:gd name="connsiteX9" fmla="*/ 174632 w 236809"/>
                  <a:gd name="connsiteY9" fmla="*/ 142955 h 298932"/>
                  <a:gd name="connsiteX10" fmla="*/ 234957 w 236809"/>
                  <a:gd name="connsiteY10" fmla="*/ 80 h 2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6809" h="298932">
                    <a:moveTo>
                      <a:pt x="234957" y="80"/>
                    </a:moveTo>
                    <a:cubicBezTo>
                      <a:pt x="242894" y="3784"/>
                      <a:pt x="222786" y="126022"/>
                      <a:pt x="222257" y="165180"/>
                    </a:cubicBezTo>
                    <a:cubicBezTo>
                      <a:pt x="221728" y="204338"/>
                      <a:pt x="239190" y="213863"/>
                      <a:pt x="231782" y="235030"/>
                    </a:cubicBezTo>
                    <a:cubicBezTo>
                      <a:pt x="224374" y="256197"/>
                      <a:pt x="193153" y="282655"/>
                      <a:pt x="177807" y="292180"/>
                    </a:cubicBezTo>
                    <a:cubicBezTo>
                      <a:pt x="162461" y="301705"/>
                      <a:pt x="169340" y="300647"/>
                      <a:pt x="139707" y="292180"/>
                    </a:cubicBezTo>
                    <a:cubicBezTo>
                      <a:pt x="110074" y="283713"/>
                      <a:pt x="-1051" y="241380"/>
                      <a:pt x="7" y="241380"/>
                    </a:cubicBezTo>
                    <a:cubicBezTo>
                      <a:pt x="1065" y="241380"/>
                      <a:pt x="107428" y="286888"/>
                      <a:pt x="146057" y="292180"/>
                    </a:cubicBezTo>
                    <a:cubicBezTo>
                      <a:pt x="184686" y="297472"/>
                      <a:pt x="224903" y="292709"/>
                      <a:pt x="231782" y="273130"/>
                    </a:cubicBezTo>
                    <a:cubicBezTo>
                      <a:pt x="238661" y="253551"/>
                      <a:pt x="196857" y="196401"/>
                      <a:pt x="187332" y="174705"/>
                    </a:cubicBezTo>
                    <a:cubicBezTo>
                      <a:pt x="177807" y="153009"/>
                      <a:pt x="166695" y="164651"/>
                      <a:pt x="174632" y="142955"/>
                    </a:cubicBezTo>
                    <a:cubicBezTo>
                      <a:pt x="182569" y="121259"/>
                      <a:pt x="227020" y="-3624"/>
                      <a:pt x="234957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4" name="フリーフォーム 1613">
                <a:extLst>
                  <a:ext uri="{FF2B5EF4-FFF2-40B4-BE49-F238E27FC236}">
                    <a16:creationId xmlns:a16="http://schemas.microsoft.com/office/drawing/2014/main" id="{32E12461-D15A-43AB-4BB7-834F7A41E5AB}"/>
                  </a:ext>
                </a:extLst>
              </p:cNvPr>
              <p:cNvSpPr/>
              <p:nvPr/>
            </p:nvSpPr>
            <p:spPr>
              <a:xfrm>
                <a:off x="1094133" y="4902404"/>
                <a:ext cx="191562" cy="129591"/>
              </a:xfrm>
              <a:custGeom>
                <a:avLst/>
                <a:gdLst>
                  <a:gd name="connsiteX0" fmla="*/ 1242 w 191562"/>
                  <a:gd name="connsiteY0" fmla="*/ 2971 h 129591"/>
                  <a:gd name="connsiteX1" fmla="*/ 185392 w 191562"/>
                  <a:gd name="connsiteY1" fmla="*/ 126796 h 129591"/>
                  <a:gd name="connsiteX2" fmla="*/ 144117 w 191562"/>
                  <a:gd name="connsiteY2" fmla="*/ 85521 h 129591"/>
                  <a:gd name="connsiteX3" fmla="*/ 106017 w 191562"/>
                  <a:gd name="connsiteY3" fmla="*/ 41071 h 129591"/>
                  <a:gd name="connsiteX4" fmla="*/ 1242 w 191562"/>
                  <a:gd name="connsiteY4" fmla="*/ 2971 h 12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562" h="129591">
                    <a:moveTo>
                      <a:pt x="1242" y="2971"/>
                    </a:moveTo>
                    <a:cubicBezTo>
                      <a:pt x="14471" y="17259"/>
                      <a:pt x="161580" y="113038"/>
                      <a:pt x="185392" y="126796"/>
                    </a:cubicBezTo>
                    <a:cubicBezTo>
                      <a:pt x="209204" y="140554"/>
                      <a:pt x="157346" y="99809"/>
                      <a:pt x="144117" y="85521"/>
                    </a:cubicBezTo>
                    <a:cubicBezTo>
                      <a:pt x="130888" y="71234"/>
                      <a:pt x="127713" y="52183"/>
                      <a:pt x="106017" y="41071"/>
                    </a:cubicBezTo>
                    <a:cubicBezTo>
                      <a:pt x="84321" y="29959"/>
                      <a:pt x="-11987" y="-11317"/>
                      <a:pt x="1242" y="29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5" name="フリーフォーム 1614">
                <a:extLst>
                  <a:ext uri="{FF2B5EF4-FFF2-40B4-BE49-F238E27FC236}">
                    <a16:creationId xmlns:a16="http://schemas.microsoft.com/office/drawing/2014/main" id="{8DAF9ED4-21CB-70B4-9E74-08F19A1D7331}"/>
                  </a:ext>
                </a:extLst>
              </p:cNvPr>
              <p:cNvSpPr/>
              <p:nvPr/>
            </p:nvSpPr>
            <p:spPr>
              <a:xfrm>
                <a:off x="-10435" y="4086221"/>
                <a:ext cx="410800" cy="311175"/>
              </a:xfrm>
              <a:custGeom>
                <a:avLst/>
                <a:gdLst>
                  <a:gd name="connsiteX0" fmla="*/ 315235 w 410800"/>
                  <a:gd name="connsiteY0" fmla="*/ 4 h 311175"/>
                  <a:gd name="connsiteX1" fmla="*/ 258085 w 410800"/>
                  <a:gd name="connsiteY1" fmla="*/ 209554 h 311175"/>
                  <a:gd name="connsiteX2" fmla="*/ 305710 w 410800"/>
                  <a:gd name="connsiteY2" fmla="*/ 288929 h 311175"/>
                  <a:gd name="connsiteX3" fmla="*/ 223160 w 410800"/>
                  <a:gd name="connsiteY3" fmla="*/ 298454 h 311175"/>
                  <a:gd name="connsiteX4" fmla="*/ 410485 w 410800"/>
                  <a:gd name="connsiteY4" fmla="*/ 311154 h 311175"/>
                  <a:gd name="connsiteX5" fmla="*/ 267610 w 410800"/>
                  <a:gd name="connsiteY5" fmla="*/ 295279 h 311175"/>
                  <a:gd name="connsiteX6" fmla="*/ 261260 w 410800"/>
                  <a:gd name="connsiteY6" fmla="*/ 257179 h 311175"/>
                  <a:gd name="connsiteX7" fmla="*/ 910 w 410800"/>
                  <a:gd name="connsiteY7" fmla="*/ 212729 h 311175"/>
                  <a:gd name="connsiteX8" fmla="*/ 181885 w 410800"/>
                  <a:gd name="connsiteY8" fmla="*/ 203204 h 311175"/>
                  <a:gd name="connsiteX9" fmla="*/ 315235 w 410800"/>
                  <a:gd name="connsiteY9" fmla="*/ 4 h 3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0800" h="311175">
                    <a:moveTo>
                      <a:pt x="315235" y="4"/>
                    </a:moveTo>
                    <a:cubicBezTo>
                      <a:pt x="327935" y="1062"/>
                      <a:pt x="259672" y="161400"/>
                      <a:pt x="258085" y="209554"/>
                    </a:cubicBezTo>
                    <a:cubicBezTo>
                      <a:pt x="256498" y="257708"/>
                      <a:pt x="311531" y="274112"/>
                      <a:pt x="305710" y="288929"/>
                    </a:cubicBezTo>
                    <a:cubicBezTo>
                      <a:pt x="299889" y="303746"/>
                      <a:pt x="205698" y="294750"/>
                      <a:pt x="223160" y="298454"/>
                    </a:cubicBezTo>
                    <a:cubicBezTo>
                      <a:pt x="240622" y="302158"/>
                      <a:pt x="403077" y="311683"/>
                      <a:pt x="410485" y="311154"/>
                    </a:cubicBezTo>
                    <a:cubicBezTo>
                      <a:pt x="417893" y="310625"/>
                      <a:pt x="292481" y="304275"/>
                      <a:pt x="267610" y="295279"/>
                    </a:cubicBezTo>
                    <a:cubicBezTo>
                      <a:pt x="242739" y="286283"/>
                      <a:pt x="305710" y="270937"/>
                      <a:pt x="261260" y="257179"/>
                    </a:cubicBezTo>
                    <a:cubicBezTo>
                      <a:pt x="216810" y="243421"/>
                      <a:pt x="14139" y="221725"/>
                      <a:pt x="910" y="212729"/>
                    </a:cubicBezTo>
                    <a:cubicBezTo>
                      <a:pt x="-12319" y="203733"/>
                      <a:pt x="122089" y="236541"/>
                      <a:pt x="181885" y="203204"/>
                    </a:cubicBezTo>
                    <a:cubicBezTo>
                      <a:pt x="241681" y="169867"/>
                      <a:pt x="302535" y="-1054"/>
                      <a:pt x="315235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6" name="フリーフォーム 1615">
                <a:extLst>
                  <a:ext uri="{FF2B5EF4-FFF2-40B4-BE49-F238E27FC236}">
                    <a16:creationId xmlns:a16="http://schemas.microsoft.com/office/drawing/2014/main" id="{2F480E0A-053B-D48B-EDF7-64FBEA36AF42}"/>
                  </a:ext>
                </a:extLst>
              </p:cNvPr>
              <p:cNvSpPr/>
              <p:nvPr/>
            </p:nvSpPr>
            <p:spPr>
              <a:xfrm>
                <a:off x="900671" y="4133839"/>
                <a:ext cx="350518" cy="511200"/>
              </a:xfrm>
              <a:custGeom>
                <a:avLst/>
                <a:gdLst>
                  <a:gd name="connsiteX0" fmla="*/ 337579 w 350518"/>
                  <a:gd name="connsiteY0" fmla="*/ 11 h 511200"/>
                  <a:gd name="connsiteX1" fmla="*/ 229629 w 350518"/>
                  <a:gd name="connsiteY1" fmla="*/ 330211 h 511200"/>
                  <a:gd name="connsiteX2" fmla="*/ 251854 w 350518"/>
                  <a:gd name="connsiteY2" fmla="*/ 288936 h 511200"/>
                  <a:gd name="connsiteX3" fmla="*/ 251854 w 350518"/>
                  <a:gd name="connsiteY3" fmla="*/ 457211 h 511200"/>
                  <a:gd name="connsiteX4" fmla="*/ 245504 w 350518"/>
                  <a:gd name="connsiteY4" fmla="*/ 374661 h 511200"/>
                  <a:gd name="connsiteX5" fmla="*/ 39129 w 350518"/>
                  <a:gd name="connsiteY5" fmla="*/ 301636 h 511200"/>
                  <a:gd name="connsiteX6" fmla="*/ 118504 w 350518"/>
                  <a:gd name="connsiteY6" fmla="*/ 349261 h 511200"/>
                  <a:gd name="connsiteX7" fmla="*/ 99454 w 350518"/>
                  <a:gd name="connsiteY7" fmla="*/ 434986 h 511200"/>
                  <a:gd name="connsiteX8" fmla="*/ 1029 w 350518"/>
                  <a:gd name="connsiteY8" fmla="*/ 511186 h 511200"/>
                  <a:gd name="connsiteX9" fmla="*/ 169304 w 350518"/>
                  <a:gd name="connsiteY9" fmla="*/ 441336 h 511200"/>
                  <a:gd name="connsiteX10" fmla="*/ 328054 w 350518"/>
                  <a:gd name="connsiteY10" fmla="*/ 431811 h 511200"/>
                  <a:gd name="connsiteX11" fmla="*/ 350279 w 350518"/>
                  <a:gd name="connsiteY11" fmla="*/ 241311 h 511200"/>
                  <a:gd name="connsiteX12" fmla="*/ 337579 w 350518"/>
                  <a:gd name="connsiteY12" fmla="*/ 342911 h 511200"/>
                  <a:gd name="connsiteX13" fmla="*/ 337579 w 350518"/>
                  <a:gd name="connsiteY13" fmla="*/ 11 h 5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518" h="511200">
                    <a:moveTo>
                      <a:pt x="337579" y="11"/>
                    </a:moveTo>
                    <a:cubicBezTo>
                      <a:pt x="319587" y="-2106"/>
                      <a:pt x="243916" y="282057"/>
                      <a:pt x="229629" y="330211"/>
                    </a:cubicBezTo>
                    <a:cubicBezTo>
                      <a:pt x="215342" y="378365"/>
                      <a:pt x="248150" y="267769"/>
                      <a:pt x="251854" y="288936"/>
                    </a:cubicBezTo>
                    <a:cubicBezTo>
                      <a:pt x="255558" y="310103"/>
                      <a:pt x="252912" y="442924"/>
                      <a:pt x="251854" y="457211"/>
                    </a:cubicBezTo>
                    <a:cubicBezTo>
                      <a:pt x="250796" y="471498"/>
                      <a:pt x="280958" y="400590"/>
                      <a:pt x="245504" y="374661"/>
                    </a:cubicBezTo>
                    <a:cubicBezTo>
                      <a:pt x="210050" y="348732"/>
                      <a:pt x="60296" y="305869"/>
                      <a:pt x="39129" y="301636"/>
                    </a:cubicBezTo>
                    <a:cubicBezTo>
                      <a:pt x="17962" y="297403"/>
                      <a:pt x="108450" y="327036"/>
                      <a:pt x="118504" y="349261"/>
                    </a:cubicBezTo>
                    <a:cubicBezTo>
                      <a:pt x="128558" y="371486"/>
                      <a:pt x="119033" y="407999"/>
                      <a:pt x="99454" y="434986"/>
                    </a:cubicBezTo>
                    <a:cubicBezTo>
                      <a:pt x="79875" y="461973"/>
                      <a:pt x="-10613" y="510128"/>
                      <a:pt x="1029" y="511186"/>
                    </a:cubicBezTo>
                    <a:cubicBezTo>
                      <a:pt x="12671" y="512244"/>
                      <a:pt x="114800" y="454565"/>
                      <a:pt x="169304" y="441336"/>
                    </a:cubicBezTo>
                    <a:cubicBezTo>
                      <a:pt x="223808" y="428107"/>
                      <a:pt x="297892" y="465148"/>
                      <a:pt x="328054" y="431811"/>
                    </a:cubicBezTo>
                    <a:cubicBezTo>
                      <a:pt x="358216" y="398474"/>
                      <a:pt x="348692" y="256128"/>
                      <a:pt x="350279" y="241311"/>
                    </a:cubicBezTo>
                    <a:cubicBezTo>
                      <a:pt x="351866" y="226494"/>
                      <a:pt x="334933" y="379953"/>
                      <a:pt x="337579" y="342911"/>
                    </a:cubicBezTo>
                    <a:cubicBezTo>
                      <a:pt x="340225" y="305869"/>
                      <a:pt x="355571" y="2128"/>
                      <a:pt x="337579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7" name="フリーフォーム 1616">
                <a:extLst>
                  <a:ext uri="{FF2B5EF4-FFF2-40B4-BE49-F238E27FC236}">
                    <a16:creationId xmlns:a16="http://schemas.microsoft.com/office/drawing/2014/main" id="{7DC98231-2980-0C9F-E676-60F23FF93463}"/>
                  </a:ext>
                </a:extLst>
              </p:cNvPr>
              <p:cNvSpPr/>
              <p:nvPr/>
            </p:nvSpPr>
            <p:spPr>
              <a:xfrm>
                <a:off x="1125491" y="4701349"/>
                <a:ext cx="1087058" cy="192765"/>
              </a:xfrm>
              <a:custGeom>
                <a:avLst/>
                <a:gdLst>
                  <a:gd name="connsiteX0" fmla="*/ 1634 w 1087058"/>
                  <a:gd name="connsiteY0" fmla="*/ 16701 h 192765"/>
                  <a:gd name="connsiteX1" fmla="*/ 830309 w 1087058"/>
                  <a:gd name="connsiteY1" fmla="*/ 137351 h 192765"/>
                  <a:gd name="connsiteX2" fmla="*/ 744584 w 1087058"/>
                  <a:gd name="connsiteY2" fmla="*/ 124651 h 192765"/>
                  <a:gd name="connsiteX3" fmla="*/ 1081134 w 1087058"/>
                  <a:gd name="connsiteY3" fmla="*/ 188151 h 192765"/>
                  <a:gd name="connsiteX4" fmla="*/ 912859 w 1087058"/>
                  <a:gd name="connsiteY4" fmla="*/ 172276 h 192765"/>
                  <a:gd name="connsiteX5" fmla="*/ 347709 w 1087058"/>
                  <a:gd name="connsiteY5" fmla="*/ 48451 h 192765"/>
                  <a:gd name="connsiteX6" fmla="*/ 611234 w 1087058"/>
                  <a:gd name="connsiteY6" fmla="*/ 4001 h 192765"/>
                  <a:gd name="connsiteX7" fmla="*/ 1634 w 1087058"/>
                  <a:gd name="connsiteY7" fmla="*/ 16701 h 19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058" h="192765">
                    <a:moveTo>
                      <a:pt x="1634" y="16701"/>
                    </a:moveTo>
                    <a:cubicBezTo>
                      <a:pt x="38146" y="38926"/>
                      <a:pt x="830309" y="137351"/>
                      <a:pt x="830309" y="137351"/>
                    </a:cubicBezTo>
                    <a:cubicBezTo>
                      <a:pt x="954134" y="155343"/>
                      <a:pt x="702780" y="116184"/>
                      <a:pt x="744584" y="124651"/>
                    </a:cubicBezTo>
                    <a:cubicBezTo>
                      <a:pt x="786388" y="133118"/>
                      <a:pt x="1053088" y="180214"/>
                      <a:pt x="1081134" y="188151"/>
                    </a:cubicBezTo>
                    <a:cubicBezTo>
                      <a:pt x="1109180" y="196089"/>
                      <a:pt x="1035096" y="195559"/>
                      <a:pt x="912859" y="172276"/>
                    </a:cubicBezTo>
                    <a:cubicBezTo>
                      <a:pt x="790622" y="148993"/>
                      <a:pt x="397980" y="76497"/>
                      <a:pt x="347709" y="48451"/>
                    </a:cubicBezTo>
                    <a:cubicBezTo>
                      <a:pt x="297438" y="20405"/>
                      <a:pt x="670501" y="8763"/>
                      <a:pt x="611234" y="4001"/>
                    </a:cubicBezTo>
                    <a:cubicBezTo>
                      <a:pt x="551967" y="-762"/>
                      <a:pt x="-34878" y="-5524"/>
                      <a:pt x="1634" y="16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8" name="フリーフォーム 1617">
                <a:extLst>
                  <a:ext uri="{FF2B5EF4-FFF2-40B4-BE49-F238E27FC236}">
                    <a16:creationId xmlns:a16="http://schemas.microsoft.com/office/drawing/2014/main" id="{B729235D-6725-C4B1-63EE-D1DFF6B06E15}"/>
                  </a:ext>
                </a:extLst>
              </p:cNvPr>
              <p:cNvSpPr/>
              <p:nvPr/>
            </p:nvSpPr>
            <p:spPr>
              <a:xfrm>
                <a:off x="1488763" y="3145500"/>
                <a:ext cx="552659" cy="817191"/>
              </a:xfrm>
              <a:custGeom>
                <a:avLst/>
                <a:gdLst>
                  <a:gd name="connsiteX0" fmla="*/ 549587 w 552659"/>
                  <a:gd name="connsiteY0" fmla="*/ 4100 h 817191"/>
                  <a:gd name="connsiteX1" fmla="*/ 63812 w 552659"/>
                  <a:gd name="connsiteY1" fmla="*/ 607350 h 817191"/>
                  <a:gd name="connsiteX2" fmla="*/ 146362 w 552659"/>
                  <a:gd name="connsiteY2" fmla="*/ 524800 h 817191"/>
                  <a:gd name="connsiteX3" fmla="*/ 9837 w 552659"/>
                  <a:gd name="connsiteY3" fmla="*/ 801025 h 817191"/>
                  <a:gd name="connsiteX4" fmla="*/ 51112 w 552659"/>
                  <a:gd name="connsiteY4" fmla="*/ 721650 h 817191"/>
                  <a:gd name="connsiteX5" fmla="*/ 371787 w 552659"/>
                  <a:gd name="connsiteY5" fmla="*/ 204125 h 817191"/>
                  <a:gd name="connsiteX6" fmla="*/ 276537 w 552659"/>
                  <a:gd name="connsiteY6" fmla="*/ 334300 h 817191"/>
                  <a:gd name="connsiteX7" fmla="*/ 549587 w 552659"/>
                  <a:gd name="connsiteY7" fmla="*/ 4100 h 81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659" h="817191">
                    <a:moveTo>
                      <a:pt x="549587" y="4100"/>
                    </a:moveTo>
                    <a:cubicBezTo>
                      <a:pt x="514133" y="49608"/>
                      <a:pt x="131016" y="520567"/>
                      <a:pt x="63812" y="607350"/>
                    </a:cubicBezTo>
                    <a:cubicBezTo>
                      <a:pt x="-3392" y="694133"/>
                      <a:pt x="155358" y="492521"/>
                      <a:pt x="146362" y="524800"/>
                    </a:cubicBezTo>
                    <a:cubicBezTo>
                      <a:pt x="137366" y="557079"/>
                      <a:pt x="25712" y="768217"/>
                      <a:pt x="9837" y="801025"/>
                    </a:cubicBezTo>
                    <a:cubicBezTo>
                      <a:pt x="-6038" y="833833"/>
                      <a:pt x="-9213" y="821133"/>
                      <a:pt x="51112" y="721650"/>
                    </a:cubicBezTo>
                    <a:cubicBezTo>
                      <a:pt x="111437" y="622167"/>
                      <a:pt x="334216" y="268683"/>
                      <a:pt x="371787" y="204125"/>
                    </a:cubicBezTo>
                    <a:cubicBezTo>
                      <a:pt x="409358" y="139567"/>
                      <a:pt x="250608" y="362346"/>
                      <a:pt x="276537" y="334300"/>
                    </a:cubicBezTo>
                    <a:cubicBezTo>
                      <a:pt x="302466" y="306254"/>
                      <a:pt x="585041" y="-41408"/>
                      <a:pt x="549587" y="4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9" name="フリーフォーム 1618">
                <a:extLst>
                  <a:ext uri="{FF2B5EF4-FFF2-40B4-BE49-F238E27FC236}">
                    <a16:creationId xmlns:a16="http://schemas.microsoft.com/office/drawing/2014/main" id="{23E3419C-D495-749B-36F5-8205A65CB0A7}"/>
                  </a:ext>
                </a:extLst>
              </p:cNvPr>
              <p:cNvSpPr/>
              <p:nvPr/>
            </p:nvSpPr>
            <p:spPr>
              <a:xfrm>
                <a:off x="1092200" y="3911600"/>
                <a:ext cx="1187866" cy="244477"/>
              </a:xfrm>
              <a:custGeom>
                <a:avLst/>
                <a:gdLst>
                  <a:gd name="connsiteX0" fmla="*/ 0 w 1187866"/>
                  <a:gd name="connsiteY0" fmla="*/ 0 h 244477"/>
                  <a:gd name="connsiteX1" fmla="*/ 676275 w 1187866"/>
                  <a:gd name="connsiteY1" fmla="*/ 98425 h 244477"/>
                  <a:gd name="connsiteX2" fmla="*/ 1177925 w 1187866"/>
                  <a:gd name="connsiteY2" fmla="*/ 98425 h 244477"/>
                  <a:gd name="connsiteX3" fmla="*/ 996950 w 1187866"/>
                  <a:gd name="connsiteY3" fmla="*/ 104775 h 244477"/>
                  <a:gd name="connsiteX4" fmla="*/ 831850 w 1187866"/>
                  <a:gd name="connsiteY4" fmla="*/ 136525 h 244477"/>
                  <a:gd name="connsiteX5" fmla="*/ 825500 w 1187866"/>
                  <a:gd name="connsiteY5" fmla="*/ 244475 h 244477"/>
                  <a:gd name="connsiteX6" fmla="*/ 828675 w 1187866"/>
                  <a:gd name="connsiteY6" fmla="*/ 139700 h 244477"/>
                  <a:gd name="connsiteX7" fmla="*/ 511175 w 1187866"/>
                  <a:gd name="connsiteY7" fmla="*/ 120650 h 244477"/>
                  <a:gd name="connsiteX8" fmla="*/ 533400 w 1187866"/>
                  <a:gd name="connsiteY8" fmla="*/ 123825 h 244477"/>
                  <a:gd name="connsiteX9" fmla="*/ 0 w 1187866"/>
                  <a:gd name="connsiteY9" fmla="*/ 0 h 24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7866" h="244477">
                    <a:moveTo>
                      <a:pt x="0" y="0"/>
                    </a:moveTo>
                    <a:cubicBezTo>
                      <a:pt x="239977" y="41010"/>
                      <a:pt x="479954" y="82021"/>
                      <a:pt x="676275" y="98425"/>
                    </a:cubicBezTo>
                    <a:cubicBezTo>
                      <a:pt x="872596" y="114829"/>
                      <a:pt x="1124479" y="97367"/>
                      <a:pt x="1177925" y="98425"/>
                    </a:cubicBezTo>
                    <a:cubicBezTo>
                      <a:pt x="1231371" y="99483"/>
                      <a:pt x="1054629" y="98425"/>
                      <a:pt x="996950" y="104775"/>
                    </a:cubicBezTo>
                    <a:cubicBezTo>
                      <a:pt x="939271" y="111125"/>
                      <a:pt x="860425" y="113242"/>
                      <a:pt x="831850" y="136525"/>
                    </a:cubicBezTo>
                    <a:cubicBezTo>
                      <a:pt x="803275" y="159808"/>
                      <a:pt x="826029" y="243946"/>
                      <a:pt x="825500" y="244475"/>
                    </a:cubicBezTo>
                    <a:cubicBezTo>
                      <a:pt x="824971" y="245004"/>
                      <a:pt x="881063" y="160338"/>
                      <a:pt x="828675" y="139700"/>
                    </a:cubicBezTo>
                    <a:cubicBezTo>
                      <a:pt x="776288" y="119063"/>
                      <a:pt x="560388" y="123296"/>
                      <a:pt x="511175" y="120650"/>
                    </a:cubicBezTo>
                    <a:cubicBezTo>
                      <a:pt x="461963" y="118004"/>
                      <a:pt x="533400" y="123825"/>
                      <a:pt x="533400" y="12382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0" name="フリーフォーム 1619">
                <a:extLst>
                  <a:ext uri="{FF2B5EF4-FFF2-40B4-BE49-F238E27FC236}">
                    <a16:creationId xmlns:a16="http://schemas.microsoft.com/office/drawing/2014/main" id="{FB63E8D6-1E09-458F-C796-30CCE4993942}"/>
                  </a:ext>
                </a:extLst>
              </p:cNvPr>
              <p:cNvSpPr/>
              <p:nvPr/>
            </p:nvSpPr>
            <p:spPr>
              <a:xfrm>
                <a:off x="1730236" y="3739995"/>
                <a:ext cx="136826" cy="755813"/>
              </a:xfrm>
              <a:custGeom>
                <a:avLst/>
                <a:gdLst>
                  <a:gd name="connsiteX0" fmla="*/ 136664 w 136826"/>
                  <a:gd name="connsiteY0" fmla="*/ 155 h 755813"/>
                  <a:gd name="connsiteX1" fmla="*/ 69989 w 136826"/>
                  <a:gd name="connsiteY1" fmla="*/ 314480 h 755813"/>
                  <a:gd name="connsiteX2" fmla="*/ 69989 w 136826"/>
                  <a:gd name="connsiteY2" fmla="*/ 282730 h 755813"/>
                  <a:gd name="connsiteX3" fmla="*/ 19189 w 136826"/>
                  <a:gd name="connsiteY3" fmla="*/ 625630 h 755813"/>
                  <a:gd name="connsiteX4" fmla="*/ 38239 w 136826"/>
                  <a:gd name="connsiteY4" fmla="*/ 524030 h 755813"/>
                  <a:gd name="connsiteX5" fmla="*/ 12839 w 136826"/>
                  <a:gd name="connsiteY5" fmla="*/ 755805 h 755813"/>
                  <a:gd name="connsiteX6" fmla="*/ 139 w 136826"/>
                  <a:gd name="connsiteY6" fmla="*/ 533555 h 755813"/>
                  <a:gd name="connsiteX7" fmla="*/ 16014 w 136826"/>
                  <a:gd name="connsiteY7" fmla="*/ 720880 h 755813"/>
                  <a:gd name="connsiteX8" fmla="*/ 120789 w 136826"/>
                  <a:gd name="connsiteY8" fmla="*/ 136680 h 755813"/>
                  <a:gd name="connsiteX9" fmla="*/ 89039 w 136826"/>
                  <a:gd name="connsiteY9" fmla="*/ 270030 h 755813"/>
                  <a:gd name="connsiteX10" fmla="*/ 136664 w 136826"/>
                  <a:gd name="connsiteY10" fmla="*/ 155 h 75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826" h="755813">
                    <a:moveTo>
                      <a:pt x="136664" y="155"/>
                    </a:moveTo>
                    <a:cubicBezTo>
                      <a:pt x="133489" y="7563"/>
                      <a:pt x="81101" y="267384"/>
                      <a:pt x="69989" y="314480"/>
                    </a:cubicBezTo>
                    <a:cubicBezTo>
                      <a:pt x="58877" y="361576"/>
                      <a:pt x="78456" y="230872"/>
                      <a:pt x="69989" y="282730"/>
                    </a:cubicBezTo>
                    <a:cubicBezTo>
                      <a:pt x="61522" y="334588"/>
                      <a:pt x="24481" y="585413"/>
                      <a:pt x="19189" y="625630"/>
                    </a:cubicBezTo>
                    <a:cubicBezTo>
                      <a:pt x="13897" y="665847"/>
                      <a:pt x="39297" y="502334"/>
                      <a:pt x="38239" y="524030"/>
                    </a:cubicBezTo>
                    <a:cubicBezTo>
                      <a:pt x="37181" y="545726"/>
                      <a:pt x="19189" y="754218"/>
                      <a:pt x="12839" y="755805"/>
                    </a:cubicBezTo>
                    <a:cubicBezTo>
                      <a:pt x="6489" y="757393"/>
                      <a:pt x="-390" y="539376"/>
                      <a:pt x="139" y="533555"/>
                    </a:cubicBezTo>
                    <a:cubicBezTo>
                      <a:pt x="668" y="527734"/>
                      <a:pt x="-4094" y="787026"/>
                      <a:pt x="16014" y="720880"/>
                    </a:cubicBezTo>
                    <a:cubicBezTo>
                      <a:pt x="36122" y="654734"/>
                      <a:pt x="108618" y="211822"/>
                      <a:pt x="120789" y="136680"/>
                    </a:cubicBezTo>
                    <a:cubicBezTo>
                      <a:pt x="132960" y="61538"/>
                      <a:pt x="82689" y="286963"/>
                      <a:pt x="89039" y="270030"/>
                    </a:cubicBezTo>
                    <a:cubicBezTo>
                      <a:pt x="95389" y="253097"/>
                      <a:pt x="139839" y="-7253"/>
                      <a:pt x="136664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1" name="フリーフォーム 1620">
                <a:extLst>
                  <a:ext uri="{FF2B5EF4-FFF2-40B4-BE49-F238E27FC236}">
                    <a16:creationId xmlns:a16="http://schemas.microsoft.com/office/drawing/2014/main" id="{D1ADD49F-955B-D823-ABE8-52F7F9B6B197}"/>
                  </a:ext>
                </a:extLst>
              </p:cNvPr>
              <p:cNvSpPr/>
              <p:nvPr/>
            </p:nvSpPr>
            <p:spPr>
              <a:xfrm>
                <a:off x="1692745" y="3705111"/>
                <a:ext cx="180736" cy="894709"/>
              </a:xfrm>
              <a:custGeom>
                <a:avLst/>
                <a:gdLst>
                  <a:gd name="connsiteX0" fmla="*/ 180505 w 180736"/>
                  <a:gd name="connsiteY0" fmla="*/ 114 h 894709"/>
                  <a:gd name="connsiteX1" fmla="*/ 117005 w 180736"/>
                  <a:gd name="connsiteY1" fmla="*/ 247764 h 894709"/>
                  <a:gd name="connsiteX2" fmla="*/ 104305 w 180736"/>
                  <a:gd name="connsiteY2" fmla="*/ 209664 h 894709"/>
                  <a:gd name="connsiteX3" fmla="*/ 47155 w 180736"/>
                  <a:gd name="connsiteY3" fmla="*/ 609714 h 894709"/>
                  <a:gd name="connsiteX4" fmla="*/ 40805 w 180736"/>
                  <a:gd name="connsiteY4" fmla="*/ 543039 h 894709"/>
                  <a:gd name="connsiteX5" fmla="*/ 9055 w 180736"/>
                  <a:gd name="connsiteY5" fmla="*/ 889114 h 894709"/>
                  <a:gd name="connsiteX6" fmla="*/ 9055 w 180736"/>
                  <a:gd name="connsiteY6" fmla="*/ 730364 h 894709"/>
                  <a:gd name="connsiteX7" fmla="*/ 21755 w 180736"/>
                  <a:gd name="connsiteY7" fmla="*/ 384289 h 894709"/>
                  <a:gd name="connsiteX8" fmla="*/ 2705 w 180736"/>
                  <a:gd name="connsiteY8" fmla="*/ 543039 h 894709"/>
                  <a:gd name="connsiteX9" fmla="*/ 91605 w 180736"/>
                  <a:gd name="connsiteY9" fmla="*/ 282689 h 894709"/>
                  <a:gd name="connsiteX10" fmla="*/ 180505 w 180736"/>
                  <a:gd name="connsiteY10" fmla="*/ 114 h 89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36" h="894709">
                    <a:moveTo>
                      <a:pt x="180505" y="114"/>
                    </a:moveTo>
                    <a:cubicBezTo>
                      <a:pt x="184738" y="-5707"/>
                      <a:pt x="129705" y="212839"/>
                      <a:pt x="117005" y="247764"/>
                    </a:cubicBezTo>
                    <a:cubicBezTo>
                      <a:pt x="104305" y="282689"/>
                      <a:pt x="115947" y="149339"/>
                      <a:pt x="104305" y="209664"/>
                    </a:cubicBezTo>
                    <a:cubicBezTo>
                      <a:pt x="92663" y="269989"/>
                      <a:pt x="57738" y="554152"/>
                      <a:pt x="47155" y="609714"/>
                    </a:cubicBezTo>
                    <a:cubicBezTo>
                      <a:pt x="36572" y="665277"/>
                      <a:pt x="47155" y="496472"/>
                      <a:pt x="40805" y="543039"/>
                    </a:cubicBezTo>
                    <a:cubicBezTo>
                      <a:pt x="34455" y="589606"/>
                      <a:pt x="14347" y="857893"/>
                      <a:pt x="9055" y="889114"/>
                    </a:cubicBezTo>
                    <a:cubicBezTo>
                      <a:pt x="3763" y="920335"/>
                      <a:pt x="6938" y="814501"/>
                      <a:pt x="9055" y="730364"/>
                    </a:cubicBezTo>
                    <a:cubicBezTo>
                      <a:pt x="11172" y="646227"/>
                      <a:pt x="22813" y="415510"/>
                      <a:pt x="21755" y="384289"/>
                    </a:cubicBezTo>
                    <a:cubicBezTo>
                      <a:pt x="20697" y="353068"/>
                      <a:pt x="-8937" y="559972"/>
                      <a:pt x="2705" y="543039"/>
                    </a:cubicBezTo>
                    <a:cubicBezTo>
                      <a:pt x="14347" y="526106"/>
                      <a:pt x="64088" y="365768"/>
                      <a:pt x="91605" y="282689"/>
                    </a:cubicBezTo>
                    <a:cubicBezTo>
                      <a:pt x="119122" y="199610"/>
                      <a:pt x="176272" y="5935"/>
                      <a:pt x="180505" y="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2" name="フリーフォーム 1621">
                <a:extLst>
                  <a:ext uri="{FF2B5EF4-FFF2-40B4-BE49-F238E27FC236}">
                    <a16:creationId xmlns:a16="http://schemas.microsoft.com/office/drawing/2014/main" id="{14B79AB7-6A5D-0C63-440B-BE5E0290D39F}"/>
                  </a:ext>
                </a:extLst>
              </p:cNvPr>
              <p:cNvSpPr/>
              <p:nvPr/>
            </p:nvSpPr>
            <p:spPr>
              <a:xfrm>
                <a:off x="1539874" y="4406816"/>
                <a:ext cx="193678" cy="1003266"/>
              </a:xfrm>
              <a:custGeom>
                <a:avLst/>
                <a:gdLst>
                  <a:gd name="connsiteX0" fmla="*/ 193676 w 193678"/>
                  <a:gd name="connsiteY0" fmla="*/ 84 h 1003266"/>
                  <a:gd name="connsiteX1" fmla="*/ 101601 w 193678"/>
                  <a:gd name="connsiteY1" fmla="*/ 428709 h 1003266"/>
                  <a:gd name="connsiteX2" fmla="*/ 165101 w 193678"/>
                  <a:gd name="connsiteY2" fmla="*/ 368384 h 1003266"/>
                  <a:gd name="connsiteX3" fmla="*/ 28576 w 193678"/>
                  <a:gd name="connsiteY3" fmla="*/ 666834 h 1003266"/>
                  <a:gd name="connsiteX4" fmla="*/ 22226 w 193678"/>
                  <a:gd name="connsiteY4" fmla="*/ 790659 h 1003266"/>
                  <a:gd name="connsiteX5" fmla="*/ 22226 w 193678"/>
                  <a:gd name="connsiteY5" fmla="*/ 755734 h 1003266"/>
                  <a:gd name="connsiteX6" fmla="*/ 161926 w 193678"/>
                  <a:gd name="connsiteY6" fmla="*/ 987509 h 1003266"/>
                  <a:gd name="connsiteX7" fmla="*/ 130176 w 193678"/>
                  <a:gd name="connsiteY7" fmla="*/ 949409 h 1003266"/>
                  <a:gd name="connsiteX8" fmla="*/ 1 w 193678"/>
                  <a:gd name="connsiteY8" fmla="*/ 682709 h 1003266"/>
                  <a:gd name="connsiteX9" fmla="*/ 127001 w 193678"/>
                  <a:gd name="connsiteY9" fmla="*/ 517609 h 1003266"/>
                  <a:gd name="connsiteX10" fmla="*/ 98426 w 193678"/>
                  <a:gd name="connsiteY10" fmla="*/ 520784 h 1003266"/>
                  <a:gd name="connsiteX11" fmla="*/ 139701 w 193678"/>
                  <a:gd name="connsiteY11" fmla="*/ 289009 h 1003266"/>
                  <a:gd name="connsiteX12" fmla="*/ 104776 w 193678"/>
                  <a:gd name="connsiteY12" fmla="*/ 390609 h 1003266"/>
                  <a:gd name="connsiteX13" fmla="*/ 193676 w 193678"/>
                  <a:gd name="connsiteY13" fmla="*/ 84 h 100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3678" h="1003266">
                    <a:moveTo>
                      <a:pt x="193676" y="84"/>
                    </a:moveTo>
                    <a:cubicBezTo>
                      <a:pt x="193147" y="6434"/>
                      <a:pt x="106363" y="367326"/>
                      <a:pt x="101601" y="428709"/>
                    </a:cubicBezTo>
                    <a:cubicBezTo>
                      <a:pt x="96839" y="490092"/>
                      <a:pt x="177272" y="328697"/>
                      <a:pt x="165101" y="368384"/>
                    </a:cubicBezTo>
                    <a:cubicBezTo>
                      <a:pt x="152930" y="408071"/>
                      <a:pt x="52388" y="596455"/>
                      <a:pt x="28576" y="666834"/>
                    </a:cubicBezTo>
                    <a:cubicBezTo>
                      <a:pt x="4763" y="737213"/>
                      <a:pt x="23284" y="775842"/>
                      <a:pt x="22226" y="790659"/>
                    </a:cubicBezTo>
                    <a:cubicBezTo>
                      <a:pt x="21168" y="805476"/>
                      <a:pt x="-1057" y="722926"/>
                      <a:pt x="22226" y="755734"/>
                    </a:cubicBezTo>
                    <a:cubicBezTo>
                      <a:pt x="45509" y="788542"/>
                      <a:pt x="161926" y="987509"/>
                      <a:pt x="161926" y="987509"/>
                    </a:cubicBezTo>
                    <a:cubicBezTo>
                      <a:pt x="179918" y="1019788"/>
                      <a:pt x="157163" y="1000209"/>
                      <a:pt x="130176" y="949409"/>
                    </a:cubicBezTo>
                    <a:cubicBezTo>
                      <a:pt x="103189" y="898609"/>
                      <a:pt x="530" y="754676"/>
                      <a:pt x="1" y="682709"/>
                    </a:cubicBezTo>
                    <a:cubicBezTo>
                      <a:pt x="-528" y="610742"/>
                      <a:pt x="110597" y="544596"/>
                      <a:pt x="127001" y="517609"/>
                    </a:cubicBezTo>
                    <a:cubicBezTo>
                      <a:pt x="143405" y="490622"/>
                      <a:pt x="96309" y="558884"/>
                      <a:pt x="98426" y="520784"/>
                    </a:cubicBezTo>
                    <a:cubicBezTo>
                      <a:pt x="100543" y="482684"/>
                      <a:pt x="138643" y="310705"/>
                      <a:pt x="139701" y="289009"/>
                    </a:cubicBezTo>
                    <a:cubicBezTo>
                      <a:pt x="140759" y="267313"/>
                      <a:pt x="90489" y="435059"/>
                      <a:pt x="104776" y="390609"/>
                    </a:cubicBezTo>
                    <a:cubicBezTo>
                      <a:pt x="119063" y="346159"/>
                      <a:pt x="194205" y="-6266"/>
                      <a:pt x="193676" y="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3" name="フリーフォーム 1622">
                <a:extLst>
                  <a:ext uri="{FF2B5EF4-FFF2-40B4-BE49-F238E27FC236}">
                    <a16:creationId xmlns:a16="http://schemas.microsoft.com/office/drawing/2014/main" id="{2F1F1E94-4906-C249-4086-79C48CC5690C}"/>
                  </a:ext>
                </a:extLst>
              </p:cNvPr>
              <p:cNvSpPr/>
              <p:nvPr/>
            </p:nvSpPr>
            <p:spPr>
              <a:xfrm>
                <a:off x="2155467" y="3222224"/>
                <a:ext cx="66077" cy="878072"/>
              </a:xfrm>
              <a:custGeom>
                <a:avLst/>
                <a:gdLst>
                  <a:gd name="connsiteX0" fmla="*/ 63858 w 66077"/>
                  <a:gd name="connsiteY0" fmla="*/ 401 h 878072"/>
                  <a:gd name="connsiteX1" fmla="*/ 57508 w 66077"/>
                  <a:gd name="connsiteY1" fmla="*/ 451251 h 878072"/>
                  <a:gd name="connsiteX2" fmla="*/ 51158 w 66077"/>
                  <a:gd name="connsiteY2" fmla="*/ 435376 h 878072"/>
                  <a:gd name="connsiteX3" fmla="*/ 3533 w 66077"/>
                  <a:gd name="connsiteY3" fmla="*/ 803676 h 878072"/>
                  <a:gd name="connsiteX4" fmla="*/ 6708 w 66077"/>
                  <a:gd name="connsiteY4" fmla="*/ 876701 h 878072"/>
                  <a:gd name="connsiteX5" fmla="*/ 358 w 66077"/>
                  <a:gd name="connsiteY5" fmla="*/ 794151 h 878072"/>
                  <a:gd name="connsiteX6" fmla="*/ 19408 w 66077"/>
                  <a:gd name="connsiteY6" fmla="*/ 244876 h 878072"/>
                  <a:gd name="connsiteX7" fmla="*/ 16233 w 66077"/>
                  <a:gd name="connsiteY7" fmla="*/ 368701 h 878072"/>
                  <a:gd name="connsiteX8" fmla="*/ 63858 w 66077"/>
                  <a:gd name="connsiteY8" fmla="*/ 401 h 87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77" h="878072">
                    <a:moveTo>
                      <a:pt x="63858" y="401"/>
                    </a:moveTo>
                    <a:cubicBezTo>
                      <a:pt x="70737" y="14159"/>
                      <a:pt x="59625" y="378755"/>
                      <a:pt x="57508" y="451251"/>
                    </a:cubicBezTo>
                    <a:cubicBezTo>
                      <a:pt x="55391" y="523747"/>
                      <a:pt x="60154" y="376639"/>
                      <a:pt x="51158" y="435376"/>
                    </a:cubicBezTo>
                    <a:cubicBezTo>
                      <a:pt x="42162" y="494113"/>
                      <a:pt x="10941" y="730122"/>
                      <a:pt x="3533" y="803676"/>
                    </a:cubicBezTo>
                    <a:cubicBezTo>
                      <a:pt x="-3875" y="877230"/>
                      <a:pt x="7237" y="878288"/>
                      <a:pt x="6708" y="876701"/>
                    </a:cubicBezTo>
                    <a:cubicBezTo>
                      <a:pt x="6179" y="875114"/>
                      <a:pt x="-1759" y="899455"/>
                      <a:pt x="358" y="794151"/>
                    </a:cubicBezTo>
                    <a:cubicBezTo>
                      <a:pt x="2475" y="688847"/>
                      <a:pt x="16762" y="315784"/>
                      <a:pt x="19408" y="244876"/>
                    </a:cubicBezTo>
                    <a:cubicBezTo>
                      <a:pt x="22054" y="173968"/>
                      <a:pt x="7766" y="406272"/>
                      <a:pt x="16233" y="368701"/>
                    </a:cubicBezTo>
                    <a:cubicBezTo>
                      <a:pt x="24700" y="331130"/>
                      <a:pt x="56979" y="-13357"/>
                      <a:pt x="63858" y="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4" name="フリーフォーム 1623">
                <a:extLst>
                  <a:ext uri="{FF2B5EF4-FFF2-40B4-BE49-F238E27FC236}">
                    <a16:creationId xmlns:a16="http://schemas.microsoft.com/office/drawing/2014/main" id="{0B77EC0B-6FD2-B4EE-1381-DD8097FC5A6E}"/>
                  </a:ext>
                </a:extLst>
              </p:cNvPr>
              <p:cNvSpPr/>
              <p:nvPr/>
            </p:nvSpPr>
            <p:spPr>
              <a:xfrm>
                <a:off x="1501176" y="5088770"/>
                <a:ext cx="518142" cy="297833"/>
              </a:xfrm>
              <a:custGeom>
                <a:avLst/>
                <a:gdLst>
                  <a:gd name="connsiteX0" fmla="*/ 3774 w 518142"/>
                  <a:gd name="connsiteY0" fmla="*/ 102355 h 297833"/>
                  <a:gd name="connsiteX1" fmla="*/ 137124 w 518142"/>
                  <a:gd name="connsiteY1" fmla="*/ 273805 h 297833"/>
                  <a:gd name="connsiteX2" fmla="*/ 162524 w 518142"/>
                  <a:gd name="connsiteY2" fmla="*/ 286505 h 297833"/>
                  <a:gd name="connsiteX3" fmla="*/ 305399 w 518142"/>
                  <a:gd name="connsiteY3" fmla="*/ 296030 h 297833"/>
                  <a:gd name="connsiteX4" fmla="*/ 438749 w 518142"/>
                  <a:gd name="connsiteY4" fmla="*/ 248405 h 297833"/>
                  <a:gd name="connsiteX5" fmla="*/ 518124 w 518142"/>
                  <a:gd name="connsiteY5" fmla="*/ 184905 h 297833"/>
                  <a:gd name="connsiteX6" fmla="*/ 432399 w 518142"/>
                  <a:gd name="connsiteY6" fmla="*/ 254755 h 297833"/>
                  <a:gd name="connsiteX7" fmla="*/ 245074 w 518142"/>
                  <a:gd name="connsiteY7" fmla="*/ 264280 h 297833"/>
                  <a:gd name="connsiteX8" fmla="*/ 159349 w 518142"/>
                  <a:gd name="connsiteY8" fmla="*/ 210305 h 297833"/>
                  <a:gd name="connsiteX9" fmla="*/ 168874 w 518142"/>
                  <a:gd name="connsiteY9" fmla="*/ 254755 h 297833"/>
                  <a:gd name="connsiteX10" fmla="*/ 92674 w 518142"/>
                  <a:gd name="connsiteY10" fmla="*/ 181730 h 297833"/>
                  <a:gd name="connsiteX11" fmla="*/ 38699 w 518142"/>
                  <a:gd name="connsiteY11" fmla="*/ 755 h 297833"/>
                  <a:gd name="connsiteX12" fmla="*/ 3774 w 518142"/>
                  <a:gd name="connsiteY12" fmla="*/ 102355 h 2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142" h="297833">
                    <a:moveTo>
                      <a:pt x="3774" y="102355"/>
                    </a:moveTo>
                    <a:cubicBezTo>
                      <a:pt x="20178" y="147863"/>
                      <a:pt x="110666" y="243113"/>
                      <a:pt x="137124" y="273805"/>
                    </a:cubicBezTo>
                    <a:cubicBezTo>
                      <a:pt x="163582" y="304497"/>
                      <a:pt x="134478" y="282801"/>
                      <a:pt x="162524" y="286505"/>
                    </a:cubicBezTo>
                    <a:cubicBezTo>
                      <a:pt x="190570" y="290209"/>
                      <a:pt x="259361" y="302380"/>
                      <a:pt x="305399" y="296030"/>
                    </a:cubicBezTo>
                    <a:cubicBezTo>
                      <a:pt x="351437" y="289680"/>
                      <a:pt x="403295" y="266926"/>
                      <a:pt x="438749" y="248405"/>
                    </a:cubicBezTo>
                    <a:cubicBezTo>
                      <a:pt x="474203" y="229884"/>
                      <a:pt x="519182" y="183847"/>
                      <a:pt x="518124" y="184905"/>
                    </a:cubicBezTo>
                    <a:cubicBezTo>
                      <a:pt x="517066" y="185963"/>
                      <a:pt x="477907" y="241526"/>
                      <a:pt x="432399" y="254755"/>
                    </a:cubicBezTo>
                    <a:cubicBezTo>
                      <a:pt x="386891" y="267984"/>
                      <a:pt x="290582" y="271688"/>
                      <a:pt x="245074" y="264280"/>
                    </a:cubicBezTo>
                    <a:cubicBezTo>
                      <a:pt x="199566" y="256872"/>
                      <a:pt x="172049" y="211892"/>
                      <a:pt x="159349" y="210305"/>
                    </a:cubicBezTo>
                    <a:cubicBezTo>
                      <a:pt x="146649" y="208718"/>
                      <a:pt x="179986" y="259517"/>
                      <a:pt x="168874" y="254755"/>
                    </a:cubicBezTo>
                    <a:cubicBezTo>
                      <a:pt x="157762" y="249993"/>
                      <a:pt x="114370" y="224063"/>
                      <a:pt x="92674" y="181730"/>
                    </a:cubicBezTo>
                    <a:cubicBezTo>
                      <a:pt x="70978" y="139397"/>
                      <a:pt x="48224" y="9222"/>
                      <a:pt x="38699" y="755"/>
                    </a:cubicBezTo>
                    <a:cubicBezTo>
                      <a:pt x="29174" y="-7712"/>
                      <a:pt x="-12630" y="56847"/>
                      <a:pt x="3774" y="1023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5" name="フリーフォーム 1624">
                <a:extLst>
                  <a:ext uri="{FF2B5EF4-FFF2-40B4-BE49-F238E27FC236}">
                    <a16:creationId xmlns:a16="http://schemas.microsoft.com/office/drawing/2014/main" id="{CA8C0DCF-6F8F-BE67-9709-7B5988D2261C}"/>
                  </a:ext>
                </a:extLst>
              </p:cNvPr>
              <p:cNvSpPr/>
              <p:nvPr/>
            </p:nvSpPr>
            <p:spPr>
              <a:xfrm>
                <a:off x="1834365" y="4590018"/>
                <a:ext cx="179804" cy="764189"/>
              </a:xfrm>
              <a:custGeom>
                <a:avLst/>
                <a:gdLst>
                  <a:gd name="connsiteX0" fmla="*/ 178585 w 179804"/>
                  <a:gd name="connsiteY0" fmla="*/ 16907 h 764189"/>
                  <a:gd name="connsiteX1" fmla="*/ 118260 w 179804"/>
                  <a:gd name="connsiteY1" fmla="*/ 315357 h 764189"/>
                  <a:gd name="connsiteX2" fmla="*/ 146835 w 179804"/>
                  <a:gd name="connsiteY2" fmla="*/ 512207 h 764189"/>
                  <a:gd name="connsiteX3" fmla="*/ 146835 w 179804"/>
                  <a:gd name="connsiteY3" fmla="*/ 474107 h 764189"/>
                  <a:gd name="connsiteX4" fmla="*/ 143660 w 179804"/>
                  <a:gd name="connsiteY4" fmla="*/ 677307 h 764189"/>
                  <a:gd name="connsiteX5" fmla="*/ 134135 w 179804"/>
                  <a:gd name="connsiteY5" fmla="*/ 645557 h 764189"/>
                  <a:gd name="connsiteX6" fmla="*/ 785 w 179804"/>
                  <a:gd name="connsiteY6" fmla="*/ 763032 h 764189"/>
                  <a:gd name="connsiteX7" fmla="*/ 80160 w 179804"/>
                  <a:gd name="connsiteY7" fmla="*/ 702707 h 764189"/>
                  <a:gd name="connsiteX8" fmla="*/ 105560 w 179804"/>
                  <a:gd name="connsiteY8" fmla="*/ 655082 h 764189"/>
                  <a:gd name="connsiteX9" fmla="*/ 76985 w 179804"/>
                  <a:gd name="connsiteY9" fmla="*/ 451882 h 764189"/>
                  <a:gd name="connsiteX10" fmla="*/ 105560 w 179804"/>
                  <a:gd name="connsiteY10" fmla="*/ 518557 h 764189"/>
                  <a:gd name="connsiteX11" fmla="*/ 105560 w 179804"/>
                  <a:gd name="connsiteY11" fmla="*/ 397907 h 764189"/>
                  <a:gd name="connsiteX12" fmla="*/ 118260 w 179804"/>
                  <a:gd name="connsiteY12" fmla="*/ 416957 h 764189"/>
                  <a:gd name="connsiteX13" fmla="*/ 156360 w 179804"/>
                  <a:gd name="connsiteY13" fmla="*/ 74057 h 764189"/>
                  <a:gd name="connsiteX14" fmla="*/ 178585 w 179804"/>
                  <a:gd name="connsiteY14" fmla="*/ 16907 h 76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04" h="764189">
                    <a:moveTo>
                      <a:pt x="178585" y="16907"/>
                    </a:moveTo>
                    <a:cubicBezTo>
                      <a:pt x="172235" y="57124"/>
                      <a:pt x="123552" y="232807"/>
                      <a:pt x="118260" y="315357"/>
                    </a:cubicBezTo>
                    <a:cubicBezTo>
                      <a:pt x="112968" y="397907"/>
                      <a:pt x="142073" y="485749"/>
                      <a:pt x="146835" y="512207"/>
                    </a:cubicBezTo>
                    <a:cubicBezTo>
                      <a:pt x="151597" y="538665"/>
                      <a:pt x="147364" y="446590"/>
                      <a:pt x="146835" y="474107"/>
                    </a:cubicBezTo>
                    <a:cubicBezTo>
                      <a:pt x="146306" y="501624"/>
                      <a:pt x="145777" y="648732"/>
                      <a:pt x="143660" y="677307"/>
                    </a:cubicBezTo>
                    <a:cubicBezTo>
                      <a:pt x="141543" y="705882"/>
                      <a:pt x="157947" y="631270"/>
                      <a:pt x="134135" y="645557"/>
                    </a:cubicBezTo>
                    <a:cubicBezTo>
                      <a:pt x="110323" y="659844"/>
                      <a:pt x="9781" y="753507"/>
                      <a:pt x="785" y="763032"/>
                    </a:cubicBezTo>
                    <a:cubicBezTo>
                      <a:pt x="-8211" y="772557"/>
                      <a:pt x="62698" y="720699"/>
                      <a:pt x="80160" y="702707"/>
                    </a:cubicBezTo>
                    <a:cubicBezTo>
                      <a:pt x="97622" y="684715"/>
                      <a:pt x="106089" y="696886"/>
                      <a:pt x="105560" y="655082"/>
                    </a:cubicBezTo>
                    <a:cubicBezTo>
                      <a:pt x="105031" y="613278"/>
                      <a:pt x="76985" y="474636"/>
                      <a:pt x="76985" y="451882"/>
                    </a:cubicBezTo>
                    <a:cubicBezTo>
                      <a:pt x="76985" y="429128"/>
                      <a:pt x="100798" y="527553"/>
                      <a:pt x="105560" y="518557"/>
                    </a:cubicBezTo>
                    <a:cubicBezTo>
                      <a:pt x="110322" y="509561"/>
                      <a:pt x="103443" y="414840"/>
                      <a:pt x="105560" y="397907"/>
                    </a:cubicBezTo>
                    <a:cubicBezTo>
                      <a:pt x="107677" y="380974"/>
                      <a:pt x="109793" y="470932"/>
                      <a:pt x="118260" y="416957"/>
                    </a:cubicBezTo>
                    <a:cubicBezTo>
                      <a:pt x="126727" y="362982"/>
                      <a:pt x="147893" y="134911"/>
                      <a:pt x="156360" y="74057"/>
                    </a:cubicBezTo>
                    <a:cubicBezTo>
                      <a:pt x="164827" y="13203"/>
                      <a:pt x="184935" y="-23310"/>
                      <a:pt x="178585" y="169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6" name="フリーフォーム 1625">
                <a:extLst>
                  <a:ext uri="{FF2B5EF4-FFF2-40B4-BE49-F238E27FC236}">
                    <a16:creationId xmlns:a16="http://schemas.microsoft.com/office/drawing/2014/main" id="{3151A89E-E65E-5C85-9A04-23F7410BB82D}"/>
                  </a:ext>
                </a:extLst>
              </p:cNvPr>
              <p:cNvSpPr/>
              <p:nvPr/>
            </p:nvSpPr>
            <p:spPr>
              <a:xfrm>
                <a:off x="1671690" y="3228155"/>
                <a:ext cx="867055" cy="58099"/>
              </a:xfrm>
              <a:custGeom>
                <a:avLst/>
                <a:gdLst>
                  <a:gd name="connsiteX0" fmla="*/ 7885 w 867055"/>
                  <a:gd name="connsiteY0" fmla="*/ 820 h 58099"/>
                  <a:gd name="connsiteX1" fmla="*/ 630185 w 867055"/>
                  <a:gd name="connsiteY1" fmla="*/ 26220 h 58099"/>
                  <a:gd name="connsiteX2" fmla="*/ 423810 w 867055"/>
                  <a:gd name="connsiteY2" fmla="*/ 57970 h 58099"/>
                  <a:gd name="connsiteX3" fmla="*/ 861960 w 867055"/>
                  <a:gd name="connsiteY3" fmla="*/ 13520 h 58099"/>
                  <a:gd name="connsiteX4" fmla="*/ 674635 w 867055"/>
                  <a:gd name="connsiteY4" fmla="*/ 19870 h 58099"/>
                  <a:gd name="connsiteX5" fmla="*/ 398410 w 867055"/>
                  <a:gd name="connsiteY5" fmla="*/ 26220 h 58099"/>
                  <a:gd name="connsiteX6" fmla="*/ 284110 w 867055"/>
                  <a:gd name="connsiteY6" fmla="*/ 7170 h 58099"/>
                  <a:gd name="connsiteX7" fmla="*/ 7885 w 867055"/>
                  <a:gd name="connsiteY7" fmla="*/ 820 h 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055" h="58099">
                    <a:moveTo>
                      <a:pt x="7885" y="820"/>
                    </a:moveTo>
                    <a:cubicBezTo>
                      <a:pt x="65564" y="3995"/>
                      <a:pt x="560864" y="16695"/>
                      <a:pt x="630185" y="26220"/>
                    </a:cubicBezTo>
                    <a:cubicBezTo>
                      <a:pt x="699506" y="35745"/>
                      <a:pt x="385181" y="60087"/>
                      <a:pt x="423810" y="57970"/>
                    </a:cubicBezTo>
                    <a:cubicBezTo>
                      <a:pt x="462439" y="55853"/>
                      <a:pt x="820156" y="19870"/>
                      <a:pt x="861960" y="13520"/>
                    </a:cubicBezTo>
                    <a:cubicBezTo>
                      <a:pt x="903764" y="7170"/>
                      <a:pt x="674635" y="19870"/>
                      <a:pt x="674635" y="19870"/>
                    </a:cubicBezTo>
                    <a:cubicBezTo>
                      <a:pt x="597377" y="21987"/>
                      <a:pt x="463497" y="28337"/>
                      <a:pt x="398410" y="26220"/>
                    </a:cubicBezTo>
                    <a:cubicBezTo>
                      <a:pt x="333323" y="24103"/>
                      <a:pt x="342318" y="9816"/>
                      <a:pt x="284110" y="7170"/>
                    </a:cubicBezTo>
                    <a:cubicBezTo>
                      <a:pt x="225902" y="4524"/>
                      <a:pt x="-49794" y="-2355"/>
                      <a:pt x="7885" y="8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7" name="フリーフォーム 1626">
                <a:extLst>
                  <a:ext uri="{FF2B5EF4-FFF2-40B4-BE49-F238E27FC236}">
                    <a16:creationId xmlns:a16="http://schemas.microsoft.com/office/drawing/2014/main" id="{01DA4FCD-83EE-550C-8F23-A280A8717792}"/>
                  </a:ext>
                </a:extLst>
              </p:cNvPr>
              <p:cNvSpPr/>
              <p:nvPr/>
            </p:nvSpPr>
            <p:spPr>
              <a:xfrm>
                <a:off x="2377138" y="3030892"/>
                <a:ext cx="94890" cy="225289"/>
              </a:xfrm>
              <a:custGeom>
                <a:avLst/>
                <a:gdLst>
                  <a:gd name="connsiteX0" fmla="*/ 937 w 94890"/>
                  <a:gd name="connsiteY0" fmla="*/ 4408 h 225289"/>
                  <a:gd name="connsiteX1" fmla="*/ 86662 w 94890"/>
                  <a:gd name="connsiteY1" fmla="*/ 144108 h 225289"/>
                  <a:gd name="connsiteX2" fmla="*/ 4112 w 94890"/>
                  <a:gd name="connsiteY2" fmla="*/ 223483 h 225289"/>
                  <a:gd name="connsiteX3" fmla="*/ 89837 w 94890"/>
                  <a:gd name="connsiteY3" fmla="*/ 194908 h 225289"/>
                  <a:gd name="connsiteX4" fmla="*/ 80312 w 94890"/>
                  <a:gd name="connsiteY4" fmla="*/ 140933 h 225289"/>
                  <a:gd name="connsiteX5" fmla="*/ 42212 w 94890"/>
                  <a:gd name="connsiteY5" fmla="*/ 42508 h 225289"/>
                  <a:gd name="connsiteX6" fmla="*/ 937 w 94890"/>
                  <a:gd name="connsiteY6" fmla="*/ 4408 h 22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90" h="225289">
                    <a:moveTo>
                      <a:pt x="937" y="4408"/>
                    </a:moveTo>
                    <a:cubicBezTo>
                      <a:pt x="8345" y="21341"/>
                      <a:pt x="86133" y="107596"/>
                      <a:pt x="86662" y="144108"/>
                    </a:cubicBezTo>
                    <a:cubicBezTo>
                      <a:pt x="87191" y="180620"/>
                      <a:pt x="3583" y="215016"/>
                      <a:pt x="4112" y="223483"/>
                    </a:cubicBezTo>
                    <a:cubicBezTo>
                      <a:pt x="4641" y="231950"/>
                      <a:pt x="77137" y="208666"/>
                      <a:pt x="89837" y="194908"/>
                    </a:cubicBezTo>
                    <a:cubicBezTo>
                      <a:pt x="102537" y="181150"/>
                      <a:pt x="88249" y="166333"/>
                      <a:pt x="80312" y="140933"/>
                    </a:cubicBezTo>
                    <a:cubicBezTo>
                      <a:pt x="72375" y="115533"/>
                      <a:pt x="52266" y="61558"/>
                      <a:pt x="42212" y="42508"/>
                    </a:cubicBezTo>
                    <a:cubicBezTo>
                      <a:pt x="32158" y="23458"/>
                      <a:pt x="-6471" y="-12525"/>
                      <a:pt x="937" y="4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8" name="フリーフォーム 1627">
                <a:extLst>
                  <a:ext uri="{FF2B5EF4-FFF2-40B4-BE49-F238E27FC236}">
                    <a16:creationId xmlns:a16="http://schemas.microsoft.com/office/drawing/2014/main" id="{971A3DEF-EACE-3A93-C89E-48D19376E8FB}"/>
                  </a:ext>
                </a:extLst>
              </p:cNvPr>
              <p:cNvSpPr/>
              <p:nvPr/>
            </p:nvSpPr>
            <p:spPr>
              <a:xfrm>
                <a:off x="2425656" y="3044618"/>
                <a:ext cx="511970" cy="657802"/>
              </a:xfrm>
              <a:custGeom>
                <a:avLst/>
                <a:gdLst>
                  <a:gd name="connsiteX0" fmla="*/ 44 w 511970"/>
                  <a:gd name="connsiteY0" fmla="*/ 207 h 657802"/>
                  <a:gd name="connsiteX1" fmla="*/ 95294 w 511970"/>
                  <a:gd name="connsiteY1" fmla="*/ 231982 h 657802"/>
                  <a:gd name="connsiteX2" fmla="*/ 76244 w 511970"/>
                  <a:gd name="connsiteY2" fmla="*/ 200232 h 657802"/>
                  <a:gd name="connsiteX3" fmla="*/ 234994 w 511970"/>
                  <a:gd name="connsiteY3" fmla="*/ 368507 h 657802"/>
                  <a:gd name="connsiteX4" fmla="*/ 238169 w 511970"/>
                  <a:gd name="connsiteY4" fmla="*/ 368507 h 657802"/>
                  <a:gd name="connsiteX5" fmla="*/ 327069 w 511970"/>
                  <a:gd name="connsiteY5" fmla="*/ 438357 h 657802"/>
                  <a:gd name="connsiteX6" fmla="*/ 269919 w 511970"/>
                  <a:gd name="connsiteY6" fmla="*/ 378032 h 657802"/>
                  <a:gd name="connsiteX7" fmla="*/ 422319 w 511970"/>
                  <a:gd name="connsiteY7" fmla="*/ 552657 h 657802"/>
                  <a:gd name="connsiteX8" fmla="*/ 511219 w 511970"/>
                  <a:gd name="connsiteY8" fmla="*/ 657432 h 657802"/>
                  <a:gd name="connsiteX9" fmla="*/ 374694 w 511970"/>
                  <a:gd name="connsiteY9" fmla="*/ 517732 h 657802"/>
                  <a:gd name="connsiteX10" fmla="*/ 107994 w 511970"/>
                  <a:gd name="connsiteY10" fmla="*/ 266907 h 657802"/>
                  <a:gd name="connsiteX11" fmla="*/ 85769 w 511970"/>
                  <a:gd name="connsiteY11" fmla="*/ 152607 h 657802"/>
                  <a:gd name="connsiteX12" fmla="*/ 82594 w 511970"/>
                  <a:gd name="connsiteY12" fmla="*/ 190707 h 657802"/>
                  <a:gd name="connsiteX13" fmla="*/ 44 w 511970"/>
                  <a:gd name="connsiteY13" fmla="*/ 207 h 65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1970" h="657802">
                    <a:moveTo>
                      <a:pt x="44" y="207"/>
                    </a:moveTo>
                    <a:cubicBezTo>
                      <a:pt x="2161" y="7086"/>
                      <a:pt x="82594" y="198645"/>
                      <a:pt x="95294" y="231982"/>
                    </a:cubicBezTo>
                    <a:cubicBezTo>
                      <a:pt x="107994" y="265320"/>
                      <a:pt x="52961" y="177478"/>
                      <a:pt x="76244" y="200232"/>
                    </a:cubicBezTo>
                    <a:cubicBezTo>
                      <a:pt x="99527" y="222986"/>
                      <a:pt x="234994" y="368507"/>
                      <a:pt x="234994" y="368507"/>
                    </a:cubicBezTo>
                    <a:cubicBezTo>
                      <a:pt x="261981" y="396553"/>
                      <a:pt x="222823" y="356865"/>
                      <a:pt x="238169" y="368507"/>
                    </a:cubicBezTo>
                    <a:cubicBezTo>
                      <a:pt x="253515" y="380149"/>
                      <a:pt x="321777" y="436770"/>
                      <a:pt x="327069" y="438357"/>
                    </a:cubicBezTo>
                    <a:cubicBezTo>
                      <a:pt x="332361" y="439944"/>
                      <a:pt x="254044" y="358982"/>
                      <a:pt x="269919" y="378032"/>
                    </a:cubicBezTo>
                    <a:cubicBezTo>
                      <a:pt x="285794" y="397082"/>
                      <a:pt x="382102" y="506090"/>
                      <a:pt x="422319" y="552657"/>
                    </a:cubicBezTo>
                    <a:cubicBezTo>
                      <a:pt x="462536" y="599224"/>
                      <a:pt x="519156" y="663253"/>
                      <a:pt x="511219" y="657432"/>
                    </a:cubicBezTo>
                    <a:cubicBezTo>
                      <a:pt x="503282" y="651611"/>
                      <a:pt x="441898" y="582820"/>
                      <a:pt x="374694" y="517732"/>
                    </a:cubicBezTo>
                    <a:cubicBezTo>
                      <a:pt x="307490" y="452644"/>
                      <a:pt x="156148" y="327761"/>
                      <a:pt x="107994" y="266907"/>
                    </a:cubicBezTo>
                    <a:cubicBezTo>
                      <a:pt x="59840" y="206053"/>
                      <a:pt x="90002" y="165307"/>
                      <a:pt x="85769" y="152607"/>
                    </a:cubicBezTo>
                    <a:cubicBezTo>
                      <a:pt x="81536" y="139907"/>
                      <a:pt x="92648" y="221928"/>
                      <a:pt x="82594" y="190707"/>
                    </a:cubicBezTo>
                    <a:cubicBezTo>
                      <a:pt x="72540" y="159486"/>
                      <a:pt x="-2073" y="-6672"/>
                      <a:pt x="44" y="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9" name="フリーフォーム 1628">
                <a:extLst>
                  <a:ext uri="{FF2B5EF4-FFF2-40B4-BE49-F238E27FC236}">
                    <a16:creationId xmlns:a16="http://schemas.microsoft.com/office/drawing/2014/main" id="{EBCE9534-04ED-967D-95C4-57C51FA413BB}"/>
                  </a:ext>
                </a:extLst>
              </p:cNvPr>
              <p:cNvSpPr/>
              <p:nvPr/>
            </p:nvSpPr>
            <p:spPr>
              <a:xfrm>
                <a:off x="2701846" y="3520994"/>
                <a:ext cx="443054" cy="438694"/>
              </a:xfrm>
              <a:custGeom>
                <a:avLst/>
                <a:gdLst>
                  <a:gd name="connsiteX0" fmla="*/ 79 w 443054"/>
                  <a:gd name="connsiteY0" fmla="*/ 81 h 438694"/>
                  <a:gd name="connsiteX1" fmla="*/ 257254 w 443054"/>
                  <a:gd name="connsiteY1" fmla="*/ 203281 h 438694"/>
                  <a:gd name="connsiteX2" fmla="*/ 308054 w 443054"/>
                  <a:gd name="connsiteY2" fmla="*/ 279481 h 438694"/>
                  <a:gd name="connsiteX3" fmla="*/ 435054 w 443054"/>
                  <a:gd name="connsiteY3" fmla="*/ 304881 h 438694"/>
                  <a:gd name="connsiteX4" fmla="*/ 428704 w 443054"/>
                  <a:gd name="connsiteY4" fmla="*/ 339806 h 438694"/>
                  <a:gd name="connsiteX5" fmla="*/ 419179 w 443054"/>
                  <a:gd name="connsiteY5" fmla="*/ 438231 h 438694"/>
                  <a:gd name="connsiteX6" fmla="*/ 431879 w 443054"/>
                  <a:gd name="connsiteY6" fmla="*/ 295356 h 438694"/>
                  <a:gd name="connsiteX7" fmla="*/ 323929 w 443054"/>
                  <a:gd name="connsiteY7" fmla="*/ 279481 h 438694"/>
                  <a:gd name="connsiteX8" fmla="*/ 285829 w 443054"/>
                  <a:gd name="connsiteY8" fmla="*/ 228681 h 438694"/>
                  <a:gd name="connsiteX9" fmla="*/ 79 w 443054"/>
                  <a:gd name="connsiteY9" fmla="*/ 81 h 43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3054" h="438694">
                    <a:moveTo>
                      <a:pt x="79" y="81"/>
                    </a:moveTo>
                    <a:cubicBezTo>
                      <a:pt x="-4683" y="-4152"/>
                      <a:pt x="205925" y="156714"/>
                      <a:pt x="257254" y="203281"/>
                    </a:cubicBezTo>
                    <a:cubicBezTo>
                      <a:pt x="308583" y="249848"/>
                      <a:pt x="278421" y="262548"/>
                      <a:pt x="308054" y="279481"/>
                    </a:cubicBezTo>
                    <a:cubicBezTo>
                      <a:pt x="337687" y="296414"/>
                      <a:pt x="414946" y="294827"/>
                      <a:pt x="435054" y="304881"/>
                    </a:cubicBezTo>
                    <a:cubicBezTo>
                      <a:pt x="455162" y="314935"/>
                      <a:pt x="431350" y="317581"/>
                      <a:pt x="428704" y="339806"/>
                    </a:cubicBezTo>
                    <a:cubicBezTo>
                      <a:pt x="426058" y="362031"/>
                      <a:pt x="418650" y="445639"/>
                      <a:pt x="419179" y="438231"/>
                    </a:cubicBezTo>
                    <a:cubicBezTo>
                      <a:pt x="419708" y="430823"/>
                      <a:pt x="447754" y="321814"/>
                      <a:pt x="431879" y="295356"/>
                    </a:cubicBezTo>
                    <a:cubicBezTo>
                      <a:pt x="416004" y="268898"/>
                      <a:pt x="348271" y="290593"/>
                      <a:pt x="323929" y="279481"/>
                    </a:cubicBezTo>
                    <a:cubicBezTo>
                      <a:pt x="299587" y="268369"/>
                      <a:pt x="338746" y="277893"/>
                      <a:pt x="285829" y="228681"/>
                    </a:cubicBezTo>
                    <a:cubicBezTo>
                      <a:pt x="232912" y="179469"/>
                      <a:pt x="4841" y="4314"/>
                      <a:pt x="7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0" name="フリーフォーム 1629">
                <a:extLst>
                  <a:ext uri="{FF2B5EF4-FFF2-40B4-BE49-F238E27FC236}">
                    <a16:creationId xmlns:a16="http://schemas.microsoft.com/office/drawing/2014/main" id="{9A96014D-616C-B1DC-7B51-DA86B5C2AE3E}"/>
                  </a:ext>
                </a:extLst>
              </p:cNvPr>
              <p:cNvSpPr/>
              <p:nvPr/>
            </p:nvSpPr>
            <p:spPr>
              <a:xfrm>
                <a:off x="2739586" y="3535683"/>
                <a:ext cx="283729" cy="296578"/>
              </a:xfrm>
              <a:custGeom>
                <a:avLst/>
                <a:gdLst>
                  <a:gd name="connsiteX0" fmla="*/ 439 w 283729"/>
                  <a:gd name="connsiteY0" fmla="*/ 1267 h 296578"/>
                  <a:gd name="connsiteX1" fmla="*/ 229039 w 283729"/>
                  <a:gd name="connsiteY1" fmla="*/ 252092 h 296578"/>
                  <a:gd name="connsiteX2" fmla="*/ 203639 w 283729"/>
                  <a:gd name="connsiteY2" fmla="*/ 239392 h 296578"/>
                  <a:gd name="connsiteX3" fmla="*/ 283014 w 283729"/>
                  <a:gd name="connsiteY3" fmla="*/ 296542 h 296578"/>
                  <a:gd name="connsiteX4" fmla="*/ 235389 w 283729"/>
                  <a:gd name="connsiteY4" fmla="*/ 229867 h 296578"/>
                  <a:gd name="connsiteX5" fmla="*/ 114739 w 283729"/>
                  <a:gd name="connsiteY5" fmla="*/ 74292 h 296578"/>
                  <a:gd name="connsiteX6" fmla="*/ 168714 w 283729"/>
                  <a:gd name="connsiteY6" fmla="*/ 150492 h 296578"/>
                  <a:gd name="connsiteX7" fmla="*/ 439 w 283729"/>
                  <a:gd name="connsiteY7" fmla="*/ 1267 h 29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729" h="296578">
                    <a:moveTo>
                      <a:pt x="439" y="1267"/>
                    </a:moveTo>
                    <a:cubicBezTo>
                      <a:pt x="10493" y="18200"/>
                      <a:pt x="195172" y="212405"/>
                      <a:pt x="229039" y="252092"/>
                    </a:cubicBezTo>
                    <a:cubicBezTo>
                      <a:pt x="262906" y="291780"/>
                      <a:pt x="194643" y="231984"/>
                      <a:pt x="203639" y="239392"/>
                    </a:cubicBezTo>
                    <a:cubicBezTo>
                      <a:pt x="212635" y="246800"/>
                      <a:pt x="277722" y="298129"/>
                      <a:pt x="283014" y="296542"/>
                    </a:cubicBezTo>
                    <a:cubicBezTo>
                      <a:pt x="288306" y="294955"/>
                      <a:pt x="263435" y="266909"/>
                      <a:pt x="235389" y="229867"/>
                    </a:cubicBezTo>
                    <a:cubicBezTo>
                      <a:pt x="207343" y="192825"/>
                      <a:pt x="125851" y="87521"/>
                      <a:pt x="114739" y="74292"/>
                    </a:cubicBezTo>
                    <a:cubicBezTo>
                      <a:pt x="103627" y="61063"/>
                      <a:pt x="181414" y="158429"/>
                      <a:pt x="168714" y="150492"/>
                    </a:cubicBezTo>
                    <a:cubicBezTo>
                      <a:pt x="156014" y="142555"/>
                      <a:pt x="-9615" y="-15666"/>
                      <a:pt x="439" y="1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1" name="フリーフォーム 1630">
                <a:extLst>
                  <a:ext uri="{FF2B5EF4-FFF2-40B4-BE49-F238E27FC236}">
                    <a16:creationId xmlns:a16="http://schemas.microsoft.com/office/drawing/2014/main" id="{78F9998B-2DC0-74AE-7DAD-DC469F5993FC}"/>
                  </a:ext>
                </a:extLst>
              </p:cNvPr>
              <p:cNvSpPr/>
              <p:nvPr/>
            </p:nvSpPr>
            <p:spPr>
              <a:xfrm>
                <a:off x="2130425" y="3254881"/>
                <a:ext cx="457873" cy="18581"/>
              </a:xfrm>
              <a:custGeom>
                <a:avLst/>
                <a:gdLst>
                  <a:gd name="connsiteX0" fmla="*/ 0 w 457873"/>
                  <a:gd name="connsiteY0" fmla="*/ 18544 h 18581"/>
                  <a:gd name="connsiteX1" fmla="*/ 333375 w 457873"/>
                  <a:gd name="connsiteY1" fmla="*/ 15369 h 18581"/>
                  <a:gd name="connsiteX2" fmla="*/ 457200 w 457873"/>
                  <a:gd name="connsiteY2" fmla="*/ 15369 h 18581"/>
                  <a:gd name="connsiteX3" fmla="*/ 374650 w 457873"/>
                  <a:gd name="connsiteY3" fmla="*/ 15369 h 18581"/>
                  <a:gd name="connsiteX4" fmla="*/ 203200 w 457873"/>
                  <a:gd name="connsiteY4" fmla="*/ 2669 h 18581"/>
                  <a:gd name="connsiteX5" fmla="*/ 304800 w 457873"/>
                  <a:gd name="connsiteY5" fmla="*/ 2669 h 18581"/>
                  <a:gd name="connsiteX6" fmla="*/ 0 w 457873"/>
                  <a:gd name="connsiteY6" fmla="*/ 18544 h 1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873" h="18581">
                    <a:moveTo>
                      <a:pt x="0" y="18544"/>
                    </a:moveTo>
                    <a:lnTo>
                      <a:pt x="333375" y="15369"/>
                    </a:lnTo>
                    <a:lnTo>
                      <a:pt x="457200" y="15369"/>
                    </a:lnTo>
                    <a:cubicBezTo>
                      <a:pt x="464079" y="15369"/>
                      <a:pt x="416983" y="17486"/>
                      <a:pt x="374650" y="15369"/>
                    </a:cubicBezTo>
                    <a:cubicBezTo>
                      <a:pt x="332317" y="13252"/>
                      <a:pt x="214842" y="4786"/>
                      <a:pt x="203200" y="2669"/>
                    </a:cubicBezTo>
                    <a:cubicBezTo>
                      <a:pt x="191558" y="552"/>
                      <a:pt x="337608" y="-2094"/>
                      <a:pt x="304800" y="2669"/>
                    </a:cubicBezTo>
                    <a:cubicBezTo>
                      <a:pt x="271992" y="7432"/>
                      <a:pt x="139171" y="19338"/>
                      <a:pt x="0" y="18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2" name="フリーフォーム 1631">
                <a:extLst>
                  <a:ext uri="{FF2B5EF4-FFF2-40B4-BE49-F238E27FC236}">
                    <a16:creationId xmlns:a16="http://schemas.microsoft.com/office/drawing/2014/main" id="{22E5B359-BF3B-6036-CCD9-262AD7DAD160}"/>
                  </a:ext>
                </a:extLst>
              </p:cNvPr>
              <p:cNvSpPr/>
              <p:nvPr/>
            </p:nvSpPr>
            <p:spPr>
              <a:xfrm>
                <a:off x="2393807" y="3206169"/>
                <a:ext cx="622081" cy="827534"/>
              </a:xfrm>
              <a:custGeom>
                <a:avLst/>
                <a:gdLst>
                  <a:gd name="connsiteX0" fmla="*/ 143 w 622081"/>
                  <a:gd name="connsiteY0" fmla="*/ 581 h 827534"/>
                  <a:gd name="connsiteX1" fmla="*/ 225568 w 622081"/>
                  <a:gd name="connsiteY1" fmla="*/ 267281 h 827534"/>
                  <a:gd name="connsiteX2" fmla="*/ 193818 w 622081"/>
                  <a:gd name="connsiteY2" fmla="*/ 238706 h 827534"/>
                  <a:gd name="connsiteX3" fmla="*/ 495443 w 622081"/>
                  <a:gd name="connsiteY3" fmla="*/ 638756 h 827534"/>
                  <a:gd name="connsiteX4" fmla="*/ 425593 w 622081"/>
                  <a:gd name="connsiteY4" fmla="*/ 565731 h 827534"/>
                  <a:gd name="connsiteX5" fmla="*/ 619268 w 622081"/>
                  <a:gd name="connsiteY5" fmla="*/ 813381 h 827534"/>
                  <a:gd name="connsiteX6" fmla="*/ 514493 w 622081"/>
                  <a:gd name="connsiteY6" fmla="*/ 730831 h 827534"/>
                  <a:gd name="connsiteX7" fmla="*/ 171593 w 622081"/>
                  <a:gd name="connsiteY7" fmla="*/ 184731 h 827534"/>
                  <a:gd name="connsiteX8" fmla="*/ 149368 w 622081"/>
                  <a:gd name="connsiteY8" fmla="*/ 162506 h 827534"/>
                  <a:gd name="connsiteX9" fmla="*/ 190643 w 622081"/>
                  <a:gd name="connsiteY9" fmla="*/ 194256 h 827534"/>
                  <a:gd name="connsiteX10" fmla="*/ 143 w 622081"/>
                  <a:gd name="connsiteY10" fmla="*/ 581 h 82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2081" h="827534">
                    <a:moveTo>
                      <a:pt x="143" y="581"/>
                    </a:moveTo>
                    <a:cubicBezTo>
                      <a:pt x="5964" y="12752"/>
                      <a:pt x="193289" y="227594"/>
                      <a:pt x="225568" y="267281"/>
                    </a:cubicBezTo>
                    <a:cubicBezTo>
                      <a:pt x="257847" y="306968"/>
                      <a:pt x="148839" y="176794"/>
                      <a:pt x="193818" y="238706"/>
                    </a:cubicBezTo>
                    <a:cubicBezTo>
                      <a:pt x="238797" y="300618"/>
                      <a:pt x="456814" y="584252"/>
                      <a:pt x="495443" y="638756"/>
                    </a:cubicBezTo>
                    <a:cubicBezTo>
                      <a:pt x="534072" y="693260"/>
                      <a:pt x="404956" y="536627"/>
                      <a:pt x="425593" y="565731"/>
                    </a:cubicBezTo>
                    <a:cubicBezTo>
                      <a:pt x="446231" y="594835"/>
                      <a:pt x="604451" y="785864"/>
                      <a:pt x="619268" y="813381"/>
                    </a:cubicBezTo>
                    <a:cubicBezTo>
                      <a:pt x="634085" y="840898"/>
                      <a:pt x="589105" y="835606"/>
                      <a:pt x="514493" y="730831"/>
                    </a:cubicBezTo>
                    <a:cubicBezTo>
                      <a:pt x="439881" y="626056"/>
                      <a:pt x="232447" y="279452"/>
                      <a:pt x="171593" y="184731"/>
                    </a:cubicBezTo>
                    <a:cubicBezTo>
                      <a:pt x="110739" y="90010"/>
                      <a:pt x="146193" y="160919"/>
                      <a:pt x="149368" y="162506"/>
                    </a:cubicBezTo>
                    <a:cubicBezTo>
                      <a:pt x="152543" y="164093"/>
                      <a:pt x="213926" y="217539"/>
                      <a:pt x="190643" y="194256"/>
                    </a:cubicBezTo>
                    <a:cubicBezTo>
                      <a:pt x="167360" y="170973"/>
                      <a:pt x="-5678" y="-11590"/>
                      <a:pt x="143" y="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3" name="フリーフォーム 1632">
                <a:extLst>
                  <a:ext uri="{FF2B5EF4-FFF2-40B4-BE49-F238E27FC236}">
                    <a16:creationId xmlns:a16="http://schemas.microsoft.com/office/drawing/2014/main" id="{A675AA24-E079-A84B-351B-F9099F832D51}"/>
                  </a:ext>
                </a:extLst>
              </p:cNvPr>
              <p:cNvSpPr/>
              <p:nvPr/>
            </p:nvSpPr>
            <p:spPr>
              <a:xfrm>
                <a:off x="2566833" y="3341875"/>
                <a:ext cx="436725" cy="675513"/>
              </a:xfrm>
              <a:custGeom>
                <a:avLst/>
                <a:gdLst>
                  <a:gd name="connsiteX0" fmla="*/ 1742 w 436725"/>
                  <a:gd name="connsiteY0" fmla="*/ 1400 h 675513"/>
                  <a:gd name="connsiteX1" fmla="*/ 274792 w 436725"/>
                  <a:gd name="connsiteY1" fmla="*/ 391925 h 675513"/>
                  <a:gd name="connsiteX2" fmla="*/ 243042 w 436725"/>
                  <a:gd name="connsiteY2" fmla="*/ 341125 h 675513"/>
                  <a:gd name="connsiteX3" fmla="*/ 385917 w 436725"/>
                  <a:gd name="connsiteY3" fmla="*/ 506225 h 675513"/>
                  <a:gd name="connsiteX4" fmla="*/ 306542 w 436725"/>
                  <a:gd name="connsiteY4" fmla="*/ 442725 h 675513"/>
                  <a:gd name="connsiteX5" fmla="*/ 408142 w 436725"/>
                  <a:gd name="connsiteY5" fmla="*/ 585600 h 675513"/>
                  <a:gd name="connsiteX6" fmla="*/ 408142 w 436725"/>
                  <a:gd name="connsiteY6" fmla="*/ 674500 h 675513"/>
                  <a:gd name="connsiteX7" fmla="*/ 436717 w 436725"/>
                  <a:gd name="connsiteY7" fmla="*/ 528450 h 675513"/>
                  <a:gd name="connsiteX8" fmla="*/ 404967 w 436725"/>
                  <a:gd name="connsiteY8" fmla="*/ 642750 h 675513"/>
                  <a:gd name="connsiteX9" fmla="*/ 344642 w 436725"/>
                  <a:gd name="connsiteY9" fmla="*/ 499875 h 675513"/>
                  <a:gd name="connsiteX10" fmla="*/ 217642 w 436725"/>
                  <a:gd name="connsiteY10" fmla="*/ 287150 h 675513"/>
                  <a:gd name="connsiteX11" fmla="*/ 150967 w 436725"/>
                  <a:gd name="connsiteY11" fmla="*/ 210950 h 675513"/>
                  <a:gd name="connsiteX12" fmla="*/ 157317 w 436725"/>
                  <a:gd name="connsiteY12" fmla="*/ 258575 h 675513"/>
                  <a:gd name="connsiteX13" fmla="*/ 1742 w 436725"/>
                  <a:gd name="connsiteY13" fmla="*/ 1400 h 6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25" h="675513">
                    <a:moveTo>
                      <a:pt x="1742" y="1400"/>
                    </a:moveTo>
                    <a:cubicBezTo>
                      <a:pt x="21321" y="23625"/>
                      <a:pt x="234575" y="335304"/>
                      <a:pt x="274792" y="391925"/>
                    </a:cubicBezTo>
                    <a:cubicBezTo>
                      <a:pt x="315009" y="448546"/>
                      <a:pt x="224521" y="322075"/>
                      <a:pt x="243042" y="341125"/>
                    </a:cubicBezTo>
                    <a:cubicBezTo>
                      <a:pt x="261563" y="360175"/>
                      <a:pt x="375334" y="489292"/>
                      <a:pt x="385917" y="506225"/>
                    </a:cubicBezTo>
                    <a:cubicBezTo>
                      <a:pt x="396500" y="523158"/>
                      <a:pt x="302838" y="429496"/>
                      <a:pt x="306542" y="442725"/>
                    </a:cubicBezTo>
                    <a:cubicBezTo>
                      <a:pt x="310246" y="455954"/>
                      <a:pt x="391209" y="546971"/>
                      <a:pt x="408142" y="585600"/>
                    </a:cubicBezTo>
                    <a:cubicBezTo>
                      <a:pt x="425075" y="624229"/>
                      <a:pt x="403379" y="684025"/>
                      <a:pt x="408142" y="674500"/>
                    </a:cubicBezTo>
                    <a:cubicBezTo>
                      <a:pt x="412905" y="664975"/>
                      <a:pt x="437246" y="533742"/>
                      <a:pt x="436717" y="528450"/>
                    </a:cubicBezTo>
                    <a:cubicBezTo>
                      <a:pt x="436188" y="523158"/>
                      <a:pt x="420313" y="647513"/>
                      <a:pt x="404967" y="642750"/>
                    </a:cubicBezTo>
                    <a:cubicBezTo>
                      <a:pt x="389621" y="637987"/>
                      <a:pt x="375863" y="559142"/>
                      <a:pt x="344642" y="499875"/>
                    </a:cubicBezTo>
                    <a:cubicBezTo>
                      <a:pt x="313421" y="440608"/>
                      <a:pt x="249921" y="335304"/>
                      <a:pt x="217642" y="287150"/>
                    </a:cubicBezTo>
                    <a:cubicBezTo>
                      <a:pt x="185363" y="238996"/>
                      <a:pt x="161021" y="215713"/>
                      <a:pt x="150967" y="210950"/>
                    </a:cubicBezTo>
                    <a:cubicBezTo>
                      <a:pt x="140913" y="206188"/>
                      <a:pt x="181129" y="288737"/>
                      <a:pt x="157317" y="258575"/>
                    </a:cubicBezTo>
                    <a:cubicBezTo>
                      <a:pt x="133505" y="228413"/>
                      <a:pt x="-17837" y="-20825"/>
                      <a:pt x="1742" y="1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4" name="フリーフォーム 1633">
                <a:extLst>
                  <a:ext uri="{FF2B5EF4-FFF2-40B4-BE49-F238E27FC236}">
                    <a16:creationId xmlns:a16="http://schemas.microsoft.com/office/drawing/2014/main" id="{D7046A0E-CC56-EF88-C0C9-CFB3A8FF2EB3}"/>
                  </a:ext>
                </a:extLst>
              </p:cNvPr>
              <p:cNvSpPr/>
              <p:nvPr/>
            </p:nvSpPr>
            <p:spPr>
              <a:xfrm>
                <a:off x="2793020" y="3606178"/>
                <a:ext cx="350248" cy="382490"/>
              </a:xfrm>
              <a:custGeom>
                <a:avLst/>
                <a:gdLst>
                  <a:gd name="connsiteX0" fmla="*/ 980 w 350248"/>
                  <a:gd name="connsiteY0" fmla="*/ 622 h 382490"/>
                  <a:gd name="connsiteX1" fmla="*/ 213705 w 350248"/>
                  <a:gd name="connsiteY1" fmla="*/ 251447 h 382490"/>
                  <a:gd name="connsiteX2" fmla="*/ 283555 w 350248"/>
                  <a:gd name="connsiteY2" fmla="*/ 276847 h 382490"/>
                  <a:gd name="connsiteX3" fmla="*/ 283555 w 350248"/>
                  <a:gd name="connsiteY3" fmla="*/ 381622 h 382490"/>
                  <a:gd name="connsiteX4" fmla="*/ 277205 w 350248"/>
                  <a:gd name="connsiteY4" fmla="*/ 314947 h 382490"/>
                  <a:gd name="connsiteX5" fmla="*/ 350230 w 350248"/>
                  <a:gd name="connsiteY5" fmla="*/ 118097 h 382490"/>
                  <a:gd name="connsiteX6" fmla="*/ 283555 w 350248"/>
                  <a:gd name="connsiteY6" fmla="*/ 289547 h 382490"/>
                  <a:gd name="connsiteX7" fmla="*/ 216880 w 350248"/>
                  <a:gd name="connsiteY7" fmla="*/ 213347 h 382490"/>
                  <a:gd name="connsiteX8" fmla="*/ 308955 w 350248"/>
                  <a:gd name="connsiteY8" fmla="*/ 333997 h 382490"/>
                  <a:gd name="connsiteX9" fmla="*/ 980 w 350248"/>
                  <a:gd name="connsiteY9" fmla="*/ 622 h 38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248" h="382490">
                    <a:moveTo>
                      <a:pt x="980" y="622"/>
                    </a:moveTo>
                    <a:cubicBezTo>
                      <a:pt x="-14895" y="-13136"/>
                      <a:pt x="166609" y="205410"/>
                      <a:pt x="213705" y="251447"/>
                    </a:cubicBezTo>
                    <a:cubicBezTo>
                      <a:pt x="260801" y="297484"/>
                      <a:pt x="271913" y="255151"/>
                      <a:pt x="283555" y="276847"/>
                    </a:cubicBezTo>
                    <a:cubicBezTo>
                      <a:pt x="295197" y="298543"/>
                      <a:pt x="284613" y="375272"/>
                      <a:pt x="283555" y="381622"/>
                    </a:cubicBezTo>
                    <a:cubicBezTo>
                      <a:pt x="282497" y="387972"/>
                      <a:pt x="266093" y="358868"/>
                      <a:pt x="277205" y="314947"/>
                    </a:cubicBezTo>
                    <a:cubicBezTo>
                      <a:pt x="288317" y="271026"/>
                      <a:pt x="349172" y="122330"/>
                      <a:pt x="350230" y="118097"/>
                    </a:cubicBezTo>
                    <a:cubicBezTo>
                      <a:pt x="351288" y="113864"/>
                      <a:pt x="305780" y="273672"/>
                      <a:pt x="283555" y="289547"/>
                    </a:cubicBezTo>
                    <a:cubicBezTo>
                      <a:pt x="261330" y="305422"/>
                      <a:pt x="212647" y="205939"/>
                      <a:pt x="216880" y="213347"/>
                    </a:cubicBezTo>
                    <a:cubicBezTo>
                      <a:pt x="221113" y="220755"/>
                      <a:pt x="341234" y="367334"/>
                      <a:pt x="308955" y="333997"/>
                    </a:cubicBezTo>
                    <a:cubicBezTo>
                      <a:pt x="276676" y="300660"/>
                      <a:pt x="16855" y="14380"/>
                      <a:pt x="980" y="6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5" name="フリーフォーム 1634">
                <a:extLst>
                  <a:ext uri="{FF2B5EF4-FFF2-40B4-BE49-F238E27FC236}">
                    <a16:creationId xmlns:a16="http://schemas.microsoft.com/office/drawing/2014/main" id="{4FD53926-B87C-A404-EB57-AE99E4E7BAB9}"/>
                  </a:ext>
                </a:extLst>
              </p:cNvPr>
              <p:cNvSpPr/>
              <p:nvPr/>
            </p:nvSpPr>
            <p:spPr>
              <a:xfrm>
                <a:off x="2186151" y="3051070"/>
                <a:ext cx="157280" cy="1200608"/>
              </a:xfrm>
              <a:custGeom>
                <a:avLst/>
                <a:gdLst>
                  <a:gd name="connsiteX0" fmla="*/ 156999 w 157280"/>
                  <a:gd name="connsiteY0" fmla="*/ 105 h 1200608"/>
                  <a:gd name="connsiteX1" fmla="*/ 93499 w 157280"/>
                  <a:gd name="connsiteY1" fmla="*/ 282680 h 1200608"/>
                  <a:gd name="connsiteX2" fmla="*/ 144299 w 157280"/>
                  <a:gd name="connsiteY2" fmla="*/ 416030 h 1200608"/>
                  <a:gd name="connsiteX3" fmla="*/ 131599 w 157280"/>
                  <a:gd name="connsiteY3" fmla="*/ 362055 h 1200608"/>
                  <a:gd name="connsiteX4" fmla="*/ 87149 w 157280"/>
                  <a:gd name="connsiteY4" fmla="*/ 828780 h 1200608"/>
                  <a:gd name="connsiteX5" fmla="*/ 96674 w 157280"/>
                  <a:gd name="connsiteY5" fmla="*/ 698605 h 1200608"/>
                  <a:gd name="connsiteX6" fmla="*/ 1424 w 157280"/>
                  <a:gd name="connsiteY6" fmla="*/ 1190730 h 1200608"/>
                  <a:gd name="connsiteX7" fmla="*/ 42699 w 157280"/>
                  <a:gd name="connsiteY7" fmla="*/ 978005 h 1200608"/>
                  <a:gd name="connsiteX8" fmla="*/ 87149 w 157280"/>
                  <a:gd name="connsiteY8" fmla="*/ 390630 h 1200608"/>
                  <a:gd name="connsiteX9" fmla="*/ 96674 w 157280"/>
                  <a:gd name="connsiteY9" fmla="*/ 489055 h 1200608"/>
                  <a:gd name="connsiteX10" fmla="*/ 90324 w 157280"/>
                  <a:gd name="connsiteY10" fmla="*/ 181080 h 1200608"/>
                  <a:gd name="connsiteX11" fmla="*/ 90324 w 157280"/>
                  <a:gd name="connsiteY11" fmla="*/ 349355 h 1200608"/>
                  <a:gd name="connsiteX12" fmla="*/ 153824 w 157280"/>
                  <a:gd name="connsiteY12" fmla="*/ 117580 h 1200608"/>
                  <a:gd name="connsiteX13" fmla="*/ 118899 w 157280"/>
                  <a:gd name="connsiteY13" fmla="*/ 247755 h 1200608"/>
                  <a:gd name="connsiteX14" fmla="*/ 156999 w 157280"/>
                  <a:gd name="connsiteY14" fmla="*/ 105 h 12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280" h="1200608">
                    <a:moveTo>
                      <a:pt x="156999" y="105"/>
                    </a:moveTo>
                    <a:cubicBezTo>
                      <a:pt x="152766" y="5926"/>
                      <a:pt x="95616" y="213359"/>
                      <a:pt x="93499" y="282680"/>
                    </a:cubicBezTo>
                    <a:cubicBezTo>
                      <a:pt x="91382" y="352001"/>
                      <a:pt x="137949" y="402801"/>
                      <a:pt x="144299" y="416030"/>
                    </a:cubicBezTo>
                    <a:cubicBezTo>
                      <a:pt x="150649" y="429259"/>
                      <a:pt x="141124" y="293263"/>
                      <a:pt x="131599" y="362055"/>
                    </a:cubicBezTo>
                    <a:cubicBezTo>
                      <a:pt x="122074" y="430847"/>
                      <a:pt x="92970" y="772688"/>
                      <a:pt x="87149" y="828780"/>
                    </a:cubicBezTo>
                    <a:cubicBezTo>
                      <a:pt x="81328" y="884872"/>
                      <a:pt x="110961" y="638280"/>
                      <a:pt x="96674" y="698605"/>
                    </a:cubicBezTo>
                    <a:cubicBezTo>
                      <a:pt x="82387" y="758930"/>
                      <a:pt x="10420" y="1144163"/>
                      <a:pt x="1424" y="1190730"/>
                    </a:cubicBezTo>
                    <a:cubicBezTo>
                      <a:pt x="-7572" y="1237297"/>
                      <a:pt x="28411" y="1111355"/>
                      <a:pt x="42699" y="978005"/>
                    </a:cubicBezTo>
                    <a:cubicBezTo>
                      <a:pt x="56987" y="844655"/>
                      <a:pt x="78153" y="472122"/>
                      <a:pt x="87149" y="390630"/>
                    </a:cubicBezTo>
                    <a:cubicBezTo>
                      <a:pt x="96145" y="309138"/>
                      <a:pt x="96145" y="523980"/>
                      <a:pt x="96674" y="489055"/>
                    </a:cubicBezTo>
                    <a:cubicBezTo>
                      <a:pt x="97203" y="454130"/>
                      <a:pt x="91382" y="204363"/>
                      <a:pt x="90324" y="181080"/>
                    </a:cubicBezTo>
                    <a:cubicBezTo>
                      <a:pt x="89266" y="157797"/>
                      <a:pt x="79741" y="359938"/>
                      <a:pt x="90324" y="349355"/>
                    </a:cubicBezTo>
                    <a:cubicBezTo>
                      <a:pt x="100907" y="338772"/>
                      <a:pt x="149062" y="134513"/>
                      <a:pt x="153824" y="117580"/>
                    </a:cubicBezTo>
                    <a:cubicBezTo>
                      <a:pt x="158586" y="100647"/>
                      <a:pt x="121545" y="264688"/>
                      <a:pt x="118899" y="247755"/>
                    </a:cubicBezTo>
                    <a:cubicBezTo>
                      <a:pt x="116253" y="230822"/>
                      <a:pt x="161232" y="-5716"/>
                      <a:pt x="156999" y="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6" name="フリーフォーム 1635">
                <a:extLst>
                  <a:ext uri="{FF2B5EF4-FFF2-40B4-BE49-F238E27FC236}">
                    <a16:creationId xmlns:a16="http://schemas.microsoft.com/office/drawing/2014/main" id="{D988DFD9-0D47-CCB6-F2EC-DC44630FAEDE}"/>
                  </a:ext>
                </a:extLst>
              </p:cNvPr>
              <p:cNvSpPr/>
              <p:nvPr/>
            </p:nvSpPr>
            <p:spPr>
              <a:xfrm>
                <a:off x="1720841" y="3578001"/>
                <a:ext cx="73796" cy="312079"/>
              </a:xfrm>
              <a:custGeom>
                <a:avLst/>
                <a:gdLst>
                  <a:gd name="connsiteX0" fmla="*/ 73034 w 73796"/>
                  <a:gd name="connsiteY0" fmla="*/ 224 h 312079"/>
                  <a:gd name="connsiteX1" fmla="*/ 66684 w 73796"/>
                  <a:gd name="connsiteY1" fmla="*/ 127224 h 312079"/>
                  <a:gd name="connsiteX2" fmla="*/ 47634 w 73796"/>
                  <a:gd name="connsiteY2" fmla="*/ 257399 h 312079"/>
                  <a:gd name="connsiteX3" fmla="*/ 50809 w 73796"/>
                  <a:gd name="connsiteY3" fmla="*/ 197074 h 312079"/>
                  <a:gd name="connsiteX4" fmla="*/ 31759 w 73796"/>
                  <a:gd name="connsiteY4" fmla="*/ 260574 h 312079"/>
                  <a:gd name="connsiteX5" fmla="*/ 9 w 73796"/>
                  <a:gd name="connsiteY5" fmla="*/ 311374 h 312079"/>
                  <a:gd name="connsiteX6" fmla="*/ 28584 w 73796"/>
                  <a:gd name="connsiteY6" fmla="*/ 222474 h 312079"/>
                  <a:gd name="connsiteX7" fmla="*/ 50809 w 73796"/>
                  <a:gd name="connsiteY7" fmla="*/ 158974 h 312079"/>
                  <a:gd name="connsiteX8" fmla="*/ 73034 w 73796"/>
                  <a:gd name="connsiteY8" fmla="*/ 224 h 31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796" h="312079">
                    <a:moveTo>
                      <a:pt x="73034" y="224"/>
                    </a:moveTo>
                    <a:cubicBezTo>
                      <a:pt x="75680" y="-5068"/>
                      <a:pt x="70917" y="84362"/>
                      <a:pt x="66684" y="127224"/>
                    </a:cubicBezTo>
                    <a:cubicBezTo>
                      <a:pt x="62451" y="170087"/>
                      <a:pt x="50280" y="245757"/>
                      <a:pt x="47634" y="257399"/>
                    </a:cubicBezTo>
                    <a:cubicBezTo>
                      <a:pt x="44988" y="269041"/>
                      <a:pt x="53455" y="196545"/>
                      <a:pt x="50809" y="197074"/>
                    </a:cubicBezTo>
                    <a:cubicBezTo>
                      <a:pt x="48163" y="197603"/>
                      <a:pt x="40226" y="241524"/>
                      <a:pt x="31759" y="260574"/>
                    </a:cubicBezTo>
                    <a:cubicBezTo>
                      <a:pt x="23292" y="279624"/>
                      <a:pt x="538" y="317724"/>
                      <a:pt x="9" y="311374"/>
                    </a:cubicBezTo>
                    <a:cubicBezTo>
                      <a:pt x="-520" y="305024"/>
                      <a:pt x="20117" y="247874"/>
                      <a:pt x="28584" y="222474"/>
                    </a:cubicBezTo>
                    <a:cubicBezTo>
                      <a:pt x="37051" y="197074"/>
                      <a:pt x="43930" y="189136"/>
                      <a:pt x="50809" y="158974"/>
                    </a:cubicBezTo>
                    <a:cubicBezTo>
                      <a:pt x="57688" y="128812"/>
                      <a:pt x="70388" y="5516"/>
                      <a:pt x="73034" y="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7" name="フリーフォーム 1636">
                <a:extLst>
                  <a:ext uri="{FF2B5EF4-FFF2-40B4-BE49-F238E27FC236}">
                    <a16:creationId xmlns:a16="http://schemas.microsoft.com/office/drawing/2014/main" id="{401CC94B-53BB-9001-D9D3-DC2A5D2F8E8D}"/>
                  </a:ext>
                </a:extLst>
              </p:cNvPr>
              <p:cNvSpPr/>
              <p:nvPr/>
            </p:nvSpPr>
            <p:spPr>
              <a:xfrm>
                <a:off x="1703288" y="3540125"/>
                <a:ext cx="87954" cy="292634"/>
              </a:xfrm>
              <a:custGeom>
                <a:avLst/>
                <a:gdLst>
                  <a:gd name="connsiteX0" fmla="*/ 87412 w 87954"/>
                  <a:gd name="connsiteY0" fmla="*/ 0 h 292634"/>
                  <a:gd name="connsiteX1" fmla="*/ 46137 w 87954"/>
                  <a:gd name="connsiteY1" fmla="*/ 158750 h 292634"/>
                  <a:gd name="connsiteX2" fmla="*/ 62012 w 87954"/>
                  <a:gd name="connsiteY2" fmla="*/ 288925 h 292634"/>
                  <a:gd name="connsiteX3" fmla="*/ 52487 w 87954"/>
                  <a:gd name="connsiteY3" fmla="*/ 247650 h 292634"/>
                  <a:gd name="connsiteX4" fmla="*/ 8037 w 87954"/>
                  <a:gd name="connsiteY4" fmla="*/ 149225 h 292634"/>
                  <a:gd name="connsiteX5" fmla="*/ 11212 w 87954"/>
                  <a:gd name="connsiteY5" fmla="*/ 158750 h 292634"/>
                  <a:gd name="connsiteX6" fmla="*/ 87412 w 87954"/>
                  <a:gd name="connsiteY6" fmla="*/ 0 h 29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954" h="292634">
                    <a:moveTo>
                      <a:pt x="87412" y="0"/>
                    </a:moveTo>
                    <a:cubicBezTo>
                      <a:pt x="93233" y="0"/>
                      <a:pt x="50370" y="110596"/>
                      <a:pt x="46137" y="158750"/>
                    </a:cubicBezTo>
                    <a:cubicBezTo>
                      <a:pt x="41904" y="206904"/>
                      <a:pt x="60954" y="274108"/>
                      <a:pt x="62012" y="288925"/>
                    </a:cubicBezTo>
                    <a:cubicBezTo>
                      <a:pt x="63070" y="303742"/>
                      <a:pt x="61483" y="270933"/>
                      <a:pt x="52487" y="247650"/>
                    </a:cubicBezTo>
                    <a:cubicBezTo>
                      <a:pt x="43491" y="224367"/>
                      <a:pt x="14916" y="164042"/>
                      <a:pt x="8037" y="149225"/>
                    </a:cubicBezTo>
                    <a:cubicBezTo>
                      <a:pt x="1158" y="134408"/>
                      <a:pt x="-7309" y="187854"/>
                      <a:pt x="11212" y="158750"/>
                    </a:cubicBezTo>
                    <a:cubicBezTo>
                      <a:pt x="29733" y="129646"/>
                      <a:pt x="81591" y="0"/>
                      <a:pt x="8741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8" name="フリーフォーム 1637">
                <a:extLst>
                  <a:ext uri="{FF2B5EF4-FFF2-40B4-BE49-F238E27FC236}">
                    <a16:creationId xmlns:a16="http://schemas.microsoft.com/office/drawing/2014/main" id="{1F996A55-9DD6-B634-E8EA-9B90E52E0C78}"/>
                  </a:ext>
                </a:extLst>
              </p:cNvPr>
              <p:cNvSpPr/>
              <p:nvPr/>
            </p:nvSpPr>
            <p:spPr>
              <a:xfrm>
                <a:off x="1990631" y="3461407"/>
                <a:ext cx="184420" cy="447787"/>
              </a:xfrm>
              <a:custGeom>
                <a:avLst/>
                <a:gdLst>
                  <a:gd name="connsiteX0" fmla="*/ 177894 w 184420"/>
                  <a:gd name="connsiteY0" fmla="*/ 2518 h 447787"/>
                  <a:gd name="connsiteX1" fmla="*/ 117569 w 184420"/>
                  <a:gd name="connsiteY1" fmla="*/ 427968 h 447787"/>
                  <a:gd name="connsiteX2" fmla="*/ 120744 w 184420"/>
                  <a:gd name="connsiteY2" fmla="*/ 377168 h 447787"/>
                  <a:gd name="connsiteX3" fmla="*/ 57244 w 184420"/>
                  <a:gd name="connsiteY3" fmla="*/ 373993 h 447787"/>
                  <a:gd name="connsiteX4" fmla="*/ 181069 w 184420"/>
                  <a:gd name="connsiteY4" fmla="*/ 415268 h 447787"/>
                  <a:gd name="connsiteX5" fmla="*/ 94 w 184420"/>
                  <a:gd name="connsiteY5" fmla="*/ 412093 h 447787"/>
                  <a:gd name="connsiteX6" fmla="*/ 155669 w 184420"/>
                  <a:gd name="connsiteY6" fmla="*/ 440668 h 447787"/>
                  <a:gd name="connsiteX7" fmla="*/ 127094 w 184420"/>
                  <a:gd name="connsiteY7" fmla="*/ 418443 h 447787"/>
                  <a:gd name="connsiteX8" fmla="*/ 184244 w 184420"/>
                  <a:gd name="connsiteY8" fmla="*/ 170793 h 447787"/>
                  <a:gd name="connsiteX9" fmla="*/ 146144 w 184420"/>
                  <a:gd name="connsiteY9" fmla="*/ 246993 h 447787"/>
                  <a:gd name="connsiteX10" fmla="*/ 177894 w 184420"/>
                  <a:gd name="connsiteY10" fmla="*/ 2518 h 4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420" h="447787">
                    <a:moveTo>
                      <a:pt x="177894" y="2518"/>
                    </a:moveTo>
                    <a:cubicBezTo>
                      <a:pt x="173131" y="32681"/>
                      <a:pt x="127094" y="365526"/>
                      <a:pt x="117569" y="427968"/>
                    </a:cubicBezTo>
                    <a:cubicBezTo>
                      <a:pt x="108044" y="490410"/>
                      <a:pt x="130798" y="386164"/>
                      <a:pt x="120744" y="377168"/>
                    </a:cubicBezTo>
                    <a:cubicBezTo>
                      <a:pt x="110690" y="368172"/>
                      <a:pt x="47190" y="367643"/>
                      <a:pt x="57244" y="373993"/>
                    </a:cubicBezTo>
                    <a:cubicBezTo>
                      <a:pt x="67298" y="380343"/>
                      <a:pt x="190594" y="408918"/>
                      <a:pt x="181069" y="415268"/>
                    </a:cubicBezTo>
                    <a:cubicBezTo>
                      <a:pt x="171544" y="421618"/>
                      <a:pt x="4327" y="407860"/>
                      <a:pt x="94" y="412093"/>
                    </a:cubicBezTo>
                    <a:cubicBezTo>
                      <a:pt x="-4139" y="416326"/>
                      <a:pt x="134502" y="439610"/>
                      <a:pt x="155669" y="440668"/>
                    </a:cubicBezTo>
                    <a:cubicBezTo>
                      <a:pt x="176836" y="441726"/>
                      <a:pt x="122332" y="463422"/>
                      <a:pt x="127094" y="418443"/>
                    </a:cubicBezTo>
                    <a:cubicBezTo>
                      <a:pt x="131856" y="373464"/>
                      <a:pt x="181069" y="199368"/>
                      <a:pt x="184244" y="170793"/>
                    </a:cubicBezTo>
                    <a:cubicBezTo>
                      <a:pt x="187419" y="142218"/>
                      <a:pt x="146673" y="271335"/>
                      <a:pt x="146144" y="246993"/>
                    </a:cubicBezTo>
                    <a:cubicBezTo>
                      <a:pt x="145615" y="222651"/>
                      <a:pt x="182657" y="-27645"/>
                      <a:pt x="177894" y="25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9" name="フリーフォーム 1638">
                <a:extLst>
                  <a:ext uri="{FF2B5EF4-FFF2-40B4-BE49-F238E27FC236}">
                    <a16:creationId xmlns:a16="http://schemas.microsoft.com/office/drawing/2014/main" id="{CEB69B01-E4E2-5577-FFC6-039BB4B6A0A1}"/>
                  </a:ext>
                </a:extLst>
              </p:cNvPr>
              <p:cNvSpPr/>
              <p:nvPr/>
            </p:nvSpPr>
            <p:spPr>
              <a:xfrm>
                <a:off x="2034305" y="3854951"/>
                <a:ext cx="139329" cy="1394127"/>
              </a:xfrm>
              <a:custGeom>
                <a:avLst/>
                <a:gdLst>
                  <a:gd name="connsiteX0" fmla="*/ 137395 w 139329"/>
                  <a:gd name="connsiteY0" fmla="*/ 5849 h 1394127"/>
                  <a:gd name="connsiteX1" fmla="*/ 115170 w 139329"/>
                  <a:gd name="connsiteY1" fmla="*/ 494799 h 1394127"/>
                  <a:gd name="connsiteX2" fmla="*/ 118345 w 139329"/>
                  <a:gd name="connsiteY2" fmla="*/ 431299 h 1394127"/>
                  <a:gd name="connsiteX3" fmla="*/ 48495 w 139329"/>
                  <a:gd name="connsiteY3" fmla="*/ 761499 h 1394127"/>
                  <a:gd name="connsiteX4" fmla="*/ 42145 w 139329"/>
                  <a:gd name="connsiteY4" fmla="*/ 1044074 h 1394127"/>
                  <a:gd name="connsiteX5" fmla="*/ 48495 w 139329"/>
                  <a:gd name="connsiteY5" fmla="*/ 948824 h 1394127"/>
                  <a:gd name="connsiteX6" fmla="*/ 16745 w 139329"/>
                  <a:gd name="connsiteY6" fmla="*/ 1355224 h 1394127"/>
                  <a:gd name="connsiteX7" fmla="*/ 870 w 139329"/>
                  <a:gd name="connsiteY7" fmla="*/ 1285374 h 1394127"/>
                  <a:gd name="connsiteX8" fmla="*/ 42145 w 139329"/>
                  <a:gd name="connsiteY8" fmla="*/ 539249 h 1394127"/>
                  <a:gd name="connsiteX9" fmla="*/ 86595 w 139329"/>
                  <a:gd name="connsiteY9" fmla="*/ 367799 h 1394127"/>
                  <a:gd name="connsiteX10" fmla="*/ 80245 w 139329"/>
                  <a:gd name="connsiteY10" fmla="*/ 142374 h 1394127"/>
                  <a:gd name="connsiteX11" fmla="*/ 58020 w 139329"/>
                  <a:gd name="connsiteY11" fmla="*/ 218574 h 1394127"/>
                  <a:gd name="connsiteX12" fmla="*/ 137395 w 139329"/>
                  <a:gd name="connsiteY12" fmla="*/ 5849 h 139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9329" h="1394127">
                    <a:moveTo>
                      <a:pt x="137395" y="5849"/>
                    </a:moveTo>
                    <a:cubicBezTo>
                      <a:pt x="146920" y="51887"/>
                      <a:pt x="118345" y="423891"/>
                      <a:pt x="115170" y="494799"/>
                    </a:cubicBezTo>
                    <a:cubicBezTo>
                      <a:pt x="111995" y="565707"/>
                      <a:pt x="129458" y="386849"/>
                      <a:pt x="118345" y="431299"/>
                    </a:cubicBezTo>
                    <a:cubicBezTo>
                      <a:pt x="107232" y="475749"/>
                      <a:pt x="61195" y="659370"/>
                      <a:pt x="48495" y="761499"/>
                    </a:cubicBezTo>
                    <a:cubicBezTo>
                      <a:pt x="35795" y="863628"/>
                      <a:pt x="42145" y="1012853"/>
                      <a:pt x="42145" y="1044074"/>
                    </a:cubicBezTo>
                    <a:cubicBezTo>
                      <a:pt x="42145" y="1075295"/>
                      <a:pt x="52728" y="896966"/>
                      <a:pt x="48495" y="948824"/>
                    </a:cubicBezTo>
                    <a:cubicBezTo>
                      <a:pt x="44262" y="1000682"/>
                      <a:pt x="24682" y="1299132"/>
                      <a:pt x="16745" y="1355224"/>
                    </a:cubicBezTo>
                    <a:cubicBezTo>
                      <a:pt x="8808" y="1411316"/>
                      <a:pt x="-3363" y="1421370"/>
                      <a:pt x="870" y="1285374"/>
                    </a:cubicBezTo>
                    <a:cubicBezTo>
                      <a:pt x="5103" y="1149378"/>
                      <a:pt x="27858" y="692178"/>
                      <a:pt x="42145" y="539249"/>
                    </a:cubicBezTo>
                    <a:cubicBezTo>
                      <a:pt x="56432" y="386320"/>
                      <a:pt x="80245" y="433945"/>
                      <a:pt x="86595" y="367799"/>
                    </a:cubicBezTo>
                    <a:cubicBezTo>
                      <a:pt x="92945" y="301653"/>
                      <a:pt x="85007" y="167245"/>
                      <a:pt x="80245" y="142374"/>
                    </a:cubicBezTo>
                    <a:cubicBezTo>
                      <a:pt x="75483" y="117503"/>
                      <a:pt x="49024" y="237095"/>
                      <a:pt x="58020" y="218574"/>
                    </a:cubicBezTo>
                    <a:cubicBezTo>
                      <a:pt x="67016" y="200053"/>
                      <a:pt x="127870" y="-40189"/>
                      <a:pt x="137395" y="5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0" name="フリーフォーム 1639">
                <a:extLst>
                  <a:ext uri="{FF2B5EF4-FFF2-40B4-BE49-F238E27FC236}">
                    <a16:creationId xmlns:a16="http://schemas.microsoft.com/office/drawing/2014/main" id="{8B3553D2-20D0-6D35-F61B-89F151D327D6}"/>
                  </a:ext>
                </a:extLst>
              </p:cNvPr>
              <p:cNvSpPr/>
              <p:nvPr/>
            </p:nvSpPr>
            <p:spPr>
              <a:xfrm>
                <a:off x="1991096" y="3237088"/>
                <a:ext cx="148862" cy="662751"/>
              </a:xfrm>
              <a:custGeom>
                <a:avLst/>
                <a:gdLst>
                  <a:gd name="connsiteX0" fmla="*/ 148854 w 148862"/>
                  <a:gd name="connsiteY0" fmla="*/ 4587 h 662751"/>
                  <a:gd name="connsiteX1" fmla="*/ 40904 w 148862"/>
                  <a:gd name="connsiteY1" fmla="*/ 363362 h 662751"/>
                  <a:gd name="connsiteX2" fmla="*/ 56779 w 148862"/>
                  <a:gd name="connsiteY2" fmla="*/ 604662 h 662751"/>
                  <a:gd name="connsiteX3" fmla="*/ 47254 w 148862"/>
                  <a:gd name="connsiteY3" fmla="*/ 534812 h 662751"/>
                  <a:gd name="connsiteX4" fmla="*/ 5979 w 148862"/>
                  <a:gd name="connsiteY4" fmla="*/ 661812 h 662751"/>
                  <a:gd name="connsiteX5" fmla="*/ 5979 w 148862"/>
                  <a:gd name="connsiteY5" fmla="*/ 455437 h 662751"/>
                  <a:gd name="connsiteX6" fmla="*/ 59954 w 148862"/>
                  <a:gd name="connsiteY6" fmla="*/ 96662 h 662751"/>
                  <a:gd name="connsiteX7" fmla="*/ 34554 w 148862"/>
                  <a:gd name="connsiteY7" fmla="*/ 153812 h 662751"/>
                  <a:gd name="connsiteX8" fmla="*/ 148854 w 148862"/>
                  <a:gd name="connsiteY8" fmla="*/ 4587 h 6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862" h="662751">
                    <a:moveTo>
                      <a:pt x="148854" y="4587"/>
                    </a:moveTo>
                    <a:cubicBezTo>
                      <a:pt x="149912" y="39512"/>
                      <a:pt x="56250" y="263349"/>
                      <a:pt x="40904" y="363362"/>
                    </a:cubicBezTo>
                    <a:cubicBezTo>
                      <a:pt x="25558" y="463375"/>
                      <a:pt x="55721" y="576087"/>
                      <a:pt x="56779" y="604662"/>
                    </a:cubicBezTo>
                    <a:cubicBezTo>
                      <a:pt x="57837" y="633237"/>
                      <a:pt x="55721" y="525287"/>
                      <a:pt x="47254" y="534812"/>
                    </a:cubicBezTo>
                    <a:cubicBezTo>
                      <a:pt x="38787" y="544337"/>
                      <a:pt x="12858" y="675041"/>
                      <a:pt x="5979" y="661812"/>
                    </a:cubicBezTo>
                    <a:cubicBezTo>
                      <a:pt x="-900" y="648583"/>
                      <a:pt x="-3017" y="549629"/>
                      <a:pt x="5979" y="455437"/>
                    </a:cubicBezTo>
                    <a:cubicBezTo>
                      <a:pt x="14975" y="361245"/>
                      <a:pt x="55192" y="146933"/>
                      <a:pt x="59954" y="96662"/>
                    </a:cubicBezTo>
                    <a:cubicBezTo>
                      <a:pt x="64716" y="46391"/>
                      <a:pt x="23971" y="162279"/>
                      <a:pt x="34554" y="153812"/>
                    </a:cubicBezTo>
                    <a:cubicBezTo>
                      <a:pt x="45137" y="145345"/>
                      <a:pt x="147796" y="-30338"/>
                      <a:pt x="148854" y="45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1" name="フリーフォーム 1640">
                <a:extLst>
                  <a:ext uri="{FF2B5EF4-FFF2-40B4-BE49-F238E27FC236}">
                    <a16:creationId xmlns:a16="http://schemas.microsoft.com/office/drawing/2014/main" id="{9F96CEBC-A6C2-3D88-5009-CFA7E97DF031}"/>
                  </a:ext>
                </a:extLst>
              </p:cNvPr>
              <p:cNvSpPr/>
              <p:nvPr/>
            </p:nvSpPr>
            <p:spPr>
              <a:xfrm>
                <a:off x="1707969" y="3800004"/>
                <a:ext cx="426010" cy="804076"/>
              </a:xfrm>
              <a:custGeom>
                <a:avLst/>
                <a:gdLst>
                  <a:gd name="connsiteX0" fmla="*/ 3356 w 426010"/>
                  <a:gd name="connsiteY0" fmla="*/ 79846 h 804076"/>
                  <a:gd name="connsiteX1" fmla="*/ 82731 w 426010"/>
                  <a:gd name="connsiteY1" fmla="*/ 57621 h 804076"/>
                  <a:gd name="connsiteX2" fmla="*/ 136706 w 426010"/>
                  <a:gd name="connsiteY2" fmla="*/ 471 h 804076"/>
                  <a:gd name="connsiteX3" fmla="*/ 266881 w 426010"/>
                  <a:gd name="connsiteY3" fmla="*/ 92546 h 804076"/>
                  <a:gd name="connsiteX4" fmla="*/ 390706 w 426010"/>
                  <a:gd name="connsiteY4" fmla="*/ 95721 h 804076"/>
                  <a:gd name="connsiteX5" fmla="*/ 162106 w 426010"/>
                  <a:gd name="connsiteY5" fmla="*/ 171921 h 804076"/>
                  <a:gd name="connsiteX6" fmla="*/ 425631 w 426010"/>
                  <a:gd name="connsiteY6" fmla="*/ 162396 h 804076"/>
                  <a:gd name="connsiteX7" fmla="*/ 219256 w 426010"/>
                  <a:gd name="connsiteY7" fmla="*/ 260821 h 804076"/>
                  <a:gd name="connsiteX8" fmla="*/ 165281 w 426010"/>
                  <a:gd name="connsiteY8" fmla="*/ 441796 h 804076"/>
                  <a:gd name="connsiteX9" fmla="*/ 181 w 426010"/>
                  <a:gd name="connsiteY9" fmla="*/ 803746 h 804076"/>
                  <a:gd name="connsiteX10" fmla="*/ 133531 w 426010"/>
                  <a:gd name="connsiteY10" fmla="*/ 502121 h 804076"/>
                  <a:gd name="connsiteX11" fmla="*/ 158931 w 426010"/>
                  <a:gd name="connsiteY11" fmla="*/ 263996 h 804076"/>
                  <a:gd name="connsiteX12" fmla="*/ 187506 w 426010"/>
                  <a:gd name="connsiteY12" fmla="*/ 136996 h 804076"/>
                  <a:gd name="connsiteX13" fmla="*/ 139881 w 426010"/>
                  <a:gd name="connsiteY13" fmla="*/ 83021 h 804076"/>
                  <a:gd name="connsiteX14" fmla="*/ 66856 w 426010"/>
                  <a:gd name="connsiteY14" fmla="*/ 76671 h 804076"/>
                  <a:gd name="connsiteX15" fmla="*/ 3356 w 426010"/>
                  <a:gd name="connsiteY15" fmla="*/ 79846 h 80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010" h="804076">
                    <a:moveTo>
                      <a:pt x="3356" y="79846"/>
                    </a:moveTo>
                    <a:cubicBezTo>
                      <a:pt x="6002" y="76671"/>
                      <a:pt x="60506" y="70850"/>
                      <a:pt x="82731" y="57621"/>
                    </a:cubicBezTo>
                    <a:cubicBezTo>
                      <a:pt x="104956" y="44392"/>
                      <a:pt x="106014" y="-5350"/>
                      <a:pt x="136706" y="471"/>
                    </a:cubicBezTo>
                    <a:cubicBezTo>
                      <a:pt x="167398" y="6292"/>
                      <a:pt x="224548" y="76671"/>
                      <a:pt x="266881" y="92546"/>
                    </a:cubicBezTo>
                    <a:cubicBezTo>
                      <a:pt x="309214" y="108421"/>
                      <a:pt x="408169" y="82492"/>
                      <a:pt x="390706" y="95721"/>
                    </a:cubicBezTo>
                    <a:cubicBezTo>
                      <a:pt x="373244" y="108950"/>
                      <a:pt x="156285" y="160809"/>
                      <a:pt x="162106" y="171921"/>
                    </a:cubicBezTo>
                    <a:cubicBezTo>
                      <a:pt x="167927" y="183033"/>
                      <a:pt x="416106" y="147579"/>
                      <a:pt x="425631" y="162396"/>
                    </a:cubicBezTo>
                    <a:cubicBezTo>
                      <a:pt x="435156" y="177213"/>
                      <a:pt x="262648" y="214254"/>
                      <a:pt x="219256" y="260821"/>
                    </a:cubicBezTo>
                    <a:cubicBezTo>
                      <a:pt x="175864" y="307388"/>
                      <a:pt x="201793" y="351309"/>
                      <a:pt x="165281" y="441796"/>
                    </a:cubicBezTo>
                    <a:cubicBezTo>
                      <a:pt x="128769" y="532283"/>
                      <a:pt x="5473" y="793692"/>
                      <a:pt x="181" y="803746"/>
                    </a:cubicBezTo>
                    <a:cubicBezTo>
                      <a:pt x="-5111" y="813800"/>
                      <a:pt x="107073" y="592079"/>
                      <a:pt x="133531" y="502121"/>
                    </a:cubicBezTo>
                    <a:cubicBezTo>
                      <a:pt x="159989" y="412163"/>
                      <a:pt x="149935" y="324850"/>
                      <a:pt x="158931" y="263996"/>
                    </a:cubicBezTo>
                    <a:cubicBezTo>
                      <a:pt x="167927" y="203142"/>
                      <a:pt x="190681" y="167159"/>
                      <a:pt x="187506" y="136996"/>
                    </a:cubicBezTo>
                    <a:cubicBezTo>
                      <a:pt x="184331" y="106833"/>
                      <a:pt x="159989" y="93075"/>
                      <a:pt x="139881" y="83021"/>
                    </a:cubicBezTo>
                    <a:cubicBezTo>
                      <a:pt x="119773" y="72967"/>
                      <a:pt x="84318" y="77200"/>
                      <a:pt x="66856" y="76671"/>
                    </a:cubicBezTo>
                    <a:cubicBezTo>
                      <a:pt x="49394" y="76142"/>
                      <a:pt x="710" y="83021"/>
                      <a:pt x="3356" y="798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2" name="フリーフォーム 1641">
                <a:extLst>
                  <a:ext uri="{FF2B5EF4-FFF2-40B4-BE49-F238E27FC236}">
                    <a16:creationId xmlns:a16="http://schemas.microsoft.com/office/drawing/2014/main" id="{3978F4CD-3B6C-43ED-8D13-3FA42CF39220}"/>
                  </a:ext>
                </a:extLst>
              </p:cNvPr>
              <p:cNvSpPr/>
              <p:nvPr/>
            </p:nvSpPr>
            <p:spPr>
              <a:xfrm>
                <a:off x="1017229" y="4189036"/>
                <a:ext cx="192844" cy="398517"/>
              </a:xfrm>
              <a:custGeom>
                <a:avLst/>
                <a:gdLst>
                  <a:gd name="connsiteX0" fmla="*/ 5121 w 192844"/>
                  <a:gd name="connsiteY0" fmla="*/ 8314 h 398517"/>
                  <a:gd name="connsiteX1" fmla="*/ 135296 w 192844"/>
                  <a:gd name="connsiteY1" fmla="*/ 68639 h 398517"/>
                  <a:gd name="connsiteX2" fmla="*/ 192446 w 192844"/>
                  <a:gd name="connsiteY2" fmla="*/ 392489 h 398517"/>
                  <a:gd name="connsiteX3" fmla="*/ 109896 w 192844"/>
                  <a:gd name="connsiteY3" fmla="*/ 287714 h 398517"/>
                  <a:gd name="connsiteX4" fmla="*/ 33696 w 192844"/>
                  <a:gd name="connsiteY4" fmla="*/ 192464 h 398517"/>
                  <a:gd name="connsiteX5" fmla="*/ 5121 w 192844"/>
                  <a:gd name="connsiteY5" fmla="*/ 8314 h 39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844" h="398517">
                    <a:moveTo>
                      <a:pt x="5121" y="8314"/>
                    </a:moveTo>
                    <a:cubicBezTo>
                      <a:pt x="22054" y="-12324"/>
                      <a:pt x="104075" y="4610"/>
                      <a:pt x="135296" y="68639"/>
                    </a:cubicBezTo>
                    <a:cubicBezTo>
                      <a:pt x="166517" y="132668"/>
                      <a:pt x="196679" y="355977"/>
                      <a:pt x="192446" y="392489"/>
                    </a:cubicBezTo>
                    <a:cubicBezTo>
                      <a:pt x="188213" y="429002"/>
                      <a:pt x="109896" y="287714"/>
                      <a:pt x="109896" y="287714"/>
                    </a:cubicBezTo>
                    <a:cubicBezTo>
                      <a:pt x="83438" y="254377"/>
                      <a:pt x="50100" y="243793"/>
                      <a:pt x="33696" y="192464"/>
                    </a:cubicBezTo>
                    <a:cubicBezTo>
                      <a:pt x="17292" y="141135"/>
                      <a:pt x="-11812" y="28952"/>
                      <a:pt x="5121" y="83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3" name="フリーフォーム 1642">
                <a:extLst>
                  <a:ext uri="{FF2B5EF4-FFF2-40B4-BE49-F238E27FC236}">
                    <a16:creationId xmlns:a16="http://schemas.microsoft.com/office/drawing/2014/main" id="{2B8463B6-F762-869A-5235-D0F51A2C6F6C}"/>
                  </a:ext>
                </a:extLst>
              </p:cNvPr>
              <p:cNvSpPr/>
              <p:nvPr/>
            </p:nvSpPr>
            <p:spPr>
              <a:xfrm>
                <a:off x="1260398" y="4028510"/>
                <a:ext cx="79477" cy="942034"/>
              </a:xfrm>
              <a:custGeom>
                <a:avLst/>
                <a:gdLst>
                  <a:gd name="connsiteX0" fmla="*/ 57227 w 79477"/>
                  <a:gd name="connsiteY0" fmla="*/ 565 h 942034"/>
                  <a:gd name="connsiteX1" fmla="*/ 44527 w 79477"/>
                  <a:gd name="connsiteY1" fmla="*/ 613340 h 942034"/>
                  <a:gd name="connsiteX2" fmla="*/ 77 w 79477"/>
                  <a:gd name="connsiteY2" fmla="*/ 794315 h 942034"/>
                  <a:gd name="connsiteX3" fmla="*/ 35002 w 79477"/>
                  <a:gd name="connsiteY3" fmla="*/ 880040 h 942034"/>
                  <a:gd name="connsiteX4" fmla="*/ 79452 w 79477"/>
                  <a:gd name="connsiteY4" fmla="*/ 940365 h 942034"/>
                  <a:gd name="connsiteX5" fmla="*/ 28652 w 79477"/>
                  <a:gd name="connsiteY5" fmla="*/ 813365 h 942034"/>
                  <a:gd name="connsiteX6" fmla="*/ 3252 w 79477"/>
                  <a:gd name="connsiteY6" fmla="*/ 508565 h 942034"/>
                  <a:gd name="connsiteX7" fmla="*/ 57227 w 79477"/>
                  <a:gd name="connsiteY7" fmla="*/ 565 h 94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77" h="942034">
                    <a:moveTo>
                      <a:pt x="57227" y="565"/>
                    </a:moveTo>
                    <a:cubicBezTo>
                      <a:pt x="64106" y="18027"/>
                      <a:pt x="54052" y="481048"/>
                      <a:pt x="44527" y="613340"/>
                    </a:cubicBezTo>
                    <a:cubicBezTo>
                      <a:pt x="35002" y="745632"/>
                      <a:pt x="1664" y="749865"/>
                      <a:pt x="77" y="794315"/>
                    </a:cubicBezTo>
                    <a:cubicBezTo>
                      <a:pt x="-1511" y="838765"/>
                      <a:pt x="21773" y="855698"/>
                      <a:pt x="35002" y="880040"/>
                    </a:cubicBezTo>
                    <a:cubicBezTo>
                      <a:pt x="48231" y="904382"/>
                      <a:pt x="80510" y="951477"/>
                      <a:pt x="79452" y="940365"/>
                    </a:cubicBezTo>
                    <a:cubicBezTo>
                      <a:pt x="78394" y="929253"/>
                      <a:pt x="41352" y="885332"/>
                      <a:pt x="28652" y="813365"/>
                    </a:cubicBezTo>
                    <a:cubicBezTo>
                      <a:pt x="15952" y="741398"/>
                      <a:pt x="2723" y="641915"/>
                      <a:pt x="3252" y="508565"/>
                    </a:cubicBezTo>
                    <a:cubicBezTo>
                      <a:pt x="3781" y="375215"/>
                      <a:pt x="50348" y="-16897"/>
                      <a:pt x="57227" y="5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4" name="フリーフォーム 1643">
                <a:extLst>
                  <a:ext uri="{FF2B5EF4-FFF2-40B4-BE49-F238E27FC236}">
                    <a16:creationId xmlns:a16="http://schemas.microsoft.com/office/drawing/2014/main" id="{A89FFC41-84E2-0C28-B8CF-4A3095FFD6D1}"/>
                  </a:ext>
                </a:extLst>
              </p:cNvPr>
              <p:cNvSpPr/>
              <p:nvPr/>
            </p:nvSpPr>
            <p:spPr>
              <a:xfrm>
                <a:off x="1715843" y="4039101"/>
                <a:ext cx="309927" cy="1156070"/>
              </a:xfrm>
              <a:custGeom>
                <a:avLst/>
                <a:gdLst>
                  <a:gd name="connsiteX0" fmla="*/ 192332 w 309927"/>
                  <a:gd name="connsiteY0" fmla="*/ 15374 h 1156070"/>
                  <a:gd name="connsiteX1" fmla="*/ 90732 w 309927"/>
                  <a:gd name="connsiteY1" fmla="*/ 316999 h 1156070"/>
                  <a:gd name="connsiteX2" fmla="*/ 8182 w 309927"/>
                  <a:gd name="connsiteY2" fmla="*/ 605924 h 1156070"/>
                  <a:gd name="connsiteX3" fmla="*/ 141532 w 309927"/>
                  <a:gd name="connsiteY3" fmla="*/ 316999 h 1156070"/>
                  <a:gd name="connsiteX4" fmla="*/ 233607 w 309927"/>
                  <a:gd name="connsiteY4" fmla="*/ 456699 h 1156070"/>
                  <a:gd name="connsiteX5" fmla="*/ 259007 w 309927"/>
                  <a:gd name="connsiteY5" fmla="*/ 148724 h 1156070"/>
                  <a:gd name="connsiteX6" fmla="*/ 262182 w 309927"/>
                  <a:gd name="connsiteY6" fmla="*/ 450349 h 1156070"/>
                  <a:gd name="connsiteX7" fmla="*/ 309807 w 309927"/>
                  <a:gd name="connsiteY7" fmla="*/ 237624 h 1156070"/>
                  <a:gd name="connsiteX8" fmla="*/ 246307 w 309927"/>
                  <a:gd name="connsiteY8" fmla="*/ 602749 h 1156070"/>
                  <a:gd name="connsiteX9" fmla="*/ 201857 w 309927"/>
                  <a:gd name="connsiteY9" fmla="*/ 790074 h 1156070"/>
                  <a:gd name="connsiteX10" fmla="*/ 224082 w 309927"/>
                  <a:gd name="connsiteY10" fmla="*/ 1034549 h 1156070"/>
                  <a:gd name="connsiteX11" fmla="*/ 198682 w 309927"/>
                  <a:gd name="connsiteY11" fmla="*/ 790074 h 1156070"/>
                  <a:gd name="connsiteX12" fmla="*/ 224082 w 309927"/>
                  <a:gd name="connsiteY12" fmla="*/ 1155199 h 1156070"/>
                  <a:gd name="connsiteX13" fmla="*/ 201857 w 309927"/>
                  <a:gd name="connsiteY13" fmla="*/ 882149 h 1156070"/>
                  <a:gd name="connsiteX14" fmla="*/ 208207 w 309927"/>
                  <a:gd name="connsiteY14" fmla="*/ 570999 h 1156070"/>
                  <a:gd name="connsiteX15" fmla="*/ 141532 w 309927"/>
                  <a:gd name="connsiteY15" fmla="*/ 764674 h 1156070"/>
                  <a:gd name="connsiteX16" fmla="*/ 27232 w 309927"/>
                  <a:gd name="connsiteY16" fmla="*/ 742449 h 1156070"/>
                  <a:gd name="connsiteX17" fmla="*/ 1832 w 309927"/>
                  <a:gd name="connsiteY17" fmla="*/ 691649 h 1156070"/>
                  <a:gd name="connsiteX18" fmla="*/ 62157 w 309927"/>
                  <a:gd name="connsiteY18" fmla="*/ 282074 h 1156070"/>
                  <a:gd name="connsiteX19" fmla="*/ 170107 w 309927"/>
                  <a:gd name="connsiteY19" fmla="*/ 66174 h 1156070"/>
                  <a:gd name="connsiteX20" fmla="*/ 192332 w 309927"/>
                  <a:gd name="connsiteY20" fmla="*/ 15374 h 115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9927" h="1156070">
                    <a:moveTo>
                      <a:pt x="192332" y="15374"/>
                    </a:moveTo>
                    <a:cubicBezTo>
                      <a:pt x="179103" y="57178"/>
                      <a:pt x="121424" y="218574"/>
                      <a:pt x="90732" y="316999"/>
                    </a:cubicBezTo>
                    <a:cubicBezTo>
                      <a:pt x="60040" y="415424"/>
                      <a:pt x="-285" y="605924"/>
                      <a:pt x="8182" y="605924"/>
                    </a:cubicBezTo>
                    <a:cubicBezTo>
                      <a:pt x="16649" y="605924"/>
                      <a:pt x="103961" y="341870"/>
                      <a:pt x="141532" y="316999"/>
                    </a:cubicBezTo>
                    <a:cubicBezTo>
                      <a:pt x="179103" y="292128"/>
                      <a:pt x="214028" y="484745"/>
                      <a:pt x="233607" y="456699"/>
                    </a:cubicBezTo>
                    <a:cubicBezTo>
                      <a:pt x="253186" y="428653"/>
                      <a:pt x="254245" y="149782"/>
                      <a:pt x="259007" y="148724"/>
                    </a:cubicBezTo>
                    <a:cubicBezTo>
                      <a:pt x="263769" y="147666"/>
                      <a:pt x="253715" y="435532"/>
                      <a:pt x="262182" y="450349"/>
                    </a:cubicBezTo>
                    <a:cubicBezTo>
                      <a:pt x="270649" y="465166"/>
                      <a:pt x="312453" y="212224"/>
                      <a:pt x="309807" y="237624"/>
                    </a:cubicBezTo>
                    <a:cubicBezTo>
                      <a:pt x="307161" y="263024"/>
                      <a:pt x="264299" y="510674"/>
                      <a:pt x="246307" y="602749"/>
                    </a:cubicBezTo>
                    <a:cubicBezTo>
                      <a:pt x="228315" y="694824"/>
                      <a:pt x="205561" y="718107"/>
                      <a:pt x="201857" y="790074"/>
                    </a:cubicBezTo>
                    <a:cubicBezTo>
                      <a:pt x="198153" y="862041"/>
                      <a:pt x="224611" y="1034549"/>
                      <a:pt x="224082" y="1034549"/>
                    </a:cubicBezTo>
                    <a:cubicBezTo>
                      <a:pt x="223553" y="1034549"/>
                      <a:pt x="198682" y="769966"/>
                      <a:pt x="198682" y="790074"/>
                    </a:cubicBezTo>
                    <a:cubicBezTo>
                      <a:pt x="198682" y="810182"/>
                      <a:pt x="223553" y="1139853"/>
                      <a:pt x="224082" y="1155199"/>
                    </a:cubicBezTo>
                    <a:cubicBezTo>
                      <a:pt x="224611" y="1170545"/>
                      <a:pt x="204503" y="979516"/>
                      <a:pt x="201857" y="882149"/>
                    </a:cubicBezTo>
                    <a:cubicBezTo>
                      <a:pt x="199211" y="784782"/>
                      <a:pt x="218261" y="590578"/>
                      <a:pt x="208207" y="570999"/>
                    </a:cubicBezTo>
                    <a:cubicBezTo>
                      <a:pt x="198153" y="551420"/>
                      <a:pt x="171694" y="736099"/>
                      <a:pt x="141532" y="764674"/>
                    </a:cubicBezTo>
                    <a:cubicBezTo>
                      <a:pt x="111370" y="793249"/>
                      <a:pt x="50515" y="754620"/>
                      <a:pt x="27232" y="742449"/>
                    </a:cubicBezTo>
                    <a:cubicBezTo>
                      <a:pt x="3949" y="730278"/>
                      <a:pt x="-3989" y="768378"/>
                      <a:pt x="1832" y="691649"/>
                    </a:cubicBezTo>
                    <a:cubicBezTo>
                      <a:pt x="7653" y="614920"/>
                      <a:pt x="34111" y="386320"/>
                      <a:pt x="62157" y="282074"/>
                    </a:cubicBezTo>
                    <a:cubicBezTo>
                      <a:pt x="90203" y="177828"/>
                      <a:pt x="151057" y="106391"/>
                      <a:pt x="170107" y="66174"/>
                    </a:cubicBezTo>
                    <a:cubicBezTo>
                      <a:pt x="189157" y="25957"/>
                      <a:pt x="205561" y="-26430"/>
                      <a:pt x="192332" y="153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5" name="フリーフォーム 1644">
                <a:extLst>
                  <a:ext uri="{FF2B5EF4-FFF2-40B4-BE49-F238E27FC236}">
                    <a16:creationId xmlns:a16="http://schemas.microsoft.com/office/drawing/2014/main" id="{6B7CEA7D-33A3-99AF-5745-A79C941C259C}"/>
                  </a:ext>
                </a:extLst>
              </p:cNvPr>
              <p:cNvSpPr/>
              <p:nvPr/>
            </p:nvSpPr>
            <p:spPr>
              <a:xfrm>
                <a:off x="1265322" y="4173782"/>
                <a:ext cx="512683" cy="935685"/>
              </a:xfrm>
              <a:custGeom>
                <a:avLst/>
                <a:gdLst>
                  <a:gd name="connsiteX0" fmla="*/ 1503 w 512683"/>
                  <a:gd name="connsiteY0" fmla="*/ 128343 h 935685"/>
                  <a:gd name="connsiteX1" fmla="*/ 309478 w 512683"/>
                  <a:gd name="connsiteY1" fmla="*/ 175968 h 935685"/>
                  <a:gd name="connsiteX2" fmla="*/ 455528 w 512683"/>
                  <a:gd name="connsiteY2" fmla="*/ 7693 h 935685"/>
                  <a:gd name="connsiteX3" fmla="*/ 401553 w 512683"/>
                  <a:gd name="connsiteY3" fmla="*/ 87068 h 935685"/>
                  <a:gd name="connsiteX4" fmla="*/ 484103 w 512683"/>
                  <a:gd name="connsiteY4" fmla="*/ 588718 h 935685"/>
                  <a:gd name="connsiteX5" fmla="*/ 433303 w 512683"/>
                  <a:gd name="connsiteY5" fmla="*/ 585543 h 935685"/>
                  <a:gd name="connsiteX6" fmla="*/ 512678 w 512683"/>
                  <a:gd name="connsiteY6" fmla="*/ 925268 h 935685"/>
                  <a:gd name="connsiteX7" fmla="*/ 436478 w 512683"/>
                  <a:gd name="connsiteY7" fmla="*/ 839543 h 935685"/>
                  <a:gd name="connsiteX8" fmla="*/ 299953 w 512683"/>
                  <a:gd name="connsiteY8" fmla="*/ 747468 h 935685"/>
                  <a:gd name="connsiteX9" fmla="*/ 414253 w 512683"/>
                  <a:gd name="connsiteY9" fmla="*/ 791918 h 935685"/>
                  <a:gd name="connsiteX10" fmla="*/ 411078 w 512683"/>
                  <a:gd name="connsiteY10" fmla="*/ 569668 h 935685"/>
                  <a:gd name="connsiteX11" fmla="*/ 293603 w 512683"/>
                  <a:gd name="connsiteY11" fmla="*/ 518868 h 935685"/>
                  <a:gd name="connsiteX12" fmla="*/ 58653 w 512683"/>
                  <a:gd name="connsiteY12" fmla="*/ 531568 h 935685"/>
                  <a:gd name="connsiteX13" fmla="*/ 284078 w 512683"/>
                  <a:gd name="connsiteY13" fmla="*/ 525218 h 935685"/>
                  <a:gd name="connsiteX14" fmla="*/ 118978 w 512683"/>
                  <a:gd name="connsiteY14" fmla="*/ 391868 h 935685"/>
                  <a:gd name="connsiteX15" fmla="*/ 188828 w 512683"/>
                  <a:gd name="connsiteY15" fmla="*/ 385518 h 935685"/>
                  <a:gd name="connsiteX16" fmla="*/ 1503 w 512683"/>
                  <a:gd name="connsiteY16" fmla="*/ 128343 h 93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2683" h="935685">
                    <a:moveTo>
                      <a:pt x="1503" y="128343"/>
                    </a:moveTo>
                    <a:cubicBezTo>
                      <a:pt x="21611" y="93418"/>
                      <a:pt x="233807" y="196076"/>
                      <a:pt x="309478" y="175968"/>
                    </a:cubicBezTo>
                    <a:cubicBezTo>
                      <a:pt x="385149" y="155860"/>
                      <a:pt x="440182" y="22510"/>
                      <a:pt x="455528" y="7693"/>
                    </a:cubicBezTo>
                    <a:cubicBezTo>
                      <a:pt x="470874" y="-7124"/>
                      <a:pt x="396790" y="-9770"/>
                      <a:pt x="401553" y="87068"/>
                    </a:cubicBezTo>
                    <a:cubicBezTo>
                      <a:pt x="406316" y="183906"/>
                      <a:pt x="478811" y="505639"/>
                      <a:pt x="484103" y="588718"/>
                    </a:cubicBezTo>
                    <a:cubicBezTo>
                      <a:pt x="489395" y="671797"/>
                      <a:pt x="428541" y="529452"/>
                      <a:pt x="433303" y="585543"/>
                    </a:cubicBezTo>
                    <a:cubicBezTo>
                      <a:pt x="438065" y="641634"/>
                      <a:pt x="512149" y="882935"/>
                      <a:pt x="512678" y="925268"/>
                    </a:cubicBezTo>
                    <a:cubicBezTo>
                      <a:pt x="513207" y="967601"/>
                      <a:pt x="471932" y="869176"/>
                      <a:pt x="436478" y="839543"/>
                    </a:cubicBezTo>
                    <a:cubicBezTo>
                      <a:pt x="401024" y="809910"/>
                      <a:pt x="303657" y="755405"/>
                      <a:pt x="299953" y="747468"/>
                    </a:cubicBezTo>
                    <a:cubicBezTo>
                      <a:pt x="296249" y="739531"/>
                      <a:pt x="395732" y="821551"/>
                      <a:pt x="414253" y="791918"/>
                    </a:cubicBezTo>
                    <a:cubicBezTo>
                      <a:pt x="432774" y="762285"/>
                      <a:pt x="431186" y="615176"/>
                      <a:pt x="411078" y="569668"/>
                    </a:cubicBezTo>
                    <a:cubicBezTo>
                      <a:pt x="390970" y="524160"/>
                      <a:pt x="352340" y="525218"/>
                      <a:pt x="293603" y="518868"/>
                    </a:cubicBezTo>
                    <a:cubicBezTo>
                      <a:pt x="234866" y="512518"/>
                      <a:pt x="60241" y="530510"/>
                      <a:pt x="58653" y="531568"/>
                    </a:cubicBezTo>
                    <a:cubicBezTo>
                      <a:pt x="57065" y="532626"/>
                      <a:pt x="274024" y="548501"/>
                      <a:pt x="284078" y="525218"/>
                    </a:cubicBezTo>
                    <a:cubicBezTo>
                      <a:pt x="294132" y="501935"/>
                      <a:pt x="134853" y="415151"/>
                      <a:pt x="118978" y="391868"/>
                    </a:cubicBezTo>
                    <a:cubicBezTo>
                      <a:pt x="103103" y="368585"/>
                      <a:pt x="208407" y="425735"/>
                      <a:pt x="188828" y="385518"/>
                    </a:cubicBezTo>
                    <a:cubicBezTo>
                      <a:pt x="169249" y="345301"/>
                      <a:pt x="-18605" y="163268"/>
                      <a:pt x="1503" y="1283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6" name="フリーフォーム 1645">
                <a:extLst>
                  <a:ext uri="{FF2B5EF4-FFF2-40B4-BE49-F238E27FC236}">
                    <a16:creationId xmlns:a16="http://schemas.microsoft.com/office/drawing/2014/main" id="{E1753E97-BEC6-9D14-4E69-CFAD1DD7C528}"/>
                  </a:ext>
                </a:extLst>
              </p:cNvPr>
              <p:cNvSpPr/>
              <p:nvPr/>
            </p:nvSpPr>
            <p:spPr>
              <a:xfrm>
                <a:off x="1660450" y="4625945"/>
                <a:ext cx="67696" cy="578528"/>
              </a:xfrm>
              <a:custGeom>
                <a:avLst/>
                <a:gdLst>
                  <a:gd name="connsiteX0" fmla="*/ 60400 w 67696"/>
                  <a:gd name="connsiteY0" fmla="*/ 30 h 578528"/>
                  <a:gd name="connsiteX1" fmla="*/ 15950 w 67696"/>
                  <a:gd name="connsiteY1" fmla="*/ 333405 h 578528"/>
                  <a:gd name="connsiteX2" fmla="*/ 38175 w 67696"/>
                  <a:gd name="connsiteY2" fmla="*/ 403255 h 578528"/>
                  <a:gd name="connsiteX3" fmla="*/ 75 w 67696"/>
                  <a:gd name="connsiteY3" fmla="*/ 361980 h 578528"/>
                  <a:gd name="connsiteX4" fmla="*/ 28650 w 67696"/>
                  <a:gd name="connsiteY4" fmla="*/ 428655 h 578528"/>
                  <a:gd name="connsiteX5" fmla="*/ 38175 w 67696"/>
                  <a:gd name="connsiteY5" fmla="*/ 577880 h 578528"/>
                  <a:gd name="connsiteX6" fmla="*/ 41350 w 67696"/>
                  <a:gd name="connsiteY6" fmla="*/ 479455 h 578528"/>
                  <a:gd name="connsiteX7" fmla="*/ 66750 w 67696"/>
                  <a:gd name="connsiteY7" fmla="*/ 396905 h 578528"/>
                  <a:gd name="connsiteX8" fmla="*/ 63575 w 67696"/>
                  <a:gd name="connsiteY8" fmla="*/ 314355 h 578528"/>
                  <a:gd name="connsiteX9" fmla="*/ 60400 w 67696"/>
                  <a:gd name="connsiteY9" fmla="*/ 30 h 57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696" h="578528">
                    <a:moveTo>
                      <a:pt x="60400" y="30"/>
                    </a:moveTo>
                    <a:cubicBezTo>
                      <a:pt x="52462" y="3205"/>
                      <a:pt x="19654" y="266201"/>
                      <a:pt x="15950" y="333405"/>
                    </a:cubicBezTo>
                    <a:cubicBezTo>
                      <a:pt x="12246" y="400609"/>
                      <a:pt x="40821" y="398493"/>
                      <a:pt x="38175" y="403255"/>
                    </a:cubicBezTo>
                    <a:cubicBezTo>
                      <a:pt x="35529" y="408017"/>
                      <a:pt x="1662" y="357747"/>
                      <a:pt x="75" y="361980"/>
                    </a:cubicBezTo>
                    <a:cubicBezTo>
                      <a:pt x="-1512" y="366213"/>
                      <a:pt x="22300" y="392672"/>
                      <a:pt x="28650" y="428655"/>
                    </a:cubicBezTo>
                    <a:cubicBezTo>
                      <a:pt x="35000" y="464638"/>
                      <a:pt x="36058" y="569413"/>
                      <a:pt x="38175" y="577880"/>
                    </a:cubicBezTo>
                    <a:cubicBezTo>
                      <a:pt x="40292" y="586347"/>
                      <a:pt x="36587" y="509618"/>
                      <a:pt x="41350" y="479455"/>
                    </a:cubicBezTo>
                    <a:cubicBezTo>
                      <a:pt x="46112" y="449293"/>
                      <a:pt x="63046" y="424422"/>
                      <a:pt x="66750" y="396905"/>
                    </a:cubicBezTo>
                    <a:cubicBezTo>
                      <a:pt x="70454" y="369388"/>
                      <a:pt x="61987" y="383147"/>
                      <a:pt x="63575" y="314355"/>
                    </a:cubicBezTo>
                    <a:cubicBezTo>
                      <a:pt x="65163" y="245563"/>
                      <a:pt x="68338" y="-3145"/>
                      <a:pt x="60400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7" name="フリーフォーム 1646">
                <a:extLst>
                  <a:ext uri="{FF2B5EF4-FFF2-40B4-BE49-F238E27FC236}">
                    <a16:creationId xmlns:a16="http://schemas.microsoft.com/office/drawing/2014/main" id="{AB06582E-89ED-47F9-F65A-4581AB0EA143}"/>
                  </a:ext>
                </a:extLst>
              </p:cNvPr>
              <p:cNvSpPr/>
              <p:nvPr/>
            </p:nvSpPr>
            <p:spPr>
              <a:xfrm>
                <a:off x="1064534" y="3958804"/>
                <a:ext cx="1015359" cy="1317199"/>
              </a:xfrm>
              <a:custGeom>
                <a:avLst/>
                <a:gdLst>
                  <a:gd name="connsiteX0" fmla="*/ 284841 w 1015359"/>
                  <a:gd name="connsiteY0" fmla="*/ 232196 h 1317199"/>
                  <a:gd name="connsiteX1" fmla="*/ 567416 w 1015359"/>
                  <a:gd name="connsiteY1" fmla="*/ 165521 h 1317199"/>
                  <a:gd name="connsiteX2" fmla="*/ 843641 w 1015359"/>
                  <a:gd name="connsiteY2" fmla="*/ 190921 h 1317199"/>
                  <a:gd name="connsiteX3" fmla="*/ 688066 w 1015359"/>
                  <a:gd name="connsiteY3" fmla="*/ 190921 h 1317199"/>
                  <a:gd name="connsiteX4" fmla="*/ 907141 w 1015359"/>
                  <a:gd name="connsiteY4" fmla="*/ 229021 h 1317199"/>
                  <a:gd name="connsiteX5" fmla="*/ 967466 w 1015359"/>
                  <a:gd name="connsiteY5" fmla="*/ 295696 h 1317199"/>
                  <a:gd name="connsiteX6" fmla="*/ 916666 w 1015359"/>
                  <a:gd name="connsiteY6" fmla="*/ 432221 h 1317199"/>
                  <a:gd name="connsiteX7" fmla="*/ 929366 w 1015359"/>
                  <a:gd name="connsiteY7" fmla="*/ 578271 h 1317199"/>
                  <a:gd name="connsiteX8" fmla="*/ 929366 w 1015359"/>
                  <a:gd name="connsiteY8" fmla="*/ 536996 h 1317199"/>
                  <a:gd name="connsiteX9" fmla="*/ 888091 w 1015359"/>
                  <a:gd name="connsiteY9" fmla="*/ 797346 h 1317199"/>
                  <a:gd name="connsiteX10" fmla="*/ 888091 w 1015359"/>
                  <a:gd name="connsiteY10" fmla="*/ 1064046 h 1317199"/>
                  <a:gd name="connsiteX11" fmla="*/ 970641 w 1015359"/>
                  <a:gd name="connsiteY11" fmla="*/ 425871 h 1317199"/>
                  <a:gd name="connsiteX12" fmla="*/ 970641 w 1015359"/>
                  <a:gd name="connsiteY12" fmla="*/ 702096 h 1317199"/>
                  <a:gd name="connsiteX13" fmla="*/ 951591 w 1015359"/>
                  <a:gd name="connsiteY13" fmla="*/ 575096 h 1317199"/>
                  <a:gd name="connsiteX14" fmla="*/ 964291 w 1015359"/>
                  <a:gd name="connsiteY14" fmla="*/ 1314871 h 1317199"/>
                  <a:gd name="connsiteX15" fmla="*/ 1005566 w 1015359"/>
                  <a:gd name="connsiteY15" fmla="*/ 787821 h 1317199"/>
                  <a:gd name="connsiteX16" fmla="*/ 999216 w 1015359"/>
                  <a:gd name="connsiteY16" fmla="*/ 209971 h 1317199"/>
                  <a:gd name="connsiteX17" fmla="*/ 1002391 w 1015359"/>
                  <a:gd name="connsiteY17" fmla="*/ 421 h 1317199"/>
                  <a:gd name="connsiteX18" fmla="*/ 1005566 w 1015359"/>
                  <a:gd name="connsiteY18" fmla="*/ 155996 h 1317199"/>
                  <a:gd name="connsiteX19" fmla="*/ 862691 w 1015359"/>
                  <a:gd name="connsiteY19" fmla="*/ 162346 h 1317199"/>
                  <a:gd name="connsiteX20" fmla="*/ 630916 w 1015359"/>
                  <a:gd name="connsiteY20" fmla="*/ 175046 h 1317199"/>
                  <a:gd name="connsiteX21" fmla="*/ 507091 w 1015359"/>
                  <a:gd name="connsiteY21" fmla="*/ 79796 h 1317199"/>
                  <a:gd name="connsiteX22" fmla="*/ 316591 w 1015359"/>
                  <a:gd name="connsiteY22" fmla="*/ 57571 h 1317199"/>
                  <a:gd name="connsiteX23" fmla="*/ 2266 w 1015359"/>
                  <a:gd name="connsiteY23" fmla="*/ 41696 h 1317199"/>
                  <a:gd name="connsiteX24" fmla="*/ 491216 w 1015359"/>
                  <a:gd name="connsiteY24" fmla="*/ 92496 h 1317199"/>
                  <a:gd name="connsiteX25" fmla="*/ 516616 w 1015359"/>
                  <a:gd name="connsiteY25" fmla="*/ 98846 h 1317199"/>
                  <a:gd name="connsiteX26" fmla="*/ 284841 w 1015359"/>
                  <a:gd name="connsiteY26" fmla="*/ 232196 h 13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15359" h="1317199">
                    <a:moveTo>
                      <a:pt x="284841" y="232196"/>
                    </a:moveTo>
                    <a:cubicBezTo>
                      <a:pt x="293308" y="243308"/>
                      <a:pt x="474283" y="172400"/>
                      <a:pt x="567416" y="165521"/>
                    </a:cubicBezTo>
                    <a:cubicBezTo>
                      <a:pt x="660549" y="158642"/>
                      <a:pt x="823533" y="186688"/>
                      <a:pt x="843641" y="190921"/>
                    </a:cubicBezTo>
                    <a:cubicBezTo>
                      <a:pt x="863749" y="195154"/>
                      <a:pt x="677483" y="184571"/>
                      <a:pt x="688066" y="190921"/>
                    </a:cubicBezTo>
                    <a:cubicBezTo>
                      <a:pt x="698649" y="197271"/>
                      <a:pt x="860574" y="211558"/>
                      <a:pt x="907141" y="229021"/>
                    </a:cubicBezTo>
                    <a:cubicBezTo>
                      <a:pt x="953708" y="246484"/>
                      <a:pt x="965879" y="261829"/>
                      <a:pt x="967466" y="295696"/>
                    </a:cubicBezTo>
                    <a:cubicBezTo>
                      <a:pt x="969053" y="329563"/>
                      <a:pt x="923016" y="385125"/>
                      <a:pt x="916666" y="432221"/>
                    </a:cubicBezTo>
                    <a:cubicBezTo>
                      <a:pt x="910316" y="479317"/>
                      <a:pt x="927249" y="560809"/>
                      <a:pt x="929366" y="578271"/>
                    </a:cubicBezTo>
                    <a:cubicBezTo>
                      <a:pt x="931483" y="595733"/>
                      <a:pt x="936245" y="500484"/>
                      <a:pt x="929366" y="536996"/>
                    </a:cubicBezTo>
                    <a:cubicBezTo>
                      <a:pt x="922487" y="573508"/>
                      <a:pt x="894970" y="709504"/>
                      <a:pt x="888091" y="797346"/>
                    </a:cubicBezTo>
                    <a:cubicBezTo>
                      <a:pt x="881212" y="885188"/>
                      <a:pt x="874333" y="1125958"/>
                      <a:pt x="888091" y="1064046"/>
                    </a:cubicBezTo>
                    <a:cubicBezTo>
                      <a:pt x="901849" y="1002134"/>
                      <a:pt x="956883" y="486196"/>
                      <a:pt x="970641" y="425871"/>
                    </a:cubicBezTo>
                    <a:cubicBezTo>
                      <a:pt x="984399" y="365546"/>
                      <a:pt x="973816" y="677225"/>
                      <a:pt x="970641" y="702096"/>
                    </a:cubicBezTo>
                    <a:cubicBezTo>
                      <a:pt x="967466" y="726967"/>
                      <a:pt x="952649" y="472967"/>
                      <a:pt x="951591" y="575096"/>
                    </a:cubicBezTo>
                    <a:cubicBezTo>
                      <a:pt x="950533" y="677225"/>
                      <a:pt x="955295" y="1279417"/>
                      <a:pt x="964291" y="1314871"/>
                    </a:cubicBezTo>
                    <a:cubicBezTo>
                      <a:pt x="973287" y="1350325"/>
                      <a:pt x="999745" y="971971"/>
                      <a:pt x="1005566" y="787821"/>
                    </a:cubicBezTo>
                    <a:cubicBezTo>
                      <a:pt x="1011387" y="603671"/>
                      <a:pt x="999745" y="341204"/>
                      <a:pt x="999216" y="209971"/>
                    </a:cubicBezTo>
                    <a:cubicBezTo>
                      <a:pt x="998687" y="78738"/>
                      <a:pt x="1001333" y="9417"/>
                      <a:pt x="1002391" y="421"/>
                    </a:cubicBezTo>
                    <a:cubicBezTo>
                      <a:pt x="1003449" y="-8575"/>
                      <a:pt x="1028849" y="129008"/>
                      <a:pt x="1005566" y="155996"/>
                    </a:cubicBezTo>
                    <a:cubicBezTo>
                      <a:pt x="982283" y="182983"/>
                      <a:pt x="862691" y="162346"/>
                      <a:pt x="862691" y="162346"/>
                    </a:cubicBezTo>
                    <a:cubicBezTo>
                      <a:pt x="800249" y="165521"/>
                      <a:pt x="690183" y="188804"/>
                      <a:pt x="630916" y="175046"/>
                    </a:cubicBezTo>
                    <a:cubicBezTo>
                      <a:pt x="571649" y="161288"/>
                      <a:pt x="559479" y="99375"/>
                      <a:pt x="507091" y="79796"/>
                    </a:cubicBezTo>
                    <a:cubicBezTo>
                      <a:pt x="454704" y="60217"/>
                      <a:pt x="400728" y="63921"/>
                      <a:pt x="316591" y="57571"/>
                    </a:cubicBezTo>
                    <a:cubicBezTo>
                      <a:pt x="232454" y="51221"/>
                      <a:pt x="-26838" y="35875"/>
                      <a:pt x="2266" y="41696"/>
                    </a:cubicBezTo>
                    <a:cubicBezTo>
                      <a:pt x="31370" y="47517"/>
                      <a:pt x="405491" y="82971"/>
                      <a:pt x="491216" y="92496"/>
                    </a:cubicBezTo>
                    <a:cubicBezTo>
                      <a:pt x="576941" y="102021"/>
                      <a:pt x="546778" y="72388"/>
                      <a:pt x="516616" y="98846"/>
                    </a:cubicBezTo>
                    <a:cubicBezTo>
                      <a:pt x="486454" y="125304"/>
                      <a:pt x="276374" y="221084"/>
                      <a:pt x="284841" y="2321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8" name="フリーフォーム 1647">
                <a:extLst>
                  <a:ext uri="{FF2B5EF4-FFF2-40B4-BE49-F238E27FC236}">
                    <a16:creationId xmlns:a16="http://schemas.microsoft.com/office/drawing/2014/main" id="{007A3A3A-43D2-31FB-663B-BAC94475A9FB}"/>
                  </a:ext>
                </a:extLst>
              </p:cNvPr>
              <p:cNvSpPr/>
              <p:nvPr/>
            </p:nvSpPr>
            <p:spPr>
              <a:xfrm>
                <a:off x="2058891" y="3760864"/>
                <a:ext cx="239051" cy="1487808"/>
              </a:xfrm>
              <a:custGeom>
                <a:avLst/>
                <a:gdLst>
                  <a:gd name="connsiteX0" fmla="*/ 236634 w 239051"/>
                  <a:gd name="connsiteY0" fmla="*/ 30086 h 1487808"/>
                  <a:gd name="connsiteX1" fmla="*/ 93759 w 239051"/>
                  <a:gd name="connsiteY1" fmla="*/ 947661 h 1487808"/>
                  <a:gd name="connsiteX2" fmla="*/ 100109 w 239051"/>
                  <a:gd name="connsiteY2" fmla="*/ 865111 h 1487808"/>
                  <a:gd name="connsiteX3" fmla="*/ 87409 w 239051"/>
                  <a:gd name="connsiteY3" fmla="*/ 1122286 h 1487808"/>
                  <a:gd name="connsiteX4" fmla="*/ 11209 w 239051"/>
                  <a:gd name="connsiteY4" fmla="*/ 1455661 h 1487808"/>
                  <a:gd name="connsiteX5" fmla="*/ 1684 w 239051"/>
                  <a:gd name="connsiteY5" fmla="*/ 1382636 h 1487808"/>
                  <a:gd name="connsiteX6" fmla="*/ 23909 w 239051"/>
                  <a:gd name="connsiteY6" fmla="*/ 642861 h 1487808"/>
                  <a:gd name="connsiteX7" fmla="*/ 55659 w 239051"/>
                  <a:gd name="connsiteY7" fmla="*/ 909561 h 1487808"/>
                  <a:gd name="connsiteX8" fmla="*/ 182659 w 239051"/>
                  <a:gd name="connsiteY8" fmla="*/ 198361 h 1487808"/>
                  <a:gd name="connsiteX9" fmla="*/ 182659 w 239051"/>
                  <a:gd name="connsiteY9" fmla="*/ 220586 h 1487808"/>
                  <a:gd name="connsiteX10" fmla="*/ 236634 w 239051"/>
                  <a:gd name="connsiteY10" fmla="*/ 30086 h 148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051" h="1487808">
                    <a:moveTo>
                      <a:pt x="236634" y="30086"/>
                    </a:moveTo>
                    <a:cubicBezTo>
                      <a:pt x="221817" y="151265"/>
                      <a:pt x="116513" y="808490"/>
                      <a:pt x="93759" y="947661"/>
                    </a:cubicBezTo>
                    <a:cubicBezTo>
                      <a:pt x="71005" y="1086832"/>
                      <a:pt x="101167" y="836007"/>
                      <a:pt x="100109" y="865111"/>
                    </a:cubicBezTo>
                    <a:cubicBezTo>
                      <a:pt x="99051" y="894215"/>
                      <a:pt x="102226" y="1023861"/>
                      <a:pt x="87409" y="1122286"/>
                    </a:cubicBezTo>
                    <a:cubicBezTo>
                      <a:pt x="72592" y="1220711"/>
                      <a:pt x="25496" y="1412269"/>
                      <a:pt x="11209" y="1455661"/>
                    </a:cubicBezTo>
                    <a:cubicBezTo>
                      <a:pt x="-3078" y="1499053"/>
                      <a:pt x="-433" y="1518103"/>
                      <a:pt x="1684" y="1382636"/>
                    </a:cubicBezTo>
                    <a:cubicBezTo>
                      <a:pt x="3801" y="1247169"/>
                      <a:pt x="14913" y="721707"/>
                      <a:pt x="23909" y="642861"/>
                    </a:cubicBezTo>
                    <a:cubicBezTo>
                      <a:pt x="32905" y="564015"/>
                      <a:pt x="29201" y="983644"/>
                      <a:pt x="55659" y="909561"/>
                    </a:cubicBezTo>
                    <a:cubicBezTo>
                      <a:pt x="82117" y="835478"/>
                      <a:pt x="161492" y="313190"/>
                      <a:pt x="182659" y="198361"/>
                    </a:cubicBezTo>
                    <a:cubicBezTo>
                      <a:pt x="203826" y="83532"/>
                      <a:pt x="171547" y="250219"/>
                      <a:pt x="182659" y="220586"/>
                    </a:cubicBezTo>
                    <a:cubicBezTo>
                      <a:pt x="193771" y="190953"/>
                      <a:pt x="251451" y="-91093"/>
                      <a:pt x="236634" y="300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9" name="フリーフォーム 1648">
                <a:extLst>
                  <a:ext uri="{FF2B5EF4-FFF2-40B4-BE49-F238E27FC236}">
                    <a16:creationId xmlns:a16="http://schemas.microsoft.com/office/drawing/2014/main" id="{1E8E2830-73C2-4E9E-7F63-26629722920E}"/>
                  </a:ext>
                </a:extLst>
              </p:cNvPr>
              <p:cNvSpPr/>
              <p:nvPr/>
            </p:nvSpPr>
            <p:spPr>
              <a:xfrm>
                <a:off x="2121397" y="3838662"/>
                <a:ext cx="837932" cy="342952"/>
              </a:xfrm>
              <a:custGeom>
                <a:avLst/>
                <a:gdLst>
                  <a:gd name="connsiteX0" fmla="*/ 69353 w 837932"/>
                  <a:gd name="connsiteY0" fmla="*/ 3088 h 342952"/>
                  <a:gd name="connsiteX1" fmla="*/ 218578 w 837932"/>
                  <a:gd name="connsiteY1" fmla="*/ 41188 h 342952"/>
                  <a:gd name="connsiteX2" fmla="*/ 266203 w 837932"/>
                  <a:gd name="connsiteY2" fmla="*/ 117388 h 342952"/>
                  <a:gd name="connsiteX3" fmla="*/ 91578 w 837932"/>
                  <a:gd name="connsiteY3" fmla="*/ 85638 h 342952"/>
                  <a:gd name="connsiteX4" fmla="*/ 196353 w 837932"/>
                  <a:gd name="connsiteY4" fmla="*/ 111038 h 342952"/>
                  <a:gd name="connsiteX5" fmla="*/ 116978 w 837932"/>
                  <a:gd name="connsiteY5" fmla="*/ 174538 h 342952"/>
                  <a:gd name="connsiteX6" fmla="*/ 342403 w 837932"/>
                  <a:gd name="connsiteY6" fmla="*/ 114213 h 342952"/>
                  <a:gd name="connsiteX7" fmla="*/ 650378 w 837932"/>
                  <a:gd name="connsiteY7" fmla="*/ 98338 h 342952"/>
                  <a:gd name="connsiteX8" fmla="*/ 834528 w 837932"/>
                  <a:gd name="connsiteY8" fmla="*/ 126913 h 342952"/>
                  <a:gd name="connsiteX9" fmla="*/ 494803 w 837932"/>
                  <a:gd name="connsiteY9" fmla="*/ 171363 h 342952"/>
                  <a:gd name="connsiteX10" fmla="*/ 682128 w 837932"/>
                  <a:gd name="connsiteY10" fmla="*/ 152313 h 342952"/>
                  <a:gd name="connsiteX11" fmla="*/ 272553 w 837932"/>
                  <a:gd name="connsiteY11" fmla="*/ 342813 h 342952"/>
                  <a:gd name="connsiteX12" fmla="*/ 504328 w 837932"/>
                  <a:gd name="connsiteY12" fmla="*/ 184063 h 342952"/>
                  <a:gd name="connsiteX13" fmla="*/ 266203 w 837932"/>
                  <a:gd name="connsiteY13" fmla="*/ 241213 h 342952"/>
                  <a:gd name="connsiteX14" fmla="*/ 259853 w 837932"/>
                  <a:gd name="connsiteY14" fmla="*/ 95163 h 342952"/>
                  <a:gd name="connsiteX15" fmla="*/ 196353 w 837932"/>
                  <a:gd name="connsiteY15" fmla="*/ 34838 h 342952"/>
                  <a:gd name="connsiteX16" fmla="*/ 5853 w 837932"/>
                  <a:gd name="connsiteY16" fmla="*/ 6263 h 342952"/>
                  <a:gd name="connsiteX17" fmla="*/ 69353 w 837932"/>
                  <a:gd name="connsiteY17" fmla="*/ 3088 h 34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7932" h="342952">
                    <a:moveTo>
                      <a:pt x="69353" y="3088"/>
                    </a:moveTo>
                    <a:cubicBezTo>
                      <a:pt x="104807" y="8909"/>
                      <a:pt x="185770" y="22138"/>
                      <a:pt x="218578" y="41188"/>
                    </a:cubicBezTo>
                    <a:cubicBezTo>
                      <a:pt x="251386" y="60238"/>
                      <a:pt x="287370" y="109980"/>
                      <a:pt x="266203" y="117388"/>
                    </a:cubicBezTo>
                    <a:cubicBezTo>
                      <a:pt x="245036" y="124796"/>
                      <a:pt x="103220" y="86696"/>
                      <a:pt x="91578" y="85638"/>
                    </a:cubicBezTo>
                    <a:cubicBezTo>
                      <a:pt x="79936" y="84580"/>
                      <a:pt x="192120" y="96221"/>
                      <a:pt x="196353" y="111038"/>
                    </a:cubicBezTo>
                    <a:cubicBezTo>
                      <a:pt x="200586" y="125855"/>
                      <a:pt x="92636" y="174009"/>
                      <a:pt x="116978" y="174538"/>
                    </a:cubicBezTo>
                    <a:cubicBezTo>
                      <a:pt x="141320" y="175067"/>
                      <a:pt x="253503" y="126913"/>
                      <a:pt x="342403" y="114213"/>
                    </a:cubicBezTo>
                    <a:cubicBezTo>
                      <a:pt x="431303" y="101513"/>
                      <a:pt x="568357" y="96221"/>
                      <a:pt x="650378" y="98338"/>
                    </a:cubicBezTo>
                    <a:cubicBezTo>
                      <a:pt x="732399" y="100455"/>
                      <a:pt x="860457" y="114742"/>
                      <a:pt x="834528" y="126913"/>
                    </a:cubicBezTo>
                    <a:cubicBezTo>
                      <a:pt x="808599" y="139084"/>
                      <a:pt x="520203" y="167130"/>
                      <a:pt x="494803" y="171363"/>
                    </a:cubicBezTo>
                    <a:cubicBezTo>
                      <a:pt x="469403" y="175596"/>
                      <a:pt x="719170" y="123738"/>
                      <a:pt x="682128" y="152313"/>
                    </a:cubicBezTo>
                    <a:cubicBezTo>
                      <a:pt x="645086" y="180888"/>
                      <a:pt x="302186" y="337521"/>
                      <a:pt x="272553" y="342813"/>
                    </a:cubicBezTo>
                    <a:cubicBezTo>
                      <a:pt x="242920" y="348105"/>
                      <a:pt x="505386" y="200996"/>
                      <a:pt x="504328" y="184063"/>
                    </a:cubicBezTo>
                    <a:cubicBezTo>
                      <a:pt x="503270" y="167130"/>
                      <a:pt x="306949" y="256030"/>
                      <a:pt x="266203" y="241213"/>
                    </a:cubicBezTo>
                    <a:cubicBezTo>
                      <a:pt x="225457" y="226396"/>
                      <a:pt x="271495" y="129559"/>
                      <a:pt x="259853" y="95163"/>
                    </a:cubicBezTo>
                    <a:cubicBezTo>
                      <a:pt x="248211" y="60767"/>
                      <a:pt x="238686" y="49655"/>
                      <a:pt x="196353" y="34838"/>
                    </a:cubicBezTo>
                    <a:cubicBezTo>
                      <a:pt x="154020" y="20021"/>
                      <a:pt x="29136" y="12084"/>
                      <a:pt x="5853" y="6263"/>
                    </a:cubicBezTo>
                    <a:cubicBezTo>
                      <a:pt x="-17430" y="442"/>
                      <a:pt x="33899" y="-2733"/>
                      <a:pt x="69353" y="30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0" name="フリーフォーム 1649">
                <a:extLst>
                  <a:ext uri="{FF2B5EF4-FFF2-40B4-BE49-F238E27FC236}">
                    <a16:creationId xmlns:a16="http://schemas.microsoft.com/office/drawing/2014/main" id="{EA2D4C07-D662-1A68-B341-5E08AA9290AE}"/>
                  </a:ext>
                </a:extLst>
              </p:cNvPr>
              <p:cNvSpPr/>
              <p:nvPr/>
            </p:nvSpPr>
            <p:spPr>
              <a:xfrm>
                <a:off x="2148373" y="3952006"/>
                <a:ext cx="134591" cy="1109465"/>
              </a:xfrm>
              <a:custGeom>
                <a:avLst/>
                <a:gdLst>
                  <a:gd name="connsiteX0" fmla="*/ 134452 w 134591"/>
                  <a:gd name="connsiteY0" fmla="*/ 4044 h 1109465"/>
                  <a:gd name="connsiteX1" fmla="*/ 67777 w 134591"/>
                  <a:gd name="connsiteY1" fmla="*/ 820019 h 1109465"/>
                  <a:gd name="connsiteX2" fmla="*/ 26502 w 134591"/>
                  <a:gd name="connsiteY2" fmla="*/ 1010519 h 1109465"/>
                  <a:gd name="connsiteX3" fmla="*/ 26502 w 134591"/>
                  <a:gd name="connsiteY3" fmla="*/ 921619 h 1109465"/>
                  <a:gd name="connsiteX4" fmla="*/ 4277 w 134591"/>
                  <a:gd name="connsiteY4" fmla="*/ 1105769 h 1109465"/>
                  <a:gd name="connsiteX5" fmla="*/ 4277 w 134591"/>
                  <a:gd name="connsiteY5" fmla="*/ 994644 h 1109465"/>
                  <a:gd name="connsiteX6" fmla="*/ 48727 w 134591"/>
                  <a:gd name="connsiteY6" fmla="*/ 445369 h 1109465"/>
                  <a:gd name="connsiteX7" fmla="*/ 48727 w 134591"/>
                  <a:gd name="connsiteY7" fmla="*/ 502519 h 1109465"/>
                  <a:gd name="connsiteX8" fmla="*/ 134452 w 134591"/>
                  <a:gd name="connsiteY8" fmla="*/ 4044 h 110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591" h="1109465">
                    <a:moveTo>
                      <a:pt x="134452" y="4044"/>
                    </a:moveTo>
                    <a:cubicBezTo>
                      <a:pt x="137627" y="56961"/>
                      <a:pt x="85769" y="652273"/>
                      <a:pt x="67777" y="820019"/>
                    </a:cubicBezTo>
                    <a:cubicBezTo>
                      <a:pt x="49785" y="987765"/>
                      <a:pt x="33381" y="993586"/>
                      <a:pt x="26502" y="1010519"/>
                    </a:cubicBezTo>
                    <a:cubicBezTo>
                      <a:pt x="19623" y="1027452"/>
                      <a:pt x="30206" y="905744"/>
                      <a:pt x="26502" y="921619"/>
                    </a:cubicBezTo>
                    <a:cubicBezTo>
                      <a:pt x="22798" y="937494"/>
                      <a:pt x="7981" y="1093598"/>
                      <a:pt x="4277" y="1105769"/>
                    </a:cubicBezTo>
                    <a:cubicBezTo>
                      <a:pt x="573" y="1117940"/>
                      <a:pt x="-3131" y="1104711"/>
                      <a:pt x="4277" y="994644"/>
                    </a:cubicBezTo>
                    <a:cubicBezTo>
                      <a:pt x="11685" y="884577"/>
                      <a:pt x="41319" y="527390"/>
                      <a:pt x="48727" y="445369"/>
                    </a:cubicBezTo>
                    <a:cubicBezTo>
                      <a:pt x="56135" y="363348"/>
                      <a:pt x="37615" y="571311"/>
                      <a:pt x="48727" y="502519"/>
                    </a:cubicBezTo>
                    <a:cubicBezTo>
                      <a:pt x="59839" y="433727"/>
                      <a:pt x="131277" y="-48873"/>
                      <a:pt x="134452" y="4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1" name="フリーフォーム 1650">
                <a:extLst>
                  <a:ext uri="{FF2B5EF4-FFF2-40B4-BE49-F238E27FC236}">
                    <a16:creationId xmlns:a16="http://schemas.microsoft.com/office/drawing/2014/main" id="{42F732BD-21B2-967A-BFC7-85F277B736EC}"/>
                  </a:ext>
                </a:extLst>
              </p:cNvPr>
              <p:cNvSpPr/>
              <p:nvPr/>
            </p:nvSpPr>
            <p:spPr>
              <a:xfrm>
                <a:off x="1517129" y="4810059"/>
                <a:ext cx="469009" cy="146627"/>
              </a:xfrm>
              <a:custGeom>
                <a:avLst/>
                <a:gdLst>
                  <a:gd name="connsiteX0" fmla="*/ 521 w 469009"/>
                  <a:gd name="connsiteY0" fmla="*/ 57216 h 146627"/>
                  <a:gd name="connsiteX1" fmla="*/ 346596 w 469009"/>
                  <a:gd name="connsiteY1" fmla="*/ 108016 h 146627"/>
                  <a:gd name="connsiteX2" fmla="*/ 464071 w 469009"/>
                  <a:gd name="connsiteY2" fmla="*/ 146116 h 146627"/>
                  <a:gd name="connsiteX3" fmla="*/ 422796 w 469009"/>
                  <a:gd name="connsiteY3" fmla="*/ 120716 h 146627"/>
                  <a:gd name="connsiteX4" fmla="*/ 206896 w 469009"/>
                  <a:gd name="connsiteY4" fmla="*/ 3241 h 146627"/>
                  <a:gd name="connsiteX5" fmla="*/ 432321 w 469009"/>
                  <a:gd name="connsiteY5" fmla="*/ 34991 h 146627"/>
                  <a:gd name="connsiteX6" fmla="*/ 521 w 469009"/>
                  <a:gd name="connsiteY6" fmla="*/ 57216 h 14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009" h="146627">
                    <a:moveTo>
                      <a:pt x="521" y="57216"/>
                    </a:moveTo>
                    <a:cubicBezTo>
                      <a:pt x="-13766" y="69387"/>
                      <a:pt x="269338" y="93199"/>
                      <a:pt x="346596" y="108016"/>
                    </a:cubicBezTo>
                    <a:cubicBezTo>
                      <a:pt x="423854" y="122833"/>
                      <a:pt x="451371" y="143999"/>
                      <a:pt x="464071" y="146116"/>
                    </a:cubicBezTo>
                    <a:cubicBezTo>
                      <a:pt x="476771" y="148233"/>
                      <a:pt x="465659" y="144529"/>
                      <a:pt x="422796" y="120716"/>
                    </a:cubicBezTo>
                    <a:cubicBezTo>
                      <a:pt x="379934" y="96904"/>
                      <a:pt x="205309" y="17528"/>
                      <a:pt x="206896" y="3241"/>
                    </a:cubicBezTo>
                    <a:cubicBezTo>
                      <a:pt x="208483" y="-11046"/>
                      <a:pt x="459838" y="25995"/>
                      <a:pt x="432321" y="34991"/>
                    </a:cubicBezTo>
                    <a:cubicBezTo>
                      <a:pt x="404804" y="43987"/>
                      <a:pt x="14808" y="45045"/>
                      <a:pt x="521" y="572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2" name="フリーフォーム 1651">
                <a:extLst>
                  <a:ext uri="{FF2B5EF4-FFF2-40B4-BE49-F238E27FC236}">
                    <a16:creationId xmlns:a16="http://schemas.microsoft.com/office/drawing/2014/main" id="{0DE76296-CEDF-1C9B-BF78-1338622D1A8F}"/>
                  </a:ext>
                </a:extLst>
              </p:cNvPr>
              <p:cNvSpPr/>
              <p:nvPr/>
            </p:nvSpPr>
            <p:spPr>
              <a:xfrm>
                <a:off x="2009771" y="4067175"/>
                <a:ext cx="1124033" cy="1233694"/>
              </a:xfrm>
              <a:custGeom>
                <a:avLst/>
                <a:gdLst>
                  <a:gd name="connsiteX0" fmla="*/ 231779 w 1124033"/>
                  <a:gd name="connsiteY0" fmla="*/ 0 h 1233694"/>
                  <a:gd name="connsiteX1" fmla="*/ 501654 w 1124033"/>
                  <a:gd name="connsiteY1" fmla="*/ 38100 h 1233694"/>
                  <a:gd name="connsiteX2" fmla="*/ 733429 w 1124033"/>
                  <a:gd name="connsiteY2" fmla="*/ 34925 h 1233694"/>
                  <a:gd name="connsiteX3" fmla="*/ 581029 w 1124033"/>
                  <a:gd name="connsiteY3" fmla="*/ 53975 h 1233694"/>
                  <a:gd name="connsiteX4" fmla="*/ 365129 w 1124033"/>
                  <a:gd name="connsiteY4" fmla="*/ 152400 h 1233694"/>
                  <a:gd name="connsiteX5" fmla="*/ 349254 w 1124033"/>
                  <a:gd name="connsiteY5" fmla="*/ 161925 h 1233694"/>
                  <a:gd name="connsiteX6" fmla="*/ 625479 w 1124033"/>
                  <a:gd name="connsiteY6" fmla="*/ 114300 h 1233694"/>
                  <a:gd name="connsiteX7" fmla="*/ 1123954 w 1124033"/>
                  <a:gd name="connsiteY7" fmla="*/ 161925 h 1233694"/>
                  <a:gd name="connsiteX8" fmla="*/ 587379 w 1124033"/>
                  <a:gd name="connsiteY8" fmla="*/ 190500 h 1233694"/>
                  <a:gd name="connsiteX9" fmla="*/ 447679 w 1124033"/>
                  <a:gd name="connsiteY9" fmla="*/ 215900 h 1233694"/>
                  <a:gd name="connsiteX10" fmla="*/ 450854 w 1124033"/>
                  <a:gd name="connsiteY10" fmla="*/ 400050 h 1233694"/>
                  <a:gd name="connsiteX11" fmla="*/ 431804 w 1124033"/>
                  <a:gd name="connsiteY11" fmla="*/ 393700 h 1233694"/>
                  <a:gd name="connsiteX12" fmla="*/ 276229 w 1124033"/>
                  <a:gd name="connsiteY12" fmla="*/ 914400 h 1233694"/>
                  <a:gd name="connsiteX13" fmla="*/ 314329 w 1124033"/>
                  <a:gd name="connsiteY13" fmla="*/ 1082675 h 1233694"/>
                  <a:gd name="connsiteX14" fmla="*/ 628654 w 1124033"/>
                  <a:gd name="connsiteY14" fmla="*/ 990600 h 1233694"/>
                  <a:gd name="connsiteX15" fmla="*/ 349254 w 1124033"/>
                  <a:gd name="connsiteY15" fmla="*/ 1127125 h 1233694"/>
                  <a:gd name="connsiteX16" fmla="*/ 260354 w 1124033"/>
                  <a:gd name="connsiteY16" fmla="*/ 1200150 h 1233694"/>
                  <a:gd name="connsiteX17" fmla="*/ 206379 w 1124033"/>
                  <a:gd name="connsiteY17" fmla="*/ 1228725 h 1233694"/>
                  <a:gd name="connsiteX18" fmla="*/ 228604 w 1124033"/>
                  <a:gd name="connsiteY18" fmla="*/ 1101725 h 1233694"/>
                  <a:gd name="connsiteX19" fmla="*/ 4 w 1124033"/>
                  <a:gd name="connsiteY19" fmla="*/ 1038225 h 1233694"/>
                  <a:gd name="connsiteX20" fmla="*/ 234954 w 1124033"/>
                  <a:gd name="connsiteY20" fmla="*/ 936625 h 1233694"/>
                  <a:gd name="connsiteX21" fmla="*/ 155579 w 1124033"/>
                  <a:gd name="connsiteY21" fmla="*/ 876300 h 1233694"/>
                  <a:gd name="connsiteX22" fmla="*/ 311154 w 1124033"/>
                  <a:gd name="connsiteY22" fmla="*/ 688975 h 1233694"/>
                  <a:gd name="connsiteX23" fmla="*/ 349254 w 1124033"/>
                  <a:gd name="connsiteY23" fmla="*/ 447675 h 1233694"/>
                  <a:gd name="connsiteX24" fmla="*/ 295279 w 1124033"/>
                  <a:gd name="connsiteY24" fmla="*/ 539750 h 1233694"/>
                  <a:gd name="connsiteX25" fmla="*/ 438154 w 1124033"/>
                  <a:gd name="connsiteY25" fmla="*/ 139700 h 1233694"/>
                  <a:gd name="connsiteX26" fmla="*/ 371479 w 1124033"/>
                  <a:gd name="connsiteY26" fmla="*/ 92075 h 1233694"/>
                  <a:gd name="connsiteX27" fmla="*/ 231779 w 1124033"/>
                  <a:gd name="connsiteY27" fmla="*/ 0 h 123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24033" h="1233694">
                    <a:moveTo>
                      <a:pt x="231779" y="0"/>
                    </a:moveTo>
                    <a:cubicBezTo>
                      <a:pt x="324912" y="16139"/>
                      <a:pt x="418046" y="32279"/>
                      <a:pt x="501654" y="38100"/>
                    </a:cubicBezTo>
                    <a:cubicBezTo>
                      <a:pt x="585262" y="43921"/>
                      <a:pt x="720200" y="32279"/>
                      <a:pt x="733429" y="34925"/>
                    </a:cubicBezTo>
                    <a:cubicBezTo>
                      <a:pt x="746658" y="37571"/>
                      <a:pt x="642412" y="34396"/>
                      <a:pt x="581029" y="53975"/>
                    </a:cubicBezTo>
                    <a:cubicBezTo>
                      <a:pt x="519646" y="73554"/>
                      <a:pt x="365129" y="152400"/>
                      <a:pt x="365129" y="152400"/>
                    </a:cubicBezTo>
                    <a:cubicBezTo>
                      <a:pt x="326500" y="170392"/>
                      <a:pt x="305862" y="168275"/>
                      <a:pt x="349254" y="161925"/>
                    </a:cubicBezTo>
                    <a:cubicBezTo>
                      <a:pt x="392646" y="155575"/>
                      <a:pt x="496362" y="114300"/>
                      <a:pt x="625479" y="114300"/>
                    </a:cubicBezTo>
                    <a:cubicBezTo>
                      <a:pt x="754596" y="114300"/>
                      <a:pt x="1130304" y="149225"/>
                      <a:pt x="1123954" y="161925"/>
                    </a:cubicBezTo>
                    <a:cubicBezTo>
                      <a:pt x="1117604" y="174625"/>
                      <a:pt x="700091" y="181504"/>
                      <a:pt x="587379" y="190500"/>
                    </a:cubicBezTo>
                    <a:cubicBezTo>
                      <a:pt x="474667" y="199496"/>
                      <a:pt x="470433" y="180975"/>
                      <a:pt x="447679" y="215900"/>
                    </a:cubicBezTo>
                    <a:cubicBezTo>
                      <a:pt x="424925" y="250825"/>
                      <a:pt x="453500" y="370417"/>
                      <a:pt x="450854" y="400050"/>
                    </a:cubicBezTo>
                    <a:cubicBezTo>
                      <a:pt x="448208" y="429683"/>
                      <a:pt x="460908" y="307975"/>
                      <a:pt x="431804" y="393700"/>
                    </a:cubicBezTo>
                    <a:cubicBezTo>
                      <a:pt x="402700" y="479425"/>
                      <a:pt x="295808" y="799571"/>
                      <a:pt x="276229" y="914400"/>
                    </a:cubicBezTo>
                    <a:cubicBezTo>
                      <a:pt x="256650" y="1029229"/>
                      <a:pt x="255592" y="1069975"/>
                      <a:pt x="314329" y="1082675"/>
                    </a:cubicBezTo>
                    <a:cubicBezTo>
                      <a:pt x="373067" y="1095375"/>
                      <a:pt x="622833" y="983192"/>
                      <a:pt x="628654" y="990600"/>
                    </a:cubicBezTo>
                    <a:cubicBezTo>
                      <a:pt x="634475" y="998008"/>
                      <a:pt x="410637" y="1092200"/>
                      <a:pt x="349254" y="1127125"/>
                    </a:cubicBezTo>
                    <a:cubicBezTo>
                      <a:pt x="287871" y="1162050"/>
                      <a:pt x="284167" y="1183217"/>
                      <a:pt x="260354" y="1200150"/>
                    </a:cubicBezTo>
                    <a:cubicBezTo>
                      <a:pt x="236542" y="1217083"/>
                      <a:pt x="211671" y="1245129"/>
                      <a:pt x="206379" y="1228725"/>
                    </a:cubicBezTo>
                    <a:cubicBezTo>
                      <a:pt x="201087" y="1212321"/>
                      <a:pt x="263000" y="1133475"/>
                      <a:pt x="228604" y="1101725"/>
                    </a:cubicBezTo>
                    <a:cubicBezTo>
                      <a:pt x="194208" y="1069975"/>
                      <a:pt x="-1054" y="1065742"/>
                      <a:pt x="4" y="1038225"/>
                    </a:cubicBezTo>
                    <a:cubicBezTo>
                      <a:pt x="1062" y="1010708"/>
                      <a:pt x="209025" y="963612"/>
                      <a:pt x="234954" y="936625"/>
                    </a:cubicBezTo>
                    <a:cubicBezTo>
                      <a:pt x="260883" y="909638"/>
                      <a:pt x="142879" y="917575"/>
                      <a:pt x="155579" y="876300"/>
                    </a:cubicBezTo>
                    <a:cubicBezTo>
                      <a:pt x="168279" y="835025"/>
                      <a:pt x="278875" y="760412"/>
                      <a:pt x="311154" y="688975"/>
                    </a:cubicBezTo>
                    <a:cubicBezTo>
                      <a:pt x="343433" y="617538"/>
                      <a:pt x="351900" y="472546"/>
                      <a:pt x="349254" y="447675"/>
                    </a:cubicBezTo>
                    <a:cubicBezTo>
                      <a:pt x="346608" y="422804"/>
                      <a:pt x="280462" y="591079"/>
                      <a:pt x="295279" y="539750"/>
                    </a:cubicBezTo>
                    <a:cubicBezTo>
                      <a:pt x="310096" y="488421"/>
                      <a:pt x="425454" y="214312"/>
                      <a:pt x="438154" y="139700"/>
                    </a:cubicBezTo>
                    <a:cubicBezTo>
                      <a:pt x="450854" y="65088"/>
                      <a:pt x="371479" y="92075"/>
                      <a:pt x="371479" y="92075"/>
                    </a:cubicBezTo>
                    <a:lnTo>
                      <a:pt x="23177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3" name="フリーフォーム 1652">
                <a:extLst>
                  <a:ext uri="{FF2B5EF4-FFF2-40B4-BE49-F238E27FC236}">
                    <a16:creationId xmlns:a16="http://schemas.microsoft.com/office/drawing/2014/main" id="{97CA3516-BB3D-F4DC-E920-D5391B84EB2E}"/>
                  </a:ext>
                </a:extLst>
              </p:cNvPr>
              <p:cNvSpPr/>
              <p:nvPr/>
            </p:nvSpPr>
            <p:spPr>
              <a:xfrm>
                <a:off x="2238375" y="4018898"/>
                <a:ext cx="1105295" cy="229252"/>
              </a:xfrm>
              <a:custGeom>
                <a:avLst/>
                <a:gdLst>
                  <a:gd name="connsiteX0" fmla="*/ 0 w 1105295"/>
                  <a:gd name="connsiteY0" fmla="*/ 229252 h 229252"/>
                  <a:gd name="connsiteX1" fmla="*/ 365125 w 1105295"/>
                  <a:gd name="connsiteY1" fmla="*/ 165752 h 229252"/>
                  <a:gd name="connsiteX2" fmla="*/ 365125 w 1105295"/>
                  <a:gd name="connsiteY2" fmla="*/ 121302 h 229252"/>
                  <a:gd name="connsiteX3" fmla="*/ 688975 w 1105295"/>
                  <a:gd name="connsiteY3" fmla="*/ 111777 h 229252"/>
                  <a:gd name="connsiteX4" fmla="*/ 581025 w 1105295"/>
                  <a:gd name="connsiteY4" fmla="*/ 118127 h 229252"/>
                  <a:gd name="connsiteX5" fmla="*/ 844550 w 1105295"/>
                  <a:gd name="connsiteY5" fmla="*/ 111777 h 229252"/>
                  <a:gd name="connsiteX6" fmla="*/ 1104900 w 1105295"/>
                  <a:gd name="connsiteY6" fmla="*/ 137177 h 229252"/>
                  <a:gd name="connsiteX7" fmla="*/ 904875 w 1105295"/>
                  <a:gd name="connsiteY7" fmla="*/ 134002 h 229252"/>
                  <a:gd name="connsiteX8" fmla="*/ 952500 w 1105295"/>
                  <a:gd name="connsiteY8" fmla="*/ 226077 h 229252"/>
                  <a:gd name="connsiteX9" fmla="*/ 965200 w 1105295"/>
                  <a:gd name="connsiteY9" fmla="*/ 146702 h 229252"/>
                  <a:gd name="connsiteX10" fmla="*/ 800100 w 1105295"/>
                  <a:gd name="connsiteY10" fmla="*/ 95902 h 229252"/>
                  <a:gd name="connsiteX11" fmla="*/ 749300 w 1105295"/>
                  <a:gd name="connsiteY11" fmla="*/ 45102 h 229252"/>
                  <a:gd name="connsiteX12" fmla="*/ 752475 w 1105295"/>
                  <a:gd name="connsiteY12" fmla="*/ 19702 h 229252"/>
                  <a:gd name="connsiteX13" fmla="*/ 720725 w 1105295"/>
                  <a:gd name="connsiteY13" fmla="*/ 73677 h 229252"/>
                  <a:gd name="connsiteX14" fmla="*/ 514350 w 1105295"/>
                  <a:gd name="connsiteY14" fmla="*/ 48277 h 229252"/>
                  <a:gd name="connsiteX15" fmla="*/ 603250 w 1105295"/>
                  <a:gd name="connsiteY15" fmla="*/ 652 h 229252"/>
                  <a:gd name="connsiteX16" fmla="*/ 422275 w 1105295"/>
                  <a:gd name="connsiteY16" fmla="*/ 86377 h 229252"/>
                  <a:gd name="connsiteX17" fmla="*/ 387350 w 1105295"/>
                  <a:gd name="connsiteY17" fmla="*/ 102252 h 229252"/>
                  <a:gd name="connsiteX18" fmla="*/ 0 w 1105295"/>
                  <a:gd name="connsiteY18" fmla="*/ 229252 h 22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05295" h="229252">
                    <a:moveTo>
                      <a:pt x="0" y="229252"/>
                    </a:moveTo>
                    <a:cubicBezTo>
                      <a:pt x="152135" y="206498"/>
                      <a:pt x="304271" y="183744"/>
                      <a:pt x="365125" y="165752"/>
                    </a:cubicBezTo>
                    <a:cubicBezTo>
                      <a:pt x="425979" y="147760"/>
                      <a:pt x="311150" y="130298"/>
                      <a:pt x="365125" y="121302"/>
                    </a:cubicBezTo>
                    <a:cubicBezTo>
                      <a:pt x="419100" y="112306"/>
                      <a:pt x="652992" y="112306"/>
                      <a:pt x="688975" y="111777"/>
                    </a:cubicBezTo>
                    <a:cubicBezTo>
                      <a:pt x="724958" y="111248"/>
                      <a:pt x="555096" y="118127"/>
                      <a:pt x="581025" y="118127"/>
                    </a:cubicBezTo>
                    <a:cubicBezTo>
                      <a:pt x="606954" y="118127"/>
                      <a:pt x="757238" y="108602"/>
                      <a:pt x="844550" y="111777"/>
                    </a:cubicBezTo>
                    <a:cubicBezTo>
                      <a:pt x="931862" y="114952"/>
                      <a:pt x="1094846" y="133473"/>
                      <a:pt x="1104900" y="137177"/>
                    </a:cubicBezTo>
                    <a:cubicBezTo>
                      <a:pt x="1114954" y="140881"/>
                      <a:pt x="930275" y="119185"/>
                      <a:pt x="904875" y="134002"/>
                    </a:cubicBezTo>
                    <a:cubicBezTo>
                      <a:pt x="879475" y="148819"/>
                      <a:pt x="942446" y="223960"/>
                      <a:pt x="952500" y="226077"/>
                    </a:cubicBezTo>
                    <a:cubicBezTo>
                      <a:pt x="962554" y="228194"/>
                      <a:pt x="990600" y="168398"/>
                      <a:pt x="965200" y="146702"/>
                    </a:cubicBezTo>
                    <a:cubicBezTo>
                      <a:pt x="939800" y="125006"/>
                      <a:pt x="836083" y="112835"/>
                      <a:pt x="800100" y="95902"/>
                    </a:cubicBezTo>
                    <a:cubicBezTo>
                      <a:pt x="764117" y="78969"/>
                      <a:pt x="757237" y="57802"/>
                      <a:pt x="749300" y="45102"/>
                    </a:cubicBezTo>
                    <a:cubicBezTo>
                      <a:pt x="741363" y="32402"/>
                      <a:pt x="757237" y="14940"/>
                      <a:pt x="752475" y="19702"/>
                    </a:cubicBezTo>
                    <a:cubicBezTo>
                      <a:pt x="747713" y="24464"/>
                      <a:pt x="760413" y="68914"/>
                      <a:pt x="720725" y="73677"/>
                    </a:cubicBezTo>
                    <a:cubicBezTo>
                      <a:pt x="681038" y="78439"/>
                      <a:pt x="533929" y="60448"/>
                      <a:pt x="514350" y="48277"/>
                    </a:cubicBezTo>
                    <a:cubicBezTo>
                      <a:pt x="494771" y="36106"/>
                      <a:pt x="618596" y="-5698"/>
                      <a:pt x="603250" y="652"/>
                    </a:cubicBezTo>
                    <a:cubicBezTo>
                      <a:pt x="587904" y="7002"/>
                      <a:pt x="458258" y="69444"/>
                      <a:pt x="422275" y="86377"/>
                    </a:cubicBezTo>
                    <a:cubicBezTo>
                      <a:pt x="386292" y="103310"/>
                      <a:pt x="387350" y="102252"/>
                      <a:pt x="387350" y="102252"/>
                    </a:cubicBezTo>
                    <a:lnTo>
                      <a:pt x="0" y="22925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4" name="フリーフォーム 1653">
                <a:extLst>
                  <a:ext uri="{FF2B5EF4-FFF2-40B4-BE49-F238E27FC236}">
                    <a16:creationId xmlns:a16="http://schemas.microsoft.com/office/drawing/2014/main" id="{C073B915-66B8-103D-148C-94DC7645DD5D}"/>
                  </a:ext>
                </a:extLst>
              </p:cNvPr>
              <p:cNvSpPr/>
              <p:nvPr/>
            </p:nvSpPr>
            <p:spPr>
              <a:xfrm>
                <a:off x="2613571" y="4176812"/>
                <a:ext cx="657717" cy="915437"/>
              </a:xfrm>
              <a:custGeom>
                <a:avLst/>
                <a:gdLst>
                  <a:gd name="connsiteX0" fmla="*/ 262979 w 657717"/>
                  <a:gd name="connsiteY0" fmla="*/ 7838 h 915437"/>
                  <a:gd name="connsiteX1" fmla="*/ 161379 w 657717"/>
                  <a:gd name="connsiteY1" fmla="*/ 290413 h 915437"/>
                  <a:gd name="connsiteX2" fmla="*/ 97879 w 657717"/>
                  <a:gd name="connsiteY2" fmla="*/ 709513 h 915437"/>
                  <a:gd name="connsiteX3" fmla="*/ 110579 w 657717"/>
                  <a:gd name="connsiteY3" fmla="*/ 579338 h 915437"/>
                  <a:gd name="connsiteX4" fmla="*/ 72479 w 657717"/>
                  <a:gd name="connsiteY4" fmla="*/ 811113 h 915437"/>
                  <a:gd name="connsiteX5" fmla="*/ 37554 w 657717"/>
                  <a:gd name="connsiteY5" fmla="*/ 823813 h 915437"/>
                  <a:gd name="connsiteX6" fmla="*/ 653504 w 657717"/>
                  <a:gd name="connsiteY6" fmla="*/ 912713 h 915437"/>
                  <a:gd name="connsiteX7" fmla="*/ 294729 w 657717"/>
                  <a:gd name="connsiteY7" fmla="*/ 887313 h 915437"/>
                  <a:gd name="connsiteX8" fmla="*/ 18504 w 657717"/>
                  <a:gd name="connsiteY8" fmla="*/ 833338 h 915437"/>
                  <a:gd name="connsiteX9" fmla="*/ 88354 w 657717"/>
                  <a:gd name="connsiteY9" fmla="*/ 576163 h 915437"/>
                  <a:gd name="connsiteX10" fmla="*/ 97879 w 657717"/>
                  <a:gd name="connsiteY10" fmla="*/ 220563 h 915437"/>
                  <a:gd name="connsiteX11" fmla="*/ 97879 w 657717"/>
                  <a:gd name="connsiteY11" fmla="*/ 357088 h 915437"/>
                  <a:gd name="connsiteX12" fmla="*/ 180429 w 657717"/>
                  <a:gd name="connsiteY12" fmla="*/ 103088 h 915437"/>
                  <a:gd name="connsiteX13" fmla="*/ 262979 w 657717"/>
                  <a:gd name="connsiteY13" fmla="*/ 7838 h 91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717" h="915437">
                    <a:moveTo>
                      <a:pt x="262979" y="7838"/>
                    </a:moveTo>
                    <a:cubicBezTo>
                      <a:pt x="259804" y="39059"/>
                      <a:pt x="188896" y="173467"/>
                      <a:pt x="161379" y="290413"/>
                    </a:cubicBezTo>
                    <a:cubicBezTo>
                      <a:pt x="133862" y="407359"/>
                      <a:pt x="106346" y="661359"/>
                      <a:pt x="97879" y="709513"/>
                    </a:cubicBezTo>
                    <a:cubicBezTo>
                      <a:pt x="89412" y="757667"/>
                      <a:pt x="114812" y="562405"/>
                      <a:pt x="110579" y="579338"/>
                    </a:cubicBezTo>
                    <a:cubicBezTo>
                      <a:pt x="106346" y="596271"/>
                      <a:pt x="84650" y="770367"/>
                      <a:pt x="72479" y="811113"/>
                    </a:cubicBezTo>
                    <a:cubicBezTo>
                      <a:pt x="60308" y="851859"/>
                      <a:pt x="-59283" y="806880"/>
                      <a:pt x="37554" y="823813"/>
                    </a:cubicBezTo>
                    <a:cubicBezTo>
                      <a:pt x="134391" y="840746"/>
                      <a:pt x="610642" y="902130"/>
                      <a:pt x="653504" y="912713"/>
                    </a:cubicBezTo>
                    <a:cubicBezTo>
                      <a:pt x="696366" y="923296"/>
                      <a:pt x="400562" y="900542"/>
                      <a:pt x="294729" y="887313"/>
                    </a:cubicBezTo>
                    <a:cubicBezTo>
                      <a:pt x="188896" y="874084"/>
                      <a:pt x="52900" y="885196"/>
                      <a:pt x="18504" y="833338"/>
                    </a:cubicBezTo>
                    <a:cubicBezTo>
                      <a:pt x="-15892" y="781480"/>
                      <a:pt x="75125" y="678292"/>
                      <a:pt x="88354" y="576163"/>
                    </a:cubicBezTo>
                    <a:cubicBezTo>
                      <a:pt x="101583" y="474034"/>
                      <a:pt x="96292" y="257075"/>
                      <a:pt x="97879" y="220563"/>
                    </a:cubicBezTo>
                    <a:cubicBezTo>
                      <a:pt x="99466" y="184051"/>
                      <a:pt x="84121" y="376667"/>
                      <a:pt x="97879" y="357088"/>
                    </a:cubicBezTo>
                    <a:cubicBezTo>
                      <a:pt x="111637" y="337509"/>
                      <a:pt x="157146" y="161296"/>
                      <a:pt x="180429" y="103088"/>
                    </a:cubicBezTo>
                    <a:cubicBezTo>
                      <a:pt x="203712" y="44880"/>
                      <a:pt x="266154" y="-23383"/>
                      <a:pt x="262979" y="78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5" name="フリーフォーム 1654">
                <a:extLst>
                  <a:ext uri="{FF2B5EF4-FFF2-40B4-BE49-F238E27FC236}">
                    <a16:creationId xmlns:a16="http://schemas.microsoft.com/office/drawing/2014/main" id="{4E9F77F6-22E7-8488-C54B-E0316B1D64F0}"/>
                  </a:ext>
                </a:extLst>
              </p:cNvPr>
              <p:cNvSpPr/>
              <p:nvPr/>
            </p:nvSpPr>
            <p:spPr>
              <a:xfrm>
                <a:off x="2377986" y="3899200"/>
                <a:ext cx="1628443" cy="220194"/>
              </a:xfrm>
              <a:custGeom>
                <a:avLst/>
                <a:gdLst>
                  <a:gd name="connsiteX0" fmla="*/ 89 w 1628443"/>
                  <a:gd name="connsiteY0" fmla="*/ 199725 h 220194"/>
                  <a:gd name="connsiteX1" fmla="*/ 879564 w 1628443"/>
                  <a:gd name="connsiteY1" fmla="*/ 2875 h 220194"/>
                  <a:gd name="connsiteX2" fmla="*/ 1295489 w 1628443"/>
                  <a:gd name="connsiteY2" fmla="*/ 91775 h 220194"/>
                  <a:gd name="connsiteX3" fmla="*/ 1625689 w 1628443"/>
                  <a:gd name="connsiteY3" fmla="*/ 218775 h 220194"/>
                  <a:gd name="connsiteX4" fmla="*/ 1412964 w 1628443"/>
                  <a:gd name="connsiteY4" fmla="*/ 155275 h 220194"/>
                  <a:gd name="connsiteX5" fmla="*/ 749389 w 1628443"/>
                  <a:gd name="connsiteY5" fmla="*/ 82250 h 220194"/>
                  <a:gd name="connsiteX6" fmla="*/ 933539 w 1628443"/>
                  <a:gd name="connsiteY6" fmla="*/ 37800 h 220194"/>
                  <a:gd name="connsiteX7" fmla="*/ 89 w 1628443"/>
                  <a:gd name="connsiteY7" fmla="*/ 199725 h 22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8443" h="220194">
                    <a:moveTo>
                      <a:pt x="89" y="199725"/>
                    </a:moveTo>
                    <a:cubicBezTo>
                      <a:pt x="-8907" y="193904"/>
                      <a:pt x="663664" y="20867"/>
                      <a:pt x="879564" y="2875"/>
                    </a:cubicBezTo>
                    <a:cubicBezTo>
                      <a:pt x="1095464" y="-15117"/>
                      <a:pt x="1171135" y="55792"/>
                      <a:pt x="1295489" y="91775"/>
                    </a:cubicBezTo>
                    <a:cubicBezTo>
                      <a:pt x="1419843" y="127758"/>
                      <a:pt x="1606110" y="208192"/>
                      <a:pt x="1625689" y="218775"/>
                    </a:cubicBezTo>
                    <a:cubicBezTo>
                      <a:pt x="1645268" y="229358"/>
                      <a:pt x="1559014" y="178029"/>
                      <a:pt x="1412964" y="155275"/>
                    </a:cubicBezTo>
                    <a:cubicBezTo>
                      <a:pt x="1266914" y="132521"/>
                      <a:pt x="829293" y="101829"/>
                      <a:pt x="749389" y="82250"/>
                    </a:cubicBezTo>
                    <a:cubicBezTo>
                      <a:pt x="669485" y="62671"/>
                      <a:pt x="1054718" y="15046"/>
                      <a:pt x="933539" y="37800"/>
                    </a:cubicBezTo>
                    <a:cubicBezTo>
                      <a:pt x="812360" y="60554"/>
                      <a:pt x="9085" y="205546"/>
                      <a:pt x="89" y="1997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6" name="フリーフォーム 1655">
                <a:extLst>
                  <a:ext uri="{FF2B5EF4-FFF2-40B4-BE49-F238E27FC236}">
                    <a16:creationId xmlns:a16="http://schemas.microsoft.com/office/drawing/2014/main" id="{E6E75A0B-8E89-25E9-A687-BCC3BBB9D2C1}"/>
                  </a:ext>
                </a:extLst>
              </p:cNvPr>
              <p:cNvSpPr/>
              <p:nvPr/>
            </p:nvSpPr>
            <p:spPr>
              <a:xfrm>
                <a:off x="3733407" y="4154829"/>
                <a:ext cx="547375" cy="1233826"/>
              </a:xfrm>
              <a:custGeom>
                <a:avLst/>
                <a:gdLst>
                  <a:gd name="connsiteX0" fmla="*/ 330593 w 547375"/>
                  <a:gd name="connsiteY0" fmla="*/ 1246 h 1233826"/>
                  <a:gd name="connsiteX1" fmla="*/ 457593 w 547375"/>
                  <a:gd name="connsiteY1" fmla="*/ 331446 h 1233826"/>
                  <a:gd name="connsiteX2" fmla="*/ 457593 w 547375"/>
                  <a:gd name="connsiteY2" fmla="*/ 261596 h 1233826"/>
                  <a:gd name="connsiteX3" fmla="*/ 470293 w 547375"/>
                  <a:gd name="connsiteY3" fmla="*/ 563221 h 1233826"/>
                  <a:gd name="connsiteX4" fmla="*/ 349643 w 547375"/>
                  <a:gd name="connsiteY4" fmla="*/ 874371 h 1233826"/>
                  <a:gd name="connsiteX5" fmla="*/ 197243 w 547375"/>
                  <a:gd name="connsiteY5" fmla="*/ 1147421 h 1233826"/>
                  <a:gd name="connsiteX6" fmla="*/ 393 w 547375"/>
                  <a:gd name="connsiteY6" fmla="*/ 1233146 h 1233826"/>
                  <a:gd name="connsiteX7" fmla="*/ 251218 w 547375"/>
                  <a:gd name="connsiteY7" fmla="*/ 1112496 h 1233826"/>
                  <a:gd name="connsiteX8" fmla="*/ 546493 w 547375"/>
                  <a:gd name="connsiteY8" fmla="*/ 471146 h 1233826"/>
                  <a:gd name="connsiteX9" fmla="*/ 330593 w 547375"/>
                  <a:gd name="connsiteY9" fmla="*/ 1246 h 12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375" h="1233826">
                    <a:moveTo>
                      <a:pt x="330593" y="1246"/>
                    </a:moveTo>
                    <a:cubicBezTo>
                      <a:pt x="315776" y="-22037"/>
                      <a:pt x="436426" y="288054"/>
                      <a:pt x="457593" y="331446"/>
                    </a:cubicBezTo>
                    <a:cubicBezTo>
                      <a:pt x="478760" y="374838"/>
                      <a:pt x="455476" y="222967"/>
                      <a:pt x="457593" y="261596"/>
                    </a:cubicBezTo>
                    <a:cubicBezTo>
                      <a:pt x="459710" y="300225"/>
                      <a:pt x="488285" y="461092"/>
                      <a:pt x="470293" y="563221"/>
                    </a:cubicBezTo>
                    <a:cubicBezTo>
                      <a:pt x="452301" y="665350"/>
                      <a:pt x="395151" y="777004"/>
                      <a:pt x="349643" y="874371"/>
                    </a:cubicBezTo>
                    <a:cubicBezTo>
                      <a:pt x="304135" y="971738"/>
                      <a:pt x="255451" y="1087625"/>
                      <a:pt x="197243" y="1147421"/>
                    </a:cubicBezTo>
                    <a:cubicBezTo>
                      <a:pt x="139035" y="1207217"/>
                      <a:pt x="-8603" y="1238967"/>
                      <a:pt x="393" y="1233146"/>
                    </a:cubicBezTo>
                    <a:cubicBezTo>
                      <a:pt x="9389" y="1227325"/>
                      <a:pt x="160201" y="1239496"/>
                      <a:pt x="251218" y="1112496"/>
                    </a:cubicBezTo>
                    <a:cubicBezTo>
                      <a:pt x="342235" y="985496"/>
                      <a:pt x="530089" y="650533"/>
                      <a:pt x="546493" y="471146"/>
                    </a:cubicBezTo>
                    <a:cubicBezTo>
                      <a:pt x="562897" y="291759"/>
                      <a:pt x="345410" y="24529"/>
                      <a:pt x="330593" y="1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7" name="フリーフォーム 1656">
                <a:extLst>
                  <a:ext uri="{FF2B5EF4-FFF2-40B4-BE49-F238E27FC236}">
                    <a16:creationId xmlns:a16="http://schemas.microsoft.com/office/drawing/2014/main" id="{AF607E59-9CFC-62DD-B0FF-E25BE4F8FE18}"/>
                  </a:ext>
                </a:extLst>
              </p:cNvPr>
              <p:cNvSpPr/>
              <p:nvPr/>
            </p:nvSpPr>
            <p:spPr>
              <a:xfrm>
                <a:off x="2226548" y="4188114"/>
                <a:ext cx="529360" cy="841189"/>
              </a:xfrm>
              <a:custGeom>
                <a:avLst/>
                <a:gdLst>
                  <a:gd name="connsiteX0" fmla="*/ 170577 w 529360"/>
                  <a:gd name="connsiteY0" fmla="*/ 6061 h 841189"/>
                  <a:gd name="connsiteX1" fmla="*/ 88027 w 529360"/>
                  <a:gd name="connsiteY1" fmla="*/ 498186 h 841189"/>
                  <a:gd name="connsiteX2" fmla="*/ 145177 w 529360"/>
                  <a:gd name="connsiteY2" fmla="*/ 660111 h 841189"/>
                  <a:gd name="connsiteX3" fmla="*/ 415052 w 529360"/>
                  <a:gd name="connsiteY3" fmla="*/ 685511 h 841189"/>
                  <a:gd name="connsiteX4" fmla="*/ 288052 w 529360"/>
                  <a:gd name="connsiteY4" fmla="*/ 682336 h 841189"/>
                  <a:gd name="connsiteX5" fmla="*/ 386477 w 529360"/>
                  <a:gd name="connsiteY5" fmla="*/ 752186 h 841189"/>
                  <a:gd name="connsiteX6" fmla="*/ 529352 w 529360"/>
                  <a:gd name="connsiteY6" fmla="*/ 841086 h 841189"/>
                  <a:gd name="connsiteX7" fmla="*/ 380127 w 529360"/>
                  <a:gd name="connsiteY7" fmla="*/ 768061 h 841189"/>
                  <a:gd name="connsiteX8" fmla="*/ 27702 w 529360"/>
                  <a:gd name="connsiteY8" fmla="*/ 679161 h 841189"/>
                  <a:gd name="connsiteX9" fmla="*/ 27702 w 529360"/>
                  <a:gd name="connsiteY9" fmla="*/ 129886 h 841189"/>
                  <a:gd name="connsiteX10" fmla="*/ 68977 w 529360"/>
                  <a:gd name="connsiteY10" fmla="*/ 228311 h 841189"/>
                  <a:gd name="connsiteX11" fmla="*/ 68977 w 529360"/>
                  <a:gd name="connsiteY11" fmla="*/ 101311 h 841189"/>
                  <a:gd name="connsiteX12" fmla="*/ 49927 w 529360"/>
                  <a:gd name="connsiteY12" fmla="*/ 215611 h 841189"/>
                  <a:gd name="connsiteX13" fmla="*/ 170577 w 529360"/>
                  <a:gd name="connsiteY13" fmla="*/ 6061 h 84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9360" h="841189">
                    <a:moveTo>
                      <a:pt x="170577" y="6061"/>
                    </a:moveTo>
                    <a:cubicBezTo>
                      <a:pt x="176927" y="53157"/>
                      <a:pt x="92260" y="389178"/>
                      <a:pt x="88027" y="498186"/>
                    </a:cubicBezTo>
                    <a:cubicBezTo>
                      <a:pt x="83794" y="607194"/>
                      <a:pt x="90673" y="628890"/>
                      <a:pt x="145177" y="660111"/>
                    </a:cubicBezTo>
                    <a:cubicBezTo>
                      <a:pt x="199681" y="691332"/>
                      <a:pt x="391240" y="681807"/>
                      <a:pt x="415052" y="685511"/>
                    </a:cubicBezTo>
                    <a:cubicBezTo>
                      <a:pt x="438865" y="689215"/>
                      <a:pt x="292814" y="671224"/>
                      <a:pt x="288052" y="682336"/>
                    </a:cubicBezTo>
                    <a:cubicBezTo>
                      <a:pt x="283290" y="693448"/>
                      <a:pt x="346260" y="725728"/>
                      <a:pt x="386477" y="752186"/>
                    </a:cubicBezTo>
                    <a:cubicBezTo>
                      <a:pt x="426694" y="778644"/>
                      <a:pt x="530410" y="838440"/>
                      <a:pt x="529352" y="841086"/>
                    </a:cubicBezTo>
                    <a:cubicBezTo>
                      <a:pt x="528294" y="843732"/>
                      <a:pt x="463735" y="795048"/>
                      <a:pt x="380127" y="768061"/>
                    </a:cubicBezTo>
                    <a:cubicBezTo>
                      <a:pt x="296519" y="741074"/>
                      <a:pt x="86439" y="785524"/>
                      <a:pt x="27702" y="679161"/>
                    </a:cubicBezTo>
                    <a:cubicBezTo>
                      <a:pt x="-31036" y="572799"/>
                      <a:pt x="20823" y="205027"/>
                      <a:pt x="27702" y="129886"/>
                    </a:cubicBezTo>
                    <a:cubicBezTo>
                      <a:pt x="34581" y="54745"/>
                      <a:pt x="62098" y="233073"/>
                      <a:pt x="68977" y="228311"/>
                    </a:cubicBezTo>
                    <a:cubicBezTo>
                      <a:pt x="75856" y="223549"/>
                      <a:pt x="72152" y="103428"/>
                      <a:pt x="68977" y="101311"/>
                    </a:cubicBezTo>
                    <a:cubicBezTo>
                      <a:pt x="65802" y="99194"/>
                      <a:pt x="35110" y="229898"/>
                      <a:pt x="49927" y="215611"/>
                    </a:cubicBezTo>
                    <a:cubicBezTo>
                      <a:pt x="64744" y="201324"/>
                      <a:pt x="164227" y="-41035"/>
                      <a:pt x="170577" y="60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8" name="フリーフォーム 1657">
                <a:extLst>
                  <a:ext uri="{FF2B5EF4-FFF2-40B4-BE49-F238E27FC236}">
                    <a16:creationId xmlns:a16="http://schemas.microsoft.com/office/drawing/2014/main" id="{640B78F9-F604-DA9C-410C-D68CEDED9E34}"/>
                  </a:ext>
                </a:extLst>
              </p:cNvPr>
              <p:cNvSpPr/>
              <p:nvPr/>
            </p:nvSpPr>
            <p:spPr>
              <a:xfrm>
                <a:off x="2167557" y="4851384"/>
                <a:ext cx="1169525" cy="594722"/>
              </a:xfrm>
              <a:custGeom>
                <a:avLst/>
                <a:gdLst>
                  <a:gd name="connsiteX0" fmla="*/ 13668 w 1169525"/>
                  <a:gd name="connsiteY0" fmla="*/ 139716 h 594722"/>
                  <a:gd name="connsiteX1" fmla="*/ 686768 w 1169525"/>
                  <a:gd name="connsiteY1" fmla="*/ 269891 h 594722"/>
                  <a:gd name="connsiteX2" fmla="*/ 442293 w 1169525"/>
                  <a:gd name="connsiteY2" fmla="*/ 282591 h 594722"/>
                  <a:gd name="connsiteX3" fmla="*/ 864568 w 1169525"/>
                  <a:gd name="connsiteY3" fmla="*/ 533416 h 594722"/>
                  <a:gd name="connsiteX4" fmla="*/ 724868 w 1169525"/>
                  <a:gd name="connsiteY4" fmla="*/ 498491 h 594722"/>
                  <a:gd name="connsiteX5" fmla="*/ 1163018 w 1169525"/>
                  <a:gd name="connsiteY5" fmla="*/ 590566 h 594722"/>
                  <a:gd name="connsiteX6" fmla="*/ 950293 w 1169525"/>
                  <a:gd name="connsiteY6" fmla="*/ 552466 h 594722"/>
                  <a:gd name="connsiteX7" fmla="*/ 454993 w 1169525"/>
                  <a:gd name="connsiteY7" fmla="*/ 323866 h 594722"/>
                  <a:gd name="connsiteX8" fmla="*/ 70818 w 1169525"/>
                  <a:gd name="connsiteY8" fmla="*/ 301641 h 594722"/>
                  <a:gd name="connsiteX9" fmla="*/ 321643 w 1169525"/>
                  <a:gd name="connsiteY9" fmla="*/ 301641 h 594722"/>
                  <a:gd name="connsiteX10" fmla="*/ 77168 w 1169525"/>
                  <a:gd name="connsiteY10" fmla="*/ 6366 h 594722"/>
                  <a:gd name="connsiteX11" fmla="*/ 220043 w 1169525"/>
                  <a:gd name="connsiteY11" fmla="*/ 101616 h 594722"/>
                  <a:gd name="connsiteX12" fmla="*/ 13668 w 1169525"/>
                  <a:gd name="connsiteY12" fmla="*/ 139716 h 59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9525" h="594722">
                    <a:moveTo>
                      <a:pt x="13668" y="139716"/>
                    </a:moveTo>
                    <a:cubicBezTo>
                      <a:pt x="91455" y="167762"/>
                      <a:pt x="615331" y="246079"/>
                      <a:pt x="686768" y="269891"/>
                    </a:cubicBezTo>
                    <a:cubicBezTo>
                      <a:pt x="758205" y="293703"/>
                      <a:pt x="412660" y="238670"/>
                      <a:pt x="442293" y="282591"/>
                    </a:cubicBezTo>
                    <a:cubicBezTo>
                      <a:pt x="471926" y="326512"/>
                      <a:pt x="817472" y="497433"/>
                      <a:pt x="864568" y="533416"/>
                    </a:cubicBezTo>
                    <a:cubicBezTo>
                      <a:pt x="911664" y="569399"/>
                      <a:pt x="675126" y="488966"/>
                      <a:pt x="724868" y="498491"/>
                    </a:cubicBezTo>
                    <a:cubicBezTo>
                      <a:pt x="774610" y="508016"/>
                      <a:pt x="1125447" y="581570"/>
                      <a:pt x="1163018" y="590566"/>
                    </a:cubicBezTo>
                    <a:cubicBezTo>
                      <a:pt x="1200589" y="599562"/>
                      <a:pt x="1068297" y="596916"/>
                      <a:pt x="950293" y="552466"/>
                    </a:cubicBezTo>
                    <a:cubicBezTo>
                      <a:pt x="832289" y="508016"/>
                      <a:pt x="601572" y="365670"/>
                      <a:pt x="454993" y="323866"/>
                    </a:cubicBezTo>
                    <a:cubicBezTo>
                      <a:pt x="308414" y="282062"/>
                      <a:pt x="93043" y="305345"/>
                      <a:pt x="70818" y="301641"/>
                    </a:cubicBezTo>
                    <a:cubicBezTo>
                      <a:pt x="48593" y="297937"/>
                      <a:pt x="320585" y="350853"/>
                      <a:pt x="321643" y="301641"/>
                    </a:cubicBezTo>
                    <a:cubicBezTo>
                      <a:pt x="322701" y="252429"/>
                      <a:pt x="94101" y="39703"/>
                      <a:pt x="77168" y="6366"/>
                    </a:cubicBezTo>
                    <a:cubicBezTo>
                      <a:pt x="60235" y="-26971"/>
                      <a:pt x="224805" y="80449"/>
                      <a:pt x="220043" y="101616"/>
                    </a:cubicBezTo>
                    <a:cubicBezTo>
                      <a:pt x="215281" y="122783"/>
                      <a:pt x="-64119" y="111670"/>
                      <a:pt x="13668" y="1397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9" name="フリーフォーム 1658">
                <a:extLst>
                  <a:ext uri="{FF2B5EF4-FFF2-40B4-BE49-F238E27FC236}">
                    <a16:creationId xmlns:a16="http://schemas.microsoft.com/office/drawing/2014/main" id="{92AE3312-D8D3-161A-65B2-575A9B4FA3BE}"/>
                  </a:ext>
                </a:extLst>
              </p:cNvPr>
              <p:cNvSpPr/>
              <p:nvPr/>
            </p:nvSpPr>
            <p:spPr>
              <a:xfrm>
                <a:off x="2705098" y="5133719"/>
                <a:ext cx="1377188" cy="366969"/>
              </a:xfrm>
              <a:custGeom>
                <a:avLst/>
                <a:gdLst>
                  <a:gd name="connsiteX0" fmla="*/ 2 w 1377188"/>
                  <a:gd name="connsiteY0" fmla="*/ 139956 h 366969"/>
                  <a:gd name="connsiteX1" fmla="*/ 600077 w 1377188"/>
                  <a:gd name="connsiteY1" fmla="*/ 266956 h 366969"/>
                  <a:gd name="connsiteX2" fmla="*/ 1371602 w 1377188"/>
                  <a:gd name="connsiteY2" fmla="*/ 256 h 366969"/>
                  <a:gd name="connsiteX3" fmla="*/ 965202 w 1377188"/>
                  <a:gd name="connsiteY3" fmla="*/ 216156 h 366969"/>
                  <a:gd name="connsiteX4" fmla="*/ 1304927 w 1377188"/>
                  <a:gd name="connsiteY4" fmla="*/ 124081 h 366969"/>
                  <a:gd name="connsiteX5" fmla="*/ 977902 w 1377188"/>
                  <a:gd name="connsiteY5" fmla="*/ 314581 h 366969"/>
                  <a:gd name="connsiteX6" fmla="*/ 606427 w 1377188"/>
                  <a:gd name="connsiteY6" fmla="*/ 359031 h 366969"/>
                  <a:gd name="connsiteX7" fmla="*/ 2 w 1377188"/>
                  <a:gd name="connsiteY7" fmla="*/ 139956 h 36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7188" h="366969">
                    <a:moveTo>
                      <a:pt x="2" y="139956"/>
                    </a:moveTo>
                    <a:cubicBezTo>
                      <a:pt x="-1056" y="124610"/>
                      <a:pt x="371477" y="290239"/>
                      <a:pt x="600077" y="266956"/>
                    </a:cubicBezTo>
                    <a:cubicBezTo>
                      <a:pt x="828677" y="243673"/>
                      <a:pt x="1310748" y="8723"/>
                      <a:pt x="1371602" y="256"/>
                    </a:cubicBezTo>
                    <a:cubicBezTo>
                      <a:pt x="1432456" y="-8211"/>
                      <a:pt x="976314" y="195519"/>
                      <a:pt x="965202" y="216156"/>
                    </a:cubicBezTo>
                    <a:cubicBezTo>
                      <a:pt x="954090" y="236793"/>
                      <a:pt x="1302810" y="107677"/>
                      <a:pt x="1304927" y="124081"/>
                    </a:cubicBezTo>
                    <a:cubicBezTo>
                      <a:pt x="1307044" y="140485"/>
                      <a:pt x="1094319" y="275423"/>
                      <a:pt x="977902" y="314581"/>
                    </a:cubicBezTo>
                    <a:cubicBezTo>
                      <a:pt x="861485" y="353739"/>
                      <a:pt x="767294" y="381256"/>
                      <a:pt x="606427" y="359031"/>
                    </a:cubicBezTo>
                    <a:cubicBezTo>
                      <a:pt x="445560" y="336806"/>
                      <a:pt x="1060" y="155302"/>
                      <a:pt x="2" y="1399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0" name="フリーフォーム 1659">
                <a:extLst>
                  <a:ext uri="{FF2B5EF4-FFF2-40B4-BE49-F238E27FC236}">
                    <a16:creationId xmlns:a16="http://schemas.microsoft.com/office/drawing/2014/main" id="{78ACBA7F-080D-8BDD-15DB-418A86483E32}"/>
                  </a:ext>
                </a:extLst>
              </p:cNvPr>
              <p:cNvSpPr/>
              <p:nvPr/>
            </p:nvSpPr>
            <p:spPr>
              <a:xfrm>
                <a:off x="3003142" y="4111014"/>
                <a:ext cx="1119589" cy="1197998"/>
              </a:xfrm>
              <a:custGeom>
                <a:avLst/>
                <a:gdLst>
                  <a:gd name="connsiteX0" fmla="*/ 336958 w 1119589"/>
                  <a:gd name="connsiteY0" fmla="*/ 16486 h 1197998"/>
                  <a:gd name="connsiteX1" fmla="*/ 378233 w 1119589"/>
                  <a:gd name="connsiteY1" fmla="*/ 73636 h 1197998"/>
                  <a:gd name="connsiteX2" fmla="*/ 841783 w 1119589"/>
                  <a:gd name="connsiteY2" fmla="*/ 375261 h 1197998"/>
                  <a:gd name="connsiteX3" fmla="*/ 717958 w 1119589"/>
                  <a:gd name="connsiteY3" fmla="*/ 657836 h 1197998"/>
                  <a:gd name="connsiteX4" fmla="*/ 835433 w 1119589"/>
                  <a:gd name="connsiteY4" fmla="*/ 727686 h 1197998"/>
                  <a:gd name="connsiteX5" fmla="*/ 6758 w 1119589"/>
                  <a:gd name="connsiteY5" fmla="*/ 1169011 h 1197998"/>
                  <a:gd name="connsiteX6" fmla="*/ 438558 w 1119589"/>
                  <a:gd name="connsiteY6" fmla="*/ 1007086 h 1197998"/>
                  <a:gd name="connsiteX7" fmla="*/ 356008 w 1119589"/>
                  <a:gd name="connsiteY7" fmla="*/ 1197586 h 1197998"/>
                  <a:gd name="connsiteX8" fmla="*/ 1070383 w 1119589"/>
                  <a:gd name="connsiteY8" fmla="*/ 943586 h 1197998"/>
                  <a:gd name="connsiteX9" fmla="*/ 1060858 w 1119589"/>
                  <a:gd name="connsiteY9" fmla="*/ 883261 h 1197998"/>
                  <a:gd name="connsiteX10" fmla="*/ 1089433 w 1119589"/>
                  <a:gd name="connsiteY10" fmla="*/ 460986 h 1197998"/>
                  <a:gd name="connsiteX11" fmla="*/ 654458 w 1119589"/>
                  <a:gd name="connsiteY11" fmla="*/ 181586 h 1197998"/>
                  <a:gd name="connsiteX12" fmla="*/ 816383 w 1119589"/>
                  <a:gd name="connsiteY12" fmla="*/ 311761 h 1197998"/>
                  <a:gd name="connsiteX13" fmla="*/ 336958 w 1119589"/>
                  <a:gd name="connsiteY13" fmla="*/ 16486 h 119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9589" h="1197998">
                    <a:moveTo>
                      <a:pt x="336958" y="16486"/>
                    </a:moveTo>
                    <a:cubicBezTo>
                      <a:pt x="263933" y="-23202"/>
                      <a:pt x="294096" y="13840"/>
                      <a:pt x="378233" y="73636"/>
                    </a:cubicBezTo>
                    <a:cubicBezTo>
                      <a:pt x="462370" y="133432"/>
                      <a:pt x="785162" y="277894"/>
                      <a:pt x="841783" y="375261"/>
                    </a:cubicBezTo>
                    <a:cubicBezTo>
                      <a:pt x="898404" y="472628"/>
                      <a:pt x="719016" y="599099"/>
                      <a:pt x="717958" y="657836"/>
                    </a:cubicBezTo>
                    <a:cubicBezTo>
                      <a:pt x="716900" y="716573"/>
                      <a:pt x="953966" y="642490"/>
                      <a:pt x="835433" y="727686"/>
                    </a:cubicBezTo>
                    <a:cubicBezTo>
                      <a:pt x="716900" y="812882"/>
                      <a:pt x="72904" y="1122444"/>
                      <a:pt x="6758" y="1169011"/>
                    </a:cubicBezTo>
                    <a:cubicBezTo>
                      <a:pt x="-59388" y="1215578"/>
                      <a:pt x="380350" y="1002324"/>
                      <a:pt x="438558" y="1007086"/>
                    </a:cubicBezTo>
                    <a:cubicBezTo>
                      <a:pt x="496766" y="1011848"/>
                      <a:pt x="250704" y="1208169"/>
                      <a:pt x="356008" y="1197586"/>
                    </a:cubicBezTo>
                    <a:cubicBezTo>
                      <a:pt x="461312" y="1187003"/>
                      <a:pt x="952908" y="995974"/>
                      <a:pt x="1070383" y="943586"/>
                    </a:cubicBezTo>
                    <a:cubicBezTo>
                      <a:pt x="1187858" y="891199"/>
                      <a:pt x="1057683" y="963694"/>
                      <a:pt x="1060858" y="883261"/>
                    </a:cubicBezTo>
                    <a:cubicBezTo>
                      <a:pt x="1064033" y="802828"/>
                      <a:pt x="1157166" y="577932"/>
                      <a:pt x="1089433" y="460986"/>
                    </a:cubicBezTo>
                    <a:cubicBezTo>
                      <a:pt x="1021700" y="344040"/>
                      <a:pt x="699966" y="206457"/>
                      <a:pt x="654458" y="181586"/>
                    </a:cubicBezTo>
                    <a:cubicBezTo>
                      <a:pt x="608950" y="156715"/>
                      <a:pt x="868241" y="335573"/>
                      <a:pt x="816383" y="311761"/>
                    </a:cubicBezTo>
                    <a:cubicBezTo>
                      <a:pt x="764525" y="287949"/>
                      <a:pt x="409983" y="56174"/>
                      <a:pt x="336958" y="164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1" name="フリーフォーム 1660">
                <a:extLst>
                  <a:ext uri="{FF2B5EF4-FFF2-40B4-BE49-F238E27FC236}">
                    <a16:creationId xmlns:a16="http://schemas.microsoft.com/office/drawing/2014/main" id="{C818EA88-CD99-601C-A693-9EFF2811B120}"/>
                  </a:ext>
                </a:extLst>
              </p:cNvPr>
              <p:cNvSpPr/>
              <p:nvPr/>
            </p:nvSpPr>
            <p:spPr>
              <a:xfrm>
                <a:off x="2281998" y="4260788"/>
                <a:ext cx="499345" cy="772056"/>
              </a:xfrm>
              <a:custGeom>
                <a:avLst/>
                <a:gdLst>
                  <a:gd name="connsiteX0" fmla="*/ 827 w 499345"/>
                  <a:gd name="connsiteY0" fmla="*/ 62 h 772056"/>
                  <a:gd name="connsiteX1" fmla="*/ 489777 w 499345"/>
                  <a:gd name="connsiteY1" fmla="*/ 146112 h 772056"/>
                  <a:gd name="connsiteX2" fmla="*/ 334202 w 499345"/>
                  <a:gd name="connsiteY2" fmla="*/ 187387 h 772056"/>
                  <a:gd name="connsiteX3" fmla="*/ 448502 w 499345"/>
                  <a:gd name="connsiteY3" fmla="*/ 219137 h 772056"/>
                  <a:gd name="connsiteX4" fmla="*/ 385002 w 499345"/>
                  <a:gd name="connsiteY4" fmla="*/ 336612 h 772056"/>
                  <a:gd name="connsiteX5" fmla="*/ 232602 w 499345"/>
                  <a:gd name="connsiteY5" fmla="*/ 254062 h 772056"/>
                  <a:gd name="connsiteX6" fmla="*/ 70677 w 499345"/>
                  <a:gd name="connsiteY6" fmla="*/ 368362 h 772056"/>
                  <a:gd name="connsiteX7" fmla="*/ 77027 w 499345"/>
                  <a:gd name="connsiteY7" fmla="*/ 546162 h 772056"/>
                  <a:gd name="connsiteX8" fmla="*/ 270702 w 499345"/>
                  <a:gd name="connsiteY8" fmla="*/ 555687 h 772056"/>
                  <a:gd name="connsiteX9" fmla="*/ 311977 w 499345"/>
                  <a:gd name="connsiteY9" fmla="*/ 771587 h 772056"/>
                  <a:gd name="connsiteX10" fmla="*/ 391352 w 499345"/>
                  <a:gd name="connsiteY10" fmla="*/ 489012 h 772056"/>
                  <a:gd name="connsiteX11" fmla="*/ 467552 w 499345"/>
                  <a:gd name="connsiteY11" fmla="*/ 196912 h 772056"/>
                  <a:gd name="connsiteX12" fmla="*/ 124652 w 499345"/>
                  <a:gd name="connsiteY12" fmla="*/ 136587 h 772056"/>
                  <a:gd name="connsiteX13" fmla="*/ 365952 w 499345"/>
                  <a:gd name="connsiteY13" fmla="*/ 165162 h 772056"/>
                  <a:gd name="connsiteX14" fmla="*/ 827 w 499345"/>
                  <a:gd name="connsiteY14" fmla="*/ 62 h 77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9345" h="772056">
                    <a:moveTo>
                      <a:pt x="827" y="62"/>
                    </a:moveTo>
                    <a:cubicBezTo>
                      <a:pt x="21465" y="-3113"/>
                      <a:pt x="434215" y="114891"/>
                      <a:pt x="489777" y="146112"/>
                    </a:cubicBezTo>
                    <a:cubicBezTo>
                      <a:pt x="545340" y="177333"/>
                      <a:pt x="341081" y="175216"/>
                      <a:pt x="334202" y="187387"/>
                    </a:cubicBezTo>
                    <a:cubicBezTo>
                      <a:pt x="327323" y="199558"/>
                      <a:pt x="440035" y="194266"/>
                      <a:pt x="448502" y="219137"/>
                    </a:cubicBezTo>
                    <a:cubicBezTo>
                      <a:pt x="456969" y="244008"/>
                      <a:pt x="420985" y="330791"/>
                      <a:pt x="385002" y="336612"/>
                    </a:cubicBezTo>
                    <a:cubicBezTo>
                      <a:pt x="349019" y="342433"/>
                      <a:pt x="284989" y="248770"/>
                      <a:pt x="232602" y="254062"/>
                    </a:cubicBezTo>
                    <a:cubicBezTo>
                      <a:pt x="180215" y="259354"/>
                      <a:pt x="96606" y="319679"/>
                      <a:pt x="70677" y="368362"/>
                    </a:cubicBezTo>
                    <a:cubicBezTo>
                      <a:pt x="44748" y="417045"/>
                      <a:pt x="43690" y="514941"/>
                      <a:pt x="77027" y="546162"/>
                    </a:cubicBezTo>
                    <a:cubicBezTo>
                      <a:pt x="110364" y="577383"/>
                      <a:pt x="231544" y="518116"/>
                      <a:pt x="270702" y="555687"/>
                    </a:cubicBezTo>
                    <a:cubicBezTo>
                      <a:pt x="309860" y="593258"/>
                      <a:pt x="291869" y="782699"/>
                      <a:pt x="311977" y="771587"/>
                    </a:cubicBezTo>
                    <a:cubicBezTo>
                      <a:pt x="332085" y="760475"/>
                      <a:pt x="365423" y="584791"/>
                      <a:pt x="391352" y="489012"/>
                    </a:cubicBezTo>
                    <a:cubicBezTo>
                      <a:pt x="417281" y="393233"/>
                      <a:pt x="512002" y="255649"/>
                      <a:pt x="467552" y="196912"/>
                    </a:cubicBezTo>
                    <a:cubicBezTo>
                      <a:pt x="423102" y="138175"/>
                      <a:pt x="141585" y="141879"/>
                      <a:pt x="124652" y="136587"/>
                    </a:cubicBezTo>
                    <a:cubicBezTo>
                      <a:pt x="107719" y="131295"/>
                      <a:pt x="379710" y="188974"/>
                      <a:pt x="365952" y="165162"/>
                    </a:cubicBezTo>
                    <a:cubicBezTo>
                      <a:pt x="352194" y="141350"/>
                      <a:pt x="-19811" y="3237"/>
                      <a:pt x="827" y="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2" name="フリーフォーム 1661">
                <a:extLst>
                  <a:ext uri="{FF2B5EF4-FFF2-40B4-BE49-F238E27FC236}">
                    <a16:creationId xmlns:a16="http://schemas.microsoft.com/office/drawing/2014/main" id="{422AC19A-D366-799B-BB6C-8A4E2B0B911C}"/>
                  </a:ext>
                </a:extLst>
              </p:cNvPr>
              <p:cNvSpPr/>
              <p:nvPr/>
            </p:nvSpPr>
            <p:spPr>
              <a:xfrm>
                <a:off x="-36502" y="269687"/>
                <a:ext cx="1069805" cy="560322"/>
              </a:xfrm>
              <a:custGeom>
                <a:avLst/>
                <a:gdLst>
                  <a:gd name="connsiteX0" fmla="*/ 1577 w 1069805"/>
                  <a:gd name="connsiteY0" fmla="*/ 6538 h 560322"/>
                  <a:gd name="connsiteX1" fmla="*/ 703252 w 1069805"/>
                  <a:gd name="connsiteY1" fmla="*/ 368488 h 560322"/>
                  <a:gd name="connsiteX2" fmla="*/ 550852 w 1069805"/>
                  <a:gd name="connsiteY2" fmla="*/ 285938 h 560322"/>
                  <a:gd name="connsiteX3" fmla="*/ 1065202 w 1069805"/>
                  <a:gd name="connsiteY3" fmla="*/ 558988 h 560322"/>
                  <a:gd name="connsiteX4" fmla="*/ 817552 w 1069805"/>
                  <a:gd name="connsiteY4" fmla="*/ 397063 h 560322"/>
                  <a:gd name="connsiteX5" fmla="*/ 220652 w 1069805"/>
                  <a:gd name="connsiteY5" fmla="*/ 3363 h 560322"/>
                  <a:gd name="connsiteX6" fmla="*/ 503227 w 1069805"/>
                  <a:gd name="connsiteY6" fmla="*/ 197038 h 560322"/>
                  <a:gd name="connsiteX7" fmla="*/ 1577 w 1069805"/>
                  <a:gd name="connsiteY7" fmla="*/ 6538 h 56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9805" h="560322">
                    <a:moveTo>
                      <a:pt x="1577" y="6538"/>
                    </a:moveTo>
                    <a:cubicBezTo>
                      <a:pt x="34915" y="35113"/>
                      <a:pt x="611706" y="321921"/>
                      <a:pt x="703252" y="368488"/>
                    </a:cubicBezTo>
                    <a:cubicBezTo>
                      <a:pt x="794798" y="415055"/>
                      <a:pt x="550852" y="285938"/>
                      <a:pt x="550852" y="285938"/>
                    </a:cubicBezTo>
                    <a:cubicBezTo>
                      <a:pt x="611177" y="317688"/>
                      <a:pt x="1020752" y="540467"/>
                      <a:pt x="1065202" y="558988"/>
                    </a:cubicBezTo>
                    <a:cubicBezTo>
                      <a:pt x="1109652" y="577509"/>
                      <a:pt x="817552" y="397063"/>
                      <a:pt x="817552" y="397063"/>
                    </a:cubicBezTo>
                    <a:lnTo>
                      <a:pt x="220652" y="3363"/>
                    </a:lnTo>
                    <a:cubicBezTo>
                      <a:pt x="168264" y="-29975"/>
                      <a:pt x="532331" y="195451"/>
                      <a:pt x="503227" y="197038"/>
                    </a:cubicBezTo>
                    <a:cubicBezTo>
                      <a:pt x="474123" y="198625"/>
                      <a:pt x="-31761" y="-22037"/>
                      <a:pt x="1577" y="6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3" name="フリーフォーム 1662">
                <a:extLst>
                  <a:ext uri="{FF2B5EF4-FFF2-40B4-BE49-F238E27FC236}">
                    <a16:creationId xmlns:a16="http://schemas.microsoft.com/office/drawing/2014/main" id="{D243DD75-9237-CEDA-C90B-BDBAACA24C67}"/>
                  </a:ext>
                </a:extLst>
              </p:cNvPr>
              <p:cNvSpPr/>
              <p:nvPr/>
            </p:nvSpPr>
            <p:spPr>
              <a:xfrm>
                <a:off x="-41530" y="483977"/>
                <a:ext cx="936904" cy="802127"/>
              </a:xfrm>
              <a:custGeom>
                <a:avLst/>
                <a:gdLst>
                  <a:gd name="connsiteX0" fmla="*/ 54230 w 936904"/>
                  <a:gd name="connsiteY0" fmla="*/ 11323 h 802127"/>
                  <a:gd name="connsiteX1" fmla="*/ 762255 w 936904"/>
                  <a:gd name="connsiteY1" fmla="*/ 389148 h 802127"/>
                  <a:gd name="connsiteX2" fmla="*/ 832105 w 936904"/>
                  <a:gd name="connsiteY2" fmla="*/ 608223 h 802127"/>
                  <a:gd name="connsiteX3" fmla="*/ 936880 w 936904"/>
                  <a:gd name="connsiteY3" fmla="*/ 478048 h 802127"/>
                  <a:gd name="connsiteX4" fmla="*/ 822580 w 936904"/>
                  <a:gd name="connsiteY4" fmla="*/ 798723 h 802127"/>
                  <a:gd name="connsiteX5" fmla="*/ 822580 w 936904"/>
                  <a:gd name="connsiteY5" fmla="*/ 630448 h 802127"/>
                  <a:gd name="connsiteX6" fmla="*/ 355855 w 936904"/>
                  <a:gd name="connsiteY6" fmla="*/ 373273 h 802127"/>
                  <a:gd name="connsiteX7" fmla="*/ 479680 w 936904"/>
                  <a:gd name="connsiteY7" fmla="*/ 493923 h 802127"/>
                  <a:gd name="connsiteX8" fmla="*/ 95505 w 936904"/>
                  <a:gd name="connsiteY8" fmla="*/ 135148 h 802127"/>
                  <a:gd name="connsiteX9" fmla="*/ 54230 w 936904"/>
                  <a:gd name="connsiteY9" fmla="*/ 11323 h 80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6904" h="802127">
                    <a:moveTo>
                      <a:pt x="54230" y="11323"/>
                    </a:moveTo>
                    <a:cubicBezTo>
                      <a:pt x="165355" y="53656"/>
                      <a:pt x="632609" y="289665"/>
                      <a:pt x="762255" y="389148"/>
                    </a:cubicBezTo>
                    <a:cubicBezTo>
                      <a:pt x="891901" y="488631"/>
                      <a:pt x="803001" y="593406"/>
                      <a:pt x="832105" y="608223"/>
                    </a:cubicBezTo>
                    <a:cubicBezTo>
                      <a:pt x="861209" y="623040"/>
                      <a:pt x="938468" y="446298"/>
                      <a:pt x="936880" y="478048"/>
                    </a:cubicBezTo>
                    <a:cubicBezTo>
                      <a:pt x="935292" y="509798"/>
                      <a:pt x="841630" y="773323"/>
                      <a:pt x="822580" y="798723"/>
                    </a:cubicBezTo>
                    <a:cubicBezTo>
                      <a:pt x="803530" y="824123"/>
                      <a:pt x="900368" y="701356"/>
                      <a:pt x="822580" y="630448"/>
                    </a:cubicBezTo>
                    <a:cubicBezTo>
                      <a:pt x="744793" y="559540"/>
                      <a:pt x="413005" y="396027"/>
                      <a:pt x="355855" y="373273"/>
                    </a:cubicBezTo>
                    <a:cubicBezTo>
                      <a:pt x="298705" y="350519"/>
                      <a:pt x="523072" y="533611"/>
                      <a:pt x="479680" y="493923"/>
                    </a:cubicBezTo>
                    <a:cubicBezTo>
                      <a:pt x="436288" y="454236"/>
                      <a:pt x="164826" y="217169"/>
                      <a:pt x="95505" y="135148"/>
                    </a:cubicBezTo>
                    <a:cubicBezTo>
                      <a:pt x="26184" y="53127"/>
                      <a:pt x="-56895" y="-31010"/>
                      <a:pt x="54230" y="11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4" name="フリーフォーム 1663">
                <a:extLst>
                  <a:ext uri="{FF2B5EF4-FFF2-40B4-BE49-F238E27FC236}">
                    <a16:creationId xmlns:a16="http://schemas.microsoft.com/office/drawing/2014/main" id="{0CAAC138-196E-2B67-A1A1-C48A5CB9D123}"/>
                  </a:ext>
                </a:extLst>
              </p:cNvPr>
              <p:cNvSpPr/>
              <p:nvPr/>
            </p:nvSpPr>
            <p:spPr>
              <a:xfrm>
                <a:off x="686106" y="1069145"/>
                <a:ext cx="679447" cy="474225"/>
              </a:xfrm>
              <a:custGeom>
                <a:avLst/>
                <a:gdLst>
                  <a:gd name="connsiteX0" fmla="*/ 6044 w 679447"/>
                  <a:gd name="connsiteY0" fmla="*/ 830 h 474225"/>
                  <a:gd name="connsiteX1" fmla="*/ 568019 w 679447"/>
                  <a:gd name="connsiteY1" fmla="*/ 299280 h 474225"/>
                  <a:gd name="connsiteX2" fmla="*/ 679144 w 679447"/>
                  <a:gd name="connsiteY2" fmla="*/ 375480 h 474225"/>
                  <a:gd name="connsiteX3" fmla="*/ 558494 w 679447"/>
                  <a:gd name="connsiteY3" fmla="*/ 388180 h 474225"/>
                  <a:gd name="connsiteX4" fmla="*/ 656919 w 679447"/>
                  <a:gd name="connsiteY4" fmla="*/ 473905 h 474225"/>
                  <a:gd name="connsiteX5" fmla="*/ 425144 w 679447"/>
                  <a:gd name="connsiteY5" fmla="*/ 353255 h 474225"/>
                  <a:gd name="connsiteX6" fmla="*/ 88594 w 679447"/>
                  <a:gd name="connsiteY6" fmla="*/ 127830 h 474225"/>
                  <a:gd name="connsiteX7" fmla="*/ 260044 w 679447"/>
                  <a:gd name="connsiteY7" fmla="*/ 207205 h 474225"/>
                  <a:gd name="connsiteX8" fmla="*/ 6044 w 679447"/>
                  <a:gd name="connsiteY8" fmla="*/ 830 h 4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447" h="474225">
                    <a:moveTo>
                      <a:pt x="6044" y="830"/>
                    </a:moveTo>
                    <a:cubicBezTo>
                      <a:pt x="57373" y="16176"/>
                      <a:pt x="455836" y="236838"/>
                      <a:pt x="568019" y="299280"/>
                    </a:cubicBezTo>
                    <a:cubicBezTo>
                      <a:pt x="680202" y="361722"/>
                      <a:pt x="680731" y="360663"/>
                      <a:pt x="679144" y="375480"/>
                    </a:cubicBezTo>
                    <a:cubicBezTo>
                      <a:pt x="677557" y="390297"/>
                      <a:pt x="562198" y="371776"/>
                      <a:pt x="558494" y="388180"/>
                    </a:cubicBezTo>
                    <a:cubicBezTo>
                      <a:pt x="554790" y="404584"/>
                      <a:pt x="679144" y="479726"/>
                      <a:pt x="656919" y="473905"/>
                    </a:cubicBezTo>
                    <a:cubicBezTo>
                      <a:pt x="634694" y="468084"/>
                      <a:pt x="519865" y="410934"/>
                      <a:pt x="425144" y="353255"/>
                    </a:cubicBezTo>
                    <a:cubicBezTo>
                      <a:pt x="330423" y="295576"/>
                      <a:pt x="116111" y="152172"/>
                      <a:pt x="88594" y="127830"/>
                    </a:cubicBezTo>
                    <a:cubicBezTo>
                      <a:pt x="61077" y="103488"/>
                      <a:pt x="273273" y="226784"/>
                      <a:pt x="260044" y="207205"/>
                    </a:cubicBezTo>
                    <a:cubicBezTo>
                      <a:pt x="246815" y="187626"/>
                      <a:pt x="-45285" y="-14516"/>
                      <a:pt x="6044" y="8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5" name="フリーフォーム 1664">
                <a:extLst>
                  <a:ext uri="{FF2B5EF4-FFF2-40B4-BE49-F238E27FC236}">
                    <a16:creationId xmlns:a16="http://schemas.microsoft.com/office/drawing/2014/main" id="{6C6E5A4A-1A9A-C2D3-B103-61D932AAF8EA}"/>
                  </a:ext>
                </a:extLst>
              </p:cNvPr>
              <p:cNvSpPr/>
              <p:nvPr/>
            </p:nvSpPr>
            <p:spPr>
              <a:xfrm>
                <a:off x="646649" y="589050"/>
                <a:ext cx="992050" cy="872699"/>
              </a:xfrm>
              <a:custGeom>
                <a:avLst/>
                <a:gdLst>
                  <a:gd name="connsiteX0" fmla="*/ 55026 w 992050"/>
                  <a:gd name="connsiteY0" fmla="*/ 23725 h 872699"/>
                  <a:gd name="connsiteX1" fmla="*/ 121701 w 992050"/>
                  <a:gd name="connsiteY1" fmla="*/ 87225 h 872699"/>
                  <a:gd name="connsiteX2" fmla="*/ 880526 w 992050"/>
                  <a:gd name="connsiteY2" fmla="*/ 426950 h 872699"/>
                  <a:gd name="connsiteX3" fmla="*/ 483651 w 992050"/>
                  <a:gd name="connsiteY3" fmla="*/ 372975 h 872699"/>
                  <a:gd name="connsiteX4" fmla="*/ 788451 w 992050"/>
                  <a:gd name="connsiteY4" fmla="*/ 617450 h 872699"/>
                  <a:gd name="connsiteX5" fmla="*/ 528101 w 992050"/>
                  <a:gd name="connsiteY5" fmla="*/ 506325 h 872699"/>
                  <a:gd name="connsiteX6" fmla="*/ 991651 w 992050"/>
                  <a:gd name="connsiteY6" fmla="*/ 811125 h 872699"/>
                  <a:gd name="connsiteX7" fmla="*/ 613826 w 992050"/>
                  <a:gd name="connsiteY7" fmla="*/ 652375 h 872699"/>
                  <a:gd name="connsiteX8" fmla="*/ 877351 w 992050"/>
                  <a:gd name="connsiteY8" fmla="*/ 871450 h 872699"/>
                  <a:gd name="connsiteX9" fmla="*/ 286801 w 992050"/>
                  <a:gd name="connsiteY9" fmla="*/ 531725 h 872699"/>
                  <a:gd name="connsiteX10" fmla="*/ 667801 w 992050"/>
                  <a:gd name="connsiteY10" fmla="*/ 626975 h 872699"/>
                  <a:gd name="connsiteX11" fmla="*/ 356651 w 992050"/>
                  <a:gd name="connsiteY11" fmla="*/ 325350 h 872699"/>
                  <a:gd name="connsiteX12" fmla="*/ 661451 w 992050"/>
                  <a:gd name="connsiteY12" fmla="*/ 423775 h 872699"/>
                  <a:gd name="connsiteX13" fmla="*/ 55026 w 992050"/>
                  <a:gd name="connsiteY13" fmla="*/ 23725 h 87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2050" h="872699">
                    <a:moveTo>
                      <a:pt x="55026" y="23725"/>
                    </a:moveTo>
                    <a:cubicBezTo>
                      <a:pt x="-34932" y="-32367"/>
                      <a:pt x="-15882" y="20021"/>
                      <a:pt x="121701" y="87225"/>
                    </a:cubicBezTo>
                    <a:cubicBezTo>
                      <a:pt x="259284" y="154429"/>
                      <a:pt x="820201" y="379325"/>
                      <a:pt x="880526" y="426950"/>
                    </a:cubicBezTo>
                    <a:cubicBezTo>
                      <a:pt x="940851" y="474575"/>
                      <a:pt x="498997" y="341225"/>
                      <a:pt x="483651" y="372975"/>
                    </a:cubicBezTo>
                    <a:cubicBezTo>
                      <a:pt x="468305" y="404725"/>
                      <a:pt x="781043" y="595225"/>
                      <a:pt x="788451" y="617450"/>
                    </a:cubicBezTo>
                    <a:cubicBezTo>
                      <a:pt x="795859" y="639675"/>
                      <a:pt x="494234" y="474046"/>
                      <a:pt x="528101" y="506325"/>
                    </a:cubicBezTo>
                    <a:cubicBezTo>
                      <a:pt x="561968" y="538604"/>
                      <a:pt x="977364" y="786783"/>
                      <a:pt x="991651" y="811125"/>
                    </a:cubicBezTo>
                    <a:cubicBezTo>
                      <a:pt x="1005938" y="835467"/>
                      <a:pt x="632876" y="642321"/>
                      <a:pt x="613826" y="652375"/>
                    </a:cubicBezTo>
                    <a:cubicBezTo>
                      <a:pt x="594776" y="662429"/>
                      <a:pt x="931855" y="891558"/>
                      <a:pt x="877351" y="871450"/>
                    </a:cubicBezTo>
                    <a:cubicBezTo>
                      <a:pt x="822847" y="851342"/>
                      <a:pt x="321726" y="572471"/>
                      <a:pt x="286801" y="531725"/>
                    </a:cubicBezTo>
                    <a:cubicBezTo>
                      <a:pt x="251876" y="490979"/>
                      <a:pt x="656159" y="661371"/>
                      <a:pt x="667801" y="626975"/>
                    </a:cubicBezTo>
                    <a:cubicBezTo>
                      <a:pt x="679443" y="592579"/>
                      <a:pt x="357709" y="359217"/>
                      <a:pt x="356651" y="325350"/>
                    </a:cubicBezTo>
                    <a:cubicBezTo>
                      <a:pt x="355593" y="291483"/>
                      <a:pt x="711722" y="472458"/>
                      <a:pt x="661451" y="423775"/>
                    </a:cubicBezTo>
                    <a:cubicBezTo>
                      <a:pt x="611180" y="375092"/>
                      <a:pt x="144984" y="79817"/>
                      <a:pt x="55026" y="237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6" name="フリーフォーム 1665">
                <a:extLst>
                  <a:ext uri="{FF2B5EF4-FFF2-40B4-BE49-F238E27FC236}">
                    <a16:creationId xmlns:a16="http://schemas.microsoft.com/office/drawing/2014/main" id="{56DB304A-5C1D-04D4-71A6-70D8A47424A3}"/>
                  </a:ext>
                </a:extLst>
              </p:cNvPr>
              <p:cNvSpPr/>
              <p:nvPr/>
            </p:nvSpPr>
            <p:spPr>
              <a:xfrm>
                <a:off x="1275797" y="1323970"/>
                <a:ext cx="997645" cy="496752"/>
              </a:xfrm>
              <a:custGeom>
                <a:avLst/>
                <a:gdLst>
                  <a:gd name="connsiteX0" fmla="*/ 435528 w 997645"/>
                  <a:gd name="connsiteY0" fmla="*/ 5 h 496752"/>
                  <a:gd name="connsiteX1" fmla="*/ 702228 w 997645"/>
                  <a:gd name="connsiteY1" fmla="*/ 200030 h 496752"/>
                  <a:gd name="connsiteX2" fmla="*/ 997503 w 997645"/>
                  <a:gd name="connsiteY2" fmla="*/ 234955 h 496752"/>
                  <a:gd name="connsiteX3" fmla="*/ 743503 w 997645"/>
                  <a:gd name="connsiteY3" fmla="*/ 301630 h 496752"/>
                  <a:gd name="connsiteX4" fmla="*/ 895903 w 997645"/>
                  <a:gd name="connsiteY4" fmla="*/ 368305 h 496752"/>
                  <a:gd name="connsiteX5" fmla="*/ 778428 w 997645"/>
                  <a:gd name="connsiteY5" fmla="*/ 390530 h 496752"/>
                  <a:gd name="connsiteX6" fmla="*/ 553 w 997645"/>
                  <a:gd name="connsiteY6" fmla="*/ 180980 h 496752"/>
                  <a:gd name="connsiteX7" fmla="*/ 651428 w 997645"/>
                  <a:gd name="connsiteY7" fmla="*/ 492130 h 496752"/>
                  <a:gd name="connsiteX8" fmla="*/ 479978 w 997645"/>
                  <a:gd name="connsiteY8" fmla="*/ 355605 h 496752"/>
                  <a:gd name="connsiteX9" fmla="*/ 378378 w 997645"/>
                  <a:gd name="connsiteY9" fmla="*/ 193680 h 496752"/>
                  <a:gd name="connsiteX10" fmla="*/ 435528 w 997645"/>
                  <a:gd name="connsiteY10" fmla="*/ 5 h 49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7645" h="496752">
                    <a:moveTo>
                      <a:pt x="435528" y="5"/>
                    </a:moveTo>
                    <a:cubicBezTo>
                      <a:pt x="489503" y="1063"/>
                      <a:pt x="608566" y="160872"/>
                      <a:pt x="702228" y="200030"/>
                    </a:cubicBezTo>
                    <a:cubicBezTo>
                      <a:pt x="795890" y="239188"/>
                      <a:pt x="990624" y="218022"/>
                      <a:pt x="997503" y="234955"/>
                    </a:cubicBezTo>
                    <a:cubicBezTo>
                      <a:pt x="1004382" y="251888"/>
                      <a:pt x="760436" y="279405"/>
                      <a:pt x="743503" y="301630"/>
                    </a:cubicBezTo>
                    <a:cubicBezTo>
                      <a:pt x="726570" y="323855"/>
                      <a:pt x="890082" y="353488"/>
                      <a:pt x="895903" y="368305"/>
                    </a:cubicBezTo>
                    <a:cubicBezTo>
                      <a:pt x="901724" y="383122"/>
                      <a:pt x="927653" y="421751"/>
                      <a:pt x="778428" y="390530"/>
                    </a:cubicBezTo>
                    <a:cubicBezTo>
                      <a:pt x="629203" y="359309"/>
                      <a:pt x="21720" y="164047"/>
                      <a:pt x="553" y="180980"/>
                    </a:cubicBezTo>
                    <a:cubicBezTo>
                      <a:pt x="-20614" y="197913"/>
                      <a:pt x="571524" y="463026"/>
                      <a:pt x="651428" y="492130"/>
                    </a:cubicBezTo>
                    <a:cubicBezTo>
                      <a:pt x="731332" y="521234"/>
                      <a:pt x="525486" y="405347"/>
                      <a:pt x="479978" y="355605"/>
                    </a:cubicBezTo>
                    <a:cubicBezTo>
                      <a:pt x="434470" y="305863"/>
                      <a:pt x="382611" y="247655"/>
                      <a:pt x="378378" y="193680"/>
                    </a:cubicBezTo>
                    <a:cubicBezTo>
                      <a:pt x="374145" y="139705"/>
                      <a:pt x="381553" y="-1053"/>
                      <a:pt x="435528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7" name="フリーフォーム 1666">
                <a:extLst>
                  <a:ext uri="{FF2B5EF4-FFF2-40B4-BE49-F238E27FC236}">
                    <a16:creationId xmlns:a16="http://schemas.microsoft.com/office/drawing/2014/main" id="{2276160D-7B54-AC0C-6AA3-D1B6BCDB6C35}"/>
                  </a:ext>
                </a:extLst>
              </p:cNvPr>
              <p:cNvSpPr/>
              <p:nvPr/>
            </p:nvSpPr>
            <p:spPr>
              <a:xfrm>
                <a:off x="1910354" y="1025481"/>
                <a:ext cx="506037" cy="447079"/>
              </a:xfrm>
              <a:custGeom>
                <a:avLst/>
                <a:gdLst>
                  <a:gd name="connsiteX0" fmla="*/ 143871 w 506037"/>
                  <a:gd name="connsiteY0" fmla="*/ 44 h 447079"/>
                  <a:gd name="connsiteX1" fmla="*/ 356596 w 506037"/>
                  <a:gd name="connsiteY1" fmla="*/ 238169 h 447079"/>
                  <a:gd name="connsiteX2" fmla="*/ 496296 w 506037"/>
                  <a:gd name="connsiteY2" fmla="*/ 438194 h 447079"/>
                  <a:gd name="connsiteX3" fmla="*/ 439146 w 506037"/>
                  <a:gd name="connsiteY3" fmla="*/ 377869 h 447079"/>
                  <a:gd name="connsiteX4" fmla="*/ 996 w 506037"/>
                  <a:gd name="connsiteY4" fmla="*/ 76244 h 447079"/>
                  <a:gd name="connsiteX5" fmla="*/ 315321 w 506037"/>
                  <a:gd name="connsiteY5" fmla="*/ 257219 h 447079"/>
                  <a:gd name="connsiteX6" fmla="*/ 143871 w 506037"/>
                  <a:gd name="connsiteY6" fmla="*/ 44 h 44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037" h="447079">
                    <a:moveTo>
                      <a:pt x="143871" y="44"/>
                    </a:moveTo>
                    <a:cubicBezTo>
                      <a:pt x="150750" y="-3131"/>
                      <a:pt x="297859" y="165144"/>
                      <a:pt x="356596" y="238169"/>
                    </a:cubicBezTo>
                    <a:cubicBezTo>
                      <a:pt x="415333" y="311194"/>
                      <a:pt x="482538" y="414911"/>
                      <a:pt x="496296" y="438194"/>
                    </a:cubicBezTo>
                    <a:cubicBezTo>
                      <a:pt x="510054" y="461477"/>
                      <a:pt x="521696" y="438194"/>
                      <a:pt x="439146" y="377869"/>
                    </a:cubicBezTo>
                    <a:cubicBezTo>
                      <a:pt x="356596" y="317544"/>
                      <a:pt x="21633" y="96352"/>
                      <a:pt x="996" y="76244"/>
                    </a:cubicBezTo>
                    <a:cubicBezTo>
                      <a:pt x="-19641" y="56136"/>
                      <a:pt x="286746" y="265686"/>
                      <a:pt x="315321" y="257219"/>
                    </a:cubicBezTo>
                    <a:cubicBezTo>
                      <a:pt x="343896" y="248752"/>
                      <a:pt x="136992" y="3219"/>
                      <a:pt x="143871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8" name="フリーフォーム 1667">
                <a:extLst>
                  <a:ext uri="{FF2B5EF4-FFF2-40B4-BE49-F238E27FC236}">
                    <a16:creationId xmlns:a16="http://schemas.microsoft.com/office/drawing/2014/main" id="{F14A2B7B-725E-B5C4-570C-97FFD0B08A8C}"/>
                  </a:ext>
                </a:extLst>
              </p:cNvPr>
              <p:cNvSpPr/>
              <p:nvPr/>
            </p:nvSpPr>
            <p:spPr>
              <a:xfrm>
                <a:off x="1608249" y="949325"/>
                <a:ext cx="780646" cy="792494"/>
              </a:xfrm>
              <a:custGeom>
                <a:avLst/>
                <a:gdLst>
                  <a:gd name="connsiteX0" fmla="*/ 1476 w 780646"/>
                  <a:gd name="connsiteY0" fmla="*/ 0 h 792494"/>
                  <a:gd name="connsiteX1" fmla="*/ 439626 w 780646"/>
                  <a:gd name="connsiteY1" fmla="*/ 298450 h 792494"/>
                  <a:gd name="connsiteX2" fmla="*/ 773001 w 780646"/>
                  <a:gd name="connsiteY2" fmla="*/ 476250 h 792494"/>
                  <a:gd name="connsiteX3" fmla="*/ 674576 w 780646"/>
                  <a:gd name="connsiteY3" fmla="*/ 425450 h 792494"/>
                  <a:gd name="connsiteX4" fmla="*/ 687276 w 780646"/>
                  <a:gd name="connsiteY4" fmla="*/ 790575 h 792494"/>
                  <a:gd name="connsiteX5" fmla="*/ 620601 w 780646"/>
                  <a:gd name="connsiteY5" fmla="*/ 552450 h 792494"/>
                  <a:gd name="connsiteX6" fmla="*/ 122126 w 780646"/>
                  <a:gd name="connsiteY6" fmla="*/ 187325 h 792494"/>
                  <a:gd name="connsiteX7" fmla="*/ 290401 w 780646"/>
                  <a:gd name="connsiteY7" fmla="*/ 301625 h 792494"/>
                  <a:gd name="connsiteX8" fmla="*/ 1476 w 780646"/>
                  <a:gd name="connsiteY8" fmla="*/ 0 h 7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646" h="792494">
                    <a:moveTo>
                      <a:pt x="1476" y="0"/>
                    </a:moveTo>
                    <a:cubicBezTo>
                      <a:pt x="26347" y="-529"/>
                      <a:pt x="311038" y="219075"/>
                      <a:pt x="439626" y="298450"/>
                    </a:cubicBezTo>
                    <a:cubicBezTo>
                      <a:pt x="568214" y="377825"/>
                      <a:pt x="733843" y="455083"/>
                      <a:pt x="773001" y="476250"/>
                    </a:cubicBezTo>
                    <a:cubicBezTo>
                      <a:pt x="812159" y="497417"/>
                      <a:pt x="688863" y="373063"/>
                      <a:pt x="674576" y="425450"/>
                    </a:cubicBezTo>
                    <a:cubicBezTo>
                      <a:pt x="660289" y="477837"/>
                      <a:pt x="696272" y="769408"/>
                      <a:pt x="687276" y="790575"/>
                    </a:cubicBezTo>
                    <a:cubicBezTo>
                      <a:pt x="678280" y="811742"/>
                      <a:pt x="714793" y="652992"/>
                      <a:pt x="620601" y="552450"/>
                    </a:cubicBezTo>
                    <a:cubicBezTo>
                      <a:pt x="526409" y="451908"/>
                      <a:pt x="177159" y="229129"/>
                      <a:pt x="122126" y="187325"/>
                    </a:cubicBezTo>
                    <a:cubicBezTo>
                      <a:pt x="67093" y="145521"/>
                      <a:pt x="306805" y="329671"/>
                      <a:pt x="290401" y="301625"/>
                    </a:cubicBezTo>
                    <a:cubicBezTo>
                      <a:pt x="273997" y="273579"/>
                      <a:pt x="-23395" y="529"/>
                      <a:pt x="147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74" name="グループ化 1573">
              <a:extLst>
                <a:ext uri="{FF2B5EF4-FFF2-40B4-BE49-F238E27FC236}">
                  <a16:creationId xmlns:a16="http://schemas.microsoft.com/office/drawing/2014/main" id="{F494D89A-5EC7-4115-FB1F-6CE59ECEE53E}"/>
                </a:ext>
              </a:extLst>
            </p:cNvPr>
            <p:cNvGrpSpPr/>
            <p:nvPr/>
          </p:nvGrpSpPr>
          <p:grpSpPr>
            <a:xfrm>
              <a:off x="-39572" y="609354"/>
              <a:ext cx="9676644" cy="7527223"/>
              <a:chOff x="-39572" y="609354"/>
              <a:chExt cx="9676644" cy="7527223"/>
            </a:xfrm>
          </p:grpSpPr>
          <p:grpSp>
            <p:nvGrpSpPr>
              <p:cNvPr id="1233" name="グループ化 1232">
                <a:extLst>
                  <a:ext uri="{FF2B5EF4-FFF2-40B4-BE49-F238E27FC236}">
                    <a16:creationId xmlns:a16="http://schemas.microsoft.com/office/drawing/2014/main" id="{456A4BAC-C5AF-5B78-1911-180FA9A5DF36}"/>
                  </a:ext>
                </a:extLst>
              </p:cNvPr>
              <p:cNvGrpSpPr/>
              <p:nvPr/>
            </p:nvGrpSpPr>
            <p:grpSpPr>
              <a:xfrm>
                <a:off x="4743422" y="609354"/>
                <a:ext cx="4893650" cy="5937187"/>
                <a:chOff x="4743422" y="609354"/>
                <a:chExt cx="4893650" cy="5937187"/>
              </a:xfrm>
            </p:grpSpPr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D5D17BE9-ED3E-AF91-F58D-321B899BD52A}"/>
                    </a:ext>
                  </a:extLst>
                </p:cNvPr>
                <p:cNvSpPr/>
                <p:nvPr/>
              </p:nvSpPr>
              <p:spPr>
                <a:xfrm>
                  <a:off x="6818011" y="2951209"/>
                  <a:ext cx="449693" cy="305289"/>
                </a:xfrm>
                <a:custGeom>
                  <a:avLst/>
                  <a:gdLst>
                    <a:gd name="connsiteX0" fmla="*/ 5064 w 449693"/>
                    <a:gd name="connsiteY0" fmla="*/ 303166 h 305289"/>
                    <a:gd name="connsiteX1" fmla="*/ 217789 w 449693"/>
                    <a:gd name="connsiteY1" fmla="*/ 150766 h 305289"/>
                    <a:gd name="connsiteX2" fmla="*/ 195564 w 449693"/>
                    <a:gd name="connsiteY2" fmla="*/ 160291 h 305289"/>
                    <a:gd name="connsiteX3" fmla="*/ 363839 w 449693"/>
                    <a:gd name="connsiteY3" fmla="*/ 138066 h 305289"/>
                    <a:gd name="connsiteX4" fmla="*/ 344789 w 449693"/>
                    <a:gd name="connsiteY4" fmla="*/ 131716 h 305289"/>
                    <a:gd name="connsiteX5" fmla="*/ 443214 w 449693"/>
                    <a:gd name="connsiteY5" fmla="*/ 176166 h 305289"/>
                    <a:gd name="connsiteX6" fmla="*/ 395589 w 449693"/>
                    <a:gd name="connsiteY6" fmla="*/ 141241 h 305289"/>
                    <a:gd name="connsiteX7" fmla="*/ 449564 w 449693"/>
                    <a:gd name="connsiteY7" fmla="*/ 49166 h 305289"/>
                    <a:gd name="connsiteX8" fmla="*/ 408289 w 449693"/>
                    <a:gd name="connsiteY8" fmla="*/ 96791 h 305289"/>
                    <a:gd name="connsiteX9" fmla="*/ 335264 w 449693"/>
                    <a:gd name="connsiteY9" fmla="*/ 125366 h 305289"/>
                    <a:gd name="connsiteX10" fmla="*/ 297164 w 449693"/>
                    <a:gd name="connsiteY10" fmla="*/ 125366 h 305289"/>
                    <a:gd name="connsiteX11" fmla="*/ 309864 w 449693"/>
                    <a:gd name="connsiteY11" fmla="*/ 103141 h 305289"/>
                    <a:gd name="connsiteX12" fmla="*/ 287639 w 449693"/>
                    <a:gd name="connsiteY12" fmla="*/ 1541 h 305289"/>
                    <a:gd name="connsiteX13" fmla="*/ 290814 w 449693"/>
                    <a:gd name="connsiteY13" fmla="*/ 45991 h 305289"/>
                    <a:gd name="connsiteX14" fmla="*/ 287639 w 449693"/>
                    <a:gd name="connsiteY14" fmla="*/ 103141 h 305289"/>
                    <a:gd name="connsiteX15" fmla="*/ 233664 w 449693"/>
                    <a:gd name="connsiteY15" fmla="*/ 125366 h 305289"/>
                    <a:gd name="connsiteX16" fmla="*/ 211439 w 449693"/>
                    <a:gd name="connsiteY16" fmla="*/ 96791 h 305289"/>
                    <a:gd name="connsiteX17" fmla="*/ 214614 w 449693"/>
                    <a:gd name="connsiteY17" fmla="*/ 131716 h 305289"/>
                    <a:gd name="connsiteX18" fmla="*/ 182864 w 449693"/>
                    <a:gd name="connsiteY18" fmla="*/ 109491 h 305289"/>
                    <a:gd name="connsiteX19" fmla="*/ 198739 w 449693"/>
                    <a:gd name="connsiteY19" fmla="*/ 182516 h 305289"/>
                    <a:gd name="connsiteX20" fmla="*/ 151114 w 449693"/>
                    <a:gd name="connsiteY20" fmla="*/ 166641 h 305289"/>
                    <a:gd name="connsiteX21" fmla="*/ 154289 w 449693"/>
                    <a:gd name="connsiteY21" fmla="*/ 179341 h 305289"/>
                    <a:gd name="connsiteX22" fmla="*/ 122539 w 449693"/>
                    <a:gd name="connsiteY22" fmla="*/ 119016 h 305289"/>
                    <a:gd name="connsiteX23" fmla="*/ 138414 w 449693"/>
                    <a:gd name="connsiteY23" fmla="*/ 201566 h 305289"/>
                    <a:gd name="connsiteX24" fmla="*/ 87614 w 449693"/>
                    <a:gd name="connsiteY24" fmla="*/ 207916 h 305289"/>
                    <a:gd name="connsiteX25" fmla="*/ 27289 w 449693"/>
                    <a:gd name="connsiteY25" fmla="*/ 185691 h 305289"/>
                    <a:gd name="connsiteX26" fmla="*/ 103489 w 449693"/>
                    <a:gd name="connsiteY26" fmla="*/ 207916 h 305289"/>
                    <a:gd name="connsiteX27" fmla="*/ 93964 w 449693"/>
                    <a:gd name="connsiteY27" fmla="*/ 223791 h 305289"/>
                    <a:gd name="connsiteX28" fmla="*/ 27289 w 449693"/>
                    <a:gd name="connsiteY28" fmla="*/ 220616 h 305289"/>
                    <a:gd name="connsiteX29" fmla="*/ 62214 w 449693"/>
                    <a:gd name="connsiteY29" fmla="*/ 239666 h 305289"/>
                    <a:gd name="connsiteX30" fmla="*/ 5064 w 449693"/>
                    <a:gd name="connsiteY30" fmla="*/ 303166 h 305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49693" h="305289">
                      <a:moveTo>
                        <a:pt x="5064" y="303166"/>
                      </a:moveTo>
                      <a:cubicBezTo>
                        <a:pt x="30993" y="288349"/>
                        <a:pt x="186039" y="174578"/>
                        <a:pt x="217789" y="150766"/>
                      </a:cubicBezTo>
                      <a:cubicBezTo>
                        <a:pt x="249539" y="126954"/>
                        <a:pt x="171222" y="162408"/>
                        <a:pt x="195564" y="160291"/>
                      </a:cubicBezTo>
                      <a:cubicBezTo>
                        <a:pt x="219906" y="158174"/>
                        <a:pt x="363839" y="138066"/>
                        <a:pt x="363839" y="138066"/>
                      </a:cubicBezTo>
                      <a:cubicBezTo>
                        <a:pt x="388710" y="133304"/>
                        <a:pt x="331560" y="125366"/>
                        <a:pt x="344789" y="131716"/>
                      </a:cubicBezTo>
                      <a:cubicBezTo>
                        <a:pt x="358018" y="138066"/>
                        <a:pt x="434747" y="174579"/>
                        <a:pt x="443214" y="176166"/>
                      </a:cubicBezTo>
                      <a:cubicBezTo>
                        <a:pt x="451681" y="177753"/>
                        <a:pt x="394531" y="162408"/>
                        <a:pt x="395589" y="141241"/>
                      </a:cubicBezTo>
                      <a:cubicBezTo>
                        <a:pt x="396647" y="120074"/>
                        <a:pt x="447447" y="56574"/>
                        <a:pt x="449564" y="49166"/>
                      </a:cubicBezTo>
                      <a:cubicBezTo>
                        <a:pt x="451681" y="41758"/>
                        <a:pt x="427339" y="84091"/>
                        <a:pt x="408289" y="96791"/>
                      </a:cubicBezTo>
                      <a:cubicBezTo>
                        <a:pt x="389239" y="109491"/>
                        <a:pt x="353785" y="120603"/>
                        <a:pt x="335264" y="125366"/>
                      </a:cubicBezTo>
                      <a:cubicBezTo>
                        <a:pt x="316743" y="130129"/>
                        <a:pt x="297164" y="125366"/>
                        <a:pt x="297164" y="125366"/>
                      </a:cubicBezTo>
                      <a:cubicBezTo>
                        <a:pt x="292931" y="121662"/>
                        <a:pt x="311451" y="123778"/>
                        <a:pt x="309864" y="103141"/>
                      </a:cubicBezTo>
                      <a:cubicBezTo>
                        <a:pt x="308277" y="82504"/>
                        <a:pt x="290814" y="11066"/>
                        <a:pt x="287639" y="1541"/>
                      </a:cubicBezTo>
                      <a:cubicBezTo>
                        <a:pt x="284464" y="-7984"/>
                        <a:pt x="290814" y="29058"/>
                        <a:pt x="290814" y="45991"/>
                      </a:cubicBezTo>
                      <a:cubicBezTo>
                        <a:pt x="290814" y="62924"/>
                        <a:pt x="297164" y="89912"/>
                        <a:pt x="287639" y="103141"/>
                      </a:cubicBezTo>
                      <a:cubicBezTo>
                        <a:pt x="278114" y="116370"/>
                        <a:pt x="246364" y="126424"/>
                        <a:pt x="233664" y="125366"/>
                      </a:cubicBezTo>
                      <a:cubicBezTo>
                        <a:pt x="220964" y="124308"/>
                        <a:pt x="214614" y="95733"/>
                        <a:pt x="211439" y="96791"/>
                      </a:cubicBezTo>
                      <a:cubicBezTo>
                        <a:pt x="208264" y="97849"/>
                        <a:pt x="219376" y="129599"/>
                        <a:pt x="214614" y="131716"/>
                      </a:cubicBezTo>
                      <a:cubicBezTo>
                        <a:pt x="209852" y="133833"/>
                        <a:pt x="185510" y="101024"/>
                        <a:pt x="182864" y="109491"/>
                      </a:cubicBezTo>
                      <a:cubicBezTo>
                        <a:pt x="180218" y="117958"/>
                        <a:pt x="204031" y="172991"/>
                        <a:pt x="198739" y="182516"/>
                      </a:cubicBezTo>
                      <a:cubicBezTo>
                        <a:pt x="193447" y="192041"/>
                        <a:pt x="151114" y="166641"/>
                        <a:pt x="151114" y="166641"/>
                      </a:cubicBezTo>
                      <a:cubicBezTo>
                        <a:pt x="143706" y="166112"/>
                        <a:pt x="159052" y="187278"/>
                        <a:pt x="154289" y="179341"/>
                      </a:cubicBezTo>
                      <a:cubicBezTo>
                        <a:pt x="149527" y="171403"/>
                        <a:pt x="125185" y="115312"/>
                        <a:pt x="122539" y="119016"/>
                      </a:cubicBezTo>
                      <a:cubicBezTo>
                        <a:pt x="119893" y="122720"/>
                        <a:pt x="144235" y="186749"/>
                        <a:pt x="138414" y="201566"/>
                      </a:cubicBezTo>
                      <a:cubicBezTo>
                        <a:pt x="132593" y="216383"/>
                        <a:pt x="106135" y="210562"/>
                        <a:pt x="87614" y="207916"/>
                      </a:cubicBezTo>
                      <a:cubicBezTo>
                        <a:pt x="69093" y="205270"/>
                        <a:pt x="24643" y="185691"/>
                        <a:pt x="27289" y="185691"/>
                      </a:cubicBezTo>
                      <a:cubicBezTo>
                        <a:pt x="29935" y="185691"/>
                        <a:pt x="103489" y="207916"/>
                        <a:pt x="103489" y="207916"/>
                      </a:cubicBezTo>
                      <a:cubicBezTo>
                        <a:pt x="114601" y="214266"/>
                        <a:pt x="106664" y="221674"/>
                        <a:pt x="93964" y="223791"/>
                      </a:cubicBezTo>
                      <a:cubicBezTo>
                        <a:pt x="81264" y="225908"/>
                        <a:pt x="32581" y="217970"/>
                        <a:pt x="27289" y="220616"/>
                      </a:cubicBezTo>
                      <a:cubicBezTo>
                        <a:pt x="21997" y="223262"/>
                        <a:pt x="63272" y="228554"/>
                        <a:pt x="62214" y="239666"/>
                      </a:cubicBezTo>
                      <a:cubicBezTo>
                        <a:pt x="61156" y="250778"/>
                        <a:pt x="-20865" y="317983"/>
                        <a:pt x="5064" y="303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F2858DDF-E456-91E6-6811-3C928BBBB36A}"/>
                    </a:ext>
                  </a:extLst>
                </p:cNvPr>
                <p:cNvSpPr/>
                <p:nvPr/>
              </p:nvSpPr>
              <p:spPr>
                <a:xfrm>
                  <a:off x="7178423" y="3032100"/>
                  <a:ext cx="332581" cy="133877"/>
                </a:xfrm>
                <a:custGeom>
                  <a:avLst/>
                  <a:gdLst>
                    <a:gd name="connsiteX0" fmla="*/ 252 w 332581"/>
                    <a:gd name="connsiteY0" fmla="*/ 22250 h 133877"/>
                    <a:gd name="connsiteX1" fmla="*/ 70102 w 332581"/>
                    <a:gd name="connsiteY1" fmla="*/ 47650 h 133877"/>
                    <a:gd name="connsiteX2" fmla="*/ 143127 w 332581"/>
                    <a:gd name="connsiteY2" fmla="*/ 25 h 133877"/>
                    <a:gd name="connsiteX3" fmla="*/ 120902 w 332581"/>
                    <a:gd name="connsiteY3" fmla="*/ 41300 h 133877"/>
                    <a:gd name="connsiteX4" fmla="*/ 155827 w 332581"/>
                    <a:gd name="connsiteY4" fmla="*/ 63525 h 133877"/>
                    <a:gd name="connsiteX5" fmla="*/ 133602 w 332581"/>
                    <a:gd name="connsiteY5" fmla="*/ 57175 h 133877"/>
                    <a:gd name="connsiteX6" fmla="*/ 330452 w 332581"/>
                    <a:gd name="connsiteY6" fmla="*/ 85750 h 133877"/>
                    <a:gd name="connsiteX7" fmla="*/ 235202 w 332581"/>
                    <a:gd name="connsiteY7" fmla="*/ 79400 h 133877"/>
                    <a:gd name="connsiteX8" fmla="*/ 190752 w 332581"/>
                    <a:gd name="connsiteY8" fmla="*/ 95275 h 133877"/>
                    <a:gd name="connsiteX9" fmla="*/ 225677 w 332581"/>
                    <a:gd name="connsiteY9" fmla="*/ 117500 h 133877"/>
                    <a:gd name="connsiteX10" fmla="*/ 257427 w 332581"/>
                    <a:gd name="connsiteY10" fmla="*/ 111150 h 133877"/>
                    <a:gd name="connsiteX11" fmla="*/ 219327 w 332581"/>
                    <a:gd name="connsiteY11" fmla="*/ 133375 h 133877"/>
                    <a:gd name="connsiteX12" fmla="*/ 139952 w 332581"/>
                    <a:gd name="connsiteY12" fmla="*/ 85750 h 133877"/>
                    <a:gd name="connsiteX13" fmla="*/ 184402 w 332581"/>
                    <a:gd name="connsiteY13" fmla="*/ 114325 h 133877"/>
                    <a:gd name="connsiteX14" fmla="*/ 111377 w 332581"/>
                    <a:gd name="connsiteY14" fmla="*/ 95275 h 133877"/>
                    <a:gd name="connsiteX15" fmla="*/ 89152 w 332581"/>
                    <a:gd name="connsiteY15" fmla="*/ 76225 h 133877"/>
                    <a:gd name="connsiteX16" fmla="*/ 47877 w 332581"/>
                    <a:gd name="connsiteY16" fmla="*/ 38125 h 133877"/>
                    <a:gd name="connsiteX17" fmla="*/ 252 w 332581"/>
                    <a:gd name="connsiteY17" fmla="*/ 22250 h 133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2581" h="133877">
                      <a:moveTo>
                        <a:pt x="252" y="22250"/>
                      </a:moveTo>
                      <a:cubicBezTo>
                        <a:pt x="3956" y="23837"/>
                        <a:pt x="46290" y="51354"/>
                        <a:pt x="70102" y="47650"/>
                      </a:cubicBezTo>
                      <a:cubicBezTo>
                        <a:pt x="93915" y="43946"/>
                        <a:pt x="134660" y="1083"/>
                        <a:pt x="143127" y="25"/>
                      </a:cubicBezTo>
                      <a:cubicBezTo>
                        <a:pt x="151594" y="-1033"/>
                        <a:pt x="118785" y="30717"/>
                        <a:pt x="120902" y="41300"/>
                      </a:cubicBezTo>
                      <a:cubicBezTo>
                        <a:pt x="123019" y="51883"/>
                        <a:pt x="153710" y="60879"/>
                        <a:pt x="155827" y="63525"/>
                      </a:cubicBezTo>
                      <a:cubicBezTo>
                        <a:pt x="157944" y="66171"/>
                        <a:pt x="104498" y="53471"/>
                        <a:pt x="133602" y="57175"/>
                      </a:cubicBezTo>
                      <a:cubicBezTo>
                        <a:pt x="162706" y="60879"/>
                        <a:pt x="313519" y="82046"/>
                        <a:pt x="330452" y="85750"/>
                      </a:cubicBezTo>
                      <a:cubicBezTo>
                        <a:pt x="347385" y="89454"/>
                        <a:pt x="258485" y="77813"/>
                        <a:pt x="235202" y="79400"/>
                      </a:cubicBezTo>
                      <a:cubicBezTo>
                        <a:pt x="211919" y="80988"/>
                        <a:pt x="192340" y="88925"/>
                        <a:pt x="190752" y="95275"/>
                      </a:cubicBezTo>
                      <a:cubicBezTo>
                        <a:pt x="189165" y="101625"/>
                        <a:pt x="214564" y="114854"/>
                        <a:pt x="225677" y="117500"/>
                      </a:cubicBezTo>
                      <a:cubicBezTo>
                        <a:pt x="236790" y="120146"/>
                        <a:pt x="258485" y="108504"/>
                        <a:pt x="257427" y="111150"/>
                      </a:cubicBezTo>
                      <a:cubicBezTo>
                        <a:pt x="256369" y="113796"/>
                        <a:pt x="238906" y="137608"/>
                        <a:pt x="219327" y="133375"/>
                      </a:cubicBezTo>
                      <a:cubicBezTo>
                        <a:pt x="199748" y="129142"/>
                        <a:pt x="145773" y="88925"/>
                        <a:pt x="139952" y="85750"/>
                      </a:cubicBezTo>
                      <a:cubicBezTo>
                        <a:pt x="134131" y="82575"/>
                        <a:pt x="189164" y="112738"/>
                        <a:pt x="184402" y="114325"/>
                      </a:cubicBezTo>
                      <a:cubicBezTo>
                        <a:pt x="179640" y="115912"/>
                        <a:pt x="127252" y="101625"/>
                        <a:pt x="111377" y="95275"/>
                      </a:cubicBezTo>
                      <a:cubicBezTo>
                        <a:pt x="95502" y="88925"/>
                        <a:pt x="99735" y="85750"/>
                        <a:pt x="89152" y="76225"/>
                      </a:cubicBezTo>
                      <a:cubicBezTo>
                        <a:pt x="78569" y="66700"/>
                        <a:pt x="61106" y="44475"/>
                        <a:pt x="47877" y="38125"/>
                      </a:cubicBezTo>
                      <a:cubicBezTo>
                        <a:pt x="34648" y="31775"/>
                        <a:pt x="-3452" y="20663"/>
                        <a:pt x="252" y="22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17A61C95-D927-F39E-B07D-8911B51B6818}"/>
                    </a:ext>
                  </a:extLst>
                </p:cNvPr>
                <p:cNvSpPr/>
                <p:nvPr/>
              </p:nvSpPr>
              <p:spPr>
                <a:xfrm>
                  <a:off x="6781800" y="3047772"/>
                  <a:ext cx="248063" cy="381433"/>
                </a:xfrm>
                <a:custGeom>
                  <a:avLst/>
                  <a:gdLst>
                    <a:gd name="connsiteX0" fmla="*/ 247650 w 248063"/>
                    <a:gd name="connsiteY0" fmla="*/ 228 h 381433"/>
                    <a:gd name="connsiteX1" fmla="*/ 111125 w 248063"/>
                    <a:gd name="connsiteY1" fmla="*/ 98653 h 381433"/>
                    <a:gd name="connsiteX2" fmla="*/ 31750 w 248063"/>
                    <a:gd name="connsiteY2" fmla="*/ 193903 h 381433"/>
                    <a:gd name="connsiteX3" fmla="*/ 79375 w 248063"/>
                    <a:gd name="connsiteY3" fmla="*/ 149453 h 381433"/>
                    <a:gd name="connsiteX4" fmla="*/ 12700 w 248063"/>
                    <a:gd name="connsiteY4" fmla="*/ 238353 h 381433"/>
                    <a:gd name="connsiteX5" fmla="*/ 57150 w 248063"/>
                    <a:gd name="connsiteY5" fmla="*/ 178028 h 381433"/>
                    <a:gd name="connsiteX6" fmla="*/ 9525 w 248063"/>
                    <a:gd name="connsiteY6" fmla="*/ 266928 h 381433"/>
                    <a:gd name="connsiteX7" fmla="*/ 0 w 248063"/>
                    <a:gd name="connsiteY7" fmla="*/ 343128 h 381433"/>
                    <a:gd name="connsiteX8" fmla="*/ 9525 w 248063"/>
                    <a:gd name="connsiteY8" fmla="*/ 270103 h 381433"/>
                    <a:gd name="connsiteX9" fmla="*/ 22225 w 248063"/>
                    <a:gd name="connsiteY9" fmla="*/ 378053 h 381433"/>
                    <a:gd name="connsiteX10" fmla="*/ 9525 w 248063"/>
                    <a:gd name="connsiteY10" fmla="*/ 336778 h 381433"/>
                    <a:gd name="connsiteX11" fmla="*/ 41275 w 248063"/>
                    <a:gd name="connsiteY11" fmla="*/ 165328 h 381433"/>
                    <a:gd name="connsiteX12" fmla="*/ 34925 w 248063"/>
                    <a:gd name="connsiteY12" fmla="*/ 184378 h 381433"/>
                    <a:gd name="connsiteX13" fmla="*/ 133350 w 248063"/>
                    <a:gd name="connsiteY13" fmla="*/ 82778 h 381433"/>
                    <a:gd name="connsiteX14" fmla="*/ 63500 w 248063"/>
                    <a:gd name="connsiteY14" fmla="*/ 127228 h 381433"/>
                    <a:gd name="connsiteX15" fmla="*/ 247650 w 248063"/>
                    <a:gd name="connsiteY15" fmla="*/ 228 h 381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8063" h="381433">
                      <a:moveTo>
                        <a:pt x="247650" y="228"/>
                      </a:moveTo>
                      <a:cubicBezTo>
                        <a:pt x="255588" y="-4535"/>
                        <a:pt x="147108" y="66374"/>
                        <a:pt x="111125" y="98653"/>
                      </a:cubicBezTo>
                      <a:cubicBezTo>
                        <a:pt x="75142" y="130932"/>
                        <a:pt x="37042" y="185436"/>
                        <a:pt x="31750" y="193903"/>
                      </a:cubicBezTo>
                      <a:cubicBezTo>
                        <a:pt x="26458" y="202370"/>
                        <a:pt x="82550" y="142045"/>
                        <a:pt x="79375" y="149453"/>
                      </a:cubicBezTo>
                      <a:cubicBezTo>
                        <a:pt x="76200" y="156861"/>
                        <a:pt x="16404" y="233591"/>
                        <a:pt x="12700" y="238353"/>
                      </a:cubicBezTo>
                      <a:cubicBezTo>
                        <a:pt x="8996" y="243115"/>
                        <a:pt x="57679" y="173266"/>
                        <a:pt x="57150" y="178028"/>
                      </a:cubicBezTo>
                      <a:cubicBezTo>
                        <a:pt x="56621" y="182791"/>
                        <a:pt x="19050" y="239411"/>
                        <a:pt x="9525" y="266928"/>
                      </a:cubicBezTo>
                      <a:cubicBezTo>
                        <a:pt x="0" y="294445"/>
                        <a:pt x="0" y="342599"/>
                        <a:pt x="0" y="343128"/>
                      </a:cubicBezTo>
                      <a:cubicBezTo>
                        <a:pt x="0" y="343657"/>
                        <a:pt x="5821" y="264282"/>
                        <a:pt x="9525" y="270103"/>
                      </a:cubicBezTo>
                      <a:cubicBezTo>
                        <a:pt x="13229" y="275924"/>
                        <a:pt x="22225" y="366941"/>
                        <a:pt x="22225" y="378053"/>
                      </a:cubicBezTo>
                      <a:cubicBezTo>
                        <a:pt x="22225" y="389165"/>
                        <a:pt x="6350" y="372232"/>
                        <a:pt x="9525" y="336778"/>
                      </a:cubicBezTo>
                      <a:cubicBezTo>
                        <a:pt x="12700" y="301324"/>
                        <a:pt x="41275" y="165328"/>
                        <a:pt x="41275" y="165328"/>
                      </a:cubicBezTo>
                      <a:cubicBezTo>
                        <a:pt x="45508" y="139928"/>
                        <a:pt x="19579" y="198136"/>
                        <a:pt x="34925" y="184378"/>
                      </a:cubicBezTo>
                      <a:cubicBezTo>
                        <a:pt x="50271" y="170620"/>
                        <a:pt x="128587" y="92303"/>
                        <a:pt x="133350" y="82778"/>
                      </a:cubicBezTo>
                      <a:cubicBezTo>
                        <a:pt x="138113" y="73253"/>
                        <a:pt x="48684" y="138340"/>
                        <a:pt x="63500" y="127228"/>
                      </a:cubicBezTo>
                      <a:cubicBezTo>
                        <a:pt x="78316" y="116116"/>
                        <a:pt x="239712" y="4991"/>
                        <a:pt x="247650" y="2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EC8BC35D-7268-BFA6-6785-043CAA2313E7}"/>
                    </a:ext>
                  </a:extLst>
                </p:cNvPr>
                <p:cNvSpPr/>
                <p:nvPr/>
              </p:nvSpPr>
              <p:spPr>
                <a:xfrm>
                  <a:off x="6859823" y="3035292"/>
                  <a:ext cx="320159" cy="153946"/>
                </a:xfrm>
                <a:custGeom>
                  <a:avLst/>
                  <a:gdLst>
                    <a:gd name="connsiteX0" fmla="*/ 4527 w 320159"/>
                    <a:gd name="connsiteY0" fmla="*/ 152408 h 153946"/>
                    <a:gd name="connsiteX1" fmla="*/ 172802 w 320159"/>
                    <a:gd name="connsiteY1" fmla="*/ 34933 h 153946"/>
                    <a:gd name="connsiteX2" fmla="*/ 87077 w 320159"/>
                    <a:gd name="connsiteY2" fmla="*/ 85733 h 153946"/>
                    <a:gd name="connsiteX3" fmla="*/ 201377 w 320159"/>
                    <a:gd name="connsiteY3" fmla="*/ 28583 h 153946"/>
                    <a:gd name="connsiteX4" fmla="*/ 318852 w 320159"/>
                    <a:gd name="connsiteY4" fmla="*/ 3183 h 153946"/>
                    <a:gd name="connsiteX5" fmla="*/ 252177 w 320159"/>
                    <a:gd name="connsiteY5" fmla="*/ 6358 h 153946"/>
                    <a:gd name="connsiteX6" fmla="*/ 71202 w 320159"/>
                    <a:gd name="connsiteY6" fmla="*/ 57158 h 153946"/>
                    <a:gd name="connsiteX7" fmla="*/ 160102 w 320159"/>
                    <a:gd name="connsiteY7" fmla="*/ 41283 h 153946"/>
                    <a:gd name="connsiteX8" fmla="*/ 68027 w 320159"/>
                    <a:gd name="connsiteY8" fmla="*/ 85733 h 153946"/>
                    <a:gd name="connsiteX9" fmla="*/ 48977 w 320159"/>
                    <a:gd name="connsiteY9" fmla="*/ 101608 h 153946"/>
                    <a:gd name="connsiteX10" fmla="*/ 4527 w 320159"/>
                    <a:gd name="connsiteY10" fmla="*/ 152408 h 1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0159" h="153946">
                      <a:moveTo>
                        <a:pt x="4527" y="152408"/>
                      </a:moveTo>
                      <a:cubicBezTo>
                        <a:pt x="25164" y="141296"/>
                        <a:pt x="159044" y="46046"/>
                        <a:pt x="172802" y="34933"/>
                      </a:cubicBezTo>
                      <a:cubicBezTo>
                        <a:pt x="186560" y="23820"/>
                        <a:pt x="82315" y="86791"/>
                        <a:pt x="87077" y="85733"/>
                      </a:cubicBezTo>
                      <a:cubicBezTo>
                        <a:pt x="91839" y="84675"/>
                        <a:pt x="162748" y="42341"/>
                        <a:pt x="201377" y="28583"/>
                      </a:cubicBezTo>
                      <a:cubicBezTo>
                        <a:pt x="240006" y="14825"/>
                        <a:pt x="310385" y="6887"/>
                        <a:pt x="318852" y="3183"/>
                      </a:cubicBezTo>
                      <a:cubicBezTo>
                        <a:pt x="327319" y="-521"/>
                        <a:pt x="293452" y="-2638"/>
                        <a:pt x="252177" y="6358"/>
                      </a:cubicBezTo>
                      <a:cubicBezTo>
                        <a:pt x="210902" y="15354"/>
                        <a:pt x="86548" y="51337"/>
                        <a:pt x="71202" y="57158"/>
                      </a:cubicBezTo>
                      <a:cubicBezTo>
                        <a:pt x="55856" y="62979"/>
                        <a:pt x="160631" y="36520"/>
                        <a:pt x="160102" y="41283"/>
                      </a:cubicBezTo>
                      <a:cubicBezTo>
                        <a:pt x="159573" y="46045"/>
                        <a:pt x="86548" y="75679"/>
                        <a:pt x="68027" y="85733"/>
                      </a:cubicBezTo>
                      <a:cubicBezTo>
                        <a:pt x="49506" y="95787"/>
                        <a:pt x="57973" y="92083"/>
                        <a:pt x="48977" y="101608"/>
                      </a:cubicBezTo>
                      <a:cubicBezTo>
                        <a:pt x="39981" y="111133"/>
                        <a:pt x="-16110" y="163520"/>
                        <a:pt x="4527" y="152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169B992F-2058-E958-77F4-8615CD90CAA4}"/>
                    </a:ext>
                  </a:extLst>
                </p:cNvPr>
                <p:cNvSpPr/>
                <p:nvPr/>
              </p:nvSpPr>
              <p:spPr>
                <a:xfrm>
                  <a:off x="7045044" y="3019306"/>
                  <a:ext cx="413031" cy="64348"/>
                </a:xfrm>
                <a:custGeom>
                  <a:avLst/>
                  <a:gdLst>
                    <a:gd name="connsiteX0" fmla="*/ 281 w 413031"/>
                    <a:gd name="connsiteY0" fmla="*/ 60444 h 64348"/>
                    <a:gd name="connsiteX1" fmla="*/ 254281 w 413031"/>
                    <a:gd name="connsiteY1" fmla="*/ 22344 h 64348"/>
                    <a:gd name="connsiteX2" fmla="*/ 193956 w 413031"/>
                    <a:gd name="connsiteY2" fmla="*/ 25519 h 64348"/>
                    <a:gd name="connsiteX3" fmla="*/ 292381 w 413031"/>
                    <a:gd name="connsiteY3" fmla="*/ 54094 h 64348"/>
                    <a:gd name="connsiteX4" fmla="*/ 241581 w 413031"/>
                    <a:gd name="connsiteY4" fmla="*/ 35044 h 64348"/>
                    <a:gd name="connsiteX5" fmla="*/ 343181 w 413031"/>
                    <a:gd name="connsiteY5" fmla="*/ 54094 h 64348"/>
                    <a:gd name="connsiteX6" fmla="*/ 413031 w 413031"/>
                    <a:gd name="connsiteY6" fmla="*/ 63619 h 64348"/>
                    <a:gd name="connsiteX7" fmla="*/ 343181 w 413031"/>
                    <a:gd name="connsiteY7" fmla="*/ 35044 h 64348"/>
                    <a:gd name="connsiteX8" fmla="*/ 213006 w 413031"/>
                    <a:gd name="connsiteY8" fmla="*/ 119 h 64348"/>
                    <a:gd name="connsiteX9" fmla="*/ 336831 w 413031"/>
                    <a:gd name="connsiteY9" fmla="*/ 47744 h 64348"/>
                    <a:gd name="connsiteX10" fmla="*/ 206656 w 413031"/>
                    <a:gd name="connsiteY10" fmla="*/ 19169 h 64348"/>
                    <a:gd name="connsiteX11" fmla="*/ 281 w 413031"/>
                    <a:gd name="connsiteY11" fmla="*/ 60444 h 6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3031" h="64348">
                      <a:moveTo>
                        <a:pt x="281" y="60444"/>
                      </a:moveTo>
                      <a:cubicBezTo>
                        <a:pt x="8219" y="60973"/>
                        <a:pt x="222002" y="28165"/>
                        <a:pt x="254281" y="22344"/>
                      </a:cubicBezTo>
                      <a:cubicBezTo>
                        <a:pt x="286560" y="16523"/>
                        <a:pt x="187606" y="20227"/>
                        <a:pt x="193956" y="25519"/>
                      </a:cubicBezTo>
                      <a:cubicBezTo>
                        <a:pt x="200306" y="30811"/>
                        <a:pt x="284443" y="52506"/>
                        <a:pt x="292381" y="54094"/>
                      </a:cubicBezTo>
                      <a:cubicBezTo>
                        <a:pt x="300319" y="55682"/>
                        <a:pt x="233114" y="35044"/>
                        <a:pt x="241581" y="35044"/>
                      </a:cubicBezTo>
                      <a:cubicBezTo>
                        <a:pt x="250048" y="35044"/>
                        <a:pt x="314606" y="49332"/>
                        <a:pt x="343181" y="54094"/>
                      </a:cubicBezTo>
                      <a:cubicBezTo>
                        <a:pt x="371756" y="58856"/>
                        <a:pt x="413031" y="66794"/>
                        <a:pt x="413031" y="63619"/>
                      </a:cubicBezTo>
                      <a:cubicBezTo>
                        <a:pt x="413031" y="60444"/>
                        <a:pt x="376519" y="45627"/>
                        <a:pt x="343181" y="35044"/>
                      </a:cubicBezTo>
                      <a:cubicBezTo>
                        <a:pt x="309844" y="24461"/>
                        <a:pt x="214064" y="-1998"/>
                        <a:pt x="213006" y="119"/>
                      </a:cubicBezTo>
                      <a:cubicBezTo>
                        <a:pt x="211948" y="2236"/>
                        <a:pt x="337889" y="44569"/>
                        <a:pt x="336831" y="47744"/>
                      </a:cubicBezTo>
                      <a:cubicBezTo>
                        <a:pt x="335773" y="50919"/>
                        <a:pt x="258514" y="16523"/>
                        <a:pt x="206656" y="19169"/>
                      </a:cubicBezTo>
                      <a:cubicBezTo>
                        <a:pt x="154798" y="21815"/>
                        <a:pt x="-7657" y="59915"/>
                        <a:pt x="281" y="604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673A96EE-3A7C-9520-833D-5B470CB84346}"/>
                    </a:ext>
                  </a:extLst>
                </p:cNvPr>
                <p:cNvSpPr/>
                <p:nvPr/>
              </p:nvSpPr>
              <p:spPr>
                <a:xfrm>
                  <a:off x="6841875" y="3127278"/>
                  <a:ext cx="165067" cy="214851"/>
                </a:xfrm>
                <a:custGeom>
                  <a:avLst/>
                  <a:gdLst>
                    <a:gd name="connsiteX0" fmla="*/ 117725 w 165067"/>
                    <a:gd name="connsiteY0" fmla="*/ 97 h 214851"/>
                    <a:gd name="connsiteX1" fmla="*/ 25650 w 165067"/>
                    <a:gd name="connsiteY1" fmla="*/ 130272 h 214851"/>
                    <a:gd name="connsiteX2" fmla="*/ 51050 w 165067"/>
                    <a:gd name="connsiteY2" fmla="*/ 174722 h 214851"/>
                    <a:gd name="connsiteX3" fmla="*/ 3425 w 165067"/>
                    <a:gd name="connsiteY3" fmla="*/ 142972 h 214851"/>
                    <a:gd name="connsiteX4" fmla="*/ 162175 w 165067"/>
                    <a:gd name="connsiteY4" fmla="*/ 209647 h 214851"/>
                    <a:gd name="connsiteX5" fmla="*/ 98675 w 165067"/>
                    <a:gd name="connsiteY5" fmla="*/ 203297 h 214851"/>
                    <a:gd name="connsiteX6" fmla="*/ 6600 w 165067"/>
                    <a:gd name="connsiteY6" fmla="*/ 146147 h 214851"/>
                    <a:gd name="connsiteX7" fmla="*/ 60575 w 165067"/>
                    <a:gd name="connsiteY7" fmla="*/ 79472 h 214851"/>
                    <a:gd name="connsiteX8" fmla="*/ 12950 w 165067"/>
                    <a:gd name="connsiteY8" fmla="*/ 108047 h 214851"/>
                    <a:gd name="connsiteX9" fmla="*/ 117725 w 165067"/>
                    <a:gd name="connsiteY9" fmla="*/ 97 h 214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067" h="214851">
                      <a:moveTo>
                        <a:pt x="117725" y="97"/>
                      </a:moveTo>
                      <a:cubicBezTo>
                        <a:pt x="119842" y="3801"/>
                        <a:pt x="36762" y="101168"/>
                        <a:pt x="25650" y="130272"/>
                      </a:cubicBezTo>
                      <a:cubicBezTo>
                        <a:pt x="14537" y="159376"/>
                        <a:pt x="54754" y="172605"/>
                        <a:pt x="51050" y="174722"/>
                      </a:cubicBezTo>
                      <a:cubicBezTo>
                        <a:pt x="47346" y="176839"/>
                        <a:pt x="-15096" y="137151"/>
                        <a:pt x="3425" y="142972"/>
                      </a:cubicBezTo>
                      <a:cubicBezTo>
                        <a:pt x="21946" y="148793"/>
                        <a:pt x="146300" y="199593"/>
                        <a:pt x="162175" y="209647"/>
                      </a:cubicBezTo>
                      <a:cubicBezTo>
                        <a:pt x="178050" y="219701"/>
                        <a:pt x="124604" y="213880"/>
                        <a:pt x="98675" y="203297"/>
                      </a:cubicBezTo>
                      <a:cubicBezTo>
                        <a:pt x="72746" y="192714"/>
                        <a:pt x="12950" y="166784"/>
                        <a:pt x="6600" y="146147"/>
                      </a:cubicBezTo>
                      <a:cubicBezTo>
                        <a:pt x="250" y="125510"/>
                        <a:pt x="59517" y="85822"/>
                        <a:pt x="60575" y="79472"/>
                      </a:cubicBezTo>
                      <a:cubicBezTo>
                        <a:pt x="61633" y="73122"/>
                        <a:pt x="4483" y="116514"/>
                        <a:pt x="12950" y="108047"/>
                      </a:cubicBezTo>
                      <a:cubicBezTo>
                        <a:pt x="21417" y="99580"/>
                        <a:pt x="115608" y="-3607"/>
                        <a:pt x="117725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93E91513-6E44-36F3-43F0-32C68415462F}"/>
                    </a:ext>
                  </a:extLst>
                </p:cNvPr>
                <p:cNvSpPr/>
                <p:nvPr/>
              </p:nvSpPr>
              <p:spPr>
                <a:xfrm>
                  <a:off x="6772066" y="3152321"/>
                  <a:ext cx="196515" cy="206997"/>
                </a:xfrm>
                <a:custGeom>
                  <a:avLst/>
                  <a:gdLst>
                    <a:gd name="connsiteX0" fmla="*/ 146259 w 196515"/>
                    <a:gd name="connsiteY0" fmla="*/ 454 h 206997"/>
                    <a:gd name="connsiteX1" fmla="*/ 79584 w 196515"/>
                    <a:gd name="connsiteY1" fmla="*/ 79829 h 206997"/>
                    <a:gd name="connsiteX2" fmla="*/ 70059 w 196515"/>
                    <a:gd name="connsiteY2" fmla="*/ 143329 h 206997"/>
                    <a:gd name="connsiteX3" fmla="*/ 60534 w 196515"/>
                    <a:gd name="connsiteY3" fmla="*/ 117929 h 206997"/>
                    <a:gd name="connsiteX4" fmla="*/ 73234 w 196515"/>
                    <a:gd name="connsiteY4" fmla="*/ 159204 h 206997"/>
                    <a:gd name="connsiteX5" fmla="*/ 193884 w 196515"/>
                    <a:gd name="connsiteY5" fmla="*/ 200479 h 206997"/>
                    <a:gd name="connsiteX6" fmla="*/ 152609 w 196515"/>
                    <a:gd name="connsiteY6" fmla="*/ 190954 h 206997"/>
                    <a:gd name="connsiteX7" fmla="*/ 108159 w 196515"/>
                    <a:gd name="connsiteY7" fmla="*/ 187779 h 206997"/>
                    <a:gd name="connsiteX8" fmla="*/ 209 w 196515"/>
                    <a:gd name="connsiteY8" fmla="*/ 206829 h 206997"/>
                    <a:gd name="connsiteX9" fmla="*/ 79584 w 196515"/>
                    <a:gd name="connsiteY9" fmla="*/ 175079 h 206997"/>
                    <a:gd name="connsiteX10" fmla="*/ 38309 w 196515"/>
                    <a:gd name="connsiteY10" fmla="*/ 136979 h 206997"/>
                    <a:gd name="connsiteX11" fmla="*/ 73234 w 196515"/>
                    <a:gd name="connsiteY11" fmla="*/ 102054 h 206997"/>
                    <a:gd name="connsiteX12" fmla="*/ 54184 w 196515"/>
                    <a:gd name="connsiteY12" fmla="*/ 117929 h 206997"/>
                    <a:gd name="connsiteX13" fmla="*/ 146259 w 196515"/>
                    <a:gd name="connsiteY13" fmla="*/ 454 h 206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515" h="206997">
                      <a:moveTo>
                        <a:pt x="146259" y="454"/>
                      </a:moveTo>
                      <a:cubicBezTo>
                        <a:pt x="150492" y="-5896"/>
                        <a:pt x="92284" y="56017"/>
                        <a:pt x="79584" y="79829"/>
                      </a:cubicBezTo>
                      <a:cubicBezTo>
                        <a:pt x="66884" y="103642"/>
                        <a:pt x="73234" y="136979"/>
                        <a:pt x="70059" y="143329"/>
                      </a:cubicBezTo>
                      <a:cubicBezTo>
                        <a:pt x="66884" y="149679"/>
                        <a:pt x="60005" y="115283"/>
                        <a:pt x="60534" y="117929"/>
                      </a:cubicBezTo>
                      <a:cubicBezTo>
                        <a:pt x="61063" y="120575"/>
                        <a:pt x="51009" y="145446"/>
                        <a:pt x="73234" y="159204"/>
                      </a:cubicBezTo>
                      <a:cubicBezTo>
                        <a:pt x="95459" y="172962"/>
                        <a:pt x="180655" y="195187"/>
                        <a:pt x="193884" y="200479"/>
                      </a:cubicBezTo>
                      <a:cubicBezTo>
                        <a:pt x="207113" y="205771"/>
                        <a:pt x="166897" y="193071"/>
                        <a:pt x="152609" y="190954"/>
                      </a:cubicBezTo>
                      <a:cubicBezTo>
                        <a:pt x="138321" y="188837"/>
                        <a:pt x="133559" y="185133"/>
                        <a:pt x="108159" y="187779"/>
                      </a:cubicBezTo>
                      <a:cubicBezTo>
                        <a:pt x="82759" y="190425"/>
                        <a:pt x="4971" y="208946"/>
                        <a:pt x="209" y="206829"/>
                      </a:cubicBezTo>
                      <a:cubicBezTo>
                        <a:pt x="-4553" y="204712"/>
                        <a:pt x="73234" y="186721"/>
                        <a:pt x="79584" y="175079"/>
                      </a:cubicBezTo>
                      <a:cubicBezTo>
                        <a:pt x="85934" y="163437"/>
                        <a:pt x="39367" y="149150"/>
                        <a:pt x="38309" y="136979"/>
                      </a:cubicBezTo>
                      <a:cubicBezTo>
                        <a:pt x="37251" y="124808"/>
                        <a:pt x="70588" y="105229"/>
                        <a:pt x="73234" y="102054"/>
                      </a:cubicBezTo>
                      <a:cubicBezTo>
                        <a:pt x="75880" y="98879"/>
                        <a:pt x="40426" y="133804"/>
                        <a:pt x="54184" y="117929"/>
                      </a:cubicBezTo>
                      <a:cubicBezTo>
                        <a:pt x="67942" y="102054"/>
                        <a:pt x="142026" y="6804"/>
                        <a:pt x="146259" y="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540EDBB7-325B-A19D-B1CA-40CCC1AC839B}"/>
                    </a:ext>
                  </a:extLst>
                </p:cNvPr>
                <p:cNvSpPr/>
                <p:nvPr/>
              </p:nvSpPr>
              <p:spPr>
                <a:xfrm>
                  <a:off x="7200898" y="3060351"/>
                  <a:ext cx="100937" cy="232127"/>
                </a:xfrm>
                <a:custGeom>
                  <a:avLst/>
                  <a:gdLst>
                    <a:gd name="connsiteX0" fmla="*/ 79377 w 100937"/>
                    <a:gd name="connsiteY0" fmla="*/ 349 h 232127"/>
                    <a:gd name="connsiteX1" fmla="*/ 95252 w 100937"/>
                    <a:gd name="connsiteY1" fmla="*/ 98774 h 232127"/>
                    <a:gd name="connsiteX2" fmla="*/ 92077 w 100937"/>
                    <a:gd name="connsiteY2" fmla="*/ 136874 h 232127"/>
                    <a:gd name="connsiteX3" fmla="*/ 92077 w 100937"/>
                    <a:gd name="connsiteY3" fmla="*/ 152749 h 232127"/>
                    <a:gd name="connsiteX4" fmla="*/ 2 w 100937"/>
                    <a:gd name="connsiteY4" fmla="*/ 232124 h 232127"/>
                    <a:gd name="connsiteX5" fmla="*/ 95252 w 100937"/>
                    <a:gd name="connsiteY5" fmla="*/ 149574 h 232127"/>
                    <a:gd name="connsiteX6" fmla="*/ 88902 w 100937"/>
                    <a:gd name="connsiteY6" fmla="*/ 95599 h 232127"/>
                    <a:gd name="connsiteX7" fmla="*/ 79377 w 100937"/>
                    <a:gd name="connsiteY7" fmla="*/ 136874 h 232127"/>
                    <a:gd name="connsiteX8" fmla="*/ 79377 w 100937"/>
                    <a:gd name="connsiteY8" fmla="*/ 349 h 2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937" h="232127">
                      <a:moveTo>
                        <a:pt x="79377" y="349"/>
                      </a:moveTo>
                      <a:cubicBezTo>
                        <a:pt x="82023" y="-6001"/>
                        <a:pt x="93135" y="76020"/>
                        <a:pt x="95252" y="98774"/>
                      </a:cubicBezTo>
                      <a:cubicBezTo>
                        <a:pt x="97369" y="121528"/>
                        <a:pt x="92077" y="136874"/>
                        <a:pt x="92077" y="136874"/>
                      </a:cubicBezTo>
                      <a:cubicBezTo>
                        <a:pt x="91548" y="145870"/>
                        <a:pt x="107423" y="136874"/>
                        <a:pt x="92077" y="152749"/>
                      </a:cubicBezTo>
                      <a:cubicBezTo>
                        <a:pt x="76731" y="168624"/>
                        <a:pt x="-527" y="232653"/>
                        <a:pt x="2" y="232124"/>
                      </a:cubicBezTo>
                      <a:cubicBezTo>
                        <a:pt x="531" y="231595"/>
                        <a:pt x="80435" y="172328"/>
                        <a:pt x="95252" y="149574"/>
                      </a:cubicBezTo>
                      <a:cubicBezTo>
                        <a:pt x="110069" y="126820"/>
                        <a:pt x="91548" y="97716"/>
                        <a:pt x="88902" y="95599"/>
                      </a:cubicBezTo>
                      <a:cubicBezTo>
                        <a:pt x="86256" y="93482"/>
                        <a:pt x="81494" y="149045"/>
                        <a:pt x="79377" y="136874"/>
                      </a:cubicBezTo>
                      <a:cubicBezTo>
                        <a:pt x="77260" y="124703"/>
                        <a:pt x="76731" y="6699"/>
                        <a:pt x="79377" y="3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51C90EFA-DBC8-D56C-0622-468237F59BCA}"/>
                    </a:ext>
                  </a:extLst>
                </p:cNvPr>
                <p:cNvSpPr/>
                <p:nvPr/>
              </p:nvSpPr>
              <p:spPr>
                <a:xfrm>
                  <a:off x="6990739" y="3082922"/>
                  <a:ext cx="369006" cy="266745"/>
                </a:xfrm>
                <a:custGeom>
                  <a:avLst/>
                  <a:gdLst>
                    <a:gd name="connsiteX0" fmla="*/ 327636 w 369006"/>
                    <a:gd name="connsiteY0" fmla="*/ 3 h 266745"/>
                    <a:gd name="connsiteX1" fmla="*/ 330811 w 369006"/>
                    <a:gd name="connsiteY1" fmla="*/ 92078 h 266745"/>
                    <a:gd name="connsiteX2" fmla="*/ 283186 w 369006"/>
                    <a:gd name="connsiteY2" fmla="*/ 146053 h 266745"/>
                    <a:gd name="connsiteX3" fmla="*/ 206986 w 369006"/>
                    <a:gd name="connsiteY3" fmla="*/ 203203 h 266745"/>
                    <a:gd name="connsiteX4" fmla="*/ 222861 w 369006"/>
                    <a:gd name="connsiteY4" fmla="*/ 203203 h 266745"/>
                    <a:gd name="connsiteX5" fmla="*/ 102211 w 369006"/>
                    <a:gd name="connsiteY5" fmla="*/ 238128 h 266745"/>
                    <a:gd name="connsiteX6" fmla="*/ 178411 w 369006"/>
                    <a:gd name="connsiteY6" fmla="*/ 228603 h 266745"/>
                    <a:gd name="connsiteX7" fmla="*/ 611 w 369006"/>
                    <a:gd name="connsiteY7" fmla="*/ 266703 h 266745"/>
                    <a:gd name="connsiteX8" fmla="*/ 124436 w 369006"/>
                    <a:gd name="connsiteY8" fmla="*/ 234953 h 266745"/>
                    <a:gd name="connsiteX9" fmla="*/ 241911 w 369006"/>
                    <a:gd name="connsiteY9" fmla="*/ 184153 h 266745"/>
                    <a:gd name="connsiteX10" fmla="*/ 175236 w 369006"/>
                    <a:gd name="connsiteY10" fmla="*/ 212728 h 266745"/>
                    <a:gd name="connsiteX11" fmla="*/ 333986 w 369006"/>
                    <a:gd name="connsiteY11" fmla="*/ 107953 h 266745"/>
                    <a:gd name="connsiteX12" fmla="*/ 321286 w 369006"/>
                    <a:gd name="connsiteY12" fmla="*/ 130178 h 266745"/>
                    <a:gd name="connsiteX13" fmla="*/ 368911 w 369006"/>
                    <a:gd name="connsiteY13" fmla="*/ 95253 h 266745"/>
                    <a:gd name="connsiteX14" fmla="*/ 333986 w 369006"/>
                    <a:gd name="connsiteY14" fmla="*/ 114303 h 266745"/>
                    <a:gd name="connsiteX15" fmla="*/ 349861 w 369006"/>
                    <a:gd name="connsiteY15" fmla="*/ 95253 h 266745"/>
                    <a:gd name="connsiteX16" fmla="*/ 327636 w 369006"/>
                    <a:gd name="connsiteY16" fmla="*/ 3 h 26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9006" h="266745">
                      <a:moveTo>
                        <a:pt x="327636" y="3"/>
                      </a:moveTo>
                      <a:cubicBezTo>
                        <a:pt x="324461" y="-526"/>
                        <a:pt x="338219" y="67736"/>
                        <a:pt x="330811" y="92078"/>
                      </a:cubicBezTo>
                      <a:cubicBezTo>
                        <a:pt x="323403" y="116420"/>
                        <a:pt x="303823" y="127532"/>
                        <a:pt x="283186" y="146053"/>
                      </a:cubicBezTo>
                      <a:cubicBezTo>
                        <a:pt x="262549" y="164574"/>
                        <a:pt x="206986" y="203203"/>
                        <a:pt x="206986" y="203203"/>
                      </a:cubicBezTo>
                      <a:cubicBezTo>
                        <a:pt x="196932" y="212728"/>
                        <a:pt x="240323" y="197382"/>
                        <a:pt x="222861" y="203203"/>
                      </a:cubicBezTo>
                      <a:cubicBezTo>
                        <a:pt x="205399" y="209024"/>
                        <a:pt x="109619" y="233895"/>
                        <a:pt x="102211" y="238128"/>
                      </a:cubicBezTo>
                      <a:cubicBezTo>
                        <a:pt x="94803" y="242361"/>
                        <a:pt x="195344" y="223841"/>
                        <a:pt x="178411" y="228603"/>
                      </a:cubicBezTo>
                      <a:cubicBezTo>
                        <a:pt x="161478" y="233365"/>
                        <a:pt x="9607" y="265645"/>
                        <a:pt x="611" y="266703"/>
                      </a:cubicBezTo>
                      <a:cubicBezTo>
                        <a:pt x="-8385" y="267761"/>
                        <a:pt x="84219" y="248711"/>
                        <a:pt x="124436" y="234953"/>
                      </a:cubicBezTo>
                      <a:cubicBezTo>
                        <a:pt x="164653" y="221195"/>
                        <a:pt x="241911" y="184153"/>
                        <a:pt x="241911" y="184153"/>
                      </a:cubicBezTo>
                      <a:cubicBezTo>
                        <a:pt x="250378" y="180449"/>
                        <a:pt x="159890" y="225428"/>
                        <a:pt x="175236" y="212728"/>
                      </a:cubicBezTo>
                      <a:cubicBezTo>
                        <a:pt x="190582" y="200028"/>
                        <a:pt x="309644" y="121711"/>
                        <a:pt x="333986" y="107953"/>
                      </a:cubicBezTo>
                      <a:cubicBezTo>
                        <a:pt x="358328" y="94195"/>
                        <a:pt x="315465" y="132295"/>
                        <a:pt x="321286" y="130178"/>
                      </a:cubicBezTo>
                      <a:cubicBezTo>
                        <a:pt x="327107" y="128061"/>
                        <a:pt x="366794" y="97899"/>
                        <a:pt x="368911" y="95253"/>
                      </a:cubicBezTo>
                      <a:cubicBezTo>
                        <a:pt x="371028" y="92607"/>
                        <a:pt x="337161" y="114303"/>
                        <a:pt x="333986" y="114303"/>
                      </a:cubicBezTo>
                      <a:cubicBezTo>
                        <a:pt x="330811" y="114303"/>
                        <a:pt x="347744" y="109541"/>
                        <a:pt x="349861" y="95253"/>
                      </a:cubicBezTo>
                      <a:cubicBezTo>
                        <a:pt x="351978" y="80966"/>
                        <a:pt x="330811" y="532"/>
                        <a:pt x="327636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EC380102-0D93-27D4-3A42-702BD5E7B761}"/>
                    </a:ext>
                  </a:extLst>
                </p:cNvPr>
                <p:cNvSpPr/>
                <p:nvPr/>
              </p:nvSpPr>
              <p:spPr>
                <a:xfrm>
                  <a:off x="7121314" y="3133540"/>
                  <a:ext cx="311361" cy="194160"/>
                </a:xfrm>
                <a:custGeom>
                  <a:avLst/>
                  <a:gdLst>
                    <a:gd name="connsiteX0" fmla="*/ 311361 w 311361"/>
                    <a:gd name="connsiteY0" fmla="*/ 185 h 194160"/>
                    <a:gd name="connsiteX1" fmla="*/ 193886 w 311361"/>
                    <a:gd name="connsiteY1" fmla="*/ 120835 h 194160"/>
                    <a:gd name="connsiteX2" fmla="*/ 143086 w 311361"/>
                    <a:gd name="connsiteY2" fmla="*/ 155760 h 194160"/>
                    <a:gd name="connsiteX3" fmla="*/ 197061 w 311361"/>
                    <a:gd name="connsiteY3" fmla="*/ 120835 h 194160"/>
                    <a:gd name="connsiteX4" fmla="*/ 104986 w 311361"/>
                    <a:gd name="connsiteY4" fmla="*/ 162110 h 194160"/>
                    <a:gd name="connsiteX5" fmla="*/ 211 w 311361"/>
                    <a:gd name="connsiteY5" fmla="*/ 193860 h 194160"/>
                    <a:gd name="connsiteX6" fmla="*/ 133561 w 311361"/>
                    <a:gd name="connsiteY6" fmla="*/ 143060 h 194160"/>
                    <a:gd name="connsiteX7" fmla="*/ 181186 w 311361"/>
                    <a:gd name="connsiteY7" fmla="*/ 111310 h 194160"/>
                    <a:gd name="connsiteX8" fmla="*/ 149436 w 311361"/>
                    <a:gd name="connsiteY8" fmla="*/ 120835 h 194160"/>
                    <a:gd name="connsiteX9" fmla="*/ 231986 w 311361"/>
                    <a:gd name="connsiteY9" fmla="*/ 66860 h 194160"/>
                    <a:gd name="connsiteX10" fmla="*/ 193886 w 311361"/>
                    <a:gd name="connsiteY10" fmla="*/ 92260 h 194160"/>
                    <a:gd name="connsiteX11" fmla="*/ 311361 w 311361"/>
                    <a:gd name="connsiteY11" fmla="*/ 185 h 19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1361" h="194160">
                      <a:moveTo>
                        <a:pt x="311361" y="185"/>
                      </a:moveTo>
                      <a:cubicBezTo>
                        <a:pt x="311361" y="4947"/>
                        <a:pt x="221932" y="94906"/>
                        <a:pt x="193886" y="120835"/>
                      </a:cubicBezTo>
                      <a:cubicBezTo>
                        <a:pt x="165840" y="146764"/>
                        <a:pt x="142557" y="155760"/>
                        <a:pt x="143086" y="155760"/>
                      </a:cubicBezTo>
                      <a:cubicBezTo>
                        <a:pt x="143615" y="155760"/>
                        <a:pt x="203411" y="119777"/>
                        <a:pt x="197061" y="120835"/>
                      </a:cubicBezTo>
                      <a:cubicBezTo>
                        <a:pt x="190711" y="121893"/>
                        <a:pt x="137794" y="149939"/>
                        <a:pt x="104986" y="162110"/>
                      </a:cubicBezTo>
                      <a:cubicBezTo>
                        <a:pt x="72178" y="174281"/>
                        <a:pt x="-4551" y="197035"/>
                        <a:pt x="211" y="193860"/>
                      </a:cubicBezTo>
                      <a:cubicBezTo>
                        <a:pt x="4973" y="190685"/>
                        <a:pt x="103399" y="156818"/>
                        <a:pt x="133561" y="143060"/>
                      </a:cubicBezTo>
                      <a:cubicBezTo>
                        <a:pt x="163723" y="129302"/>
                        <a:pt x="178540" y="115014"/>
                        <a:pt x="181186" y="111310"/>
                      </a:cubicBezTo>
                      <a:cubicBezTo>
                        <a:pt x="183832" y="107606"/>
                        <a:pt x="140969" y="128243"/>
                        <a:pt x="149436" y="120835"/>
                      </a:cubicBezTo>
                      <a:cubicBezTo>
                        <a:pt x="157903" y="113427"/>
                        <a:pt x="224578" y="71623"/>
                        <a:pt x="231986" y="66860"/>
                      </a:cubicBezTo>
                      <a:cubicBezTo>
                        <a:pt x="239394" y="62098"/>
                        <a:pt x="182244" y="100727"/>
                        <a:pt x="193886" y="92260"/>
                      </a:cubicBezTo>
                      <a:cubicBezTo>
                        <a:pt x="205528" y="83793"/>
                        <a:pt x="311361" y="-4577"/>
                        <a:pt x="311361" y="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EE7A9329-93C6-C127-8246-6B394C28FC8D}"/>
                    </a:ext>
                  </a:extLst>
                </p:cNvPr>
                <p:cNvSpPr/>
                <p:nvPr/>
              </p:nvSpPr>
              <p:spPr>
                <a:xfrm>
                  <a:off x="6910867" y="3120745"/>
                  <a:ext cx="614916" cy="297742"/>
                </a:xfrm>
                <a:custGeom>
                  <a:avLst/>
                  <a:gdLst>
                    <a:gd name="connsiteX0" fmla="*/ 359883 w 614916"/>
                    <a:gd name="connsiteY0" fmla="*/ 280 h 297742"/>
                    <a:gd name="connsiteX1" fmla="*/ 613883 w 614916"/>
                    <a:gd name="connsiteY1" fmla="*/ 76480 h 297742"/>
                    <a:gd name="connsiteX2" fmla="*/ 451958 w 614916"/>
                    <a:gd name="connsiteY2" fmla="*/ 66955 h 297742"/>
                    <a:gd name="connsiteX3" fmla="*/ 512283 w 614916"/>
                    <a:gd name="connsiteY3" fmla="*/ 111405 h 297742"/>
                    <a:gd name="connsiteX4" fmla="*/ 442433 w 614916"/>
                    <a:gd name="connsiteY4" fmla="*/ 108230 h 297742"/>
                    <a:gd name="connsiteX5" fmla="*/ 464658 w 614916"/>
                    <a:gd name="connsiteY5" fmla="*/ 133630 h 297742"/>
                    <a:gd name="connsiteX6" fmla="*/ 413858 w 614916"/>
                    <a:gd name="connsiteY6" fmla="*/ 133630 h 297742"/>
                    <a:gd name="connsiteX7" fmla="*/ 490058 w 614916"/>
                    <a:gd name="connsiteY7" fmla="*/ 190780 h 297742"/>
                    <a:gd name="connsiteX8" fmla="*/ 359883 w 614916"/>
                    <a:gd name="connsiteY8" fmla="*/ 168555 h 297742"/>
                    <a:gd name="connsiteX9" fmla="*/ 366233 w 614916"/>
                    <a:gd name="connsiteY9" fmla="*/ 193955 h 297742"/>
                    <a:gd name="connsiteX10" fmla="*/ 302733 w 614916"/>
                    <a:gd name="connsiteY10" fmla="*/ 181255 h 297742"/>
                    <a:gd name="connsiteX11" fmla="*/ 305908 w 614916"/>
                    <a:gd name="connsiteY11" fmla="*/ 213005 h 297742"/>
                    <a:gd name="connsiteX12" fmla="*/ 213833 w 614916"/>
                    <a:gd name="connsiteY12" fmla="*/ 209830 h 297742"/>
                    <a:gd name="connsiteX13" fmla="*/ 277333 w 614916"/>
                    <a:gd name="connsiteY13" fmla="*/ 286030 h 297742"/>
                    <a:gd name="connsiteX14" fmla="*/ 131283 w 614916"/>
                    <a:gd name="connsiteY14" fmla="*/ 232055 h 297742"/>
                    <a:gd name="connsiteX15" fmla="*/ 178908 w 614916"/>
                    <a:gd name="connsiteY15" fmla="*/ 282855 h 297742"/>
                    <a:gd name="connsiteX16" fmla="*/ 178908 w 614916"/>
                    <a:gd name="connsiteY16" fmla="*/ 295555 h 297742"/>
                    <a:gd name="connsiteX17" fmla="*/ 115408 w 614916"/>
                    <a:gd name="connsiteY17" fmla="*/ 244755 h 297742"/>
                    <a:gd name="connsiteX18" fmla="*/ 134458 w 614916"/>
                    <a:gd name="connsiteY18" fmla="*/ 292380 h 297742"/>
                    <a:gd name="connsiteX19" fmla="*/ 61433 w 614916"/>
                    <a:gd name="connsiteY19" fmla="*/ 235230 h 297742"/>
                    <a:gd name="connsiteX20" fmla="*/ 1108 w 614916"/>
                    <a:gd name="connsiteY20" fmla="*/ 276505 h 297742"/>
                    <a:gd name="connsiteX21" fmla="*/ 23333 w 614916"/>
                    <a:gd name="connsiteY21" fmla="*/ 241580 h 297742"/>
                    <a:gd name="connsiteX22" fmla="*/ 36033 w 614916"/>
                    <a:gd name="connsiteY22" fmla="*/ 222530 h 297742"/>
                    <a:gd name="connsiteX23" fmla="*/ 242408 w 614916"/>
                    <a:gd name="connsiteY23" fmla="*/ 213005 h 297742"/>
                    <a:gd name="connsiteX24" fmla="*/ 372583 w 614916"/>
                    <a:gd name="connsiteY24" fmla="*/ 143155 h 297742"/>
                    <a:gd name="connsiteX25" fmla="*/ 264633 w 614916"/>
                    <a:gd name="connsiteY25" fmla="*/ 200305 h 297742"/>
                    <a:gd name="connsiteX26" fmla="*/ 417033 w 614916"/>
                    <a:gd name="connsiteY26" fmla="*/ 108230 h 297742"/>
                    <a:gd name="connsiteX27" fmla="*/ 280508 w 614916"/>
                    <a:gd name="connsiteY27" fmla="*/ 200305 h 297742"/>
                    <a:gd name="connsiteX28" fmla="*/ 439258 w 614916"/>
                    <a:gd name="connsiteY28" fmla="*/ 82830 h 297742"/>
                    <a:gd name="connsiteX29" fmla="*/ 426558 w 614916"/>
                    <a:gd name="connsiteY29" fmla="*/ 76480 h 297742"/>
                    <a:gd name="connsiteX30" fmla="*/ 471008 w 614916"/>
                    <a:gd name="connsiteY30" fmla="*/ 51080 h 297742"/>
                    <a:gd name="connsiteX31" fmla="*/ 359883 w 614916"/>
                    <a:gd name="connsiteY31" fmla="*/ 280 h 29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14916" h="297742">
                      <a:moveTo>
                        <a:pt x="359883" y="280"/>
                      </a:moveTo>
                      <a:cubicBezTo>
                        <a:pt x="383695" y="4513"/>
                        <a:pt x="598537" y="65368"/>
                        <a:pt x="613883" y="76480"/>
                      </a:cubicBezTo>
                      <a:cubicBezTo>
                        <a:pt x="629229" y="87592"/>
                        <a:pt x="468891" y="61134"/>
                        <a:pt x="451958" y="66955"/>
                      </a:cubicBezTo>
                      <a:cubicBezTo>
                        <a:pt x="435025" y="72776"/>
                        <a:pt x="513870" y="104526"/>
                        <a:pt x="512283" y="111405"/>
                      </a:cubicBezTo>
                      <a:cubicBezTo>
                        <a:pt x="510696" y="118284"/>
                        <a:pt x="450370" y="104526"/>
                        <a:pt x="442433" y="108230"/>
                      </a:cubicBezTo>
                      <a:cubicBezTo>
                        <a:pt x="434496" y="111934"/>
                        <a:pt x="469420" y="129397"/>
                        <a:pt x="464658" y="133630"/>
                      </a:cubicBezTo>
                      <a:cubicBezTo>
                        <a:pt x="459896" y="137863"/>
                        <a:pt x="409625" y="124105"/>
                        <a:pt x="413858" y="133630"/>
                      </a:cubicBezTo>
                      <a:cubicBezTo>
                        <a:pt x="418091" y="143155"/>
                        <a:pt x="499054" y="184959"/>
                        <a:pt x="490058" y="190780"/>
                      </a:cubicBezTo>
                      <a:cubicBezTo>
                        <a:pt x="481062" y="196601"/>
                        <a:pt x="380520" y="168026"/>
                        <a:pt x="359883" y="168555"/>
                      </a:cubicBezTo>
                      <a:cubicBezTo>
                        <a:pt x="339246" y="169084"/>
                        <a:pt x="375758" y="191838"/>
                        <a:pt x="366233" y="193955"/>
                      </a:cubicBezTo>
                      <a:cubicBezTo>
                        <a:pt x="356708" y="196072"/>
                        <a:pt x="312787" y="178080"/>
                        <a:pt x="302733" y="181255"/>
                      </a:cubicBezTo>
                      <a:cubicBezTo>
                        <a:pt x="292679" y="184430"/>
                        <a:pt x="320725" y="208242"/>
                        <a:pt x="305908" y="213005"/>
                      </a:cubicBezTo>
                      <a:cubicBezTo>
                        <a:pt x="291091" y="217768"/>
                        <a:pt x="218595" y="197659"/>
                        <a:pt x="213833" y="209830"/>
                      </a:cubicBezTo>
                      <a:cubicBezTo>
                        <a:pt x="209071" y="222001"/>
                        <a:pt x="291091" y="282326"/>
                        <a:pt x="277333" y="286030"/>
                      </a:cubicBezTo>
                      <a:cubicBezTo>
                        <a:pt x="263575" y="289734"/>
                        <a:pt x="147687" y="232584"/>
                        <a:pt x="131283" y="232055"/>
                      </a:cubicBezTo>
                      <a:cubicBezTo>
                        <a:pt x="114879" y="231526"/>
                        <a:pt x="170971" y="272272"/>
                        <a:pt x="178908" y="282855"/>
                      </a:cubicBezTo>
                      <a:cubicBezTo>
                        <a:pt x="186845" y="293438"/>
                        <a:pt x="189491" y="301905"/>
                        <a:pt x="178908" y="295555"/>
                      </a:cubicBezTo>
                      <a:cubicBezTo>
                        <a:pt x="168325" y="289205"/>
                        <a:pt x="122816" y="245284"/>
                        <a:pt x="115408" y="244755"/>
                      </a:cubicBezTo>
                      <a:cubicBezTo>
                        <a:pt x="108000" y="244226"/>
                        <a:pt x="143454" y="293967"/>
                        <a:pt x="134458" y="292380"/>
                      </a:cubicBezTo>
                      <a:cubicBezTo>
                        <a:pt x="125462" y="290793"/>
                        <a:pt x="83658" y="237876"/>
                        <a:pt x="61433" y="235230"/>
                      </a:cubicBezTo>
                      <a:cubicBezTo>
                        <a:pt x="39208" y="232584"/>
                        <a:pt x="7458" y="275447"/>
                        <a:pt x="1108" y="276505"/>
                      </a:cubicBezTo>
                      <a:cubicBezTo>
                        <a:pt x="-5242" y="277563"/>
                        <a:pt x="17512" y="250576"/>
                        <a:pt x="23333" y="241580"/>
                      </a:cubicBezTo>
                      <a:cubicBezTo>
                        <a:pt x="29154" y="232584"/>
                        <a:pt x="-480" y="227293"/>
                        <a:pt x="36033" y="222530"/>
                      </a:cubicBezTo>
                      <a:cubicBezTo>
                        <a:pt x="72545" y="217768"/>
                        <a:pt x="186316" y="226234"/>
                        <a:pt x="242408" y="213005"/>
                      </a:cubicBezTo>
                      <a:cubicBezTo>
                        <a:pt x="298500" y="199776"/>
                        <a:pt x="368879" y="145272"/>
                        <a:pt x="372583" y="143155"/>
                      </a:cubicBezTo>
                      <a:cubicBezTo>
                        <a:pt x="376287" y="141038"/>
                        <a:pt x="257225" y="206126"/>
                        <a:pt x="264633" y="200305"/>
                      </a:cubicBezTo>
                      <a:cubicBezTo>
                        <a:pt x="272041" y="194484"/>
                        <a:pt x="414387" y="108230"/>
                        <a:pt x="417033" y="108230"/>
                      </a:cubicBezTo>
                      <a:cubicBezTo>
                        <a:pt x="419679" y="108230"/>
                        <a:pt x="276804" y="204538"/>
                        <a:pt x="280508" y="200305"/>
                      </a:cubicBezTo>
                      <a:cubicBezTo>
                        <a:pt x="284212" y="196072"/>
                        <a:pt x="414916" y="103467"/>
                        <a:pt x="439258" y="82830"/>
                      </a:cubicBezTo>
                      <a:cubicBezTo>
                        <a:pt x="463600" y="62193"/>
                        <a:pt x="421266" y="81772"/>
                        <a:pt x="426558" y="76480"/>
                      </a:cubicBezTo>
                      <a:cubicBezTo>
                        <a:pt x="431850" y="71188"/>
                        <a:pt x="476300" y="61134"/>
                        <a:pt x="471008" y="51080"/>
                      </a:cubicBezTo>
                      <a:cubicBezTo>
                        <a:pt x="465716" y="41026"/>
                        <a:pt x="336071" y="-3953"/>
                        <a:pt x="359883" y="2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9F171B56-9BD0-3A5D-F927-DD7A9ECF59E2}"/>
                    </a:ext>
                  </a:extLst>
                </p:cNvPr>
                <p:cNvSpPr/>
                <p:nvPr/>
              </p:nvSpPr>
              <p:spPr>
                <a:xfrm>
                  <a:off x="7127875" y="3041631"/>
                  <a:ext cx="378585" cy="79501"/>
                </a:xfrm>
                <a:custGeom>
                  <a:avLst/>
                  <a:gdLst>
                    <a:gd name="connsiteX0" fmla="*/ 0 w 378585"/>
                    <a:gd name="connsiteY0" fmla="*/ 3194 h 79501"/>
                    <a:gd name="connsiteX1" fmla="*/ 193675 w 378585"/>
                    <a:gd name="connsiteY1" fmla="*/ 19069 h 79501"/>
                    <a:gd name="connsiteX2" fmla="*/ 377825 w 378585"/>
                    <a:gd name="connsiteY2" fmla="*/ 79394 h 79501"/>
                    <a:gd name="connsiteX3" fmla="*/ 263525 w 378585"/>
                    <a:gd name="connsiteY3" fmla="*/ 34944 h 79501"/>
                    <a:gd name="connsiteX4" fmla="*/ 215900 w 378585"/>
                    <a:gd name="connsiteY4" fmla="*/ 15894 h 79501"/>
                    <a:gd name="connsiteX5" fmla="*/ 193675 w 378585"/>
                    <a:gd name="connsiteY5" fmla="*/ 19 h 79501"/>
                    <a:gd name="connsiteX6" fmla="*/ 0 w 378585"/>
                    <a:gd name="connsiteY6" fmla="*/ 3194 h 7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8585" h="79501">
                      <a:moveTo>
                        <a:pt x="0" y="3194"/>
                      </a:moveTo>
                      <a:cubicBezTo>
                        <a:pt x="0" y="6369"/>
                        <a:pt x="130704" y="6369"/>
                        <a:pt x="193675" y="19069"/>
                      </a:cubicBezTo>
                      <a:cubicBezTo>
                        <a:pt x="256646" y="31769"/>
                        <a:pt x="366183" y="76748"/>
                        <a:pt x="377825" y="79394"/>
                      </a:cubicBezTo>
                      <a:cubicBezTo>
                        <a:pt x="389467" y="82040"/>
                        <a:pt x="263525" y="34944"/>
                        <a:pt x="263525" y="34944"/>
                      </a:cubicBezTo>
                      <a:cubicBezTo>
                        <a:pt x="236538" y="24361"/>
                        <a:pt x="227542" y="21715"/>
                        <a:pt x="215900" y="15894"/>
                      </a:cubicBezTo>
                      <a:cubicBezTo>
                        <a:pt x="204258" y="10073"/>
                        <a:pt x="227012" y="-510"/>
                        <a:pt x="193675" y="19"/>
                      </a:cubicBezTo>
                      <a:cubicBezTo>
                        <a:pt x="160338" y="548"/>
                        <a:pt x="0" y="19"/>
                        <a:pt x="0" y="31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F56074C5-25B5-762A-89F6-4A889F188944}"/>
                    </a:ext>
                  </a:extLst>
                </p:cNvPr>
                <p:cNvSpPr/>
                <p:nvPr/>
              </p:nvSpPr>
              <p:spPr>
                <a:xfrm>
                  <a:off x="7281191" y="3105088"/>
                  <a:ext cx="267213" cy="73235"/>
                </a:xfrm>
                <a:custGeom>
                  <a:avLst/>
                  <a:gdLst>
                    <a:gd name="connsiteX0" fmla="*/ 2259 w 267213"/>
                    <a:gd name="connsiteY0" fmla="*/ 62 h 73235"/>
                    <a:gd name="connsiteX1" fmla="*/ 151484 w 267213"/>
                    <a:gd name="connsiteY1" fmla="*/ 22287 h 73235"/>
                    <a:gd name="connsiteX2" fmla="*/ 265784 w 267213"/>
                    <a:gd name="connsiteY2" fmla="*/ 50862 h 73235"/>
                    <a:gd name="connsiteX3" fmla="*/ 208634 w 267213"/>
                    <a:gd name="connsiteY3" fmla="*/ 41337 h 73235"/>
                    <a:gd name="connsiteX4" fmla="*/ 107034 w 267213"/>
                    <a:gd name="connsiteY4" fmla="*/ 73087 h 73235"/>
                    <a:gd name="connsiteX5" fmla="*/ 141959 w 267213"/>
                    <a:gd name="connsiteY5" fmla="*/ 54037 h 73235"/>
                    <a:gd name="connsiteX6" fmla="*/ 126084 w 267213"/>
                    <a:gd name="connsiteY6" fmla="*/ 34987 h 73235"/>
                    <a:gd name="connsiteX7" fmla="*/ 62584 w 267213"/>
                    <a:gd name="connsiteY7" fmla="*/ 15937 h 73235"/>
                    <a:gd name="connsiteX8" fmla="*/ 2259 w 267213"/>
                    <a:gd name="connsiteY8" fmla="*/ 62 h 7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7213" h="73235">
                      <a:moveTo>
                        <a:pt x="2259" y="62"/>
                      </a:moveTo>
                      <a:cubicBezTo>
                        <a:pt x="17076" y="1120"/>
                        <a:pt x="107563" y="13820"/>
                        <a:pt x="151484" y="22287"/>
                      </a:cubicBezTo>
                      <a:cubicBezTo>
                        <a:pt x="195405" y="30754"/>
                        <a:pt x="256259" y="47687"/>
                        <a:pt x="265784" y="50862"/>
                      </a:cubicBezTo>
                      <a:cubicBezTo>
                        <a:pt x="275309" y="54037"/>
                        <a:pt x="235092" y="37633"/>
                        <a:pt x="208634" y="41337"/>
                      </a:cubicBezTo>
                      <a:cubicBezTo>
                        <a:pt x="182176" y="45041"/>
                        <a:pt x="118146" y="70970"/>
                        <a:pt x="107034" y="73087"/>
                      </a:cubicBezTo>
                      <a:cubicBezTo>
                        <a:pt x="95922" y="75204"/>
                        <a:pt x="141959" y="54037"/>
                        <a:pt x="141959" y="54037"/>
                      </a:cubicBezTo>
                      <a:cubicBezTo>
                        <a:pt x="145134" y="47687"/>
                        <a:pt x="139313" y="41337"/>
                        <a:pt x="126084" y="34987"/>
                      </a:cubicBezTo>
                      <a:cubicBezTo>
                        <a:pt x="112855" y="28637"/>
                        <a:pt x="62584" y="15937"/>
                        <a:pt x="62584" y="15937"/>
                      </a:cubicBezTo>
                      <a:cubicBezTo>
                        <a:pt x="49884" y="11704"/>
                        <a:pt x="-12558" y="-996"/>
                        <a:pt x="2259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4FE98C30-21C3-67D0-1913-54CEA80EEAD4}"/>
                    </a:ext>
                  </a:extLst>
                </p:cNvPr>
                <p:cNvSpPr/>
                <p:nvPr/>
              </p:nvSpPr>
              <p:spPr>
                <a:xfrm>
                  <a:off x="6819044" y="3339869"/>
                  <a:ext cx="410693" cy="114956"/>
                </a:xfrm>
                <a:custGeom>
                  <a:avLst/>
                  <a:gdLst>
                    <a:gd name="connsiteX0" fmla="*/ 410431 w 410693"/>
                    <a:gd name="connsiteY0" fmla="*/ 6581 h 114956"/>
                    <a:gd name="connsiteX1" fmla="*/ 70706 w 410693"/>
                    <a:gd name="connsiteY1" fmla="*/ 28806 h 114956"/>
                    <a:gd name="connsiteX2" fmla="*/ 38956 w 410693"/>
                    <a:gd name="connsiteY2" fmla="*/ 28806 h 114956"/>
                    <a:gd name="connsiteX3" fmla="*/ 51656 w 410693"/>
                    <a:gd name="connsiteY3" fmla="*/ 73256 h 114956"/>
                    <a:gd name="connsiteX4" fmla="*/ 19906 w 410693"/>
                    <a:gd name="connsiteY4" fmla="*/ 41506 h 114956"/>
                    <a:gd name="connsiteX5" fmla="*/ 61181 w 410693"/>
                    <a:gd name="connsiteY5" fmla="*/ 114531 h 114956"/>
                    <a:gd name="connsiteX6" fmla="*/ 23081 w 410693"/>
                    <a:gd name="connsiteY6" fmla="*/ 70081 h 114956"/>
                    <a:gd name="connsiteX7" fmla="*/ 4031 w 410693"/>
                    <a:gd name="connsiteY7" fmla="*/ 38331 h 114956"/>
                    <a:gd name="connsiteX8" fmla="*/ 102456 w 410693"/>
                    <a:gd name="connsiteY8" fmla="*/ 35156 h 114956"/>
                    <a:gd name="connsiteX9" fmla="*/ 64356 w 410693"/>
                    <a:gd name="connsiteY9" fmla="*/ 16106 h 114956"/>
                    <a:gd name="connsiteX10" fmla="*/ 150081 w 410693"/>
                    <a:gd name="connsiteY10" fmla="*/ 16106 h 114956"/>
                    <a:gd name="connsiteX11" fmla="*/ 127856 w 410693"/>
                    <a:gd name="connsiteY11" fmla="*/ 231 h 114956"/>
                    <a:gd name="connsiteX12" fmla="*/ 410431 w 410693"/>
                    <a:gd name="connsiteY12" fmla="*/ 6581 h 11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0693" h="114956">
                      <a:moveTo>
                        <a:pt x="410431" y="6581"/>
                      </a:moveTo>
                      <a:cubicBezTo>
                        <a:pt x="400906" y="11344"/>
                        <a:pt x="132618" y="25102"/>
                        <a:pt x="70706" y="28806"/>
                      </a:cubicBezTo>
                      <a:cubicBezTo>
                        <a:pt x="8794" y="32510"/>
                        <a:pt x="42131" y="21398"/>
                        <a:pt x="38956" y="28806"/>
                      </a:cubicBezTo>
                      <a:cubicBezTo>
                        <a:pt x="35781" y="36214"/>
                        <a:pt x="54831" y="71139"/>
                        <a:pt x="51656" y="73256"/>
                      </a:cubicBezTo>
                      <a:cubicBezTo>
                        <a:pt x="48481" y="75373"/>
                        <a:pt x="18319" y="34627"/>
                        <a:pt x="19906" y="41506"/>
                      </a:cubicBezTo>
                      <a:cubicBezTo>
                        <a:pt x="21493" y="48385"/>
                        <a:pt x="60652" y="109769"/>
                        <a:pt x="61181" y="114531"/>
                      </a:cubicBezTo>
                      <a:cubicBezTo>
                        <a:pt x="61710" y="119294"/>
                        <a:pt x="32606" y="82781"/>
                        <a:pt x="23081" y="70081"/>
                      </a:cubicBezTo>
                      <a:cubicBezTo>
                        <a:pt x="13556" y="57381"/>
                        <a:pt x="-9198" y="44152"/>
                        <a:pt x="4031" y="38331"/>
                      </a:cubicBezTo>
                      <a:cubicBezTo>
                        <a:pt x="17260" y="32510"/>
                        <a:pt x="92402" y="38860"/>
                        <a:pt x="102456" y="35156"/>
                      </a:cubicBezTo>
                      <a:cubicBezTo>
                        <a:pt x="112510" y="31452"/>
                        <a:pt x="56418" y="19281"/>
                        <a:pt x="64356" y="16106"/>
                      </a:cubicBezTo>
                      <a:cubicBezTo>
                        <a:pt x="72294" y="12931"/>
                        <a:pt x="139498" y="18752"/>
                        <a:pt x="150081" y="16106"/>
                      </a:cubicBezTo>
                      <a:cubicBezTo>
                        <a:pt x="160664" y="13460"/>
                        <a:pt x="88698" y="1289"/>
                        <a:pt x="127856" y="231"/>
                      </a:cubicBezTo>
                      <a:cubicBezTo>
                        <a:pt x="167014" y="-827"/>
                        <a:pt x="419956" y="1818"/>
                        <a:pt x="410431" y="6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82902A1F-DB43-4BE8-F468-FF84A656981E}"/>
                    </a:ext>
                  </a:extLst>
                </p:cNvPr>
                <p:cNvSpPr/>
                <p:nvPr/>
              </p:nvSpPr>
              <p:spPr>
                <a:xfrm>
                  <a:off x="6934429" y="3048593"/>
                  <a:ext cx="386374" cy="253087"/>
                </a:xfrm>
                <a:custGeom>
                  <a:avLst/>
                  <a:gdLst>
                    <a:gd name="connsiteX0" fmla="*/ 12471 w 386374"/>
                    <a:gd name="connsiteY0" fmla="*/ 78782 h 253087"/>
                    <a:gd name="connsiteX1" fmla="*/ 9296 w 386374"/>
                    <a:gd name="connsiteY1" fmla="*/ 148632 h 253087"/>
                    <a:gd name="connsiteX2" fmla="*/ 34696 w 386374"/>
                    <a:gd name="connsiteY2" fmla="*/ 215307 h 253087"/>
                    <a:gd name="connsiteX3" fmla="*/ 75971 w 386374"/>
                    <a:gd name="connsiteY3" fmla="*/ 250232 h 253087"/>
                    <a:gd name="connsiteX4" fmla="*/ 187096 w 386374"/>
                    <a:gd name="connsiteY4" fmla="*/ 247057 h 253087"/>
                    <a:gd name="connsiteX5" fmla="*/ 266471 w 386374"/>
                    <a:gd name="connsiteY5" fmla="*/ 215307 h 253087"/>
                    <a:gd name="connsiteX6" fmla="*/ 275996 w 386374"/>
                    <a:gd name="connsiteY6" fmla="*/ 167682 h 253087"/>
                    <a:gd name="connsiteX7" fmla="*/ 288696 w 386374"/>
                    <a:gd name="connsiteY7" fmla="*/ 123232 h 253087"/>
                    <a:gd name="connsiteX8" fmla="*/ 266471 w 386374"/>
                    <a:gd name="connsiteY8" fmla="*/ 43857 h 253087"/>
                    <a:gd name="connsiteX9" fmla="*/ 383946 w 386374"/>
                    <a:gd name="connsiteY9" fmla="*/ 69257 h 253087"/>
                    <a:gd name="connsiteX10" fmla="*/ 339496 w 386374"/>
                    <a:gd name="connsiteY10" fmla="*/ 18457 h 253087"/>
                    <a:gd name="connsiteX11" fmla="*/ 263296 w 386374"/>
                    <a:gd name="connsiteY11" fmla="*/ 2582 h 253087"/>
                    <a:gd name="connsiteX12" fmla="*/ 152171 w 386374"/>
                    <a:gd name="connsiteY12" fmla="*/ 5757 h 253087"/>
                    <a:gd name="connsiteX13" fmla="*/ 12471 w 386374"/>
                    <a:gd name="connsiteY13" fmla="*/ 78782 h 25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6374" h="253087">
                      <a:moveTo>
                        <a:pt x="12471" y="78782"/>
                      </a:moveTo>
                      <a:cubicBezTo>
                        <a:pt x="-11341" y="102594"/>
                        <a:pt x="5592" y="125878"/>
                        <a:pt x="9296" y="148632"/>
                      </a:cubicBezTo>
                      <a:cubicBezTo>
                        <a:pt x="13000" y="171386"/>
                        <a:pt x="23584" y="198374"/>
                        <a:pt x="34696" y="215307"/>
                      </a:cubicBezTo>
                      <a:cubicBezTo>
                        <a:pt x="45808" y="232240"/>
                        <a:pt x="50571" y="244940"/>
                        <a:pt x="75971" y="250232"/>
                      </a:cubicBezTo>
                      <a:cubicBezTo>
                        <a:pt x="101371" y="255524"/>
                        <a:pt x="155346" y="252878"/>
                        <a:pt x="187096" y="247057"/>
                      </a:cubicBezTo>
                      <a:cubicBezTo>
                        <a:pt x="218846" y="241236"/>
                        <a:pt x="251654" y="228536"/>
                        <a:pt x="266471" y="215307"/>
                      </a:cubicBezTo>
                      <a:cubicBezTo>
                        <a:pt x="281288" y="202078"/>
                        <a:pt x="272292" y="183028"/>
                        <a:pt x="275996" y="167682"/>
                      </a:cubicBezTo>
                      <a:cubicBezTo>
                        <a:pt x="279700" y="152336"/>
                        <a:pt x="290283" y="143869"/>
                        <a:pt x="288696" y="123232"/>
                      </a:cubicBezTo>
                      <a:cubicBezTo>
                        <a:pt x="287109" y="102595"/>
                        <a:pt x="250596" y="52853"/>
                        <a:pt x="266471" y="43857"/>
                      </a:cubicBezTo>
                      <a:cubicBezTo>
                        <a:pt x="282346" y="34861"/>
                        <a:pt x="371775" y="73490"/>
                        <a:pt x="383946" y="69257"/>
                      </a:cubicBezTo>
                      <a:cubicBezTo>
                        <a:pt x="396117" y="65024"/>
                        <a:pt x="359604" y="29569"/>
                        <a:pt x="339496" y="18457"/>
                      </a:cubicBezTo>
                      <a:cubicBezTo>
                        <a:pt x="319388" y="7345"/>
                        <a:pt x="294517" y="4699"/>
                        <a:pt x="263296" y="2582"/>
                      </a:cubicBezTo>
                      <a:cubicBezTo>
                        <a:pt x="232075" y="465"/>
                        <a:pt x="191329" y="-3239"/>
                        <a:pt x="152171" y="5757"/>
                      </a:cubicBezTo>
                      <a:cubicBezTo>
                        <a:pt x="113013" y="14753"/>
                        <a:pt x="36283" y="54970"/>
                        <a:pt x="12471" y="787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44A1BE26-BF5D-5778-FD3A-EE3153D95196}"/>
                    </a:ext>
                  </a:extLst>
                </p:cNvPr>
                <p:cNvSpPr/>
                <p:nvPr/>
              </p:nvSpPr>
              <p:spPr>
                <a:xfrm>
                  <a:off x="7016750" y="3266953"/>
                  <a:ext cx="191915" cy="66829"/>
                </a:xfrm>
                <a:custGeom>
                  <a:avLst/>
                  <a:gdLst>
                    <a:gd name="connsiteX0" fmla="*/ 0 w 191915"/>
                    <a:gd name="connsiteY0" fmla="*/ 3297 h 66829"/>
                    <a:gd name="connsiteX1" fmla="*/ 76200 w 191915"/>
                    <a:gd name="connsiteY1" fmla="*/ 22347 h 66829"/>
                    <a:gd name="connsiteX2" fmla="*/ 184150 w 191915"/>
                    <a:gd name="connsiteY2" fmla="*/ 122 h 66829"/>
                    <a:gd name="connsiteX3" fmla="*/ 171450 w 191915"/>
                    <a:gd name="connsiteY3" fmla="*/ 15997 h 66829"/>
                    <a:gd name="connsiteX4" fmla="*/ 76200 w 191915"/>
                    <a:gd name="connsiteY4" fmla="*/ 66797 h 66829"/>
                    <a:gd name="connsiteX5" fmla="*/ 0 w 191915"/>
                    <a:gd name="connsiteY5" fmla="*/ 3297 h 6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915" h="66829">
                      <a:moveTo>
                        <a:pt x="0" y="3297"/>
                      </a:moveTo>
                      <a:cubicBezTo>
                        <a:pt x="0" y="-4111"/>
                        <a:pt x="45508" y="22876"/>
                        <a:pt x="76200" y="22347"/>
                      </a:cubicBezTo>
                      <a:cubicBezTo>
                        <a:pt x="106892" y="21818"/>
                        <a:pt x="184150" y="122"/>
                        <a:pt x="184150" y="122"/>
                      </a:cubicBezTo>
                      <a:cubicBezTo>
                        <a:pt x="200025" y="-936"/>
                        <a:pt x="189441" y="4885"/>
                        <a:pt x="171450" y="15997"/>
                      </a:cubicBezTo>
                      <a:cubicBezTo>
                        <a:pt x="153459" y="27109"/>
                        <a:pt x="101071" y="65210"/>
                        <a:pt x="76200" y="66797"/>
                      </a:cubicBezTo>
                      <a:cubicBezTo>
                        <a:pt x="51329" y="68385"/>
                        <a:pt x="0" y="10705"/>
                        <a:pt x="0" y="32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円/楕円 22">
                  <a:extLst>
                    <a:ext uri="{FF2B5EF4-FFF2-40B4-BE49-F238E27FC236}">
                      <a16:creationId xmlns:a16="http://schemas.microsoft.com/office/drawing/2014/main" id="{9532DC5D-2171-1001-9111-DE876BE124BD}"/>
                    </a:ext>
                  </a:extLst>
                </p:cNvPr>
                <p:cNvSpPr/>
                <p:nvPr/>
              </p:nvSpPr>
              <p:spPr>
                <a:xfrm>
                  <a:off x="7065839" y="3121710"/>
                  <a:ext cx="73025" cy="73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6128A401-8CED-AD46-D686-BC68A6311985}"/>
                    </a:ext>
                  </a:extLst>
                </p:cNvPr>
                <p:cNvSpPr/>
                <p:nvPr/>
              </p:nvSpPr>
              <p:spPr>
                <a:xfrm>
                  <a:off x="6727576" y="3149563"/>
                  <a:ext cx="97319" cy="358098"/>
                </a:xfrm>
                <a:custGeom>
                  <a:avLst/>
                  <a:gdLst>
                    <a:gd name="connsiteX0" fmla="*/ 89149 w 97319"/>
                    <a:gd name="connsiteY0" fmla="*/ 37 h 358098"/>
                    <a:gd name="connsiteX1" fmla="*/ 31999 w 97319"/>
                    <a:gd name="connsiteY1" fmla="*/ 171487 h 358098"/>
                    <a:gd name="connsiteX2" fmla="*/ 38349 w 97319"/>
                    <a:gd name="connsiteY2" fmla="*/ 257212 h 358098"/>
                    <a:gd name="connsiteX3" fmla="*/ 31999 w 97319"/>
                    <a:gd name="connsiteY3" fmla="*/ 219112 h 358098"/>
                    <a:gd name="connsiteX4" fmla="*/ 95499 w 97319"/>
                    <a:gd name="connsiteY4" fmla="*/ 352462 h 358098"/>
                    <a:gd name="connsiteX5" fmla="*/ 73274 w 97319"/>
                    <a:gd name="connsiteY5" fmla="*/ 320712 h 358098"/>
                    <a:gd name="connsiteX6" fmla="*/ 3424 w 97319"/>
                    <a:gd name="connsiteY6" fmla="*/ 206412 h 358098"/>
                    <a:gd name="connsiteX7" fmla="*/ 12949 w 97319"/>
                    <a:gd name="connsiteY7" fmla="*/ 228637 h 358098"/>
                    <a:gd name="connsiteX8" fmla="*/ 31999 w 97319"/>
                    <a:gd name="connsiteY8" fmla="*/ 127037 h 358098"/>
                    <a:gd name="connsiteX9" fmla="*/ 19299 w 97319"/>
                    <a:gd name="connsiteY9" fmla="*/ 155612 h 358098"/>
                    <a:gd name="connsiteX10" fmla="*/ 89149 w 97319"/>
                    <a:gd name="connsiteY10" fmla="*/ 37 h 358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7319" h="358098">
                      <a:moveTo>
                        <a:pt x="89149" y="37"/>
                      </a:moveTo>
                      <a:cubicBezTo>
                        <a:pt x="91266" y="2683"/>
                        <a:pt x="40466" y="128625"/>
                        <a:pt x="31999" y="171487"/>
                      </a:cubicBezTo>
                      <a:cubicBezTo>
                        <a:pt x="23532" y="214349"/>
                        <a:pt x="38349" y="249275"/>
                        <a:pt x="38349" y="257212"/>
                      </a:cubicBezTo>
                      <a:cubicBezTo>
                        <a:pt x="38349" y="265149"/>
                        <a:pt x="22474" y="203237"/>
                        <a:pt x="31999" y="219112"/>
                      </a:cubicBezTo>
                      <a:cubicBezTo>
                        <a:pt x="41524" y="234987"/>
                        <a:pt x="88620" y="335529"/>
                        <a:pt x="95499" y="352462"/>
                      </a:cubicBezTo>
                      <a:cubicBezTo>
                        <a:pt x="102378" y="369395"/>
                        <a:pt x="88620" y="345054"/>
                        <a:pt x="73274" y="320712"/>
                      </a:cubicBezTo>
                      <a:cubicBezTo>
                        <a:pt x="57928" y="296370"/>
                        <a:pt x="13478" y="221758"/>
                        <a:pt x="3424" y="206412"/>
                      </a:cubicBezTo>
                      <a:cubicBezTo>
                        <a:pt x="-6630" y="191066"/>
                        <a:pt x="8187" y="241866"/>
                        <a:pt x="12949" y="228637"/>
                      </a:cubicBezTo>
                      <a:cubicBezTo>
                        <a:pt x="17711" y="215408"/>
                        <a:pt x="30941" y="139208"/>
                        <a:pt x="31999" y="127037"/>
                      </a:cubicBezTo>
                      <a:cubicBezTo>
                        <a:pt x="33057" y="114866"/>
                        <a:pt x="12420" y="174662"/>
                        <a:pt x="19299" y="155612"/>
                      </a:cubicBezTo>
                      <a:cubicBezTo>
                        <a:pt x="26178" y="136562"/>
                        <a:pt x="87032" y="-2609"/>
                        <a:pt x="89149" y="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E629A7C4-4914-1372-AAF2-37CF680D189F}"/>
                    </a:ext>
                  </a:extLst>
                </p:cNvPr>
                <p:cNvSpPr/>
                <p:nvPr/>
              </p:nvSpPr>
              <p:spPr>
                <a:xfrm>
                  <a:off x="6826236" y="3387716"/>
                  <a:ext cx="369006" cy="57585"/>
                </a:xfrm>
                <a:custGeom>
                  <a:avLst/>
                  <a:gdLst>
                    <a:gd name="connsiteX0" fmla="*/ 14 w 369006"/>
                    <a:gd name="connsiteY0" fmla="*/ 3184 h 57585"/>
                    <a:gd name="connsiteX1" fmla="*/ 146064 w 369006"/>
                    <a:gd name="connsiteY1" fmla="*/ 22234 h 57585"/>
                    <a:gd name="connsiteX2" fmla="*/ 117489 w 369006"/>
                    <a:gd name="connsiteY2" fmla="*/ 9 h 57585"/>
                    <a:gd name="connsiteX3" fmla="*/ 180989 w 369006"/>
                    <a:gd name="connsiteY3" fmla="*/ 25409 h 57585"/>
                    <a:gd name="connsiteX4" fmla="*/ 193689 w 369006"/>
                    <a:gd name="connsiteY4" fmla="*/ 15884 h 57585"/>
                    <a:gd name="connsiteX5" fmla="*/ 196864 w 369006"/>
                    <a:gd name="connsiteY5" fmla="*/ 38109 h 57585"/>
                    <a:gd name="connsiteX6" fmla="*/ 282589 w 369006"/>
                    <a:gd name="connsiteY6" fmla="*/ 47634 h 57585"/>
                    <a:gd name="connsiteX7" fmla="*/ 206389 w 369006"/>
                    <a:gd name="connsiteY7" fmla="*/ 28584 h 57585"/>
                    <a:gd name="connsiteX8" fmla="*/ 368314 w 369006"/>
                    <a:gd name="connsiteY8" fmla="*/ 57159 h 57585"/>
                    <a:gd name="connsiteX9" fmla="*/ 260364 w 369006"/>
                    <a:gd name="connsiteY9" fmla="*/ 44459 h 57585"/>
                    <a:gd name="connsiteX10" fmla="*/ 152414 w 369006"/>
                    <a:gd name="connsiteY10" fmla="*/ 50809 h 57585"/>
                    <a:gd name="connsiteX11" fmla="*/ 219089 w 369006"/>
                    <a:gd name="connsiteY11" fmla="*/ 57159 h 57585"/>
                    <a:gd name="connsiteX12" fmla="*/ 184164 w 369006"/>
                    <a:gd name="connsiteY12" fmla="*/ 38109 h 57585"/>
                    <a:gd name="connsiteX13" fmla="*/ 155589 w 369006"/>
                    <a:gd name="connsiteY13" fmla="*/ 6359 h 57585"/>
                    <a:gd name="connsiteX14" fmla="*/ 14 w 369006"/>
                    <a:gd name="connsiteY14" fmla="*/ 3184 h 5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9006" h="57585">
                      <a:moveTo>
                        <a:pt x="14" y="3184"/>
                      </a:moveTo>
                      <a:cubicBezTo>
                        <a:pt x="-1574" y="5830"/>
                        <a:pt x="126485" y="22763"/>
                        <a:pt x="146064" y="22234"/>
                      </a:cubicBezTo>
                      <a:cubicBezTo>
                        <a:pt x="165643" y="21705"/>
                        <a:pt x="111668" y="-520"/>
                        <a:pt x="117489" y="9"/>
                      </a:cubicBezTo>
                      <a:cubicBezTo>
                        <a:pt x="123310" y="538"/>
                        <a:pt x="180989" y="25409"/>
                        <a:pt x="180989" y="25409"/>
                      </a:cubicBezTo>
                      <a:cubicBezTo>
                        <a:pt x="193689" y="28055"/>
                        <a:pt x="191043" y="13767"/>
                        <a:pt x="193689" y="15884"/>
                      </a:cubicBezTo>
                      <a:cubicBezTo>
                        <a:pt x="196335" y="18001"/>
                        <a:pt x="182047" y="32817"/>
                        <a:pt x="196864" y="38109"/>
                      </a:cubicBezTo>
                      <a:cubicBezTo>
                        <a:pt x="211681" y="43401"/>
                        <a:pt x="281002" y="49221"/>
                        <a:pt x="282589" y="47634"/>
                      </a:cubicBezTo>
                      <a:cubicBezTo>
                        <a:pt x="284176" y="46047"/>
                        <a:pt x="192102" y="26997"/>
                        <a:pt x="206389" y="28584"/>
                      </a:cubicBezTo>
                      <a:cubicBezTo>
                        <a:pt x="220676" y="30171"/>
                        <a:pt x="359318" y="54513"/>
                        <a:pt x="368314" y="57159"/>
                      </a:cubicBezTo>
                      <a:cubicBezTo>
                        <a:pt x="377310" y="59805"/>
                        <a:pt x="296347" y="45517"/>
                        <a:pt x="260364" y="44459"/>
                      </a:cubicBezTo>
                      <a:cubicBezTo>
                        <a:pt x="224381" y="43401"/>
                        <a:pt x="159293" y="48692"/>
                        <a:pt x="152414" y="50809"/>
                      </a:cubicBezTo>
                      <a:cubicBezTo>
                        <a:pt x="145535" y="52926"/>
                        <a:pt x="213797" y="59276"/>
                        <a:pt x="219089" y="57159"/>
                      </a:cubicBezTo>
                      <a:cubicBezTo>
                        <a:pt x="224381" y="55042"/>
                        <a:pt x="194747" y="46576"/>
                        <a:pt x="184164" y="38109"/>
                      </a:cubicBezTo>
                      <a:cubicBezTo>
                        <a:pt x="173581" y="29642"/>
                        <a:pt x="178872" y="11122"/>
                        <a:pt x="155589" y="6359"/>
                      </a:cubicBezTo>
                      <a:cubicBezTo>
                        <a:pt x="132306" y="1596"/>
                        <a:pt x="1602" y="538"/>
                        <a:pt x="14" y="31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40A4ABE-1CEC-44CD-C399-8DD8EB2F4ADC}"/>
                    </a:ext>
                  </a:extLst>
                </p:cNvPr>
                <p:cNvSpPr/>
                <p:nvPr/>
              </p:nvSpPr>
              <p:spPr>
                <a:xfrm>
                  <a:off x="7115153" y="3314517"/>
                  <a:ext cx="314507" cy="92276"/>
                </a:xfrm>
                <a:custGeom>
                  <a:avLst/>
                  <a:gdLst>
                    <a:gd name="connsiteX0" fmla="*/ 22 w 314507"/>
                    <a:gd name="connsiteY0" fmla="*/ 92258 h 92276"/>
                    <a:gd name="connsiteX1" fmla="*/ 114322 w 314507"/>
                    <a:gd name="connsiteY1" fmla="*/ 73208 h 92276"/>
                    <a:gd name="connsiteX2" fmla="*/ 101622 w 314507"/>
                    <a:gd name="connsiteY2" fmla="*/ 41458 h 92276"/>
                    <a:gd name="connsiteX3" fmla="*/ 161947 w 314507"/>
                    <a:gd name="connsiteY3" fmla="*/ 50983 h 92276"/>
                    <a:gd name="connsiteX4" fmla="*/ 127022 w 314507"/>
                    <a:gd name="connsiteY4" fmla="*/ 35108 h 92276"/>
                    <a:gd name="connsiteX5" fmla="*/ 203222 w 314507"/>
                    <a:gd name="connsiteY5" fmla="*/ 44633 h 92276"/>
                    <a:gd name="connsiteX6" fmla="*/ 190522 w 314507"/>
                    <a:gd name="connsiteY6" fmla="*/ 22408 h 92276"/>
                    <a:gd name="connsiteX7" fmla="*/ 196872 w 314507"/>
                    <a:gd name="connsiteY7" fmla="*/ 22408 h 92276"/>
                    <a:gd name="connsiteX8" fmla="*/ 266722 w 314507"/>
                    <a:gd name="connsiteY8" fmla="*/ 25583 h 92276"/>
                    <a:gd name="connsiteX9" fmla="*/ 314347 w 314507"/>
                    <a:gd name="connsiteY9" fmla="*/ 183 h 92276"/>
                    <a:gd name="connsiteX10" fmla="*/ 250847 w 314507"/>
                    <a:gd name="connsiteY10" fmla="*/ 16058 h 92276"/>
                    <a:gd name="connsiteX11" fmla="*/ 127022 w 314507"/>
                    <a:gd name="connsiteY11" fmla="*/ 50983 h 92276"/>
                    <a:gd name="connsiteX12" fmla="*/ 104797 w 314507"/>
                    <a:gd name="connsiteY12" fmla="*/ 70033 h 92276"/>
                    <a:gd name="connsiteX13" fmla="*/ 22 w 314507"/>
                    <a:gd name="connsiteY13" fmla="*/ 92258 h 92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4507" h="92276">
                      <a:moveTo>
                        <a:pt x="22" y="92258"/>
                      </a:moveTo>
                      <a:cubicBezTo>
                        <a:pt x="1609" y="92787"/>
                        <a:pt x="97389" y="81675"/>
                        <a:pt x="114322" y="73208"/>
                      </a:cubicBezTo>
                      <a:cubicBezTo>
                        <a:pt x="131255" y="64741"/>
                        <a:pt x="93685" y="45162"/>
                        <a:pt x="101622" y="41458"/>
                      </a:cubicBezTo>
                      <a:cubicBezTo>
                        <a:pt x="109559" y="37754"/>
                        <a:pt x="157714" y="52041"/>
                        <a:pt x="161947" y="50983"/>
                      </a:cubicBezTo>
                      <a:cubicBezTo>
                        <a:pt x="166180" y="49925"/>
                        <a:pt x="120143" y="36166"/>
                        <a:pt x="127022" y="35108"/>
                      </a:cubicBezTo>
                      <a:cubicBezTo>
                        <a:pt x="133901" y="34050"/>
                        <a:pt x="203222" y="44633"/>
                        <a:pt x="203222" y="44633"/>
                      </a:cubicBezTo>
                      <a:cubicBezTo>
                        <a:pt x="213805" y="42516"/>
                        <a:pt x="191580" y="26112"/>
                        <a:pt x="190522" y="22408"/>
                      </a:cubicBezTo>
                      <a:cubicBezTo>
                        <a:pt x="189464" y="18704"/>
                        <a:pt x="196872" y="22408"/>
                        <a:pt x="196872" y="22408"/>
                      </a:cubicBezTo>
                      <a:cubicBezTo>
                        <a:pt x="209572" y="22937"/>
                        <a:pt x="247143" y="29287"/>
                        <a:pt x="266722" y="25583"/>
                      </a:cubicBezTo>
                      <a:cubicBezTo>
                        <a:pt x="286301" y="21879"/>
                        <a:pt x="316993" y="1770"/>
                        <a:pt x="314347" y="183"/>
                      </a:cubicBezTo>
                      <a:cubicBezTo>
                        <a:pt x="311701" y="-1405"/>
                        <a:pt x="282068" y="7591"/>
                        <a:pt x="250847" y="16058"/>
                      </a:cubicBezTo>
                      <a:cubicBezTo>
                        <a:pt x="219626" y="24525"/>
                        <a:pt x="151364" y="41987"/>
                        <a:pt x="127022" y="50983"/>
                      </a:cubicBezTo>
                      <a:cubicBezTo>
                        <a:pt x="102680" y="59979"/>
                        <a:pt x="126493" y="61037"/>
                        <a:pt x="104797" y="70033"/>
                      </a:cubicBezTo>
                      <a:cubicBezTo>
                        <a:pt x="83101" y="79029"/>
                        <a:pt x="-1565" y="91729"/>
                        <a:pt x="22" y="92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BA607293-DA83-904C-E245-8F8A3426D935}"/>
                    </a:ext>
                  </a:extLst>
                </p:cNvPr>
                <p:cNvSpPr/>
                <p:nvPr/>
              </p:nvSpPr>
              <p:spPr>
                <a:xfrm>
                  <a:off x="7330495" y="3072825"/>
                  <a:ext cx="275214" cy="83754"/>
                </a:xfrm>
                <a:custGeom>
                  <a:avLst/>
                  <a:gdLst>
                    <a:gd name="connsiteX0" fmla="*/ 580 w 275214"/>
                    <a:gd name="connsiteY0" fmla="*/ 575 h 83754"/>
                    <a:gd name="connsiteX1" fmla="*/ 133930 w 275214"/>
                    <a:gd name="connsiteY1" fmla="*/ 35500 h 83754"/>
                    <a:gd name="connsiteX2" fmla="*/ 267280 w 275214"/>
                    <a:gd name="connsiteY2" fmla="*/ 83125 h 83754"/>
                    <a:gd name="connsiteX3" fmla="*/ 238705 w 275214"/>
                    <a:gd name="connsiteY3" fmla="*/ 64075 h 83754"/>
                    <a:gd name="connsiteX4" fmla="*/ 64080 w 275214"/>
                    <a:gd name="connsiteY4" fmla="*/ 83125 h 83754"/>
                    <a:gd name="connsiteX5" fmla="*/ 149805 w 275214"/>
                    <a:gd name="connsiteY5" fmla="*/ 64075 h 83754"/>
                    <a:gd name="connsiteX6" fmla="*/ 187905 w 275214"/>
                    <a:gd name="connsiteY6" fmla="*/ 64075 h 83754"/>
                    <a:gd name="connsiteX7" fmla="*/ 580 w 275214"/>
                    <a:gd name="connsiteY7" fmla="*/ 575 h 83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5214" h="83754">
                      <a:moveTo>
                        <a:pt x="580" y="575"/>
                      </a:moveTo>
                      <a:cubicBezTo>
                        <a:pt x="-8416" y="-4187"/>
                        <a:pt x="89480" y="21742"/>
                        <a:pt x="133930" y="35500"/>
                      </a:cubicBezTo>
                      <a:cubicBezTo>
                        <a:pt x="178380" y="49258"/>
                        <a:pt x="249817" y="78362"/>
                        <a:pt x="267280" y="83125"/>
                      </a:cubicBezTo>
                      <a:cubicBezTo>
                        <a:pt x="284743" y="87888"/>
                        <a:pt x="272572" y="64075"/>
                        <a:pt x="238705" y="64075"/>
                      </a:cubicBezTo>
                      <a:cubicBezTo>
                        <a:pt x="204838" y="64075"/>
                        <a:pt x="78897" y="83125"/>
                        <a:pt x="64080" y="83125"/>
                      </a:cubicBezTo>
                      <a:cubicBezTo>
                        <a:pt x="49263" y="83125"/>
                        <a:pt x="129168" y="67250"/>
                        <a:pt x="149805" y="64075"/>
                      </a:cubicBezTo>
                      <a:cubicBezTo>
                        <a:pt x="170443" y="60900"/>
                        <a:pt x="209072" y="74658"/>
                        <a:pt x="187905" y="64075"/>
                      </a:cubicBezTo>
                      <a:cubicBezTo>
                        <a:pt x="166738" y="53492"/>
                        <a:pt x="9576" y="5337"/>
                        <a:pt x="580" y="5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5315AC7F-354C-C15A-CA72-C9EA67798AB4}"/>
                    </a:ext>
                  </a:extLst>
                </p:cNvPr>
                <p:cNvSpPr/>
                <p:nvPr/>
              </p:nvSpPr>
              <p:spPr>
                <a:xfrm>
                  <a:off x="7092908" y="3326215"/>
                  <a:ext cx="267661" cy="128185"/>
                </a:xfrm>
                <a:custGeom>
                  <a:avLst/>
                  <a:gdLst>
                    <a:gd name="connsiteX0" fmla="*/ 42 w 267661"/>
                    <a:gd name="connsiteY0" fmla="*/ 128185 h 128185"/>
                    <a:gd name="connsiteX1" fmla="*/ 165142 w 267661"/>
                    <a:gd name="connsiteY1" fmla="*/ 67860 h 128185"/>
                    <a:gd name="connsiteX2" fmla="*/ 69892 w 267661"/>
                    <a:gd name="connsiteY2" fmla="*/ 86910 h 128185"/>
                    <a:gd name="connsiteX3" fmla="*/ 161967 w 267661"/>
                    <a:gd name="connsiteY3" fmla="*/ 58335 h 128185"/>
                    <a:gd name="connsiteX4" fmla="*/ 266742 w 267661"/>
                    <a:gd name="connsiteY4" fmla="*/ 1185 h 128185"/>
                    <a:gd name="connsiteX5" fmla="*/ 209592 w 267661"/>
                    <a:gd name="connsiteY5" fmla="*/ 23410 h 128185"/>
                    <a:gd name="connsiteX6" fmla="*/ 149267 w 267661"/>
                    <a:gd name="connsiteY6" fmla="*/ 67860 h 128185"/>
                    <a:gd name="connsiteX7" fmla="*/ 42 w 267661"/>
                    <a:gd name="connsiteY7" fmla="*/ 128185 h 12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661" h="128185">
                      <a:moveTo>
                        <a:pt x="42" y="128185"/>
                      </a:moveTo>
                      <a:cubicBezTo>
                        <a:pt x="2688" y="128185"/>
                        <a:pt x="153500" y="74739"/>
                        <a:pt x="165142" y="67860"/>
                      </a:cubicBezTo>
                      <a:cubicBezTo>
                        <a:pt x="176784" y="60981"/>
                        <a:pt x="70421" y="88497"/>
                        <a:pt x="69892" y="86910"/>
                      </a:cubicBezTo>
                      <a:cubicBezTo>
                        <a:pt x="69363" y="85323"/>
                        <a:pt x="129159" y="72622"/>
                        <a:pt x="161967" y="58335"/>
                      </a:cubicBezTo>
                      <a:cubicBezTo>
                        <a:pt x="194775" y="44047"/>
                        <a:pt x="258805" y="7006"/>
                        <a:pt x="266742" y="1185"/>
                      </a:cubicBezTo>
                      <a:cubicBezTo>
                        <a:pt x="274679" y="-4636"/>
                        <a:pt x="229171" y="12298"/>
                        <a:pt x="209592" y="23410"/>
                      </a:cubicBezTo>
                      <a:cubicBezTo>
                        <a:pt x="190013" y="34522"/>
                        <a:pt x="179959" y="48281"/>
                        <a:pt x="149267" y="67860"/>
                      </a:cubicBezTo>
                      <a:cubicBezTo>
                        <a:pt x="118575" y="87439"/>
                        <a:pt x="-2604" y="128185"/>
                        <a:pt x="42" y="128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130175CF-4562-E3D0-5A41-932C9DE52C8A}"/>
                    </a:ext>
                  </a:extLst>
                </p:cNvPr>
                <p:cNvSpPr/>
                <p:nvPr/>
              </p:nvSpPr>
              <p:spPr>
                <a:xfrm>
                  <a:off x="6510849" y="2891624"/>
                  <a:ext cx="104398" cy="275342"/>
                </a:xfrm>
                <a:custGeom>
                  <a:avLst/>
                  <a:gdLst>
                    <a:gd name="connsiteX0" fmla="*/ 61401 w 104398"/>
                    <a:gd name="connsiteY0" fmla="*/ 801 h 275342"/>
                    <a:gd name="connsiteX1" fmla="*/ 26476 w 104398"/>
                    <a:gd name="connsiteY1" fmla="*/ 108751 h 275342"/>
                    <a:gd name="connsiteX2" fmla="*/ 32826 w 104398"/>
                    <a:gd name="connsiteY2" fmla="*/ 184951 h 275342"/>
                    <a:gd name="connsiteX3" fmla="*/ 10601 w 104398"/>
                    <a:gd name="connsiteY3" fmla="*/ 169076 h 275342"/>
                    <a:gd name="connsiteX4" fmla="*/ 42351 w 104398"/>
                    <a:gd name="connsiteY4" fmla="*/ 204001 h 275342"/>
                    <a:gd name="connsiteX5" fmla="*/ 39176 w 104398"/>
                    <a:gd name="connsiteY5" fmla="*/ 229401 h 275342"/>
                    <a:gd name="connsiteX6" fmla="*/ 32826 w 104398"/>
                    <a:gd name="connsiteY6" fmla="*/ 197651 h 275342"/>
                    <a:gd name="connsiteX7" fmla="*/ 102676 w 104398"/>
                    <a:gd name="connsiteY7" fmla="*/ 273851 h 275342"/>
                    <a:gd name="connsiteX8" fmla="*/ 77276 w 104398"/>
                    <a:gd name="connsiteY8" fmla="*/ 242101 h 275342"/>
                    <a:gd name="connsiteX9" fmla="*/ 13776 w 104398"/>
                    <a:gd name="connsiteY9" fmla="*/ 169076 h 275342"/>
                    <a:gd name="connsiteX10" fmla="*/ 16951 w 104398"/>
                    <a:gd name="connsiteY10" fmla="*/ 130976 h 275342"/>
                    <a:gd name="connsiteX11" fmla="*/ 1076 w 104398"/>
                    <a:gd name="connsiteY11" fmla="*/ 169076 h 275342"/>
                    <a:gd name="connsiteX12" fmla="*/ 61401 w 104398"/>
                    <a:gd name="connsiteY12" fmla="*/ 801 h 275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398" h="275342">
                      <a:moveTo>
                        <a:pt x="61401" y="801"/>
                      </a:moveTo>
                      <a:cubicBezTo>
                        <a:pt x="65634" y="-9253"/>
                        <a:pt x="31238" y="78060"/>
                        <a:pt x="26476" y="108751"/>
                      </a:cubicBezTo>
                      <a:cubicBezTo>
                        <a:pt x="21714" y="139442"/>
                        <a:pt x="35472" y="174897"/>
                        <a:pt x="32826" y="184951"/>
                      </a:cubicBezTo>
                      <a:cubicBezTo>
                        <a:pt x="30180" y="195005"/>
                        <a:pt x="9014" y="165901"/>
                        <a:pt x="10601" y="169076"/>
                      </a:cubicBezTo>
                      <a:cubicBezTo>
                        <a:pt x="12188" y="172251"/>
                        <a:pt x="37588" y="193947"/>
                        <a:pt x="42351" y="204001"/>
                      </a:cubicBezTo>
                      <a:cubicBezTo>
                        <a:pt x="47113" y="214055"/>
                        <a:pt x="40764" y="230459"/>
                        <a:pt x="39176" y="229401"/>
                      </a:cubicBezTo>
                      <a:cubicBezTo>
                        <a:pt x="37588" y="228343"/>
                        <a:pt x="22243" y="190243"/>
                        <a:pt x="32826" y="197651"/>
                      </a:cubicBezTo>
                      <a:cubicBezTo>
                        <a:pt x="43409" y="205059"/>
                        <a:pt x="102676" y="273851"/>
                        <a:pt x="102676" y="273851"/>
                      </a:cubicBezTo>
                      <a:cubicBezTo>
                        <a:pt x="110084" y="281259"/>
                        <a:pt x="92093" y="259563"/>
                        <a:pt x="77276" y="242101"/>
                      </a:cubicBezTo>
                      <a:cubicBezTo>
                        <a:pt x="62459" y="224639"/>
                        <a:pt x="23830" y="187597"/>
                        <a:pt x="13776" y="169076"/>
                      </a:cubicBezTo>
                      <a:cubicBezTo>
                        <a:pt x="3722" y="150555"/>
                        <a:pt x="19068" y="130976"/>
                        <a:pt x="16951" y="130976"/>
                      </a:cubicBezTo>
                      <a:cubicBezTo>
                        <a:pt x="14834" y="130976"/>
                        <a:pt x="-4745" y="186538"/>
                        <a:pt x="1076" y="169076"/>
                      </a:cubicBezTo>
                      <a:cubicBezTo>
                        <a:pt x="6897" y="151614"/>
                        <a:pt x="57168" y="10855"/>
                        <a:pt x="61401" y="8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3460453E-AD08-6AFD-0684-9995B001745F}"/>
                    </a:ext>
                  </a:extLst>
                </p:cNvPr>
                <p:cNvSpPr/>
                <p:nvPr/>
              </p:nvSpPr>
              <p:spPr>
                <a:xfrm>
                  <a:off x="6583562" y="2907442"/>
                  <a:ext cx="75015" cy="204625"/>
                </a:xfrm>
                <a:custGeom>
                  <a:avLst/>
                  <a:gdLst>
                    <a:gd name="connsiteX0" fmla="*/ 74413 w 75015"/>
                    <a:gd name="connsiteY0" fmla="*/ 858 h 204625"/>
                    <a:gd name="connsiteX1" fmla="*/ 36313 w 75015"/>
                    <a:gd name="connsiteY1" fmla="*/ 83408 h 204625"/>
                    <a:gd name="connsiteX2" fmla="*/ 39488 w 75015"/>
                    <a:gd name="connsiteY2" fmla="*/ 118333 h 204625"/>
                    <a:gd name="connsiteX3" fmla="*/ 33138 w 75015"/>
                    <a:gd name="connsiteY3" fmla="*/ 89758 h 204625"/>
                    <a:gd name="connsiteX4" fmla="*/ 36313 w 75015"/>
                    <a:gd name="connsiteY4" fmla="*/ 200883 h 204625"/>
                    <a:gd name="connsiteX5" fmla="*/ 33138 w 75015"/>
                    <a:gd name="connsiteY5" fmla="*/ 172308 h 204625"/>
                    <a:gd name="connsiteX6" fmla="*/ 20438 w 75015"/>
                    <a:gd name="connsiteY6" fmla="*/ 111983 h 204625"/>
                    <a:gd name="connsiteX7" fmla="*/ 1388 w 75015"/>
                    <a:gd name="connsiteY7" fmla="*/ 140558 h 204625"/>
                    <a:gd name="connsiteX8" fmla="*/ 74413 w 75015"/>
                    <a:gd name="connsiteY8" fmla="*/ 858 h 20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015" h="204625">
                      <a:moveTo>
                        <a:pt x="74413" y="858"/>
                      </a:moveTo>
                      <a:cubicBezTo>
                        <a:pt x="80234" y="-8667"/>
                        <a:pt x="42134" y="63829"/>
                        <a:pt x="36313" y="83408"/>
                      </a:cubicBezTo>
                      <a:cubicBezTo>
                        <a:pt x="30492" y="102987"/>
                        <a:pt x="40017" y="117275"/>
                        <a:pt x="39488" y="118333"/>
                      </a:cubicBezTo>
                      <a:cubicBezTo>
                        <a:pt x="38959" y="119391"/>
                        <a:pt x="33667" y="76000"/>
                        <a:pt x="33138" y="89758"/>
                      </a:cubicBezTo>
                      <a:cubicBezTo>
                        <a:pt x="32609" y="103516"/>
                        <a:pt x="36313" y="187125"/>
                        <a:pt x="36313" y="200883"/>
                      </a:cubicBezTo>
                      <a:cubicBezTo>
                        <a:pt x="36313" y="214641"/>
                        <a:pt x="35784" y="187125"/>
                        <a:pt x="33138" y="172308"/>
                      </a:cubicBezTo>
                      <a:cubicBezTo>
                        <a:pt x="30492" y="157491"/>
                        <a:pt x="25730" y="117275"/>
                        <a:pt x="20438" y="111983"/>
                      </a:cubicBezTo>
                      <a:cubicBezTo>
                        <a:pt x="15146" y="106691"/>
                        <a:pt x="-5491" y="155904"/>
                        <a:pt x="1388" y="140558"/>
                      </a:cubicBezTo>
                      <a:cubicBezTo>
                        <a:pt x="8267" y="125212"/>
                        <a:pt x="68592" y="10383"/>
                        <a:pt x="74413" y="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B23B3947-34AE-2427-5414-D966B3053C36}"/>
                    </a:ext>
                  </a:extLst>
                </p:cNvPr>
                <p:cNvSpPr/>
                <p:nvPr/>
              </p:nvSpPr>
              <p:spPr>
                <a:xfrm>
                  <a:off x="6816450" y="2833675"/>
                  <a:ext cx="282512" cy="179443"/>
                </a:xfrm>
                <a:custGeom>
                  <a:avLst/>
                  <a:gdLst>
                    <a:gd name="connsiteX0" fmla="*/ 275 w 282512"/>
                    <a:gd name="connsiteY0" fmla="*/ 179400 h 179443"/>
                    <a:gd name="connsiteX1" fmla="*/ 178075 w 282512"/>
                    <a:gd name="connsiteY1" fmla="*/ 46050 h 179443"/>
                    <a:gd name="connsiteX2" fmla="*/ 117750 w 282512"/>
                    <a:gd name="connsiteY2" fmla="*/ 80975 h 179443"/>
                    <a:gd name="connsiteX3" fmla="*/ 251100 w 282512"/>
                    <a:gd name="connsiteY3" fmla="*/ 1600 h 179443"/>
                    <a:gd name="connsiteX4" fmla="*/ 155850 w 282512"/>
                    <a:gd name="connsiteY4" fmla="*/ 61925 h 179443"/>
                    <a:gd name="connsiteX5" fmla="*/ 279675 w 282512"/>
                    <a:gd name="connsiteY5" fmla="*/ 1600 h 179443"/>
                    <a:gd name="connsiteX6" fmla="*/ 225700 w 282512"/>
                    <a:gd name="connsiteY6" fmla="*/ 30175 h 179443"/>
                    <a:gd name="connsiteX7" fmla="*/ 275 w 282512"/>
                    <a:gd name="connsiteY7" fmla="*/ 179400 h 179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2512" h="179443">
                      <a:moveTo>
                        <a:pt x="275" y="179400"/>
                      </a:moveTo>
                      <a:cubicBezTo>
                        <a:pt x="-7662" y="182046"/>
                        <a:pt x="158496" y="62454"/>
                        <a:pt x="178075" y="46050"/>
                      </a:cubicBezTo>
                      <a:cubicBezTo>
                        <a:pt x="197654" y="29646"/>
                        <a:pt x="105579" y="88383"/>
                        <a:pt x="117750" y="80975"/>
                      </a:cubicBezTo>
                      <a:cubicBezTo>
                        <a:pt x="129921" y="73567"/>
                        <a:pt x="244750" y="4775"/>
                        <a:pt x="251100" y="1600"/>
                      </a:cubicBezTo>
                      <a:cubicBezTo>
                        <a:pt x="257450" y="-1575"/>
                        <a:pt x="151088" y="61925"/>
                        <a:pt x="155850" y="61925"/>
                      </a:cubicBezTo>
                      <a:cubicBezTo>
                        <a:pt x="160612" y="61925"/>
                        <a:pt x="268033" y="6892"/>
                        <a:pt x="279675" y="1600"/>
                      </a:cubicBezTo>
                      <a:cubicBezTo>
                        <a:pt x="291317" y="-3692"/>
                        <a:pt x="265917" y="3717"/>
                        <a:pt x="225700" y="30175"/>
                      </a:cubicBezTo>
                      <a:cubicBezTo>
                        <a:pt x="185483" y="56633"/>
                        <a:pt x="8212" y="176754"/>
                        <a:pt x="275" y="179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1F14480F-3C5A-1E02-5999-33BF9B70C7B6}"/>
                    </a:ext>
                  </a:extLst>
                </p:cNvPr>
                <p:cNvSpPr/>
                <p:nvPr/>
              </p:nvSpPr>
              <p:spPr>
                <a:xfrm>
                  <a:off x="6781797" y="2742783"/>
                  <a:ext cx="457377" cy="98845"/>
                </a:xfrm>
                <a:custGeom>
                  <a:avLst/>
                  <a:gdLst>
                    <a:gd name="connsiteX0" fmla="*/ 3 w 457377"/>
                    <a:gd name="connsiteY0" fmla="*/ 98842 h 98845"/>
                    <a:gd name="connsiteX1" fmla="*/ 254003 w 457377"/>
                    <a:gd name="connsiteY1" fmla="*/ 32167 h 98845"/>
                    <a:gd name="connsiteX2" fmla="*/ 228603 w 457377"/>
                    <a:gd name="connsiteY2" fmla="*/ 22642 h 98845"/>
                    <a:gd name="connsiteX3" fmla="*/ 412753 w 457377"/>
                    <a:gd name="connsiteY3" fmla="*/ 417 h 98845"/>
                    <a:gd name="connsiteX4" fmla="*/ 361953 w 457377"/>
                    <a:gd name="connsiteY4" fmla="*/ 9942 h 98845"/>
                    <a:gd name="connsiteX5" fmla="*/ 457203 w 457377"/>
                    <a:gd name="connsiteY5" fmla="*/ 32167 h 98845"/>
                    <a:gd name="connsiteX6" fmla="*/ 381003 w 457377"/>
                    <a:gd name="connsiteY6" fmla="*/ 22642 h 98845"/>
                    <a:gd name="connsiteX7" fmla="*/ 225428 w 457377"/>
                    <a:gd name="connsiteY7" fmla="*/ 32167 h 98845"/>
                    <a:gd name="connsiteX8" fmla="*/ 155578 w 457377"/>
                    <a:gd name="connsiteY8" fmla="*/ 35342 h 98845"/>
                    <a:gd name="connsiteX9" fmla="*/ 260353 w 457377"/>
                    <a:gd name="connsiteY9" fmla="*/ 35342 h 98845"/>
                    <a:gd name="connsiteX10" fmla="*/ 3 w 457377"/>
                    <a:gd name="connsiteY10" fmla="*/ 98842 h 9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377" h="98845">
                      <a:moveTo>
                        <a:pt x="3" y="98842"/>
                      </a:moveTo>
                      <a:cubicBezTo>
                        <a:pt x="-1055" y="98313"/>
                        <a:pt x="215903" y="44867"/>
                        <a:pt x="254003" y="32167"/>
                      </a:cubicBezTo>
                      <a:cubicBezTo>
                        <a:pt x="292103" y="19467"/>
                        <a:pt x="202145" y="27934"/>
                        <a:pt x="228603" y="22642"/>
                      </a:cubicBezTo>
                      <a:cubicBezTo>
                        <a:pt x="255061" y="17350"/>
                        <a:pt x="390528" y="2534"/>
                        <a:pt x="412753" y="417"/>
                      </a:cubicBezTo>
                      <a:cubicBezTo>
                        <a:pt x="434978" y="-1700"/>
                        <a:pt x="354545" y="4650"/>
                        <a:pt x="361953" y="9942"/>
                      </a:cubicBezTo>
                      <a:cubicBezTo>
                        <a:pt x="369361" y="15234"/>
                        <a:pt x="454028" y="30050"/>
                        <a:pt x="457203" y="32167"/>
                      </a:cubicBezTo>
                      <a:cubicBezTo>
                        <a:pt x="460378" y="34284"/>
                        <a:pt x="419632" y="22642"/>
                        <a:pt x="381003" y="22642"/>
                      </a:cubicBezTo>
                      <a:cubicBezTo>
                        <a:pt x="342374" y="22642"/>
                        <a:pt x="262999" y="30050"/>
                        <a:pt x="225428" y="32167"/>
                      </a:cubicBezTo>
                      <a:cubicBezTo>
                        <a:pt x="187857" y="34284"/>
                        <a:pt x="149757" y="34813"/>
                        <a:pt x="155578" y="35342"/>
                      </a:cubicBezTo>
                      <a:cubicBezTo>
                        <a:pt x="161399" y="35871"/>
                        <a:pt x="285224" y="25817"/>
                        <a:pt x="260353" y="35342"/>
                      </a:cubicBezTo>
                      <a:cubicBezTo>
                        <a:pt x="235482" y="44867"/>
                        <a:pt x="1061" y="99371"/>
                        <a:pt x="3" y="988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B8F77420-9FAB-EA36-9358-769A8F0F6F02}"/>
                    </a:ext>
                  </a:extLst>
                </p:cNvPr>
                <p:cNvSpPr/>
                <p:nvPr/>
              </p:nvSpPr>
              <p:spPr>
                <a:xfrm>
                  <a:off x="6621050" y="2840796"/>
                  <a:ext cx="222459" cy="266680"/>
                </a:xfrm>
                <a:custGeom>
                  <a:avLst/>
                  <a:gdLst>
                    <a:gd name="connsiteX0" fmla="*/ 221075 w 222459"/>
                    <a:gd name="connsiteY0" fmla="*/ 829 h 266680"/>
                    <a:gd name="connsiteX1" fmla="*/ 119475 w 222459"/>
                    <a:gd name="connsiteY1" fmla="*/ 105604 h 266680"/>
                    <a:gd name="connsiteX2" fmla="*/ 78200 w 222459"/>
                    <a:gd name="connsiteY2" fmla="*/ 159579 h 266680"/>
                    <a:gd name="connsiteX3" fmla="*/ 81375 w 222459"/>
                    <a:gd name="connsiteY3" fmla="*/ 108779 h 266680"/>
                    <a:gd name="connsiteX4" fmla="*/ 5175 w 222459"/>
                    <a:gd name="connsiteY4" fmla="*/ 261179 h 266680"/>
                    <a:gd name="connsiteX5" fmla="*/ 21050 w 222459"/>
                    <a:gd name="connsiteY5" fmla="*/ 216729 h 266680"/>
                    <a:gd name="connsiteX6" fmla="*/ 135350 w 222459"/>
                    <a:gd name="connsiteY6" fmla="*/ 61154 h 266680"/>
                    <a:gd name="connsiteX7" fmla="*/ 87725 w 222459"/>
                    <a:gd name="connsiteY7" fmla="*/ 108779 h 266680"/>
                    <a:gd name="connsiteX8" fmla="*/ 173450 w 222459"/>
                    <a:gd name="connsiteY8" fmla="*/ 57979 h 266680"/>
                    <a:gd name="connsiteX9" fmla="*/ 221075 w 222459"/>
                    <a:gd name="connsiteY9" fmla="*/ 829 h 26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459" h="266680">
                      <a:moveTo>
                        <a:pt x="221075" y="829"/>
                      </a:moveTo>
                      <a:cubicBezTo>
                        <a:pt x="212079" y="8767"/>
                        <a:pt x="143287" y="79146"/>
                        <a:pt x="119475" y="105604"/>
                      </a:cubicBezTo>
                      <a:cubicBezTo>
                        <a:pt x="95663" y="132062"/>
                        <a:pt x="84550" y="159050"/>
                        <a:pt x="78200" y="159579"/>
                      </a:cubicBezTo>
                      <a:cubicBezTo>
                        <a:pt x="71850" y="160108"/>
                        <a:pt x="93546" y="91846"/>
                        <a:pt x="81375" y="108779"/>
                      </a:cubicBezTo>
                      <a:cubicBezTo>
                        <a:pt x="69204" y="125712"/>
                        <a:pt x="15229" y="243187"/>
                        <a:pt x="5175" y="261179"/>
                      </a:cubicBezTo>
                      <a:cubicBezTo>
                        <a:pt x="-4879" y="279171"/>
                        <a:pt x="-646" y="250067"/>
                        <a:pt x="21050" y="216729"/>
                      </a:cubicBezTo>
                      <a:cubicBezTo>
                        <a:pt x="42746" y="183392"/>
                        <a:pt x="124238" y="79145"/>
                        <a:pt x="135350" y="61154"/>
                      </a:cubicBezTo>
                      <a:cubicBezTo>
                        <a:pt x="146462" y="43163"/>
                        <a:pt x="81375" y="109308"/>
                        <a:pt x="87725" y="108779"/>
                      </a:cubicBezTo>
                      <a:cubicBezTo>
                        <a:pt x="94075" y="108250"/>
                        <a:pt x="153871" y="71737"/>
                        <a:pt x="173450" y="57979"/>
                      </a:cubicBezTo>
                      <a:cubicBezTo>
                        <a:pt x="193029" y="44221"/>
                        <a:pt x="230071" y="-7109"/>
                        <a:pt x="221075" y="8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23430FFE-8DAA-33BE-5F7F-B97164CD8F87}"/>
                    </a:ext>
                  </a:extLst>
                </p:cNvPr>
                <p:cNvSpPr/>
                <p:nvPr/>
              </p:nvSpPr>
              <p:spPr>
                <a:xfrm>
                  <a:off x="6667500" y="2784454"/>
                  <a:ext cx="454026" cy="282599"/>
                </a:xfrm>
                <a:custGeom>
                  <a:avLst/>
                  <a:gdLst>
                    <a:gd name="connsiteX0" fmla="*/ 454025 w 454026"/>
                    <a:gd name="connsiteY0" fmla="*/ 21 h 282599"/>
                    <a:gd name="connsiteX1" fmla="*/ 231775 w 454026"/>
                    <a:gd name="connsiteY1" fmla="*/ 101621 h 282599"/>
                    <a:gd name="connsiteX2" fmla="*/ 60325 w 454026"/>
                    <a:gd name="connsiteY2" fmla="*/ 257196 h 282599"/>
                    <a:gd name="connsiteX3" fmla="*/ 82550 w 454026"/>
                    <a:gd name="connsiteY3" fmla="*/ 222271 h 282599"/>
                    <a:gd name="connsiteX4" fmla="*/ 0 w 454026"/>
                    <a:gd name="connsiteY4" fmla="*/ 282596 h 282599"/>
                    <a:gd name="connsiteX5" fmla="*/ 82550 w 454026"/>
                    <a:gd name="connsiteY5" fmla="*/ 219096 h 282599"/>
                    <a:gd name="connsiteX6" fmla="*/ 212725 w 454026"/>
                    <a:gd name="connsiteY6" fmla="*/ 82571 h 282599"/>
                    <a:gd name="connsiteX7" fmla="*/ 171450 w 454026"/>
                    <a:gd name="connsiteY7" fmla="*/ 117496 h 282599"/>
                    <a:gd name="connsiteX8" fmla="*/ 288925 w 454026"/>
                    <a:gd name="connsiteY8" fmla="*/ 69871 h 282599"/>
                    <a:gd name="connsiteX9" fmla="*/ 228600 w 454026"/>
                    <a:gd name="connsiteY9" fmla="*/ 92096 h 282599"/>
                    <a:gd name="connsiteX10" fmla="*/ 454025 w 454026"/>
                    <a:gd name="connsiteY10" fmla="*/ 21 h 28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4026" h="282599">
                      <a:moveTo>
                        <a:pt x="454025" y="21"/>
                      </a:moveTo>
                      <a:cubicBezTo>
                        <a:pt x="454554" y="1608"/>
                        <a:pt x="297392" y="58759"/>
                        <a:pt x="231775" y="101621"/>
                      </a:cubicBezTo>
                      <a:cubicBezTo>
                        <a:pt x="166158" y="144483"/>
                        <a:pt x="85196" y="237088"/>
                        <a:pt x="60325" y="257196"/>
                      </a:cubicBezTo>
                      <a:cubicBezTo>
                        <a:pt x="35454" y="277304"/>
                        <a:pt x="92604" y="218038"/>
                        <a:pt x="82550" y="222271"/>
                      </a:cubicBezTo>
                      <a:cubicBezTo>
                        <a:pt x="72496" y="226504"/>
                        <a:pt x="0" y="283125"/>
                        <a:pt x="0" y="282596"/>
                      </a:cubicBezTo>
                      <a:cubicBezTo>
                        <a:pt x="0" y="282067"/>
                        <a:pt x="47096" y="252433"/>
                        <a:pt x="82550" y="219096"/>
                      </a:cubicBezTo>
                      <a:cubicBezTo>
                        <a:pt x="118004" y="185759"/>
                        <a:pt x="197908" y="99504"/>
                        <a:pt x="212725" y="82571"/>
                      </a:cubicBezTo>
                      <a:cubicBezTo>
                        <a:pt x="227542" y="65638"/>
                        <a:pt x="158750" y="119613"/>
                        <a:pt x="171450" y="117496"/>
                      </a:cubicBezTo>
                      <a:cubicBezTo>
                        <a:pt x="184150" y="115379"/>
                        <a:pt x="279400" y="74104"/>
                        <a:pt x="288925" y="69871"/>
                      </a:cubicBezTo>
                      <a:cubicBezTo>
                        <a:pt x="298450" y="65638"/>
                        <a:pt x="202671" y="99504"/>
                        <a:pt x="228600" y="92096"/>
                      </a:cubicBezTo>
                      <a:cubicBezTo>
                        <a:pt x="254529" y="84688"/>
                        <a:pt x="453496" y="-1566"/>
                        <a:pt x="454025" y="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D08C8357-B8E1-2A41-ECB5-984834DF56CC}"/>
                    </a:ext>
                  </a:extLst>
                </p:cNvPr>
                <p:cNvSpPr/>
                <p:nvPr/>
              </p:nvSpPr>
              <p:spPr>
                <a:xfrm>
                  <a:off x="7207250" y="2708275"/>
                  <a:ext cx="360321" cy="142722"/>
                </a:xfrm>
                <a:custGeom>
                  <a:avLst/>
                  <a:gdLst>
                    <a:gd name="connsiteX0" fmla="*/ 0 w 360321"/>
                    <a:gd name="connsiteY0" fmla="*/ 0 h 142722"/>
                    <a:gd name="connsiteX1" fmla="*/ 228600 w 360321"/>
                    <a:gd name="connsiteY1" fmla="*/ 76200 h 142722"/>
                    <a:gd name="connsiteX2" fmla="*/ 174625 w 360321"/>
                    <a:gd name="connsiteY2" fmla="*/ 63500 h 142722"/>
                    <a:gd name="connsiteX3" fmla="*/ 352425 w 360321"/>
                    <a:gd name="connsiteY3" fmla="*/ 139700 h 142722"/>
                    <a:gd name="connsiteX4" fmla="*/ 317500 w 360321"/>
                    <a:gd name="connsiteY4" fmla="*/ 120650 h 142722"/>
                    <a:gd name="connsiteX5" fmla="*/ 212725 w 360321"/>
                    <a:gd name="connsiteY5" fmla="*/ 57150 h 142722"/>
                    <a:gd name="connsiteX6" fmla="*/ 247650 w 360321"/>
                    <a:gd name="connsiteY6" fmla="*/ 85725 h 142722"/>
                    <a:gd name="connsiteX7" fmla="*/ 174625 w 360321"/>
                    <a:gd name="connsiteY7" fmla="*/ 76200 h 142722"/>
                    <a:gd name="connsiteX8" fmla="*/ 177800 w 360321"/>
                    <a:gd name="connsiteY8" fmla="*/ 60325 h 142722"/>
                    <a:gd name="connsiteX9" fmla="*/ 168275 w 360321"/>
                    <a:gd name="connsiteY9" fmla="*/ 60325 h 142722"/>
                    <a:gd name="connsiteX10" fmla="*/ 0 w 360321"/>
                    <a:gd name="connsiteY10" fmla="*/ 0 h 142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321" h="142722">
                      <a:moveTo>
                        <a:pt x="0" y="0"/>
                      </a:moveTo>
                      <a:cubicBezTo>
                        <a:pt x="10054" y="2646"/>
                        <a:pt x="199496" y="65617"/>
                        <a:pt x="228600" y="76200"/>
                      </a:cubicBezTo>
                      <a:cubicBezTo>
                        <a:pt x="257704" y="86783"/>
                        <a:pt x="153988" y="52917"/>
                        <a:pt x="174625" y="63500"/>
                      </a:cubicBezTo>
                      <a:cubicBezTo>
                        <a:pt x="195263" y="74083"/>
                        <a:pt x="328613" y="130175"/>
                        <a:pt x="352425" y="139700"/>
                      </a:cubicBezTo>
                      <a:cubicBezTo>
                        <a:pt x="376238" y="149225"/>
                        <a:pt x="340783" y="134408"/>
                        <a:pt x="317500" y="120650"/>
                      </a:cubicBezTo>
                      <a:cubicBezTo>
                        <a:pt x="294217" y="106892"/>
                        <a:pt x="224367" y="62971"/>
                        <a:pt x="212725" y="57150"/>
                      </a:cubicBezTo>
                      <a:cubicBezTo>
                        <a:pt x="201083" y="51329"/>
                        <a:pt x="254000" y="82550"/>
                        <a:pt x="247650" y="85725"/>
                      </a:cubicBezTo>
                      <a:cubicBezTo>
                        <a:pt x="241300" y="88900"/>
                        <a:pt x="186267" y="80433"/>
                        <a:pt x="174625" y="76200"/>
                      </a:cubicBezTo>
                      <a:cubicBezTo>
                        <a:pt x="162983" y="71967"/>
                        <a:pt x="178858" y="62971"/>
                        <a:pt x="177800" y="60325"/>
                      </a:cubicBezTo>
                      <a:cubicBezTo>
                        <a:pt x="176742" y="57679"/>
                        <a:pt x="191029" y="68263"/>
                        <a:pt x="168275" y="603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E53F9F3D-3C89-D53D-AA19-DDF96451667F}"/>
                    </a:ext>
                  </a:extLst>
                </p:cNvPr>
                <p:cNvSpPr/>
                <p:nvPr/>
              </p:nvSpPr>
              <p:spPr>
                <a:xfrm>
                  <a:off x="6972041" y="2790757"/>
                  <a:ext cx="385706" cy="73234"/>
                </a:xfrm>
                <a:custGeom>
                  <a:avLst/>
                  <a:gdLst>
                    <a:gd name="connsiteX0" fmla="*/ 259 w 385706"/>
                    <a:gd name="connsiteY0" fmla="*/ 73093 h 73234"/>
                    <a:gd name="connsiteX1" fmla="*/ 152659 w 385706"/>
                    <a:gd name="connsiteY1" fmla="*/ 28643 h 73234"/>
                    <a:gd name="connsiteX2" fmla="*/ 343159 w 385706"/>
                    <a:gd name="connsiteY2" fmla="*/ 28643 h 73234"/>
                    <a:gd name="connsiteX3" fmla="*/ 251084 w 385706"/>
                    <a:gd name="connsiteY3" fmla="*/ 9593 h 73234"/>
                    <a:gd name="connsiteX4" fmla="*/ 384434 w 385706"/>
                    <a:gd name="connsiteY4" fmla="*/ 41343 h 73234"/>
                    <a:gd name="connsiteX5" fmla="*/ 311409 w 385706"/>
                    <a:gd name="connsiteY5" fmla="*/ 31818 h 73234"/>
                    <a:gd name="connsiteX6" fmla="*/ 197109 w 385706"/>
                    <a:gd name="connsiteY6" fmla="*/ 68 h 73234"/>
                    <a:gd name="connsiteX7" fmla="*/ 117734 w 385706"/>
                    <a:gd name="connsiteY7" fmla="*/ 41343 h 73234"/>
                    <a:gd name="connsiteX8" fmla="*/ 259 w 385706"/>
                    <a:gd name="connsiteY8" fmla="*/ 73093 h 7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5706" h="73234">
                      <a:moveTo>
                        <a:pt x="259" y="73093"/>
                      </a:moveTo>
                      <a:cubicBezTo>
                        <a:pt x="6080" y="70976"/>
                        <a:pt x="95509" y="36051"/>
                        <a:pt x="152659" y="28643"/>
                      </a:cubicBezTo>
                      <a:cubicBezTo>
                        <a:pt x="209809" y="21235"/>
                        <a:pt x="326755" y="31818"/>
                        <a:pt x="343159" y="28643"/>
                      </a:cubicBezTo>
                      <a:cubicBezTo>
                        <a:pt x="359563" y="25468"/>
                        <a:pt x="244205" y="7476"/>
                        <a:pt x="251084" y="9593"/>
                      </a:cubicBezTo>
                      <a:cubicBezTo>
                        <a:pt x="257963" y="11710"/>
                        <a:pt x="374380" y="37639"/>
                        <a:pt x="384434" y="41343"/>
                      </a:cubicBezTo>
                      <a:cubicBezTo>
                        <a:pt x="394488" y="45047"/>
                        <a:pt x="342630" y="38697"/>
                        <a:pt x="311409" y="31818"/>
                      </a:cubicBezTo>
                      <a:cubicBezTo>
                        <a:pt x="280188" y="24939"/>
                        <a:pt x="229388" y="-1519"/>
                        <a:pt x="197109" y="68"/>
                      </a:cubicBezTo>
                      <a:cubicBezTo>
                        <a:pt x="164830" y="1655"/>
                        <a:pt x="147367" y="29701"/>
                        <a:pt x="117734" y="41343"/>
                      </a:cubicBezTo>
                      <a:cubicBezTo>
                        <a:pt x="88101" y="52985"/>
                        <a:pt x="-5562" y="75210"/>
                        <a:pt x="259" y="73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5F65B912-6D58-6E1A-A66B-FB858263D21A}"/>
                    </a:ext>
                  </a:extLst>
                </p:cNvPr>
                <p:cNvSpPr/>
                <p:nvPr/>
              </p:nvSpPr>
              <p:spPr>
                <a:xfrm>
                  <a:off x="6631772" y="2873315"/>
                  <a:ext cx="102650" cy="228073"/>
                </a:xfrm>
                <a:custGeom>
                  <a:avLst/>
                  <a:gdLst>
                    <a:gd name="connsiteX0" fmla="*/ 102403 w 102650"/>
                    <a:gd name="connsiteY0" fmla="*/ 60 h 228073"/>
                    <a:gd name="connsiteX1" fmla="*/ 38903 w 102650"/>
                    <a:gd name="connsiteY1" fmla="*/ 88960 h 228073"/>
                    <a:gd name="connsiteX2" fmla="*/ 3978 w 102650"/>
                    <a:gd name="connsiteY2" fmla="*/ 225485 h 228073"/>
                    <a:gd name="connsiteX3" fmla="*/ 3978 w 102650"/>
                    <a:gd name="connsiteY3" fmla="*/ 171510 h 228073"/>
                    <a:gd name="connsiteX4" fmla="*/ 32553 w 102650"/>
                    <a:gd name="connsiteY4" fmla="*/ 85785 h 228073"/>
                    <a:gd name="connsiteX5" fmla="*/ 13503 w 102650"/>
                    <a:gd name="connsiteY5" fmla="*/ 101660 h 228073"/>
                    <a:gd name="connsiteX6" fmla="*/ 102403 w 102650"/>
                    <a:gd name="connsiteY6" fmla="*/ 60 h 228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650" h="228073">
                      <a:moveTo>
                        <a:pt x="102403" y="60"/>
                      </a:moveTo>
                      <a:cubicBezTo>
                        <a:pt x="106636" y="-2057"/>
                        <a:pt x="55307" y="51389"/>
                        <a:pt x="38903" y="88960"/>
                      </a:cubicBezTo>
                      <a:cubicBezTo>
                        <a:pt x="22499" y="126531"/>
                        <a:pt x="9799" y="211727"/>
                        <a:pt x="3978" y="225485"/>
                      </a:cubicBezTo>
                      <a:cubicBezTo>
                        <a:pt x="-1843" y="239243"/>
                        <a:pt x="-785" y="194793"/>
                        <a:pt x="3978" y="171510"/>
                      </a:cubicBezTo>
                      <a:cubicBezTo>
                        <a:pt x="8740" y="148227"/>
                        <a:pt x="30966" y="97427"/>
                        <a:pt x="32553" y="85785"/>
                      </a:cubicBezTo>
                      <a:cubicBezTo>
                        <a:pt x="34140" y="74143"/>
                        <a:pt x="5036" y="111185"/>
                        <a:pt x="13503" y="101660"/>
                      </a:cubicBezTo>
                      <a:cubicBezTo>
                        <a:pt x="21970" y="92135"/>
                        <a:pt x="98170" y="2177"/>
                        <a:pt x="102403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 37">
                  <a:extLst>
                    <a:ext uri="{FF2B5EF4-FFF2-40B4-BE49-F238E27FC236}">
                      <a16:creationId xmlns:a16="http://schemas.microsoft.com/office/drawing/2014/main" id="{C62D0CC8-DFF0-57D3-08F1-044616FD6EC1}"/>
                    </a:ext>
                  </a:extLst>
                </p:cNvPr>
                <p:cNvSpPr/>
                <p:nvPr/>
              </p:nvSpPr>
              <p:spPr>
                <a:xfrm>
                  <a:off x="6556163" y="2911234"/>
                  <a:ext cx="67074" cy="229198"/>
                </a:xfrm>
                <a:custGeom>
                  <a:avLst/>
                  <a:gdLst>
                    <a:gd name="connsiteX0" fmla="*/ 66887 w 67074"/>
                    <a:gd name="connsiteY0" fmla="*/ 241 h 229198"/>
                    <a:gd name="connsiteX1" fmla="*/ 25612 w 67074"/>
                    <a:gd name="connsiteY1" fmla="*/ 73266 h 229198"/>
                    <a:gd name="connsiteX2" fmla="*/ 28787 w 67074"/>
                    <a:gd name="connsiteY2" fmla="*/ 149466 h 229198"/>
                    <a:gd name="connsiteX3" fmla="*/ 16087 w 67074"/>
                    <a:gd name="connsiteY3" fmla="*/ 120891 h 229198"/>
                    <a:gd name="connsiteX4" fmla="*/ 63712 w 67074"/>
                    <a:gd name="connsiteY4" fmla="*/ 222491 h 229198"/>
                    <a:gd name="connsiteX5" fmla="*/ 54187 w 67074"/>
                    <a:gd name="connsiteY5" fmla="*/ 206616 h 229198"/>
                    <a:gd name="connsiteX6" fmla="*/ 6562 w 67074"/>
                    <a:gd name="connsiteY6" fmla="*/ 101841 h 229198"/>
                    <a:gd name="connsiteX7" fmla="*/ 6562 w 67074"/>
                    <a:gd name="connsiteY7" fmla="*/ 98666 h 229198"/>
                    <a:gd name="connsiteX8" fmla="*/ 66887 w 67074"/>
                    <a:gd name="connsiteY8" fmla="*/ 241 h 229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074" h="229198">
                      <a:moveTo>
                        <a:pt x="66887" y="241"/>
                      </a:moveTo>
                      <a:cubicBezTo>
                        <a:pt x="70062" y="-3992"/>
                        <a:pt x="31962" y="48395"/>
                        <a:pt x="25612" y="73266"/>
                      </a:cubicBezTo>
                      <a:cubicBezTo>
                        <a:pt x="19262" y="98137"/>
                        <a:pt x="30375" y="141528"/>
                        <a:pt x="28787" y="149466"/>
                      </a:cubicBezTo>
                      <a:cubicBezTo>
                        <a:pt x="27199" y="157404"/>
                        <a:pt x="10266" y="108720"/>
                        <a:pt x="16087" y="120891"/>
                      </a:cubicBezTo>
                      <a:cubicBezTo>
                        <a:pt x="21908" y="133062"/>
                        <a:pt x="63712" y="222491"/>
                        <a:pt x="63712" y="222491"/>
                      </a:cubicBezTo>
                      <a:cubicBezTo>
                        <a:pt x="70062" y="236779"/>
                        <a:pt x="63712" y="226724"/>
                        <a:pt x="54187" y="206616"/>
                      </a:cubicBezTo>
                      <a:cubicBezTo>
                        <a:pt x="44662" y="186508"/>
                        <a:pt x="6562" y="101841"/>
                        <a:pt x="6562" y="101841"/>
                      </a:cubicBezTo>
                      <a:cubicBezTo>
                        <a:pt x="-1376" y="83849"/>
                        <a:pt x="-2963" y="113483"/>
                        <a:pt x="6562" y="98666"/>
                      </a:cubicBezTo>
                      <a:cubicBezTo>
                        <a:pt x="16087" y="83849"/>
                        <a:pt x="63712" y="4474"/>
                        <a:pt x="66887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24D40EFA-AA20-C4E8-A689-D9974F513213}"/>
                    </a:ext>
                  </a:extLst>
                </p:cNvPr>
                <p:cNvSpPr/>
                <p:nvPr/>
              </p:nvSpPr>
              <p:spPr>
                <a:xfrm>
                  <a:off x="6991350" y="2745904"/>
                  <a:ext cx="519242" cy="73496"/>
                </a:xfrm>
                <a:custGeom>
                  <a:avLst/>
                  <a:gdLst>
                    <a:gd name="connsiteX0" fmla="*/ 0 w 519242"/>
                    <a:gd name="connsiteY0" fmla="*/ 13171 h 73496"/>
                    <a:gd name="connsiteX1" fmla="*/ 346075 w 519242"/>
                    <a:gd name="connsiteY1" fmla="*/ 60796 h 73496"/>
                    <a:gd name="connsiteX2" fmla="*/ 517525 w 519242"/>
                    <a:gd name="connsiteY2" fmla="*/ 73496 h 73496"/>
                    <a:gd name="connsiteX3" fmla="*/ 422275 w 519242"/>
                    <a:gd name="connsiteY3" fmla="*/ 60796 h 73496"/>
                    <a:gd name="connsiteX4" fmla="*/ 231775 w 519242"/>
                    <a:gd name="connsiteY4" fmla="*/ 471 h 73496"/>
                    <a:gd name="connsiteX5" fmla="*/ 292100 w 519242"/>
                    <a:gd name="connsiteY5" fmla="*/ 32221 h 73496"/>
                    <a:gd name="connsiteX6" fmla="*/ 225425 w 519242"/>
                    <a:gd name="connsiteY6" fmla="*/ 22696 h 73496"/>
                    <a:gd name="connsiteX7" fmla="*/ 307975 w 519242"/>
                    <a:gd name="connsiteY7" fmla="*/ 38571 h 73496"/>
                    <a:gd name="connsiteX8" fmla="*/ 0 w 519242"/>
                    <a:gd name="connsiteY8" fmla="*/ 13171 h 7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242" h="73496">
                      <a:moveTo>
                        <a:pt x="0" y="13171"/>
                      </a:moveTo>
                      <a:lnTo>
                        <a:pt x="346075" y="60796"/>
                      </a:lnTo>
                      <a:cubicBezTo>
                        <a:pt x="432329" y="70850"/>
                        <a:pt x="504825" y="73496"/>
                        <a:pt x="517525" y="73496"/>
                      </a:cubicBezTo>
                      <a:cubicBezTo>
                        <a:pt x="530225" y="73496"/>
                        <a:pt x="469900" y="72967"/>
                        <a:pt x="422275" y="60796"/>
                      </a:cubicBezTo>
                      <a:cubicBezTo>
                        <a:pt x="374650" y="48625"/>
                        <a:pt x="253471" y="5233"/>
                        <a:pt x="231775" y="471"/>
                      </a:cubicBezTo>
                      <a:cubicBezTo>
                        <a:pt x="210079" y="-4291"/>
                        <a:pt x="293158" y="28517"/>
                        <a:pt x="292100" y="32221"/>
                      </a:cubicBezTo>
                      <a:cubicBezTo>
                        <a:pt x="291042" y="35925"/>
                        <a:pt x="222779" y="21638"/>
                        <a:pt x="225425" y="22696"/>
                      </a:cubicBezTo>
                      <a:cubicBezTo>
                        <a:pt x="228071" y="23754"/>
                        <a:pt x="307975" y="38571"/>
                        <a:pt x="307975" y="38571"/>
                      </a:cubicBezTo>
                      <a:lnTo>
                        <a:pt x="0" y="1317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57CBE79C-A7A4-505E-C383-7FF7E4C9A121}"/>
                    </a:ext>
                  </a:extLst>
                </p:cNvPr>
                <p:cNvSpPr/>
                <p:nvPr/>
              </p:nvSpPr>
              <p:spPr>
                <a:xfrm>
                  <a:off x="5407025" y="3320992"/>
                  <a:ext cx="525658" cy="314387"/>
                </a:xfrm>
                <a:custGeom>
                  <a:avLst/>
                  <a:gdLst>
                    <a:gd name="connsiteX0" fmla="*/ 520700 w 525658"/>
                    <a:gd name="connsiteY0" fmla="*/ 60383 h 314387"/>
                    <a:gd name="connsiteX1" fmla="*/ 285750 w 525658"/>
                    <a:gd name="connsiteY1" fmla="*/ 76258 h 314387"/>
                    <a:gd name="connsiteX2" fmla="*/ 317500 w 525658"/>
                    <a:gd name="connsiteY2" fmla="*/ 66733 h 314387"/>
                    <a:gd name="connsiteX3" fmla="*/ 196850 w 525658"/>
                    <a:gd name="connsiteY3" fmla="*/ 165158 h 314387"/>
                    <a:gd name="connsiteX4" fmla="*/ 161925 w 525658"/>
                    <a:gd name="connsiteY4" fmla="*/ 209608 h 314387"/>
                    <a:gd name="connsiteX5" fmla="*/ 180975 w 525658"/>
                    <a:gd name="connsiteY5" fmla="*/ 165158 h 314387"/>
                    <a:gd name="connsiteX6" fmla="*/ 142875 w 525658"/>
                    <a:gd name="connsiteY6" fmla="*/ 235008 h 314387"/>
                    <a:gd name="connsiteX7" fmla="*/ 114300 w 525658"/>
                    <a:gd name="connsiteY7" fmla="*/ 266758 h 314387"/>
                    <a:gd name="connsiteX8" fmla="*/ 0 w 525658"/>
                    <a:gd name="connsiteY8" fmla="*/ 314383 h 314387"/>
                    <a:gd name="connsiteX9" fmla="*/ 114300 w 525658"/>
                    <a:gd name="connsiteY9" fmla="*/ 269933 h 314387"/>
                    <a:gd name="connsiteX10" fmla="*/ 127000 w 525658"/>
                    <a:gd name="connsiteY10" fmla="*/ 263583 h 314387"/>
                    <a:gd name="connsiteX11" fmla="*/ 107950 w 525658"/>
                    <a:gd name="connsiteY11" fmla="*/ 244533 h 314387"/>
                    <a:gd name="connsiteX12" fmla="*/ 47625 w 525658"/>
                    <a:gd name="connsiteY12" fmla="*/ 203258 h 314387"/>
                    <a:gd name="connsiteX13" fmla="*/ 104775 w 525658"/>
                    <a:gd name="connsiteY13" fmla="*/ 222308 h 314387"/>
                    <a:gd name="connsiteX14" fmla="*/ 107950 w 525658"/>
                    <a:gd name="connsiteY14" fmla="*/ 222308 h 314387"/>
                    <a:gd name="connsiteX15" fmla="*/ 73025 w 525658"/>
                    <a:gd name="connsiteY15" fmla="*/ 193733 h 314387"/>
                    <a:gd name="connsiteX16" fmla="*/ 111125 w 525658"/>
                    <a:gd name="connsiteY16" fmla="*/ 203258 h 314387"/>
                    <a:gd name="connsiteX17" fmla="*/ 85725 w 525658"/>
                    <a:gd name="connsiteY17" fmla="*/ 168333 h 314387"/>
                    <a:gd name="connsiteX18" fmla="*/ 152400 w 525658"/>
                    <a:gd name="connsiteY18" fmla="*/ 168333 h 314387"/>
                    <a:gd name="connsiteX19" fmla="*/ 117475 w 525658"/>
                    <a:gd name="connsiteY19" fmla="*/ 127058 h 314387"/>
                    <a:gd name="connsiteX20" fmla="*/ 200025 w 525658"/>
                    <a:gd name="connsiteY20" fmla="*/ 136583 h 314387"/>
                    <a:gd name="connsiteX21" fmla="*/ 130175 w 525658"/>
                    <a:gd name="connsiteY21" fmla="*/ 73083 h 314387"/>
                    <a:gd name="connsiteX22" fmla="*/ 247650 w 525658"/>
                    <a:gd name="connsiteY22" fmla="*/ 111183 h 314387"/>
                    <a:gd name="connsiteX23" fmla="*/ 187325 w 525658"/>
                    <a:gd name="connsiteY23" fmla="*/ 50858 h 314387"/>
                    <a:gd name="connsiteX24" fmla="*/ 231775 w 525658"/>
                    <a:gd name="connsiteY24" fmla="*/ 101658 h 314387"/>
                    <a:gd name="connsiteX25" fmla="*/ 219075 w 525658"/>
                    <a:gd name="connsiteY25" fmla="*/ 41333 h 314387"/>
                    <a:gd name="connsiteX26" fmla="*/ 171450 w 525658"/>
                    <a:gd name="connsiteY26" fmla="*/ 9583 h 314387"/>
                    <a:gd name="connsiteX27" fmla="*/ 215900 w 525658"/>
                    <a:gd name="connsiteY27" fmla="*/ 60383 h 314387"/>
                    <a:gd name="connsiteX28" fmla="*/ 304800 w 525658"/>
                    <a:gd name="connsiteY28" fmla="*/ 85783 h 314387"/>
                    <a:gd name="connsiteX29" fmla="*/ 263525 w 525658"/>
                    <a:gd name="connsiteY29" fmla="*/ 25458 h 314387"/>
                    <a:gd name="connsiteX30" fmla="*/ 260350 w 525658"/>
                    <a:gd name="connsiteY30" fmla="*/ 22283 h 314387"/>
                    <a:gd name="connsiteX31" fmla="*/ 330200 w 525658"/>
                    <a:gd name="connsiteY31" fmla="*/ 57208 h 314387"/>
                    <a:gd name="connsiteX32" fmla="*/ 349250 w 525658"/>
                    <a:gd name="connsiteY32" fmla="*/ 54033 h 314387"/>
                    <a:gd name="connsiteX33" fmla="*/ 320675 w 525658"/>
                    <a:gd name="connsiteY33" fmla="*/ 12758 h 314387"/>
                    <a:gd name="connsiteX34" fmla="*/ 444500 w 525658"/>
                    <a:gd name="connsiteY34" fmla="*/ 47683 h 314387"/>
                    <a:gd name="connsiteX35" fmla="*/ 409575 w 525658"/>
                    <a:gd name="connsiteY35" fmla="*/ 58 h 314387"/>
                    <a:gd name="connsiteX36" fmla="*/ 444500 w 525658"/>
                    <a:gd name="connsiteY36" fmla="*/ 38158 h 314387"/>
                    <a:gd name="connsiteX37" fmla="*/ 520700 w 525658"/>
                    <a:gd name="connsiteY37" fmla="*/ 60383 h 31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25658" h="314387">
                      <a:moveTo>
                        <a:pt x="520700" y="60383"/>
                      </a:moveTo>
                      <a:cubicBezTo>
                        <a:pt x="494242" y="66733"/>
                        <a:pt x="319617" y="75200"/>
                        <a:pt x="285750" y="76258"/>
                      </a:cubicBezTo>
                      <a:cubicBezTo>
                        <a:pt x="251883" y="77316"/>
                        <a:pt x="332317" y="51916"/>
                        <a:pt x="317500" y="66733"/>
                      </a:cubicBezTo>
                      <a:cubicBezTo>
                        <a:pt x="302683" y="81550"/>
                        <a:pt x="222779" y="141346"/>
                        <a:pt x="196850" y="165158"/>
                      </a:cubicBezTo>
                      <a:cubicBezTo>
                        <a:pt x="170921" y="188970"/>
                        <a:pt x="164571" y="209608"/>
                        <a:pt x="161925" y="209608"/>
                      </a:cubicBezTo>
                      <a:cubicBezTo>
                        <a:pt x="159279" y="209608"/>
                        <a:pt x="184150" y="160925"/>
                        <a:pt x="180975" y="165158"/>
                      </a:cubicBezTo>
                      <a:cubicBezTo>
                        <a:pt x="177800" y="169391"/>
                        <a:pt x="153987" y="218075"/>
                        <a:pt x="142875" y="235008"/>
                      </a:cubicBezTo>
                      <a:cubicBezTo>
                        <a:pt x="131763" y="251941"/>
                        <a:pt x="138112" y="253529"/>
                        <a:pt x="114300" y="266758"/>
                      </a:cubicBezTo>
                      <a:cubicBezTo>
                        <a:pt x="90488" y="279987"/>
                        <a:pt x="0" y="313854"/>
                        <a:pt x="0" y="314383"/>
                      </a:cubicBezTo>
                      <a:cubicBezTo>
                        <a:pt x="0" y="314912"/>
                        <a:pt x="114300" y="269933"/>
                        <a:pt x="114300" y="269933"/>
                      </a:cubicBezTo>
                      <a:cubicBezTo>
                        <a:pt x="135467" y="261466"/>
                        <a:pt x="127000" y="263583"/>
                        <a:pt x="127000" y="263583"/>
                      </a:cubicBezTo>
                      <a:cubicBezTo>
                        <a:pt x="125942" y="259350"/>
                        <a:pt x="121179" y="254587"/>
                        <a:pt x="107950" y="244533"/>
                      </a:cubicBezTo>
                      <a:cubicBezTo>
                        <a:pt x="94721" y="234479"/>
                        <a:pt x="48154" y="206962"/>
                        <a:pt x="47625" y="203258"/>
                      </a:cubicBezTo>
                      <a:cubicBezTo>
                        <a:pt x="47096" y="199554"/>
                        <a:pt x="94721" y="219133"/>
                        <a:pt x="104775" y="222308"/>
                      </a:cubicBezTo>
                      <a:cubicBezTo>
                        <a:pt x="114829" y="225483"/>
                        <a:pt x="113242" y="227071"/>
                        <a:pt x="107950" y="222308"/>
                      </a:cubicBezTo>
                      <a:cubicBezTo>
                        <a:pt x="102658" y="217546"/>
                        <a:pt x="72496" y="196908"/>
                        <a:pt x="73025" y="193733"/>
                      </a:cubicBezTo>
                      <a:cubicBezTo>
                        <a:pt x="73554" y="190558"/>
                        <a:pt x="109008" y="207491"/>
                        <a:pt x="111125" y="203258"/>
                      </a:cubicBezTo>
                      <a:cubicBezTo>
                        <a:pt x="113242" y="199025"/>
                        <a:pt x="78846" y="174154"/>
                        <a:pt x="85725" y="168333"/>
                      </a:cubicBezTo>
                      <a:cubicBezTo>
                        <a:pt x="92604" y="162512"/>
                        <a:pt x="147108" y="175212"/>
                        <a:pt x="152400" y="168333"/>
                      </a:cubicBezTo>
                      <a:cubicBezTo>
                        <a:pt x="157692" y="161454"/>
                        <a:pt x="109538" y="132350"/>
                        <a:pt x="117475" y="127058"/>
                      </a:cubicBezTo>
                      <a:cubicBezTo>
                        <a:pt x="125412" y="121766"/>
                        <a:pt x="197908" y="145579"/>
                        <a:pt x="200025" y="136583"/>
                      </a:cubicBezTo>
                      <a:cubicBezTo>
                        <a:pt x="202142" y="127587"/>
                        <a:pt x="122238" y="77316"/>
                        <a:pt x="130175" y="73083"/>
                      </a:cubicBezTo>
                      <a:cubicBezTo>
                        <a:pt x="138112" y="68850"/>
                        <a:pt x="238125" y="114887"/>
                        <a:pt x="247650" y="111183"/>
                      </a:cubicBezTo>
                      <a:cubicBezTo>
                        <a:pt x="257175" y="107479"/>
                        <a:pt x="189971" y="52445"/>
                        <a:pt x="187325" y="50858"/>
                      </a:cubicBezTo>
                      <a:cubicBezTo>
                        <a:pt x="184679" y="49270"/>
                        <a:pt x="226483" y="103245"/>
                        <a:pt x="231775" y="101658"/>
                      </a:cubicBezTo>
                      <a:cubicBezTo>
                        <a:pt x="237067" y="100071"/>
                        <a:pt x="229129" y="56679"/>
                        <a:pt x="219075" y="41333"/>
                      </a:cubicBezTo>
                      <a:cubicBezTo>
                        <a:pt x="209021" y="25987"/>
                        <a:pt x="171979" y="6408"/>
                        <a:pt x="171450" y="9583"/>
                      </a:cubicBezTo>
                      <a:cubicBezTo>
                        <a:pt x="170921" y="12758"/>
                        <a:pt x="193675" y="47683"/>
                        <a:pt x="215900" y="60383"/>
                      </a:cubicBezTo>
                      <a:cubicBezTo>
                        <a:pt x="238125" y="73083"/>
                        <a:pt x="296863" y="91604"/>
                        <a:pt x="304800" y="85783"/>
                      </a:cubicBezTo>
                      <a:cubicBezTo>
                        <a:pt x="312737" y="79962"/>
                        <a:pt x="270933" y="36041"/>
                        <a:pt x="263525" y="25458"/>
                      </a:cubicBezTo>
                      <a:cubicBezTo>
                        <a:pt x="256117" y="14875"/>
                        <a:pt x="249237" y="16991"/>
                        <a:pt x="260350" y="22283"/>
                      </a:cubicBezTo>
                      <a:cubicBezTo>
                        <a:pt x="271462" y="27575"/>
                        <a:pt x="315383" y="51916"/>
                        <a:pt x="330200" y="57208"/>
                      </a:cubicBezTo>
                      <a:cubicBezTo>
                        <a:pt x="345017" y="62500"/>
                        <a:pt x="350837" y="61441"/>
                        <a:pt x="349250" y="54033"/>
                      </a:cubicBezTo>
                      <a:cubicBezTo>
                        <a:pt x="347663" y="46625"/>
                        <a:pt x="304800" y="13816"/>
                        <a:pt x="320675" y="12758"/>
                      </a:cubicBezTo>
                      <a:cubicBezTo>
                        <a:pt x="336550" y="11700"/>
                        <a:pt x="429683" y="49800"/>
                        <a:pt x="444500" y="47683"/>
                      </a:cubicBezTo>
                      <a:cubicBezTo>
                        <a:pt x="459317" y="45566"/>
                        <a:pt x="409575" y="1645"/>
                        <a:pt x="409575" y="58"/>
                      </a:cubicBezTo>
                      <a:cubicBezTo>
                        <a:pt x="409575" y="-1529"/>
                        <a:pt x="429154" y="29691"/>
                        <a:pt x="444500" y="38158"/>
                      </a:cubicBezTo>
                      <a:cubicBezTo>
                        <a:pt x="459846" y="46625"/>
                        <a:pt x="547158" y="54033"/>
                        <a:pt x="520700" y="603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BFC2BA81-6FFE-A44A-C3C1-356C34B08117}"/>
                    </a:ext>
                  </a:extLst>
                </p:cNvPr>
                <p:cNvSpPr/>
                <p:nvPr/>
              </p:nvSpPr>
              <p:spPr>
                <a:xfrm>
                  <a:off x="5948891" y="3371846"/>
                  <a:ext cx="189626" cy="244611"/>
                </a:xfrm>
                <a:custGeom>
                  <a:avLst/>
                  <a:gdLst>
                    <a:gd name="connsiteX0" fmla="*/ 1059 w 189626"/>
                    <a:gd name="connsiteY0" fmla="*/ 4 h 244611"/>
                    <a:gd name="connsiteX1" fmla="*/ 86784 w 189626"/>
                    <a:gd name="connsiteY1" fmla="*/ 57154 h 244611"/>
                    <a:gd name="connsiteX2" fmla="*/ 147109 w 189626"/>
                    <a:gd name="connsiteY2" fmla="*/ 127004 h 244611"/>
                    <a:gd name="connsiteX3" fmla="*/ 188384 w 189626"/>
                    <a:gd name="connsiteY3" fmla="*/ 241304 h 244611"/>
                    <a:gd name="connsiteX4" fmla="*/ 178859 w 189626"/>
                    <a:gd name="connsiteY4" fmla="*/ 209554 h 244611"/>
                    <a:gd name="connsiteX5" fmla="*/ 178859 w 189626"/>
                    <a:gd name="connsiteY5" fmla="*/ 165104 h 244611"/>
                    <a:gd name="connsiteX6" fmla="*/ 89959 w 189626"/>
                    <a:gd name="connsiteY6" fmla="*/ 161929 h 244611"/>
                    <a:gd name="connsiteX7" fmla="*/ 105834 w 189626"/>
                    <a:gd name="connsiteY7" fmla="*/ 133354 h 244611"/>
                    <a:gd name="connsiteX8" fmla="*/ 64559 w 189626"/>
                    <a:gd name="connsiteY8" fmla="*/ 73029 h 244611"/>
                    <a:gd name="connsiteX9" fmla="*/ 83609 w 189626"/>
                    <a:gd name="connsiteY9" fmla="*/ 88904 h 244611"/>
                    <a:gd name="connsiteX10" fmla="*/ 42334 w 189626"/>
                    <a:gd name="connsiteY10" fmla="*/ 53979 h 244611"/>
                    <a:gd name="connsiteX11" fmla="*/ 1059 w 189626"/>
                    <a:gd name="connsiteY11" fmla="*/ 4 h 24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626" h="244611">
                      <a:moveTo>
                        <a:pt x="1059" y="4"/>
                      </a:moveTo>
                      <a:cubicBezTo>
                        <a:pt x="8467" y="533"/>
                        <a:pt x="62442" y="35987"/>
                        <a:pt x="86784" y="57154"/>
                      </a:cubicBezTo>
                      <a:cubicBezTo>
                        <a:pt x="111126" y="78321"/>
                        <a:pt x="130176" y="96312"/>
                        <a:pt x="147109" y="127004"/>
                      </a:cubicBezTo>
                      <a:cubicBezTo>
                        <a:pt x="164042" y="157696"/>
                        <a:pt x="183092" y="227546"/>
                        <a:pt x="188384" y="241304"/>
                      </a:cubicBezTo>
                      <a:cubicBezTo>
                        <a:pt x="193676" y="255062"/>
                        <a:pt x="180446" y="222254"/>
                        <a:pt x="178859" y="209554"/>
                      </a:cubicBezTo>
                      <a:cubicBezTo>
                        <a:pt x="177272" y="196854"/>
                        <a:pt x="193676" y="173042"/>
                        <a:pt x="178859" y="165104"/>
                      </a:cubicBezTo>
                      <a:cubicBezTo>
                        <a:pt x="164042" y="157167"/>
                        <a:pt x="102130" y="167221"/>
                        <a:pt x="89959" y="161929"/>
                      </a:cubicBezTo>
                      <a:cubicBezTo>
                        <a:pt x="77788" y="156637"/>
                        <a:pt x="110067" y="148171"/>
                        <a:pt x="105834" y="133354"/>
                      </a:cubicBezTo>
                      <a:cubicBezTo>
                        <a:pt x="101601" y="118537"/>
                        <a:pt x="64559" y="73029"/>
                        <a:pt x="64559" y="73029"/>
                      </a:cubicBezTo>
                      <a:cubicBezTo>
                        <a:pt x="60855" y="65621"/>
                        <a:pt x="87313" y="92079"/>
                        <a:pt x="83609" y="88904"/>
                      </a:cubicBezTo>
                      <a:cubicBezTo>
                        <a:pt x="79905" y="85729"/>
                        <a:pt x="57680" y="64562"/>
                        <a:pt x="42334" y="53979"/>
                      </a:cubicBezTo>
                      <a:cubicBezTo>
                        <a:pt x="26988" y="43396"/>
                        <a:pt x="-6349" y="-525"/>
                        <a:pt x="1059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8BEAECAF-A0CE-9777-008B-3C057FFD3348}"/>
                    </a:ext>
                  </a:extLst>
                </p:cNvPr>
                <p:cNvSpPr/>
                <p:nvPr/>
              </p:nvSpPr>
              <p:spPr>
                <a:xfrm>
                  <a:off x="5592708" y="3378200"/>
                  <a:ext cx="139049" cy="281865"/>
                </a:xfrm>
                <a:custGeom>
                  <a:avLst/>
                  <a:gdLst>
                    <a:gd name="connsiteX0" fmla="*/ 128642 w 139049"/>
                    <a:gd name="connsiteY0" fmla="*/ 0 h 281865"/>
                    <a:gd name="connsiteX1" fmla="*/ 11167 w 139049"/>
                    <a:gd name="connsiteY1" fmla="*/ 168275 h 281865"/>
                    <a:gd name="connsiteX2" fmla="*/ 4817 w 139049"/>
                    <a:gd name="connsiteY2" fmla="*/ 193675 h 281865"/>
                    <a:gd name="connsiteX3" fmla="*/ 14342 w 139049"/>
                    <a:gd name="connsiteY3" fmla="*/ 215900 h 281865"/>
                    <a:gd name="connsiteX4" fmla="*/ 134992 w 139049"/>
                    <a:gd name="connsiteY4" fmla="*/ 279400 h 281865"/>
                    <a:gd name="connsiteX5" fmla="*/ 112767 w 139049"/>
                    <a:gd name="connsiteY5" fmla="*/ 269875 h 281865"/>
                    <a:gd name="connsiteX6" fmla="*/ 39742 w 139049"/>
                    <a:gd name="connsiteY6" fmla="*/ 241300 h 281865"/>
                    <a:gd name="connsiteX7" fmla="*/ 17517 w 139049"/>
                    <a:gd name="connsiteY7" fmla="*/ 212725 h 281865"/>
                    <a:gd name="connsiteX8" fmla="*/ 49267 w 139049"/>
                    <a:gd name="connsiteY8" fmla="*/ 98425 h 281865"/>
                    <a:gd name="connsiteX9" fmla="*/ 23867 w 139049"/>
                    <a:gd name="connsiteY9" fmla="*/ 123825 h 281865"/>
                    <a:gd name="connsiteX10" fmla="*/ 128642 w 139049"/>
                    <a:gd name="connsiteY10" fmla="*/ 0 h 281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049" h="281865">
                      <a:moveTo>
                        <a:pt x="128642" y="0"/>
                      </a:moveTo>
                      <a:cubicBezTo>
                        <a:pt x="80223" y="67998"/>
                        <a:pt x="31804" y="135996"/>
                        <a:pt x="11167" y="168275"/>
                      </a:cubicBezTo>
                      <a:cubicBezTo>
                        <a:pt x="-9471" y="200554"/>
                        <a:pt x="4817" y="193675"/>
                        <a:pt x="4817" y="193675"/>
                      </a:cubicBezTo>
                      <a:cubicBezTo>
                        <a:pt x="5346" y="201613"/>
                        <a:pt x="-7354" y="201613"/>
                        <a:pt x="14342" y="215900"/>
                      </a:cubicBezTo>
                      <a:cubicBezTo>
                        <a:pt x="36038" y="230188"/>
                        <a:pt x="134992" y="279400"/>
                        <a:pt x="134992" y="279400"/>
                      </a:cubicBezTo>
                      <a:cubicBezTo>
                        <a:pt x="151396" y="288396"/>
                        <a:pt x="112767" y="269875"/>
                        <a:pt x="112767" y="269875"/>
                      </a:cubicBezTo>
                      <a:cubicBezTo>
                        <a:pt x="96892" y="263525"/>
                        <a:pt x="55617" y="250825"/>
                        <a:pt x="39742" y="241300"/>
                      </a:cubicBezTo>
                      <a:cubicBezTo>
                        <a:pt x="23867" y="231775"/>
                        <a:pt x="15929" y="236538"/>
                        <a:pt x="17517" y="212725"/>
                      </a:cubicBezTo>
                      <a:cubicBezTo>
                        <a:pt x="19105" y="188912"/>
                        <a:pt x="48209" y="113242"/>
                        <a:pt x="49267" y="98425"/>
                      </a:cubicBezTo>
                      <a:cubicBezTo>
                        <a:pt x="50325" y="83608"/>
                        <a:pt x="23867" y="123825"/>
                        <a:pt x="23867" y="123825"/>
                      </a:cubicBezTo>
                      <a:lnTo>
                        <a:pt x="128642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6818AD42-6F9F-E0C1-5773-0866DC12B0BD}"/>
                    </a:ext>
                  </a:extLst>
                </p:cNvPr>
                <p:cNvSpPr/>
                <p:nvPr/>
              </p:nvSpPr>
              <p:spPr>
                <a:xfrm>
                  <a:off x="5580731" y="3413726"/>
                  <a:ext cx="67877" cy="197800"/>
                </a:xfrm>
                <a:custGeom>
                  <a:avLst/>
                  <a:gdLst>
                    <a:gd name="connsiteX0" fmla="*/ 67594 w 67877"/>
                    <a:gd name="connsiteY0" fmla="*/ 2574 h 197800"/>
                    <a:gd name="connsiteX1" fmla="*/ 16794 w 67877"/>
                    <a:gd name="connsiteY1" fmla="*/ 116874 h 197800"/>
                    <a:gd name="connsiteX2" fmla="*/ 16794 w 67877"/>
                    <a:gd name="connsiteY2" fmla="*/ 196249 h 197800"/>
                    <a:gd name="connsiteX3" fmla="*/ 13619 w 67877"/>
                    <a:gd name="connsiteY3" fmla="*/ 164499 h 197800"/>
                    <a:gd name="connsiteX4" fmla="*/ 10444 w 67877"/>
                    <a:gd name="connsiteY4" fmla="*/ 104174 h 197800"/>
                    <a:gd name="connsiteX5" fmla="*/ 919 w 67877"/>
                    <a:gd name="connsiteY5" fmla="*/ 129574 h 197800"/>
                    <a:gd name="connsiteX6" fmla="*/ 35844 w 67877"/>
                    <a:gd name="connsiteY6" fmla="*/ 43849 h 197800"/>
                    <a:gd name="connsiteX7" fmla="*/ 67594 w 67877"/>
                    <a:gd name="connsiteY7" fmla="*/ 2574 h 19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877" h="197800">
                      <a:moveTo>
                        <a:pt x="67594" y="2574"/>
                      </a:moveTo>
                      <a:cubicBezTo>
                        <a:pt x="64419" y="14745"/>
                        <a:pt x="25261" y="84595"/>
                        <a:pt x="16794" y="116874"/>
                      </a:cubicBezTo>
                      <a:cubicBezTo>
                        <a:pt x="8327" y="149153"/>
                        <a:pt x="17323" y="188312"/>
                        <a:pt x="16794" y="196249"/>
                      </a:cubicBezTo>
                      <a:cubicBezTo>
                        <a:pt x="16265" y="204187"/>
                        <a:pt x="14677" y="179845"/>
                        <a:pt x="13619" y="164499"/>
                      </a:cubicBezTo>
                      <a:cubicBezTo>
                        <a:pt x="12561" y="149153"/>
                        <a:pt x="12561" y="109995"/>
                        <a:pt x="10444" y="104174"/>
                      </a:cubicBezTo>
                      <a:cubicBezTo>
                        <a:pt x="8327" y="98353"/>
                        <a:pt x="-3314" y="139628"/>
                        <a:pt x="919" y="129574"/>
                      </a:cubicBezTo>
                      <a:cubicBezTo>
                        <a:pt x="5152" y="119520"/>
                        <a:pt x="25261" y="63428"/>
                        <a:pt x="35844" y="43849"/>
                      </a:cubicBezTo>
                      <a:cubicBezTo>
                        <a:pt x="46427" y="24270"/>
                        <a:pt x="70769" y="-9597"/>
                        <a:pt x="67594" y="25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92C090A8-4F1E-FC62-CB9B-917558C27D25}"/>
                    </a:ext>
                  </a:extLst>
                </p:cNvPr>
                <p:cNvSpPr/>
                <p:nvPr/>
              </p:nvSpPr>
              <p:spPr>
                <a:xfrm>
                  <a:off x="5851353" y="3510990"/>
                  <a:ext cx="263957" cy="168848"/>
                </a:xfrm>
                <a:custGeom>
                  <a:avLst/>
                  <a:gdLst>
                    <a:gd name="connsiteX0" fmla="*/ 263697 w 263957"/>
                    <a:gd name="connsiteY0" fmla="*/ 560 h 168848"/>
                    <a:gd name="connsiteX1" fmla="*/ 114472 w 263957"/>
                    <a:gd name="connsiteY1" fmla="*/ 79935 h 168848"/>
                    <a:gd name="connsiteX2" fmla="*/ 172 w 263957"/>
                    <a:gd name="connsiteY2" fmla="*/ 168835 h 168848"/>
                    <a:gd name="connsiteX3" fmla="*/ 139872 w 263957"/>
                    <a:gd name="connsiteY3" fmla="*/ 73585 h 168848"/>
                    <a:gd name="connsiteX4" fmla="*/ 76372 w 263957"/>
                    <a:gd name="connsiteY4" fmla="*/ 121210 h 168848"/>
                    <a:gd name="connsiteX5" fmla="*/ 263697 w 263957"/>
                    <a:gd name="connsiteY5" fmla="*/ 560 h 16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957" h="168848">
                      <a:moveTo>
                        <a:pt x="263697" y="560"/>
                      </a:moveTo>
                      <a:cubicBezTo>
                        <a:pt x="270047" y="-6319"/>
                        <a:pt x="158393" y="51889"/>
                        <a:pt x="114472" y="79935"/>
                      </a:cubicBezTo>
                      <a:cubicBezTo>
                        <a:pt x="70551" y="107981"/>
                        <a:pt x="-4061" y="169893"/>
                        <a:pt x="172" y="168835"/>
                      </a:cubicBezTo>
                      <a:cubicBezTo>
                        <a:pt x="4405" y="167777"/>
                        <a:pt x="127172" y="81522"/>
                        <a:pt x="139872" y="73585"/>
                      </a:cubicBezTo>
                      <a:cubicBezTo>
                        <a:pt x="152572" y="65648"/>
                        <a:pt x="57851" y="130735"/>
                        <a:pt x="76372" y="121210"/>
                      </a:cubicBezTo>
                      <a:cubicBezTo>
                        <a:pt x="94893" y="111685"/>
                        <a:pt x="257347" y="7439"/>
                        <a:pt x="263697" y="5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A4CBF31B-6C3B-F578-4106-E491790201B7}"/>
                    </a:ext>
                  </a:extLst>
                </p:cNvPr>
                <p:cNvSpPr/>
                <p:nvPr/>
              </p:nvSpPr>
              <p:spPr>
                <a:xfrm>
                  <a:off x="5994056" y="3413095"/>
                  <a:ext cx="83478" cy="133558"/>
                </a:xfrm>
                <a:custGeom>
                  <a:avLst/>
                  <a:gdLst>
                    <a:gd name="connsiteX0" fmla="*/ 344 w 83478"/>
                    <a:gd name="connsiteY0" fmla="*/ 30 h 133558"/>
                    <a:gd name="connsiteX1" fmla="*/ 47969 w 83478"/>
                    <a:gd name="connsiteY1" fmla="*/ 82580 h 133558"/>
                    <a:gd name="connsiteX2" fmla="*/ 38444 w 83478"/>
                    <a:gd name="connsiteY2" fmla="*/ 133380 h 133558"/>
                    <a:gd name="connsiteX3" fmla="*/ 79719 w 83478"/>
                    <a:gd name="connsiteY3" fmla="*/ 98455 h 133558"/>
                    <a:gd name="connsiteX4" fmla="*/ 76544 w 83478"/>
                    <a:gd name="connsiteY4" fmla="*/ 73055 h 133558"/>
                    <a:gd name="connsiteX5" fmla="*/ 344 w 83478"/>
                    <a:gd name="connsiteY5" fmla="*/ 30 h 133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478" h="133558">
                      <a:moveTo>
                        <a:pt x="344" y="30"/>
                      </a:moveTo>
                      <a:cubicBezTo>
                        <a:pt x="-4418" y="1617"/>
                        <a:pt x="41619" y="60355"/>
                        <a:pt x="47969" y="82580"/>
                      </a:cubicBezTo>
                      <a:cubicBezTo>
                        <a:pt x="54319" y="104805"/>
                        <a:pt x="33152" y="130734"/>
                        <a:pt x="38444" y="133380"/>
                      </a:cubicBezTo>
                      <a:cubicBezTo>
                        <a:pt x="43736" y="136026"/>
                        <a:pt x="73369" y="108509"/>
                        <a:pt x="79719" y="98455"/>
                      </a:cubicBezTo>
                      <a:cubicBezTo>
                        <a:pt x="86069" y="88401"/>
                        <a:pt x="83952" y="86284"/>
                        <a:pt x="76544" y="73055"/>
                      </a:cubicBezTo>
                      <a:cubicBezTo>
                        <a:pt x="69136" y="59826"/>
                        <a:pt x="5106" y="-1557"/>
                        <a:pt x="344" y="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CA548366-E82E-147F-0265-3C0289BB3994}"/>
                    </a:ext>
                  </a:extLst>
                </p:cNvPr>
                <p:cNvSpPr/>
                <p:nvPr/>
              </p:nvSpPr>
              <p:spPr>
                <a:xfrm>
                  <a:off x="5777329" y="3527111"/>
                  <a:ext cx="305995" cy="124713"/>
                </a:xfrm>
                <a:custGeom>
                  <a:avLst/>
                  <a:gdLst>
                    <a:gd name="connsiteX0" fmla="*/ 305971 w 305995"/>
                    <a:gd name="connsiteY0" fmla="*/ 314 h 124713"/>
                    <a:gd name="connsiteX1" fmla="*/ 137696 w 305995"/>
                    <a:gd name="connsiteY1" fmla="*/ 70164 h 124713"/>
                    <a:gd name="connsiteX2" fmla="*/ 1171 w 305995"/>
                    <a:gd name="connsiteY2" fmla="*/ 124139 h 124713"/>
                    <a:gd name="connsiteX3" fmla="*/ 77371 w 305995"/>
                    <a:gd name="connsiteY3" fmla="*/ 95564 h 124713"/>
                    <a:gd name="connsiteX4" fmla="*/ 175796 w 305995"/>
                    <a:gd name="connsiteY4" fmla="*/ 47939 h 124713"/>
                    <a:gd name="connsiteX5" fmla="*/ 150396 w 305995"/>
                    <a:gd name="connsiteY5" fmla="*/ 44764 h 124713"/>
                    <a:gd name="connsiteX6" fmla="*/ 305971 w 305995"/>
                    <a:gd name="connsiteY6" fmla="*/ 314 h 124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995" h="124713">
                      <a:moveTo>
                        <a:pt x="305971" y="314"/>
                      </a:moveTo>
                      <a:cubicBezTo>
                        <a:pt x="303854" y="4547"/>
                        <a:pt x="188496" y="49527"/>
                        <a:pt x="137696" y="70164"/>
                      </a:cubicBezTo>
                      <a:cubicBezTo>
                        <a:pt x="86896" y="90801"/>
                        <a:pt x="11225" y="119906"/>
                        <a:pt x="1171" y="124139"/>
                      </a:cubicBezTo>
                      <a:cubicBezTo>
                        <a:pt x="-8883" y="128372"/>
                        <a:pt x="48267" y="108264"/>
                        <a:pt x="77371" y="95564"/>
                      </a:cubicBezTo>
                      <a:cubicBezTo>
                        <a:pt x="106475" y="82864"/>
                        <a:pt x="163625" y="56406"/>
                        <a:pt x="175796" y="47939"/>
                      </a:cubicBezTo>
                      <a:cubicBezTo>
                        <a:pt x="187967" y="39472"/>
                        <a:pt x="127113" y="53760"/>
                        <a:pt x="150396" y="44764"/>
                      </a:cubicBezTo>
                      <a:cubicBezTo>
                        <a:pt x="173679" y="35768"/>
                        <a:pt x="308088" y="-3919"/>
                        <a:pt x="305971" y="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A9F5887D-2161-B214-B559-678B52150F43}"/>
                    </a:ext>
                  </a:extLst>
                </p:cNvPr>
                <p:cNvSpPr/>
                <p:nvPr/>
              </p:nvSpPr>
              <p:spPr>
                <a:xfrm>
                  <a:off x="5618427" y="3374860"/>
                  <a:ext cx="129144" cy="264340"/>
                </a:xfrm>
                <a:custGeom>
                  <a:avLst/>
                  <a:gdLst>
                    <a:gd name="connsiteX0" fmla="*/ 74348 w 129144"/>
                    <a:gd name="connsiteY0" fmla="*/ 165 h 264340"/>
                    <a:gd name="connsiteX1" fmla="*/ 39423 w 129144"/>
                    <a:gd name="connsiteY1" fmla="*/ 123990 h 264340"/>
                    <a:gd name="connsiteX2" fmla="*/ 42598 w 129144"/>
                    <a:gd name="connsiteY2" fmla="*/ 174790 h 264340"/>
                    <a:gd name="connsiteX3" fmla="*/ 29898 w 129144"/>
                    <a:gd name="connsiteY3" fmla="*/ 123990 h 264340"/>
                    <a:gd name="connsiteX4" fmla="*/ 48948 w 129144"/>
                    <a:gd name="connsiteY4" fmla="*/ 197015 h 264340"/>
                    <a:gd name="connsiteX5" fmla="*/ 29898 w 129144"/>
                    <a:gd name="connsiteY5" fmla="*/ 187490 h 264340"/>
                    <a:gd name="connsiteX6" fmla="*/ 58473 w 129144"/>
                    <a:gd name="connsiteY6" fmla="*/ 225590 h 264340"/>
                    <a:gd name="connsiteX7" fmla="*/ 39423 w 129144"/>
                    <a:gd name="connsiteY7" fmla="*/ 216065 h 264340"/>
                    <a:gd name="connsiteX8" fmla="*/ 125148 w 129144"/>
                    <a:gd name="connsiteY8" fmla="*/ 263690 h 264340"/>
                    <a:gd name="connsiteX9" fmla="*/ 109273 w 129144"/>
                    <a:gd name="connsiteY9" fmla="*/ 241465 h 264340"/>
                    <a:gd name="connsiteX10" fmla="*/ 58473 w 129144"/>
                    <a:gd name="connsiteY10" fmla="*/ 209715 h 264340"/>
                    <a:gd name="connsiteX11" fmla="*/ 29898 w 129144"/>
                    <a:gd name="connsiteY11" fmla="*/ 152565 h 264340"/>
                    <a:gd name="connsiteX12" fmla="*/ 23548 w 129144"/>
                    <a:gd name="connsiteY12" fmla="*/ 177965 h 264340"/>
                    <a:gd name="connsiteX13" fmla="*/ 23548 w 129144"/>
                    <a:gd name="connsiteY13" fmla="*/ 101765 h 264340"/>
                    <a:gd name="connsiteX14" fmla="*/ 1323 w 129144"/>
                    <a:gd name="connsiteY14" fmla="*/ 152565 h 264340"/>
                    <a:gd name="connsiteX15" fmla="*/ 74348 w 129144"/>
                    <a:gd name="connsiteY15" fmla="*/ 165 h 26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9144" h="264340">
                      <a:moveTo>
                        <a:pt x="74348" y="165"/>
                      </a:moveTo>
                      <a:cubicBezTo>
                        <a:pt x="80698" y="-4597"/>
                        <a:pt x="44715" y="94886"/>
                        <a:pt x="39423" y="123990"/>
                      </a:cubicBezTo>
                      <a:cubicBezTo>
                        <a:pt x="34131" y="153094"/>
                        <a:pt x="44185" y="174790"/>
                        <a:pt x="42598" y="174790"/>
                      </a:cubicBezTo>
                      <a:cubicBezTo>
                        <a:pt x="41011" y="174790"/>
                        <a:pt x="28840" y="120286"/>
                        <a:pt x="29898" y="123990"/>
                      </a:cubicBezTo>
                      <a:cubicBezTo>
                        <a:pt x="30956" y="127694"/>
                        <a:pt x="48948" y="186432"/>
                        <a:pt x="48948" y="197015"/>
                      </a:cubicBezTo>
                      <a:cubicBezTo>
                        <a:pt x="48948" y="207598"/>
                        <a:pt x="28311" y="182728"/>
                        <a:pt x="29898" y="187490"/>
                      </a:cubicBezTo>
                      <a:cubicBezTo>
                        <a:pt x="31485" y="192252"/>
                        <a:pt x="58473" y="225590"/>
                        <a:pt x="58473" y="225590"/>
                      </a:cubicBezTo>
                      <a:cubicBezTo>
                        <a:pt x="60060" y="230352"/>
                        <a:pt x="28311" y="209715"/>
                        <a:pt x="39423" y="216065"/>
                      </a:cubicBezTo>
                      <a:cubicBezTo>
                        <a:pt x="50535" y="222415"/>
                        <a:pt x="113506" y="259457"/>
                        <a:pt x="125148" y="263690"/>
                      </a:cubicBezTo>
                      <a:cubicBezTo>
                        <a:pt x="136790" y="267923"/>
                        <a:pt x="120385" y="250461"/>
                        <a:pt x="109273" y="241465"/>
                      </a:cubicBezTo>
                      <a:cubicBezTo>
                        <a:pt x="98161" y="232469"/>
                        <a:pt x="71702" y="224532"/>
                        <a:pt x="58473" y="209715"/>
                      </a:cubicBezTo>
                      <a:cubicBezTo>
                        <a:pt x="45244" y="194898"/>
                        <a:pt x="35719" y="157857"/>
                        <a:pt x="29898" y="152565"/>
                      </a:cubicBezTo>
                      <a:cubicBezTo>
                        <a:pt x="24077" y="147273"/>
                        <a:pt x="24606" y="186432"/>
                        <a:pt x="23548" y="177965"/>
                      </a:cubicBezTo>
                      <a:cubicBezTo>
                        <a:pt x="22490" y="169498"/>
                        <a:pt x="27252" y="105998"/>
                        <a:pt x="23548" y="101765"/>
                      </a:cubicBezTo>
                      <a:cubicBezTo>
                        <a:pt x="19844" y="97532"/>
                        <a:pt x="-6085" y="165794"/>
                        <a:pt x="1323" y="152565"/>
                      </a:cubicBezTo>
                      <a:cubicBezTo>
                        <a:pt x="8731" y="139336"/>
                        <a:pt x="67998" y="4927"/>
                        <a:pt x="74348" y="1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814B51BB-16AF-4F93-4D9F-959D10C61EB2}"/>
                    </a:ext>
                  </a:extLst>
                </p:cNvPr>
                <p:cNvSpPr/>
                <p:nvPr/>
              </p:nvSpPr>
              <p:spPr>
                <a:xfrm>
                  <a:off x="5736803" y="3549650"/>
                  <a:ext cx="279822" cy="117481"/>
                </a:xfrm>
                <a:custGeom>
                  <a:avLst/>
                  <a:gdLst>
                    <a:gd name="connsiteX0" fmla="*/ 279822 w 279822"/>
                    <a:gd name="connsiteY0" fmla="*/ 0 h 117481"/>
                    <a:gd name="connsiteX1" fmla="*/ 155997 w 279822"/>
                    <a:gd name="connsiteY1" fmla="*/ 79375 h 117481"/>
                    <a:gd name="connsiteX2" fmla="*/ 422 w 279822"/>
                    <a:gd name="connsiteY2" fmla="*/ 117475 h 117481"/>
                    <a:gd name="connsiteX3" fmla="*/ 108372 w 279822"/>
                    <a:gd name="connsiteY3" fmla="*/ 82550 h 117481"/>
                    <a:gd name="connsiteX4" fmla="*/ 57572 w 279822"/>
                    <a:gd name="connsiteY4" fmla="*/ 95250 h 117481"/>
                    <a:gd name="connsiteX5" fmla="*/ 171872 w 279822"/>
                    <a:gd name="connsiteY5" fmla="*/ 57150 h 117481"/>
                    <a:gd name="connsiteX6" fmla="*/ 279822 w 279822"/>
                    <a:gd name="connsiteY6" fmla="*/ 0 h 11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822" h="117481">
                      <a:moveTo>
                        <a:pt x="279822" y="0"/>
                      </a:moveTo>
                      <a:cubicBezTo>
                        <a:pt x="241193" y="29898"/>
                        <a:pt x="202564" y="59796"/>
                        <a:pt x="155997" y="79375"/>
                      </a:cubicBezTo>
                      <a:cubicBezTo>
                        <a:pt x="109430" y="98954"/>
                        <a:pt x="8359" y="116946"/>
                        <a:pt x="422" y="117475"/>
                      </a:cubicBezTo>
                      <a:cubicBezTo>
                        <a:pt x="-7516" y="118004"/>
                        <a:pt x="98847" y="86254"/>
                        <a:pt x="108372" y="82550"/>
                      </a:cubicBezTo>
                      <a:cubicBezTo>
                        <a:pt x="117897" y="78846"/>
                        <a:pt x="46989" y="99483"/>
                        <a:pt x="57572" y="95250"/>
                      </a:cubicBezTo>
                      <a:cubicBezTo>
                        <a:pt x="68155" y="91017"/>
                        <a:pt x="171872" y="57150"/>
                        <a:pt x="171872" y="57150"/>
                      </a:cubicBezTo>
                      <a:lnTo>
                        <a:pt x="279822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951EEEF8-1A55-6835-FB65-564626EA01D6}"/>
                    </a:ext>
                  </a:extLst>
                </p:cNvPr>
                <p:cNvSpPr/>
                <p:nvPr/>
              </p:nvSpPr>
              <p:spPr>
                <a:xfrm>
                  <a:off x="5390855" y="3499293"/>
                  <a:ext cx="474113" cy="298008"/>
                </a:xfrm>
                <a:custGeom>
                  <a:avLst/>
                  <a:gdLst>
                    <a:gd name="connsiteX0" fmla="*/ 206670 w 474113"/>
                    <a:gd name="connsiteY0" fmla="*/ 2732 h 298008"/>
                    <a:gd name="connsiteX1" fmla="*/ 171745 w 474113"/>
                    <a:gd name="connsiteY1" fmla="*/ 63057 h 298008"/>
                    <a:gd name="connsiteX2" fmla="*/ 295 w 474113"/>
                    <a:gd name="connsiteY2" fmla="*/ 113857 h 298008"/>
                    <a:gd name="connsiteX3" fmla="*/ 127295 w 474113"/>
                    <a:gd name="connsiteY3" fmla="*/ 97982 h 298008"/>
                    <a:gd name="connsiteX4" fmla="*/ 111420 w 474113"/>
                    <a:gd name="connsiteY4" fmla="*/ 123382 h 298008"/>
                    <a:gd name="connsiteX5" fmla="*/ 66970 w 474113"/>
                    <a:gd name="connsiteY5" fmla="*/ 183707 h 298008"/>
                    <a:gd name="connsiteX6" fmla="*/ 133645 w 474113"/>
                    <a:gd name="connsiteY6" fmla="*/ 120207 h 298008"/>
                    <a:gd name="connsiteX7" fmla="*/ 165395 w 474113"/>
                    <a:gd name="connsiteY7" fmla="*/ 88457 h 298008"/>
                    <a:gd name="connsiteX8" fmla="*/ 146345 w 474113"/>
                    <a:gd name="connsiteY8" fmla="*/ 129732 h 298008"/>
                    <a:gd name="connsiteX9" fmla="*/ 133645 w 474113"/>
                    <a:gd name="connsiteY9" fmla="*/ 253557 h 298008"/>
                    <a:gd name="connsiteX10" fmla="*/ 155870 w 474113"/>
                    <a:gd name="connsiteY10" fmla="*/ 148782 h 298008"/>
                    <a:gd name="connsiteX11" fmla="*/ 184445 w 474113"/>
                    <a:gd name="connsiteY11" fmla="*/ 221807 h 298008"/>
                    <a:gd name="connsiteX12" fmla="*/ 200320 w 474113"/>
                    <a:gd name="connsiteY12" fmla="*/ 174182 h 298008"/>
                    <a:gd name="connsiteX13" fmla="*/ 187620 w 474113"/>
                    <a:gd name="connsiteY13" fmla="*/ 298007 h 298008"/>
                    <a:gd name="connsiteX14" fmla="*/ 241595 w 474113"/>
                    <a:gd name="connsiteY14" fmla="*/ 171007 h 298008"/>
                    <a:gd name="connsiteX15" fmla="*/ 238420 w 474113"/>
                    <a:gd name="connsiteY15" fmla="*/ 190057 h 298008"/>
                    <a:gd name="connsiteX16" fmla="*/ 235245 w 474113"/>
                    <a:gd name="connsiteY16" fmla="*/ 231332 h 298008"/>
                    <a:gd name="connsiteX17" fmla="*/ 305095 w 474113"/>
                    <a:gd name="connsiteY17" fmla="*/ 171007 h 298008"/>
                    <a:gd name="connsiteX18" fmla="*/ 270170 w 474113"/>
                    <a:gd name="connsiteY18" fmla="*/ 218632 h 298008"/>
                    <a:gd name="connsiteX19" fmla="*/ 330495 w 474113"/>
                    <a:gd name="connsiteY19" fmla="*/ 171007 h 298008"/>
                    <a:gd name="connsiteX20" fmla="*/ 276520 w 474113"/>
                    <a:gd name="connsiteY20" fmla="*/ 253557 h 298008"/>
                    <a:gd name="connsiteX21" fmla="*/ 355895 w 474113"/>
                    <a:gd name="connsiteY21" fmla="*/ 167832 h 298008"/>
                    <a:gd name="connsiteX22" fmla="*/ 422570 w 474113"/>
                    <a:gd name="connsiteY22" fmla="*/ 151957 h 298008"/>
                    <a:gd name="connsiteX23" fmla="*/ 387645 w 474113"/>
                    <a:gd name="connsiteY23" fmla="*/ 193232 h 298008"/>
                    <a:gd name="connsiteX24" fmla="*/ 346370 w 474113"/>
                    <a:gd name="connsiteY24" fmla="*/ 263082 h 298008"/>
                    <a:gd name="connsiteX25" fmla="*/ 454320 w 474113"/>
                    <a:gd name="connsiteY25" fmla="*/ 136082 h 298008"/>
                    <a:gd name="connsiteX26" fmla="*/ 467020 w 474113"/>
                    <a:gd name="connsiteY26" fmla="*/ 202757 h 298008"/>
                    <a:gd name="connsiteX27" fmla="*/ 463845 w 474113"/>
                    <a:gd name="connsiteY27" fmla="*/ 151957 h 298008"/>
                    <a:gd name="connsiteX28" fmla="*/ 346370 w 474113"/>
                    <a:gd name="connsiteY28" fmla="*/ 171007 h 298008"/>
                    <a:gd name="connsiteX29" fmla="*/ 193970 w 474113"/>
                    <a:gd name="connsiteY29" fmla="*/ 164657 h 298008"/>
                    <a:gd name="connsiteX30" fmla="*/ 206670 w 474113"/>
                    <a:gd name="connsiteY30" fmla="*/ 171007 h 298008"/>
                    <a:gd name="connsiteX31" fmla="*/ 187620 w 474113"/>
                    <a:gd name="connsiteY31" fmla="*/ 88457 h 298008"/>
                    <a:gd name="connsiteX32" fmla="*/ 174920 w 474113"/>
                    <a:gd name="connsiteY32" fmla="*/ 158307 h 298008"/>
                    <a:gd name="connsiteX33" fmla="*/ 206670 w 474113"/>
                    <a:gd name="connsiteY33" fmla="*/ 2732 h 298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74113" h="298008">
                      <a:moveTo>
                        <a:pt x="206670" y="2732"/>
                      </a:moveTo>
                      <a:cubicBezTo>
                        <a:pt x="206141" y="-13143"/>
                        <a:pt x="206141" y="44536"/>
                        <a:pt x="171745" y="63057"/>
                      </a:cubicBezTo>
                      <a:cubicBezTo>
                        <a:pt x="137349" y="81578"/>
                        <a:pt x="7703" y="108036"/>
                        <a:pt x="295" y="113857"/>
                      </a:cubicBezTo>
                      <a:cubicBezTo>
                        <a:pt x="-7113" y="119678"/>
                        <a:pt x="127295" y="97982"/>
                        <a:pt x="127295" y="97982"/>
                      </a:cubicBezTo>
                      <a:cubicBezTo>
                        <a:pt x="145816" y="99569"/>
                        <a:pt x="121474" y="109095"/>
                        <a:pt x="111420" y="123382"/>
                      </a:cubicBezTo>
                      <a:cubicBezTo>
                        <a:pt x="101366" y="137669"/>
                        <a:pt x="63266" y="184236"/>
                        <a:pt x="66970" y="183707"/>
                      </a:cubicBezTo>
                      <a:cubicBezTo>
                        <a:pt x="70674" y="183178"/>
                        <a:pt x="117241" y="136082"/>
                        <a:pt x="133645" y="120207"/>
                      </a:cubicBezTo>
                      <a:cubicBezTo>
                        <a:pt x="150049" y="104332"/>
                        <a:pt x="163278" y="86869"/>
                        <a:pt x="165395" y="88457"/>
                      </a:cubicBezTo>
                      <a:cubicBezTo>
                        <a:pt x="167512" y="90045"/>
                        <a:pt x="151637" y="102215"/>
                        <a:pt x="146345" y="129732"/>
                      </a:cubicBezTo>
                      <a:cubicBezTo>
                        <a:pt x="141053" y="157249"/>
                        <a:pt x="132058" y="250382"/>
                        <a:pt x="133645" y="253557"/>
                      </a:cubicBezTo>
                      <a:cubicBezTo>
                        <a:pt x="135232" y="256732"/>
                        <a:pt x="147403" y="154074"/>
                        <a:pt x="155870" y="148782"/>
                      </a:cubicBezTo>
                      <a:cubicBezTo>
                        <a:pt x="164337" y="143490"/>
                        <a:pt x="177037" y="217574"/>
                        <a:pt x="184445" y="221807"/>
                      </a:cubicBezTo>
                      <a:cubicBezTo>
                        <a:pt x="191853" y="226040"/>
                        <a:pt x="199791" y="161482"/>
                        <a:pt x="200320" y="174182"/>
                      </a:cubicBezTo>
                      <a:cubicBezTo>
                        <a:pt x="200849" y="186882"/>
                        <a:pt x="180741" y="298536"/>
                        <a:pt x="187620" y="298007"/>
                      </a:cubicBezTo>
                      <a:cubicBezTo>
                        <a:pt x="194499" y="297478"/>
                        <a:pt x="241595" y="171007"/>
                        <a:pt x="241595" y="171007"/>
                      </a:cubicBezTo>
                      <a:cubicBezTo>
                        <a:pt x="250062" y="153015"/>
                        <a:pt x="239478" y="180003"/>
                        <a:pt x="238420" y="190057"/>
                      </a:cubicBezTo>
                      <a:cubicBezTo>
                        <a:pt x="237362" y="200111"/>
                        <a:pt x="224132" y="234507"/>
                        <a:pt x="235245" y="231332"/>
                      </a:cubicBezTo>
                      <a:cubicBezTo>
                        <a:pt x="246358" y="228157"/>
                        <a:pt x="299274" y="173124"/>
                        <a:pt x="305095" y="171007"/>
                      </a:cubicBezTo>
                      <a:cubicBezTo>
                        <a:pt x="310916" y="168890"/>
                        <a:pt x="265937" y="218632"/>
                        <a:pt x="270170" y="218632"/>
                      </a:cubicBezTo>
                      <a:cubicBezTo>
                        <a:pt x="274403" y="218632"/>
                        <a:pt x="329437" y="165186"/>
                        <a:pt x="330495" y="171007"/>
                      </a:cubicBezTo>
                      <a:cubicBezTo>
                        <a:pt x="331553" y="176828"/>
                        <a:pt x="272287" y="254086"/>
                        <a:pt x="276520" y="253557"/>
                      </a:cubicBezTo>
                      <a:cubicBezTo>
                        <a:pt x="280753" y="253028"/>
                        <a:pt x="331553" y="184765"/>
                        <a:pt x="355895" y="167832"/>
                      </a:cubicBezTo>
                      <a:cubicBezTo>
                        <a:pt x="380237" y="150899"/>
                        <a:pt x="417278" y="147724"/>
                        <a:pt x="422570" y="151957"/>
                      </a:cubicBezTo>
                      <a:cubicBezTo>
                        <a:pt x="427862" y="156190"/>
                        <a:pt x="400345" y="174711"/>
                        <a:pt x="387645" y="193232"/>
                      </a:cubicBezTo>
                      <a:cubicBezTo>
                        <a:pt x="374945" y="211753"/>
                        <a:pt x="335258" y="272607"/>
                        <a:pt x="346370" y="263082"/>
                      </a:cubicBezTo>
                      <a:cubicBezTo>
                        <a:pt x="357483" y="253557"/>
                        <a:pt x="434212" y="146136"/>
                        <a:pt x="454320" y="136082"/>
                      </a:cubicBezTo>
                      <a:cubicBezTo>
                        <a:pt x="474428" y="126028"/>
                        <a:pt x="465433" y="200111"/>
                        <a:pt x="467020" y="202757"/>
                      </a:cubicBezTo>
                      <a:cubicBezTo>
                        <a:pt x="468608" y="205403"/>
                        <a:pt x="483953" y="157249"/>
                        <a:pt x="463845" y="151957"/>
                      </a:cubicBezTo>
                      <a:cubicBezTo>
                        <a:pt x="443737" y="146665"/>
                        <a:pt x="391349" y="168890"/>
                        <a:pt x="346370" y="171007"/>
                      </a:cubicBezTo>
                      <a:lnTo>
                        <a:pt x="193970" y="164657"/>
                      </a:lnTo>
                      <a:cubicBezTo>
                        <a:pt x="170687" y="164657"/>
                        <a:pt x="207728" y="183707"/>
                        <a:pt x="206670" y="171007"/>
                      </a:cubicBezTo>
                      <a:cubicBezTo>
                        <a:pt x="205612" y="158307"/>
                        <a:pt x="192912" y="90574"/>
                        <a:pt x="187620" y="88457"/>
                      </a:cubicBezTo>
                      <a:cubicBezTo>
                        <a:pt x="182328" y="86340"/>
                        <a:pt x="170158" y="169419"/>
                        <a:pt x="174920" y="158307"/>
                      </a:cubicBezTo>
                      <a:cubicBezTo>
                        <a:pt x="179682" y="147195"/>
                        <a:pt x="207199" y="18607"/>
                        <a:pt x="206670" y="27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7DCE959A-3006-7F74-2C27-52B0C6D37C28}"/>
                    </a:ext>
                  </a:extLst>
                </p:cNvPr>
                <p:cNvSpPr/>
                <p:nvPr/>
              </p:nvSpPr>
              <p:spPr>
                <a:xfrm>
                  <a:off x="5460749" y="3402255"/>
                  <a:ext cx="171869" cy="362059"/>
                </a:xfrm>
                <a:custGeom>
                  <a:avLst/>
                  <a:gdLst>
                    <a:gd name="connsiteX0" fmla="*/ 171701 w 171869"/>
                    <a:gd name="connsiteY0" fmla="*/ 1345 h 362059"/>
                    <a:gd name="connsiteX1" fmla="*/ 73276 w 171869"/>
                    <a:gd name="connsiteY1" fmla="*/ 198195 h 362059"/>
                    <a:gd name="connsiteX2" fmla="*/ 139951 w 171869"/>
                    <a:gd name="connsiteY2" fmla="*/ 356945 h 362059"/>
                    <a:gd name="connsiteX3" fmla="*/ 111376 w 171869"/>
                    <a:gd name="connsiteY3" fmla="*/ 309320 h 362059"/>
                    <a:gd name="connsiteX4" fmla="*/ 9776 w 171869"/>
                    <a:gd name="connsiteY4" fmla="*/ 172795 h 362059"/>
                    <a:gd name="connsiteX5" fmla="*/ 9776 w 171869"/>
                    <a:gd name="connsiteY5" fmla="*/ 220420 h 362059"/>
                    <a:gd name="connsiteX6" fmla="*/ 60576 w 171869"/>
                    <a:gd name="connsiteY6" fmla="*/ 77545 h 362059"/>
                    <a:gd name="connsiteX7" fmla="*/ 44701 w 171869"/>
                    <a:gd name="connsiteY7" fmla="*/ 109295 h 362059"/>
                    <a:gd name="connsiteX8" fmla="*/ 171701 w 171869"/>
                    <a:gd name="connsiteY8" fmla="*/ 1345 h 36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869" h="362059">
                      <a:moveTo>
                        <a:pt x="171701" y="1345"/>
                      </a:moveTo>
                      <a:cubicBezTo>
                        <a:pt x="176464" y="16162"/>
                        <a:pt x="78568" y="138928"/>
                        <a:pt x="73276" y="198195"/>
                      </a:cubicBezTo>
                      <a:cubicBezTo>
                        <a:pt x="67984" y="257462"/>
                        <a:pt x="133601" y="338424"/>
                        <a:pt x="139951" y="356945"/>
                      </a:cubicBezTo>
                      <a:cubicBezTo>
                        <a:pt x="146301" y="375466"/>
                        <a:pt x="133072" y="340012"/>
                        <a:pt x="111376" y="309320"/>
                      </a:cubicBezTo>
                      <a:cubicBezTo>
                        <a:pt x="89680" y="278628"/>
                        <a:pt x="26709" y="187612"/>
                        <a:pt x="9776" y="172795"/>
                      </a:cubicBezTo>
                      <a:cubicBezTo>
                        <a:pt x="-7157" y="157978"/>
                        <a:pt x="1309" y="236295"/>
                        <a:pt x="9776" y="220420"/>
                      </a:cubicBezTo>
                      <a:cubicBezTo>
                        <a:pt x="18243" y="204545"/>
                        <a:pt x="54755" y="96066"/>
                        <a:pt x="60576" y="77545"/>
                      </a:cubicBezTo>
                      <a:cubicBezTo>
                        <a:pt x="66397" y="59024"/>
                        <a:pt x="27238" y="119878"/>
                        <a:pt x="44701" y="109295"/>
                      </a:cubicBezTo>
                      <a:cubicBezTo>
                        <a:pt x="62163" y="98712"/>
                        <a:pt x="166938" y="-13472"/>
                        <a:pt x="171701" y="13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A62C0362-2A5C-0305-9A0B-A454B849D623}"/>
                    </a:ext>
                  </a:extLst>
                </p:cNvPr>
                <p:cNvSpPr/>
                <p:nvPr/>
              </p:nvSpPr>
              <p:spPr>
                <a:xfrm>
                  <a:off x="5568154" y="3415781"/>
                  <a:ext cx="147652" cy="246984"/>
                </a:xfrm>
                <a:custGeom>
                  <a:avLst/>
                  <a:gdLst>
                    <a:gd name="connsiteX0" fmla="*/ 105571 w 147652"/>
                    <a:gd name="connsiteY0" fmla="*/ 519 h 246984"/>
                    <a:gd name="connsiteX1" fmla="*/ 70646 w 147652"/>
                    <a:gd name="connsiteY1" fmla="*/ 105294 h 246984"/>
                    <a:gd name="connsiteX2" fmla="*/ 67471 w 147652"/>
                    <a:gd name="connsiteY2" fmla="*/ 165619 h 246984"/>
                    <a:gd name="connsiteX3" fmla="*/ 127796 w 147652"/>
                    <a:gd name="connsiteY3" fmla="*/ 238644 h 246984"/>
                    <a:gd name="connsiteX4" fmla="*/ 146846 w 147652"/>
                    <a:gd name="connsiteY4" fmla="*/ 241819 h 246984"/>
                    <a:gd name="connsiteX5" fmla="*/ 105571 w 147652"/>
                    <a:gd name="connsiteY5" fmla="*/ 206894 h 246984"/>
                    <a:gd name="connsiteX6" fmla="*/ 19846 w 147652"/>
                    <a:gd name="connsiteY6" fmla="*/ 156094 h 246984"/>
                    <a:gd name="connsiteX7" fmla="*/ 23021 w 147652"/>
                    <a:gd name="connsiteY7" fmla="*/ 102119 h 246984"/>
                    <a:gd name="connsiteX8" fmla="*/ 3971 w 147652"/>
                    <a:gd name="connsiteY8" fmla="*/ 152919 h 246984"/>
                    <a:gd name="connsiteX9" fmla="*/ 105571 w 147652"/>
                    <a:gd name="connsiteY9" fmla="*/ 519 h 246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652" h="246984">
                      <a:moveTo>
                        <a:pt x="105571" y="519"/>
                      </a:moveTo>
                      <a:cubicBezTo>
                        <a:pt x="116684" y="-7419"/>
                        <a:pt x="76996" y="77777"/>
                        <a:pt x="70646" y="105294"/>
                      </a:cubicBezTo>
                      <a:cubicBezTo>
                        <a:pt x="64296" y="132811"/>
                        <a:pt x="57946" y="143394"/>
                        <a:pt x="67471" y="165619"/>
                      </a:cubicBezTo>
                      <a:cubicBezTo>
                        <a:pt x="76996" y="187844"/>
                        <a:pt x="114567" y="225944"/>
                        <a:pt x="127796" y="238644"/>
                      </a:cubicBezTo>
                      <a:cubicBezTo>
                        <a:pt x="141025" y="251344"/>
                        <a:pt x="150550" y="247111"/>
                        <a:pt x="146846" y="241819"/>
                      </a:cubicBezTo>
                      <a:cubicBezTo>
                        <a:pt x="143142" y="236527"/>
                        <a:pt x="126738" y="221182"/>
                        <a:pt x="105571" y="206894"/>
                      </a:cubicBezTo>
                      <a:cubicBezTo>
                        <a:pt x="84404" y="192607"/>
                        <a:pt x="33604" y="173556"/>
                        <a:pt x="19846" y="156094"/>
                      </a:cubicBezTo>
                      <a:cubicBezTo>
                        <a:pt x="6088" y="138632"/>
                        <a:pt x="25667" y="102648"/>
                        <a:pt x="23021" y="102119"/>
                      </a:cubicBezTo>
                      <a:cubicBezTo>
                        <a:pt x="20375" y="101590"/>
                        <a:pt x="-10846" y="165619"/>
                        <a:pt x="3971" y="152919"/>
                      </a:cubicBezTo>
                      <a:cubicBezTo>
                        <a:pt x="18788" y="140219"/>
                        <a:pt x="94458" y="8457"/>
                        <a:pt x="105571" y="5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87D50731-4203-680E-934D-A00CED0EF846}"/>
                    </a:ext>
                  </a:extLst>
                </p:cNvPr>
                <p:cNvSpPr/>
                <p:nvPr/>
              </p:nvSpPr>
              <p:spPr>
                <a:xfrm>
                  <a:off x="5581526" y="3625321"/>
                  <a:ext cx="349951" cy="133882"/>
                </a:xfrm>
                <a:custGeom>
                  <a:avLst/>
                  <a:gdLst>
                    <a:gd name="connsiteX0" fmla="*/ 92199 w 349951"/>
                    <a:gd name="connsiteY0" fmla="*/ 133879 h 133882"/>
                    <a:gd name="connsiteX1" fmla="*/ 190624 w 349951"/>
                    <a:gd name="connsiteY1" fmla="*/ 54504 h 133882"/>
                    <a:gd name="connsiteX2" fmla="*/ 171574 w 349951"/>
                    <a:gd name="connsiteY2" fmla="*/ 70379 h 133882"/>
                    <a:gd name="connsiteX3" fmla="*/ 250949 w 349951"/>
                    <a:gd name="connsiteY3" fmla="*/ 25929 h 133882"/>
                    <a:gd name="connsiteX4" fmla="*/ 346199 w 349951"/>
                    <a:gd name="connsiteY4" fmla="*/ 529 h 133882"/>
                    <a:gd name="connsiteX5" fmla="*/ 304924 w 349951"/>
                    <a:gd name="connsiteY5" fmla="*/ 13229 h 133882"/>
                    <a:gd name="connsiteX6" fmla="*/ 73149 w 349951"/>
                    <a:gd name="connsiteY6" fmla="*/ 64029 h 133882"/>
                    <a:gd name="connsiteX7" fmla="*/ 142999 w 349951"/>
                    <a:gd name="connsiteY7" fmla="*/ 57679 h 133882"/>
                    <a:gd name="connsiteX8" fmla="*/ 6474 w 349951"/>
                    <a:gd name="connsiteY8" fmla="*/ 3704 h 133882"/>
                    <a:gd name="connsiteX9" fmla="*/ 35049 w 349951"/>
                    <a:gd name="connsiteY9" fmla="*/ 22754 h 133882"/>
                    <a:gd name="connsiteX10" fmla="*/ 149349 w 349951"/>
                    <a:gd name="connsiteY10" fmla="*/ 32279 h 133882"/>
                    <a:gd name="connsiteX11" fmla="*/ 146174 w 349951"/>
                    <a:gd name="connsiteY11" fmla="*/ 57679 h 133882"/>
                    <a:gd name="connsiteX12" fmla="*/ 92199 w 349951"/>
                    <a:gd name="connsiteY12" fmla="*/ 133879 h 133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9951" h="133882">
                      <a:moveTo>
                        <a:pt x="92199" y="133879"/>
                      </a:moveTo>
                      <a:cubicBezTo>
                        <a:pt x="99607" y="133350"/>
                        <a:pt x="177395" y="65087"/>
                        <a:pt x="190624" y="54504"/>
                      </a:cubicBezTo>
                      <a:cubicBezTo>
                        <a:pt x="203853" y="43921"/>
                        <a:pt x="161520" y="75141"/>
                        <a:pt x="171574" y="70379"/>
                      </a:cubicBezTo>
                      <a:cubicBezTo>
                        <a:pt x="181628" y="65616"/>
                        <a:pt x="221845" y="37571"/>
                        <a:pt x="250949" y="25929"/>
                      </a:cubicBezTo>
                      <a:cubicBezTo>
                        <a:pt x="280053" y="14287"/>
                        <a:pt x="337203" y="2646"/>
                        <a:pt x="346199" y="529"/>
                      </a:cubicBezTo>
                      <a:cubicBezTo>
                        <a:pt x="355195" y="-1588"/>
                        <a:pt x="350432" y="2646"/>
                        <a:pt x="304924" y="13229"/>
                      </a:cubicBezTo>
                      <a:cubicBezTo>
                        <a:pt x="259416" y="23812"/>
                        <a:pt x="100136" y="56621"/>
                        <a:pt x="73149" y="64029"/>
                      </a:cubicBezTo>
                      <a:cubicBezTo>
                        <a:pt x="46162" y="71437"/>
                        <a:pt x="154111" y="67733"/>
                        <a:pt x="142999" y="57679"/>
                      </a:cubicBezTo>
                      <a:cubicBezTo>
                        <a:pt x="131887" y="47625"/>
                        <a:pt x="24466" y="9525"/>
                        <a:pt x="6474" y="3704"/>
                      </a:cubicBezTo>
                      <a:cubicBezTo>
                        <a:pt x="-11518" y="-2117"/>
                        <a:pt x="11237" y="17992"/>
                        <a:pt x="35049" y="22754"/>
                      </a:cubicBezTo>
                      <a:cubicBezTo>
                        <a:pt x="58861" y="27516"/>
                        <a:pt x="130828" y="26458"/>
                        <a:pt x="149349" y="32279"/>
                      </a:cubicBezTo>
                      <a:cubicBezTo>
                        <a:pt x="167870" y="38100"/>
                        <a:pt x="154641" y="42333"/>
                        <a:pt x="146174" y="57679"/>
                      </a:cubicBezTo>
                      <a:cubicBezTo>
                        <a:pt x="137707" y="73025"/>
                        <a:pt x="84791" y="134408"/>
                        <a:pt x="92199" y="1338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CCEC2DD4-32D6-186E-120E-D0C6CBB13C3E}"/>
                    </a:ext>
                  </a:extLst>
                </p:cNvPr>
                <p:cNvSpPr/>
                <p:nvPr/>
              </p:nvSpPr>
              <p:spPr>
                <a:xfrm>
                  <a:off x="5878039" y="3527347"/>
                  <a:ext cx="250043" cy="137144"/>
                </a:xfrm>
                <a:custGeom>
                  <a:avLst/>
                  <a:gdLst>
                    <a:gd name="connsiteX0" fmla="*/ 249711 w 250043"/>
                    <a:gd name="connsiteY0" fmla="*/ 78 h 137144"/>
                    <a:gd name="connsiteX1" fmla="*/ 56036 w 250043"/>
                    <a:gd name="connsiteY1" fmla="*/ 111203 h 137144"/>
                    <a:gd name="connsiteX2" fmla="*/ 90961 w 250043"/>
                    <a:gd name="connsiteY2" fmla="*/ 123903 h 137144"/>
                    <a:gd name="connsiteX3" fmla="*/ 75086 w 250043"/>
                    <a:gd name="connsiteY3" fmla="*/ 136603 h 137144"/>
                    <a:gd name="connsiteX4" fmla="*/ 24286 w 250043"/>
                    <a:gd name="connsiteY4" fmla="*/ 104853 h 137144"/>
                    <a:gd name="connsiteX5" fmla="*/ 49686 w 250043"/>
                    <a:gd name="connsiteY5" fmla="*/ 117553 h 137144"/>
                    <a:gd name="connsiteX6" fmla="*/ 103661 w 250043"/>
                    <a:gd name="connsiteY6" fmla="*/ 76278 h 137144"/>
                    <a:gd name="connsiteX7" fmla="*/ 2061 w 250043"/>
                    <a:gd name="connsiteY7" fmla="*/ 130253 h 137144"/>
                    <a:gd name="connsiteX8" fmla="*/ 249711 w 250043"/>
                    <a:gd name="connsiteY8" fmla="*/ 78 h 13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0043" h="137144">
                      <a:moveTo>
                        <a:pt x="249711" y="78"/>
                      </a:moveTo>
                      <a:cubicBezTo>
                        <a:pt x="258707" y="-3097"/>
                        <a:pt x="82494" y="90565"/>
                        <a:pt x="56036" y="111203"/>
                      </a:cubicBezTo>
                      <a:cubicBezTo>
                        <a:pt x="29578" y="131841"/>
                        <a:pt x="87786" y="119670"/>
                        <a:pt x="90961" y="123903"/>
                      </a:cubicBezTo>
                      <a:cubicBezTo>
                        <a:pt x="94136" y="128136"/>
                        <a:pt x="86199" y="139778"/>
                        <a:pt x="75086" y="136603"/>
                      </a:cubicBezTo>
                      <a:cubicBezTo>
                        <a:pt x="63973" y="133428"/>
                        <a:pt x="24286" y="104853"/>
                        <a:pt x="24286" y="104853"/>
                      </a:cubicBezTo>
                      <a:cubicBezTo>
                        <a:pt x="20053" y="101678"/>
                        <a:pt x="36457" y="122315"/>
                        <a:pt x="49686" y="117553"/>
                      </a:cubicBezTo>
                      <a:cubicBezTo>
                        <a:pt x="62915" y="112791"/>
                        <a:pt x="111598" y="74161"/>
                        <a:pt x="103661" y="76278"/>
                      </a:cubicBezTo>
                      <a:cubicBezTo>
                        <a:pt x="95724" y="78395"/>
                        <a:pt x="-16460" y="137132"/>
                        <a:pt x="2061" y="130253"/>
                      </a:cubicBezTo>
                      <a:cubicBezTo>
                        <a:pt x="20582" y="123374"/>
                        <a:pt x="240715" y="3253"/>
                        <a:pt x="249711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DDFA54F4-43EE-15CB-C676-6A19CBAFB61E}"/>
                    </a:ext>
                  </a:extLst>
                </p:cNvPr>
                <p:cNvSpPr/>
                <p:nvPr/>
              </p:nvSpPr>
              <p:spPr>
                <a:xfrm>
                  <a:off x="5626089" y="3359139"/>
                  <a:ext cx="372223" cy="271198"/>
                </a:xfrm>
                <a:custGeom>
                  <a:avLst/>
                  <a:gdLst>
                    <a:gd name="connsiteX0" fmla="*/ 336561 w 372223"/>
                    <a:gd name="connsiteY0" fmla="*/ 31761 h 271198"/>
                    <a:gd name="connsiteX1" fmla="*/ 371486 w 372223"/>
                    <a:gd name="connsiteY1" fmla="*/ 85736 h 271198"/>
                    <a:gd name="connsiteX2" fmla="*/ 349261 w 372223"/>
                    <a:gd name="connsiteY2" fmla="*/ 165111 h 271198"/>
                    <a:gd name="connsiteX3" fmla="*/ 231786 w 372223"/>
                    <a:gd name="connsiteY3" fmla="*/ 247661 h 271198"/>
                    <a:gd name="connsiteX4" fmla="*/ 279411 w 372223"/>
                    <a:gd name="connsiteY4" fmla="*/ 250836 h 271198"/>
                    <a:gd name="connsiteX5" fmla="*/ 190511 w 372223"/>
                    <a:gd name="connsiteY5" fmla="*/ 269886 h 271198"/>
                    <a:gd name="connsiteX6" fmla="*/ 98436 w 372223"/>
                    <a:gd name="connsiteY6" fmla="*/ 209561 h 271198"/>
                    <a:gd name="connsiteX7" fmla="*/ 76211 w 372223"/>
                    <a:gd name="connsiteY7" fmla="*/ 165111 h 271198"/>
                    <a:gd name="connsiteX8" fmla="*/ 85736 w 372223"/>
                    <a:gd name="connsiteY8" fmla="*/ 76211 h 271198"/>
                    <a:gd name="connsiteX9" fmla="*/ 11 w 372223"/>
                    <a:gd name="connsiteY9" fmla="*/ 73036 h 271198"/>
                    <a:gd name="connsiteX10" fmla="*/ 92086 w 372223"/>
                    <a:gd name="connsiteY10" fmla="*/ 25411 h 271198"/>
                    <a:gd name="connsiteX11" fmla="*/ 146061 w 372223"/>
                    <a:gd name="connsiteY11" fmla="*/ 9536 h 271198"/>
                    <a:gd name="connsiteX12" fmla="*/ 231786 w 372223"/>
                    <a:gd name="connsiteY12" fmla="*/ 6361 h 271198"/>
                    <a:gd name="connsiteX13" fmla="*/ 282586 w 372223"/>
                    <a:gd name="connsiteY13" fmla="*/ 11 h 271198"/>
                    <a:gd name="connsiteX14" fmla="*/ 336561 w 372223"/>
                    <a:gd name="connsiteY14" fmla="*/ 31761 h 27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2223" h="271198">
                      <a:moveTo>
                        <a:pt x="336561" y="31761"/>
                      </a:moveTo>
                      <a:cubicBezTo>
                        <a:pt x="351378" y="46048"/>
                        <a:pt x="369369" y="63511"/>
                        <a:pt x="371486" y="85736"/>
                      </a:cubicBezTo>
                      <a:cubicBezTo>
                        <a:pt x="373603" y="107961"/>
                        <a:pt x="372544" y="138124"/>
                        <a:pt x="349261" y="165111"/>
                      </a:cubicBezTo>
                      <a:cubicBezTo>
                        <a:pt x="325978" y="192099"/>
                        <a:pt x="243428" y="233374"/>
                        <a:pt x="231786" y="247661"/>
                      </a:cubicBezTo>
                      <a:cubicBezTo>
                        <a:pt x="220144" y="261948"/>
                        <a:pt x="286290" y="247132"/>
                        <a:pt x="279411" y="250836"/>
                      </a:cubicBezTo>
                      <a:cubicBezTo>
                        <a:pt x="272532" y="254540"/>
                        <a:pt x="220673" y="276765"/>
                        <a:pt x="190511" y="269886"/>
                      </a:cubicBezTo>
                      <a:cubicBezTo>
                        <a:pt x="160349" y="263007"/>
                        <a:pt x="117486" y="227023"/>
                        <a:pt x="98436" y="209561"/>
                      </a:cubicBezTo>
                      <a:cubicBezTo>
                        <a:pt x="79386" y="192099"/>
                        <a:pt x="78328" y="187336"/>
                        <a:pt x="76211" y="165111"/>
                      </a:cubicBezTo>
                      <a:cubicBezTo>
                        <a:pt x="74094" y="142886"/>
                        <a:pt x="98436" y="91557"/>
                        <a:pt x="85736" y="76211"/>
                      </a:cubicBezTo>
                      <a:cubicBezTo>
                        <a:pt x="73036" y="60865"/>
                        <a:pt x="-1047" y="81503"/>
                        <a:pt x="11" y="73036"/>
                      </a:cubicBezTo>
                      <a:cubicBezTo>
                        <a:pt x="1069" y="64569"/>
                        <a:pt x="67744" y="35994"/>
                        <a:pt x="92086" y="25411"/>
                      </a:cubicBezTo>
                      <a:cubicBezTo>
                        <a:pt x="116428" y="14828"/>
                        <a:pt x="122778" y="12711"/>
                        <a:pt x="146061" y="9536"/>
                      </a:cubicBezTo>
                      <a:cubicBezTo>
                        <a:pt x="169344" y="6361"/>
                        <a:pt x="209032" y="7948"/>
                        <a:pt x="231786" y="6361"/>
                      </a:cubicBezTo>
                      <a:cubicBezTo>
                        <a:pt x="254540" y="4774"/>
                        <a:pt x="264065" y="540"/>
                        <a:pt x="282586" y="11"/>
                      </a:cubicBezTo>
                      <a:cubicBezTo>
                        <a:pt x="301107" y="-518"/>
                        <a:pt x="321744" y="17474"/>
                        <a:pt x="336561" y="317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月 55">
                  <a:extLst>
                    <a:ext uri="{FF2B5EF4-FFF2-40B4-BE49-F238E27FC236}">
                      <a16:creationId xmlns:a16="http://schemas.microsoft.com/office/drawing/2014/main" id="{DE491DD8-A6C1-E74A-CDF4-B535097C5D8F}"/>
                    </a:ext>
                  </a:extLst>
                </p:cNvPr>
                <p:cNvSpPr/>
                <p:nvPr/>
              </p:nvSpPr>
              <p:spPr>
                <a:xfrm rot="15962623">
                  <a:off x="5837622" y="3411099"/>
                  <a:ext cx="97573" cy="123187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108435CE-885F-9147-15FD-00A3233C5259}"/>
                    </a:ext>
                  </a:extLst>
                </p:cNvPr>
                <p:cNvSpPr/>
                <p:nvPr/>
              </p:nvSpPr>
              <p:spPr>
                <a:xfrm>
                  <a:off x="6067419" y="3098646"/>
                  <a:ext cx="101612" cy="137345"/>
                </a:xfrm>
                <a:custGeom>
                  <a:avLst/>
                  <a:gdLst>
                    <a:gd name="connsiteX0" fmla="*/ 101606 w 101612"/>
                    <a:gd name="connsiteY0" fmla="*/ 16029 h 137345"/>
                    <a:gd name="connsiteX1" fmla="*/ 60331 w 101612"/>
                    <a:gd name="connsiteY1" fmla="*/ 89054 h 137345"/>
                    <a:gd name="connsiteX2" fmla="*/ 69856 w 101612"/>
                    <a:gd name="connsiteY2" fmla="*/ 136679 h 137345"/>
                    <a:gd name="connsiteX3" fmla="*/ 63506 w 101612"/>
                    <a:gd name="connsiteY3" fmla="*/ 114454 h 137345"/>
                    <a:gd name="connsiteX4" fmla="*/ 44456 w 101612"/>
                    <a:gd name="connsiteY4" fmla="*/ 79529 h 137345"/>
                    <a:gd name="connsiteX5" fmla="*/ 6 w 101612"/>
                    <a:gd name="connsiteY5" fmla="*/ 154 h 137345"/>
                    <a:gd name="connsiteX6" fmla="*/ 47631 w 101612"/>
                    <a:gd name="connsiteY6" fmla="*/ 60479 h 137345"/>
                    <a:gd name="connsiteX7" fmla="*/ 63506 w 101612"/>
                    <a:gd name="connsiteY7" fmla="*/ 101754 h 137345"/>
                    <a:gd name="connsiteX8" fmla="*/ 101606 w 101612"/>
                    <a:gd name="connsiteY8" fmla="*/ 16029 h 137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612" h="137345">
                      <a:moveTo>
                        <a:pt x="101606" y="16029"/>
                      </a:moveTo>
                      <a:cubicBezTo>
                        <a:pt x="101077" y="13912"/>
                        <a:pt x="65623" y="68946"/>
                        <a:pt x="60331" y="89054"/>
                      </a:cubicBezTo>
                      <a:cubicBezTo>
                        <a:pt x="55039" y="109162"/>
                        <a:pt x="69327" y="132446"/>
                        <a:pt x="69856" y="136679"/>
                      </a:cubicBezTo>
                      <a:cubicBezTo>
                        <a:pt x="70385" y="140912"/>
                        <a:pt x="67739" y="123979"/>
                        <a:pt x="63506" y="114454"/>
                      </a:cubicBezTo>
                      <a:cubicBezTo>
                        <a:pt x="59273" y="104929"/>
                        <a:pt x="55039" y="98579"/>
                        <a:pt x="44456" y="79529"/>
                      </a:cubicBezTo>
                      <a:cubicBezTo>
                        <a:pt x="33873" y="60479"/>
                        <a:pt x="-523" y="3329"/>
                        <a:pt x="6" y="154"/>
                      </a:cubicBezTo>
                      <a:cubicBezTo>
                        <a:pt x="535" y="-3021"/>
                        <a:pt x="37048" y="43546"/>
                        <a:pt x="47631" y="60479"/>
                      </a:cubicBezTo>
                      <a:cubicBezTo>
                        <a:pt x="58214" y="77412"/>
                        <a:pt x="58214" y="104400"/>
                        <a:pt x="63506" y="101754"/>
                      </a:cubicBezTo>
                      <a:cubicBezTo>
                        <a:pt x="68798" y="99108"/>
                        <a:pt x="102135" y="18146"/>
                        <a:pt x="101606" y="16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3916A915-9FCF-7D7A-0200-1FCF4B5ED002}"/>
                    </a:ext>
                  </a:extLst>
                </p:cNvPr>
                <p:cNvSpPr/>
                <p:nvPr/>
              </p:nvSpPr>
              <p:spPr>
                <a:xfrm>
                  <a:off x="5768822" y="3089040"/>
                  <a:ext cx="347565" cy="108827"/>
                </a:xfrm>
                <a:custGeom>
                  <a:avLst/>
                  <a:gdLst>
                    <a:gd name="connsiteX0" fmla="*/ 346228 w 347565"/>
                    <a:gd name="connsiteY0" fmla="*/ 108185 h 108827"/>
                    <a:gd name="connsiteX1" fmla="*/ 254153 w 347565"/>
                    <a:gd name="connsiteY1" fmla="*/ 47860 h 108827"/>
                    <a:gd name="connsiteX2" fmla="*/ 127153 w 347565"/>
                    <a:gd name="connsiteY2" fmla="*/ 6585 h 108827"/>
                    <a:gd name="connsiteX3" fmla="*/ 171603 w 347565"/>
                    <a:gd name="connsiteY3" fmla="*/ 28810 h 108827"/>
                    <a:gd name="connsiteX4" fmla="*/ 153 w 347565"/>
                    <a:gd name="connsiteY4" fmla="*/ 235 h 108827"/>
                    <a:gd name="connsiteX5" fmla="*/ 143028 w 347565"/>
                    <a:gd name="connsiteY5" fmla="*/ 16110 h 108827"/>
                    <a:gd name="connsiteX6" fmla="*/ 241453 w 347565"/>
                    <a:gd name="connsiteY6" fmla="*/ 31985 h 108827"/>
                    <a:gd name="connsiteX7" fmla="*/ 184303 w 347565"/>
                    <a:gd name="connsiteY7" fmla="*/ 6585 h 108827"/>
                    <a:gd name="connsiteX8" fmla="*/ 346228 w 347565"/>
                    <a:gd name="connsiteY8" fmla="*/ 108185 h 108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7565" h="108827">
                      <a:moveTo>
                        <a:pt x="346228" y="108185"/>
                      </a:moveTo>
                      <a:cubicBezTo>
                        <a:pt x="357870" y="115064"/>
                        <a:pt x="290665" y="64793"/>
                        <a:pt x="254153" y="47860"/>
                      </a:cubicBezTo>
                      <a:cubicBezTo>
                        <a:pt x="217640" y="30927"/>
                        <a:pt x="140911" y="9760"/>
                        <a:pt x="127153" y="6585"/>
                      </a:cubicBezTo>
                      <a:cubicBezTo>
                        <a:pt x="113395" y="3410"/>
                        <a:pt x="192770" y="29868"/>
                        <a:pt x="171603" y="28810"/>
                      </a:cubicBezTo>
                      <a:cubicBezTo>
                        <a:pt x="150436" y="27752"/>
                        <a:pt x="4915" y="2352"/>
                        <a:pt x="153" y="235"/>
                      </a:cubicBezTo>
                      <a:cubicBezTo>
                        <a:pt x="-4609" y="-1882"/>
                        <a:pt x="102811" y="10818"/>
                        <a:pt x="143028" y="16110"/>
                      </a:cubicBezTo>
                      <a:cubicBezTo>
                        <a:pt x="183245" y="21402"/>
                        <a:pt x="234574" y="33572"/>
                        <a:pt x="241453" y="31985"/>
                      </a:cubicBezTo>
                      <a:cubicBezTo>
                        <a:pt x="248332" y="30398"/>
                        <a:pt x="167370" y="-2411"/>
                        <a:pt x="184303" y="6585"/>
                      </a:cubicBezTo>
                      <a:cubicBezTo>
                        <a:pt x="201236" y="15581"/>
                        <a:pt x="334586" y="101306"/>
                        <a:pt x="346228" y="108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B7A8BCD5-5A80-0F4E-49AA-DF3D7D25B1EF}"/>
                    </a:ext>
                  </a:extLst>
                </p:cNvPr>
                <p:cNvSpPr/>
                <p:nvPr/>
              </p:nvSpPr>
              <p:spPr>
                <a:xfrm>
                  <a:off x="5740260" y="3098764"/>
                  <a:ext cx="335889" cy="133937"/>
                </a:xfrm>
                <a:custGeom>
                  <a:avLst/>
                  <a:gdLst>
                    <a:gd name="connsiteX0" fmla="*/ 333515 w 335889"/>
                    <a:gd name="connsiteY0" fmla="*/ 133386 h 133937"/>
                    <a:gd name="connsiteX1" fmla="*/ 247790 w 335889"/>
                    <a:gd name="connsiteY1" fmla="*/ 79411 h 133937"/>
                    <a:gd name="connsiteX2" fmla="*/ 50940 w 335889"/>
                    <a:gd name="connsiteY2" fmla="*/ 25436 h 133937"/>
                    <a:gd name="connsiteX3" fmla="*/ 98565 w 335889"/>
                    <a:gd name="connsiteY3" fmla="*/ 25436 h 133937"/>
                    <a:gd name="connsiteX4" fmla="*/ 140 w 335889"/>
                    <a:gd name="connsiteY4" fmla="*/ 36 h 133937"/>
                    <a:gd name="connsiteX5" fmla="*/ 79515 w 335889"/>
                    <a:gd name="connsiteY5" fmla="*/ 31786 h 133937"/>
                    <a:gd name="connsiteX6" fmla="*/ 187465 w 335889"/>
                    <a:gd name="connsiteY6" fmla="*/ 60361 h 133937"/>
                    <a:gd name="connsiteX7" fmla="*/ 162065 w 335889"/>
                    <a:gd name="connsiteY7" fmla="*/ 44486 h 133937"/>
                    <a:gd name="connsiteX8" fmla="*/ 333515 w 335889"/>
                    <a:gd name="connsiteY8" fmla="*/ 133386 h 1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889" h="133937">
                      <a:moveTo>
                        <a:pt x="333515" y="133386"/>
                      </a:moveTo>
                      <a:cubicBezTo>
                        <a:pt x="347802" y="139207"/>
                        <a:pt x="294886" y="97403"/>
                        <a:pt x="247790" y="79411"/>
                      </a:cubicBezTo>
                      <a:cubicBezTo>
                        <a:pt x="200694" y="61419"/>
                        <a:pt x="75811" y="34432"/>
                        <a:pt x="50940" y="25436"/>
                      </a:cubicBezTo>
                      <a:cubicBezTo>
                        <a:pt x="26069" y="16440"/>
                        <a:pt x="107032" y="29669"/>
                        <a:pt x="98565" y="25436"/>
                      </a:cubicBezTo>
                      <a:cubicBezTo>
                        <a:pt x="90098" y="21203"/>
                        <a:pt x="3315" y="-1022"/>
                        <a:pt x="140" y="36"/>
                      </a:cubicBezTo>
                      <a:cubicBezTo>
                        <a:pt x="-3035" y="1094"/>
                        <a:pt x="48294" y="21732"/>
                        <a:pt x="79515" y="31786"/>
                      </a:cubicBezTo>
                      <a:cubicBezTo>
                        <a:pt x="110736" y="41840"/>
                        <a:pt x="173707" y="58244"/>
                        <a:pt x="187465" y="60361"/>
                      </a:cubicBezTo>
                      <a:cubicBezTo>
                        <a:pt x="201223" y="62478"/>
                        <a:pt x="138252" y="31786"/>
                        <a:pt x="162065" y="44486"/>
                      </a:cubicBezTo>
                      <a:cubicBezTo>
                        <a:pt x="185877" y="57186"/>
                        <a:pt x="319228" y="127565"/>
                        <a:pt x="333515" y="1333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2F039290-AF06-0CEA-0AB9-F67E4ECF5589}"/>
                    </a:ext>
                  </a:extLst>
                </p:cNvPr>
                <p:cNvSpPr/>
                <p:nvPr/>
              </p:nvSpPr>
              <p:spPr>
                <a:xfrm>
                  <a:off x="5311760" y="3097188"/>
                  <a:ext cx="326742" cy="249990"/>
                </a:xfrm>
                <a:custGeom>
                  <a:avLst/>
                  <a:gdLst>
                    <a:gd name="connsiteX0" fmla="*/ 15 w 326742"/>
                    <a:gd name="connsiteY0" fmla="*/ 249262 h 249990"/>
                    <a:gd name="connsiteX1" fmla="*/ 79390 w 326742"/>
                    <a:gd name="connsiteY1" fmla="*/ 185762 h 249990"/>
                    <a:gd name="connsiteX2" fmla="*/ 168290 w 326742"/>
                    <a:gd name="connsiteY2" fmla="*/ 87337 h 249990"/>
                    <a:gd name="connsiteX3" fmla="*/ 60340 w 326742"/>
                    <a:gd name="connsiteY3" fmla="*/ 166712 h 249990"/>
                    <a:gd name="connsiteX4" fmla="*/ 314340 w 326742"/>
                    <a:gd name="connsiteY4" fmla="*/ 4787 h 249990"/>
                    <a:gd name="connsiteX5" fmla="*/ 269890 w 326742"/>
                    <a:gd name="connsiteY5" fmla="*/ 52412 h 249990"/>
                    <a:gd name="connsiteX6" fmla="*/ 117490 w 326742"/>
                    <a:gd name="connsiteY6" fmla="*/ 150837 h 249990"/>
                    <a:gd name="connsiteX7" fmla="*/ 66690 w 326742"/>
                    <a:gd name="connsiteY7" fmla="*/ 173062 h 249990"/>
                    <a:gd name="connsiteX8" fmla="*/ 85740 w 326742"/>
                    <a:gd name="connsiteY8" fmla="*/ 144487 h 249990"/>
                    <a:gd name="connsiteX9" fmla="*/ 15 w 326742"/>
                    <a:gd name="connsiteY9" fmla="*/ 249262 h 249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6742" h="249990">
                      <a:moveTo>
                        <a:pt x="15" y="249262"/>
                      </a:moveTo>
                      <a:cubicBezTo>
                        <a:pt x="-1043" y="256141"/>
                        <a:pt x="51344" y="212749"/>
                        <a:pt x="79390" y="185762"/>
                      </a:cubicBezTo>
                      <a:cubicBezTo>
                        <a:pt x="107436" y="158775"/>
                        <a:pt x="171465" y="90512"/>
                        <a:pt x="168290" y="87337"/>
                      </a:cubicBezTo>
                      <a:cubicBezTo>
                        <a:pt x="165115" y="84162"/>
                        <a:pt x="35998" y="180470"/>
                        <a:pt x="60340" y="166712"/>
                      </a:cubicBezTo>
                      <a:cubicBezTo>
                        <a:pt x="84682" y="152954"/>
                        <a:pt x="279415" y="23837"/>
                        <a:pt x="314340" y="4787"/>
                      </a:cubicBezTo>
                      <a:cubicBezTo>
                        <a:pt x="349265" y="-14263"/>
                        <a:pt x="302698" y="28070"/>
                        <a:pt x="269890" y="52412"/>
                      </a:cubicBezTo>
                      <a:cubicBezTo>
                        <a:pt x="237082" y="76754"/>
                        <a:pt x="151357" y="130729"/>
                        <a:pt x="117490" y="150837"/>
                      </a:cubicBezTo>
                      <a:cubicBezTo>
                        <a:pt x="83623" y="170945"/>
                        <a:pt x="71981" y="174120"/>
                        <a:pt x="66690" y="173062"/>
                      </a:cubicBezTo>
                      <a:cubicBezTo>
                        <a:pt x="61399" y="172004"/>
                        <a:pt x="92090" y="136020"/>
                        <a:pt x="85740" y="144487"/>
                      </a:cubicBezTo>
                      <a:cubicBezTo>
                        <a:pt x="79390" y="152954"/>
                        <a:pt x="1073" y="242383"/>
                        <a:pt x="15" y="2492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53DACDC5-5866-BD7F-06D9-BE5BCF87CAF0}"/>
                    </a:ext>
                  </a:extLst>
                </p:cNvPr>
                <p:cNvSpPr/>
                <p:nvPr/>
              </p:nvSpPr>
              <p:spPr>
                <a:xfrm>
                  <a:off x="5434216" y="3082683"/>
                  <a:ext cx="506733" cy="195285"/>
                </a:xfrm>
                <a:custGeom>
                  <a:avLst/>
                  <a:gdLst>
                    <a:gd name="connsiteX0" fmla="*/ 1384 w 506733"/>
                    <a:gd name="connsiteY0" fmla="*/ 193917 h 195285"/>
                    <a:gd name="connsiteX1" fmla="*/ 322059 w 506733"/>
                    <a:gd name="connsiteY1" fmla="*/ 111367 h 195285"/>
                    <a:gd name="connsiteX2" fmla="*/ 315709 w 506733"/>
                    <a:gd name="connsiteY2" fmla="*/ 89142 h 195285"/>
                    <a:gd name="connsiteX3" fmla="*/ 503034 w 506733"/>
                    <a:gd name="connsiteY3" fmla="*/ 85967 h 195285"/>
                    <a:gd name="connsiteX4" fmla="*/ 426834 w 506733"/>
                    <a:gd name="connsiteY4" fmla="*/ 85967 h 195285"/>
                    <a:gd name="connsiteX5" fmla="*/ 264909 w 506733"/>
                    <a:gd name="connsiteY5" fmla="*/ 242 h 195285"/>
                    <a:gd name="connsiteX6" fmla="*/ 331584 w 506733"/>
                    <a:gd name="connsiteY6" fmla="*/ 60567 h 195285"/>
                    <a:gd name="connsiteX7" fmla="*/ 391909 w 506733"/>
                    <a:gd name="connsiteY7" fmla="*/ 73267 h 195285"/>
                    <a:gd name="connsiteX8" fmla="*/ 318884 w 506733"/>
                    <a:gd name="connsiteY8" fmla="*/ 85967 h 195285"/>
                    <a:gd name="connsiteX9" fmla="*/ 144259 w 506733"/>
                    <a:gd name="connsiteY9" fmla="*/ 130417 h 195285"/>
                    <a:gd name="connsiteX10" fmla="*/ 280784 w 506733"/>
                    <a:gd name="connsiteY10" fmla="*/ 101842 h 195285"/>
                    <a:gd name="connsiteX11" fmla="*/ 207759 w 506733"/>
                    <a:gd name="connsiteY11" fmla="*/ 158992 h 195285"/>
                    <a:gd name="connsiteX12" fmla="*/ 1384 w 506733"/>
                    <a:gd name="connsiteY12" fmla="*/ 193917 h 19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6733" h="195285">
                      <a:moveTo>
                        <a:pt x="1384" y="193917"/>
                      </a:moveTo>
                      <a:cubicBezTo>
                        <a:pt x="20434" y="185980"/>
                        <a:pt x="269672" y="128829"/>
                        <a:pt x="322059" y="111367"/>
                      </a:cubicBezTo>
                      <a:cubicBezTo>
                        <a:pt x="374446" y="93905"/>
                        <a:pt x="285547" y="93375"/>
                        <a:pt x="315709" y="89142"/>
                      </a:cubicBezTo>
                      <a:cubicBezTo>
                        <a:pt x="345871" y="84909"/>
                        <a:pt x="484513" y="86496"/>
                        <a:pt x="503034" y="85967"/>
                      </a:cubicBezTo>
                      <a:cubicBezTo>
                        <a:pt x="521555" y="85438"/>
                        <a:pt x="466521" y="100254"/>
                        <a:pt x="426834" y="85967"/>
                      </a:cubicBezTo>
                      <a:cubicBezTo>
                        <a:pt x="387147" y="71680"/>
                        <a:pt x="280784" y="4475"/>
                        <a:pt x="264909" y="242"/>
                      </a:cubicBezTo>
                      <a:cubicBezTo>
                        <a:pt x="249034" y="-3991"/>
                        <a:pt x="310417" y="48396"/>
                        <a:pt x="331584" y="60567"/>
                      </a:cubicBezTo>
                      <a:cubicBezTo>
                        <a:pt x="352751" y="72738"/>
                        <a:pt x="394026" y="69034"/>
                        <a:pt x="391909" y="73267"/>
                      </a:cubicBezTo>
                      <a:cubicBezTo>
                        <a:pt x="389792" y="77500"/>
                        <a:pt x="360159" y="76442"/>
                        <a:pt x="318884" y="85967"/>
                      </a:cubicBezTo>
                      <a:cubicBezTo>
                        <a:pt x="277609" y="95492"/>
                        <a:pt x="150609" y="127771"/>
                        <a:pt x="144259" y="130417"/>
                      </a:cubicBezTo>
                      <a:cubicBezTo>
                        <a:pt x="137909" y="133063"/>
                        <a:pt x="270201" y="97079"/>
                        <a:pt x="280784" y="101842"/>
                      </a:cubicBezTo>
                      <a:cubicBezTo>
                        <a:pt x="291367" y="106604"/>
                        <a:pt x="250092" y="144705"/>
                        <a:pt x="207759" y="158992"/>
                      </a:cubicBezTo>
                      <a:cubicBezTo>
                        <a:pt x="165426" y="173279"/>
                        <a:pt x="-17666" y="201854"/>
                        <a:pt x="1384" y="1939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D9550D16-5BCD-A93B-C920-BBC588263514}"/>
                    </a:ext>
                  </a:extLst>
                </p:cNvPr>
                <p:cNvSpPr/>
                <p:nvPr/>
              </p:nvSpPr>
              <p:spPr>
                <a:xfrm>
                  <a:off x="5454191" y="3111500"/>
                  <a:ext cx="499821" cy="136535"/>
                </a:xfrm>
                <a:custGeom>
                  <a:avLst/>
                  <a:gdLst>
                    <a:gd name="connsiteX0" fmla="*/ 459 w 499821"/>
                    <a:gd name="connsiteY0" fmla="*/ 136525 h 136535"/>
                    <a:gd name="connsiteX1" fmla="*/ 248109 w 499821"/>
                    <a:gd name="connsiteY1" fmla="*/ 31750 h 136535"/>
                    <a:gd name="connsiteX2" fmla="*/ 295734 w 499821"/>
                    <a:gd name="connsiteY2" fmla="*/ 19050 h 136535"/>
                    <a:gd name="connsiteX3" fmla="*/ 308434 w 499821"/>
                    <a:gd name="connsiteY3" fmla="*/ 15875 h 136535"/>
                    <a:gd name="connsiteX4" fmla="*/ 495759 w 499821"/>
                    <a:gd name="connsiteY4" fmla="*/ 9525 h 136535"/>
                    <a:gd name="connsiteX5" fmla="*/ 441784 w 499821"/>
                    <a:gd name="connsiteY5" fmla="*/ 6350 h 136535"/>
                    <a:gd name="connsiteX6" fmla="*/ 159209 w 499821"/>
                    <a:gd name="connsiteY6" fmla="*/ 0 h 136535"/>
                    <a:gd name="connsiteX7" fmla="*/ 263984 w 499821"/>
                    <a:gd name="connsiteY7" fmla="*/ 9525 h 136535"/>
                    <a:gd name="connsiteX8" fmla="*/ 187784 w 499821"/>
                    <a:gd name="connsiteY8" fmla="*/ 38100 h 136535"/>
                    <a:gd name="connsiteX9" fmla="*/ 459 w 499821"/>
                    <a:gd name="connsiteY9" fmla="*/ 136525 h 1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9821" h="136535">
                      <a:moveTo>
                        <a:pt x="459" y="136525"/>
                      </a:moveTo>
                      <a:cubicBezTo>
                        <a:pt x="10513" y="135467"/>
                        <a:pt x="198896" y="51329"/>
                        <a:pt x="248109" y="31750"/>
                      </a:cubicBezTo>
                      <a:cubicBezTo>
                        <a:pt x="297322" y="12171"/>
                        <a:pt x="295734" y="19050"/>
                        <a:pt x="295734" y="19050"/>
                      </a:cubicBezTo>
                      <a:cubicBezTo>
                        <a:pt x="305788" y="16404"/>
                        <a:pt x="275097" y="17462"/>
                        <a:pt x="308434" y="15875"/>
                      </a:cubicBezTo>
                      <a:cubicBezTo>
                        <a:pt x="341771" y="14288"/>
                        <a:pt x="473534" y="11112"/>
                        <a:pt x="495759" y="9525"/>
                      </a:cubicBezTo>
                      <a:cubicBezTo>
                        <a:pt x="517984" y="7938"/>
                        <a:pt x="441784" y="6350"/>
                        <a:pt x="441784" y="6350"/>
                      </a:cubicBezTo>
                      <a:lnTo>
                        <a:pt x="159209" y="0"/>
                      </a:lnTo>
                      <a:cubicBezTo>
                        <a:pt x="129576" y="529"/>
                        <a:pt x="259222" y="3175"/>
                        <a:pt x="263984" y="9525"/>
                      </a:cubicBezTo>
                      <a:cubicBezTo>
                        <a:pt x="268746" y="15875"/>
                        <a:pt x="227471" y="19579"/>
                        <a:pt x="187784" y="38100"/>
                      </a:cubicBezTo>
                      <a:cubicBezTo>
                        <a:pt x="148097" y="56621"/>
                        <a:pt x="-9595" y="137583"/>
                        <a:pt x="459" y="1365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15BADC9D-3648-6B46-4A83-457592EBE882}"/>
                    </a:ext>
                  </a:extLst>
                </p:cNvPr>
                <p:cNvSpPr/>
                <p:nvPr/>
              </p:nvSpPr>
              <p:spPr>
                <a:xfrm>
                  <a:off x="5610207" y="3120896"/>
                  <a:ext cx="477837" cy="105618"/>
                </a:xfrm>
                <a:custGeom>
                  <a:avLst/>
                  <a:gdLst>
                    <a:gd name="connsiteX0" fmla="*/ 18 w 477837"/>
                    <a:gd name="connsiteY0" fmla="*/ 104904 h 105618"/>
                    <a:gd name="connsiteX1" fmla="*/ 327043 w 477837"/>
                    <a:gd name="connsiteY1" fmla="*/ 101729 h 105618"/>
                    <a:gd name="connsiteX2" fmla="*/ 292118 w 477837"/>
                    <a:gd name="connsiteY2" fmla="*/ 82679 h 105618"/>
                    <a:gd name="connsiteX3" fmla="*/ 476268 w 477837"/>
                    <a:gd name="connsiteY3" fmla="*/ 95379 h 105618"/>
                    <a:gd name="connsiteX4" fmla="*/ 384193 w 477837"/>
                    <a:gd name="connsiteY4" fmla="*/ 129 h 105618"/>
                    <a:gd name="connsiteX5" fmla="*/ 444518 w 477837"/>
                    <a:gd name="connsiteY5" fmla="*/ 73154 h 105618"/>
                    <a:gd name="connsiteX6" fmla="*/ 447693 w 477837"/>
                    <a:gd name="connsiteY6" fmla="*/ 89029 h 105618"/>
                    <a:gd name="connsiteX7" fmla="*/ 180993 w 477837"/>
                    <a:gd name="connsiteY7" fmla="*/ 66804 h 105618"/>
                    <a:gd name="connsiteX8" fmla="*/ 311168 w 477837"/>
                    <a:gd name="connsiteY8" fmla="*/ 92204 h 105618"/>
                    <a:gd name="connsiteX9" fmla="*/ 18 w 477837"/>
                    <a:gd name="connsiteY9" fmla="*/ 104904 h 10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7837" h="105618">
                      <a:moveTo>
                        <a:pt x="18" y="104904"/>
                      </a:moveTo>
                      <a:cubicBezTo>
                        <a:pt x="2664" y="106492"/>
                        <a:pt x="278360" y="105433"/>
                        <a:pt x="327043" y="101729"/>
                      </a:cubicBezTo>
                      <a:cubicBezTo>
                        <a:pt x="375726" y="98025"/>
                        <a:pt x="267247" y="83737"/>
                        <a:pt x="292118" y="82679"/>
                      </a:cubicBezTo>
                      <a:cubicBezTo>
                        <a:pt x="316989" y="81621"/>
                        <a:pt x="460922" y="109137"/>
                        <a:pt x="476268" y="95379"/>
                      </a:cubicBezTo>
                      <a:cubicBezTo>
                        <a:pt x="491614" y="81621"/>
                        <a:pt x="389485" y="3833"/>
                        <a:pt x="384193" y="129"/>
                      </a:cubicBezTo>
                      <a:cubicBezTo>
                        <a:pt x="378901" y="-3575"/>
                        <a:pt x="444518" y="73154"/>
                        <a:pt x="444518" y="73154"/>
                      </a:cubicBezTo>
                      <a:cubicBezTo>
                        <a:pt x="455101" y="87971"/>
                        <a:pt x="491614" y="90087"/>
                        <a:pt x="447693" y="89029"/>
                      </a:cubicBezTo>
                      <a:cubicBezTo>
                        <a:pt x="403772" y="87971"/>
                        <a:pt x="203747" y="66275"/>
                        <a:pt x="180993" y="66804"/>
                      </a:cubicBezTo>
                      <a:cubicBezTo>
                        <a:pt x="158239" y="67333"/>
                        <a:pt x="340801" y="86912"/>
                        <a:pt x="311168" y="92204"/>
                      </a:cubicBezTo>
                      <a:cubicBezTo>
                        <a:pt x="281535" y="97496"/>
                        <a:pt x="-2628" y="103316"/>
                        <a:pt x="18" y="1049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82CFB144-E3B5-087B-C76A-AFAF9F56564A}"/>
                    </a:ext>
                  </a:extLst>
                </p:cNvPr>
                <p:cNvSpPr/>
                <p:nvPr/>
              </p:nvSpPr>
              <p:spPr>
                <a:xfrm>
                  <a:off x="6446644" y="3167501"/>
                  <a:ext cx="78768" cy="724035"/>
                </a:xfrm>
                <a:custGeom>
                  <a:avLst/>
                  <a:gdLst>
                    <a:gd name="connsiteX0" fmla="*/ 39881 w 78768"/>
                    <a:gd name="connsiteY0" fmla="*/ 1149 h 724035"/>
                    <a:gd name="connsiteX1" fmla="*/ 27181 w 78768"/>
                    <a:gd name="connsiteY1" fmla="*/ 531374 h 724035"/>
                    <a:gd name="connsiteX2" fmla="*/ 33531 w 78768"/>
                    <a:gd name="connsiteY2" fmla="*/ 486924 h 724035"/>
                    <a:gd name="connsiteX3" fmla="*/ 77981 w 78768"/>
                    <a:gd name="connsiteY3" fmla="*/ 712349 h 724035"/>
                    <a:gd name="connsiteX4" fmla="*/ 58931 w 78768"/>
                    <a:gd name="connsiteY4" fmla="*/ 664724 h 724035"/>
                    <a:gd name="connsiteX5" fmla="*/ 20831 w 78768"/>
                    <a:gd name="connsiteY5" fmla="*/ 432949 h 724035"/>
                    <a:gd name="connsiteX6" fmla="*/ 4956 w 78768"/>
                    <a:gd name="connsiteY6" fmla="*/ 258324 h 724035"/>
                    <a:gd name="connsiteX7" fmla="*/ 1781 w 78768"/>
                    <a:gd name="connsiteY7" fmla="*/ 385324 h 724035"/>
                    <a:gd name="connsiteX8" fmla="*/ 39881 w 78768"/>
                    <a:gd name="connsiteY8" fmla="*/ 1149 h 724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68" h="724035">
                      <a:moveTo>
                        <a:pt x="39881" y="1149"/>
                      </a:moveTo>
                      <a:cubicBezTo>
                        <a:pt x="44114" y="25491"/>
                        <a:pt x="28239" y="450412"/>
                        <a:pt x="27181" y="531374"/>
                      </a:cubicBezTo>
                      <a:cubicBezTo>
                        <a:pt x="26123" y="612336"/>
                        <a:pt x="25064" y="456762"/>
                        <a:pt x="33531" y="486924"/>
                      </a:cubicBezTo>
                      <a:cubicBezTo>
                        <a:pt x="41998" y="517087"/>
                        <a:pt x="73748" y="682716"/>
                        <a:pt x="77981" y="712349"/>
                      </a:cubicBezTo>
                      <a:cubicBezTo>
                        <a:pt x="82214" y="741982"/>
                        <a:pt x="68456" y="711291"/>
                        <a:pt x="58931" y="664724"/>
                      </a:cubicBezTo>
                      <a:cubicBezTo>
                        <a:pt x="49406" y="618157"/>
                        <a:pt x="29827" y="500682"/>
                        <a:pt x="20831" y="432949"/>
                      </a:cubicBezTo>
                      <a:cubicBezTo>
                        <a:pt x="11835" y="365216"/>
                        <a:pt x="8131" y="266262"/>
                        <a:pt x="4956" y="258324"/>
                      </a:cubicBezTo>
                      <a:cubicBezTo>
                        <a:pt x="1781" y="250386"/>
                        <a:pt x="-2452" y="423953"/>
                        <a:pt x="1781" y="385324"/>
                      </a:cubicBezTo>
                      <a:cubicBezTo>
                        <a:pt x="6014" y="346695"/>
                        <a:pt x="35648" y="-23193"/>
                        <a:pt x="39881" y="1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E7B9D8F9-214C-FDED-C787-35C12AA56F43}"/>
                    </a:ext>
                  </a:extLst>
                </p:cNvPr>
                <p:cNvSpPr/>
                <p:nvPr/>
              </p:nvSpPr>
              <p:spPr>
                <a:xfrm>
                  <a:off x="6330950" y="3301716"/>
                  <a:ext cx="64227" cy="682595"/>
                </a:xfrm>
                <a:custGeom>
                  <a:avLst/>
                  <a:gdLst>
                    <a:gd name="connsiteX0" fmla="*/ 0 w 64227"/>
                    <a:gd name="connsiteY0" fmla="*/ 284 h 682595"/>
                    <a:gd name="connsiteX1" fmla="*/ 53975 w 64227"/>
                    <a:gd name="connsiteY1" fmla="*/ 371759 h 682595"/>
                    <a:gd name="connsiteX2" fmla="*/ 60325 w 64227"/>
                    <a:gd name="connsiteY2" fmla="*/ 311434 h 682595"/>
                    <a:gd name="connsiteX3" fmla="*/ 9525 w 64227"/>
                    <a:gd name="connsiteY3" fmla="*/ 667034 h 682595"/>
                    <a:gd name="connsiteX4" fmla="*/ 31750 w 64227"/>
                    <a:gd name="connsiteY4" fmla="*/ 584484 h 682595"/>
                    <a:gd name="connsiteX5" fmla="*/ 22225 w 64227"/>
                    <a:gd name="connsiteY5" fmla="*/ 273334 h 682595"/>
                    <a:gd name="connsiteX6" fmla="*/ 22225 w 64227"/>
                    <a:gd name="connsiteY6" fmla="*/ 359059 h 682595"/>
                    <a:gd name="connsiteX7" fmla="*/ 44450 w 64227"/>
                    <a:gd name="connsiteY7" fmla="*/ 232059 h 682595"/>
                    <a:gd name="connsiteX8" fmla="*/ 53975 w 64227"/>
                    <a:gd name="connsiteY8" fmla="*/ 308259 h 682595"/>
                    <a:gd name="connsiteX9" fmla="*/ 0 w 64227"/>
                    <a:gd name="connsiteY9" fmla="*/ 284 h 68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227" h="682595">
                      <a:moveTo>
                        <a:pt x="0" y="284"/>
                      </a:moveTo>
                      <a:cubicBezTo>
                        <a:pt x="0" y="10867"/>
                        <a:pt x="43921" y="319901"/>
                        <a:pt x="53975" y="371759"/>
                      </a:cubicBezTo>
                      <a:cubicBezTo>
                        <a:pt x="64029" y="423617"/>
                        <a:pt x="67733" y="262222"/>
                        <a:pt x="60325" y="311434"/>
                      </a:cubicBezTo>
                      <a:cubicBezTo>
                        <a:pt x="52917" y="360646"/>
                        <a:pt x="14287" y="621526"/>
                        <a:pt x="9525" y="667034"/>
                      </a:cubicBezTo>
                      <a:cubicBezTo>
                        <a:pt x="4763" y="712542"/>
                        <a:pt x="29633" y="650101"/>
                        <a:pt x="31750" y="584484"/>
                      </a:cubicBezTo>
                      <a:cubicBezTo>
                        <a:pt x="33867" y="518867"/>
                        <a:pt x="23812" y="310905"/>
                        <a:pt x="22225" y="273334"/>
                      </a:cubicBezTo>
                      <a:cubicBezTo>
                        <a:pt x="20638" y="235763"/>
                        <a:pt x="18521" y="365938"/>
                        <a:pt x="22225" y="359059"/>
                      </a:cubicBezTo>
                      <a:cubicBezTo>
                        <a:pt x="25929" y="352180"/>
                        <a:pt x="39158" y="240526"/>
                        <a:pt x="44450" y="232059"/>
                      </a:cubicBezTo>
                      <a:cubicBezTo>
                        <a:pt x="49742" y="223592"/>
                        <a:pt x="60854" y="338951"/>
                        <a:pt x="53975" y="308259"/>
                      </a:cubicBezTo>
                      <a:cubicBezTo>
                        <a:pt x="47096" y="277567"/>
                        <a:pt x="0" y="-10299"/>
                        <a:pt x="0" y="2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8842A1AF-DE96-5E44-58C2-A194835D85BB}"/>
                    </a:ext>
                  </a:extLst>
                </p:cNvPr>
                <p:cNvSpPr/>
                <p:nvPr/>
              </p:nvSpPr>
              <p:spPr>
                <a:xfrm>
                  <a:off x="6318221" y="3962165"/>
                  <a:ext cx="176691" cy="305180"/>
                </a:xfrm>
                <a:custGeom>
                  <a:avLst/>
                  <a:gdLst>
                    <a:gd name="connsiteX0" fmla="*/ 38129 w 176691"/>
                    <a:gd name="connsiteY0" fmla="*/ 235 h 305180"/>
                    <a:gd name="connsiteX1" fmla="*/ 47654 w 176691"/>
                    <a:gd name="connsiteY1" fmla="*/ 114535 h 305180"/>
                    <a:gd name="connsiteX2" fmla="*/ 69879 w 176691"/>
                    <a:gd name="connsiteY2" fmla="*/ 193910 h 305180"/>
                    <a:gd name="connsiteX3" fmla="*/ 54004 w 176691"/>
                    <a:gd name="connsiteY3" fmla="*/ 178035 h 305180"/>
                    <a:gd name="connsiteX4" fmla="*/ 76229 w 176691"/>
                    <a:gd name="connsiteY4" fmla="*/ 238360 h 305180"/>
                    <a:gd name="connsiteX5" fmla="*/ 73054 w 176691"/>
                    <a:gd name="connsiteY5" fmla="*/ 241535 h 305180"/>
                    <a:gd name="connsiteX6" fmla="*/ 174654 w 176691"/>
                    <a:gd name="connsiteY6" fmla="*/ 301860 h 305180"/>
                    <a:gd name="connsiteX7" fmla="*/ 130204 w 176691"/>
                    <a:gd name="connsiteY7" fmla="*/ 282810 h 305180"/>
                    <a:gd name="connsiteX8" fmla="*/ 3204 w 176691"/>
                    <a:gd name="connsiteY8" fmla="*/ 162160 h 305180"/>
                    <a:gd name="connsiteX9" fmla="*/ 38129 w 176691"/>
                    <a:gd name="connsiteY9" fmla="*/ 209785 h 305180"/>
                    <a:gd name="connsiteX10" fmla="*/ 38129 w 176691"/>
                    <a:gd name="connsiteY10" fmla="*/ 146285 h 305180"/>
                    <a:gd name="connsiteX11" fmla="*/ 50829 w 176691"/>
                    <a:gd name="connsiteY11" fmla="*/ 174860 h 305180"/>
                    <a:gd name="connsiteX12" fmla="*/ 47654 w 176691"/>
                    <a:gd name="connsiteY12" fmla="*/ 85960 h 305180"/>
                    <a:gd name="connsiteX13" fmla="*/ 38129 w 176691"/>
                    <a:gd name="connsiteY13" fmla="*/ 235 h 305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91" h="305180">
                      <a:moveTo>
                        <a:pt x="38129" y="235"/>
                      </a:moveTo>
                      <a:cubicBezTo>
                        <a:pt x="38129" y="4997"/>
                        <a:pt x="42362" y="82256"/>
                        <a:pt x="47654" y="114535"/>
                      </a:cubicBezTo>
                      <a:cubicBezTo>
                        <a:pt x="52946" y="146814"/>
                        <a:pt x="68821" y="183327"/>
                        <a:pt x="69879" y="193910"/>
                      </a:cubicBezTo>
                      <a:cubicBezTo>
                        <a:pt x="70937" y="204493"/>
                        <a:pt x="52946" y="170627"/>
                        <a:pt x="54004" y="178035"/>
                      </a:cubicBezTo>
                      <a:cubicBezTo>
                        <a:pt x="55062" y="185443"/>
                        <a:pt x="76229" y="238360"/>
                        <a:pt x="76229" y="238360"/>
                      </a:cubicBezTo>
                      <a:cubicBezTo>
                        <a:pt x="79404" y="248943"/>
                        <a:pt x="56650" y="230952"/>
                        <a:pt x="73054" y="241535"/>
                      </a:cubicBezTo>
                      <a:cubicBezTo>
                        <a:pt x="89458" y="252118"/>
                        <a:pt x="165129" y="294981"/>
                        <a:pt x="174654" y="301860"/>
                      </a:cubicBezTo>
                      <a:cubicBezTo>
                        <a:pt x="184179" y="308739"/>
                        <a:pt x="158779" y="306093"/>
                        <a:pt x="130204" y="282810"/>
                      </a:cubicBezTo>
                      <a:cubicBezTo>
                        <a:pt x="101629" y="259527"/>
                        <a:pt x="18550" y="174331"/>
                        <a:pt x="3204" y="162160"/>
                      </a:cubicBezTo>
                      <a:cubicBezTo>
                        <a:pt x="-12142" y="149989"/>
                        <a:pt x="32308" y="212431"/>
                        <a:pt x="38129" y="209785"/>
                      </a:cubicBezTo>
                      <a:cubicBezTo>
                        <a:pt x="43950" y="207139"/>
                        <a:pt x="36012" y="152106"/>
                        <a:pt x="38129" y="146285"/>
                      </a:cubicBezTo>
                      <a:cubicBezTo>
                        <a:pt x="40246" y="140464"/>
                        <a:pt x="49242" y="184914"/>
                        <a:pt x="50829" y="174860"/>
                      </a:cubicBezTo>
                      <a:cubicBezTo>
                        <a:pt x="52416" y="164806"/>
                        <a:pt x="49771" y="107656"/>
                        <a:pt x="47654" y="85960"/>
                      </a:cubicBezTo>
                      <a:cubicBezTo>
                        <a:pt x="45537" y="64264"/>
                        <a:pt x="38129" y="-4527"/>
                        <a:pt x="38129" y="2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171D399E-15B8-E270-1846-CBA478A4802D}"/>
                    </a:ext>
                  </a:extLst>
                </p:cNvPr>
                <p:cNvSpPr/>
                <p:nvPr/>
              </p:nvSpPr>
              <p:spPr>
                <a:xfrm>
                  <a:off x="6369018" y="3749571"/>
                  <a:ext cx="66796" cy="296566"/>
                </a:xfrm>
                <a:custGeom>
                  <a:avLst/>
                  <a:gdLst>
                    <a:gd name="connsiteX0" fmla="*/ 66707 w 66796"/>
                    <a:gd name="connsiteY0" fmla="*/ 104 h 296566"/>
                    <a:gd name="connsiteX1" fmla="*/ 44482 w 66796"/>
                    <a:gd name="connsiteY1" fmla="*/ 203304 h 296566"/>
                    <a:gd name="connsiteX2" fmla="*/ 44482 w 66796"/>
                    <a:gd name="connsiteY2" fmla="*/ 295379 h 296566"/>
                    <a:gd name="connsiteX3" fmla="*/ 31782 w 66796"/>
                    <a:gd name="connsiteY3" fmla="*/ 244579 h 296566"/>
                    <a:gd name="connsiteX4" fmla="*/ 32 w 66796"/>
                    <a:gd name="connsiteY4" fmla="*/ 92179 h 296566"/>
                    <a:gd name="connsiteX5" fmla="*/ 38132 w 66796"/>
                    <a:gd name="connsiteY5" fmla="*/ 212829 h 296566"/>
                    <a:gd name="connsiteX6" fmla="*/ 28607 w 66796"/>
                    <a:gd name="connsiteY6" fmla="*/ 117579 h 296566"/>
                    <a:gd name="connsiteX7" fmla="*/ 34957 w 66796"/>
                    <a:gd name="connsiteY7" fmla="*/ 231879 h 296566"/>
                    <a:gd name="connsiteX8" fmla="*/ 66707 w 66796"/>
                    <a:gd name="connsiteY8" fmla="*/ 104 h 29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796" h="296566">
                      <a:moveTo>
                        <a:pt x="66707" y="104"/>
                      </a:moveTo>
                      <a:cubicBezTo>
                        <a:pt x="68294" y="-4658"/>
                        <a:pt x="48186" y="154092"/>
                        <a:pt x="44482" y="203304"/>
                      </a:cubicBezTo>
                      <a:cubicBezTo>
                        <a:pt x="40778" y="252517"/>
                        <a:pt x="46599" y="288500"/>
                        <a:pt x="44482" y="295379"/>
                      </a:cubicBezTo>
                      <a:cubicBezTo>
                        <a:pt x="42365" y="302258"/>
                        <a:pt x="39190" y="278446"/>
                        <a:pt x="31782" y="244579"/>
                      </a:cubicBezTo>
                      <a:cubicBezTo>
                        <a:pt x="24374" y="210712"/>
                        <a:pt x="-1026" y="97470"/>
                        <a:pt x="32" y="92179"/>
                      </a:cubicBezTo>
                      <a:cubicBezTo>
                        <a:pt x="1090" y="86888"/>
                        <a:pt x="33370" y="208596"/>
                        <a:pt x="38132" y="212829"/>
                      </a:cubicBezTo>
                      <a:cubicBezTo>
                        <a:pt x="42894" y="217062"/>
                        <a:pt x="29136" y="114404"/>
                        <a:pt x="28607" y="117579"/>
                      </a:cubicBezTo>
                      <a:cubicBezTo>
                        <a:pt x="28078" y="120754"/>
                        <a:pt x="24374" y="253046"/>
                        <a:pt x="34957" y="231879"/>
                      </a:cubicBezTo>
                      <a:cubicBezTo>
                        <a:pt x="45540" y="210712"/>
                        <a:pt x="65120" y="4866"/>
                        <a:pt x="66707" y="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71ED905D-4D61-A074-556D-9C9EE46EA39D}"/>
                    </a:ext>
                  </a:extLst>
                </p:cNvPr>
                <p:cNvSpPr/>
                <p:nvPr/>
              </p:nvSpPr>
              <p:spPr>
                <a:xfrm>
                  <a:off x="6403867" y="3733799"/>
                  <a:ext cx="25550" cy="170019"/>
                </a:xfrm>
                <a:custGeom>
                  <a:avLst/>
                  <a:gdLst>
                    <a:gd name="connsiteX0" fmla="*/ 25508 w 25550"/>
                    <a:gd name="connsiteY0" fmla="*/ 1 h 170019"/>
                    <a:gd name="connsiteX1" fmla="*/ 108 w 25550"/>
                    <a:gd name="connsiteY1" fmla="*/ 168276 h 170019"/>
                    <a:gd name="connsiteX2" fmla="*/ 15983 w 25550"/>
                    <a:gd name="connsiteY2" fmla="*/ 92076 h 170019"/>
                    <a:gd name="connsiteX3" fmla="*/ 6458 w 25550"/>
                    <a:gd name="connsiteY3" fmla="*/ 165101 h 170019"/>
                    <a:gd name="connsiteX4" fmla="*/ 25508 w 25550"/>
                    <a:gd name="connsiteY4" fmla="*/ 1 h 170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50" h="170019">
                      <a:moveTo>
                        <a:pt x="25508" y="1"/>
                      </a:moveTo>
                      <a:cubicBezTo>
                        <a:pt x="24450" y="530"/>
                        <a:pt x="1695" y="152930"/>
                        <a:pt x="108" y="168276"/>
                      </a:cubicBezTo>
                      <a:cubicBezTo>
                        <a:pt x="-1480" y="183622"/>
                        <a:pt x="14925" y="92605"/>
                        <a:pt x="15983" y="92076"/>
                      </a:cubicBezTo>
                      <a:cubicBezTo>
                        <a:pt x="17041" y="91547"/>
                        <a:pt x="5400" y="178859"/>
                        <a:pt x="6458" y="165101"/>
                      </a:cubicBezTo>
                      <a:cubicBezTo>
                        <a:pt x="7516" y="151343"/>
                        <a:pt x="26566" y="-528"/>
                        <a:pt x="25508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962E28CC-86D3-C1AD-92A4-877EC63B08B8}"/>
                    </a:ext>
                  </a:extLst>
                </p:cNvPr>
                <p:cNvSpPr/>
                <p:nvPr/>
              </p:nvSpPr>
              <p:spPr>
                <a:xfrm>
                  <a:off x="6516789" y="3940167"/>
                  <a:ext cx="100910" cy="230348"/>
                </a:xfrm>
                <a:custGeom>
                  <a:avLst/>
                  <a:gdLst>
                    <a:gd name="connsiteX0" fmla="*/ 7836 w 100910"/>
                    <a:gd name="connsiteY0" fmla="*/ 8 h 230348"/>
                    <a:gd name="connsiteX1" fmla="*/ 64986 w 100910"/>
                    <a:gd name="connsiteY1" fmla="*/ 101608 h 230348"/>
                    <a:gd name="connsiteX2" fmla="*/ 71336 w 100910"/>
                    <a:gd name="connsiteY2" fmla="*/ 95258 h 230348"/>
                    <a:gd name="connsiteX3" fmla="*/ 61811 w 100910"/>
                    <a:gd name="connsiteY3" fmla="*/ 146058 h 230348"/>
                    <a:gd name="connsiteX4" fmla="*/ 4661 w 100910"/>
                    <a:gd name="connsiteY4" fmla="*/ 228608 h 230348"/>
                    <a:gd name="connsiteX5" fmla="*/ 14186 w 100910"/>
                    <a:gd name="connsiteY5" fmla="*/ 196858 h 230348"/>
                    <a:gd name="connsiteX6" fmla="*/ 99911 w 100910"/>
                    <a:gd name="connsiteY6" fmla="*/ 133358 h 230348"/>
                    <a:gd name="connsiteX7" fmla="*/ 61811 w 100910"/>
                    <a:gd name="connsiteY7" fmla="*/ 85733 h 230348"/>
                    <a:gd name="connsiteX8" fmla="*/ 74511 w 100910"/>
                    <a:gd name="connsiteY8" fmla="*/ 107958 h 230348"/>
                    <a:gd name="connsiteX9" fmla="*/ 7836 w 100910"/>
                    <a:gd name="connsiteY9" fmla="*/ 8 h 230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910" h="230348">
                      <a:moveTo>
                        <a:pt x="7836" y="8"/>
                      </a:moveTo>
                      <a:cubicBezTo>
                        <a:pt x="6248" y="-1050"/>
                        <a:pt x="64986" y="101608"/>
                        <a:pt x="64986" y="101608"/>
                      </a:cubicBezTo>
                      <a:cubicBezTo>
                        <a:pt x="75569" y="117483"/>
                        <a:pt x="71865" y="87850"/>
                        <a:pt x="71336" y="95258"/>
                      </a:cubicBezTo>
                      <a:cubicBezTo>
                        <a:pt x="70807" y="102666"/>
                        <a:pt x="72923" y="123833"/>
                        <a:pt x="61811" y="146058"/>
                      </a:cubicBezTo>
                      <a:cubicBezTo>
                        <a:pt x="50699" y="168283"/>
                        <a:pt x="12599" y="220141"/>
                        <a:pt x="4661" y="228608"/>
                      </a:cubicBezTo>
                      <a:cubicBezTo>
                        <a:pt x="-3277" y="237075"/>
                        <a:pt x="-1689" y="212733"/>
                        <a:pt x="14186" y="196858"/>
                      </a:cubicBezTo>
                      <a:cubicBezTo>
                        <a:pt x="30061" y="180983"/>
                        <a:pt x="91974" y="151879"/>
                        <a:pt x="99911" y="133358"/>
                      </a:cubicBezTo>
                      <a:cubicBezTo>
                        <a:pt x="107848" y="114837"/>
                        <a:pt x="66044" y="89966"/>
                        <a:pt x="61811" y="85733"/>
                      </a:cubicBezTo>
                      <a:cubicBezTo>
                        <a:pt x="57578" y="81500"/>
                        <a:pt x="78215" y="117483"/>
                        <a:pt x="74511" y="107958"/>
                      </a:cubicBezTo>
                      <a:cubicBezTo>
                        <a:pt x="70807" y="98433"/>
                        <a:pt x="9424" y="1066"/>
                        <a:pt x="7836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3406DC40-5BBC-E616-B8EC-B70C59E8B57E}"/>
                    </a:ext>
                  </a:extLst>
                </p:cNvPr>
                <p:cNvSpPr/>
                <p:nvPr/>
              </p:nvSpPr>
              <p:spPr>
                <a:xfrm>
                  <a:off x="6457943" y="3686036"/>
                  <a:ext cx="83497" cy="520844"/>
                </a:xfrm>
                <a:custGeom>
                  <a:avLst/>
                  <a:gdLst>
                    <a:gd name="connsiteX0" fmla="*/ 7 w 83497"/>
                    <a:gd name="connsiteY0" fmla="*/ 139 h 520844"/>
                    <a:gd name="connsiteX1" fmla="*/ 31757 w 83497"/>
                    <a:gd name="connsiteY1" fmla="*/ 362089 h 520844"/>
                    <a:gd name="connsiteX2" fmla="*/ 34932 w 83497"/>
                    <a:gd name="connsiteY2" fmla="*/ 317639 h 520844"/>
                    <a:gd name="connsiteX3" fmla="*/ 41282 w 83497"/>
                    <a:gd name="connsiteY3" fmla="*/ 390664 h 520844"/>
                    <a:gd name="connsiteX4" fmla="*/ 22232 w 83497"/>
                    <a:gd name="connsiteY4" fmla="*/ 517664 h 520844"/>
                    <a:gd name="connsiteX5" fmla="*/ 22232 w 83497"/>
                    <a:gd name="connsiteY5" fmla="*/ 473214 h 520844"/>
                    <a:gd name="connsiteX6" fmla="*/ 82557 w 83497"/>
                    <a:gd name="connsiteY6" fmla="*/ 371614 h 520844"/>
                    <a:gd name="connsiteX7" fmla="*/ 57157 w 83497"/>
                    <a:gd name="connsiteY7" fmla="*/ 403364 h 520844"/>
                    <a:gd name="connsiteX8" fmla="*/ 31757 w 83497"/>
                    <a:gd name="connsiteY8" fmla="*/ 339864 h 520844"/>
                    <a:gd name="connsiteX9" fmla="*/ 34932 w 83497"/>
                    <a:gd name="connsiteY9" fmla="*/ 371614 h 520844"/>
                    <a:gd name="connsiteX10" fmla="*/ 44457 w 83497"/>
                    <a:gd name="connsiteY10" fmla="*/ 241439 h 520844"/>
                    <a:gd name="connsiteX11" fmla="*/ 34932 w 83497"/>
                    <a:gd name="connsiteY11" fmla="*/ 317639 h 520844"/>
                    <a:gd name="connsiteX12" fmla="*/ 7 w 83497"/>
                    <a:gd name="connsiteY12" fmla="*/ 139 h 52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497" h="520844">
                      <a:moveTo>
                        <a:pt x="7" y="139"/>
                      </a:moveTo>
                      <a:cubicBezTo>
                        <a:pt x="-522" y="7547"/>
                        <a:pt x="25936" y="309172"/>
                        <a:pt x="31757" y="362089"/>
                      </a:cubicBezTo>
                      <a:cubicBezTo>
                        <a:pt x="37578" y="415006"/>
                        <a:pt x="33345" y="312877"/>
                        <a:pt x="34932" y="317639"/>
                      </a:cubicBezTo>
                      <a:cubicBezTo>
                        <a:pt x="36519" y="322401"/>
                        <a:pt x="43399" y="357327"/>
                        <a:pt x="41282" y="390664"/>
                      </a:cubicBezTo>
                      <a:cubicBezTo>
                        <a:pt x="39165" y="424001"/>
                        <a:pt x="25407" y="503906"/>
                        <a:pt x="22232" y="517664"/>
                      </a:cubicBezTo>
                      <a:cubicBezTo>
                        <a:pt x="19057" y="531422"/>
                        <a:pt x="12178" y="497556"/>
                        <a:pt x="22232" y="473214"/>
                      </a:cubicBezTo>
                      <a:cubicBezTo>
                        <a:pt x="32286" y="448872"/>
                        <a:pt x="76736" y="383256"/>
                        <a:pt x="82557" y="371614"/>
                      </a:cubicBezTo>
                      <a:cubicBezTo>
                        <a:pt x="88378" y="359972"/>
                        <a:pt x="65624" y="408656"/>
                        <a:pt x="57157" y="403364"/>
                      </a:cubicBezTo>
                      <a:cubicBezTo>
                        <a:pt x="48690" y="398072"/>
                        <a:pt x="35461" y="345156"/>
                        <a:pt x="31757" y="339864"/>
                      </a:cubicBezTo>
                      <a:cubicBezTo>
                        <a:pt x="28053" y="334572"/>
                        <a:pt x="32815" y="388018"/>
                        <a:pt x="34932" y="371614"/>
                      </a:cubicBezTo>
                      <a:cubicBezTo>
                        <a:pt x="37049" y="355210"/>
                        <a:pt x="44457" y="250435"/>
                        <a:pt x="44457" y="241439"/>
                      </a:cubicBezTo>
                      <a:cubicBezTo>
                        <a:pt x="44457" y="232443"/>
                        <a:pt x="40753" y="352564"/>
                        <a:pt x="34932" y="317639"/>
                      </a:cubicBezTo>
                      <a:cubicBezTo>
                        <a:pt x="29111" y="282714"/>
                        <a:pt x="536" y="-7269"/>
                        <a:pt x="7" y="1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82D8093B-A46B-342B-6004-73899581249D}"/>
                    </a:ext>
                  </a:extLst>
                </p:cNvPr>
                <p:cNvSpPr/>
                <p:nvPr/>
              </p:nvSpPr>
              <p:spPr>
                <a:xfrm>
                  <a:off x="6416593" y="3924213"/>
                  <a:ext cx="38313" cy="281550"/>
                </a:xfrm>
                <a:custGeom>
                  <a:avLst/>
                  <a:gdLst>
                    <a:gd name="connsiteX0" fmla="*/ 38182 w 38313"/>
                    <a:gd name="connsiteY0" fmla="*/ 87 h 281550"/>
                    <a:gd name="connsiteX1" fmla="*/ 25482 w 38313"/>
                    <a:gd name="connsiteY1" fmla="*/ 193762 h 281550"/>
                    <a:gd name="connsiteX2" fmla="*/ 31832 w 38313"/>
                    <a:gd name="connsiteY2" fmla="*/ 279487 h 281550"/>
                    <a:gd name="connsiteX3" fmla="*/ 25482 w 38313"/>
                    <a:gd name="connsiteY3" fmla="*/ 247737 h 281550"/>
                    <a:gd name="connsiteX4" fmla="*/ 82 w 38313"/>
                    <a:gd name="connsiteY4" fmla="*/ 168362 h 281550"/>
                    <a:gd name="connsiteX5" fmla="*/ 35007 w 38313"/>
                    <a:gd name="connsiteY5" fmla="*/ 225512 h 281550"/>
                    <a:gd name="connsiteX6" fmla="*/ 15957 w 38313"/>
                    <a:gd name="connsiteY6" fmla="*/ 152487 h 281550"/>
                    <a:gd name="connsiteX7" fmla="*/ 15957 w 38313"/>
                    <a:gd name="connsiteY7" fmla="*/ 168362 h 281550"/>
                    <a:gd name="connsiteX8" fmla="*/ 38182 w 38313"/>
                    <a:gd name="connsiteY8" fmla="*/ 87 h 28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313" h="281550">
                      <a:moveTo>
                        <a:pt x="38182" y="87"/>
                      </a:moveTo>
                      <a:cubicBezTo>
                        <a:pt x="39769" y="4320"/>
                        <a:pt x="26540" y="147195"/>
                        <a:pt x="25482" y="193762"/>
                      </a:cubicBezTo>
                      <a:cubicBezTo>
                        <a:pt x="24424" y="240329"/>
                        <a:pt x="31832" y="270491"/>
                        <a:pt x="31832" y="279487"/>
                      </a:cubicBezTo>
                      <a:cubicBezTo>
                        <a:pt x="31832" y="288483"/>
                        <a:pt x="30774" y="266258"/>
                        <a:pt x="25482" y="247737"/>
                      </a:cubicBezTo>
                      <a:cubicBezTo>
                        <a:pt x="20190" y="229216"/>
                        <a:pt x="-1505" y="172066"/>
                        <a:pt x="82" y="168362"/>
                      </a:cubicBezTo>
                      <a:cubicBezTo>
                        <a:pt x="1669" y="164658"/>
                        <a:pt x="32361" y="228158"/>
                        <a:pt x="35007" y="225512"/>
                      </a:cubicBezTo>
                      <a:cubicBezTo>
                        <a:pt x="37653" y="222866"/>
                        <a:pt x="15957" y="152487"/>
                        <a:pt x="15957" y="152487"/>
                      </a:cubicBezTo>
                      <a:cubicBezTo>
                        <a:pt x="12782" y="142962"/>
                        <a:pt x="12782" y="190058"/>
                        <a:pt x="15957" y="168362"/>
                      </a:cubicBezTo>
                      <a:cubicBezTo>
                        <a:pt x="19132" y="146666"/>
                        <a:pt x="36595" y="-4146"/>
                        <a:pt x="38182" y="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46AEF009-970D-C68C-1C75-FDE65C0971A8}"/>
                    </a:ext>
                  </a:extLst>
                </p:cNvPr>
                <p:cNvSpPr/>
                <p:nvPr/>
              </p:nvSpPr>
              <p:spPr>
                <a:xfrm>
                  <a:off x="6556036" y="3948902"/>
                  <a:ext cx="111877" cy="201405"/>
                </a:xfrm>
                <a:custGeom>
                  <a:avLst/>
                  <a:gdLst>
                    <a:gd name="connsiteX0" fmla="*/ 9864 w 111877"/>
                    <a:gd name="connsiteY0" fmla="*/ 798 h 201405"/>
                    <a:gd name="connsiteX1" fmla="*/ 70189 w 111877"/>
                    <a:gd name="connsiteY1" fmla="*/ 64298 h 201405"/>
                    <a:gd name="connsiteX2" fmla="*/ 98764 w 111877"/>
                    <a:gd name="connsiteY2" fmla="*/ 108748 h 201405"/>
                    <a:gd name="connsiteX3" fmla="*/ 89239 w 111877"/>
                    <a:gd name="connsiteY3" fmla="*/ 134148 h 201405"/>
                    <a:gd name="connsiteX4" fmla="*/ 339 w 111877"/>
                    <a:gd name="connsiteY4" fmla="*/ 200823 h 201405"/>
                    <a:gd name="connsiteX5" fmla="*/ 60664 w 111877"/>
                    <a:gd name="connsiteY5" fmla="*/ 165898 h 201405"/>
                    <a:gd name="connsiteX6" fmla="*/ 111464 w 111877"/>
                    <a:gd name="connsiteY6" fmla="*/ 153198 h 201405"/>
                    <a:gd name="connsiteX7" fmla="*/ 86064 w 111877"/>
                    <a:gd name="connsiteY7" fmla="*/ 96048 h 201405"/>
                    <a:gd name="connsiteX8" fmla="*/ 95589 w 111877"/>
                    <a:gd name="connsiteY8" fmla="*/ 111923 h 201405"/>
                    <a:gd name="connsiteX9" fmla="*/ 9864 w 111877"/>
                    <a:gd name="connsiteY9" fmla="*/ 798 h 20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877" h="201405">
                      <a:moveTo>
                        <a:pt x="9864" y="798"/>
                      </a:moveTo>
                      <a:cubicBezTo>
                        <a:pt x="5631" y="-7139"/>
                        <a:pt x="55372" y="46306"/>
                        <a:pt x="70189" y="64298"/>
                      </a:cubicBezTo>
                      <a:cubicBezTo>
                        <a:pt x="85006" y="82290"/>
                        <a:pt x="95589" y="97106"/>
                        <a:pt x="98764" y="108748"/>
                      </a:cubicBezTo>
                      <a:cubicBezTo>
                        <a:pt x="101939" y="120390"/>
                        <a:pt x="105643" y="118802"/>
                        <a:pt x="89239" y="134148"/>
                      </a:cubicBezTo>
                      <a:cubicBezTo>
                        <a:pt x="72835" y="149494"/>
                        <a:pt x="5101" y="195531"/>
                        <a:pt x="339" y="200823"/>
                      </a:cubicBezTo>
                      <a:cubicBezTo>
                        <a:pt x="-4424" y="206115"/>
                        <a:pt x="42143" y="173835"/>
                        <a:pt x="60664" y="165898"/>
                      </a:cubicBezTo>
                      <a:cubicBezTo>
                        <a:pt x="79185" y="157961"/>
                        <a:pt x="107231" y="164840"/>
                        <a:pt x="111464" y="153198"/>
                      </a:cubicBezTo>
                      <a:cubicBezTo>
                        <a:pt x="115697" y="141556"/>
                        <a:pt x="86064" y="96048"/>
                        <a:pt x="86064" y="96048"/>
                      </a:cubicBezTo>
                      <a:cubicBezTo>
                        <a:pt x="83418" y="89169"/>
                        <a:pt x="103526" y="126210"/>
                        <a:pt x="95589" y="111923"/>
                      </a:cubicBezTo>
                      <a:cubicBezTo>
                        <a:pt x="87652" y="97636"/>
                        <a:pt x="14097" y="8735"/>
                        <a:pt x="9864" y="7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C95AE6EE-C6F7-3AAF-132A-CE7DC5FB552A}"/>
                    </a:ext>
                  </a:extLst>
                </p:cNvPr>
                <p:cNvSpPr/>
                <p:nvPr/>
              </p:nvSpPr>
              <p:spPr>
                <a:xfrm>
                  <a:off x="6497053" y="4121071"/>
                  <a:ext cx="110306" cy="149384"/>
                </a:xfrm>
                <a:custGeom>
                  <a:avLst/>
                  <a:gdLst>
                    <a:gd name="connsiteX0" fmla="*/ 110122 w 110306"/>
                    <a:gd name="connsiteY0" fmla="*/ 79 h 149384"/>
                    <a:gd name="connsiteX1" fmla="*/ 27572 w 110306"/>
                    <a:gd name="connsiteY1" fmla="*/ 63579 h 149384"/>
                    <a:gd name="connsiteX2" fmla="*/ 8522 w 110306"/>
                    <a:gd name="connsiteY2" fmla="*/ 149304 h 149384"/>
                    <a:gd name="connsiteX3" fmla="*/ 21222 w 110306"/>
                    <a:gd name="connsiteY3" fmla="*/ 47704 h 149384"/>
                    <a:gd name="connsiteX4" fmla="*/ 2172 w 110306"/>
                    <a:gd name="connsiteY4" fmla="*/ 76279 h 149384"/>
                    <a:gd name="connsiteX5" fmla="*/ 110122 w 110306"/>
                    <a:gd name="connsiteY5" fmla="*/ 79 h 14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306" h="149384">
                      <a:moveTo>
                        <a:pt x="110122" y="79"/>
                      </a:moveTo>
                      <a:cubicBezTo>
                        <a:pt x="114355" y="-2038"/>
                        <a:pt x="44505" y="38708"/>
                        <a:pt x="27572" y="63579"/>
                      </a:cubicBezTo>
                      <a:cubicBezTo>
                        <a:pt x="10639" y="88450"/>
                        <a:pt x="9580" y="151950"/>
                        <a:pt x="8522" y="149304"/>
                      </a:cubicBezTo>
                      <a:cubicBezTo>
                        <a:pt x="7464" y="146658"/>
                        <a:pt x="22280" y="59875"/>
                        <a:pt x="21222" y="47704"/>
                      </a:cubicBezTo>
                      <a:cubicBezTo>
                        <a:pt x="20164" y="35533"/>
                        <a:pt x="-7882" y="83687"/>
                        <a:pt x="2172" y="76279"/>
                      </a:cubicBezTo>
                      <a:cubicBezTo>
                        <a:pt x="12226" y="68871"/>
                        <a:pt x="105889" y="2196"/>
                        <a:pt x="110122" y="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FF003E08-5FC7-1FC7-238C-F306544F11A6}"/>
                    </a:ext>
                  </a:extLst>
                </p:cNvPr>
                <p:cNvSpPr/>
                <p:nvPr/>
              </p:nvSpPr>
              <p:spPr>
                <a:xfrm>
                  <a:off x="6269693" y="4184648"/>
                  <a:ext cx="170655" cy="188499"/>
                </a:xfrm>
                <a:custGeom>
                  <a:avLst/>
                  <a:gdLst>
                    <a:gd name="connsiteX0" fmla="*/ 48557 w 170655"/>
                    <a:gd name="connsiteY0" fmla="*/ 2 h 188499"/>
                    <a:gd name="connsiteX1" fmla="*/ 16807 w 170655"/>
                    <a:gd name="connsiteY1" fmla="*/ 101602 h 188499"/>
                    <a:gd name="connsiteX2" fmla="*/ 61257 w 170655"/>
                    <a:gd name="connsiteY2" fmla="*/ 165102 h 188499"/>
                    <a:gd name="connsiteX3" fmla="*/ 32682 w 170655"/>
                    <a:gd name="connsiteY3" fmla="*/ 127002 h 188499"/>
                    <a:gd name="connsiteX4" fmla="*/ 166032 w 170655"/>
                    <a:gd name="connsiteY4" fmla="*/ 187327 h 188499"/>
                    <a:gd name="connsiteX5" fmla="*/ 127932 w 170655"/>
                    <a:gd name="connsiteY5" fmla="*/ 165102 h 188499"/>
                    <a:gd name="connsiteX6" fmla="*/ 10457 w 170655"/>
                    <a:gd name="connsiteY6" fmla="*/ 142877 h 188499"/>
                    <a:gd name="connsiteX7" fmla="*/ 19982 w 170655"/>
                    <a:gd name="connsiteY7" fmla="*/ 79377 h 188499"/>
                    <a:gd name="connsiteX8" fmla="*/ 932 w 170655"/>
                    <a:gd name="connsiteY8" fmla="*/ 104777 h 188499"/>
                    <a:gd name="connsiteX9" fmla="*/ 48557 w 170655"/>
                    <a:gd name="connsiteY9" fmla="*/ 2 h 188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655" h="188499">
                      <a:moveTo>
                        <a:pt x="48557" y="2"/>
                      </a:moveTo>
                      <a:cubicBezTo>
                        <a:pt x="51203" y="-527"/>
                        <a:pt x="14690" y="74085"/>
                        <a:pt x="16807" y="101602"/>
                      </a:cubicBezTo>
                      <a:cubicBezTo>
                        <a:pt x="18924" y="129119"/>
                        <a:pt x="58611" y="160869"/>
                        <a:pt x="61257" y="165102"/>
                      </a:cubicBezTo>
                      <a:cubicBezTo>
                        <a:pt x="63903" y="169335"/>
                        <a:pt x="15220" y="123298"/>
                        <a:pt x="32682" y="127002"/>
                      </a:cubicBezTo>
                      <a:cubicBezTo>
                        <a:pt x="50144" y="130706"/>
                        <a:pt x="150157" y="180977"/>
                        <a:pt x="166032" y="187327"/>
                      </a:cubicBezTo>
                      <a:cubicBezTo>
                        <a:pt x="181907" y="193677"/>
                        <a:pt x="153861" y="172510"/>
                        <a:pt x="127932" y="165102"/>
                      </a:cubicBezTo>
                      <a:cubicBezTo>
                        <a:pt x="102003" y="157694"/>
                        <a:pt x="28449" y="157165"/>
                        <a:pt x="10457" y="142877"/>
                      </a:cubicBezTo>
                      <a:cubicBezTo>
                        <a:pt x="-7535" y="128589"/>
                        <a:pt x="21569" y="85727"/>
                        <a:pt x="19982" y="79377"/>
                      </a:cubicBezTo>
                      <a:cubicBezTo>
                        <a:pt x="18394" y="73027"/>
                        <a:pt x="-4889" y="116948"/>
                        <a:pt x="932" y="104777"/>
                      </a:cubicBezTo>
                      <a:cubicBezTo>
                        <a:pt x="6753" y="92606"/>
                        <a:pt x="45911" y="531"/>
                        <a:pt x="48557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C95CE083-A1D7-A1C3-1008-6018345A4BF5}"/>
                    </a:ext>
                  </a:extLst>
                </p:cNvPr>
                <p:cNvSpPr/>
                <p:nvPr/>
              </p:nvSpPr>
              <p:spPr>
                <a:xfrm>
                  <a:off x="6794490" y="3978237"/>
                  <a:ext cx="125948" cy="276905"/>
                </a:xfrm>
                <a:custGeom>
                  <a:avLst/>
                  <a:gdLst>
                    <a:gd name="connsiteX0" fmla="*/ 10 w 125948"/>
                    <a:gd name="connsiteY0" fmla="*/ 38 h 276905"/>
                    <a:gd name="connsiteX1" fmla="*/ 101610 w 125948"/>
                    <a:gd name="connsiteY1" fmla="*/ 117513 h 276905"/>
                    <a:gd name="connsiteX2" fmla="*/ 88910 w 125948"/>
                    <a:gd name="connsiteY2" fmla="*/ 193713 h 276905"/>
                    <a:gd name="connsiteX3" fmla="*/ 120660 w 125948"/>
                    <a:gd name="connsiteY3" fmla="*/ 171488 h 276905"/>
                    <a:gd name="connsiteX4" fmla="*/ 28585 w 125948"/>
                    <a:gd name="connsiteY4" fmla="*/ 273088 h 276905"/>
                    <a:gd name="connsiteX5" fmla="*/ 57160 w 125948"/>
                    <a:gd name="connsiteY5" fmla="*/ 247688 h 276905"/>
                    <a:gd name="connsiteX6" fmla="*/ 117485 w 125948"/>
                    <a:gd name="connsiteY6" fmla="*/ 174663 h 276905"/>
                    <a:gd name="connsiteX7" fmla="*/ 123835 w 125948"/>
                    <a:gd name="connsiteY7" fmla="*/ 88938 h 276905"/>
                    <a:gd name="connsiteX8" fmla="*/ 101610 w 125948"/>
                    <a:gd name="connsiteY8" fmla="*/ 146088 h 276905"/>
                    <a:gd name="connsiteX9" fmla="*/ 95260 w 125948"/>
                    <a:gd name="connsiteY9" fmla="*/ 104813 h 276905"/>
                    <a:gd name="connsiteX10" fmla="*/ 10 w 125948"/>
                    <a:gd name="connsiteY10" fmla="*/ 38 h 27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5948" h="276905">
                      <a:moveTo>
                        <a:pt x="10" y="38"/>
                      </a:moveTo>
                      <a:cubicBezTo>
                        <a:pt x="1068" y="2155"/>
                        <a:pt x="86793" y="85234"/>
                        <a:pt x="101610" y="117513"/>
                      </a:cubicBezTo>
                      <a:cubicBezTo>
                        <a:pt x="116427" y="149792"/>
                        <a:pt x="85735" y="184717"/>
                        <a:pt x="88910" y="193713"/>
                      </a:cubicBezTo>
                      <a:cubicBezTo>
                        <a:pt x="92085" y="202709"/>
                        <a:pt x="130714" y="158259"/>
                        <a:pt x="120660" y="171488"/>
                      </a:cubicBezTo>
                      <a:cubicBezTo>
                        <a:pt x="110606" y="184717"/>
                        <a:pt x="39168" y="260388"/>
                        <a:pt x="28585" y="273088"/>
                      </a:cubicBezTo>
                      <a:cubicBezTo>
                        <a:pt x="18002" y="285788"/>
                        <a:pt x="42343" y="264092"/>
                        <a:pt x="57160" y="247688"/>
                      </a:cubicBezTo>
                      <a:cubicBezTo>
                        <a:pt x="71977" y="231284"/>
                        <a:pt x="106373" y="201121"/>
                        <a:pt x="117485" y="174663"/>
                      </a:cubicBezTo>
                      <a:cubicBezTo>
                        <a:pt x="128598" y="148205"/>
                        <a:pt x="126481" y="93700"/>
                        <a:pt x="123835" y="88938"/>
                      </a:cubicBezTo>
                      <a:cubicBezTo>
                        <a:pt x="121189" y="84176"/>
                        <a:pt x="106372" y="143442"/>
                        <a:pt x="101610" y="146088"/>
                      </a:cubicBezTo>
                      <a:cubicBezTo>
                        <a:pt x="96848" y="148734"/>
                        <a:pt x="110606" y="124921"/>
                        <a:pt x="95260" y="104813"/>
                      </a:cubicBezTo>
                      <a:cubicBezTo>
                        <a:pt x="79914" y="84705"/>
                        <a:pt x="-1048" y="-2079"/>
                        <a:pt x="10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A5DF72B4-8508-3668-3CDF-556731E87C82}"/>
                    </a:ext>
                  </a:extLst>
                </p:cNvPr>
                <p:cNvSpPr/>
                <p:nvPr/>
              </p:nvSpPr>
              <p:spPr>
                <a:xfrm>
                  <a:off x="6530876" y="3676632"/>
                  <a:ext cx="160497" cy="428695"/>
                </a:xfrm>
                <a:custGeom>
                  <a:avLst/>
                  <a:gdLst>
                    <a:gd name="connsiteX0" fmla="*/ 99 w 160497"/>
                    <a:gd name="connsiteY0" fmla="*/ 18 h 428695"/>
                    <a:gd name="connsiteX1" fmla="*/ 69949 w 160497"/>
                    <a:gd name="connsiteY1" fmla="*/ 228618 h 428695"/>
                    <a:gd name="connsiteX2" fmla="*/ 152499 w 160497"/>
                    <a:gd name="connsiteY2" fmla="*/ 327043 h 428695"/>
                    <a:gd name="connsiteX3" fmla="*/ 155674 w 160497"/>
                    <a:gd name="connsiteY3" fmla="*/ 428643 h 428695"/>
                    <a:gd name="connsiteX4" fmla="*/ 155674 w 160497"/>
                    <a:gd name="connsiteY4" fmla="*/ 339743 h 428695"/>
                    <a:gd name="connsiteX5" fmla="*/ 92174 w 160497"/>
                    <a:gd name="connsiteY5" fmla="*/ 254018 h 428695"/>
                    <a:gd name="connsiteX6" fmla="*/ 54074 w 160497"/>
                    <a:gd name="connsiteY6" fmla="*/ 200043 h 428695"/>
                    <a:gd name="connsiteX7" fmla="*/ 54074 w 160497"/>
                    <a:gd name="connsiteY7" fmla="*/ 241318 h 428695"/>
                    <a:gd name="connsiteX8" fmla="*/ 99 w 160497"/>
                    <a:gd name="connsiteY8" fmla="*/ 18 h 428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7" h="428695">
                      <a:moveTo>
                        <a:pt x="99" y="18"/>
                      </a:moveTo>
                      <a:cubicBezTo>
                        <a:pt x="2745" y="-2099"/>
                        <a:pt x="44549" y="174114"/>
                        <a:pt x="69949" y="228618"/>
                      </a:cubicBezTo>
                      <a:cubicBezTo>
                        <a:pt x="95349" y="283122"/>
                        <a:pt x="138212" y="293706"/>
                        <a:pt x="152499" y="327043"/>
                      </a:cubicBezTo>
                      <a:cubicBezTo>
                        <a:pt x="166786" y="360380"/>
                        <a:pt x="155145" y="426526"/>
                        <a:pt x="155674" y="428643"/>
                      </a:cubicBezTo>
                      <a:cubicBezTo>
                        <a:pt x="156203" y="430760"/>
                        <a:pt x="166257" y="368847"/>
                        <a:pt x="155674" y="339743"/>
                      </a:cubicBezTo>
                      <a:cubicBezTo>
                        <a:pt x="145091" y="310639"/>
                        <a:pt x="109107" y="277301"/>
                        <a:pt x="92174" y="254018"/>
                      </a:cubicBezTo>
                      <a:cubicBezTo>
                        <a:pt x="75241" y="230735"/>
                        <a:pt x="60424" y="202160"/>
                        <a:pt x="54074" y="200043"/>
                      </a:cubicBezTo>
                      <a:cubicBezTo>
                        <a:pt x="47724" y="197926"/>
                        <a:pt x="59895" y="269364"/>
                        <a:pt x="54074" y="241318"/>
                      </a:cubicBezTo>
                      <a:cubicBezTo>
                        <a:pt x="48253" y="213272"/>
                        <a:pt x="-2547" y="2135"/>
                        <a:pt x="99" y="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AF686021-DA1A-132C-6EF4-825DCEABFEF2}"/>
                    </a:ext>
                  </a:extLst>
                </p:cNvPr>
                <p:cNvSpPr/>
                <p:nvPr/>
              </p:nvSpPr>
              <p:spPr>
                <a:xfrm>
                  <a:off x="6514005" y="4130046"/>
                  <a:ext cx="119358" cy="135276"/>
                </a:xfrm>
                <a:custGeom>
                  <a:avLst/>
                  <a:gdLst>
                    <a:gd name="connsiteX0" fmla="*/ 118570 w 119358"/>
                    <a:gd name="connsiteY0" fmla="*/ 629 h 135276"/>
                    <a:gd name="connsiteX1" fmla="*/ 55070 w 119358"/>
                    <a:gd name="connsiteY1" fmla="*/ 67304 h 135276"/>
                    <a:gd name="connsiteX2" fmla="*/ 109045 w 119358"/>
                    <a:gd name="connsiteY2" fmla="*/ 133979 h 135276"/>
                    <a:gd name="connsiteX3" fmla="*/ 74120 w 119358"/>
                    <a:gd name="connsiteY3" fmla="*/ 108579 h 135276"/>
                    <a:gd name="connsiteX4" fmla="*/ 29670 w 119358"/>
                    <a:gd name="connsiteY4" fmla="*/ 73654 h 135276"/>
                    <a:gd name="connsiteX5" fmla="*/ 51895 w 119358"/>
                    <a:gd name="connsiteY5" fmla="*/ 54604 h 135276"/>
                    <a:gd name="connsiteX6" fmla="*/ 1095 w 119358"/>
                    <a:gd name="connsiteY6" fmla="*/ 108579 h 135276"/>
                    <a:gd name="connsiteX7" fmla="*/ 118570 w 119358"/>
                    <a:gd name="connsiteY7" fmla="*/ 629 h 135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58" h="135276">
                      <a:moveTo>
                        <a:pt x="118570" y="629"/>
                      </a:moveTo>
                      <a:cubicBezTo>
                        <a:pt x="127566" y="-6250"/>
                        <a:pt x="56657" y="45079"/>
                        <a:pt x="55070" y="67304"/>
                      </a:cubicBezTo>
                      <a:cubicBezTo>
                        <a:pt x="53483" y="89529"/>
                        <a:pt x="105870" y="127100"/>
                        <a:pt x="109045" y="133979"/>
                      </a:cubicBezTo>
                      <a:cubicBezTo>
                        <a:pt x="112220" y="140858"/>
                        <a:pt x="87349" y="118633"/>
                        <a:pt x="74120" y="108579"/>
                      </a:cubicBezTo>
                      <a:cubicBezTo>
                        <a:pt x="60891" y="98525"/>
                        <a:pt x="33374" y="82650"/>
                        <a:pt x="29670" y="73654"/>
                      </a:cubicBezTo>
                      <a:cubicBezTo>
                        <a:pt x="25966" y="64658"/>
                        <a:pt x="56657" y="48783"/>
                        <a:pt x="51895" y="54604"/>
                      </a:cubicBezTo>
                      <a:cubicBezTo>
                        <a:pt x="47133" y="60425"/>
                        <a:pt x="-8430" y="118104"/>
                        <a:pt x="1095" y="108579"/>
                      </a:cubicBezTo>
                      <a:cubicBezTo>
                        <a:pt x="10620" y="99054"/>
                        <a:pt x="109574" y="7508"/>
                        <a:pt x="118570" y="6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2F6EAF01-2FE4-AC82-B08B-95F60BCDA509}"/>
                    </a:ext>
                  </a:extLst>
                </p:cNvPr>
                <p:cNvSpPr/>
                <p:nvPr/>
              </p:nvSpPr>
              <p:spPr>
                <a:xfrm>
                  <a:off x="6717848" y="4101674"/>
                  <a:ext cx="166393" cy="70441"/>
                </a:xfrm>
                <a:custGeom>
                  <a:avLst/>
                  <a:gdLst>
                    <a:gd name="connsiteX0" fmla="*/ 452 w 166393"/>
                    <a:gd name="connsiteY0" fmla="*/ 3601 h 70441"/>
                    <a:gd name="connsiteX1" fmla="*/ 70302 w 166393"/>
                    <a:gd name="connsiteY1" fmla="*/ 6776 h 70441"/>
                    <a:gd name="connsiteX2" fmla="*/ 143327 w 166393"/>
                    <a:gd name="connsiteY2" fmla="*/ 70276 h 70441"/>
                    <a:gd name="connsiteX3" fmla="*/ 111577 w 166393"/>
                    <a:gd name="connsiteY3" fmla="*/ 25826 h 70441"/>
                    <a:gd name="connsiteX4" fmla="*/ 165552 w 166393"/>
                    <a:gd name="connsiteY4" fmla="*/ 44876 h 70441"/>
                    <a:gd name="connsiteX5" fmla="*/ 140152 w 166393"/>
                    <a:gd name="connsiteY5" fmla="*/ 22651 h 70441"/>
                    <a:gd name="connsiteX6" fmla="*/ 83002 w 166393"/>
                    <a:gd name="connsiteY6" fmla="*/ 16301 h 70441"/>
                    <a:gd name="connsiteX7" fmla="*/ 105227 w 166393"/>
                    <a:gd name="connsiteY7" fmla="*/ 22651 h 70441"/>
                    <a:gd name="connsiteX8" fmla="*/ 452 w 166393"/>
                    <a:gd name="connsiteY8" fmla="*/ 3601 h 7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393" h="70441">
                      <a:moveTo>
                        <a:pt x="452" y="3601"/>
                      </a:moveTo>
                      <a:cubicBezTo>
                        <a:pt x="-5369" y="955"/>
                        <a:pt x="46490" y="-4337"/>
                        <a:pt x="70302" y="6776"/>
                      </a:cubicBezTo>
                      <a:cubicBezTo>
                        <a:pt x="94115" y="17889"/>
                        <a:pt x="136448" y="67101"/>
                        <a:pt x="143327" y="70276"/>
                      </a:cubicBezTo>
                      <a:cubicBezTo>
                        <a:pt x="150206" y="73451"/>
                        <a:pt x="107873" y="30059"/>
                        <a:pt x="111577" y="25826"/>
                      </a:cubicBezTo>
                      <a:cubicBezTo>
                        <a:pt x="115281" y="21593"/>
                        <a:pt x="165552" y="44876"/>
                        <a:pt x="165552" y="44876"/>
                      </a:cubicBezTo>
                      <a:cubicBezTo>
                        <a:pt x="170315" y="44347"/>
                        <a:pt x="153910" y="27413"/>
                        <a:pt x="140152" y="22651"/>
                      </a:cubicBezTo>
                      <a:cubicBezTo>
                        <a:pt x="126394" y="17889"/>
                        <a:pt x="88823" y="16301"/>
                        <a:pt x="83002" y="16301"/>
                      </a:cubicBezTo>
                      <a:cubicBezTo>
                        <a:pt x="77181" y="16301"/>
                        <a:pt x="114752" y="26355"/>
                        <a:pt x="105227" y="22651"/>
                      </a:cubicBezTo>
                      <a:cubicBezTo>
                        <a:pt x="95702" y="18947"/>
                        <a:pt x="6273" y="6247"/>
                        <a:pt x="452" y="36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7E07F3D2-C0D7-4667-B245-D9C446FB8426}"/>
                    </a:ext>
                  </a:extLst>
                </p:cNvPr>
                <p:cNvSpPr/>
                <p:nvPr/>
              </p:nvSpPr>
              <p:spPr>
                <a:xfrm>
                  <a:off x="6667447" y="3942422"/>
                  <a:ext cx="209016" cy="104422"/>
                </a:xfrm>
                <a:custGeom>
                  <a:avLst/>
                  <a:gdLst>
                    <a:gd name="connsiteX0" fmla="*/ 53 w 209016"/>
                    <a:gd name="connsiteY0" fmla="*/ 42203 h 104422"/>
                    <a:gd name="connsiteX1" fmla="*/ 114353 w 209016"/>
                    <a:gd name="connsiteY1" fmla="*/ 48553 h 104422"/>
                    <a:gd name="connsiteX2" fmla="*/ 203253 w 209016"/>
                    <a:gd name="connsiteY2" fmla="*/ 102528 h 104422"/>
                    <a:gd name="connsiteX3" fmla="*/ 184203 w 209016"/>
                    <a:gd name="connsiteY3" fmla="*/ 83478 h 104422"/>
                    <a:gd name="connsiteX4" fmla="*/ 54028 w 209016"/>
                    <a:gd name="connsiteY4" fmla="*/ 928 h 104422"/>
                    <a:gd name="connsiteX5" fmla="*/ 98478 w 209016"/>
                    <a:gd name="connsiteY5" fmla="*/ 39028 h 104422"/>
                    <a:gd name="connsiteX6" fmla="*/ 53 w 209016"/>
                    <a:gd name="connsiteY6" fmla="*/ 42203 h 104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016" h="104422">
                      <a:moveTo>
                        <a:pt x="53" y="42203"/>
                      </a:moveTo>
                      <a:cubicBezTo>
                        <a:pt x="2699" y="43791"/>
                        <a:pt x="80486" y="38499"/>
                        <a:pt x="114353" y="48553"/>
                      </a:cubicBezTo>
                      <a:cubicBezTo>
                        <a:pt x="148220" y="58607"/>
                        <a:pt x="203253" y="102528"/>
                        <a:pt x="203253" y="102528"/>
                      </a:cubicBezTo>
                      <a:cubicBezTo>
                        <a:pt x="214895" y="108349"/>
                        <a:pt x="209074" y="100411"/>
                        <a:pt x="184203" y="83478"/>
                      </a:cubicBezTo>
                      <a:cubicBezTo>
                        <a:pt x="159332" y="66545"/>
                        <a:pt x="68315" y="8336"/>
                        <a:pt x="54028" y="928"/>
                      </a:cubicBezTo>
                      <a:cubicBezTo>
                        <a:pt x="39741" y="-6480"/>
                        <a:pt x="102711" y="32678"/>
                        <a:pt x="98478" y="39028"/>
                      </a:cubicBezTo>
                      <a:cubicBezTo>
                        <a:pt x="94245" y="45378"/>
                        <a:pt x="-2593" y="40615"/>
                        <a:pt x="53" y="422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D1196FA8-D997-2F56-ABF2-DF23217E6B9A}"/>
                    </a:ext>
                  </a:extLst>
                </p:cNvPr>
                <p:cNvSpPr/>
                <p:nvPr/>
              </p:nvSpPr>
              <p:spPr>
                <a:xfrm>
                  <a:off x="6184871" y="3107706"/>
                  <a:ext cx="188443" cy="486786"/>
                </a:xfrm>
                <a:custGeom>
                  <a:avLst/>
                  <a:gdLst>
                    <a:gd name="connsiteX0" fmla="*/ 29 w 188443"/>
                    <a:gd name="connsiteY0" fmla="*/ 619 h 486786"/>
                    <a:gd name="connsiteX1" fmla="*/ 139729 w 188443"/>
                    <a:gd name="connsiteY1" fmla="*/ 308594 h 486786"/>
                    <a:gd name="connsiteX2" fmla="*/ 117504 w 188443"/>
                    <a:gd name="connsiteY2" fmla="*/ 260969 h 486786"/>
                    <a:gd name="connsiteX3" fmla="*/ 187354 w 188443"/>
                    <a:gd name="connsiteY3" fmla="*/ 483219 h 486786"/>
                    <a:gd name="connsiteX4" fmla="*/ 161954 w 188443"/>
                    <a:gd name="connsiteY4" fmla="*/ 403844 h 486786"/>
                    <a:gd name="connsiteX5" fmla="*/ 79404 w 188443"/>
                    <a:gd name="connsiteY5" fmla="*/ 146669 h 486786"/>
                    <a:gd name="connsiteX6" fmla="*/ 127029 w 188443"/>
                    <a:gd name="connsiteY6" fmla="*/ 226044 h 486786"/>
                    <a:gd name="connsiteX7" fmla="*/ 29 w 188443"/>
                    <a:gd name="connsiteY7" fmla="*/ 619 h 48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443" h="486786">
                      <a:moveTo>
                        <a:pt x="29" y="619"/>
                      </a:moveTo>
                      <a:cubicBezTo>
                        <a:pt x="2146" y="14377"/>
                        <a:pt x="120150" y="265202"/>
                        <a:pt x="139729" y="308594"/>
                      </a:cubicBezTo>
                      <a:cubicBezTo>
                        <a:pt x="159308" y="351986"/>
                        <a:pt x="109567" y="231865"/>
                        <a:pt x="117504" y="260969"/>
                      </a:cubicBezTo>
                      <a:cubicBezTo>
                        <a:pt x="125441" y="290073"/>
                        <a:pt x="179946" y="459407"/>
                        <a:pt x="187354" y="483219"/>
                      </a:cubicBezTo>
                      <a:cubicBezTo>
                        <a:pt x="194762" y="507032"/>
                        <a:pt x="161954" y="403844"/>
                        <a:pt x="161954" y="403844"/>
                      </a:cubicBezTo>
                      <a:cubicBezTo>
                        <a:pt x="143962" y="347752"/>
                        <a:pt x="85225" y="176302"/>
                        <a:pt x="79404" y="146669"/>
                      </a:cubicBezTo>
                      <a:cubicBezTo>
                        <a:pt x="73583" y="117036"/>
                        <a:pt x="142375" y="245623"/>
                        <a:pt x="127029" y="226044"/>
                      </a:cubicBezTo>
                      <a:cubicBezTo>
                        <a:pt x="111683" y="206465"/>
                        <a:pt x="-2088" y="-13139"/>
                        <a:pt x="29" y="6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4E20E7A8-3D20-D025-0B11-E9F8BAB81EC3}"/>
                    </a:ext>
                  </a:extLst>
                </p:cNvPr>
                <p:cNvSpPr/>
                <p:nvPr/>
              </p:nvSpPr>
              <p:spPr>
                <a:xfrm>
                  <a:off x="6375270" y="2997185"/>
                  <a:ext cx="44817" cy="589445"/>
                </a:xfrm>
                <a:custGeom>
                  <a:avLst/>
                  <a:gdLst>
                    <a:gd name="connsiteX0" fmla="*/ 9655 w 44817"/>
                    <a:gd name="connsiteY0" fmla="*/ 15 h 589445"/>
                    <a:gd name="connsiteX1" fmla="*/ 31880 w 44817"/>
                    <a:gd name="connsiteY1" fmla="*/ 393715 h 589445"/>
                    <a:gd name="connsiteX2" fmla="*/ 31880 w 44817"/>
                    <a:gd name="connsiteY2" fmla="*/ 352440 h 589445"/>
                    <a:gd name="connsiteX3" fmla="*/ 44580 w 44817"/>
                    <a:gd name="connsiteY3" fmla="*/ 587390 h 589445"/>
                    <a:gd name="connsiteX4" fmla="*/ 19180 w 44817"/>
                    <a:gd name="connsiteY4" fmla="*/ 454040 h 589445"/>
                    <a:gd name="connsiteX5" fmla="*/ 130 w 44817"/>
                    <a:gd name="connsiteY5" fmla="*/ 234965 h 589445"/>
                    <a:gd name="connsiteX6" fmla="*/ 28705 w 44817"/>
                    <a:gd name="connsiteY6" fmla="*/ 409590 h 589445"/>
                    <a:gd name="connsiteX7" fmla="*/ 9655 w 44817"/>
                    <a:gd name="connsiteY7" fmla="*/ 15 h 589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17" h="589445">
                      <a:moveTo>
                        <a:pt x="9655" y="15"/>
                      </a:moveTo>
                      <a:cubicBezTo>
                        <a:pt x="10184" y="-2631"/>
                        <a:pt x="28176" y="334978"/>
                        <a:pt x="31880" y="393715"/>
                      </a:cubicBezTo>
                      <a:cubicBezTo>
                        <a:pt x="35584" y="452452"/>
                        <a:pt x="29763" y="320161"/>
                        <a:pt x="31880" y="352440"/>
                      </a:cubicBezTo>
                      <a:cubicBezTo>
                        <a:pt x="33997" y="384719"/>
                        <a:pt x="46697" y="570457"/>
                        <a:pt x="44580" y="587390"/>
                      </a:cubicBezTo>
                      <a:cubicBezTo>
                        <a:pt x="42463" y="604323"/>
                        <a:pt x="26588" y="512777"/>
                        <a:pt x="19180" y="454040"/>
                      </a:cubicBezTo>
                      <a:cubicBezTo>
                        <a:pt x="11772" y="395303"/>
                        <a:pt x="-1457" y="242373"/>
                        <a:pt x="130" y="234965"/>
                      </a:cubicBezTo>
                      <a:cubicBezTo>
                        <a:pt x="1717" y="227557"/>
                        <a:pt x="25530" y="443986"/>
                        <a:pt x="28705" y="409590"/>
                      </a:cubicBezTo>
                      <a:cubicBezTo>
                        <a:pt x="31880" y="375194"/>
                        <a:pt x="9126" y="2661"/>
                        <a:pt x="9655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1B848C80-6798-0EA4-7930-4F2AEAE9ABF8}"/>
                    </a:ext>
                  </a:extLst>
                </p:cNvPr>
                <p:cNvSpPr/>
                <p:nvPr/>
              </p:nvSpPr>
              <p:spPr>
                <a:xfrm>
                  <a:off x="6514402" y="3164335"/>
                  <a:ext cx="17210" cy="474890"/>
                </a:xfrm>
                <a:custGeom>
                  <a:avLst/>
                  <a:gdLst>
                    <a:gd name="connsiteX0" fmla="*/ 3873 w 17210"/>
                    <a:gd name="connsiteY0" fmla="*/ 1140 h 474890"/>
                    <a:gd name="connsiteX1" fmla="*/ 698 w 17210"/>
                    <a:gd name="connsiteY1" fmla="*/ 471040 h 474890"/>
                    <a:gd name="connsiteX2" fmla="*/ 16573 w 17210"/>
                    <a:gd name="connsiteY2" fmla="*/ 229740 h 474890"/>
                    <a:gd name="connsiteX3" fmla="*/ 13398 w 17210"/>
                    <a:gd name="connsiteY3" fmla="*/ 334515 h 474890"/>
                    <a:gd name="connsiteX4" fmla="*/ 3873 w 17210"/>
                    <a:gd name="connsiteY4" fmla="*/ 1140 h 474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10" h="474890">
                      <a:moveTo>
                        <a:pt x="3873" y="1140"/>
                      </a:moveTo>
                      <a:cubicBezTo>
                        <a:pt x="1756" y="23894"/>
                        <a:pt x="-1419" y="432940"/>
                        <a:pt x="698" y="471040"/>
                      </a:cubicBezTo>
                      <a:cubicBezTo>
                        <a:pt x="2815" y="509140"/>
                        <a:pt x="14456" y="252494"/>
                        <a:pt x="16573" y="229740"/>
                      </a:cubicBezTo>
                      <a:cubicBezTo>
                        <a:pt x="18690" y="206986"/>
                        <a:pt x="14985" y="365736"/>
                        <a:pt x="13398" y="334515"/>
                      </a:cubicBezTo>
                      <a:cubicBezTo>
                        <a:pt x="11811" y="303294"/>
                        <a:pt x="5990" y="-21614"/>
                        <a:pt x="3873" y="11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AF2C729F-9AE6-2962-14F5-C48368A30E0E}"/>
                    </a:ext>
                  </a:extLst>
                </p:cNvPr>
                <p:cNvSpPr/>
                <p:nvPr/>
              </p:nvSpPr>
              <p:spPr>
                <a:xfrm>
                  <a:off x="6526360" y="3549650"/>
                  <a:ext cx="157580" cy="394312"/>
                </a:xfrm>
                <a:custGeom>
                  <a:avLst/>
                  <a:gdLst>
                    <a:gd name="connsiteX0" fmla="*/ 64940 w 157580"/>
                    <a:gd name="connsiteY0" fmla="*/ 0 h 394312"/>
                    <a:gd name="connsiteX1" fmla="*/ 64940 w 157580"/>
                    <a:gd name="connsiteY1" fmla="*/ 196850 h 394312"/>
                    <a:gd name="connsiteX2" fmla="*/ 106215 w 157580"/>
                    <a:gd name="connsiteY2" fmla="*/ 263525 h 394312"/>
                    <a:gd name="connsiteX3" fmla="*/ 80815 w 157580"/>
                    <a:gd name="connsiteY3" fmla="*/ 219075 h 394312"/>
                    <a:gd name="connsiteX4" fmla="*/ 153840 w 157580"/>
                    <a:gd name="connsiteY4" fmla="*/ 384175 h 394312"/>
                    <a:gd name="connsiteX5" fmla="*/ 131615 w 157580"/>
                    <a:gd name="connsiteY5" fmla="*/ 346075 h 394312"/>
                    <a:gd name="connsiteX6" fmla="*/ 1440 w 157580"/>
                    <a:gd name="connsiteY6" fmla="*/ 98425 h 394312"/>
                    <a:gd name="connsiteX7" fmla="*/ 61765 w 157580"/>
                    <a:gd name="connsiteY7" fmla="*/ 196850 h 394312"/>
                    <a:gd name="connsiteX8" fmla="*/ 64940 w 157580"/>
                    <a:gd name="connsiteY8" fmla="*/ 0 h 39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580" h="394312">
                      <a:moveTo>
                        <a:pt x="64940" y="0"/>
                      </a:moveTo>
                      <a:cubicBezTo>
                        <a:pt x="65469" y="0"/>
                        <a:pt x="58061" y="152929"/>
                        <a:pt x="64940" y="196850"/>
                      </a:cubicBezTo>
                      <a:cubicBezTo>
                        <a:pt x="71819" y="240771"/>
                        <a:pt x="103569" y="259821"/>
                        <a:pt x="106215" y="263525"/>
                      </a:cubicBezTo>
                      <a:cubicBezTo>
                        <a:pt x="108861" y="267229"/>
                        <a:pt x="72878" y="198967"/>
                        <a:pt x="80815" y="219075"/>
                      </a:cubicBezTo>
                      <a:cubicBezTo>
                        <a:pt x="88752" y="239183"/>
                        <a:pt x="145373" y="363008"/>
                        <a:pt x="153840" y="384175"/>
                      </a:cubicBezTo>
                      <a:cubicBezTo>
                        <a:pt x="162307" y="405342"/>
                        <a:pt x="157015" y="393700"/>
                        <a:pt x="131615" y="346075"/>
                      </a:cubicBezTo>
                      <a:cubicBezTo>
                        <a:pt x="106215" y="298450"/>
                        <a:pt x="13082" y="123296"/>
                        <a:pt x="1440" y="98425"/>
                      </a:cubicBezTo>
                      <a:cubicBezTo>
                        <a:pt x="-10202" y="73554"/>
                        <a:pt x="52240" y="208492"/>
                        <a:pt x="61765" y="196850"/>
                      </a:cubicBezTo>
                      <a:cubicBezTo>
                        <a:pt x="71290" y="185208"/>
                        <a:pt x="64411" y="0"/>
                        <a:pt x="6494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9502A227-4B69-D414-3BB2-8F461944978F}"/>
                    </a:ext>
                  </a:extLst>
                </p:cNvPr>
                <p:cNvSpPr/>
                <p:nvPr/>
              </p:nvSpPr>
              <p:spPr>
                <a:xfrm>
                  <a:off x="6330593" y="4209874"/>
                  <a:ext cx="105692" cy="86066"/>
                </a:xfrm>
                <a:custGeom>
                  <a:avLst/>
                  <a:gdLst>
                    <a:gd name="connsiteX0" fmla="*/ 357 w 105692"/>
                    <a:gd name="connsiteY0" fmla="*/ 85901 h 86066"/>
                    <a:gd name="connsiteX1" fmla="*/ 47982 w 105692"/>
                    <a:gd name="connsiteY1" fmla="*/ 22401 h 86066"/>
                    <a:gd name="connsiteX2" fmla="*/ 105132 w 105692"/>
                    <a:gd name="connsiteY2" fmla="*/ 41451 h 86066"/>
                    <a:gd name="connsiteX3" fmla="*/ 73382 w 105692"/>
                    <a:gd name="connsiteY3" fmla="*/ 176 h 86066"/>
                    <a:gd name="connsiteX4" fmla="*/ 357 w 105692"/>
                    <a:gd name="connsiteY4" fmla="*/ 85901 h 8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692" h="86066">
                      <a:moveTo>
                        <a:pt x="357" y="85901"/>
                      </a:moveTo>
                      <a:cubicBezTo>
                        <a:pt x="-3876" y="89605"/>
                        <a:pt x="30520" y="29809"/>
                        <a:pt x="47982" y="22401"/>
                      </a:cubicBezTo>
                      <a:cubicBezTo>
                        <a:pt x="65444" y="14993"/>
                        <a:pt x="100899" y="45155"/>
                        <a:pt x="105132" y="41451"/>
                      </a:cubicBezTo>
                      <a:cubicBezTo>
                        <a:pt x="109365" y="37747"/>
                        <a:pt x="88728" y="-2999"/>
                        <a:pt x="73382" y="176"/>
                      </a:cubicBezTo>
                      <a:cubicBezTo>
                        <a:pt x="58036" y="3351"/>
                        <a:pt x="4590" y="82197"/>
                        <a:pt x="357" y="859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4430E8F4-1559-9F6A-32ED-09FBA1795001}"/>
                    </a:ext>
                  </a:extLst>
                </p:cNvPr>
                <p:cNvSpPr/>
                <p:nvPr/>
              </p:nvSpPr>
              <p:spPr>
                <a:xfrm>
                  <a:off x="6600339" y="4141689"/>
                  <a:ext cx="212007" cy="68396"/>
                </a:xfrm>
                <a:custGeom>
                  <a:avLst/>
                  <a:gdLst>
                    <a:gd name="connsiteX0" fmla="*/ 486 w 212007"/>
                    <a:gd name="connsiteY0" fmla="*/ 68361 h 68396"/>
                    <a:gd name="connsiteX1" fmla="*/ 95736 w 212007"/>
                    <a:gd name="connsiteY1" fmla="*/ 11211 h 68396"/>
                    <a:gd name="connsiteX2" fmla="*/ 206861 w 212007"/>
                    <a:gd name="connsiteY2" fmla="*/ 30261 h 68396"/>
                    <a:gd name="connsiteX3" fmla="*/ 187811 w 212007"/>
                    <a:gd name="connsiteY3" fmla="*/ 8036 h 68396"/>
                    <a:gd name="connsiteX4" fmla="*/ 137011 w 212007"/>
                    <a:gd name="connsiteY4" fmla="*/ 1686 h 68396"/>
                    <a:gd name="connsiteX5" fmla="*/ 486 w 212007"/>
                    <a:gd name="connsiteY5" fmla="*/ 68361 h 6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07" h="68396">
                      <a:moveTo>
                        <a:pt x="486" y="68361"/>
                      </a:moveTo>
                      <a:cubicBezTo>
                        <a:pt x="-6393" y="69948"/>
                        <a:pt x="61340" y="17561"/>
                        <a:pt x="95736" y="11211"/>
                      </a:cubicBezTo>
                      <a:cubicBezTo>
                        <a:pt x="130132" y="4861"/>
                        <a:pt x="191515" y="30790"/>
                        <a:pt x="206861" y="30261"/>
                      </a:cubicBezTo>
                      <a:cubicBezTo>
                        <a:pt x="222207" y="29732"/>
                        <a:pt x="199453" y="12798"/>
                        <a:pt x="187811" y="8036"/>
                      </a:cubicBezTo>
                      <a:cubicBezTo>
                        <a:pt x="176169" y="3274"/>
                        <a:pt x="169819" y="-3077"/>
                        <a:pt x="137011" y="1686"/>
                      </a:cubicBezTo>
                      <a:cubicBezTo>
                        <a:pt x="104203" y="6449"/>
                        <a:pt x="7365" y="66774"/>
                        <a:pt x="486" y="683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62662DF7-811C-139F-833A-B5C79275B8BB}"/>
                    </a:ext>
                  </a:extLst>
                </p:cNvPr>
                <p:cNvSpPr/>
                <p:nvPr/>
              </p:nvSpPr>
              <p:spPr>
                <a:xfrm>
                  <a:off x="6578433" y="4355817"/>
                  <a:ext cx="89089" cy="214105"/>
                </a:xfrm>
                <a:custGeom>
                  <a:avLst/>
                  <a:gdLst>
                    <a:gd name="connsiteX0" fmla="*/ 167 w 89089"/>
                    <a:gd name="connsiteY0" fmla="*/ 283 h 214105"/>
                    <a:gd name="connsiteX1" fmla="*/ 47792 w 89089"/>
                    <a:gd name="connsiteY1" fmla="*/ 127283 h 214105"/>
                    <a:gd name="connsiteX2" fmla="*/ 47792 w 89089"/>
                    <a:gd name="connsiteY2" fmla="*/ 187608 h 214105"/>
                    <a:gd name="connsiteX3" fmla="*/ 57317 w 89089"/>
                    <a:gd name="connsiteY3" fmla="*/ 117758 h 214105"/>
                    <a:gd name="connsiteX4" fmla="*/ 47792 w 89089"/>
                    <a:gd name="connsiteY4" fmla="*/ 213008 h 214105"/>
                    <a:gd name="connsiteX5" fmla="*/ 89067 w 89089"/>
                    <a:gd name="connsiteY5" fmla="*/ 171733 h 214105"/>
                    <a:gd name="connsiteX6" fmla="*/ 41442 w 89089"/>
                    <a:gd name="connsiteY6" fmla="*/ 206658 h 214105"/>
                    <a:gd name="connsiteX7" fmla="*/ 66842 w 89089"/>
                    <a:gd name="connsiteY7" fmla="*/ 165383 h 214105"/>
                    <a:gd name="connsiteX8" fmla="*/ 167 w 89089"/>
                    <a:gd name="connsiteY8" fmla="*/ 283 h 21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089" h="214105">
                      <a:moveTo>
                        <a:pt x="167" y="283"/>
                      </a:moveTo>
                      <a:cubicBezTo>
                        <a:pt x="-3008" y="-6067"/>
                        <a:pt x="39855" y="96062"/>
                        <a:pt x="47792" y="127283"/>
                      </a:cubicBezTo>
                      <a:cubicBezTo>
                        <a:pt x="55729" y="158504"/>
                        <a:pt x="46205" y="189195"/>
                        <a:pt x="47792" y="187608"/>
                      </a:cubicBezTo>
                      <a:cubicBezTo>
                        <a:pt x="49379" y="186021"/>
                        <a:pt x="57317" y="113525"/>
                        <a:pt x="57317" y="117758"/>
                      </a:cubicBezTo>
                      <a:cubicBezTo>
                        <a:pt x="57317" y="121991"/>
                        <a:pt x="42500" y="204012"/>
                        <a:pt x="47792" y="213008"/>
                      </a:cubicBezTo>
                      <a:cubicBezTo>
                        <a:pt x="53084" y="222004"/>
                        <a:pt x="90125" y="172791"/>
                        <a:pt x="89067" y="171733"/>
                      </a:cubicBezTo>
                      <a:cubicBezTo>
                        <a:pt x="88009" y="170675"/>
                        <a:pt x="45146" y="207716"/>
                        <a:pt x="41442" y="206658"/>
                      </a:cubicBezTo>
                      <a:cubicBezTo>
                        <a:pt x="37738" y="205600"/>
                        <a:pt x="68959" y="196075"/>
                        <a:pt x="66842" y="165383"/>
                      </a:cubicBezTo>
                      <a:cubicBezTo>
                        <a:pt x="64725" y="134691"/>
                        <a:pt x="3342" y="6633"/>
                        <a:pt x="167" y="2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F9D8EF97-E59C-CA1D-883C-42D2C4A9FAA7}"/>
                    </a:ext>
                  </a:extLst>
                </p:cNvPr>
                <p:cNvSpPr/>
                <p:nvPr/>
              </p:nvSpPr>
              <p:spPr>
                <a:xfrm>
                  <a:off x="6632558" y="4311583"/>
                  <a:ext cx="60375" cy="247925"/>
                </a:xfrm>
                <a:custGeom>
                  <a:avLst/>
                  <a:gdLst>
                    <a:gd name="connsiteX0" fmla="*/ 17 w 60375"/>
                    <a:gd name="connsiteY0" fmla="*/ 67 h 247925"/>
                    <a:gd name="connsiteX1" fmla="*/ 22242 w 60375"/>
                    <a:gd name="connsiteY1" fmla="*/ 104842 h 247925"/>
                    <a:gd name="connsiteX2" fmla="*/ 22242 w 60375"/>
                    <a:gd name="connsiteY2" fmla="*/ 69917 h 247925"/>
                    <a:gd name="connsiteX3" fmla="*/ 50817 w 60375"/>
                    <a:gd name="connsiteY3" fmla="*/ 161992 h 247925"/>
                    <a:gd name="connsiteX4" fmla="*/ 60342 w 60375"/>
                    <a:gd name="connsiteY4" fmla="*/ 247717 h 247925"/>
                    <a:gd name="connsiteX5" fmla="*/ 53992 w 60375"/>
                    <a:gd name="connsiteY5" fmla="*/ 184217 h 247925"/>
                    <a:gd name="connsiteX6" fmla="*/ 53992 w 60375"/>
                    <a:gd name="connsiteY6" fmla="*/ 123892 h 247925"/>
                    <a:gd name="connsiteX7" fmla="*/ 47642 w 60375"/>
                    <a:gd name="connsiteY7" fmla="*/ 108017 h 247925"/>
                    <a:gd name="connsiteX8" fmla="*/ 50817 w 60375"/>
                    <a:gd name="connsiteY8" fmla="*/ 133417 h 247925"/>
                    <a:gd name="connsiteX9" fmla="*/ 19067 w 60375"/>
                    <a:gd name="connsiteY9" fmla="*/ 88967 h 247925"/>
                    <a:gd name="connsiteX10" fmla="*/ 17 w 60375"/>
                    <a:gd name="connsiteY10" fmla="*/ 67 h 24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375" h="247925">
                      <a:moveTo>
                        <a:pt x="17" y="67"/>
                      </a:moveTo>
                      <a:cubicBezTo>
                        <a:pt x="546" y="2713"/>
                        <a:pt x="18538" y="93200"/>
                        <a:pt x="22242" y="104842"/>
                      </a:cubicBezTo>
                      <a:cubicBezTo>
                        <a:pt x="25946" y="116484"/>
                        <a:pt x="17479" y="60392"/>
                        <a:pt x="22242" y="69917"/>
                      </a:cubicBezTo>
                      <a:cubicBezTo>
                        <a:pt x="27005" y="79442"/>
                        <a:pt x="44467" y="132359"/>
                        <a:pt x="50817" y="161992"/>
                      </a:cubicBezTo>
                      <a:cubicBezTo>
                        <a:pt x="57167" y="191625"/>
                        <a:pt x="59813" y="244013"/>
                        <a:pt x="60342" y="247717"/>
                      </a:cubicBezTo>
                      <a:cubicBezTo>
                        <a:pt x="60871" y="251421"/>
                        <a:pt x="55050" y="204854"/>
                        <a:pt x="53992" y="184217"/>
                      </a:cubicBezTo>
                      <a:cubicBezTo>
                        <a:pt x="52934" y="163580"/>
                        <a:pt x="53992" y="123892"/>
                        <a:pt x="53992" y="123892"/>
                      </a:cubicBezTo>
                      <a:cubicBezTo>
                        <a:pt x="52934" y="111192"/>
                        <a:pt x="48171" y="106430"/>
                        <a:pt x="47642" y="108017"/>
                      </a:cubicBezTo>
                      <a:cubicBezTo>
                        <a:pt x="47113" y="109604"/>
                        <a:pt x="55579" y="136592"/>
                        <a:pt x="50817" y="133417"/>
                      </a:cubicBezTo>
                      <a:cubicBezTo>
                        <a:pt x="46055" y="130242"/>
                        <a:pt x="27004" y="104313"/>
                        <a:pt x="19067" y="88967"/>
                      </a:cubicBezTo>
                      <a:cubicBezTo>
                        <a:pt x="11130" y="73621"/>
                        <a:pt x="-512" y="-2579"/>
                        <a:pt x="17" y="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D56CA3EA-1FCA-F0BA-0C27-F22C296B23F1}"/>
                    </a:ext>
                  </a:extLst>
                </p:cNvPr>
                <p:cNvSpPr/>
                <p:nvPr/>
              </p:nvSpPr>
              <p:spPr>
                <a:xfrm>
                  <a:off x="6396797" y="4574230"/>
                  <a:ext cx="261537" cy="134981"/>
                </a:xfrm>
                <a:custGeom>
                  <a:avLst/>
                  <a:gdLst>
                    <a:gd name="connsiteX0" fmla="*/ 261178 w 261537"/>
                    <a:gd name="connsiteY0" fmla="*/ 16820 h 134981"/>
                    <a:gd name="connsiteX1" fmla="*/ 184978 w 261537"/>
                    <a:gd name="connsiteY1" fmla="*/ 13645 h 134981"/>
                    <a:gd name="connsiteX2" fmla="*/ 99253 w 261537"/>
                    <a:gd name="connsiteY2" fmla="*/ 64445 h 134981"/>
                    <a:gd name="connsiteX3" fmla="*/ 111953 w 261537"/>
                    <a:gd name="connsiteY3" fmla="*/ 32695 h 134981"/>
                    <a:gd name="connsiteX4" fmla="*/ 828 w 261537"/>
                    <a:gd name="connsiteY4" fmla="*/ 134295 h 134981"/>
                    <a:gd name="connsiteX5" fmla="*/ 67503 w 261537"/>
                    <a:gd name="connsiteY5" fmla="*/ 73970 h 134981"/>
                    <a:gd name="connsiteX6" fmla="*/ 181803 w 261537"/>
                    <a:gd name="connsiteY6" fmla="*/ 10470 h 134981"/>
                    <a:gd name="connsiteX7" fmla="*/ 153228 w 261537"/>
                    <a:gd name="connsiteY7" fmla="*/ 945 h 134981"/>
                    <a:gd name="connsiteX8" fmla="*/ 261178 w 261537"/>
                    <a:gd name="connsiteY8" fmla="*/ 16820 h 1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537" h="134981">
                      <a:moveTo>
                        <a:pt x="261178" y="16820"/>
                      </a:moveTo>
                      <a:cubicBezTo>
                        <a:pt x="266470" y="18937"/>
                        <a:pt x="211965" y="5708"/>
                        <a:pt x="184978" y="13645"/>
                      </a:cubicBezTo>
                      <a:cubicBezTo>
                        <a:pt x="157991" y="21582"/>
                        <a:pt x="111424" y="61270"/>
                        <a:pt x="99253" y="64445"/>
                      </a:cubicBezTo>
                      <a:cubicBezTo>
                        <a:pt x="87082" y="67620"/>
                        <a:pt x="128357" y="21053"/>
                        <a:pt x="111953" y="32695"/>
                      </a:cubicBezTo>
                      <a:cubicBezTo>
                        <a:pt x="95549" y="44337"/>
                        <a:pt x="8236" y="127416"/>
                        <a:pt x="828" y="134295"/>
                      </a:cubicBezTo>
                      <a:cubicBezTo>
                        <a:pt x="-6580" y="141174"/>
                        <a:pt x="37341" y="94607"/>
                        <a:pt x="67503" y="73970"/>
                      </a:cubicBezTo>
                      <a:cubicBezTo>
                        <a:pt x="97665" y="53333"/>
                        <a:pt x="167516" y="22641"/>
                        <a:pt x="181803" y="10470"/>
                      </a:cubicBezTo>
                      <a:cubicBezTo>
                        <a:pt x="196090" y="-1701"/>
                        <a:pt x="141057" y="-642"/>
                        <a:pt x="153228" y="945"/>
                      </a:cubicBezTo>
                      <a:cubicBezTo>
                        <a:pt x="165399" y="2532"/>
                        <a:pt x="255886" y="14703"/>
                        <a:pt x="261178" y="168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79B44EE7-3A0F-58EE-E6FF-B33A2926F8D0}"/>
                    </a:ext>
                  </a:extLst>
                </p:cNvPr>
                <p:cNvSpPr/>
                <p:nvPr/>
              </p:nvSpPr>
              <p:spPr>
                <a:xfrm>
                  <a:off x="6347963" y="4654526"/>
                  <a:ext cx="132309" cy="222662"/>
                </a:xfrm>
                <a:custGeom>
                  <a:avLst/>
                  <a:gdLst>
                    <a:gd name="connsiteX0" fmla="*/ 132212 w 132309"/>
                    <a:gd name="connsiteY0" fmla="*/ 24 h 222662"/>
                    <a:gd name="connsiteX1" fmla="*/ 65537 w 132309"/>
                    <a:gd name="connsiteY1" fmla="*/ 92099 h 222662"/>
                    <a:gd name="connsiteX2" fmla="*/ 27437 w 132309"/>
                    <a:gd name="connsiteY2" fmla="*/ 158774 h 222662"/>
                    <a:gd name="connsiteX3" fmla="*/ 2037 w 132309"/>
                    <a:gd name="connsiteY3" fmla="*/ 222274 h 222662"/>
                    <a:gd name="connsiteX4" fmla="*/ 8387 w 132309"/>
                    <a:gd name="connsiteY4" fmla="*/ 177824 h 222662"/>
                    <a:gd name="connsiteX5" fmla="*/ 62362 w 132309"/>
                    <a:gd name="connsiteY5" fmla="*/ 34949 h 222662"/>
                    <a:gd name="connsiteX6" fmla="*/ 36962 w 132309"/>
                    <a:gd name="connsiteY6" fmla="*/ 117499 h 222662"/>
                    <a:gd name="connsiteX7" fmla="*/ 71887 w 132309"/>
                    <a:gd name="connsiteY7" fmla="*/ 57174 h 222662"/>
                    <a:gd name="connsiteX8" fmla="*/ 49662 w 132309"/>
                    <a:gd name="connsiteY8" fmla="*/ 82574 h 222662"/>
                    <a:gd name="connsiteX9" fmla="*/ 132212 w 132309"/>
                    <a:gd name="connsiteY9" fmla="*/ 24 h 22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2309" h="222662">
                      <a:moveTo>
                        <a:pt x="132212" y="24"/>
                      </a:moveTo>
                      <a:cubicBezTo>
                        <a:pt x="134858" y="1612"/>
                        <a:pt x="83000" y="65641"/>
                        <a:pt x="65537" y="92099"/>
                      </a:cubicBezTo>
                      <a:cubicBezTo>
                        <a:pt x="48074" y="118557"/>
                        <a:pt x="38020" y="137078"/>
                        <a:pt x="27437" y="158774"/>
                      </a:cubicBezTo>
                      <a:cubicBezTo>
                        <a:pt x="16854" y="180470"/>
                        <a:pt x="5212" y="219099"/>
                        <a:pt x="2037" y="222274"/>
                      </a:cubicBezTo>
                      <a:cubicBezTo>
                        <a:pt x="-1138" y="225449"/>
                        <a:pt x="-1667" y="209045"/>
                        <a:pt x="8387" y="177824"/>
                      </a:cubicBezTo>
                      <a:cubicBezTo>
                        <a:pt x="18441" y="146603"/>
                        <a:pt x="57599" y="45003"/>
                        <a:pt x="62362" y="34949"/>
                      </a:cubicBezTo>
                      <a:cubicBezTo>
                        <a:pt x="67124" y="24895"/>
                        <a:pt x="35375" y="113795"/>
                        <a:pt x="36962" y="117499"/>
                      </a:cubicBezTo>
                      <a:cubicBezTo>
                        <a:pt x="38549" y="121203"/>
                        <a:pt x="69770" y="62995"/>
                        <a:pt x="71887" y="57174"/>
                      </a:cubicBezTo>
                      <a:cubicBezTo>
                        <a:pt x="74004" y="51353"/>
                        <a:pt x="41724" y="89982"/>
                        <a:pt x="49662" y="82574"/>
                      </a:cubicBezTo>
                      <a:cubicBezTo>
                        <a:pt x="57599" y="75166"/>
                        <a:pt x="129566" y="-1564"/>
                        <a:pt x="132212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A8961939-D1DD-FBB0-49D8-65DE1AF14E07}"/>
                    </a:ext>
                  </a:extLst>
                </p:cNvPr>
                <p:cNvSpPr/>
                <p:nvPr/>
              </p:nvSpPr>
              <p:spPr>
                <a:xfrm>
                  <a:off x="6524625" y="4568804"/>
                  <a:ext cx="187325" cy="52877"/>
                </a:xfrm>
                <a:custGeom>
                  <a:avLst/>
                  <a:gdLst>
                    <a:gd name="connsiteX0" fmla="*/ 0 w 187325"/>
                    <a:gd name="connsiteY0" fmla="*/ 38121 h 52877"/>
                    <a:gd name="connsiteX1" fmla="*/ 187325 w 187325"/>
                    <a:gd name="connsiteY1" fmla="*/ 50821 h 52877"/>
                    <a:gd name="connsiteX2" fmla="*/ 79375 w 187325"/>
                    <a:gd name="connsiteY2" fmla="*/ 21 h 52877"/>
                    <a:gd name="connsiteX3" fmla="*/ 184150 w 187325"/>
                    <a:gd name="connsiteY3" fmla="*/ 44471 h 52877"/>
                    <a:gd name="connsiteX4" fmla="*/ 139700 w 187325"/>
                    <a:gd name="connsiteY4" fmla="*/ 44471 h 52877"/>
                    <a:gd name="connsiteX5" fmla="*/ 0 w 187325"/>
                    <a:gd name="connsiteY5" fmla="*/ 38121 h 5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325" h="52877">
                      <a:moveTo>
                        <a:pt x="0" y="38121"/>
                      </a:moveTo>
                      <a:cubicBezTo>
                        <a:pt x="87048" y="47646"/>
                        <a:pt x="174096" y="57171"/>
                        <a:pt x="187325" y="50821"/>
                      </a:cubicBezTo>
                      <a:lnTo>
                        <a:pt x="79375" y="21"/>
                      </a:lnTo>
                      <a:cubicBezTo>
                        <a:pt x="78846" y="-1037"/>
                        <a:pt x="174096" y="37063"/>
                        <a:pt x="184150" y="44471"/>
                      </a:cubicBezTo>
                      <a:cubicBezTo>
                        <a:pt x="194204" y="51879"/>
                        <a:pt x="139700" y="44471"/>
                        <a:pt x="139700" y="44471"/>
                      </a:cubicBezTo>
                      <a:lnTo>
                        <a:pt x="0" y="3812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56C8CF1A-17B0-DF8D-45D0-1EDD47E6FE49}"/>
                    </a:ext>
                  </a:extLst>
                </p:cNvPr>
                <p:cNvSpPr/>
                <p:nvPr/>
              </p:nvSpPr>
              <p:spPr>
                <a:xfrm>
                  <a:off x="6641113" y="4541804"/>
                  <a:ext cx="500120" cy="119246"/>
                </a:xfrm>
                <a:custGeom>
                  <a:avLst/>
                  <a:gdLst>
                    <a:gd name="connsiteX0" fmla="*/ 987 w 500120"/>
                    <a:gd name="connsiteY0" fmla="*/ 71471 h 119246"/>
                    <a:gd name="connsiteX1" fmla="*/ 124812 w 500120"/>
                    <a:gd name="connsiteY1" fmla="*/ 23846 h 119246"/>
                    <a:gd name="connsiteX2" fmla="*/ 194662 w 500120"/>
                    <a:gd name="connsiteY2" fmla="*/ 33371 h 119246"/>
                    <a:gd name="connsiteX3" fmla="*/ 188312 w 500120"/>
                    <a:gd name="connsiteY3" fmla="*/ 14321 h 119246"/>
                    <a:gd name="connsiteX4" fmla="*/ 289912 w 500120"/>
                    <a:gd name="connsiteY4" fmla="*/ 52421 h 119246"/>
                    <a:gd name="connsiteX5" fmla="*/ 267687 w 500120"/>
                    <a:gd name="connsiteY5" fmla="*/ 20671 h 119246"/>
                    <a:gd name="connsiteX6" fmla="*/ 366112 w 500120"/>
                    <a:gd name="connsiteY6" fmla="*/ 68296 h 119246"/>
                    <a:gd name="connsiteX7" fmla="*/ 499462 w 500120"/>
                    <a:gd name="connsiteY7" fmla="*/ 119096 h 119246"/>
                    <a:gd name="connsiteX8" fmla="*/ 407387 w 500120"/>
                    <a:gd name="connsiteY8" fmla="*/ 80996 h 119246"/>
                    <a:gd name="connsiteX9" fmla="*/ 194662 w 500120"/>
                    <a:gd name="connsiteY9" fmla="*/ 1621 h 119246"/>
                    <a:gd name="connsiteX10" fmla="*/ 251812 w 500120"/>
                    <a:gd name="connsiteY10" fmla="*/ 27021 h 119246"/>
                    <a:gd name="connsiteX11" fmla="*/ 197837 w 500120"/>
                    <a:gd name="connsiteY11" fmla="*/ 20671 h 119246"/>
                    <a:gd name="connsiteX12" fmla="*/ 987 w 500120"/>
                    <a:gd name="connsiteY12" fmla="*/ 71471 h 11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0120" h="119246">
                      <a:moveTo>
                        <a:pt x="987" y="71471"/>
                      </a:moveTo>
                      <a:cubicBezTo>
                        <a:pt x="-11184" y="72000"/>
                        <a:pt x="92533" y="30196"/>
                        <a:pt x="124812" y="23846"/>
                      </a:cubicBezTo>
                      <a:cubicBezTo>
                        <a:pt x="157091" y="17496"/>
                        <a:pt x="184079" y="34958"/>
                        <a:pt x="194662" y="33371"/>
                      </a:cubicBezTo>
                      <a:cubicBezTo>
                        <a:pt x="205245" y="31783"/>
                        <a:pt x="172437" y="11146"/>
                        <a:pt x="188312" y="14321"/>
                      </a:cubicBezTo>
                      <a:cubicBezTo>
                        <a:pt x="204187" y="17496"/>
                        <a:pt x="276683" y="51363"/>
                        <a:pt x="289912" y="52421"/>
                      </a:cubicBezTo>
                      <a:cubicBezTo>
                        <a:pt x="303141" y="53479"/>
                        <a:pt x="254987" y="18025"/>
                        <a:pt x="267687" y="20671"/>
                      </a:cubicBezTo>
                      <a:cubicBezTo>
                        <a:pt x="280387" y="23317"/>
                        <a:pt x="327483" y="51892"/>
                        <a:pt x="366112" y="68296"/>
                      </a:cubicBezTo>
                      <a:cubicBezTo>
                        <a:pt x="404741" y="84700"/>
                        <a:pt x="492583" y="116979"/>
                        <a:pt x="499462" y="119096"/>
                      </a:cubicBezTo>
                      <a:cubicBezTo>
                        <a:pt x="506341" y="121213"/>
                        <a:pt x="458187" y="100575"/>
                        <a:pt x="407387" y="80996"/>
                      </a:cubicBezTo>
                      <a:cubicBezTo>
                        <a:pt x="356587" y="61417"/>
                        <a:pt x="220591" y="10617"/>
                        <a:pt x="194662" y="1621"/>
                      </a:cubicBezTo>
                      <a:cubicBezTo>
                        <a:pt x="168733" y="-7375"/>
                        <a:pt x="251283" y="23846"/>
                        <a:pt x="251812" y="27021"/>
                      </a:cubicBezTo>
                      <a:cubicBezTo>
                        <a:pt x="252341" y="30196"/>
                        <a:pt x="235937" y="15379"/>
                        <a:pt x="197837" y="20671"/>
                      </a:cubicBezTo>
                      <a:cubicBezTo>
                        <a:pt x="159737" y="25963"/>
                        <a:pt x="13158" y="70942"/>
                        <a:pt x="987" y="714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39A8F799-4462-8742-4BF9-32263DD36FBC}"/>
                    </a:ext>
                  </a:extLst>
                </p:cNvPr>
                <p:cNvSpPr/>
                <p:nvPr/>
              </p:nvSpPr>
              <p:spPr>
                <a:xfrm>
                  <a:off x="6623025" y="4603702"/>
                  <a:ext cx="225712" cy="152744"/>
                </a:xfrm>
                <a:custGeom>
                  <a:avLst/>
                  <a:gdLst>
                    <a:gd name="connsiteX0" fmla="*/ 25 w 225712"/>
                    <a:gd name="connsiteY0" fmla="*/ 48 h 152744"/>
                    <a:gd name="connsiteX1" fmla="*/ 158775 w 225712"/>
                    <a:gd name="connsiteY1" fmla="*/ 50848 h 152744"/>
                    <a:gd name="connsiteX2" fmla="*/ 181000 w 225712"/>
                    <a:gd name="connsiteY2" fmla="*/ 98473 h 152744"/>
                    <a:gd name="connsiteX3" fmla="*/ 174650 w 225712"/>
                    <a:gd name="connsiteY3" fmla="*/ 57198 h 152744"/>
                    <a:gd name="connsiteX4" fmla="*/ 225450 w 225712"/>
                    <a:gd name="connsiteY4" fmla="*/ 152448 h 152744"/>
                    <a:gd name="connsiteX5" fmla="*/ 193700 w 225712"/>
                    <a:gd name="connsiteY5" fmla="*/ 85773 h 152744"/>
                    <a:gd name="connsiteX6" fmla="*/ 174650 w 225712"/>
                    <a:gd name="connsiteY6" fmla="*/ 47673 h 152744"/>
                    <a:gd name="connsiteX7" fmla="*/ 222275 w 225712"/>
                    <a:gd name="connsiteY7" fmla="*/ 47673 h 152744"/>
                    <a:gd name="connsiteX8" fmla="*/ 171475 w 225712"/>
                    <a:gd name="connsiteY8" fmla="*/ 41323 h 152744"/>
                    <a:gd name="connsiteX9" fmla="*/ 25 w 225712"/>
                    <a:gd name="connsiteY9" fmla="*/ 48 h 15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712" h="152744">
                      <a:moveTo>
                        <a:pt x="25" y="48"/>
                      </a:moveTo>
                      <a:cubicBezTo>
                        <a:pt x="-2092" y="1636"/>
                        <a:pt x="128613" y="34444"/>
                        <a:pt x="158775" y="50848"/>
                      </a:cubicBezTo>
                      <a:cubicBezTo>
                        <a:pt x="188937" y="67252"/>
                        <a:pt x="178354" y="97415"/>
                        <a:pt x="181000" y="98473"/>
                      </a:cubicBezTo>
                      <a:cubicBezTo>
                        <a:pt x="183646" y="99531"/>
                        <a:pt x="167242" y="48202"/>
                        <a:pt x="174650" y="57198"/>
                      </a:cubicBezTo>
                      <a:cubicBezTo>
                        <a:pt x="182058" y="66194"/>
                        <a:pt x="222275" y="147686"/>
                        <a:pt x="225450" y="152448"/>
                      </a:cubicBezTo>
                      <a:cubicBezTo>
                        <a:pt x="228625" y="157210"/>
                        <a:pt x="202167" y="103235"/>
                        <a:pt x="193700" y="85773"/>
                      </a:cubicBezTo>
                      <a:cubicBezTo>
                        <a:pt x="185233" y="68311"/>
                        <a:pt x="169888" y="54023"/>
                        <a:pt x="174650" y="47673"/>
                      </a:cubicBezTo>
                      <a:cubicBezTo>
                        <a:pt x="179412" y="41323"/>
                        <a:pt x="222804" y="48731"/>
                        <a:pt x="222275" y="47673"/>
                      </a:cubicBezTo>
                      <a:cubicBezTo>
                        <a:pt x="221746" y="46615"/>
                        <a:pt x="201638" y="46086"/>
                        <a:pt x="171475" y="41323"/>
                      </a:cubicBezTo>
                      <a:cubicBezTo>
                        <a:pt x="141313" y="36561"/>
                        <a:pt x="2142" y="-1540"/>
                        <a:pt x="25" y="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C67E395A-1274-C065-F6D9-045EE0CCF325}"/>
                    </a:ext>
                  </a:extLst>
                </p:cNvPr>
                <p:cNvSpPr/>
                <p:nvPr/>
              </p:nvSpPr>
              <p:spPr>
                <a:xfrm>
                  <a:off x="6646201" y="4568167"/>
                  <a:ext cx="40500" cy="234656"/>
                </a:xfrm>
                <a:custGeom>
                  <a:avLst/>
                  <a:gdLst>
                    <a:gd name="connsiteX0" fmla="*/ 40349 w 40500"/>
                    <a:gd name="connsiteY0" fmla="*/ 658 h 234656"/>
                    <a:gd name="connsiteX1" fmla="*/ 18124 w 40500"/>
                    <a:gd name="connsiteY1" fmla="*/ 105433 h 234656"/>
                    <a:gd name="connsiteX2" fmla="*/ 18124 w 40500"/>
                    <a:gd name="connsiteY2" fmla="*/ 168933 h 234656"/>
                    <a:gd name="connsiteX3" fmla="*/ 18124 w 40500"/>
                    <a:gd name="connsiteY3" fmla="*/ 108608 h 234656"/>
                    <a:gd name="connsiteX4" fmla="*/ 18124 w 40500"/>
                    <a:gd name="connsiteY4" fmla="*/ 232433 h 234656"/>
                    <a:gd name="connsiteX5" fmla="*/ 24474 w 40500"/>
                    <a:gd name="connsiteY5" fmla="*/ 181633 h 234656"/>
                    <a:gd name="connsiteX6" fmla="*/ 2249 w 40500"/>
                    <a:gd name="connsiteY6" fmla="*/ 99083 h 234656"/>
                    <a:gd name="connsiteX7" fmla="*/ 5424 w 40500"/>
                    <a:gd name="connsiteY7" fmla="*/ 159408 h 234656"/>
                    <a:gd name="connsiteX8" fmla="*/ 40349 w 40500"/>
                    <a:gd name="connsiteY8" fmla="*/ 658 h 23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500" h="234656">
                      <a:moveTo>
                        <a:pt x="40349" y="658"/>
                      </a:moveTo>
                      <a:cubicBezTo>
                        <a:pt x="42466" y="-8338"/>
                        <a:pt x="21828" y="77387"/>
                        <a:pt x="18124" y="105433"/>
                      </a:cubicBezTo>
                      <a:cubicBezTo>
                        <a:pt x="14420" y="133479"/>
                        <a:pt x="18124" y="168933"/>
                        <a:pt x="18124" y="168933"/>
                      </a:cubicBezTo>
                      <a:lnTo>
                        <a:pt x="18124" y="108608"/>
                      </a:lnTo>
                      <a:cubicBezTo>
                        <a:pt x="18124" y="119191"/>
                        <a:pt x="17066" y="220262"/>
                        <a:pt x="18124" y="232433"/>
                      </a:cubicBezTo>
                      <a:cubicBezTo>
                        <a:pt x="19182" y="244604"/>
                        <a:pt x="27120" y="203858"/>
                        <a:pt x="24474" y="181633"/>
                      </a:cubicBezTo>
                      <a:cubicBezTo>
                        <a:pt x="21828" y="159408"/>
                        <a:pt x="5424" y="102787"/>
                        <a:pt x="2249" y="99083"/>
                      </a:cubicBezTo>
                      <a:cubicBezTo>
                        <a:pt x="-926" y="95379"/>
                        <a:pt x="-1455" y="175812"/>
                        <a:pt x="5424" y="159408"/>
                      </a:cubicBezTo>
                      <a:cubicBezTo>
                        <a:pt x="12303" y="143004"/>
                        <a:pt x="38232" y="9654"/>
                        <a:pt x="40349" y="6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9609D8DE-BA57-EE78-6775-5B51D20DC7E9}"/>
                    </a:ext>
                  </a:extLst>
                </p:cNvPr>
                <p:cNvSpPr/>
                <p:nvPr/>
              </p:nvSpPr>
              <p:spPr>
                <a:xfrm>
                  <a:off x="6472330" y="4673484"/>
                  <a:ext cx="201536" cy="106265"/>
                </a:xfrm>
                <a:custGeom>
                  <a:avLst/>
                  <a:gdLst>
                    <a:gd name="connsiteX0" fmla="*/ 1495 w 201536"/>
                    <a:gd name="connsiteY0" fmla="*/ 116 h 106265"/>
                    <a:gd name="connsiteX1" fmla="*/ 112620 w 201536"/>
                    <a:gd name="connsiteY1" fmla="*/ 89016 h 106265"/>
                    <a:gd name="connsiteX2" fmla="*/ 115795 w 201536"/>
                    <a:gd name="connsiteY2" fmla="*/ 95366 h 106265"/>
                    <a:gd name="connsiteX3" fmla="*/ 90395 w 201536"/>
                    <a:gd name="connsiteY3" fmla="*/ 41391 h 106265"/>
                    <a:gd name="connsiteX4" fmla="*/ 128495 w 201536"/>
                    <a:gd name="connsiteY4" fmla="*/ 104891 h 106265"/>
                    <a:gd name="connsiteX5" fmla="*/ 141195 w 201536"/>
                    <a:gd name="connsiteY5" fmla="*/ 85841 h 106265"/>
                    <a:gd name="connsiteX6" fmla="*/ 198345 w 201536"/>
                    <a:gd name="connsiteY6" fmla="*/ 95366 h 106265"/>
                    <a:gd name="connsiteX7" fmla="*/ 179295 w 201536"/>
                    <a:gd name="connsiteY7" fmla="*/ 82666 h 106265"/>
                    <a:gd name="connsiteX8" fmla="*/ 55470 w 201536"/>
                    <a:gd name="connsiteY8" fmla="*/ 69966 h 106265"/>
                    <a:gd name="connsiteX9" fmla="*/ 1495 w 201536"/>
                    <a:gd name="connsiteY9" fmla="*/ 116 h 106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1536" h="106265">
                      <a:moveTo>
                        <a:pt x="1495" y="116"/>
                      </a:moveTo>
                      <a:cubicBezTo>
                        <a:pt x="11020" y="3291"/>
                        <a:pt x="93570" y="73141"/>
                        <a:pt x="112620" y="89016"/>
                      </a:cubicBezTo>
                      <a:cubicBezTo>
                        <a:pt x="131670" y="104891"/>
                        <a:pt x="119499" y="103303"/>
                        <a:pt x="115795" y="95366"/>
                      </a:cubicBezTo>
                      <a:cubicBezTo>
                        <a:pt x="112091" y="87429"/>
                        <a:pt x="88278" y="39803"/>
                        <a:pt x="90395" y="41391"/>
                      </a:cubicBezTo>
                      <a:cubicBezTo>
                        <a:pt x="92512" y="42979"/>
                        <a:pt x="120028" y="97483"/>
                        <a:pt x="128495" y="104891"/>
                      </a:cubicBezTo>
                      <a:cubicBezTo>
                        <a:pt x="136962" y="112299"/>
                        <a:pt x="129553" y="87428"/>
                        <a:pt x="141195" y="85841"/>
                      </a:cubicBezTo>
                      <a:cubicBezTo>
                        <a:pt x="152837" y="84254"/>
                        <a:pt x="198345" y="95366"/>
                        <a:pt x="198345" y="95366"/>
                      </a:cubicBezTo>
                      <a:cubicBezTo>
                        <a:pt x="204695" y="94837"/>
                        <a:pt x="203107" y="86899"/>
                        <a:pt x="179295" y="82666"/>
                      </a:cubicBezTo>
                      <a:cubicBezTo>
                        <a:pt x="155483" y="78433"/>
                        <a:pt x="80870" y="80020"/>
                        <a:pt x="55470" y="69966"/>
                      </a:cubicBezTo>
                      <a:cubicBezTo>
                        <a:pt x="30070" y="59912"/>
                        <a:pt x="-8030" y="-3059"/>
                        <a:pt x="1495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A1593AD4-77A3-3BDC-E139-F9A91DBD8A07}"/>
                    </a:ext>
                  </a:extLst>
                </p:cNvPr>
                <p:cNvSpPr/>
                <p:nvPr/>
              </p:nvSpPr>
              <p:spPr>
                <a:xfrm>
                  <a:off x="6635750" y="4613275"/>
                  <a:ext cx="134148" cy="133798"/>
                </a:xfrm>
                <a:custGeom>
                  <a:avLst/>
                  <a:gdLst>
                    <a:gd name="connsiteX0" fmla="*/ 0 w 134148"/>
                    <a:gd name="connsiteY0" fmla="*/ 0 h 133798"/>
                    <a:gd name="connsiteX1" fmla="*/ 120650 w 134148"/>
                    <a:gd name="connsiteY1" fmla="*/ 104775 h 133798"/>
                    <a:gd name="connsiteX2" fmla="*/ 130175 w 134148"/>
                    <a:gd name="connsiteY2" fmla="*/ 133350 h 133798"/>
                    <a:gd name="connsiteX3" fmla="*/ 111125 w 134148"/>
                    <a:gd name="connsiteY3" fmla="*/ 88900 h 133798"/>
                    <a:gd name="connsiteX4" fmla="*/ 104775 w 134148"/>
                    <a:gd name="connsiteY4" fmla="*/ 22225 h 133798"/>
                    <a:gd name="connsiteX5" fmla="*/ 120650 w 134148"/>
                    <a:gd name="connsiteY5" fmla="*/ 95250 h 133798"/>
                    <a:gd name="connsiteX6" fmla="*/ 98425 w 134148"/>
                    <a:gd name="connsiteY6" fmla="*/ 76200 h 133798"/>
                    <a:gd name="connsiteX7" fmla="*/ 0 w 134148"/>
                    <a:gd name="connsiteY7" fmla="*/ 0 h 13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148" h="133798">
                      <a:moveTo>
                        <a:pt x="0" y="0"/>
                      </a:moveTo>
                      <a:cubicBezTo>
                        <a:pt x="49477" y="41275"/>
                        <a:pt x="98954" y="82550"/>
                        <a:pt x="120650" y="104775"/>
                      </a:cubicBezTo>
                      <a:cubicBezTo>
                        <a:pt x="142346" y="127000"/>
                        <a:pt x="131763" y="135996"/>
                        <a:pt x="130175" y="133350"/>
                      </a:cubicBezTo>
                      <a:cubicBezTo>
                        <a:pt x="128588" y="130704"/>
                        <a:pt x="115358" y="107421"/>
                        <a:pt x="111125" y="88900"/>
                      </a:cubicBezTo>
                      <a:cubicBezTo>
                        <a:pt x="106892" y="70379"/>
                        <a:pt x="103187" y="21167"/>
                        <a:pt x="104775" y="22225"/>
                      </a:cubicBezTo>
                      <a:cubicBezTo>
                        <a:pt x="106363" y="23283"/>
                        <a:pt x="121708" y="86254"/>
                        <a:pt x="120650" y="95250"/>
                      </a:cubicBezTo>
                      <a:cubicBezTo>
                        <a:pt x="119592" y="104246"/>
                        <a:pt x="98425" y="76200"/>
                        <a:pt x="98425" y="762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A616A03A-8E9F-61B5-D71C-1CDE170E375D}"/>
                    </a:ext>
                  </a:extLst>
                </p:cNvPr>
                <p:cNvSpPr/>
                <p:nvPr/>
              </p:nvSpPr>
              <p:spPr>
                <a:xfrm>
                  <a:off x="6688606" y="4613275"/>
                  <a:ext cx="328454" cy="70456"/>
                </a:xfrm>
                <a:custGeom>
                  <a:avLst/>
                  <a:gdLst>
                    <a:gd name="connsiteX0" fmla="*/ 1119 w 328454"/>
                    <a:gd name="connsiteY0" fmla="*/ 69850 h 70456"/>
                    <a:gd name="connsiteX1" fmla="*/ 115419 w 328454"/>
                    <a:gd name="connsiteY1" fmla="*/ 47625 h 70456"/>
                    <a:gd name="connsiteX2" fmla="*/ 118594 w 328454"/>
                    <a:gd name="connsiteY2" fmla="*/ 25400 h 70456"/>
                    <a:gd name="connsiteX3" fmla="*/ 191619 w 328454"/>
                    <a:gd name="connsiteY3" fmla="*/ 28575 h 70456"/>
                    <a:gd name="connsiteX4" fmla="*/ 324969 w 328454"/>
                    <a:gd name="connsiteY4" fmla="*/ 25400 h 70456"/>
                    <a:gd name="connsiteX5" fmla="*/ 286869 w 328454"/>
                    <a:gd name="connsiteY5" fmla="*/ 12700 h 70456"/>
                    <a:gd name="connsiteX6" fmla="*/ 258294 w 328454"/>
                    <a:gd name="connsiteY6" fmla="*/ 0 h 70456"/>
                    <a:gd name="connsiteX7" fmla="*/ 283694 w 328454"/>
                    <a:gd name="connsiteY7" fmla="*/ 12700 h 70456"/>
                    <a:gd name="connsiteX8" fmla="*/ 156694 w 328454"/>
                    <a:gd name="connsiteY8" fmla="*/ 12700 h 70456"/>
                    <a:gd name="connsiteX9" fmla="*/ 194794 w 328454"/>
                    <a:gd name="connsiteY9" fmla="*/ 22225 h 70456"/>
                    <a:gd name="connsiteX10" fmla="*/ 1119 w 328454"/>
                    <a:gd name="connsiteY10" fmla="*/ 69850 h 7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8454" h="70456">
                      <a:moveTo>
                        <a:pt x="1119" y="69850"/>
                      </a:moveTo>
                      <a:cubicBezTo>
                        <a:pt x="-12110" y="74083"/>
                        <a:pt x="95840" y="55033"/>
                        <a:pt x="115419" y="47625"/>
                      </a:cubicBezTo>
                      <a:cubicBezTo>
                        <a:pt x="134998" y="40217"/>
                        <a:pt x="105894" y="28575"/>
                        <a:pt x="118594" y="25400"/>
                      </a:cubicBezTo>
                      <a:cubicBezTo>
                        <a:pt x="131294" y="22225"/>
                        <a:pt x="157223" y="28575"/>
                        <a:pt x="191619" y="28575"/>
                      </a:cubicBezTo>
                      <a:cubicBezTo>
                        <a:pt x="226015" y="28575"/>
                        <a:pt x="309094" y="28046"/>
                        <a:pt x="324969" y="25400"/>
                      </a:cubicBezTo>
                      <a:cubicBezTo>
                        <a:pt x="340844" y="22754"/>
                        <a:pt x="297982" y="16933"/>
                        <a:pt x="286869" y="12700"/>
                      </a:cubicBezTo>
                      <a:cubicBezTo>
                        <a:pt x="275757" y="8467"/>
                        <a:pt x="258823" y="0"/>
                        <a:pt x="258294" y="0"/>
                      </a:cubicBezTo>
                      <a:cubicBezTo>
                        <a:pt x="257765" y="0"/>
                        <a:pt x="300627" y="10583"/>
                        <a:pt x="283694" y="12700"/>
                      </a:cubicBezTo>
                      <a:cubicBezTo>
                        <a:pt x="266761" y="14817"/>
                        <a:pt x="171511" y="11113"/>
                        <a:pt x="156694" y="12700"/>
                      </a:cubicBezTo>
                      <a:cubicBezTo>
                        <a:pt x="141877" y="14287"/>
                        <a:pt x="213315" y="14817"/>
                        <a:pt x="194794" y="22225"/>
                      </a:cubicBezTo>
                      <a:cubicBezTo>
                        <a:pt x="176273" y="29633"/>
                        <a:pt x="14348" y="65617"/>
                        <a:pt x="1119" y="698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D76BC404-3DE0-E123-4DB3-6619B65C1499}"/>
                    </a:ext>
                  </a:extLst>
                </p:cNvPr>
                <p:cNvSpPr/>
                <p:nvPr/>
              </p:nvSpPr>
              <p:spPr>
                <a:xfrm>
                  <a:off x="6698986" y="4702089"/>
                  <a:ext cx="490341" cy="270203"/>
                </a:xfrm>
                <a:custGeom>
                  <a:avLst/>
                  <a:gdLst>
                    <a:gd name="connsiteX0" fmla="*/ 489214 w 490341"/>
                    <a:gd name="connsiteY0" fmla="*/ 86 h 270203"/>
                    <a:gd name="connsiteX1" fmla="*/ 324114 w 490341"/>
                    <a:gd name="connsiteY1" fmla="*/ 127086 h 270203"/>
                    <a:gd name="connsiteX2" fmla="*/ 406664 w 490341"/>
                    <a:gd name="connsiteY2" fmla="*/ 88986 h 270203"/>
                    <a:gd name="connsiteX3" fmla="*/ 76464 w 490341"/>
                    <a:gd name="connsiteY3" fmla="*/ 219161 h 270203"/>
                    <a:gd name="connsiteX4" fmla="*/ 159014 w 490341"/>
                    <a:gd name="connsiteY4" fmla="*/ 196936 h 270203"/>
                    <a:gd name="connsiteX5" fmla="*/ 264 w 490341"/>
                    <a:gd name="connsiteY5" fmla="*/ 269961 h 270203"/>
                    <a:gd name="connsiteX6" fmla="*/ 127264 w 490341"/>
                    <a:gd name="connsiteY6" fmla="*/ 215986 h 270203"/>
                    <a:gd name="connsiteX7" fmla="*/ 343164 w 490341"/>
                    <a:gd name="connsiteY7" fmla="*/ 98511 h 270203"/>
                    <a:gd name="connsiteX8" fmla="*/ 225689 w 490341"/>
                    <a:gd name="connsiteY8" fmla="*/ 149311 h 270203"/>
                    <a:gd name="connsiteX9" fmla="*/ 489214 w 490341"/>
                    <a:gd name="connsiteY9" fmla="*/ 86 h 270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341" h="270203">
                      <a:moveTo>
                        <a:pt x="489214" y="86"/>
                      </a:moveTo>
                      <a:cubicBezTo>
                        <a:pt x="505618" y="-3618"/>
                        <a:pt x="337872" y="112269"/>
                        <a:pt x="324114" y="127086"/>
                      </a:cubicBezTo>
                      <a:cubicBezTo>
                        <a:pt x="310356" y="141903"/>
                        <a:pt x="447939" y="73640"/>
                        <a:pt x="406664" y="88986"/>
                      </a:cubicBezTo>
                      <a:cubicBezTo>
                        <a:pt x="365389" y="104332"/>
                        <a:pt x="117739" y="201169"/>
                        <a:pt x="76464" y="219161"/>
                      </a:cubicBezTo>
                      <a:cubicBezTo>
                        <a:pt x="35189" y="237153"/>
                        <a:pt x="171714" y="188469"/>
                        <a:pt x="159014" y="196936"/>
                      </a:cubicBezTo>
                      <a:cubicBezTo>
                        <a:pt x="146314" y="205403"/>
                        <a:pt x="5556" y="266786"/>
                        <a:pt x="264" y="269961"/>
                      </a:cubicBezTo>
                      <a:cubicBezTo>
                        <a:pt x="-5028" y="273136"/>
                        <a:pt x="70114" y="244561"/>
                        <a:pt x="127264" y="215986"/>
                      </a:cubicBezTo>
                      <a:cubicBezTo>
                        <a:pt x="184414" y="187411"/>
                        <a:pt x="326760" y="109623"/>
                        <a:pt x="343164" y="98511"/>
                      </a:cubicBezTo>
                      <a:cubicBezTo>
                        <a:pt x="359568" y="87399"/>
                        <a:pt x="205052" y="162011"/>
                        <a:pt x="225689" y="149311"/>
                      </a:cubicBezTo>
                      <a:cubicBezTo>
                        <a:pt x="246326" y="136611"/>
                        <a:pt x="472810" y="3790"/>
                        <a:pt x="489214" y="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B3879436-C80A-77CE-2696-3C55F69181EF}"/>
                    </a:ext>
                  </a:extLst>
                </p:cNvPr>
                <p:cNvSpPr/>
                <p:nvPr/>
              </p:nvSpPr>
              <p:spPr>
                <a:xfrm>
                  <a:off x="6546253" y="4805313"/>
                  <a:ext cx="102148" cy="216578"/>
                </a:xfrm>
                <a:custGeom>
                  <a:avLst/>
                  <a:gdLst>
                    <a:gd name="connsiteX0" fmla="*/ 45047 w 102148"/>
                    <a:gd name="connsiteY0" fmla="*/ 1637 h 216578"/>
                    <a:gd name="connsiteX1" fmla="*/ 19647 w 102148"/>
                    <a:gd name="connsiteY1" fmla="*/ 52437 h 216578"/>
                    <a:gd name="connsiteX2" fmla="*/ 35522 w 102148"/>
                    <a:gd name="connsiteY2" fmla="*/ 134987 h 216578"/>
                    <a:gd name="connsiteX3" fmla="*/ 13297 w 102148"/>
                    <a:gd name="connsiteY3" fmla="*/ 93712 h 216578"/>
                    <a:gd name="connsiteX4" fmla="*/ 99022 w 102148"/>
                    <a:gd name="connsiteY4" fmla="*/ 211187 h 216578"/>
                    <a:gd name="connsiteX5" fmla="*/ 76797 w 102148"/>
                    <a:gd name="connsiteY5" fmla="*/ 188962 h 216578"/>
                    <a:gd name="connsiteX6" fmla="*/ 13297 w 102148"/>
                    <a:gd name="connsiteY6" fmla="*/ 119112 h 216578"/>
                    <a:gd name="connsiteX7" fmla="*/ 6947 w 102148"/>
                    <a:gd name="connsiteY7" fmla="*/ 96887 h 216578"/>
                    <a:gd name="connsiteX8" fmla="*/ 597 w 102148"/>
                    <a:gd name="connsiteY8" fmla="*/ 112762 h 216578"/>
                    <a:gd name="connsiteX9" fmla="*/ 45047 w 102148"/>
                    <a:gd name="connsiteY9" fmla="*/ 1637 h 21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148" h="216578">
                      <a:moveTo>
                        <a:pt x="45047" y="1637"/>
                      </a:moveTo>
                      <a:cubicBezTo>
                        <a:pt x="48222" y="-8417"/>
                        <a:pt x="21234" y="30212"/>
                        <a:pt x="19647" y="52437"/>
                      </a:cubicBezTo>
                      <a:cubicBezTo>
                        <a:pt x="18060" y="74662"/>
                        <a:pt x="36580" y="128108"/>
                        <a:pt x="35522" y="134987"/>
                      </a:cubicBezTo>
                      <a:cubicBezTo>
                        <a:pt x="34464" y="141866"/>
                        <a:pt x="2714" y="81012"/>
                        <a:pt x="13297" y="93712"/>
                      </a:cubicBezTo>
                      <a:cubicBezTo>
                        <a:pt x="23880" y="106412"/>
                        <a:pt x="88439" y="195312"/>
                        <a:pt x="99022" y="211187"/>
                      </a:cubicBezTo>
                      <a:cubicBezTo>
                        <a:pt x="109605" y="227062"/>
                        <a:pt x="91085" y="204308"/>
                        <a:pt x="76797" y="188962"/>
                      </a:cubicBezTo>
                      <a:cubicBezTo>
                        <a:pt x="62510" y="173616"/>
                        <a:pt x="24939" y="134458"/>
                        <a:pt x="13297" y="119112"/>
                      </a:cubicBezTo>
                      <a:cubicBezTo>
                        <a:pt x="1655" y="103766"/>
                        <a:pt x="6947" y="96887"/>
                        <a:pt x="6947" y="96887"/>
                      </a:cubicBezTo>
                      <a:cubicBezTo>
                        <a:pt x="4830" y="95829"/>
                        <a:pt x="-2049" y="125991"/>
                        <a:pt x="597" y="112762"/>
                      </a:cubicBezTo>
                      <a:cubicBezTo>
                        <a:pt x="3243" y="99533"/>
                        <a:pt x="41872" y="11691"/>
                        <a:pt x="45047" y="16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 1059">
                  <a:extLst>
                    <a:ext uri="{FF2B5EF4-FFF2-40B4-BE49-F238E27FC236}">
                      <a16:creationId xmlns:a16="http://schemas.microsoft.com/office/drawing/2014/main" id="{D6CA1B9D-1ACF-F89A-3DDF-DEF57EEC4A55}"/>
                    </a:ext>
                  </a:extLst>
                </p:cNvPr>
                <p:cNvSpPr/>
                <p:nvPr/>
              </p:nvSpPr>
              <p:spPr>
                <a:xfrm>
                  <a:off x="6644002" y="4800600"/>
                  <a:ext cx="48583" cy="212909"/>
                </a:xfrm>
                <a:custGeom>
                  <a:avLst/>
                  <a:gdLst>
                    <a:gd name="connsiteX0" fmla="*/ 7623 w 48583"/>
                    <a:gd name="connsiteY0" fmla="*/ 0 h 212909"/>
                    <a:gd name="connsiteX1" fmla="*/ 7623 w 48583"/>
                    <a:gd name="connsiteY1" fmla="*/ 85725 h 212909"/>
                    <a:gd name="connsiteX2" fmla="*/ 23498 w 48583"/>
                    <a:gd name="connsiteY2" fmla="*/ 146050 h 212909"/>
                    <a:gd name="connsiteX3" fmla="*/ 17148 w 48583"/>
                    <a:gd name="connsiteY3" fmla="*/ 104775 h 212909"/>
                    <a:gd name="connsiteX4" fmla="*/ 45723 w 48583"/>
                    <a:gd name="connsiteY4" fmla="*/ 209550 h 212909"/>
                    <a:gd name="connsiteX5" fmla="*/ 42548 w 48583"/>
                    <a:gd name="connsiteY5" fmla="*/ 177800 h 212909"/>
                    <a:gd name="connsiteX6" fmla="*/ 1273 w 48583"/>
                    <a:gd name="connsiteY6" fmla="*/ 85725 h 212909"/>
                    <a:gd name="connsiteX7" fmla="*/ 7623 w 48583"/>
                    <a:gd name="connsiteY7" fmla="*/ 0 h 21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83" h="212909">
                      <a:moveTo>
                        <a:pt x="7623" y="0"/>
                      </a:moveTo>
                      <a:cubicBezTo>
                        <a:pt x="8681" y="0"/>
                        <a:pt x="4977" y="61383"/>
                        <a:pt x="7623" y="85725"/>
                      </a:cubicBezTo>
                      <a:cubicBezTo>
                        <a:pt x="10269" y="110067"/>
                        <a:pt x="21911" y="142875"/>
                        <a:pt x="23498" y="146050"/>
                      </a:cubicBezTo>
                      <a:cubicBezTo>
                        <a:pt x="25085" y="149225"/>
                        <a:pt x="13444" y="94192"/>
                        <a:pt x="17148" y="104775"/>
                      </a:cubicBezTo>
                      <a:cubicBezTo>
                        <a:pt x="20852" y="115358"/>
                        <a:pt x="41490" y="197379"/>
                        <a:pt x="45723" y="209550"/>
                      </a:cubicBezTo>
                      <a:cubicBezTo>
                        <a:pt x="49956" y="221721"/>
                        <a:pt x="49956" y="198437"/>
                        <a:pt x="42548" y="177800"/>
                      </a:cubicBezTo>
                      <a:cubicBezTo>
                        <a:pt x="35140" y="157163"/>
                        <a:pt x="6035" y="112712"/>
                        <a:pt x="1273" y="85725"/>
                      </a:cubicBezTo>
                      <a:cubicBezTo>
                        <a:pt x="-3489" y="58738"/>
                        <a:pt x="6565" y="0"/>
                        <a:pt x="762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 1060">
                  <a:extLst>
                    <a:ext uri="{FF2B5EF4-FFF2-40B4-BE49-F238E27FC236}">
                      <a16:creationId xmlns:a16="http://schemas.microsoft.com/office/drawing/2014/main" id="{62B7333A-9D83-76CF-C8BC-0F0F9BAE0F0E}"/>
                    </a:ext>
                  </a:extLst>
                </p:cNvPr>
                <p:cNvSpPr/>
                <p:nvPr/>
              </p:nvSpPr>
              <p:spPr>
                <a:xfrm>
                  <a:off x="6645274" y="4718050"/>
                  <a:ext cx="457201" cy="165104"/>
                </a:xfrm>
                <a:custGeom>
                  <a:avLst/>
                  <a:gdLst>
                    <a:gd name="connsiteX0" fmla="*/ 457201 w 457201"/>
                    <a:gd name="connsiteY0" fmla="*/ 0 h 165104"/>
                    <a:gd name="connsiteX1" fmla="*/ 225426 w 457201"/>
                    <a:gd name="connsiteY1" fmla="*/ 53975 h 165104"/>
                    <a:gd name="connsiteX2" fmla="*/ 92076 w 457201"/>
                    <a:gd name="connsiteY2" fmla="*/ 149225 h 165104"/>
                    <a:gd name="connsiteX3" fmla="*/ 146051 w 457201"/>
                    <a:gd name="connsiteY3" fmla="*/ 92075 h 165104"/>
                    <a:gd name="connsiteX4" fmla="*/ 1 w 457201"/>
                    <a:gd name="connsiteY4" fmla="*/ 165100 h 165104"/>
                    <a:gd name="connsiteX5" fmla="*/ 149226 w 457201"/>
                    <a:gd name="connsiteY5" fmla="*/ 95250 h 165104"/>
                    <a:gd name="connsiteX6" fmla="*/ 247651 w 457201"/>
                    <a:gd name="connsiteY6" fmla="*/ 41275 h 165104"/>
                    <a:gd name="connsiteX7" fmla="*/ 165101 w 457201"/>
                    <a:gd name="connsiteY7" fmla="*/ 57150 h 165104"/>
                    <a:gd name="connsiteX8" fmla="*/ 457201 w 457201"/>
                    <a:gd name="connsiteY8" fmla="*/ 0 h 16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201" h="165104">
                      <a:moveTo>
                        <a:pt x="457201" y="0"/>
                      </a:moveTo>
                      <a:cubicBezTo>
                        <a:pt x="371740" y="14552"/>
                        <a:pt x="286280" y="29104"/>
                        <a:pt x="225426" y="53975"/>
                      </a:cubicBezTo>
                      <a:cubicBezTo>
                        <a:pt x="164572" y="78846"/>
                        <a:pt x="105305" y="142875"/>
                        <a:pt x="92076" y="149225"/>
                      </a:cubicBezTo>
                      <a:cubicBezTo>
                        <a:pt x="78847" y="155575"/>
                        <a:pt x="161397" y="89429"/>
                        <a:pt x="146051" y="92075"/>
                      </a:cubicBezTo>
                      <a:cubicBezTo>
                        <a:pt x="130705" y="94721"/>
                        <a:pt x="-528" y="164571"/>
                        <a:pt x="1" y="165100"/>
                      </a:cubicBezTo>
                      <a:cubicBezTo>
                        <a:pt x="530" y="165629"/>
                        <a:pt x="107951" y="115888"/>
                        <a:pt x="149226" y="95250"/>
                      </a:cubicBezTo>
                      <a:cubicBezTo>
                        <a:pt x="190501" y="74613"/>
                        <a:pt x="245005" y="47625"/>
                        <a:pt x="247651" y="41275"/>
                      </a:cubicBezTo>
                      <a:cubicBezTo>
                        <a:pt x="250297" y="34925"/>
                        <a:pt x="165101" y="57150"/>
                        <a:pt x="165101" y="57150"/>
                      </a:cubicBezTo>
                      <a:lnTo>
                        <a:pt x="457201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F21DBFE5-47A5-B97F-FA9D-A3D9993C6F77}"/>
                    </a:ext>
                  </a:extLst>
                </p:cNvPr>
                <p:cNvSpPr/>
                <p:nvPr/>
              </p:nvSpPr>
              <p:spPr>
                <a:xfrm>
                  <a:off x="6475732" y="4813015"/>
                  <a:ext cx="62812" cy="196839"/>
                </a:xfrm>
                <a:custGeom>
                  <a:avLst/>
                  <a:gdLst>
                    <a:gd name="connsiteX0" fmla="*/ 45718 w 62812"/>
                    <a:gd name="connsiteY0" fmla="*/ 285 h 196839"/>
                    <a:gd name="connsiteX1" fmla="*/ 20318 w 62812"/>
                    <a:gd name="connsiteY1" fmla="*/ 73310 h 196839"/>
                    <a:gd name="connsiteX2" fmla="*/ 29843 w 62812"/>
                    <a:gd name="connsiteY2" fmla="*/ 130460 h 196839"/>
                    <a:gd name="connsiteX3" fmla="*/ 23493 w 62812"/>
                    <a:gd name="connsiteY3" fmla="*/ 95535 h 196839"/>
                    <a:gd name="connsiteX4" fmla="*/ 61593 w 62812"/>
                    <a:gd name="connsiteY4" fmla="*/ 193960 h 196839"/>
                    <a:gd name="connsiteX5" fmla="*/ 48893 w 62812"/>
                    <a:gd name="connsiteY5" fmla="*/ 162210 h 196839"/>
                    <a:gd name="connsiteX6" fmla="*/ 4443 w 62812"/>
                    <a:gd name="connsiteY6" fmla="*/ 76485 h 196839"/>
                    <a:gd name="connsiteX7" fmla="*/ 4443 w 62812"/>
                    <a:gd name="connsiteY7" fmla="*/ 101885 h 196839"/>
                    <a:gd name="connsiteX8" fmla="*/ 45718 w 62812"/>
                    <a:gd name="connsiteY8" fmla="*/ 285 h 19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12" h="196839">
                      <a:moveTo>
                        <a:pt x="45718" y="285"/>
                      </a:moveTo>
                      <a:cubicBezTo>
                        <a:pt x="48364" y="-4477"/>
                        <a:pt x="22964" y="51614"/>
                        <a:pt x="20318" y="73310"/>
                      </a:cubicBezTo>
                      <a:cubicBezTo>
                        <a:pt x="17672" y="95006"/>
                        <a:pt x="29314" y="126756"/>
                        <a:pt x="29843" y="130460"/>
                      </a:cubicBezTo>
                      <a:cubicBezTo>
                        <a:pt x="30372" y="134164"/>
                        <a:pt x="18201" y="84952"/>
                        <a:pt x="23493" y="95535"/>
                      </a:cubicBezTo>
                      <a:cubicBezTo>
                        <a:pt x="28785" y="106118"/>
                        <a:pt x="57360" y="182848"/>
                        <a:pt x="61593" y="193960"/>
                      </a:cubicBezTo>
                      <a:cubicBezTo>
                        <a:pt x="65826" y="205073"/>
                        <a:pt x="58418" y="181789"/>
                        <a:pt x="48893" y="162210"/>
                      </a:cubicBezTo>
                      <a:cubicBezTo>
                        <a:pt x="39368" y="142631"/>
                        <a:pt x="11851" y="86539"/>
                        <a:pt x="4443" y="76485"/>
                      </a:cubicBezTo>
                      <a:cubicBezTo>
                        <a:pt x="-2965" y="66431"/>
                        <a:pt x="210" y="109822"/>
                        <a:pt x="4443" y="101885"/>
                      </a:cubicBezTo>
                      <a:cubicBezTo>
                        <a:pt x="8676" y="93948"/>
                        <a:pt x="43072" y="5047"/>
                        <a:pt x="45718" y="2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B4434127-16B0-05AF-1730-6C3D272CFEC8}"/>
                    </a:ext>
                  </a:extLst>
                </p:cNvPr>
                <p:cNvSpPr/>
                <p:nvPr/>
              </p:nvSpPr>
              <p:spPr>
                <a:xfrm>
                  <a:off x="6538112" y="4587772"/>
                  <a:ext cx="78602" cy="206645"/>
                </a:xfrm>
                <a:custGeom>
                  <a:avLst/>
                  <a:gdLst>
                    <a:gd name="connsiteX0" fmla="*/ 69063 w 78602"/>
                    <a:gd name="connsiteY0" fmla="*/ 103 h 206645"/>
                    <a:gd name="connsiteX1" fmla="*/ 24613 w 78602"/>
                    <a:gd name="connsiteY1" fmla="*/ 92178 h 206645"/>
                    <a:gd name="connsiteX2" fmla="*/ 50013 w 78602"/>
                    <a:gd name="connsiteY2" fmla="*/ 146153 h 206645"/>
                    <a:gd name="connsiteX3" fmla="*/ 50013 w 78602"/>
                    <a:gd name="connsiteY3" fmla="*/ 127103 h 206645"/>
                    <a:gd name="connsiteX4" fmla="*/ 78588 w 78602"/>
                    <a:gd name="connsiteY4" fmla="*/ 206478 h 206645"/>
                    <a:gd name="connsiteX5" fmla="*/ 53188 w 78602"/>
                    <a:gd name="connsiteY5" fmla="*/ 146153 h 206645"/>
                    <a:gd name="connsiteX6" fmla="*/ 5563 w 78602"/>
                    <a:gd name="connsiteY6" fmla="*/ 82653 h 206645"/>
                    <a:gd name="connsiteX7" fmla="*/ 5563 w 78602"/>
                    <a:gd name="connsiteY7" fmla="*/ 111228 h 206645"/>
                    <a:gd name="connsiteX8" fmla="*/ 69063 w 78602"/>
                    <a:gd name="connsiteY8" fmla="*/ 103 h 206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602" h="206645">
                      <a:moveTo>
                        <a:pt x="69063" y="103"/>
                      </a:moveTo>
                      <a:cubicBezTo>
                        <a:pt x="72238" y="-3072"/>
                        <a:pt x="27788" y="67836"/>
                        <a:pt x="24613" y="92178"/>
                      </a:cubicBezTo>
                      <a:cubicBezTo>
                        <a:pt x="21438" y="116520"/>
                        <a:pt x="45780" y="140332"/>
                        <a:pt x="50013" y="146153"/>
                      </a:cubicBezTo>
                      <a:cubicBezTo>
                        <a:pt x="54246" y="151974"/>
                        <a:pt x="45250" y="117049"/>
                        <a:pt x="50013" y="127103"/>
                      </a:cubicBezTo>
                      <a:cubicBezTo>
                        <a:pt x="54775" y="137157"/>
                        <a:pt x="78059" y="203303"/>
                        <a:pt x="78588" y="206478"/>
                      </a:cubicBezTo>
                      <a:cubicBezTo>
                        <a:pt x="79117" y="209653"/>
                        <a:pt x="65359" y="166790"/>
                        <a:pt x="53188" y="146153"/>
                      </a:cubicBezTo>
                      <a:cubicBezTo>
                        <a:pt x="41017" y="125516"/>
                        <a:pt x="13500" y="88474"/>
                        <a:pt x="5563" y="82653"/>
                      </a:cubicBezTo>
                      <a:cubicBezTo>
                        <a:pt x="-2374" y="76832"/>
                        <a:pt x="-1316" y="120753"/>
                        <a:pt x="5563" y="111228"/>
                      </a:cubicBezTo>
                      <a:cubicBezTo>
                        <a:pt x="12442" y="101703"/>
                        <a:pt x="65888" y="3278"/>
                        <a:pt x="69063" y="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39E36ACD-7556-7AA6-BB49-A780B748710E}"/>
                    </a:ext>
                  </a:extLst>
                </p:cNvPr>
                <p:cNvSpPr/>
                <p:nvPr/>
              </p:nvSpPr>
              <p:spPr>
                <a:xfrm>
                  <a:off x="6745580" y="4575006"/>
                  <a:ext cx="153822" cy="133559"/>
                </a:xfrm>
                <a:custGeom>
                  <a:avLst/>
                  <a:gdLst>
                    <a:gd name="connsiteX0" fmla="*/ 1295 w 153822"/>
                    <a:gd name="connsiteY0" fmla="*/ 3344 h 133559"/>
                    <a:gd name="connsiteX1" fmla="*/ 131470 w 153822"/>
                    <a:gd name="connsiteY1" fmla="*/ 60494 h 133559"/>
                    <a:gd name="connsiteX2" fmla="*/ 153695 w 153822"/>
                    <a:gd name="connsiteY2" fmla="*/ 133519 h 133559"/>
                    <a:gd name="connsiteX3" fmla="*/ 131470 w 153822"/>
                    <a:gd name="connsiteY3" fmla="*/ 70019 h 133559"/>
                    <a:gd name="connsiteX4" fmla="*/ 121945 w 153822"/>
                    <a:gd name="connsiteY4" fmla="*/ 19219 h 133559"/>
                    <a:gd name="connsiteX5" fmla="*/ 121945 w 153822"/>
                    <a:gd name="connsiteY5" fmla="*/ 57319 h 133559"/>
                    <a:gd name="connsiteX6" fmla="*/ 67970 w 153822"/>
                    <a:gd name="connsiteY6" fmla="*/ 12869 h 133559"/>
                    <a:gd name="connsiteX7" fmla="*/ 1295 w 153822"/>
                    <a:gd name="connsiteY7" fmla="*/ 3344 h 13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822" h="133559">
                      <a:moveTo>
                        <a:pt x="1295" y="3344"/>
                      </a:moveTo>
                      <a:cubicBezTo>
                        <a:pt x="11878" y="11281"/>
                        <a:pt x="106070" y="38798"/>
                        <a:pt x="131470" y="60494"/>
                      </a:cubicBezTo>
                      <a:cubicBezTo>
                        <a:pt x="156870" y="82190"/>
                        <a:pt x="153695" y="131932"/>
                        <a:pt x="153695" y="133519"/>
                      </a:cubicBezTo>
                      <a:cubicBezTo>
                        <a:pt x="153695" y="135106"/>
                        <a:pt x="136762" y="89069"/>
                        <a:pt x="131470" y="70019"/>
                      </a:cubicBezTo>
                      <a:cubicBezTo>
                        <a:pt x="126178" y="50969"/>
                        <a:pt x="123533" y="21336"/>
                        <a:pt x="121945" y="19219"/>
                      </a:cubicBezTo>
                      <a:cubicBezTo>
                        <a:pt x="120357" y="17102"/>
                        <a:pt x="130941" y="58377"/>
                        <a:pt x="121945" y="57319"/>
                      </a:cubicBezTo>
                      <a:cubicBezTo>
                        <a:pt x="112949" y="56261"/>
                        <a:pt x="88078" y="22923"/>
                        <a:pt x="67970" y="12869"/>
                      </a:cubicBezTo>
                      <a:cubicBezTo>
                        <a:pt x="47862" y="2815"/>
                        <a:pt x="-9288" y="-4593"/>
                        <a:pt x="1295" y="33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0CD2CCE9-11A3-641D-9480-4F108D201E2E}"/>
                    </a:ext>
                  </a:extLst>
                </p:cNvPr>
                <p:cNvSpPr/>
                <p:nvPr/>
              </p:nvSpPr>
              <p:spPr>
                <a:xfrm>
                  <a:off x="6708553" y="4775174"/>
                  <a:ext cx="89122" cy="209629"/>
                </a:xfrm>
                <a:custGeom>
                  <a:avLst/>
                  <a:gdLst>
                    <a:gd name="connsiteX0" fmla="*/ 222 w 89122"/>
                    <a:gd name="connsiteY0" fmla="*/ 26 h 209629"/>
                    <a:gd name="connsiteX1" fmla="*/ 41497 w 89122"/>
                    <a:gd name="connsiteY1" fmla="*/ 98451 h 209629"/>
                    <a:gd name="connsiteX2" fmla="*/ 66897 w 89122"/>
                    <a:gd name="connsiteY2" fmla="*/ 136551 h 209629"/>
                    <a:gd name="connsiteX3" fmla="*/ 89122 w 89122"/>
                    <a:gd name="connsiteY3" fmla="*/ 209576 h 209629"/>
                    <a:gd name="connsiteX4" fmla="*/ 66897 w 89122"/>
                    <a:gd name="connsiteY4" fmla="*/ 149251 h 209629"/>
                    <a:gd name="connsiteX5" fmla="*/ 85947 w 89122"/>
                    <a:gd name="connsiteY5" fmla="*/ 206401 h 209629"/>
                    <a:gd name="connsiteX6" fmla="*/ 22447 w 89122"/>
                    <a:gd name="connsiteY6" fmla="*/ 101626 h 209629"/>
                    <a:gd name="connsiteX7" fmla="*/ 44672 w 89122"/>
                    <a:gd name="connsiteY7" fmla="*/ 136551 h 209629"/>
                    <a:gd name="connsiteX8" fmla="*/ 25622 w 89122"/>
                    <a:gd name="connsiteY8" fmla="*/ 88926 h 209629"/>
                    <a:gd name="connsiteX9" fmla="*/ 222 w 89122"/>
                    <a:gd name="connsiteY9" fmla="*/ 26 h 20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122" h="209629">
                      <a:moveTo>
                        <a:pt x="222" y="26"/>
                      </a:moveTo>
                      <a:cubicBezTo>
                        <a:pt x="2868" y="1614"/>
                        <a:pt x="30385" y="75697"/>
                        <a:pt x="41497" y="98451"/>
                      </a:cubicBezTo>
                      <a:cubicBezTo>
                        <a:pt x="52609" y="121205"/>
                        <a:pt x="58960" y="118030"/>
                        <a:pt x="66897" y="136551"/>
                      </a:cubicBezTo>
                      <a:cubicBezTo>
                        <a:pt x="74834" y="155072"/>
                        <a:pt x="89122" y="207459"/>
                        <a:pt x="89122" y="209576"/>
                      </a:cubicBezTo>
                      <a:cubicBezTo>
                        <a:pt x="89122" y="211693"/>
                        <a:pt x="67426" y="149780"/>
                        <a:pt x="66897" y="149251"/>
                      </a:cubicBezTo>
                      <a:cubicBezTo>
                        <a:pt x="66368" y="148722"/>
                        <a:pt x="93355" y="214339"/>
                        <a:pt x="85947" y="206401"/>
                      </a:cubicBezTo>
                      <a:cubicBezTo>
                        <a:pt x="78539" y="198464"/>
                        <a:pt x="29326" y="113268"/>
                        <a:pt x="22447" y="101626"/>
                      </a:cubicBezTo>
                      <a:cubicBezTo>
                        <a:pt x="15568" y="89984"/>
                        <a:pt x="44143" y="138668"/>
                        <a:pt x="44672" y="136551"/>
                      </a:cubicBezTo>
                      <a:cubicBezTo>
                        <a:pt x="45201" y="134434"/>
                        <a:pt x="31972" y="107976"/>
                        <a:pt x="25622" y="88926"/>
                      </a:cubicBezTo>
                      <a:cubicBezTo>
                        <a:pt x="19272" y="69876"/>
                        <a:pt x="-2424" y="-1562"/>
                        <a:pt x="222" y="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DD064E63-BE77-2FAA-8761-C681EA9360C0}"/>
                    </a:ext>
                  </a:extLst>
                </p:cNvPr>
                <p:cNvSpPr/>
                <p:nvPr/>
              </p:nvSpPr>
              <p:spPr>
                <a:xfrm>
                  <a:off x="6672854" y="4679702"/>
                  <a:ext cx="534456" cy="165486"/>
                </a:xfrm>
                <a:custGeom>
                  <a:avLst/>
                  <a:gdLst>
                    <a:gd name="connsiteX0" fmla="*/ 534396 w 534456"/>
                    <a:gd name="connsiteY0" fmla="*/ 248 h 165486"/>
                    <a:gd name="connsiteX1" fmla="*/ 134346 w 534456"/>
                    <a:gd name="connsiteY1" fmla="*/ 136773 h 165486"/>
                    <a:gd name="connsiteX2" fmla="*/ 308971 w 534456"/>
                    <a:gd name="connsiteY2" fmla="*/ 92323 h 165486"/>
                    <a:gd name="connsiteX3" fmla="*/ 996 w 534456"/>
                    <a:gd name="connsiteY3" fmla="*/ 165348 h 165486"/>
                    <a:gd name="connsiteX4" fmla="*/ 432796 w 534456"/>
                    <a:gd name="connsiteY4" fmla="*/ 70098 h 165486"/>
                    <a:gd name="connsiteX5" fmla="*/ 201021 w 534456"/>
                    <a:gd name="connsiteY5" fmla="*/ 111373 h 165486"/>
                    <a:gd name="connsiteX6" fmla="*/ 166096 w 534456"/>
                    <a:gd name="connsiteY6" fmla="*/ 114548 h 165486"/>
                    <a:gd name="connsiteX7" fmla="*/ 324846 w 534456"/>
                    <a:gd name="connsiteY7" fmla="*/ 79623 h 165486"/>
                    <a:gd name="connsiteX8" fmla="*/ 166096 w 534456"/>
                    <a:gd name="connsiteY8" fmla="*/ 101848 h 165486"/>
                    <a:gd name="connsiteX9" fmla="*/ 534396 w 534456"/>
                    <a:gd name="connsiteY9" fmla="*/ 248 h 165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4456" h="165486">
                      <a:moveTo>
                        <a:pt x="534396" y="248"/>
                      </a:moveTo>
                      <a:cubicBezTo>
                        <a:pt x="529104" y="6069"/>
                        <a:pt x="171917" y="121427"/>
                        <a:pt x="134346" y="136773"/>
                      </a:cubicBezTo>
                      <a:cubicBezTo>
                        <a:pt x="96775" y="152119"/>
                        <a:pt x="331196" y="87561"/>
                        <a:pt x="308971" y="92323"/>
                      </a:cubicBezTo>
                      <a:cubicBezTo>
                        <a:pt x="286746" y="97086"/>
                        <a:pt x="-19642" y="169052"/>
                        <a:pt x="996" y="165348"/>
                      </a:cubicBezTo>
                      <a:cubicBezTo>
                        <a:pt x="21634" y="161644"/>
                        <a:pt x="399459" y="79094"/>
                        <a:pt x="432796" y="70098"/>
                      </a:cubicBezTo>
                      <a:cubicBezTo>
                        <a:pt x="466133" y="61102"/>
                        <a:pt x="245471" y="103965"/>
                        <a:pt x="201021" y="111373"/>
                      </a:cubicBezTo>
                      <a:cubicBezTo>
                        <a:pt x="156571" y="118781"/>
                        <a:pt x="145459" y="119840"/>
                        <a:pt x="166096" y="114548"/>
                      </a:cubicBezTo>
                      <a:cubicBezTo>
                        <a:pt x="186733" y="109256"/>
                        <a:pt x="324846" y="81740"/>
                        <a:pt x="324846" y="79623"/>
                      </a:cubicBezTo>
                      <a:cubicBezTo>
                        <a:pt x="324846" y="77506"/>
                        <a:pt x="137521" y="110844"/>
                        <a:pt x="166096" y="101848"/>
                      </a:cubicBezTo>
                      <a:cubicBezTo>
                        <a:pt x="194671" y="92852"/>
                        <a:pt x="539688" y="-5573"/>
                        <a:pt x="534396" y="2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0D47C363-4F91-67B6-5042-8B5588D795D4}"/>
                    </a:ext>
                  </a:extLst>
                </p:cNvPr>
                <p:cNvSpPr/>
                <p:nvPr/>
              </p:nvSpPr>
              <p:spPr>
                <a:xfrm>
                  <a:off x="6549951" y="4733312"/>
                  <a:ext cx="346961" cy="149840"/>
                </a:xfrm>
                <a:custGeom>
                  <a:avLst/>
                  <a:gdLst>
                    <a:gd name="connsiteX0" fmla="*/ 74 w 346961"/>
                    <a:gd name="connsiteY0" fmla="*/ 149838 h 149840"/>
                    <a:gd name="connsiteX1" fmla="*/ 215974 w 346961"/>
                    <a:gd name="connsiteY1" fmla="*/ 48238 h 149840"/>
                    <a:gd name="connsiteX2" fmla="*/ 196924 w 346961"/>
                    <a:gd name="connsiteY2" fmla="*/ 57763 h 149840"/>
                    <a:gd name="connsiteX3" fmla="*/ 346149 w 346961"/>
                    <a:gd name="connsiteY3" fmla="*/ 613 h 149840"/>
                    <a:gd name="connsiteX4" fmla="*/ 260424 w 346961"/>
                    <a:gd name="connsiteY4" fmla="*/ 26013 h 149840"/>
                    <a:gd name="connsiteX5" fmla="*/ 133424 w 346961"/>
                    <a:gd name="connsiteY5" fmla="*/ 64113 h 149840"/>
                    <a:gd name="connsiteX6" fmla="*/ 190574 w 346961"/>
                    <a:gd name="connsiteY6" fmla="*/ 45063 h 149840"/>
                    <a:gd name="connsiteX7" fmla="*/ 74 w 346961"/>
                    <a:gd name="connsiteY7" fmla="*/ 149838 h 14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961" h="149840">
                      <a:moveTo>
                        <a:pt x="74" y="149838"/>
                      </a:moveTo>
                      <a:cubicBezTo>
                        <a:pt x="4307" y="150367"/>
                        <a:pt x="215974" y="48238"/>
                        <a:pt x="215974" y="48238"/>
                      </a:cubicBezTo>
                      <a:cubicBezTo>
                        <a:pt x="248782" y="32892"/>
                        <a:pt x="175228" y="65700"/>
                        <a:pt x="196924" y="57763"/>
                      </a:cubicBezTo>
                      <a:cubicBezTo>
                        <a:pt x="218620" y="49826"/>
                        <a:pt x="335566" y="5905"/>
                        <a:pt x="346149" y="613"/>
                      </a:cubicBezTo>
                      <a:cubicBezTo>
                        <a:pt x="356732" y="-4679"/>
                        <a:pt x="260424" y="26013"/>
                        <a:pt x="260424" y="26013"/>
                      </a:cubicBezTo>
                      <a:lnTo>
                        <a:pt x="133424" y="64113"/>
                      </a:lnTo>
                      <a:cubicBezTo>
                        <a:pt x="121782" y="67288"/>
                        <a:pt x="207507" y="32363"/>
                        <a:pt x="190574" y="45063"/>
                      </a:cubicBezTo>
                      <a:cubicBezTo>
                        <a:pt x="173641" y="57763"/>
                        <a:pt x="-4159" y="149309"/>
                        <a:pt x="74" y="1498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D0896438-3ADF-D6FB-0753-A7800ECA15F0}"/>
                    </a:ext>
                  </a:extLst>
                </p:cNvPr>
                <p:cNvSpPr/>
                <p:nvPr/>
              </p:nvSpPr>
              <p:spPr>
                <a:xfrm>
                  <a:off x="6465973" y="4841830"/>
                  <a:ext cx="228698" cy="169270"/>
                </a:xfrm>
                <a:custGeom>
                  <a:avLst/>
                  <a:gdLst>
                    <a:gd name="connsiteX0" fmla="*/ 1502 w 228698"/>
                    <a:gd name="connsiteY0" fmla="*/ 45 h 169270"/>
                    <a:gd name="connsiteX1" fmla="*/ 7852 w 228698"/>
                    <a:gd name="connsiteY1" fmla="*/ 92120 h 169270"/>
                    <a:gd name="connsiteX2" fmla="*/ 65002 w 228698"/>
                    <a:gd name="connsiteY2" fmla="*/ 127045 h 169270"/>
                    <a:gd name="connsiteX3" fmla="*/ 30077 w 228698"/>
                    <a:gd name="connsiteY3" fmla="*/ 111170 h 169270"/>
                    <a:gd name="connsiteX4" fmla="*/ 217402 w 228698"/>
                    <a:gd name="connsiteY4" fmla="*/ 165145 h 169270"/>
                    <a:gd name="connsiteX5" fmla="*/ 188827 w 228698"/>
                    <a:gd name="connsiteY5" fmla="*/ 161970 h 169270"/>
                    <a:gd name="connsiteX6" fmla="*/ 33252 w 228698"/>
                    <a:gd name="connsiteY6" fmla="*/ 133395 h 169270"/>
                    <a:gd name="connsiteX7" fmla="*/ 17377 w 228698"/>
                    <a:gd name="connsiteY7" fmla="*/ 104820 h 169270"/>
                    <a:gd name="connsiteX8" fmla="*/ 1502 w 228698"/>
                    <a:gd name="connsiteY8" fmla="*/ 45 h 169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698" h="169270">
                      <a:moveTo>
                        <a:pt x="1502" y="45"/>
                      </a:moveTo>
                      <a:cubicBezTo>
                        <a:pt x="-86" y="-2072"/>
                        <a:pt x="-2731" y="70953"/>
                        <a:pt x="7852" y="92120"/>
                      </a:cubicBezTo>
                      <a:cubicBezTo>
                        <a:pt x="18435" y="113287"/>
                        <a:pt x="61298" y="123870"/>
                        <a:pt x="65002" y="127045"/>
                      </a:cubicBezTo>
                      <a:cubicBezTo>
                        <a:pt x="68706" y="130220"/>
                        <a:pt x="4677" y="104820"/>
                        <a:pt x="30077" y="111170"/>
                      </a:cubicBezTo>
                      <a:cubicBezTo>
                        <a:pt x="55477" y="117520"/>
                        <a:pt x="190944" y="156678"/>
                        <a:pt x="217402" y="165145"/>
                      </a:cubicBezTo>
                      <a:cubicBezTo>
                        <a:pt x="243860" y="173612"/>
                        <a:pt x="219519" y="167262"/>
                        <a:pt x="188827" y="161970"/>
                      </a:cubicBezTo>
                      <a:cubicBezTo>
                        <a:pt x="158135" y="156678"/>
                        <a:pt x="61827" y="142920"/>
                        <a:pt x="33252" y="133395"/>
                      </a:cubicBezTo>
                      <a:cubicBezTo>
                        <a:pt x="4677" y="123870"/>
                        <a:pt x="21081" y="119637"/>
                        <a:pt x="17377" y="104820"/>
                      </a:cubicBezTo>
                      <a:cubicBezTo>
                        <a:pt x="13673" y="90003"/>
                        <a:pt x="3090" y="2162"/>
                        <a:pt x="1502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6765D224-EA0E-9888-5B07-BA7BDFE0C373}"/>
                    </a:ext>
                  </a:extLst>
                </p:cNvPr>
                <p:cNvSpPr/>
                <p:nvPr/>
              </p:nvSpPr>
              <p:spPr>
                <a:xfrm>
                  <a:off x="6302092" y="4708411"/>
                  <a:ext cx="446801" cy="178198"/>
                </a:xfrm>
                <a:custGeom>
                  <a:avLst/>
                  <a:gdLst>
                    <a:gd name="connsiteX0" fmla="*/ 283 w 446801"/>
                    <a:gd name="connsiteY0" fmla="*/ 149339 h 178198"/>
                    <a:gd name="connsiteX1" fmla="*/ 181258 w 446801"/>
                    <a:gd name="connsiteY1" fmla="*/ 111239 h 178198"/>
                    <a:gd name="connsiteX2" fmla="*/ 95533 w 446801"/>
                    <a:gd name="connsiteY2" fmla="*/ 117589 h 178198"/>
                    <a:gd name="connsiteX3" fmla="*/ 282858 w 446801"/>
                    <a:gd name="connsiteY3" fmla="*/ 47739 h 178198"/>
                    <a:gd name="connsiteX4" fmla="*/ 241583 w 446801"/>
                    <a:gd name="connsiteY4" fmla="*/ 41389 h 178198"/>
                    <a:gd name="connsiteX5" fmla="*/ 390808 w 446801"/>
                    <a:gd name="connsiteY5" fmla="*/ 54089 h 178198"/>
                    <a:gd name="connsiteX6" fmla="*/ 403508 w 446801"/>
                    <a:gd name="connsiteY6" fmla="*/ 66789 h 178198"/>
                    <a:gd name="connsiteX7" fmla="*/ 403508 w 446801"/>
                    <a:gd name="connsiteY7" fmla="*/ 114 h 178198"/>
                    <a:gd name="connsiteX8" fmla="*/ 444783 w 446801"/>
                    <a:gd name="connsiteY8" fmla="*/ 50914 h 178198"/>
                    <a:gd name="connsiteX9" fmla="*/ 330483 w 446801"/>
                    <a:gd name="connsiteY9" fmla="*/ 57264 h 178198"/>
                    <a:gd name="connsiteX10" fmla="*/ 203483 w 446801"/>
                    <a:gd name="connsiteY10" fmla="*/ 117589 h 178198"/>
                    <a:gd name="connsiteX11" fmla="*/ 228883 w 446801"/>
                    <a:gd name="connsiteY11" fmla="*/ 92189 h 178198"/>
                    <a:gd name="connsiteX12" fmla="*/ 171733 w 446801"/>
                    <a:gd name="connsiteY12" fmla="*/ 177914 h 178198"/>
                    <a:gd name="connsiteX13" fmla="*/ 197133 w 446801"/>
                    <a:gd name="connsiteY13" fmla="*/ 120764 h 178198"/>
                    <a:gd name="connsiteX14" fmla="*/ 139983 w 446801"/>
                    <a:gd name="connsiteY14" fmla="*/ 146164 h 178198"/>
                    <a:gd name="connsiteX15" fmla="*/ 283 w 446801"/>
                    <a:gd name="connsiteY15" fmla="*/ 149339 h 178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6801" h="178198">
                      <a:moveTo>
                        <a:pt x="283" y="149339"/>
                      </a:moveTo>
                      <a:cubicBezTo>
                        <a:pt x="7162" y="143518"/>
                        <a:pt x="165383" y="116531"/>
                        <a:pt x="181258" y="111239"/>
                      </a:cubicBezTo>
                      <a:cubicBezTo>
                        <a:pt x="197133" y="105947"/>
                        <a:pt x="78600" y="128172"/>
                        <a:pt x="95533" y="117589"/>
                      </a:cubicBezTo>
                      <a:cubicBezTo>
                        <a:pt x="112466" y="107006"/>
                        <a:pt x="258516" y="60439"/>
                        <a:pt x="282858" y="47739"/>
                      </a:cubicBezTo>
                      <a:cubicBezTo>
                        <a:pt x="307200" y="35039"/>
                        <a:pt x="223592" y="40331"/>
                        <a:pt x="241583" y="41389"/>
                      </a:cubicBezTo>
                      <a:cubicBezTo>
                        <a:pt x="259574" y="42447"/>
                        <a:pt x="363821" y="49856"/>
                        <a:pt x="390808" y="54089"/>
                      </a:cubicBezTo>
                      <a:cubicBezTo>
                        <a:pt x="417796" y="58322"/>
                        <a:pt x="401391" y="75785"/>
                        <a:pt x="403508" y="66789"/>
                      </a:cubicBezTo>
                      <a:cubicBezTo>
                        <a:pt x="405625" y="57793"/>
                        <a:pt x="396629" y="2760"/>
                        <a:pt x="403508" y="114"/>
                      </a:cubicBezTo>
                      <a:cubicBezTo>
                        <a:pt x="410387" y="-2532"/>
                        <a:pt x="456954" y="41389"/>
                        <a:pt x="444783" y="50914"/>
                      </a:cubicBezTo>
                      <a:cubicBezTo>
                        <a:pt x="432612" y="60439"/>
                        <a:pt x="370700" y="46151"/>
                        <a:pt x="330483" y="57264"/>
                      </a:cubicBezTo>
                      <a:cubicBezTo>
                        <a:pt x="290266" y="68376"/>
                        <a:pt x="220416" y="111768"/>
                        <a:pt x="203483" y="117589"/>
                      </a:cubicBezTo>
                      <a:cubicBezTo>
                        <a:pt x="186550" y="123410"/>
                        <a:pt x="234175" y="82135"/>
                        <a:pt x="228883" y="92189"/>
                      </a:cubicBezTo>
                      <a:cubicBezTo>
                        <a:pt x="223591" y="102243"/>
                        <a:pt x="177025" y="173152"/>
                        <a:pt x="171733" y="177914"/>
                      </a:cubicBezTo>
                      <a:cubicBezTo>
                        <a:pt x="166441" y="182677"/>
                        <a:pt x="202425" y="126056"/>
                        <a:pt x="197133" y="120764"/>
                      </a:cubicBezTo>
                      <a:cubicBezTo>
                        <a:pt x="191841" y="115472"/>
                        <a:pt x="166441" y="140343"/>
                        <a:pt x="139983" y="146164"/>
                      </a:cubicBezTo>
                      <a:cubicBezTo>
                        <a:pt x="113525" y="151985"/>
                        <a:pt x="-6596" y="155160"/>
                        <a:pt x="283" y="149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FA9578A5-7BB9-D02B-60B9-327841BBCCAF}"/>
                    </a:ext>
                  </a:extLst>
                </p:cNvPr>
                <p:cNvSpPr/>
                <p:nvPr/>
              </p:nvSpPr>
              <p:spPr>
                <a:xfrm>
                  <a:off x="6538398" y="4675265"/>
                  <a:ext cx="669565" cy="112857"/>
                </a:xfrm>
                <a:custGeom>
                  <a:avLst/>
                  <a:gdLst>
                    <a:gd name="connsiteX0" fmla="*/ 2102 w 669565"/>
                    <a:gd name="connsiteY0" fmla="*/ 109460 h 112857"/>
                    <a:gd name="connsiteX1" fmla="*/ 211652 w 669565"/>
                    <a:gd name="connsiteY1" fmla="*/ 106285 h 112857"/>
                    <a:gd name="connsiteX2" fmla="*/ 265627 w 669565"/>
                    <a:gd name="connsiteY2" fmla="*/ 112635 h 112857"/>
                    <a:gd name="connsiteX3" fmla="*/ 164027 w 669565"/>
                    <a:gd name="connsiteY3" fmla="*/ 96760 h 112857"/>
                    <a:gd name="connsiteX4" fmla="*/ 354527 w 669565"/>
                    <a:gd name="connsiteY4" fmla="*/ 49135 h 112857"/>
                    <a:gd name="connsiteX5" fmla="*/ 310077 w 669565"/>
                    <a:gd name="connsiteY5" fmla="*/ 65010 h 112857"/>
                    <a:gd name="connsiteX6" fmla="*/ 437077 w 669565"/>
                    <a:gd name="connsiteY6" fmla="*/ 39610 h 112857"/>
                    <a:gd name="connsiteX7" fmla="*/ 475177 w 669565"/>
                    <a:gd name="connsiteY7" fmla="*/ 58660 h 112857"/>
                    <a:gd name="connsiteX8" fmla="*/ 462477 w 669565"/>
                    <a:gd name="connsiteY8" fmla="*/ 58660 h 112857"/>
                    <a:gd name="connsiteX9" fmla="*/ 351352 w 669565"/>
                    <a:gd name="connsiteY9" fmla="*/ 52310 h 112857"/>
                    <a:gd name="connsiteX10" fmla="*/ 637102 w 669565"/>
                    <a:gd name="connsiteY10" fmla="*/ 17385 h 112857"/>
                    <a:gd name="connsiteX11" fmla="*/ 367227 w 669565"/>
                    <a:gd name="connsiteY11" fmla="*/ 45960 h 112857"/>
                    <a:gd name="connsiteX12" fmla="*/ 662502 w 669565"/>
                    <a:gd name="connsiteY12" fmla="*/ 1510 h 112857"/>
                    <a:gd name="connsiteX13" fmla="*/ 554552 w 669565"/>
                    <a:gd name="connsiteY13" fmla="*/ 11035 h 112857"/>
                    <a:gd name="connsiteX14" fmla="*/ 300552 w 669565"/>
                    <a:gd name="connsiteY14" fmla="*/ 17385 h 112857"/>
                    <a:gd name="connsiteX15" fmla="*/ 373577 w 669565"/>
                    <a:gd name="connsiteY15" fmla="*/ 17385 h 112857"/>
                    <a:gd name="connsiteX16" fmla="*/ 316427 w 669565"/>
                    <a:gd name="connsiteY16" fmla="*/ 39610 h 112857"/>
                    <a:gd name="connsiteX17" fmla="*/ 227527 w 669565"/>
                    <a:gd name="connsiteY17" fmla="*/ 71360 h 112857"/>
                    <a:gd name="connsiteX18" fmla="*/ 262452 w 669565"/>
                    <a:gd name="connsiteY18" fmla="*/ 80885 h 112857"/>
                    <a:gd name="connsiteX19" fmla="*/ 113227 w 669565"/>
                    <a:gd name="connsiteY19" fmla="*/ 96760 h 112857"/>
                    <a:gd name="connsiteX20" fmla="*/ 2102 w 669565"/>
                    <a:gd name="connsiteY20" fmla="*/ 109460 h 11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69565" h="112857">
                      <a:moveTo>
                        <a:pt x="2102" y="109460"/>
                      </a:moveTo>
                      <a:cubicBezTo>
                        <a:pt x="18506" y="111047"/>
                        <a:pt x="167731" y="105756"/>
                        <a:pt x="211652" y="106285"/>
                      </a:cubicBezTo>
                      <a:cubicBezTo>
                        <a:pt x="255573" y="106814"/>
                        <a:pt x="273565" y="114223"/>
                        <a:pt x="265627" y="112635"/>
                      </a:cubicBezTo>
                      <a:cubicBezTo>
                        <a:pt x="257689" y="111047"/>
                        <a:pt x="149210" y="107343"/>
                        <a:pt x="164027" y="96760"/>
                      </a:cubicBezTo>
                      <a:cubicBezTo>
                        <a:pt x="178844" y="86177"/>
                        <a:pt x="330185" y="54427"/>
                        <a:pt x="354527" y="49135"/>
                      </a:cubicBezTo>
                      <a:cubicBezTo>
                        <a:pt x="378869" y="43843"/>
                        <a:pt x="296319" y="66597"/>
                        <a:pt x="310077" y="65010"/>
                      </a:cubicBezTo>
                      <a:cubicBezTo>
                        <a:pt x="323835" y="63423"/>
                        <a:pt x="409560" y="40668"/>
                        <a:pt x="437077" y="39610"/>
                      </a:cubicBezTo>
                      <a:cubicBezTo>
                        <a:pt x="464594" y="38552"/>
                        <a:pt x="475177" y="58660"/>
                        <a:pt x="475177" y="58660"/>
                      </a:cubicBezTo>
                      <a:cubicBezTo>
                        <a:pt x="479410" y="61835"/>
                        <a:pt x="462477" y="58660"/>
                        <a:pt x="462477" y="58660"/>
                      </a:cubicBezTo>
                      <a:cubicBezTo>
                        <a:pt x="441840" y="57602"/>
                        <a:pt x="322248" y="59189"/>
                        <a:pt x="351352" y="52310"/>
                      </a:cubicBezTo>
                      <a:cubicBezTo>
                        <a:pt x="380456" y="45431"/>
                        <a:pt x="634456" y="18443"/>
                        <a:pt x="637102" y="17385"/>
                      </a:cubicBezTo>
                      <a:cubicBezTo>
                        <a:pt x="639748" y="16327"/>
                        <a:pt x="362994" y="48606"/>
                        <a:pt x="367227" y="45960"/>
                      </a:cubicBezTo>
                      <a:cubicBezTo>
                        <a:pt x="371460" y="43314"/>
                        <a:pt x="631281" y="7331"/>
                        <a:pt x="662502" y="1510"/>
                      </a:cubicBezTo>
                      <a:cubicBezTo>
                        <a:pt x="693723" y="-4311"/>
                        <a:pt x="614877" y="8389"/>
                        <a:pt x="554552" y="11035"/>
                      </a:cubicBezTo>
                      <a:cubicBezTo>
                        <a:pt x="494227" y="13681"/>
                        <a:pt x="330714" y="16327"/>
                        <a:pt x="300552" y="17385"/>
                      </a:cubicBezTo>
                      <a:cubicBezTo>
                        <a:pt x="270390" y="18443"/>
                        <a:pt x="370931" y="13681"/>
                        <a:pt x="373577" y="17385"/>
                      </a:cubicBezTo>
                      <a:cubicBezTo>
                        <a:pt x="376223" y="21089"/>
                        <a:pt x="340769" y="30614"/>
                        <a:pt x="316427" y="39610"/>
                      </a:cubicBezTo>
                      <a:cubicBezTo>
                        <a:pt x="292085" y="48606"/>
                        <a:pt x="236523" y="64481"/>
                        <a:pt x="227527" y="71360"/>
                      </a:cubicBezTo>
                      <a:cubicBezTo>
                        <a:pt x="218531" y="78239"/>
                        <a:pt x="281502" y="76652"/>
                        <a:pt x="262452" y="80885"/>
                      </a:cubicBezTo>
                      <a:cubicBezTo>
                        <a:pt x="243402" y="85118"/>
                        <a:pt x="157148" y="91468"/>
                        <a:pt x="113227" y="96760"/>
                      </a:cubicBezTo>
                      <a:cubicBezTo>
                        <a:pt x="69306" y="102052"/>
                        <a:pt x="-14302" y="107873"/>
                        <a:pt x="2102" y="1094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E76A1FFB-7AAD-690A-5162-F6BCCCBA5643}"/>
                    </a:ext>
                  </a:extLst>
                </p:cNvPr>
                <p:cNvSpPr/>
                <p:nvPr/>
              </p:nvSpPr>
              <p:spPr>
                <a:xfrm>
                  <a:off x="6588072" y="4776281"/>
                  <a:ext cx="523713" cy="135447"/>
                </a:xfrm>
                <a:custGeom>
                  <a:avLst/>
                  <a:gdLst>
                    <a:gd name="connsiteX0" fmla="*/ 53 w 523713"/>
                    <a:gd name="connsiteY0" fmla="*/ 135444 h 135447"/>
                    <a:gd name="connsiteX1" fmla="*/ 273103 w 523713"/>
                    <a:gd name="connsiteY1" fmla="*/ 52894 h 135447"/>
                    <a:gd name="connsiteX2" fmla="*/ 161978 w 523713"/>
                    <a:gd name="connsiteY2" fmla="*/ 75119 h 135447"/>
                    <a:gd name="connsiteX3" fmla="*/ 349303 w 523713"/>
                    <a:gd name="connsiteY3" fmla="*/ 40194 h 135447"/>
                    <a:gd name="connsiteX4" fmla="*/ 520753 w 523713"/>
                    <a:gd name="connsiteY4" fmla="*/ 11619 h 135447"/>
                    <a:gd name="connsiteX5" fmla="*/ 438203 w 523713"/>
                    <a:gd name="connsiteY5" fmla="*/ 2094 h 135447"/>
                    <a:gd name="connsiteX6" fmla="*/ 193728 w 523713"/>
                    <a:gd name="connsiteY6" fmla="*/ 49719 h 135447"/>
                    <a:gd name="connsiteX7" fmla="*/ 298503 w 523713"/>
                    <a:gd name="connsiteY7" fmla="*/ 56069 h 135447"/>
                    <a:gd name="connsiteX8" fmla="*/ 53 w 523713"/>
                    <a:gd name="connsiteY8" fmla="*/ 135444 h 1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713" h="135447">
                      <a:moveTo>
                        <a:pt x="53" y="135444"/>
                      </a:moveTo>
                      <a:cubicBezTo>
                        <a:pt x="-4180" y="134915"/>
                        <a:pt x="246116" y="62948"/>
                        <a:pt x="273103" y="52894"/>
                      </a:cubicBezTo>
                      <a:cubicBezTo>
                        <a:pt x="300091" y="42840"/>
                        <a:pt x="149278" y="77236"/>
                        <a:pt x="161978" y="75119"/>
                      </a:cubicBezTo>
                      <a:cubicBezTo>
                        <a:pt x="174678" y="73002"/>
                        <a:pt x="289507" y="50777"/>
                        <a:pt x="349303" y="40194"/>
                      </a:cubicBezTo>
                      <a:cubicBezTo>
                        <a:pt x="409099" y="29611"/>
                        <a:pt x="505936" y="17969"/>
                        <a:pt x="520753" y="11619"/>
                      </a:cubicBezTo>
                      <a:cubicBezTo>
                        <a:pt x="535570" y="5269"/>
                        <a:pt x="492707" y="-4256"/>
                        <a:pt x="438203" y="2094"/>
                      </a:cubicBezTo>
                      <a:cubicBezTo>
                        <a:pt x="383699" y="8444"/>
                        <a:pt x="217011" y="40723"/>
                        <a:pt x="193728" y="49719"/>
                      </a:cubicBezTo>
                      <a:cubicBezTo>
                        <a:pt x="170445" y="58715"/>
                        <a:pt x="329195" y="43369"/>
                        <a:pt x="298503" y="56069"/>
                      </a:cubicBezTo>
                      <a:cubicBezTo>
                        <a:pt x="267811" y="68769"/>
                        <a:pt x="4286" y="135973"/>
                        <a:pt x="53" y="1354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5818FD1B-11B3-8DC7-BAE8-80FF00BE2182}"/>
                    </a:ext>
                  </a:extLst>
                </p:cNvPr>
                <p:cNvSpPr/>
                <p:nvPr/>
              </p:nvSpPr>
              <p:spPr>
                <a:xfrm>
                  <a:off x="6638832" y="4716712"/>
                  <a:ext cx="560161" cy="306138"/>
                </a:xfrm>
                <a:custGeom>
                  <a:avLst/>
                  <a:gdLst>
                    <a:gd name="connsiteX0" fmla="*/ 93 w 560161"/>
                    <a:gd name="connsiteY0" fmla="*/ 306138 h 306138"/>
                    <a:gd name="connsiteX1" fmla="*/ 320768 w 560161"/>
                    <a:gd name="connsiteY1" fmla="*/ 179138 h 306138"/>
                    <a:gd name="connsiteX2" fmla="*/ 212818 w 560161"/>
                    <a:gd name="connsiteY2" fmla="*/ 198188 h 306138"/>
                    <a:gd name="connsiteX3" fmla="*/ 374743 w 560161"/>
                    <a:gd name="connsiteY3" fmla="*/ 147388 h 306138"/>
                    <a:gd name="connsiteX4" fmla="*/ 558893 w 560161"/>
                    <a:gd name="connsiteY4" fmla="*/ 1338 h 306138"/>
                    <a:gd name="connsiteX5" fmla="*/ 447768 w 560161"/>
                    <a:gd name="connsiteY5" fmla="*/ 80713 h 306138"/>
                    <a:gd name="connsiteX6" fmla="*/ 289018 w 560161"/>
                    <a:gd name="connsiteY6" fmla="*/ 179138 h 306138"/>
                    <a:gd name="connsiteX7" fmla="*/ 93 w 560161"/>
                    <a:gd name="connsiteY7" fmla="*/ 306138 h 306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0161" h="306138">
                      <a:moveTo>
                        <a:pt x="93" y="306138"/>
                      </a:moveTo>
                      <a:cubicBezTo>
                        <a:pt x="5385" y="306138"/>
                        <a:pt x="285314" y="197130"/>
                        <a:pt x="320768" y="179138"/>
                      </a:cubicBezTo>
                      <a:cubicBezTo>
                        <a:pt x="356222" y="161146"/>
                        <a:pt x="203822" y="203480"/>
                        <a:pt x="212818" y="198188"/>
                      </a:cubicBezTo>
                      <a:cubicBezTo>
                        <a:pt x="221814" y="192896"/>
                        <a:pt x="317064" y="180196"/>
                        <a:pt x="374743" y="147388"/>
                      </a:cubicBezTo>
                      <a:cubicBezTo>
                        <a:pt x="432422" y="114580"/>
                        <a:pt x="546722" y="12451"/>
                        <a:pt x="558893" y="1338"/>
                      </a:cubicBezTo>
                      <a:cubicBezTo>
                        <a:pt x="571064" y="-9775"/>
                        <a:pt x="492747" y="51080"/>
                        <a:pt x="447768" y="80713"/>
                      </a:cubicBezTo>
                      <a:cubicBezTo>
                        <a:pt x="402789" y="110346"/>
                        <a:pt x="363101" y="143684"/>
                        <a:pt x="289018" y="179138"/>
                      </a:cubicBezTo>
                      <a:cubicBezTo>
                        <a:pt x="214935" y="214592"/>
                        <a:pt x="-5199" y="306138"/>
                        <a:pt x="93" y="3061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C2C5A71A-1576-E7D0-6F4D-BCB34DE5DC32}"/>
                    </a:ext>
                  </a:extLst>
                </p:cNvPr>
                <p:cNvSpPr/>
                <p:nvPr/>
              </p:nvSpPr>
              <p:spPr>
                <a:xfrm>
                  <a:off x="6149579" y="3228593"/>
                  <a:ext cx="189943" cy="715909"/>
                </a:xfrm>
                <a:custGeom>
                  <a:avLst/>
                  <a:gdLst>
                    <a:gd name="connsiteX0" fmla="*/ 396 w 189943"/>
                    <a:gd name="connsiteY0" fmla="*/ 382 h 715909"/>
                    <a:gd name="connsiteX1" fmla="*/ 165496 w 189943"/>
                    <a:gd name="connsiteY1" fmla="*/ 273432 h 715909"/>
                    <a:gd name="connsiteX2" fmla="*/ 162321 w 189943"/>
                    <a:gd name="connsiteY2" fmla="*/ 235332 h 715909"/>
                    <a:gd name="connsiteX3" fmla="*/ 152796 w 189943"/>
                    <a:gd name="connsiteY3" fmla="*/ 486157 h 715909"/>
                    <a:gd name="connsiteX4" fmla="*/ 162321 w 189943"/>
                    <a:gd name="connsiteY4" fmla="*/ 429007 h 715909"/>
                    <a:gd name="connsiteX5" fmla="*/ 162321 w 189943"/>
                    <a:gd name="connsiteY5" fmla="*/ 714757 h 715909"/>
                    <a:gd name="connsiteX6" fmla="*/ 165496 w 189943"/>
                    <a:gd name="connsiteY6" fmla="*/ 521082 h 715909"/>
                    <a:gd name="connsiteX7" fmla="*/ 187721 w 189943"/>
                    <a:gd name="connsiteY7" fmla="*/ 311532 h 715909"/>
                    <a:gd name="connsiteX8" fmla="*/ 187721 w 189943"/>
                    <a:gd name="connsiteY8" fmla="*/ 400432 h 715909"/>
                    <a:gd name="connsiteX9" fmla="*/ 175021 w 189943"/>
                    <a:gd name="connsiteY9" fmla="*/ 222632 h 715909"/>
                    <a:gd name="connsiteX10" fmla="*/ 181371 w 189943"/>
                    <a:gd name="connsiteY10" fmla="*/ 282957 h 715909"/>
                    <a:gd name="connsiteX11" fmla="*/ 86121 w 189943"/>
                    <a:gd name="connsiteY11" fmla="*/ 38482 h 715909"/>
                    <a:gd name="connsiteX12" fmla="*/ 117871 w 189943"/>
                    <a:gd name="connsiteY12" fmla="*/ 209932 h 715909"/>
                    <a:gd name="connsiteX13" fmla="*/ 396 w 189943"/>
                    <a:gd name="connsiteY13" fmla="*/ 382 h 71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9943" h="715909">
                      <a:moveTo>
                        <a:pt x="396" y="382"/>
                      </a:moveTo>
                      <a:cubicBezTo>
                        <a:pt x="8333" y="10965"/>
                        <a:pt x="138509" y="234274"/>
                        <a:pt x="165496" y="273432"/>
                      </a:cubicBezTo>
                      <a:cubicBezTo>
                        <a:pt x="192484" y="312590"/>
                        <a:pt x="164438" y="199878"/>
                        <a:pt x="162321" y="235332"/>
                      </a:cubicBezTo>
                      <a:cubicBezTo>
                        <a:pt x="160204" y="270786"/>
                        <a:pt x="152796" y="453878"/>
                        <a:pt x="152796" y="486157"/>
                      </a:cubicBezTo>
                      <a:cubicBezTo>
                        <a:pt x="152796" y="518436"/>
                        <a:pt x="160733" y="390907"/>
                        <a:pt x="162321" y="429007"/>
                      </a:cubicBezTo>
                      <a:cubicBezTo>
                        <a:pt x="163909" y="467107"/>
                        <a:pt x="161792" y="699411"/>
                        <a:pt x="162321" y="714757"/>
                      </a:cubicBezTo>
                      <a:cubicBezTo>
                        <a:pt x="162850" y="730103"/>
                        <a:pt x="161263" y="588286"/>
                        <a:pt x="165496" y="521082"/>
                      </a:cubicBezTo>
                      <a:cubicBezTo>
                        <a:pt x="169729" y="453878"/>
                        <a:pt x="184017" y="331640"/>
                        <a:pt x="187721" y="311532"/>
                      </a:cubicBezTo>
                      <a:cubicBezTo>
                        <a:pt x="191425" y="291424"/>
                        <a:pt x="189838" y="415249"/>
                        <a:pt x="187721" y="400432"/>
                      </a:cubicBezTo>
                      <a:cubicBezTo>
                        <a:pt x="185604" y="385615"/>
                        <a:pt x="176079" y="242211"/>
                        <a:pt x="175021" y="222632"/>
                      </a:cubicBezTo>
                      <a:cubicBezTo>
                        <a:pt x="173963" y="203053"/>
                        <a:pt x="196188" y="313649"/>
                        <a:pt x="181371" y="282957"/>
                      </a:cubicBezTo>
                      <a:cubicBezTo>
                        <a:pt x="166554" y="252265"/>
                        <a:pt x="96704" y="50653"/>
                        <a:pt x="86121" y="38482"/>
                      </a:cubicBezTo>
                      <a:cubicBezTo>
                        <a:pt x="75538" y="26311"/>
                        <a:pt x="129513" y="217870"/>
                        <a:pt x="117871" y="209932"/>
                      </a:cubicBezTo>
                      <a:cubicBezTo>
                        <a:pt x="106229" y="201995"/>
                        <a:pt x="-7541" y="-10201"/>
                        <a:pt x="396" y="3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A5F978DC-FB7B-2EFC-B431-E7502F5BEE7C}"/>
                    </a:ext>
                  </a:extLst>
                </p:cNvPr>
                <p:cNvSpPr/>
                <p:nvPr/>
              </p:nvSpPr>
              <p:spPr>
                <a:xfrm>
                  <a:off x="6268438" y="3744046"/>
                  <a:ext cx="91257" cy="569438"/>
                </a:xfrm>
                <a:custGeom>
                  <a:avLst/>
                  <a:gdLst>
                    <a:gd name="connsiteX0" fmla="*/ 91087 w 91257"/>
                    <a:gd name="connsiteY0" fmla="*/ 2454 h 569438"/>
                    <a:gd name="connsiteX1" fmla="*/ 8537 w 91257"/>
                    <a:gd name="connsiteY1" fmla="*/ 329479 h 569438"/>
                    <a:gd name="connsiteX2" fmla="*/ 18062 w 91257"/>
                    <a:gd name="connsiteY2" fmla="*/ 275504 h 569438"/>
                    <a:gd name="connsiteX3" fmla="*/ 18062 w 91257"/>
                    <a:gd name="connsiteY3" fmla="*/ 383454 h 569438"/>
                    <a:gd name="connsiteX4" fmla="*/ 2187 w 91257"/>
                    <a:gd name="connsiteY4" fmla="*/ 564429 h 569438"/>
                    <a:gd name="connsiteX5" fmla="*/ 2187 w 91257"/>
                    <a:gd name="connsiteY5" fmla="*/ 497754 h 569438"/>
                    <a:gd name="connsiteX6" fmla="*/ 21237 w 91257"/>
                    <a:gd name="connsiteY6" fmla="*/ 278679 h 569438"/>
                    <a:gd name="connsiteX7" fmla="*/ 18062 w 91257"/>
                    <a:gd name="connsiteY7" fmla="*/ 319954 h 569438"/>
                    <a:gd name="connsiteX8" fmla="*/ 43462 w 91257"/>
                    <a:gd name="connsiteY8" fmla="*/ 94529 h 569438"/>
                    <a:gd name="connsiteX9" fmla="*/ 30762 w 91257"/>
                    <a:gd name="connsiteY9" fmla="*/ 173904 h 569438"/>
                    <a:gd name="connsiteX10" fmla="*/ 91087 w 91257"/>
                    <a:gd name="connsiteY10" fmla="*/ 2454 h 56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257" h="569438">
                      <a:moveTo>
                        <a:pt x="91087" y="2454"/>
                      </a:moveTo>
                      <a:cubicBezTo>
                        <a:pt x="87383" y="28383"/>
                        <a:pt x="20708" y="283971"/>
                        <a:pt x="8537" y="329479"/>
                      </a:cubicBezTo>
                      <a:cubicBezTo>
                        <a:pt x="-3634" y="374987"/>
                        <a:pt x="16475" y="266508"/>
                        <a:pt x="18062" y="275504"/>
                      </a:cubicBezTo>
                      <a:cubicBezTo>
                        <a:pt x="19649" y="284500"/>
                        <a:pt x="20708" y="335300"/>
                        <a:pt x="18062" y="383454"/>
                      </a:cubicBezTo>
                      <a:cubicBezTo>
                        <a:pt x="15416" y="431608"/>
                        <a:pt x="4833" y="545379"/>
                        <a:pt x="2187" y="564429"/>
                      </a:cubicBezTo>
                      <a:cubicBezTo>
                        <a:pt x="-459" y="583479"/>
                        <a:pt x="-988" y="545379"/>
                        <a:pt x="2187" y="497754"/>
                      </a:cubicBezTo>
                      <a:cubicBezTo>
                        <a:pt x="5362" y="450129"/>
                        <a:pt x="18591" y="308312"/>
                        <a:pt x="21237" y="278679"/>
                      </a:cubicBezTo>
                      <a:cubicBezTo>
                        <a:pt x="23883" y="249046"/>
                        <a:pt x="14358" y="350646"/>
                        <a:pt x="18062" y="319954"/>
                      </a:cubicBezTo>
                      <a:cubicBezTo>
                        <a:pt x="21766" y="289262"/>
                        <a:pt x="41345" y="118871"/>
                        <a:pt x="43462" y="94529"/>
                      </a:cubicBezTo>
                      <a:cubicBezTo>
                        <a:pt x="45579" y="70187"/>
                        <a:pt x="24412" y="183429"/>
                        <a:pt x="30762" y="173904"/>
                      </a:cubicBezTo>
                      <a:cubicBezTo>
                        <a:pt x="37112" y="164379"/>
                        <a:pt x="94791" y="-23475"/>
                        <a:pt x="91087" y="2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37D5C96B-C8D3-28E9-7D34-59859C73DB37}"/>
                    </a:ext>
                  </a:extLst>
                </p:cNvPr>
                <p:cNvSpPr/>
                <p:nvPr/>
              </p:nvSpPr>
              <p:spPr>
                <a:xfrm>
                  <a:off x="6708608" y="3911379"/>
                  <a:ext cx="208254" cy="181490"/>
                </a:xfrm>
                <a:custGeom>
                  <a:avLst/>
                  <a:gdLst>
                    <a:gd name="connsiteX0" fmla="*/ 167 w 208254"/>
                    <a:gd name="connsiteY0" fmla="*/ 221 h 181490"/>
                    <a:gd name="connsiteX1" fmla="*/ 89067 w 208254"/>
                    <a:gd name="connsiteY1" fmla="*/ 41496 h 181490"/>
                    <a:gd name="connsiteX2" fmla="*/ 95417 w 208254"/>
                    <a:gd name="connsiteY2" fmla="*/ 6571 h 181490"/>
                    <a:gd name="connsiteX3" fmla="*/ 203367 w 208254"/>
                    <a:gd name="connsiteY3" fmla="*/ 178021 h 181490"/>
                    <a:gd name="connsiteX4" fmla="*/ 177967 w 208254"/>
                    <a:gd name="connsiteY4" fmla="*/ 114521 h 181490"/>
                    <a:gd name="connsiteX5" fmla="*/ 73192 w 208254"/>
                    <a:gd name="connsiteY5" fmla="*/ 28796 h 181490"/>
                    <a:gd name="connsiteX6" fmla="*/ 114467 w 208254"/>
                    <a:gd name="connsiteY6" fmla="*/ 63721 h 181490"/>
                    <a:gd name="connsiteX7" fmla="*/ 167 w 208254"/>
                    <a:gd name="connsiteY7" fmla="*/ 221 h 18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254" h="181490">
                      <a:moveTo>
                        <a:pt x="167" y="221"/>
                      </a:moveTo>
                      <a:cubicBezTo>
                        <a:pt x="-4066" y="-3483"/>
                        <a:pt x="73192" y="40438"/>
                        <a:pt x="89067" y="41496"/>
                      </a:cubicBezTo>
                      <a:cubicBezTo>
                        <a:pt x="104942" y="42554"/>
                        <a:pt x="76367" y="-16183"/>
                        <a:pt x="95417" y="6571"/>
                      </a:cubicBezTo>
                      <a:cubicBezTo>
                        <a:pt x="114467" y="29325"/>
                        <a:pt x="189609" y="160029"/>
                        <a:pt x="203367" y="178021"/>
                      </a:cubicBezTo>
                      <a:cubicBezTo>
                        <a:pt x="217125" y="196013"/>
                        <a:pt x="199663" y="139392"/>
                        <a:pt x="177967" y="114521"/>
                      </a:cubicBezTo>
                      <a:cubicBezTo>
                        <a:pt x="156271" y="89650"/>
                        <a:pt x="83775" y="37263"/>
                        <a:pt x="73192" y="28796"/>
                      </a:cubicBezTo>
                      <a:cubicBezTo>
                        <a:pt x="62609" y="20329"/>
                        <a:pt x="121875" y="69013"/>
                        <a:pt x="114467" y="63721"/>
                      </a:cubicBezTo>
                      <a:cubicBezTo>
                        <a:pt x="107059" y="58429"/>
                        <a:pt x="4400" y="3925"/>
                        <a:pt x="167" y="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 1075">
                  <a:extLst>
                    <a:ext uri="{FF2B5EF4-FFF2-40B4-BE49-F238E27FC236}">
                      <a16:creationId xmlns:a16="http://schemas.microsoft.com/office/drawing/2014/main" id="{C74E8AB5-6E2F-167D-5A48-C1E66B72FD24}"/>
                    </a:ext>
                  </a:extLst>
                </p:cNvPr>
                <p:cNvSpPr/>
                <p:nvPr/>
              </p:nvSpPr>
              <p:spPr>
                <a:xfrm>
                  <a:off x="5502162" y="3717839"/>
                  <a:ext cx="497553" cy="66912"/>
                </a:xfrm>
                <a:custGeom>
                  <a:avLst/>
                  <a:gdLst>
                    <a:gd name="connsiteX0" fmla="*/ 113 w 497553"/>
                    <a:gd name="connsiteY0" fmla="*/ 15961 h 66912"/>
                    <a:gd name="connsiteX1" fmla="*/ 346188 w 497553"/>
                    <a:gd name="connsiteY1" fmla="*/ 19136 h 66912"/>
                    <a:gd name="connsiteX2" fmla="*/ 263638 w 497553"/>
                    <a:gd name="connsiteY2" fmla="*/ 22311 h 66912"/>
                    <a:gd name="connsiteX3" fmla="*/ 492238 w 497553"/>
                    <a:gd name="connsiteY3" fmla="*/ 86 h 66912"/>
                    <a:gd name="connsiteX4" fmla="*/ 400163 w 497553"/>
                    <a:gd name="connsiteY4" fmla="*/ 31836 h 66912"/>
                    <a:gd name="connsiteX5" fmla="*/ 127113 w 497553"/>
                    <a:gd name="connsiteY5" fmla="*/ 66761 h 66912"/>
                    <a:gd name="connsiteX6" fmla="*/ 371588 w 497553"/>
                    <a:gd name="connsiteY6" fmla="*/ 44536 h 66912"/>
                    <a:gd name="connsiteX7" fmla="*/ 235063 w 497553"/>
                    <a:gd name="connsiteY7" fmla="*/ 44536 h 66912"/>
                    <a:gd name="connsiteX8" fmla="*/ 387463 w 497553"/>
                    <a:gd name="connsiteY8" fmla="*/ 15961 h 66912"/>
                    <a:gd name="connsiteX9" fmla="*/ 113 w 497553"/>
                    <a:gd name="connsiteY9" fmla="*/ 15961 h 6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7553" h="66912">
                      <a:moveTo>
                        <a:pt x="113" y="15961"/>
                      </a:moveTo>
                      <a:cubicBezTo>
                        <a:pt x="-6766" y="16490"/>
                        <a:pt x="302267" y="18078"/>
                        <a:pt x="346188" y="19136"/>
                      </a:cubicBezTo>
                      <a:cubicBezTo>
                        <a:pt x="390109" y="20194"/>
                        <a:pt x="239296" y="25486"/>
                        <a:pt x="263638" y="22311"/>
                      </a:cubicBezTo>
                      <a:cubicBezTo>
                        <a:pt x="287980" y="19136"/>
                        <a:pt x="469484" y="-1501"/>
                        <a:pt x="492238" y="86"/>
                      </a:cubicBezTo>
                      <a:cubicBezTo>
                        <a:pt x="514992" y="1673"/>
                        <a:pt x="461017" y="20724"/>
                        <a:pt x="400163" y="31836"/>
                      </a:cubicBezTo>
                      <a:cubicBezTo>
                        <a:pt x="339309" y="42948"/>
                        <a:pt x="131875" y="64644"/>
                        <a:pt x="127113" y="66761"/>
                      </a:cubicBezTo>
                      <a:cubicBezTo>
                        <a:pt x="122351" y="68878"/>
                        <a:pt x="353596" y="48240"/>
                        <a:pt x="371588" y="44536"/>
                      </a:cubicBezTo>
                      <a:cubicBezTo>
                        <a:pt x="389580" y="40832"/>
                        <a:pt x="232417" y="49298"/>
                        <a:pt x="235063" y="44536"/>
                      </a:cubicBezTo>
                      <a:cubicBezTo>
                        <a:pt x="237709" y="39774"/>
                        <a:pt x="420800" y="21253"/>
                        <a:pt x="387463" y="15961"/>
                      </a:cubicBezTo>
                      <a:cubicBezTo>
                        <a:pt x="354126" y="10669"/>
                        <a:pt x="6992" y="15432"/>
                        <a:pt x="113" y="159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 1076">
                  <a:extLst>
                    <a:ext uri="{FF2B5EF4-FFF2-40B4-BE49-F238E27FC236}">
                      <a16:creationId xmlns:a16="http://schemas.microsoft.com/office/drawing/2014/main" id="{91D42E8A-2C15-60EA-CB64-7AD2C81EBDE6}"/>
                    </a:ext>
                  </a:extLst>
                </p:cNvPr>
                <p:cNvSpPr/>
                <p:nvPr/>
              </p:nvSpPr>
              <p:spPr>
                <a:xfrm>
                  <a:off x="6669110" y="3190143"/>
                  <a:ext cx="168673" cy="430430"/>
                </a:xfrm>
                <a:custGeom>
                  <a:avLst/>
                  <a:gdLst>
                    <a:gd name="connsiteX0" fmla="*/ 14265 w 168673"/>
                    <a:gd name="connsiteY0" fmla="*/ 732 h 430430"/>
                    <a:gd name="connsiteX1" fmla="*/ 20615 w 168673"/>
                    <a:gd name="connsiteY1" fmla="*/ 191232 h 430430"/>
                    <a:gd name="connsiteX2" fmla="*/ 39665 w 168673"/>
                    <a:gd name="connsiteY2" fmla="*/ 283307 h 430430"/>
                    <a:gd name="connsiteX3" fmla="*/ 33315 w 168673"/>
                    <a:gd name="connsiteY3" fmla="*/ 238857 h 430430"/>
                    <a:gd name="connsiteX4" fmla="*/ 166665 w 168673"/>
                    <a:gd name="connsiteY4" fmla="*/ 426182 h 430430"/>
                    <a:gd name="connsiteX5" fmla="*/ 106340 w 168673"/>
                    <a:gd name="connsiteY5" fmla="*/ 353157 h 430430"/>
                    <a:gd name="connsiteX6" fmla="*/ 7915 w 168673"/>
                    <a:gd name="connsiteY6" fmla="*/ 165832 h 430430"/>
                    <a:gd name="connsiteX7" fmla="*/ 7915 w 168673"/>
                    <a:gd name="connsiteY7" fmla="*/ 267432 h 430430"/>
                    <a:gd name="connsiteX8" fmla="*/ 14265 w 168673"/>
                    <a:gd name="connsiteY8" fmla="*/ 732 h 43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73" h="430430">
                      <a:moveTo>
                        <a:pt x="14265" y="732"/>
                      </a:moveTo>
                      <a:cubicBezTo>
                        <a:pt x="16382" y="-11968"/>
                        <a:pt x="16382" y="144136"/>
                        <a:pt x="20615" y="191232"/>
                      </a:cubicBezTo>
                      <a:cubicBezTo>
                        <a:pt x="24848" y="238328"/>
                        <a:pt x="37548" y="275370"/>
                        <a:pt x="39665" y="283307"/>
                      </a:cubicBezTo>
                      <a:cubicBezTo>
                        <a:pt x="41782" y="291244"/>
                        <a:pt x="12148" y="215045"/>
                        <a:pt x="33315" y="238857"/>
                      </a:cubicBezTo>
                      <a:cubicBezTo>
                        <a:pt x="54482" y="262670"/>
                        <a:pt x="154494" y="407132"/>
                        <a:pt x="166665" y="426182"/>
                      </a:cubicBezTo>
                      <a:cubicBezTo>
                        <a:pt x="178836" y="445232"/>
                        <a:pt x="132798" y="396549"/>
                        <a:pt x="106340" y="353157"/>
                      </a:cubicBezTo>
                      <a:cubicBezTo>
                        <a:pt x="79882" y="309765"/>
                        <a:pt x="24319" y="180120"/>
                        <a:pt x="7915" y="165832"/>
                      </a:cubicBezTo>
                      <a:cubicBezTo>
                        <a:pt x="-8489" y="151544"/>
                        <a:pt x="5269" y="288069"/>
                        <a:pt x="7915" y="267432"/>
                      </a:cubicBezTo>
                      <a:cubicBezTo>
                        <a:pt x="10561" y="246795"/>
                        <a:pt x="12148" y="13432"/>
                        <a:pt x="14265" y="7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82983941-3A60-C6A8-BBB9-BCF9268C9EE2}"/>
                    </a:ext>
                  </a:extLst>
                </p:cNvPr>
                <p:cNvSpPr/>
                <p:nvPr/>
              </p:nvSpPr>
              <p:spPr>
                <a:xfrm>
                  <a:off x="6482787" y="4365620"/>
                  <a:ext cx="109001" cy="235217"/>
                </a:xfrm>
                <a:custGeom>
                  <a:avLst/>
                  <a:gdLst>
                    <a:gd name="connsiteX0" fmla="*/ 70413 w 109001"/>
                    <a:gd name="connsiteY0" fmla="*/ 5 h 235217"/>
                    <a:gd name="connsiteX1" fmla="*/ 105338 w 109001"/>
                    <a:gd name="connsiteY1" fmla="*/ 161930 h 235217"/>
                    <a:gd name="connsiteX2" fmla="*/ 98988 w 109001"/>
                    <a:gd name="connsiteY2" fmla="*/ 136530 h 235217"/>
                    <a:gd name="connsiteX3" fmla="*/ 98988 w 109001"/>
                    <a:gd name="connsiteY3" fmla="*/ 165105 h 235217"/>
                    <a:gd name="connsiteX4" fmla="*/ 45013 w 109001"/>
                    <a:gd name="connsiteY4" fmla="*/ 200030 h 235217"/>
                    <a:gd name="connsiteX5" fmla="*/ 563 w 109001"/>
                    <a:gd name="connsiteY5" fmla="*/ 234955 h 235217"/>
                    <a:gd name="connsiteX6" fmla="*/ 76763 w 109001"/>
                    <a:gd name="connsiteY6" fmla="*/ 180980 h 235217"/>
                    <a:gd name="connsiteX7" fmla="*/ 108513 w 109001"/>
                    <a:gd name="connsiteY7" fmla="*/ 171455 h 235217"/>
                    <a:gd name="connsiteX8" fmla="*/ 95813 w 109001"/>
                    <a:gd name="connsiteY8" fmla="*/ 146055 h 235217"/>
                    <a:gd name="connsiteX9" fmla="*/ 92638 w 109001"/>
                    <a:gd name="connsiteY9" fmla="*/ 168280 h 235217"/>
                    <a:gd name="connsiteX10" fmla="*/ 70413 w 109001"/>
                    <a:gd name="connsiteY10" fmla="*/ 5 h 235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9001" h="235217">
                      <a:moveTo>
                        <a:pt x="70413" y="5"/>
                      </a:moveTo>
                      <a:cubicBezTo>
                        <a:pt x="72530" y="-1053"/>
                        <a:pt x="100575" y="139176"/>
                        <a:pt x="105338" y="161930"/>
                      </a:cubicBezTo>
                      <a:cubicBezTo>
                        <a:pt x="110101" y="184684"/>
                        <a:pt x="100046" y="136001"/>
                        <a:pt x="98988" y="136530"/>
                      </a:cubicBezTo>
                      <a:cubicBezTo>
                        <a:pt x="97930" y="137059"/>
                        <a:pt x="107984" y="154522"/>
                        <a:pt x="98988" y="165105"/>
                      </a:cubicBezTo>
                      <a:cubicBezTo>
                        <a:pt x="89992" y="175688"/>
                        <a:pt x="61417" y="188388"/>
                        <a:pt x="45013" y="200030"/>
                      </a:cubicBezTo>
                      <a:cubicBezTo>
                        <a:pt x="28609" y="211672"/>
                        <a:pt x="-4729" y="238130"/>
                        <a:pt x="563" y="234955"/>
                      </a:cubicBezTo>
                      <a:cubicBezTo>
                        <a:pt x="5855" y="231780"/>
                        <a:pt x="58771" y="191563"/>
                        <a:pt x="76763" y="180980"/>
                      </a:cubicBezTo>
                      <a:cubicBezTo>
                        <a:pt x="94755" y="170397"/>
                        <a:pt x="105338" y="177276"/>
                        <a:pt x="108513" y="171455"/>
                      </a:cubicBezTo>
                      <a:cubicBezTo>
                        <a:pt x="111688" y="165634"/>
                        <a:pt x="98459" y="146584"/>
                        <a:pt x="95813" y="146055"/>
                      </a:cubicBezTo>
                      <a:cubicBezTo>
                        <a:pt x="93167" y="145526"/>
                        <a:pt x="96342" y="186272"/>
                        <a:pt x="92638" y="168280"/>
                      </a:cubicBezTo>
                      <a:cubicBezTo>
                        <a:pt x="88934" y="150288"/>
                        <a:pt x="68296" y="1063"/>
                        <a:pt x="70413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F3B226F1-ED4C-D1E8-D2DE-D5C4FE6CC870}"/>
                    </a:ext>
                  </a:extLst>
                </p:cNvPr>
                <p:cNvSpPr/>
                <p:nvPr/>
              </p:nvSpPr>
              <p:spPr>
                <a:xfrm>
                  <a:off x="6724642" y="4359227"/>
                  <a:ext cx="165174" cy="181023"/>
                </a:xfrm>
                <a:custGeom>
                  <a:avLst/>
                  <a:gdLst>
                    <a:gd name="connsiteX0" fmla="*/ 8 w 165174"/>
                    <a:gd name="connsiteY0" fmla="*/ 48 h 181023"/>
                    <a:gd name="connsiteX1" fmla="*/ 104783 w 165174"/>
                    <a:gd name="connsiteY1" fmla="*/ 127048 h 181023"/>
                    <a:gd name="connsiteX2" fmla="*/ 107958 w 165174"/>
                    <a:gd name="connsiteY2" fmla="*/ 146098 h 181023"/>
                    <a:gd name="connsiteX3" fmla="*/ 165108 w 165174"/>
                    <a:gd name="connsiteY3" fmla="*/ 181023 h 181023"/>
                    <a:gd name="connsiteX4" fmla="*/ 95258 w 165174"/>
                    <a:gd name="connsiteY4" fmla="*/ 146098 h 181023"/>
                    <a:gd name="connsiteX5" fmla="*/ 66683 w 165174"/>
                    <a:gd name="connsiteY5" fmla="*/ 139748 h 181023"/>
                    <a:gd name="connsiteX6" fmla="*/ 98433 w 165174"/>
                    <a:gd name="connsiteY6" fmla="*/ 142923 h 181023"/>
                    <a:gd name="connsiteX7" fmla="*/ 8 w 165174"/>
                    <a:gd name="connsiteY7" fmla="*/ 48 h 18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174" h="181023">
                      <a:moveTo>
                        <a:pt x="8" y="48"/>
                      </a:moveTo>
                      <a:cubicBezTo>
                        <a:pt x="1066" y="-2598"/>
                        <a:pt x="86791" y="102706"/>
                        <a:pt x="104783" y="127048"/>
                      </a:cubicBezTo>
                      <a:cubicBezTo>
                        <a:pt x="122775" y="151390"/>
                        <a:pt x="97904" y="137102"/>
                        <a:pt x="107958" y="146098"/>
                      </a:cubicBezTo>
                      <a:cubicBezTo>
                        <a:pt x="118012" y="155094"/>
                        <a:pt x="167225" y="181023"/>
                        <a:pt x="165108" y="181023"/>
                      </a:cubicBezTo>
                      <a:cubicBezTo>
                        <a:pt x="162991" y="181023"/>
                        <a:pt x="111662" y="152977"/>
                        <a:pt x="95258" y="146098"/>
                      </a:cubicBezTo>
                      <a:cubicBezTo>
                        <a:pt x="78854" y="139219"/>
                        <a:pt x="66154" y="140277"/>
                        <a:pt x="66683" y="139748"/>
                      </a:cubicBezTo>
                      <a:cubicBezTo>
                        <a:pt x="67212" y="139219"/>
                        <a:pt x="104783" y="161973"/>
                        <a:pt x="98433" y="142923"/>
                      </a:cubicBezTo>
                      <a:cubicBezTo>
                        <a:pt x="92083" y="123873"/>
                        <a:pt x="-1050" y="2694"/>
                        <a:pt x="8" y="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33C57CBB-6691-C1BD-1675-3613F54F3BD2}"/>
                    </a:ext>
                  </a:extLst>
                </p:cNvPr>
                <p:cNvSpPr/>
                <p:nvPr/>
              </p:nvSpPr>
              <p:spPr>
                <a:xfrm>
                  <a:off x="6505570" y="4365542"/>
                  <a:ext cx="41559" cy="151327"/>
                </a:xfrm>
                <a:custGeom>
                  <a:avLst/>
                  <a:gdLst>
                    <a:gd name="connsiteX0" fmla="*/ 5 w 41559"/>
                    <a:gd name="connsiteY0" fmla="*/ 83 h 151327"/>
                    <a:gd name="connsiteX1" fmla="*/ 41280 w 41559"/>
                    <a:gd name="connsiteY1" fmla="*/ 149308 h 151327"/>
                    <a:gd name="connsiteX2" fmla="*/ 19055 w 41559"/>
                    <a:gd name="connsiteY2" fmla="*/ 88983 h 151327"/>
                    <a:gd name="connsiteX3" fmla="*/ 38105 w 41559"/>
                    <a:gd name="connsiteY3" fmla="*/ 127083 h 151327"/>
                    <a:gd name="connsiteX4" fmla="*/ 5 w 41559"/>
                    <a:gd name="connsiteY4" fmla="*/ 83 h 151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559" h="151327">
                      <a:moveTo>
                        <a:pt x="5" y="83"/>
                      </a:moveTo>
                      <a:cubicBezTo>
                        <a:pt x="534" y="3787"/>
                        <a:pt x="38105" y="134491"/>
                        <a:pt x="41280" y="149308"/>
                      </a:cubicBezTo>
                      <a:cubicBezTo>
                        <a:pt x="44455" y="164125"/>
                        <a:pt x="19584" y="92687"/>
                        <a:pt x="19055" y="88983"/>
                      </a:cubicBezTo>
                      <a:cubicBezTo>
                        <a:pt x="18526" y="85279"/>
                        <a:pt x="37576" y="137137"/>
                        <a:pt x="38105" y="127083"/>
                      </a:cubicBezTo>
                      <a:cubicBezTo>
                        <a:pt x="38634" y="117029"/>
                        <a:pt x="-524" y="-3621"/>
                        <a:pt x="5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83B81F50-05D9-8F0A-D339-A15569F0532A}"/>
                    </a:ext>
                  </a:extLst>
                </p:cNvPr>
                <p:cNvSpPr/>
                <p:nvPr/>
              </p:nvSpPr>
              <p:spPr>
                <a:xfrm>
                  <a:off x="6182257" y="2636751"/>
                  <a:ext cx="97931" cy="580032"/>
                </a:xfrm>
                <a:custGeom>
                  <a:avLst/>
                  <a:gdLst>
                    <a:gd name="connsiteX0" fmla="*/ 66143 w 97931"/>
                    <a:gd name="connsiteY0" fmla="*/ 1674 h 580032"/>
                    <a:gd name="connsiteX1" fmla="*/ 40743 w 97931"/>
                    <a:gd name="connsiteY1" fmla="*/ 208049 h 580032"/>
                    <a:gd name="connsiteX2" fmla="*/ 21693 w 97931"/>
                    <a:gd name="connsiteY2" fmla="*/ 414424 h 580032"/>
                    <a:gd name="connsiteX3" fmla="*/ 18518 w 97931"/>
                    <a:gd name="connsiteY3" fmla="*/ 363624 h 580032"/>
                    <a:gd name="connsiteX4" fmla="*/ 94718 w 97931"/>
                    <a:gd name="connsiteY4" fmla="*/ 573174 h 580032"/>
                    <a:gd name="connsiteX5" fmla="*/ 75668 w 97931"/>
                    <a:gd name="connsiteY5" fmla="*/ 503324 h 580032"/>
                    <a:gd name="connsiteX6" fmla="*/ 2643 w 97931"/>
                    <a:gd name="connsiteY6" fmla="*/ 249324 h 580032"/>
                    <a:gd name="connsiteX7" fmla="*/ 21693 w 97931"/>
                    <a:gd name="connsiteY7" fmla="*/ 325524 h 580032"/>
                    <a:gd name="connsiteX8" fmla="*/ 66143 w 97931"/>
                    <a:gd name="connsiteY8" fmla="*/ 1674 h 580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931" h="580032">
                      <a:moveTo>
                        <a:pt x="66143" y="1674"/>
                      </a:moveTo>
                      <a:cubicBezTo>
                        <a:pt x="69318" y="-17905"/>
                        <a:pt x="48151" y="139257"/>
                        <a:pt x="40743" y="208049"/>
                      </a:cubicBezTo>
                      <a:cubicBezTo>
                        <a:pt x="33335" y="276841"/>
                        <a:pt x="25397" y="388495"/>
                        <a:pt x="21693" y="414424"/>
                      </a:cubicBezTo>
                      <a:cubicBezTo>
                        <a:pt x="17989" y="440353"/>
                        <a:pt x="6347" y="337166"/>
                        <a:pt x="18518" y="363624"/>
                      </a:cubicBezTo>
                      <a:cubicBezTo>
                        <a:pt x="30689" y="390082"/>
                        <a:pt x="85193" y="549891"/>
                        <a:pt x="94718" y="573174"/>
                      </a:cubicBezTo>
                      <a:cubicBezTo>
                        <a:pt x="104243" y="596457"/>
                        <a:pt x="91014" y="557299"/>
                        <a:pt x="75668" y="503324"/>
                      </a:cubicBezTo>
                      <a:cubicBezTo>
                        <a:pt x="60322" y="449349"/>
                        <a:pt x="11639" y="278957"/>
                        <a:pt x="2643" y="249324"/>
                      </a:cubicBezTo>
                      <a:cubicBezTo>
                        <a:pt x="-6353" y="219691"/>
                        <a:pt x="9522" y="362565"/>
                        <a:pt x="21693" y="325524"/>
                      </a:cubicBezTo>
                      <a:cubicBezTo>
                        <a:pt x="33864" y="288483"/>
                        <a:pt x="62968" y="21253"/>
                        <a:pt x="66143" y="16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7231852B-D797-B294-9E5B-EB5ADFDA20D4}"/>
                    </a:ext>
                  </a:extLst>
                </p:cNvPr>
                <p:cNvSpPr/>
                <p:nvPr/>
              </p:nvSpPr>
              <p:spPr>
                <a:xfrm>
                  <a:off x="6327322" y="2580366"/>
                  <a:ext cx="391125" cy="430375"/>
                </a:xfrm>
                <a:custGeom>
                  <a:avLst/>
                  <a:gdLst>
                    <a:gd name="connsiteX0" fmla="*/ 453 w 391125"/>
                    <a:gd name="connsiteY0" fmla="*/ 909 h 430375"/>
                    <a:gd name="connsiteX1" fmla="*/ 114753 w 391125"/>
                    <a:gd name="connsiteY1" fmla="*/ 324759 h 430375"/>
                    <a:gd name="connsiteX2" fmla="*/ 105228 w 391125"/>
                    <a:gd name="connsiteY2" fmla="*/ 264434 h 430375"/>
                    <a:gd name="connsiteX3" fmla="*/ 111578 w 391125"/>
                    <a:gd name="connsiteY3" fmla="*/ 423184 h 430375"/>
                    <a:gd name="connsiteX4" fmla="*/ 111578 w 391125"/>
                    <a:gd name="connsiteY4" fmla="*/ 372384 h 430375"/>
                    <a:gd name="connsiteX5" fmla="*/ 390978 w 391125"/>
                    <a:gd name="connsiteY5" fmla="*/ 102509 h 430375"/>
                    <a:gd name="connsiteX6" fmla="*/ 149678 w 391125"/>
                    <a:gd name="connsiteY6" fmla="*/ 337459 h 430375"/>
                    <a:gd name="connsiteX7" fmla="*/ 108403 w 391125"/>
                    <a:gd name="connsiteY7" fmla="*/ 223159 h 430375"/>
                    <a:gd name="connsiteX8" fmla="*/ 102053 w 391125"/>
                    <a:gd name="connsiteY8" fmla="*/ 305709 h 430375"/>
                    <a:gd name="connsiteX9" fmla="*/ 51253 w 391125"/>
                    <a:gd name="connsiteY9" fmla="*/ 92984 h 430375"/>
                    <a:gd name="connsiteX10" fmla="*/ 73478 w 391125"/>
                    <a:gd name="connsiteY10" fmla="*/ 223159 h 430375"/>
                    <a:gd name="connsiteX11" fmla="*/ 453 w 391125"/>
                    <a:gd name="connsiteY11" fmla="*/ 909 h 43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1125" h="430375">
                      <a:moveTo>
                        <a:pt x="453" y="909"/>
                      </a:moveTo>
                      <a:cubicBezTo>
                        <a:pt x="7332" y="17842"/>
                        <a:pt x="97291" y="280838"/>
                        <a:pt x="114753" y="324759"/>
                      </a:cubicBezTo>
                      <a:cubicBezTo>
                        <a:pt x="132215" y="368680"/>
                        <a:pt x="105757" y="248030"/>
                        <a:pt x="105228" y="264434"/>
                      </a:cubicBezTo>
                      <a:cubicBezTo>
                        <a:pt x="104699" y="280838"/>
                        <a:pt x="110520" y="405193"/>
                        <a:pt x="111578" y="423184"/>
                      </a:cubicBezTo>
                      <a:cubicBezTo>
                        <a:pt x="112636" y="441175"/>
                        <a:pt x="65011" y="425830"/>
                        <a:pt x="111578" y="372384"/>
                      </a:cubicBezTo>
                      <a:cubicBezTo>
                        <a:pt x="158145" y="318938"/>
                        <a:pt x="384628" y="108330"/>
                        <a:pt x="390978" y="102509"/>
                      </a:cubicBezTo>
                      <a:cubicBezTo>
                        <a:pt x="397328" y="96688"/>
                        <a:pt x="196774" y="317351"/>
                        <a:pt x="149678" y="337459"/>
                      </a:cubicBezTo>
                      <a:cubicBezTo>
                        <a:pt x="102582" y="357567"/>
                        <a:pt x="116340" y="228451"/>
                        <a:pt x="108403" y="223159"/>
                      </a:cubicBezTo>
                      <a:cubicBezTo>
                        <a:pt x="100466" y="217867"/>
                        <a:pt x="111578" y="327405"/>
                        <a:pt x="102053" y="305709"/>
                      </a:cubicBezTo>
                      <a:cubicBezTo>
                        <a:pt x="92528" y="284013"/>
                        <a:pt x="56015" y="106742"/>
                        <a:pt x="51253" y="92984"/>
                      </a:cubicBezTo>
                      <a:cubicBezTo>
                        <a:pt x="46491" y="79226"/>
                        <a:pt x="79828" y="237447"/>
                        <a:pt x="73478" y="223159"/>
                      </a:cubicBezTo>
                      <a:cubicBezTo>
                        <a:pt x="67128" y="208871"/>
                        <a:pt x="-6426" y="-16024"/>
                        <a:pt x="453" y="9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2F77F56E-4C35-735A-461D-FDE61A508188}"/>
                    </a:ext>
                  </a:extLst>
                </p:cNvPr>
                <p:cNvSpPr/>
                <p:nvPr/>
              </p:nvSpPr>
              <p:spPr>
                <a:xfrm>
                  <a:off x="5626094" y="2882827"/>
                  <a:ext cx="543374" cy="203570"/>
                </a:xfrm>
                <a:custGeom>
                  <a:avLst/>
                  <a:gdLst>
                    <a:gd name="connsiteX0" fmla="*/ 6 w 543374"/>
                    <a:gd name="connsiteY0" fmla="*/ 73 h 203570"/>
                    <a:gd name="connsiteX1" fmla="*/ 339731 w 543374"/>
                    <a:gd name="connsiteY1" fmla="*/ 88973 h 203570"/>
                    <a:gd name="connsiteX2" fmla="*/ 295281 w 543374"/>
                    <a:gd name="connsiteY2" fmla="*/ 50873 h 203570"/>
                    <a:gd name="connsiteX3" fmla="*/ 463556 w 543374"/>
                    <a:gd name="connsiteY3" fmla="*/ 111198 h 203570"/>
                    <a:gd name="connsiteX4" fmla="*/ 542931 w 543374"/>
                    <a:gd name="connsiteY4" fmla="*/ 203273 h 203570"/>
                    <a:gd name="connsiteX5" fmla="*/ 482606 w 543374"/>
                    <a:gd name="connsiteY5" fmla="*/ 136598 h 203570"/>
                    <a:gd name="connsiteX6" fmla="*/ 241306 w 543374"/>
                    <a:gd name="connsiteY6" fmla="*/ 28648 h 203570"/>
                    <a:gd name="connsiteX7" fmla="*/ 330206 w 543374"/>
                    <a:gd name="connsiteY7" fmla="*/ 73098 h 203570"/>
                    <a:gd name="connsiteX8" fmla="*/ 6 w 543374"/>
                    <a:gd name="connsiteY8" fmla="*/ 73 h 20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374" h="203570">
                      <a:moveTo>
                        <a:pt x="6" y="73"/>
                      </a:moveTo>
                      <a:cubicBezTo>
                        <a:pt x="1594" y="2719"/>
                        <a:pt x="290518" y="80506"/>
                        <a:pt x="339731" y="88973"/>
                      </a:cubicBezTo>
                      <a:cubicBezTo>
                        <a:pt x="388944" y="97440"/>
                        <a:pt x="274643" y="47169"/>
                        <a:pt x="295281" y="50873"/>
                      </a:cubicBezTo>
                      <a:cubicBezTo>
                        <a:pt x="315919" y="54577"/>
                        <a:pt x="422281" y="85798"/>
                        <a:pt x="463556" y="111198"/>
                      </a:cubicBezTo>
                      <a:cubicBezTo>
                        <a:pt x="504831" y="136598"/>
                        <a:pt x="539756" y="199040"/>
                        <a:pt x="542931" y="203273"/>
                      </a:cubicBezTo>
                      <a:cubicBezTo>
                        <a:pt x="546106" y="207506"/>
                        <a:pt x="532877" y="165702"/>
                        <a:pt x="482606" y="136598"/>
                      </a:cubicBezTo>
                      <a:cubicBezTo>
                        <a:pt x="432335" y="107494"/>
                        <a:pt x="266706" y="39231"/>
                        <a:pt x="241306" y="28648"/>
                      </a:cubicBezTo>
                      <a:cubicBezTo>
                        <a:pt x="215906" y="18065"/>
                        <a:pt x="368835" y="78919"/>
                        <a:pt x="330206" y="73098"/>
                      </a:cubicBezTo>
                      <a:cubicBezTo>
                        <a:pt x="291577" y="67277"/>
                        <a:pt x="-1582" y="-2573"/>
                        <a:pt x="6" y="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D5F3C325-14CB-B807-3EF4-7913EBBC44D6}"/>
                    </a:ext>
                  </a:extLst>
                </p:cNvPr>
                <p:cNvSpPr/>
                <p:nvPr/>
              </p:nvSpPr>
              <p:spPr>
                <a:xfrm>
                  <a:off x="6274123" y="2523356"/>
                  <a:ext cx="68347" cy="724822"/>
                </a:xfrm>
                <a:custGeom>
                  <a:avLst/>
                  <a:gdLst>
                    <a:gd name="connsiteX0" fmla="*/ 63177 w 68347"/>
                    <a:gd name="connsiteY0" fmla="*/ 769 h 724822"/>
                    <a:gd name="connsiteX1" fmla="*/ 2852 w 68347"/>
                    <a:gd name="connsiteY1" fmla="*/ 365894 h 724822"/>
                    <a:gd name="connsiteX2" fmla="*/ 15552 w 68347"/>
                    <a:gd name="connsiteY2" fmla="*/ 302394 h 724822"/>
                    <a:gd name="connsiteX3" fmla="*/ 66352 w 68347"/>
                    <a:gd name="connsiteY3" fmla="*/ 715144 h 724822"/>
                    <a:gd name="connsiteX4" fmla="*/ 53652 w 68347"/>
                    <a:gd name="connsiteY4" fmla="*/ 572269 h 724822"/>
                    <a:gd name="connsiteX5" fmla="*/ 12377 w 68347"/>
                    <a:gd name="connsiteY5" fmla="*/ 324619 h 724822"/>
                    <a:gd name="connsiteX6" fmla="*/ 2852 w 68347"/>
                    <a:gd name="connsiteY6" fmla="*/ 464319 h 724822"/>
                    <a:gd name="connsiteX7" fmla="*/ 12377 w 68347"/>
                    <a:gd name="connsiteY7" fmla="*/ 232544 h 724822"/>
                    <a:gd name="connsiteX8" fmla="*/ 2852 w 68347"/>
                    <a:gd name="connsiteY8" fmla="*/ 267469 h 724822"/>
                    <a:gd name="connsiteX9" fmla="*/ 63177 w 68347"/>
                    <a:gd name="connsiteY9" fmla="*/ 769 h 72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347" h="724822">
                      <a:moveTo>
                        <a:pt x="63177" y="769"/>
                      </a:moveTo>
                      <a:cubicBezTo>
                        <a:pt x="63177" y="17173"/>
                        <a:pt x="10789" y="315623"/>
                        <a:pt x="2852" y="365894"/>
                      </a:cubicBezTo>
                      <a:cubicBezTo>
                        <a:pt x="-5085" y="416165"/>
                        <a:pt x="4969" y="244186"/>
                        <a:pt x="15552" y="302394"/>
                      </a:cubicBezTo>
                      <a:cubicBezTo>
                        <a:pt x="26135" y="360602"/>
                        <a:pt x="60002" y="670165"/>
                        <a:pt x="66352" y="715144"/>
                      </a:cubicBezTo>
                      <a:cubicBezTo>
                        <a:pt x="72702" y="760123"/>
                        <a:pt x="62648" y="637356"/>
                        <a:pt x="53652" y="572269"/>
                      </a:cubicBezTo>
                      <a:cubicBezTo>
                        <a:pt x="44656" y="507182"/>
                        <a:pt x="20844" y="342611"/>
                        <a:pt x="12377" y="324619"/>
                      </a:cubicBezTo>
                      <a:cubicBezTo>
                        <a:pt x="3910" y="306627"/>
                        <a:pt x="2852" y="479665"/>
                        <a:pt x="2852" y="464319"/>
                      </a:cubicBezTo>
                      <a:cubicBezTo>
                        <a:pt x="2852" y="448973"/>
                        <a:pt x="12377" y="265352"/>
                        <a:pt x="12377" y="232544"/>
                      </a:cubicBezTo>
                      <a:cubicBezTo>
                        <a:pt x="12377" y="199736"/>
                        <a:pt x="-5615" y="299748"/>
                        <a:pt x="2852" y="267469"/>
                      </a:cubicBezTo>
                      <a:cubicBezTo>
                        <a:pt x="11319" y="235190"/>
                        <a:pt x="63177" y="-15635"/>
                        <a:pt x="63177" y="7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A93ACACC-0C45-624D-B39C-22233FBC3CB0}"/>
                    </a:ext>
                  </a:extLst>
                </p:cNvPr>
                <p:cNvSpPr/>
                <p:nvPr/>
              </p:nvSpPr>
              <p:spPr>
                <a:xfrm>
                  <a:off x="5416504" y="2514067"/>
                  <a:ext cx="327673" cy="648236"/>
                </a:xfrm>
                <a:custGeom>
                  <a:avLst/>
                  <a:gdLst>
                    <a:gd name="connsiteX0" fmla="*/ 327071 w 327673"/>
                    <a:gd name="connsiteY0" fmla="*/ 533 h 648236"/>
                    <a:gd name="connsiteX1" fmla="*/ 136571 w 327673"/>
                    <a:gd name="connsiteY1" fmla="*/ 283108 h 648236"/>
                    <a:gd name="connsiteX2" fmla="*/ 76246 w 327673"/>
                    <a:gd name="connsiteY2" fmla="*/ 467258 h 648236"/>
                    <a:gd name="connsiteX3" fmla="*/ 120696 w 327673"/>
                    <a:gd name="connsiteY3" fmla="*/ 359308 h 648236"/>
                    <a:gd name="connsiteX4" fmla="*/ 46 w 327673"/>
                    <a:gd name="connsiteY4" fmla="*/ 648233 h 648236"/>
                    <a:gd name="connsiteX5" fmla="*/ 136571 w 327673"/>
                    <a:gd name="connsiteY5" fmla="*/ 365658 h 648236"/>
                    <a:gd name="connsiteX6" fmla="*/ 190546 w 327673"/>
                    <a:gd name="connsiteY6" fmla="*/ 232308 h 648236"/>
                    <a:gd name="connsiteX7" fmla="*/ 66721 w 327673"/>
                    <a:gd name="connsiteY7" fmla="*/ 359308 h 648236"/>
                    <a:gd name="connsiteX8" fmla="*/ 327071 w 327673"/>
                    <a:gd name="connsiteY8" fmla="*/ 533 h 648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673" h="648236">
                      <a:moveTo>
                        <a:pt x="327071" y="533"/>
                      </a:moveTo>
                      <a:cubicBezTo>
                        <a:pt x="338713" y="-12167"/>
                        <a:pt x="178375" y="205320"/>
                        <a:pt x="136571" y="283108"/>
                      </a:cubicBezTo>
                      <a:cubicBezTo>
                        <a:pt x="94767" y="360896"/>
                        <a:pt x="78892" y="454558"/>
                        <a:pt x="76246" y="467258"/>
                      </a:cubicBezTo>
                      <a:cubicBezTo>
                        <a:pt x="73600" y="479958"/>
                        <a:pt x="133396" y="329146"/>
                        <a:pt x="120696" y="359308"/>
                      </a:cubicBezTo>
                      <a:cubicBezTo>
                        <a:pt x="107996" y="389471"/>
                        <a:pt x="-2600" y="647175"/>
                        <a:pt x="46" y="648233"/>
                      </a:cubicBezTo>
                      <a:cubicBezTo>
                        <a:pt x="2692" y="649291"/>
                        <a:pt x="104821" y="434979"/>
                        <a:pt x="136571" y="365658"/>
                      </a:cubicBezTo>
                      <a:cubicBezTo>
                        <a:pt x="168321" y="296337"/>
                        <a:pt x="202188" y="233366"/>
                        <a:pt x="190546" y="232308"/>
                      </a:cubicBezTo>
                      <a:cubicBezTo>
                        <a:pt x="178904" y="231250"/>
                        <a:pt x="46613" y="394233"/>
                        <a:pt x="66721" y="359308"/>
                      </a:cubicBezTo>
                      <a:cubicBezTo>
                        <a:pt x="86829" y="324383"/>
                        <a:pt x="315429" y="13233"/>
                        <a:pt x="327071" y="5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9A178985-B210-66EA-FE9E-CFD92EAD5F99}"/>
                    </a:ext>
                  </a:extLst>
                </p:cNvPr>
                <p:cNvSpPr/>
                <p:nvPr/>
              </p:nvSpPr>
              <p:spPr>
                <a:xfrm>
                  <a:off x="5784626" y="2273217"/>
                  <a:ext cx="492365" cy="413024"/>
                </a:xfrm>
                <a:custGeom>
                  <a:avLst/>
                  <a:gdLst>
                    <a:gd name="connsiteX0" fmla="*/ 492349 w 492365"/>
                    <a:gd name="connsiteY0" fmla="*/ 83 h 413024"/>
                    <a:gd name="connsiteX1" fmla="*/ 114524 w 492365"/>
                    <a:gd name="connsiteY1" fmla="*/ 311233 h 413024"/>
                    <a:gd name="connsiteX2" fmla="*/ 143099 w 492365"/>
                    <a:gd name="connsiteY2" fmla="*/ 273133 h 413024"/>
                    <a:gd name="connsiteX3" fmla="*/ 224 w 492365"/>
                    <a:gd name="connsiteY3" fmla="*/ 412833 h 413024"/>
                    <a:gd name="connsiteX4" fmla="*/ 181199 w 492365"/>
                    <a:gd name="connsiteY4" fmla="*/ 238208 h 413024"/>
                    <a:gd name="connsiteX5" fmla="*/ 130399 w 492365"/>
                    <a:gd name="connsiteY5" fmla="*/ 279483 h 413024"/>
                    <a:gd name="connsiteX6" fmla="*/ 492349 w 492365"/>
                    <a:gd name="connsiteY6" fmla="*/ 83 h 41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65" h="413024">
                      <a:moveTo>
                        <a:pt x="492349" y="83"/>
                      </a:moveTo>
                      <a:cubicBezTo>
                        <a:pt x="489703" y="5375"/>
                        <a:pt x="172732" y="265725"/>
                        <a:pt x="114524" y="311233"/>
                      </a:cubicBezTo>
                      <a:cubicBezTo>
                        <a:pt x="56316" y="356741"/>
                        <a:pt x="162149" y="256200"/>
                        <a:pt x="143099" y="273133"/>
                      </a:cubicBezTo>
                      <a:cubicBezTo>
                        <a:pt x="124049" y="290066"/>
                        <a:pt x="-6126" y="418654"/>
                        <a:pt x="224" y="412833"/>
                      </a:cubicBezTo>
                      <a:cubicBezTo>
                        <a:pt x="6574" y="407012"/>
                        <a:pt x="159503" y="260433"/>
                        <a:pt x="181199" y="238208"/>
                      </a:cubicBezTo>
                      <a:cubicBezTo>
                        <a:pt x="202895" y="215983"/>
                        <a:pt x="79070" y="315466"/>
                        <a:pt x="130399" y="279483"/>
                      </a:cubicBezTo>
                      <a:cubicBezTo>
                        <a:pt x="181728" y="243500"/>
                        <a:pt x="494995" y="-5209"/>
                        <a:pt x="492349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65A4F959-8AC7-371F-EC06-BB3F2D2FF4C1}"/>
                    </a:ext>
                  </a:extLst>
                </p:cNvPr>
                <p:cNvSpPr/>
                <p:nvPr/>
              </p:nvSpPr>
              <p:spPr>
                <a:xfrm>
                  <a:off x="6492769" y="2104208"/>
                  <a:ext cx="46839" cy="692985"/>
                </a:xfrm>
                <a:custGeom>
                  <a:avLst/>
                  <a:gdLst>
                    <a:gd name="connsiteX0" fmla="*/ 106 w 46839"/>
                    <a:gd name="connsiteY0" fmla="*/ 817 h 692985"/>
                    <a:gd name="connsiteX1" fmla="*/ 44556 w 46839"/>
                    <a:gd name="connsiteY1" fmla="*/ 477067 h 692985"/>
                    <a:gd name="connsiteX2" fmla="*/ 38206 w 46839"/>
                    <a:gd name="connsiteY2" fmla="*/ 359592 h 692985"/>
                    <a:gd name="connsiteX3" fmla="*/ 19156 w 46839"/>
                    <a:gd name="connsiteY3" fmla="*/ 689792 h 692985"/>
                    <a:gd name="connsiteX4" fmla="*/ 31856 w 46839"/>
                    <a:gd name="connsiteY4" fmla="*/ 511992 h 692985"/>
                    <a:gd name="connsiteX5" fmla="*/ 38206 w 46839"/>
                    <a:gd name="connsiteY5" fmla="*/ 264342 h 692985"/>
                    <a:gd name="connsiteX6" fmla="*/ 31856 w 46839"/>
                    <a:gd name="connsiteY6" fmla="*/ 359592 h 692985"/>
                    <a:gd name="connsiteX7" fmla="*/ 106 w 46839"/>
                    <a:gd name="connsiteY7" fmla="*/ 817 h 69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39" h="692985">
                      <a:moveTo>
                        <a:pt x="106" y="817"/>
                      </a:moveTo>
                      <a:cubicBezTo>
                        <a:pt x="2223" y="20396"/>
                        <a:pt x="38206" y="417271"/>
                        <a:pt x="44556" y="477067"/>
                      </a:cubicBezTo>
                      <a:cubicBezTo>
                        <a:pt x="50906" y="536863"/>
                        <a:pt x="42439" y="324138"/>
                        <a:pt x="38206" y="359592"/>
                      </a:cubicBezTo>
                      <a:cubicBezTo>
                        <a:pt x="33973" y="395046"/>
                        <a:pt x="20214" y="664392"/>
                        <a:pt x="19156" y="689792"/>
                      </a:cubicBezTo>
                      <a:cubicBezTo>
                        <a:pt x="18098" y="715192"/>
                        <a:pt x="28681" y="582900"/>
                        <a:pt x="31856" y="511992"/>
                      </a:cubicBezTo>
                      <a:cubicBezTo>
                        <a:pt x="35031" y="441084"/>
                        <a:pt x="38206" y="289742"/>
                        <a:pt x="38206" y="264342"/>
                      </a:cubicBezTo>
                      <a:cubicBezTo>
                        <a:pt x="38206" y="238942"/>
                        <a:pt x="35560" y="399809"/>
                        <a:pt x="31856" y="359592"/>
                      </a:cubicBezTo>
                      <a:cubicBezTo>
                        <a:pt x="28152" y="319375"/>
                        <a:pt x="-2011" y="-18762"/>
                        <a:pt x="106" y="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9B8D5C98-CECB-2030-0C24-8EB2031433A3}"/>
                    </a:ext>
                  </a:extLst>
                </p:cNvPr>
                <p:cNvSpPr/>
                <p:nvPr/>
              </p:nvSpPr>
              <p:spPr>
                <a:xfrm>
                  <a:off x="6673729" y="2260566"/>
                  <a:ext cx="62072" cy="359021"/>
                </a:xfrm>
                <a:custGeom>
                  <a:avLst/>
                  <a:gdLst>
                    <a:gd name="connsiteX0" fmla="*/ 121 w 62072"/>
                    <a:gd name="connsiteY0" fmla="*/ 34 h 359021"/>
                    <a:gd name="connsiteX1" fmla="*/ 41396 w 62072"/>
                    <a:gd name="connsiteY1" fmla="*/ 209584 h 359021"/>
                    <a:gd name="connsiteX2" fmla="*/ 15996 w 62072"/>
                    <a:gd name="connsiteY2" fmla="*/ 358809 h 359021"/>
                    <a:gd name="connsiteX3" fmla="*/ 60446 w 62072"/>
                    <a:gd name="connsiteY3" fmla="*/ 177834 h 359021"/>
                    <a:gd name="connsiteX4" fmla="*/ 38221 w 62072"/>
                    <a:gd name="connsiteY4" fmla="*/ 276259 h 359021"/>
                    <a:gd name="connsiteX5" fmla="*/ 57271 w 62072"/>
                    <a:gd name="connsiteY5" fmla="*/ 133384 h 359021"/>
                    <a:gd name="connsiteX6" fmla="*/ 57271 w 62072"/>
                    <a:gd name="connsiteY6" fmla="*/ 225459 h 359021"/>
                    <a:gd name="connsiteX7" fmla="*/ 121 w 62072"/>
                    <a:gd name="connsiteY7" fmla="*/ 34 h 359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72" h="359021">
                      <a:moveTo>
                        <a:pt x="121" y="34"/>
                      </a:moveTo>
                      <a:cubicBezTo>
                        <a:pt x="-2525" y="-2612"/>
                        <a:pt x="38750" y="149788"/>
                        <a:pt x="41396" y="209584"/>
                      </a:cubicBezTo>
                      <a:cubicBezTo>
                        <a:pt x="44042" y="269380"/>
                        <a:pt x="12821" y="364101"/>
                        <a:pt x="15996" y="358809"/>
                      </a:cubicBezTo>
                      <a:cubicBezTo>
                        <a:pt x="19171" y="353517"/>
                        <a:pt x="56742" y="191592"/>
                        <a:pt x="60446" y="177834"/>
                      </a:cubicBezTo>
                      <a:cubicBezTo>
                        <a:pt x="64150" y="164076"/>
                        <a:pt x="38750" y="283667"/>
                        <a:pt x="38221" y="276259"/>
                      </a:cubicBezTo>
                      <a:cubicBezTo>
                        <a:pt x="37692" y="268851"/>
                        <a:pt x="54096" y="141851"/>
                        <a:pt x="57271" y="133384"/>
                      </a:cubicBezTo>
                      <a:cubicBezTo>
                        <a:pt x="60446" y="124917"/>
                        <a:pt x="66267" y="248742"/>
                        <a:pt x="57271" y="225459"/>
                      </a:cubicBezTo>
                      <a:cubicBezTo>
                        <a:pt x="48275" y="202176"/>
                        <a:pt x="2767" y="2680"/>
                        <a:pt x="121" y="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C9AE11E6-607F-BA79-E93C-6C8631EED7C1}"/>
                    </a:ext>
                  </a:extLst>
                </p:cNvPr>
                <p:cNvSpPr/>
                <p:nvPr/>
              </p:nvSpPr>
              <p:spPr>
                <a:xfrm>
                  <a:off x="6781783" y="2339413"/>
                  <a:ext cx="768888" cy="325316"/>
                </a:xfrm>
                <a:custGeom>
                  <a:avLst/>
                  <a:gdLst>
                    <a:gd name="connsiteX0" fmla="*/ 17 w 768888"/>
                    <a:gd name="connsiteY0" fmla="*/ 562 h 325316"/>
                    <a:gd name="connsiteX1" fmla="*/ 114317 w 768888"/>
                    <a:gd name="connsiteY1" fmla="*/ 124387 h 325316"/>
                    <a:gd name="connsiteX2" fmla="*/ 69867 w 768888"/>
                    <a:gd name="connsiteY2" fmla="*/ 324412 h 325316"/>
                    <a:gd name="connsiteX3" fmla="*/ 139717 w 768888"/>
                    <a:gd name="connsiteY3" fmla="*/ 197412 h 325316"/>
                    <a:gd name="connsiteX4" fmla="*/ 323867 w 768888"/>
                    <a:gd name="connsiteY4" fmla="*/ 175187 h 325316"/>
                    <a:gd name="connsiteX5" fmla="*/ 203217 w 768888"/>
                    <a:gd name="connsiteY5" fmla="*/ 178362 h 325316"/>
                    <a:gd name="connsiteX6" fmla="*/ 762017 w 768888"/>
                    <a:gd name="connsiteY6" fmla="*/ 232337 h 325316"/>
                    <a:gd name="connsiteX7" fmla="*/ 488967 w 768888"/>
                    <a:gd name="connsiteY7" fmla="*/ 210112 h 325316"/>
                    <a:gd name="connsiteX8" fmla="*/ 107967 w 768888"/>
                    <a:gd name="connsiteY8" fmla="*/ 203762 h 325316"/>
                    <a:gd name="connsiteX9" fmla="*/ 171467 w 768888"/>
                    <a:gd name="connsiteY9" fmla="*/ 172012 h 325316"/>
                    <a:gd name="connsiteX10" fmla="*/ 117492 w 768888"/>
                    <a:gd name="connsiteY10" fmla="*/ 127562 h 325316"/>
                    <a:gd name="connsiteX11" fmla="*/ 123842 w 768888"/>
                    <a:gd name="connsiteY11" fmla="*/ 172012 h 325316"/>
                    <a:gd name="connsiteX12" fmla="*/ 17 w 768888"/>
                    <a:gd name="connsiteY12" fmla="*/ 562 h 325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8888" h="325316">
                      <a:moveTo>
                        <a:pt x="17" y="562"/>
                      </a:moveTo>
                      <a:cubicBezTo>
                        <a:pt x="-1571" y="-7376"/>
                        <a:pt x="102675" y="70412"/>
                        <a:pt x="114317" y="124387"/>
                      </a:cubicBezTo>
                      <a:cubicBezTo>
                        <a:pt x="125959" y="178362"/>
                        <a:pt x="65634" y="312241"/>
                        <a:pt x="69867" y="324412"/>
                      </a:cubicBezTo>
                      <a:cubicBezTo>
                        <a:pt x="74100" y="336583"/>
                        <a:pt x="97384" y="222283"/>
                        <a:pt x="139717" y="197412"/>
                      </a:cubicBezTo>
                      <a:cubicBezTo>
                        <a:pt x="182050" y="172541"/>
                        <a:pt x="313284" y="178362"/>
                        <a:pt x="323867" y="175187"/>
                      </a:cubicBezTo>
                      <a:cubicBezTo>
                        <a:pt x="334450" y="172012"/>
                        <a:pt x="130192" y="168837"/>
                        <a:pt x="203217" y="178362"/>
                      </a:cubicBezTo>
                      <a:cubicBezTo>
                        <a:pt x="276242" y="187887"/>
                        <a:pt x="714392" y="227045"/>
                        <a:pt x="762017" y="232337"/>
                      </a:cubicBezTo>
                      <a:cubicBezTo>
                        <a:pt x="809642" y="237629"/>
                        <a:pt x="597975" y="214874"/>
                        <a:pt x="488967" y="210112"/>
                      </a:cubicBezTo>
                      <a:cubicBezTo>
                        <a:pt x="379959" y="205350"/>
                        <a:pt x="160884" y="210112"/>
                        <a:pt x="107967" y="203762"/>
                      </a:cubicBezTo>
                      <a:cubicBezTo>
                        <a:pt x="55050" y="197412"/>
                        <a:pt x="169880" y="184712"/>
                        <a:pt x="171467" y="172012"/>
                      </a:cubicBezTo>
                      <a:cubicBezTo>
                        <a:pt x="173054" y="159312"/>
                        <a:pt x="125429" y="127562"/>
                        <a:pt x="117492" y="127562"/>
                      </a:cubicBezTo>
                      <a:cubicBezTo>
                        <a:pt x="109555" y="127562"/>
                        <a:pt x="137600" y="190533"/>
                        <a:pt x="123842" y="172012"/>
                      </a:cubicBezTo>
                      <a:cubicBezTo>
                        <a:pt x="110084" y="153491"/>
                        <a:pt x="1605" y="8500"/>
                        <a:pt x="17" y="5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1EED6913-F35B-78CF-E469-4FE33B80C720}"/>
                    </a:ext>
                  </a:extLst>
                </p:cNvPr>
                <p:cNvSpPr/>
                <p:nvPr/>
              </p:nvSpPr>
              <p:spPr>
                <a:xfrm>
                  <a:off x="7867336" y="2961852"/>
                  <a:ext cx="170609" cy="998618"/>
                </a:xfrm>
                <a:custGeom>
                  <a:avLst/>
                  <a:gdLst>
                    <a:gd name="connsiteX0" fmla="*/ 22539 w 170609"/>
                    <a:gd name="connsiteY0" fmla="*/ 423 h 998618"/>
                    <a:gd name="connsiteX1" fmla="*/ 149539 w 170609"/>
                    <a:gd name="connsiteY1" fmla="*/ 422698 h 998618"/>
                    <a:gd name="connsiteX2" fmla="*/ 155889 w 170609"/>
                    <a:gd name="connsiteY2" fmla="*/ 368723 h 998618"/>
                    <a:gd name="connsiteX3" fmla="*/ 3489 w 170609"/>
                    <a:gd name="connsiteY3" fmla="*/ 984673 h 998618"/>
                    <a:gd name="connsiteX4" fmla="*/ 54289 w 170609"/>
                    <a:gd name="connsiteY4" fmla="*/ 765598 h 998618"/>
                    <a:gd name="connsiteX5" fmla="*/ 114614 w 170609"/>
                    <a:gd name="connsiteY5" fmla="*/ 384598 h 998618"/>
                    <a:gd name="connsiteX6" fmla="*/ 79689 w 170609"/>
                    <a:gd name="connsiteY6" fmla="*/ 495723 h 998618"/>
                    <a:gd name="connsiteX7" fmla="*/ 127314 w 170609"/>
                    <a:gd name="connsiteY7" fmla="*/ 346498 h 998618"/>
                    <a:gd name="connsiteX8" fmla="*/ 22539 w 170609"/>
                    <a:gd name="connsiteY8" fmla="*/ 423 h 998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609" h="998618">
                      <a:moveTo>
                        <a:pt x="22539" y="423"/>
                      </a:moveTo>
                      <a:cubicBezTo>
                        <a:pt x="26243" y="13123"/>
                        <a:pt x="127314" y="361315"/>
                        <a:pt x="149539" y="422698"/>
                      </a:cubicBezTo>
                      <a:cubicBezTo>
                        <a:pt x="171764" y="484081"/>
                        <a:pt x="180231" y="275061"/>
                        <a:pt x="155889" y="368723"/>
                      </a:cubicBezTo>
                      <a:cubicBezTo>
                        <a:pt x="131547" y="462386"/>
                        <a:pt x="20422" y="918527"/>
                        <a:pt x="3489" y="984673"/>
                      </a:cubicBezTo>
                      <a:cubicBezTo>
                        <a:pt x="-13444" y="1050819"/>
                        <a:pt x="35768" y="865610"/>
                        <a:pt x="54289" y="765598"/>
                      </a:cubicBezTo>
                      <a:cubicBezTo>
                        <a:pt x="72810" y="665586"/>
                        <a:pt x="110381" y="429577"/>
                        <a:pt x="114614" y="384598"/>
                      </a:cubicBezTo>
                      <a:cubicBezTo>
                        <a:pt x="118847" y="339619"/>
                        <a:pt x="77572" y="502073"/>
                        <a:pt x="79689" y="495723"/>
                      </a:cubicBezTo>
                      <a:cubicBezTo>
                        <a:pt x="81806" y="489373"/>
                        <a:pt x="134193" y="428519"/>
                        <a:pt x="127314" y="346498"/>
                      </a:cubicBezTo>
                      <a:cubicBezTo>
                        <a:pt x="120435" y="264477"/>
                        <a:pt x="18835" y="-12277"/>
                        <a:pt x="22539" y="4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0CF195F0-42A8-8147-B552-90C3CD5558BA}"/>
                    </a:ext>
                  </a:extLst>
                </p:cNvPr>
                <p:cNvSpPr/>
                <p:nvPr/>
              </p:nvSpPr>
              <p:spPr>
                <a:xfrm>
                  <a:off x="7892045" y="3914339"/>
                  <a:ext cx="106142" cy="784670"/>
                </a:xfrm>
                <a:custGeom>
                  <a:avLst/>
                  <a:gdLst>
                    <a:gd name="connsiteX0" fmla="*/ 105780 w 106142"/>
                    <a:gd name="connsiteY0" fmla="*/ 436 h 784670"/>
                    <a:gd name="connsiteX1" fmla="*/ 35930 w 106142"/>
                    <a:gd name="connsiteY1" fmla="*/ 416361 h 784670"/>
                    <a:gd name="connsiteX2" fmla="*/ 48630 w 106142"/>
                    <a:gd name="connsiteY2" fmla="*/ 368736 h 784670"/>
                    <a:gd name="connsiteX3" fmla="*/ 64505 w 106142"/>
                    <a:gd name="connsiteY3" fmla="*/ 784661 h 784670"/>
                    <a:gd name="connsiteX4" fmla="*/ 51805 w 106142"/>
                    <a:gd name="connsiteY4" fmla="*/ 356036 h 784670"/>
                    <a:gd name="connsiteX5" fmla="*/ 32755 w 106142"/>
                    <a:gd name="connsiteY5" fmla="*/ 546536 h 784670"/>
                    <a:gd name="connsiteX6" fmla="*/ 45455 w 106142"/>
                    <a:gd name="connsiteY6" fmla="*/ 206811 h 784670"/>
                    <a:gd name="connsiteX7" fmla="*/ 1005 w 106142"/>
                    <a:gd name="connsiteY7" fmla="*/ 333811 h 784670"/>
                    <a:gd name="connsiteX8" fmla="*/ 105780 w 106142"/>
                    <a:gd name="connsiteY8" fmla="*/ 436 h 78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142" h="784670">
                      <a:moveTo>
                        <a:pt x="105780" y="436"/>
                      </a:moveTo>
                      <a:cubicBezTo>
                        <a:pt x="111601" y="14194"/>
                        <a:pt x="45455" y="354978"/>
                        <a:pt x="35930" y="416361"/>
                      </a:cubicBezTo>
                      <a:cubicBezTo>
                        <a:pt x="26405" y="477744"/>
                        <a:pt x="43868" y="307353"/>
                        <a:pt x="48630" y="368736"/>
                      </a:cubicBezTo>
                      <a:cubicBezTo>
                        <a:pt x="53392" y="430119"/>
                        <a:pt x="63976" y="786778"/>
                        <a:pt x="64505" y="784661"/>
                      </a:cubicBezTo>
                      <a:cubicBezTo>
                        <a:pt x="65034" y="782544"/>
                        <a:pt x="57097" y="395724"/>
                        <a:pt x="51805" y="356036"/>
                      </a:cubicBezTo>
                      <a:cubicBezTo>
                        <a:pt x="46513" y="316349"/>
                        <a:pt x="33813" y="571407"/>
                        <a:pt x="32755" y="546536"/>
                      </a:cubicBezTo>
                      <a:cubicBezTo>
                        <a:pt x="31697" y="521665"/>
                        <a:pt x="50747" y="242265"/>
                        <a:pt x="45455" y="206811"/>
                      </a:cubicBezTo>
                      <a:cubicBezTo>
                        <a:pt x="40163" y="171357"/>
                        <a:pt x="-7462" y="365032"/>
                        <a:pt x="1005" y="333811"/>
                      </a:cubicBezTo>
                      <a:cubicBezTo>
                        <a:pt x="9472" y="302590"/>
                        <a:pt x="99959" y="-13322"/>
                        <a:pt x="105780" y="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BE0E4217-8A7E-428F-FB46-267F0F149CF3}"/>
                    </a:ext>
                  </a:extLst>
                </p:cNvPr>
                <p:cNvSpPr/>
                <p:nvPr/>
              </p:nvSpPr>
              <p:spPr>
                <a:xfrm>
                  <a:off x="7348261" y="4654397"/>
                  <a:ext cx="659306" cy="680949"/>
                </a:xfrm>
                <a:custGeom>
                  <a:avLst/>
                  <a:gdLst>
                    <a:gd name="connsiteX0" fmla="*/ 659089 w 659306"/>
                    <a:gd name="connsiteY0" fmla="*/ 153 h 680949"/>
                    <a:gd name="connsiteX1" fmla="*/ 395564 w 659306"/>
                    <a:gd name="connsiteY1" fmla="*/ 250978 h 680949"/>
                    <a:gd name="connsiteX2" fmla="*/ 478114 w 659306"/>
                    <a:gd name="connsiteY2" fmla="*/ 184303 h 680949"/>
                    <a:gd name="connsiteX3" fmla="*/ 170139 w 659306"/>
                    <a:gd name="connsiteY3" fmla="*/ 479578 h 680949"/>
                    <a:gd name="connsiteX4" fmla="*/ 255864 w 659306"/>
                    <a:gd name="connsiteY4" fmla="*/ 403378 h 680949"/>
                    <a:gd name="connsiteX5" fmla="*/ 8214 w 659306"/>
                    <a:gd name="connsiteY5" fmla="*/ 673253 h 680949"/>
                    <a:gd name="connsiteX6" fmla="*/ 93939 w 659306"/>
                    <a:gd name="connsiteY6" fmla="*/ 574828 h 680949"/>
                    <a:gd name="connsiteX7" fmla="*/ 430489 w 659306"/>
                    <a:gd name="connsiteY7" fmla="*/ 241453 h 680949"/>
                    <a:gd name="connsiteX8" fmla="*/ 297139 w 659306"/>
                    <a:gd name="connsiteY8" fmla="*/ 419253 h 680949"/>
                    <a:gd name="connsiteX9" fmla="*/ 497164 w 659306"/>
                    <a:gd name="connsiteY9" fmla="*/ 203353 h 680949"/>
                    <a:gd name="connsiteX10" fmla="*/ 344764 w 659306"/>
                    <a:gd name="connsiteY10" fmla="*/ 292253 h 680949"/>
                    <a:gd name="connsiteX11" fmla="*/ 659089 w 659306"/>
                    <a:gd name="connsiteY11" fmla="*/ 153 h 680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9306" h="680949">
                      <a:moveTo>
                        <a:pt x="659089" y="153"/>
                      </a:moveTo>
                      <a:cubicBezTo>
                        <a:pt x="667556" y="-6726"/>
                        <a:pt x="425726" y="220286"/>
                        <a:pt x="395564" y="250978"/>
                      </a:cubicBezTo>
                      <a:cubicBezTo>
                        <a:pt x="365402" y="281670"/>
                        <a:pt x="515685" y="146203"/>
                        <a:pt x="478114" y="184303"/>
                      </a:cubicBezTo>
                      <a:cubicBezTo>
                        <a:pt x="440543" y="222403"/>
                        <a:pt x="207181" y="443066"/>
                        <a:pt x="170139" y="479578"/>
                      </a:cubicBezTo>
                      <a:cubicBezTo>
                        <a:pt x="133097" y="516090"/>
                        <a:pt x="282851" y="371099"/>
                        <a:pt x="255864" y="403378"/>
                      </a:cubicBezTo>
                      <a:cubicBezTo>
                        <a:pt x="228877" y="435657"/>
                        <a:pt x="35201" y="644678"/>
                        <a:pt x="8214" y="673253"/>
                      </a:cubicBezTo>
                      <a:cubicBezTo>
                        <a:pt x="-18774" y="701828"/>
                        <a:pt x="23560" y="646795"/>
                        <a:pt x="93939" y="574828"/>
                      </a:cubicBezTo>
                      <a:cubicBezTo>
                        <a:pt x="164318" y="502861"/>
                        <a:pt x="396622" y="267382"/>
                        <a:pt x="430489" y="241453"/>
                      </a:cubicBezTo>
                      <a:cubicBezTo>
                        <a:pt x="464356" y="215524"/>
                        <a:pt x="286027" y="425603"/>
                        <a:pt x="297139" y="419253"/>
                      </a:cubicBezTo>
                      <a:cubicBezTo>
                        <a:pt x="308251" y="412903"/>
                        <a:pt x="489226" y="224520"/>
                        <a:pt x="497164" y="203353"/>
                      </a:cubicBezTo>
                      <a:cubicBezTo>
                        <a:pt x="505101" y="182186"/>
                        <a:pt x="316189" y="327178"/>
                        <a:pt x="344764" y="292253"/>
                      </a:cubicBezTo>
                      <a:cubicBezTo>
                        <a:pt x="373339" y="257328"/>
                        <a:pt x="650622" y="7032"/>
                        <a:pt x="659089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22940F78-256A-60CD-E18A-C1EF9ACA7DD7}"/>
                    </a:ext>
                  </a:extLst>
                </p:cNvPr>
                <p:cNvSpPr/>
                <p:nvPr/>
              </p:nvSpPr>
              <p:spPr>
                <a:xfrm>
                  <a:off x="6711940" y="5066932"/>
                  <a:ext cx="847886" cy="401041"/>
                </a:xfrm>
                <a:custGeom>
                  <a:avLst/>
                  <a:gdLst>
                    <a:gd name="connsiteX0" fmla="*/ 847735 w 847886"/>
                    <a:gd name="connsiteY0" fmla="*/ 368 h 401041"/>
                    <a:gd name="connsiteX1" fmla="*/ 320685 w 847886"/>
                    <a:gd name="connsiteY1" fmla="*/ 349618 h 401041"/>
                    <a:gd name="connsiteX2" fmla="*/ 434985 w 847886"/>
                    <a:gd name="connsiteY2" fmla="*/ 298818 h 401041"/>
                    <a:gd name="connsiteX3" fmla="*/ 10 w 847886"/>
                    <a:gd name="connsiteY3" fmla="*/ 400418 h 401041"/>
                    <a:gd name="connsiteX4" fmla="*/ 422285 w 847886"/>
                    <a:gd name="connsiteY4" fmla="*/ 241668 h 401041"/>
                    <a:gd name="connsiteX5" fmla="*/ 603260 w 847886"/>
                    <a:gd name="connsiteY5" fmla="*/ 162293 h 401041"/>
                    <a:gd name="connsiteX6" fmla="*/ 377835 w 847886"/>
                    <a:gd name="connsiteY6" fmla="*/ 279768 h 401041"/>
                    <a:gd name="connsiteX7" fmla="*/ 847735 w 847886"/>
                    <a:gd name="connsiteY7" fmla="*/ 368 h 401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7886" h="401041">
                      <a:moveTo>
                        <a:pt x="847735" y="368"/>
                      </a:moveTo>
                      <a:cubicBezTo>
                        <a:pt x="838210" y="12010"/>
                        <a:pt x="389477" y="299876"/>
                        <a:pt x="320685" y="349618"/>
                      </a:cubicBezTo>
                      <a:cubicBezTo>
                        <a:pt x="251893" y="399360"/>
                        <a:pt x="488431" y="290351"/>
                        <a:pt x="434985" y="298818"/>
                      </a:cubicBezTo>
                      <a:cubicBezTo>
                        <a:pt x="381539" y="307285"/>
                        <a:pt x="2127" y="409943"/>
                        <a:pt x="10" y="400418"/>
                      </a:cubicBezTo>
                      <a:cubicBezTo>
                        <a:pt x="-2107" y="390893"/>
                        <a:pt x="321743" y="281355"/>
                        <a:pt x="422285" y="241668"/>
                      </a:cubicBezTo>
                      <a:cubicBezTo>
                        <a:pt x="522827" y="201981"/>
                        <a:pt x="610668" y="155943"/>
                        <a:pt x="603260" y="162293"/>
                      </a:cubicBezTo>
                      <a:cubicBezTo>
                        <a:pt x="595852" y="168643"/>
                        <a:pt x="339735" y="302522"/>
                        <a:pt x="377835" y="279768"/>
                      </a:cubicBezTo>
                      <a:cubicBezTo>
                        <a:pt x="415935" y="257014"/>
                        <a:pt x="857260" y="-11274"/>
                        <a:pt x="847735" y="3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 1095">
                  <a:extLst>
                    <a:ext uri="{FF2B5EF4-FFF2-40B4-BE49-F238E27FC236}">
                      <a16:creationId xmlns:a16="http://schemas.microsoft.com/office/drawing/2014/main" id="{67CE521E-C413-A8CB-7113-E5825CC6D689}"/>
                    </a:ext>
                  </a:extLst>
                </p:cNvPr>
                <p:cNvSpPr/>
                <p:nvPr/>
              </p:nvSpPr>
              <p:spPr>
                <a:xfrm>
                  <a:off x="6494790" y="5174833"/>
                  <a:ext cx="293739" cy="333625"/>
                </a:xfrm>
                <a:custGeom>
                  <a:avLst/>
                  <a:gdLst>
                    <a:gd name="connsiteX0" fmla="*/ 61585 w 293739"/>
                    <a:gd name="connsiteY0" fmla="*/ 417 h 333625"/>
                    <a:gd name="connsiteX1" fmla="*/ 77460 w 293739"/>
                    <a:gd name="connsiteY1" fmla="*/ 124242 h 333625"/>
                    <a:gd name="connsiteX2" fmla="*/ 175885 w 293739"/>
                    <a:gd name="connsiteY2" fmla="*/ 229017 h 333625"/>
                    <a:gd name="connsiteX3" fmla="*/ 112385 w 293739"/>
                    <a:gd name="connsiteY3" fmla="*/ 190917 h 333625"/>
                    <a:gd name="connsiteX4" fmla="*/ 287010 w 293739"/>
                    <a:gd name="connsiteY4" fmla="*/ 330617 h 333625"/>
                    <a:gd name="connsiteX5" fmla="*/ 233035 w 293739"/>
                    <a:gd name="connsiteY5" fmla="*/ 276642 h 333625"/>
                    <a:gd name="connsiteX6" fmla="*/ 4435 w 293739"/>
                    <a:gd name="connsiteY6" fmla="*/ 159167 h 333625"/>
                    <a:gd name="connsiteX7" fmla="*/ 80635 w 293739"/>
                    <a:gd name="connsiteY7" fmla="*/ 190917 h 333625"/>
                    <a:gd name="connsiteX8" fmla="*/ 64760 w 293739"/>
                    <a:gd name="connsiteY8" fmla="*/ 108367 h 333625"/>
                    <a:gd name="connsiteX9" fmla="*/ 77460 w 293739"/>
                    <a:gd name="connsiteY9" fmla="*/ 168692 h 333625"/>
                    <a:gd name="connsiteX10" fmla="*/ 61585 w 293739"/>
                    <a:gd name="connsiteY10" fmla="*/ 417 h 33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3739" h="333625">
                      <a:moveTo>
                        <a:pt x="61585" y="417"/>
                      </a:moveTo>
                      <a:cubicBezTo>
                        <a:pt x="61585" y="-6991"/>
                        <a:pt x="58410" y="86142"/>
                        <a:pt x="77460" y="124242"/>
                      </a:cubicBezTo>
                      <a:cubicBezTo>
                        <a:pt x="96510" y="162342"/>
                        <a:pt x="170064" y="217905"/>
                        <a:pt x="175885" y="229017"/>
                      </a:cubicBezTo>
                      <a:cubicBezTo>
                        <a:pt x="181706" y="240129"/>
                        <a:pt x="93864" y="173984"/>
                        <a:pt x="112385" y="190917"/>
                      </a:cubicBezTo>
                      <a:cubicBezTo>
                        <a:pt x="130906" y="207850"/>
                        <a:pt x="266902" y="316330"/>
                        <a:pt x="287010" y="330617"/>
                      </a:cubicBezTo>
                      <a:cubicBezTo>
                        <a:pt x="307118" y="344904"/>
                        <a:pt x="280131" y="305217"/>
                        <a:pt x="233035" y="276642"/>
                      </a:cubicBezTo>
                      <a:cubicBezTo>
                        <a:pt x="185939" y="248067"/>
                        <a:pt x="29835" y="173454"/>
                        <a:pt x="4435" y="159167"/>
                      </a:cubicBezTo>
                      <a:cubicBezTo>
                        <a:pt x="-20965" y="144880"/>
                        <a:pt x="70581" y="199384"/>
                        <a:pt x="80635" y="190917"/>
                      </a:cubicBezTo>
                      <a:cubicBezTo>
                        <a:pt x="90689" y="182450"/>
                        <a:pt x="65289" y="112071"/>
                        <a:pt x="64760" y="108367"/>
                      </a:cubicBezTo>
                      <a:cubicBezTo>
                        <a:pt x="64231" y="104663"/>
                        <a:pt x="77460" y="183509"/>
                        <a:pt x="77460" y="168692"/>
                      </a:cubicBezTo>
                      <a:cubicBezTo>
                        <a:pt x="77460" y="153875"/>
                        <a:pt x="61585" y="7825"/>
                        <a:pt x="61585" y="4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5C33707A-F42E-DCCD-4E6A-447DC4D5D847}"/>
                    </a:ext>
                  </a:extLst>
                </p:cNvPr>
                <p:cNvSpPr/>
                <p:nvPr/>
              </p:nvSpPr>
              <p:spPr>
                <a:xfrm>
                  <a:off x="5488272" y="3934999"/>
                  <a:ext cx="511249" cy="938518"/>
                </a:xfrm>
                <a:custGeom>
                  <a:avLst/>
                  <a:gdLst>
                    <a:gd name="connsiteX0" fmla="*/ 1303 w 511249"/>
                    <a:gd name="connsiteY0" fmla="*/ 2001 h 938518"/>
                    <a:gd name="connsiteX1" fmla="*/ 248953 w 511249"/>
                    <a:gd name="connsiteY1" fmla="*/ 573501 h 938518"/>
                    <a:gd name="connsiteX2" fmla="*/ 233078 w 511249"/>
                    <a:gd name="connsiteY2" fmla="*/ 478251 h 938518"/>
                    <a:gd name="connsiteX3" fmla="*/ 490253 w 511249"/>
                    <a:gd name="connsiteY3" fmla="*/ 910051 h 938518"/>
                    <a:gd name="connsiteX4" fmla="*/ 455328 w 511249"/>
                    <a:gd name="connsiteY4" fmla="*/ 833851 h 938518"/>
                    <a:gd name="connsiteX5" fmla="*/ 131478 w 511249"/>
                    <a:gd name="connsiteY5" fmla="*/ 319501 h 938518"/>
                    <a:gd name="connsiteX6" fmla="*/ 150528 w 511249"/>
                    <a:gd name="connsiteY6" fmla="*/ 383001 h 938518"/>
                    <a:gd name="connsiteX7" fmla="*/ 1303 w 511249"/>
                    <a:gd name="connsiteY7" fmla="*/ 2001 h 938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1249" h="938518">
                      <a:moveTo>
                        <a:pt x="1303" y="2001"/>
                      </a:moveTo>
                      <a:cubicBezTo>
                        <a:pt x="17707" y="33751"/>
                        <a:pt x="210324" y="494126"/>
                        <a:pt x="248953" y="573501"/>
                      </a:cubicBezTo>
                      <a:cubicBezTo>
                        <a:pt x="287582" y="652876"/>
                        <a:pt x="192861" y="422159"/>
                        <a:pt x="233078" y="478251"/>
                      </a:cubicBezTo>
                      <a:cubicBezTo>
                        <a:pt x="273295" y="534343"/>
                        <a:pt x="453211" y="850784"/>
                        <a:pt x="490253" y="910051"/>
                      </a:cubicBezTo>
                      <a:cubicBezTo>
                        <a:pt x="527295" y="969318"/>
                        <a:pt x="515124" y="932276"/>
                        <a:pt x="455328" y="833851"/>
                      </a:cubicBezTo>
                      <a:cubicBezTo>
                        <a:pt x="395532" y="735426"/>
                        <a:pt x="182278" y="394643"/>
                        <a:pt x="131478" y="319501"/>
                      </a:cubicBezTo>
                      <a:cubicBezTo>
                        <a:pt x="80678" y="244359"/>
                        <a:pt x="172753" y="440151"/>
                        <a:pt x="150528" y="383001"/>
                      </a:cubicBezTo>
                      <a:cubicBezTo>
                        <a:pt x="128303" y="325851"/>
                        <a:pt x="-15101" y="-29749"/>
                        <a:pt x="1303" y="2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D861534C-C9E7-AEA1-7E14-BDAE66B0C320}"/>
                    </a:ext>
                  </a:extLst>
                </p:cNvPr>
                <p:cNvSpPr/>
                <p:nvPr/>
              </p:nvSpPr>
              <p:spPr>
                <a:xfrm>
                  <a:off x="5989628" y="4737923"/>
                  <a:ext cx="384561" cy="661450"/>
                </a:xfrm>
                <a:custGeom>
                  <a:avLst/>
                  <a:gdLst>
                    <a:gd name="connsiteX0" fmla="*/ 1597 w 384561"/>
                    <a:gd name="connsiteY0" fmla="*/ 2352 h 661450"/>
                    <a:gd name="connsiteX1" fmla="*/ 239722 w 384561"/>
                    <a:gd name="connsiteY1" fmla="*/ 494477 h 661450"/>
                    <a:gd name="connsiteX2" fmla="*/ 198447 w 384561"/>
                    <a:gd name="connsiteY2" fmla="*/ 389702 h 661450"/>
                    <a:gd name="connsiteX3" fmla="*/ 379422 w 384561"/>
                    <a:gd name="connsiteY3" fmla="*/ 656402 h 661450"/>
                    <a:gd name="connsiteX4" fmla="*/ 312747 w 384561"/>
                    <a:gd name="connsiteY4" fmla="*/ 538927 h 661450"/>
                    <a:gd name="connsiteX5" fmla="*/ 84147 w 384561"/>
                    <a:gd name="connsiteY5" fmla="*/ 230952 h 661450"/>
                    <a:gd name="connsiteX6" fmla="*/ 131772 w 384561"/>
                    <a:gd name="connsiteY6" fmla="*/ 303977 h 661450"/>
                    <a:gd name="connsiteX7" fmla="*/ 1597 w 384561"/>
                    <a:gd name="connsiteY7" fmla="*/ 2352 h 66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61" h="661450">
                      <a:moveTo>
                        <a:pt x="1597" y="2352"/>
                      </a:moveTo>
                      <a:cubicBezTo>
                        <a:pt x="19589" y="34102"/>
                        <a:pt x="206914" y="429919"/>
                        <a:pt x="239722" y="494477"/>
                      </a:cubicBezTo>
                      <a:cubicBezTo>
                        <a:pt x="272530" y="559035"/>
                        <a:pt x="175164" y="362715"/>
                        <a:pt x="198447" y="389702"/>
                      </a:cubicBezTo>
                      <a:cubicBezTo>
                        <a:pt x="221730" y="416690"/>
                        <a:pt x="360372" y="631531"/>
                        <a:pt x="379422" y="656402"/>
                      </a:cubicBezTo>
                      <a:cubicBezTo>
                        <a:pt x="398472" y="681273"/>
                        <a:pt x="361959" y="609835"/>
                        <a:pt x="312747" y="538927"/>
                      </a:cubicBezTo>
                      <a:cubicBezTo>
                        <a:pt x="263535" y="468019"/>
                        <a:pt x="114309" y="270110"/>
                        <a:pt x="84147" y="230952"/>
                      </a:cubicBezTo>
                      <a:cubicBezTo>
                        <a:pt x="53985" y="191794"/>
                        <a:pt x="140239" y="337844"/>
                        <a:pt x="131772" y="303977"/>
                      </a:cubicBezTo>
                      <a:cubicBezTo>
                        <a:pt x="123305" y="270110"/>
                        <a:pt x="-16395" y="-29398"/>
                        <a:pt x="1597" y="23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5C514C23-A459-8BD5-6E44-8EEC50D42894}"/>
                    </a:ext>
                  </a:extLst>
                </p:cNvPr>
                <p:cNvSpPr/>
                <p:nvPr/>
              </p:nvSpPr>
              <p:spPr>
                <a:xfrm>
                  <a:off x="6424865" y="5143364"/>
                  <a:ext cx="320655" cy="413133"/>
                </a:xfrm>
                <a:custGeom>
                  <a:avLst/>
                  <a:gdLst>
                    <a:gd name="connsiteX0" fmla="*/ 23560 w 320655"/>
                    <a:gd name="connsiteY0" fmla="*/ 136 h 413133"/>
                    <a:gd name="connsiteX1" fmla="*/ 99760 w 320655"/>
                    <a:gd name="connsiteY1" fmla="*/ 193811 h 413133"/>
                    <a:gd name="connsiteX2" fmla="*/ 220410 w 320655"/>
                    <a:gd name="connsiteY2" fmla="*/ 311286 h 413133"/>
                    <a:gd name="connsiteX3" fmla="*/ 163260 w 320655"/>
                    <a:gd name="connsiteY3" fmla="*/ 276361 h 413133"/>
                    <a:gd name="connsiteX4" fmla="*/ 318835 w 320655"/>
                    <a:gd name="connsiteY4" fmla="*/ 412886 h 413133"/>
                    <a:gd name="connsiteX5" fmla="*/ 233110 w 320655"/>
                    <a:gd name="connsiteY5" fmla="*/ 304936 h 413133"/>
                    <a:gd name="connsiteX6" fmla="*/ 10860 w 320655"/>
                    <a:gd name="connsiteY6" fmla="*/ 127136 h 413133"/>
                    <a:gd name="connsiteX7" fmla="*/ 36260 w 320655"/>
                    <a:gd name="connsiteY7" fmla="*/ 162061 h 413133"/>
                    <a:gd name="connsiteX8" fmla="*/ 23560 w 320655"/>
                    <a:gd name="connsiteY8" fmla="*/ 136 h 41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655" h="413133">
                      <a:moveTo>
                        <a:pt x="23560" y="136"/>
                      </a:moveTo>
                      <a:cubicBezTo>
                        <a:pt x="34143" y="5428"/>
                        <a:pt x="66952" y="141953"/>
                        <a:pt x="99760" y="193811"/>
                      </a:cubicBezTo>
                      <a:cubicBezTo>
                        <a:pt x="132568" y="245669"/>
                        <a:pt x="209827" y="297528"/>
                        <a:pt x="220410" y="311286"/>
                      </a:cubicBezTo>
                      <a:cubicBezTo>
                        <a:pt x="230993" y="325044"/>
                        <a:pt x="146856" y="259428"/>
                        <a:pt x="163260" y="276361"/>
                      </a:cubicBezTo>
                      <a:cubicBezTo>
                        <a:pt x="179664" y="293294"/>
                        <a:pt x="307193" y="408124"/>
                        <a:pt x="318835" y="412886"/>
                      </a:cubicBezTo>
                      <a:cubicBezTo>
                        <a:pt x="330477" y="417648"/>
                        <a:pt x="284439" y="352561"/>
                        <a:pt x="233110" y="304936"/>
                      </a:cubicBezTo>
                      <a:cubicBezTo>
                        <a:pt x="181781" y="257311"/>
                        <a:pt x="43668" y="150949"/>
                        <a:pt x="10860" y="127136"/>
                      </a:cubicBezTo>
                      <a:cubicBezTo>
                        <a:pt x="-21948" y="103323"/>
                        <a:pt x="29381" y="178994"/>
                        <a:pt x="36260" y="162061"/>
                      </a:cubicBezTo>
                      <a:cubicBezTo>
                        <a:pt x="43139" y="145128"/>
                        <a:pt x="12977" y="-5156"/>
                        <a:pt x="23560" y="1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6406CA49-ED93-3311-D333-FC1BC7B618E7}"/>
                    </a:ext>
                  </a:extLst>
                </p:cNvPr>
                <p:cNvSpPr/>
                <p:nvPr/>
              </p:nvSpPr>
              <p:spPr>
                <a:xfrm>
                  <a:off x="5610217" y="3863915"/>
                  <a:ext cx="316136" cy="684572"/>
                </a:xfrm>
                <a:custGeom>
                  <a:avLst/>
                  <a:gdLst>
                    <a:gd name="connsiteX0" fmla="*/ 8 w 316136"/>
                    <a:gd name="connsiteY0" fmla="*/ 60 h 684572"/>
                    <a:gd name="connsiteX1" fmla="*/ 266708 w 316136"/>
                    <a:gd name="connsiteY1" fmla="*/ 282635 h 684572"/>
                    <a:gd name="connsiteX2" fmla="*/ 266708 w 316136"/>
                    <a:gd name="connsiteY2" fmla="*/ 269935 h 684572"/>
                    <a:gd name="connsiteX3" fmla="*/ 311158 w 316136"/>
                    <a:gd name="connsiteY3" fmla="*/ 669985 h 684572"/>
                    <a:gd name="connsiteX4" fmla="*/ 311158 w 316136"/>
                    <a:gd name="connsiteY4" fmla="*/ 568385 h 684572"/>
                    <a:gd name="connsiteX5" fmla="*/ 276233 w 316136"/>
                    <a:gd name="connsiteY5" fmla="*/ 292160 h 684572"/>
                    <a:gd name="connsiteX6" fmla="*/ 257183 w 316136"/>
                    <a:gd name="connsiteY6" fmla="*/ 257235 h 684572"/>
                    <a:gd name="connsiteX7" fmla="*/ 8 w 316136"/>
                    <a:gd name="connsiteY7" fmla="*/ 60 h 684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136" h="684572">
                      <a:moveTo>
                        <a:pt x="8" y="60"/>
                      </a:moveTo>
                      <a:cubicBezTo>
                        <a:pt x="1595" y="4293"/>
                        <a:pt x="222258" y="237656"/>
                        <a:pt x="266708" y="282635"/>
                      </a:cubicBezTo>
                      <a:cubicBezTo>
                        <a:pt x="311158" y="327614"/>
                        <a:pt x="259300" y="205377"/>
                        <a:pt x="266708" y="269935"/>
                      </a:cubicBezTo>
                      <a:cubicBezTo>
                        <a:pt x="274116" y="334493"/>
                        <a:pt x="303750" y="620243"/>
                        <a:pt x="311158" y="669985"/>
                      </a:cubicBezTo>
                      <a:cubicBezTo>
                        <a:pt x="318566" y="719727"/>
                        <a:pt x="316979" y="631356"/>
                        <a:pt x="311158" y="568385"/>
                      </a:cubicBezTo>
                      <a:cubicBezTo>
                        <a:pt x="305337" y="505414"/>
                        <a:pt x="285229" y="344018"/>
                        <a:pt x="276233" y="292160"/>
                      </a:cubicBezTo>
                      <a:cubicBezTo>
                        <a:pt x="267237" y="240302"/>
                        <a:pt x="300574" y="300097"/>
                        <a:pt x="257183" y="257235"/>
                      </a:cubicBezTo>
                      <a:cubicBezTo>
                        <a:pt x="213792" y="214373"/>
                        <a:pt x="-1579" y="-4173"/>
                        <a:pt x="8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 1102">
                  <a:extLst>
                    <a:ext uri="{FF2B5EF4-FFF2-40B4-BE49-F238E27FC236}">
                      <a16:creationId xmlns:a16="http://schemas.microsoft.com/office/drawing/2014/main" id="{3ED4969C-A86B-FE9D-449B-7B7D6490AC78}"/>
                    </a:ext>
                  </a:extLst>
                </p:cNvPr>
                <p:cNvSpPr/>
                <p:nvPr/>
              </p:nvSpPr>
              <p:spPr>
                <a:xfrm>
                  <a:off x="7641525" y="3838575"/>
                  <a:ext cx="191708" cy="951960"/>
                </a:xfrm>
                <a:custGeom>
                  <a:avLst/>
                  <a:gdLst>
                    <a:gd name="connsiteX0" fmla="*/ 191200 w 191708"/>
                    <a:gd name="connsiteY0" fmla="*/ 0 h 951960"/>
                    <a:gd name="connsiteX1" fmla="*/ 105475 w 191708"/>
                    <a:gd name="connsiteY1" fmla="*/ 409575 h 951960"/>
                    <a:gd name="connsiteX2" fmla="*/ 86425 w 191708"/>
                    <a:gd name="connsiteY2" fmla="*/ 635000 h 951960"/>
                    <a:gd name="connsiteX3" fmla="*/ 105475 w 191708"/>
                    <a:gd name="connsiteY3" fmla="*/ 523875 h 951960"/>
                    <a:gd name="connsiteX4" fmla="*/ 700 w 191708"/>
                    <a:gd name="connsiteY4" fmla="*/ 946150 h 951960"/>
                    <a:gd name="connsiteX5" fmla="*/ 61025 w 191708"/>
                    <a:gd name="connsiteY5" fmla="*/ 736600 h 951960"/>
                    <a:gd name="connsiteX6" fmla="*/ 86425 w 191708"/>
                    <a:gd name="connsiteY6" fmla="*/ 279400 h 951960"/>
                    <a:gd name="connsiteX7" fmla="*/ 61025 w 191708"/>
                    <a:gd name="connsiteY7" fmla="*/ 412750 h 951960"/>
                    <a:gd name="connsiteX8" fmla="*/ 191200 w 191708"/>
                    <a:gd name="connsiteY8" fmla="*/ 0 h 95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708" h="951960">
                      <a:moveTo>
                        <a:pt x="191200" y="0"/>
                      </a:moveTo>
                      <a:cubicBezTo>
                        <a:pt x="198608" y="-529"/>
                        <a:pt x="122938" y="303742"/>
                        <a:pt x="105475" y="409575"/>
                      </a:cubicBezTo>
                      <a:cubicBezTo>
                        <a:pt x="88012" y="515408"/>
                        <a:pt x="86425" y="615950"/>
                        <a:pt x="86425" y="635000"/>
                      </a:cubicBezTo>
                      <a:cubicBezTo>
                        <a:pt x="86425" y="654050"/>
                        <a:pt x="119762" y="472017"/>
                        <a:pt x="105475" y="523875"/>
                      </a:cubicBezTo>
                      <a:cubicBezTo>
                        <a:pt x="91188" y="575733"/>
                        <a:pt x="8108" y="910696"/>
                        <a:pt x="700" y="946150"/>
                      </a:cubicBezTo>
                      <a:cubicBezTo>
                        <a:pt x="-6708" y="981604"/>
                        <a:pt x="46738" y="847725"/>
                        <a:pt x="61025" y="736600"/>
                      </a:cubicBezTo>
                      <a:cubicBezTo>
                        <a:pt x="75312" y="625475"/>
                        <a:pt x="86425" y="333375"/>
                        <a:pt x="86425" y="279400"/>
                      </a:cubicBezTo>
                      <a:cubicBezTo>
                        <a:pt x="86425" y="225425"/>
                        <a:pt x="43562" y="454025"/>
                        <a:pt x="61025" y="412750"/>
                      </a:cubicBezTo>
                      <a:cubicBezTo>
                        <a:pt x="78487" y="371475"/>
                        <a:pt x="183792" y="529"/>
                        <a:pt x="19120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4A563817-5E16-8408-BA86-725508A3BF4D}"/>
                    </a:ext>
                  </a:extLst>
                </p:cNvPr>
                <p:cNvSpPr/>
                <p:nvPr/>
              </p:nvSpPr>
              <p:spPr>
                <a:xfrm>
                  <a:off x="7762797" y="2743082"/>
                  <a:ext cx="93819" cy="895554"/>
                </a:xfrm>
                <a:custGeom>
                  <a:avLst/>
                  <a:gdLst>
                    <a:gd name="connsiteX0" fmla="*/ 78 w 93819"/>
                    <a:gd name="connsiteY0" fmla="*/ 118 h 895554"/>
                    <a:gd name="connsiteX1" fmla="*/ 76278 w 93819"/>
                    <a:gd name="connsiteY1" fmla="*/ 520818 h 895554"/>
                    <a:gd name="connsiteX2" fmla="*/ 82628 w 93819"/>
                    <a:gd name="connsiteY2" fmla="*/ 492243 h 895554"/>
                    <a:gd name="connsiteX3" fmla="*/ 85803 w 93819"/>
                    <a:gd name="connsiteY3" fmla="*/ 892293 h 895554"/>
                    <a:gd name="connsiteX4" fmla="*/ 88978 w 93819"/>
                    <a:gd name="connsiteY4" fmla="*/ 666868 h 895554"/>
                    <a:gd name="connsiteX5" fmla="*/ 66753 w 93819"/>
                    <a:gd name="connsiteY5" fmla="*/ 403343 h 895554"/>
                    <a:gd name="connsiteX6" fmla="*/ 92153 w 93819"/>
                    <a:gd name="connsiteY6" fmla="*/ 571618 h 895554"/>
                    <a:gd name="connsiteX7" fmla="*/ 78 w 93819"/>
                    <a:gd name="connsiteY7" fmla="*/ 118 h 895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19" h="895554">
                      <a:moveTo>
                        <a:pt x="78" y="118"/>
                      </a:moveTo>
                      <a:cubicBezTo>
                        <a:pt x="-2568" y="-8349"/>
                        <a:pt x="62520" y="438797"/>
                        <a:pt x="76278" y="520818"/>
                      </a:cubicBezTo>
                      <a:cubicBezTo>
                        <a:pt x="90036" y="602839"/>
                        <a:pt x="81041" y="430331"/>
                        <a:pt x="82628" y="492243"/>
                      </a:cubicBezTo>
                      <a:cubicBezTo>
                        <a:pt x="84215" y="554155"/>
                        <a:pt x="84745" y="863189"/>
                        <a:pt x="85803" y="892293"/>
                      </a:cubicBezTo>
                      <a:cubicBezTo>
                        <a:pt x="86861" y="921397"/>
                        <a:pt x="92153" y="748360"/>
                        <a:pt x="88978" y="666868"/>
                      </a:cubicBezTo>
                      <a:cubicBezTo>
                        <a:pt x="85803" y="585376"/>
                        <a:pt x="66224" y="419218"/>
                        <a:pt x="66753" y="403343"/>
                      </a:cubicBezTo>
                      <a:cubicBezTo>
                        <a:pt x="67282" y="387468"/>
                        <a:pt x="101678" y="633531"/>
                        <a:pt x="92153" y="571618"/>
                      </a:cubicBezTo>
                      <a:cubicBezTo>
                        <a:pt x="82628" y="509706"/>
                        <a:pt x="2724" y="8585"/>
                        <a:pt x="78" y="1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28A0901F-F206-F222-2FD3-F3A26742A83B}"/>
                    </a:ext>
                  </a:extLst>
                </p:cNvPr>
                <p:cNvSpPr/>
                <p:nvPr/>
              </p:nvSpPr>
              <p:spPr>
                <a:xfrm>
                  <a:off x="6927847" y="3482657"/>
                  <a:ext cx="459576" cy="89453"/>
                </a:xfrm>
                <a:custGeom>
                  <a:avLst/>
                  <a:gdLst>
                    <a:gd name="connsiteX0" fmla="*/ 3 w 459576"/>
                    <a:gd name="connsiteY0" fmla="*/ 63818 h 89453"/>
                    <a:gd name="connsiteX1" fmla="*/ 260353 w 459576"/>
                    <a:gd name="connsiteY1" fmla="*/ 79693 h 89453"/>
                    <a:gd name="connsiteX2" fmla="*/ 231778 w 459576"/>
                    <a:gd name="connsiteY2" fmla="*/ 60643 h 89453"/>
                    <a:gd name="connsiteX3" fmla="*/ 393703 w 459576"/>
                    <a:gd name="connsiteY3" fmla="*/ 89218 h 89453"/>
                    <a:gd name="connsiteX4" fmla="*/ 342903 w 459576"/>
                    <a:gd name="connsiteY4" fmla="*/ 73343 h 89453"/>
                    <a:gd name="connsiteX5" fmla="*/ 209553 w 459576"/>
                    <a:gd name="connsiteY5" fmla="*/ 57468 h 89453"/>
                    <a:gd name="connsiteX6" fmla="*/ 454028 w 459576"/>
                    <a:gd name="connsiteY6" fmla="*/ 318 h 89453"/>
                    <a:gd name="connsiteX7" fmla="*/ 361953 w 459576"/>
                    <a:gd name="connsiteY7" fmla="*/ 35243 h 89453"/>
                    <a:gd name="connsiteX8" fmla="*/ 152403 w 459576"/>
                    <a:gd name="connsiteY8" fmla="*/ 54293 h 89453"/>
                    <a:gd name="connsiteX9" fmla="*/ 266703 w 459576"/>
                    <a:gd name="connsiteY9" fmla="*/ 76518 h 89453"/>
                    <a:gd name="connsiteX10" fmla="*/ 3 w 459576"/>
                    <a:gd name="connsiteY10" fmla="*/ 63818 h 8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9576" h="89453">
                      <a:moveTo>
                        <a:pt x="3" y="63818"/>
                      </a:moveTo>
                      <a:cubicBezTo>
                        <a:pt x="-1055" y="64347"/>
                        <a:pt x="221724" y="80222"/>
                        <a:pt x="260353" y="79693"/>
                      </a:cubicBezTo>
                      <a:cubicBezTo>
                        <a:pt x="298982" y="79164"/>
                        <a:pt x="209553" y="59056"/>
                        <a:pt x="231778" y="60643"/>
                      </a:cubicBezTo>
                      <a:cubicBezTo>
                        <a:pt x="254003" y="62230"/>
                        <a:pt x="375182" y="87101"/>
                        <a:pt x="393703" y="89218"/>
                      </a:cubicBezTo>
                      <a:cubicBezTo>
                        <a:pt x="412224" y="91335"/>
                        <a:pt x="373595" y="78635"/>
                        <a:pt x="342903" y="73343"/>
                      </a:cubicBezTo>
                      <a:cubicBezTo>
                        <a:pt x="312211" y="68051"/>
                        <a:pt x="191032" y="69639"/>
                        <a:pt x="209553" y="57468"/>
                      </a:cubicBezTo>
                      <a:cubicBezTo>
                        <a:pt x="228074" y="45297"/>
                        <a:pt x="428628" y="4022"/>
                        <a:pt x="454028" y="318"/>
                      </a:cubicBezTo>
                      <a:cubicBezTo>
                        <a:pt x="479428" y="-3386"/>
                        <a:pt x="412224" y="26247"/>
                        <a:pt x="361953" y="35243"/>
                      </a:cubicBezTo>
                      <a:cubicBezTo>
                        <a:pt x="311682" y="44239"/>
                        <a:pt x="168278" y="47414"/>
                        <a:pt x="152403" y="54293"/>
                      </a:cubicBezTo>
                      <a:cubicBezTo>
                        <a:pt x="136528" y="61172"/>
                        <a:pt x="288928" y="75460"/>
                        <a:pt x="266703" y="76518"/>
                      </a:cubicBezTo>
                      <a:lnTo>
                        <a:pt x="3" y="6381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82500897-41F5-C5F0-C082-B2205A20BA64}"/>
                    </a:ext>
                  </a:extLst>
                </p:cNvPr>
                <p:cNvSpPr/>
                <p:nvPr/>
              </p:nvSpPr>
              <p:spPr>
                <a:xfrm>
                  <a:off x="7441617" y="3520952"/>
                  <a:ext cx="130760" cy="497703"/>
                </a:xfrm>
                <a:custGeom>
                  <a:avLst/>
                  <a:gdLst>
                    <a:gd name="connsiteX0" fmla="*/ 130758 w 130760"/>
                    <a:gd name="connsiteY0" fmla="*/ 123 h 497703"/>
                    <a:gd name="connsiteX1" fmla="*/ 32333 w 130760"/>
                    <a:gd name="connsiteY1" fmla="*/ 257298 h 497703"/>
                    <a:gd name="connsiteX2" fmla="*/ 105358 w 130760"/>
                    <a:gd name="connsiteY2" fmla="*/ 489073 h 497703"/>
                    <a:gd name="connsiteX3" fmla="*/ 95833 w 130760"/>
                    <a:gd name="connsiteY3" fmla="*/ 428748 h 497703"/>
                    <a:gd name="connsiteX4" fmla="*/ 583 w 130760"/>
                    <a:gd name="connsiteY4" fmla="*/ 244598 h 497703"/>
                    <a:gd name="connsiteX5" fmla="*/ 54558 w 130760"/>
                    <a:gd name="connsiteY5" fmla="*/ 295398 h 497703"/>
                    <a:gd name="connsiteX6" fmla="*/ 29158 w 130760"/>
                    <a:gd name="connsiteY6" fmla="*/ 177923 h 497703"/>
                    <a:gd name="connsiteX7" fmla="*/ 29158 w 130760"/>
                    <a:gd name="connsiteY7" fmla="*/ 222373 h 497703"/>
                    <a:gd name="connsiteX8" fmla="*/ 130758 w 130760"/>
                    <a:gd name="connsiteY8" fmla="*/ 123 h 49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760" h="497703">
                      <a:moveTo>
                        <a:pt x="130758" y="123"/>
                      </a:moveTo>
                      <a:cubicBezTo>
                        <a:pt x="131287" y="5944"/>
                        <a:pt x="36566" y="175806"/>
                        <a:pt x="32333" y="257298"/>
                      </a:cubicBezTo>
                      <a:cubicBezTo>
                        <a:pt x="28100" y="338790"/>
                        <a:pt x="94775" y="460498"/>
                        <a:pt x="105358" y="489073"/>
                      </a:cubicBezTo>
                      <a:cubicBezTo>
                        <a:pt x="115941" y="517648"/>
                        <a:pt x="113295" y="469494"/>
                        <a:pt x="95833" y="428748"/>
                      </a:cubicBezTo>
                      <a:cubicBezTo>
                        <a:pt x="78370" y="388002"/>
                        <a:pt x="7462" y="266823"/>
                        <a:pt x="583" y="244598"/>
                      </a:cubicBezTo>
                      <a:cubicBezTo>
                        <a:pt x="-6296" y="222373"/>
                        <a:pt x="49796" y="306510"/>
                        <a:pt x="54558" y="295398"/>
                      </a:cubicBezTo>
                      <a:cubicBezTo>
                        <a:pt x="59320" y="284286"/>
                        <a:pt x="33391" y="190094"/>
                        <a:pt x="29158" y="177923"/>
                      </a:cubicBezTo>
                      <a:cubicBezTo>
                        <a:pt x="24925" y="165752"/>
                        <a:pt x="10637" y="248302"/>
                        <a:pt x="29158" y="222373"/>
                      </a:cubicBezTo>
                      <a:cubicBezTo>
                        <a:pt x="47679" y="196444"/>
                        <a:pt x="130229" y="-5698"/>
                        <a:pt x="130758" y="1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F124A91D-3CD2-269C-1F05-DA1465235536}"/>
                    </a:ext>
                  </a:extLst>
                </p:cNvPr>
                <p:cNvSpPr/>
                <p:nvPr/>
              </p:nvSpPr>
              <p:spPr>
                <a:xfrm>
                  <a:off x="6937309" y="3819354"/>
                  <a:ext cx="371939" cy="321932"/>
                </a:xfrm>
                <a:custGeom>
                  <a:avLst/>
                  <a:gdLst>
                    <a:gd name="connsiteX0" fmla="*/ 66 w 371939"/>
                    <a:gd name="connsiteY0" fmla="*/ 171 h 321932"/>
                    <a:gd name="connsiteX1" fmla="*/ 177866 w 371939"/>
                    <a:gd name="connsiteY1" fmla="*/ 212896 h 321932"/>
                    <a:gd name="connsiteX2" fmla="*/ 149291 w 371939"/>
                    <a:gd name="connsiteY2" fmla="*/ 193846 h 321932"/>
                    <a:gd name="connsiteX3" fmla="*/ 368366 w 371939"/>
                    <a:gd name="connsiteY3" fmla="*/ 320846 h 321932"/>
                    <a:gd name="connsiteX4" fmla="*/ 276291 w 371939"/>
                    <a:gd name="connsiteY4" fmla="*/ 250996 h 321932"/>
                    <a:gd name="connsiteX5" fmla="*/ 158816 w 371939"/>
                    <a:gd name="connsiteY5" fmla="*/ 177971 h 321932"/>
                    <a:gd name="connsiteX6" fmla="*/ 66 w 371939"/>
                    <a:gd name="connsiteY6" fmla="*/ 171 h 32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1939" h="321932">
                      <a:moveTo>
                        <a:pt x="66" y="171"/>
                      </a:moveTo>
                      <a:cubicBezTo>
                        <a:pt x="3241" y="5992"/>
                        <a:pt x="152995" y="180617"/>
                        <a:pt x="177866" y="212896"/>
                      </a:cubicBezTo>
                      <a:cubicBezTo>
                        <a:pt x="202737" y="245175"/>
                        <a:pt x="117541" y="175854"/>
                        <a:pt x="149291" y="193846"/>
                      </a:cubicBezTo>
                      <a:cubicBezTo>
                        <a:pt x="181041" y="211838"/>
                        <a:pt x="347199" y="311321"/>
                        <a:pt x="368366" y="320846"/>
                      </a:cubicBezTo>
                      <a:cubicBezTo>
                        <a:pt x="389533" y="330371"/>
                        <a:pt x="311216" y="274808"/>
                        <a:pt x="276291" y="250996"/>
                      </a:cubicBezTo>
                      <a:cubicBezTo>
                        <a:pt x="241366" y="227184"/>
                        <a:pt x="209087" y="217129"/>
                        <a:pt x="158816" y="177971"/>
                      </a:cubicBezTo>
                      <a:cubicBezTo>
                        <a:pt x="108545" y="138813"/>
                        <a:pt x="-3109" y="-5650"/>
                        <a:pt x="66" y="1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77263C42-7A70-141E-4CE3-ADC02CFEAF80}"/>
                    </a:ext>
                  </a:extLst>
                </p:cNvPr>
                <p:cNvSpPr/>
                <p:nvPr/>
              </p:nvSpPr>
              <p:spPr>
                <a:xfrm>
                  <a:off x="6137146" y="3291405"/>
                  <a:ext cx="83633" cy="855275"/>
                </a:xfrm>
                <a:custGeom>
                  <a:avLst/>
                  <a:gdLst>
                    <a:gd name="connsiteX0" fmla="*/ 129 w 83633"/>
                    <a:gd name="connsiteY0" fmla="*/ 1070 h 855275"/>
                    <a:gd name="connsiteX1" fmla="*/ 76329 w 83633"/>
                    <a:gd name="connsiteY1" fmla="*/ 382070 h 855275"/>
                    <a:gd name="connsiteX2" fmla="*/ 79504 w 83633"/>
                    <a:gd name="connsiteY2" fmla="*/ 321745 h 855275"/>
                    <a:gd name="connsiteX3" fmla="*/ 66804 w 83633"/>
                    <a:gd name="connsiteY3" fmla="*/ 534470 h 855275"/>
                    <a:gd name="connsiteX4" fmla="*/ 44579 w 83633"/>
                    <a:gd name="connsiteY4" fmla="*/ 461445 h 855275"/>
                    <a:gd name="connsiteX5" fmla="*/ 79504 w 83633"/>
                    <a:gd name="connsiteY5" fmla="*/ 848795 h 855275"/>
                    <a:gd name="connsiteX6" fmla="*/ 66804 w 83633"/>
                    <a:gd name="connsiteY6" fmla="*/ 683695 h 855275"/>
                    <a:gd name="connsiteX7" fmla="*/ 16004 w 83633"/>
                    <a:gd name="connsiteY7" fmla="*/ 420170 h 855275"/>
                    <a:gd name="connsiteX8" fmla="*/ 38229 w 83633"/>
                    <a:gd name="connsiteY8" fmla="*/ 537645 h 855275"/>
                    <a:gd name="connsiteX9" fmla="*/ 41404 w 83633"/>
                    <a:gd name="connsiteY9" fmla="*/ 391595 h 855275"/>
                    <a:gd name="connsiteX10" fmla="*/ 57279 w 83633"/>
                    <a:gd name="connsiteY10" fmla="*/ 270945 h 855275"/>
                    <a:gd name="connsiteX11" fmla="*/ 129 w 83633"/>
                    <a:gd name="connsiteY11" fmla="*/ 1070 h 85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633" h="855275">
                      <a:moveTo>
                        <a:pt x="129" y="1070"/>
                      </a:moveTo>
                      <a:cubicBezTo>
                        <a:pt x="3304" y="19591"/>
                        <a:pt x="63100" y="328624"/>
                        <a:pt x="76329" y="382070"/>
                      </a:cubicBezTo>
                      <a:cubicBezTo>
                        <a:pt x="89558" y="435516"/>
                        <a:pt x="81092" y="296345"/>
                        <a:pt x="79504" y="321745"/>
                      </a:cubicBezTo>
                      <a:cubicBezTo>
                        <a:pt x="77917" y="347145"/>
                        <a:pt x="72625" y="511187"/>
                        <a:pt x="66804" y="534470"/>
                      </a:cubicBezTo>
                      <a:cubicBezTo>
                        <a:pt x="60983" y="557753"/>
                        <a:pt x="42462" y="409058"/>
                        <a:pt x="44579" y="461445"/>
                      </a:cubicBezTo>
                      <a:cubicBezTo>
                        <a:pt x="46696" y="513832"/>
                        <a:pt x="75800" y="811753"/>
                        <a:pt x="79504" y="848795"/>
                      </a:cubicBezTo>
                      <a:cubicBezTo>
                        <a:pt x="83208" y="885837"/>
                        <a:pt x="77387" y="755132"/>
                        <a:pt x="66804" y="683695"/>
                      </a:cubicBezTo>
                      <a:cubicBezTo>
                        <a:pt x="56221" y="612258"/>
                        <a:pt x="20766" y="444512"/>
                        <a:pt x="16004" y="420170"/>
                      </a:cubicBezTo>
                      <a:cubicBezTo>
                        <a:pt x="11242" y="395828"/>
                        <a:pt x="33996" y="542407"/>
                        <a:pt x="38229" y="537645"/>
                      </a:cubicBezTo>
                      <a:cubicBezTo>
                        <a:pt x="42462" y="532883"/>
                        <a:pt x="38229" y="436045"/>
                        <a:pt x="41404" y="391595"/>
                      </a:cubicBezTo>
                      <a:cubicBezTo>
                        <a:pt x="44579" y="347145"/>
                        <a:pt x="61512" y="332328"/>
                        <a:pt x="57279" y="270945"/>
                      </a:cubicBezTo>
                      <a:cubicBezTo>
                        <a:pt x="53046" y="209562"/>
                        <a:pt x="-3046" y="-17451"/>
                        <a:pt x="129" y="1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DE981840-9535-4A22-2EDA-D0A6A96BFDDE}"/>
                    </a:ext>
                  </a:extLst>
                </p:cNvPr>
                <p:cNvSpPr/>
                <p:nvPr/>
              </p:nvSpPr>
              <p:spPr>
                <a:xfrm>
                  <a:off x="6518249" y="4857932"/>
                  <a:ext cx="1318451" cy="384206"/>
                </a:xfrm>
                <a:custGeom>
                  <a:avLst/>
                  <a:gdLst>
                    <a:gd name="connsiteX0" fmla="*/ 26 w 1318451"/>
                    <a:gd name="connsiteY0" fmla="*/ 383993 h 384206"/>
                    <a:gd name="connsiteX1" fmla="*/ 577876 w 1318451"/>
                    <a:gd name="connsiteY1" fmla="*/ 139518 h 384206"/>
                    <a:gd name="connsiteX2" fmla="*/ 406426 w 1318451"/>
                    <a:gd name="connsiteY2" fmla="*/ 190318 h 384206"/>
                    <a:gd name="connsiteX3" fmla="*/ 1003326 w 1318451"/>
                    <a:gd name="connsiteY3" fmla="*/ 104593 h 384206"/>
                    <a:gd name="connsiteX4" fmla="*/ 869976 w 1318451"/>
                    <a:gd name="connsiteY4" fmla="*/ 98243 h 384206"/>
                    <a:gd name="connsiteX5" fmla="*/ 1317651 w 1318451"/>
                    <a:gd name="connsiteY5" fmla="*/ 2993 h 384206"/>
                    <a:gd name="connsiteX6" fmla="*/ 962051 w 1318451"/>
                    <a:gd name="connsiteY6" fmla="*/ 44268 h 384206"/>
                    <a:gd name="connsiteX7" fmla="*/ 342926 w 1318451"/>
                    <a:gd name="connsiteY7" fmla="*/ 241118 h 384206"/>
                    <a:gd name="connsiteX8" fmla="*/ 552476 w 1318451"/>
                    <a:gd name="connsiteY8" fmla="*/ 183968 h 384206"/>
                    <a:gd name="connsiteX9" fmla="*/ 26 w 1318451"/>
                    <a:gd name="connsiteY9" fmla="*/ 383993 h 3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8451" h="384206">
                      <a:moveTo>
                        <a:pt x="26" y="383993"/>
                      </a:moveTo>
                      <a:cubicBezTo>
                        <a:pt x="4259" y="376585"/>
                        <a:pt x="510143" y="171797"/>
                        <a:pt x="577876" y="139518"/>
                      </a:cubicBezTo>
                      <a:cubicBezTo>
                        <a:pt x="645609" y="107239"/>
                        <a:pt x="335518" y="196139"/>
                        <a:pt x="406426" y="190318"/>
                      </a:cubicBezTo>
                      <a:cubicBezTo>
                        <a:pt x="477334" y="184497"/>
                        <a:pt x="926068" y="119939"/>
                        <a:pt x="1003326" y="104593"/>
                      </a:cubicBezTo>
                      <a:cubicBezTo>
                        <a:pt x="1080584" y="89247"/>
                        <a:pt x="817589" y="115176"/>
                        <a:pt x="869976" y="98243"/>
                      </a:cubicBezTo>
                      <a:cubicBezTo>
                        <a:pt x="922363" y="81310"/>
                        <a:pt x="1302305" y="11989"/>
                        <a:pt x="1317651" y="2993"/>
                      </a:cubicBezTo>
                      <a:cubicBezTo>
                        <a:pt x="1332997" y="-6003"/>
                        <a:pt x="1124505" y="4581"/>
                        <a:pt x="962051" y="44268"/>
                      </a:cubicBezTo>
                      <a:cubicBezTo>
                        <a:pt x="799597" y="83955"/>
                        <a:pt x="411188" y="217835"/>
                        <a:pt x="342926" y="241118"/>
                      </a:cubicBezTo>
                      <a:cubicBezTo>
                        <a:pt x="274664" y="264401"/>
                        <a:pt x="603805" y="164389"/>
                        <a:pt x="552476" y="183968"/>
                      </a:cubicBezTo>
                      <a:cubicBezTo>
                        <a:pt x="501147" y="203547"/>
                        <a:pt x="-4207" y="391401"/>
                        <a:pt x="26" y="3839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 1109">
                  <a:extLst>
                    <a:ext uri="{FF2B5EF4-FFF2-40B4-BE49-F238E27FC236}">
                      <a16:creationId xmlns:a16="http://schemas.microsoft.com/office/drawing/2014/main" id="{F45B21ED-5AA8-06F8-BC36-16B4013B0F4A}"/>
                    </a:ext>
                  </a:extLst>
                </p:cNvPr>
                <p:cNvSpPr/>
                <p:nvPr/>
              </p:nvSpPr>
              <p:spPr>
                <a:xfrm>
                  <a:off x="6881941" y="4864043"/>
                  <a:ext cx="350841" cy="400342"/>
                </a:xfrm>
                <a:custGeom>
                  <a:avLst/>
                  <a:gdLst>
                    <a:gd name="connsiteX0" fmla="*/ 287209 w 350841"/>
                    <a:gd name="connsiteY0" fmla="*/ 57 h 400342"/>
                    <a:gd name="connsiteX1" fmla="*/ 106234 w 350841"/>
                    <a:gd name="connsiteY1" fmla="*/ 187382 h 400342"/>
                    <a:gd name="connsiteX2" fmla="*/ 211009 w 350841"/>
                    <a:gd name="connsiteY2" fmla="*/ 362007 h 400342"/>
                    <a:gd name="connsiteX3" fmla="*/ 20509 w 350841"/>
                    <a:gd name="connsiteY3" fmla="*/ 342957 h 400342"/>
                    <a:gd name="connsiteX4" fmla="*/ 347534 w 350841"/>
                    <a:gd name="connsiteY4" fmla="*/ 396932 h 400342"/>
                    <a:gd name="connsiteX5" fmla="*/ 188784 w 350841"/>
                    <a:gd name="connsiteY5" fmla="*/ 381057 h 400342"/>
                    <a:gd name="connsiteX6" fmla="*/ 179259 w 350841"/>
                    <a:gd name="connsiteY6" fmla="*/ 269932 h 400342"/>
                    <a:gd name="connsiteX7" fmla="*/ 87184 w 350841"/>
                    <a:gd name="connsiteY7" fmla="*/ 288982 h 400342"/>
                    <a:gd name="connsiteX8" fmla="*/ 106234 w 350841"/>
                    <a:gd name="connsiteY8" fmla="*/ 168332 h 400342"/>
                    <a:gd name="connsiteX9" fmla="*/ 4634 w 350841"/>
                    <a:gd name="connsiteY9" fmla="*/ 206432 h 400342"/>
                    <a:gd name="connsiteX10" fmla="*/ 287209 w 350841"/>
                    <a:gd name="connsiteY10" fmla="*/ 57 h 400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0841" h="400342">
                      <a:moveTo>
                        <a:pt x="287209" y="57"/>
                      </a:moveTo>
                      <a:cubicBezTo>
                        <a:pt x="304142" y="-3118"/>
                        <a:pt x="118934" y="127057"/>
                        <a:pt x="106234" y="187382"/>
                      </a:cubicBezTo>
                      <a:cubicBezTo>
                        <a:pt x="93534" y="247707"/>
                        <a:pt x="225296" y="336078"/>
                        <a:pt x="211009" y="362007"/>
                      </a:cubicBezTo>
                      <a:cubicBezTo>
                        <a:pt x="196722" y="387936"/>
                        <a:pt x="-2245" y="337136"/>
                        <a:pt x="20509" y="342957"/>
                      </a:cubicBezTo>
                      <a:cubicBezTo>
                        <a:pt x="43263" y="348778"/>
                        <a:pt x="319488" y="390582"/>
                        <a:pt x="347534" y="396932"/>
                      </a:cubicBezTo>
                      <a:cubicBezTo>
                        <a:pt x="375580" y="403282"/>
                        <a:pt x="216830" y="402224"/>
                        <a:pt x="188784" y="381057"/>
                      </a:cubicBezTo>
                      <a:cubicBezTo>
                        <a:pt x="160738" y="359890"/>
                        <a:pt x="196192" y="285278"/>
                        <a:pt x="179259" y="269932"/>
                      </a:cubicBezTo>
                      <a:cubicBezTo>
                        <a:pt x="162326" y="254586"/>
                        <a:pt x="99355" y="305915"/>
                        <a:pt x="87184" y="288982"/>
                      </a:cubicBezTo>
                      <a:cubicBezTo>
                        <a:pt x="75013" y="272049"/>
                        <a:pt x="119992" y="182090"/>
                        <a:pt x="106234" y="168332"/>
                      </a:cubicBezTo>
                      <a:cubicBezTo>
                        <a:pt x="92476" y="154574"/>
                        <a:pt x="-24470" y="235007"/>
                        <a:pt x="4634" y="206432"/>
                      </a:cubicBezTo>
                      <a:cubicBezTo>
                        <a:pt x="33738" y="177857"/>
                        <a:pt x="270276" y="3232"/>
                        <a:pt x="287209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83FFBD10-F600-C5AF-8B05-E6F1B932DFE1}"/>
                    </a:ext>
                  </a:extLst>
                </p:cNvPr>
                <p:cNvSpPr/>
                <p:nvPr/>
              </p:nvSpPr>
              <p:spPr>
                <a:xfrm>
                  <a:off x="8292989" y="2768489"/>
                  <a:ext cx="355636" cy="178046"/>
                </a:xfrm>
                <a:custGeom>
                  <a:avLst/>
                  <a:gdLst>
                    <a:gd name="connsiteX0" fmla="*/ 111 w 355636"/>
                    <a:gd name="connsiteY0" fmla="*/ 66786 h 178046"/>
                    <a:gd name="connsiteX1" fmla="*/ 142986 w 355636"/>
                    <a:gd name="connsiteY1" fmla="*/ 6461 h 178046"/>
                    <a:gd name="connsiteX2" fmla="*/ 177911 w 355636"/>
                    <a:gd name="connsiteY2" fmla="*/ 19161 h 178046"/>
                    <a:gd name="connsiteX3" fmla="*/ 228711 w 355636"/>
                    <a:gd name="connsiteY3" fmla="*/ 25511 h 178046"/>
                    <a:gd name="connsiteX4" fmla="*/ 257286 w 355636"/>
                    <a:gd name="connsiteY4" fmla="*/ 47736 h 178046"/>
                    <a:gd name="connsiteX5" fmla="*/ 260461 w 355636"/>
                    <a:gd name="connsiteY5" fmla="*/ 35036 h 178046"/>
                    <a:gd name="connsiteX6" fmla="*/ 352536 w 355636"/>
                    <a:gd name="connsiteY6" fmla="*/ 174736 h 178046"/>
                    <a:gd name="connsiteX7" fmla="*/ 327136 w 355636"/>
                    <a:gd name="connsiteY7" fmla="*/ 127111 h 178046"/>
                    <a:gd name="connsiteX8" fmla="*/ 260461 w 355636"/>
                    <a:gd name="connsiteY8" fmla="*/ 47736 h 178046"/>
                    <a:gd name="connsiteX9" fmla="*/ 168386 w 355636"/>
                    <a:gd name="connsiteY9" fmla="*/ 111 h 178046"/>
                    <a:gd name="connsiteX10" fmla="*/ 111 w 355636"/>
                    <a:gd name="connsiteY10" fmla="*/ 66786 h 178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5636" h="178046">
                      <a:moveTo>
                        <a:pt x="111" y="66786"/>
                      </a:moveTo>
                      <a:cubicBezTo>
                        <a:pt x="-4122" y="67844"/>
                        <a:pt x="113353" y="14398"/>
                        <a:pt x="142986" y="6461"/>
                      </a:cubicBezTo>
                      <a:cubicBezTo>
                        <a:pt x="172619" y="-1476"/>
                        <a:pt x="163624" y="15986"/>
                        <a:pt x="177911" y="19161"/>
                      </a:cubicBezTo>
                      <a:cubicBezTo>
                        <a:pt x="192198" y="22336"/>
                        <a:pt x="215482" y="20749"/>
                        <a:pt x="228711" y="25511"/>
                      </a:cubicBezTo>
                      <a:cubicBezTo>
                        <a:pt x="241940" y="30273"/>
                        <a:pt x="257286" y="47736"/>
                        <a:pt x="257286" y="47736"/>
                      </a:cubicBezTo>
                      <a:cubicBezTo>
                        <a:pt x="262578" y="49323"/>
                        <a:pt x="244586" y="13869"/>
                        <a:pt x="260461" y="35036"/>
                      </a:cubicBezTo>
                      <a:cubicBezTo>
                        <a:pt x="276336" y="56203"/>
                        <a:pt x="341424" y="159390"/>
                        <a:pt x="352536" y="174736"/>
                      </a:cubicBezTo>
                      <a:cubicBezTo>
                        <a:pt x="363648" y="190082"/>
                        <a:pt x="342482" y="148278"/>
                        <a:pt x="327136" y="127111"/>
                      </a:cubicBezTo>
                      <a:cubicBezTo>
                        <a:pt x="311790" y="105944"/>
                        <a:pt x="286919" y="68903"/>
                        <a:pt x="260461" y="47736"/>
                      </a:cubicBezTo>
                      <a:cubicBezTo>
                        <a:pt x="234003" y="26569"/>
                        <a:pt x="212307" y="-2006"/>
                        <a:pt x="168386" y="111"/>
                      </a:cubicBezTo>
                      <a:cubicBezTo>
                        <a:pt x="124465" y="2228"/>
                        <a:pt x="4344" y="65728"/>
                        <a:pt x="111" y="667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BAA95F06-F56B-19CD-19C0-E75002C15D48}"/>
                    </a:ext>
                  </a:extLst>
                </p:cNvPr>
                <p:cNvSpPr/>
                <p:nvPr/>
              </p:nvSpPr>
              <p:spPr>
                <a:xfrm>
                  <a:off x="8292792" y="2732259"/>
                  <a:ext cx="381701" cy="208847"/>
                </a:xfrm>
                <a:custGeom>
                  <a:avLst/>
                  <a:gdLst>
                    <a:gd name="connsiteX0" fmla="*/ 308 w 381701"/>
                    <a:gd name="connsiteY0" fmla="*/ 83966 h 208847"/>
                    <a:gd name="connsiteX1" fmla="*/ 152708 w 381701"/>
                    <a:gd name="connsiteY1" fmla="*/ 4591 h 208847"/>
                    <a:gd name="connsiteX2" fmla="*/ 190808 w 381701"/>
                    <a:gd name="connsiteY2" fmla="*/ 14116 h 208847"/>
                    <a:gd name="connsiteX3" fmla="*/ 244783 w 381701"/>
                    <a:gd name="connsiteY3" fmla="*/ 52216 h 208847"/>
                    <a:gd name="connsiteX4" fmla="*/ 238433 w 381701"/>
                    <a:gd name="connsiteY4" fmla="*/ 29991 h 208847"/>
                    <a:gd name="connsiteX5" fmla="*/ 378133 w 381701"/>
                    <a:gd name="connsiteY5" fmla="*/ 204616 h 208847"/>
                    <a:gd name="connsiteX6" fmla="*/ 330508 w 381701"/>
                    <a:gd name="connsiteY6" fmla="*/ 144291 h 208847"/>
                    <a:gd name="connsiteX7" fmla="*/ 225733 w 381701"/>
                    <a:gd name="connsiteY7" fmla="*/ 26816 h 208847"/>
                    <a:gd name="connsiteX8" fmla="*/ 197158 w 381701"/>
                    <a:gd name="connsiteY8" fmla="*/ 20466 h 208847"/>
                    <a:gd name="connsiteX9" fmla="*/ 308 w 381701"/>
                    <a:gd name="connsiteY9" fmla="*/ 83966 h 20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701" h="208847">
                      <a:moveTo>
                        <a:pt x="308" y="83966"/>
                      </a:moveTo>
                      <a:cubicBezTo>
                        <a:pt x="-7100" y="81320"/>
                        <a:pt x="120958" y="16233"/>
                        <a:pt x="152708" y="4591"/>
                      </a:cubicBezTo>
                      <a:cubicBezTo>
                        <a:pt x="184458" y="-7051"/>
                        <a:pt x="175462" y="6179"/>
                        <a:pt x="190808" y="14116"/>
                      </a:cubicBezTo>
                      <a:cubicBezTo>
                        <a:pt x="206154" y="22053"/>
                        <a:pt x="236846" y="49570"/>
                        <a:pt x="244783" y="52216"/>
                      </a:cubicBezTo>
                      <a:cubicBezTo>
                        <a:pt x="252720" y="54862"/>
                        <a:pt x="216208" y="4591"/>
                        <a:pt x="238433" y="29991"/>
                      </a:cubicBezTo>
                      <a:cubicBezTo>
                        <a:pt x="260658" y="55391"/>
                        <a:pt x="362787" y="185566"/>
                        <a:pt x="378133" y="204616"/>
                      </a:cubicBezTo>
                      <a:cubicBezTo>
                        <a:pt x="393479" y="223666"/>
                        <a:pt x="355908" y="173924"/>
                        <a:pt x="330508" y="144291"/>
                      </a:cubicBezTo>
                      <a:cubicBezTo>
                        <a:pt x="305108" y="114658"/>
                        <a:pt x="247958" y="47453"/>
                        <a:pt x="225733" y="26816"/>
                      </a:cubicBezTo>
                      <a:cubicBezTo>
                        <a:pt x="203508" y="6179"/>
                        <a:pt x="229437" y="14116"/>
                        <a:pt x="197158" y="20466"/>
                      </a:cubicBezTo>
                      <a:cubicBezTo>
                        <a:pt x="164879" y="26816"/>
                        <a:pt x="7716" y="86612"/>
                        <a:pt x="308" y="83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032CC6B2-7E34-6E70-AE9F-DADE5B002FCC}"/>
                    </a:ext>
                  </a:extLst>
                </p:cNvPr>
                <p:cNvSpPr/>
                <p:nvPr/>
              </p:nvSpPr>
              <p:spPr>
                <a:xfrm>
                  <a:off x="8278090" y="2762706"/>
                  <a:ext cx="263876" cy="124090"/>
                </a:xfrm>
                <a:custGeom>
                  <a:avLst/>
                  <a:gdLst>
                    <a:gd name="connsiteX0" fmla="*/ 2310 w 263876"/>
                    <a:gd name="connsiteY0" fmla="*/ 123369 h 124090"/>
                    <a:gd name="connsiteX1" fmla="*/ 189635 w 263876"/>
                    <a:gd name="connsiteY1" fmla="*/ 24944 h 124090"/>
                    <a:gd name="connsiteX2" fmla="*/ 116610 w 263876"/>
                    <a:gd name="connsiteY2" fmla="*/ 37644 h 124090"/>
                    <a:gd name="connsiteX3" fmla="*/ 259485 w 263876"/>
                    <a:gd name="connsiteY3" fmla="*/ 2719 h 124090"/>
                    <a:gd name="connsiteX4" fmla="*/ 221385 w 263876"/>
                    <a:gd name="connsiteY4" fmla="*/ 5894 h 124090"/>
                    <a:gd name="connsiteX5" fmla="*/ 161060 w 263876"/>
                    <a:gd name="connsiteY5" fmla="*/ 34469 h 124090"/>
                    <a:gd name="connsiteX6" fmla="*/ 88035 w 263876"/>
                    <a:gd name="connsiteY6" fmla="*/ 69394 h 124090"/>
                    <a:gd name="connsiteX7" fmla="*/ 2310 w 263876"/>
                    <a:gd name="connsiteY7" fmla="*/ 123369 h 12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3876" h="124090">
                      <a:moveTo>
                        <a:pt x="2310" y="123369"/>
                      </a:moveTo>
                      <a:cubicBezTo>
                        <a:pt x="19243" y="115961"/>
                        <a:pt x="170585" y="39231"/>
                        <a:pt x="189635" y="24944"/>
                      </a:cubicBezTo>
                      <a:cubicBezTo>
                        <a:pt x="208685" y="10656"/>
                        <a:pt x="104968" y="41348"/>
                        <a:pt x="116610" y="37644"/>
                      </a:cubicBezTo>
                      <a:cubicBezTo>
                        <a:pt x="128252" y="33940"/>
                        <a:pt x="242023" y="8011"/>
                        <a:pt x="259485" y="2719"/>
                      </a:cubicBezTo>
                      <a:cubicBezTo>
                        <a:pt x="276947" y="-2573"/>
                        <a:pt x="237789" y="602"/>
                        <a:pt x="221385" y="5894"/>
                      </a:cubicBezTo>
                      <a:cubicBezTo>
                        <a:pt x="204981" y="11186"/>
                        <a:pt x="161060" y="34469"/>
                        <a:pt x="161060" y="34469"/>
                      </a:cubicBezTo>
                      <a:cubicBezTo>
                        <a:pt x="138835" y="45052"/>
                        <a:pt x="109731" y="59869"/>
                        <a:pt x="88035" y="69394"/>
                      </a:cubicBezTo>
                      <a:cubicBezTo>
                        <a:pt x="66339" y="78919"/>
                        <a:pt x="-14623" y="130777"/>
                        <a:pt x="2310" y="1233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CEE6C60C-2E82-6681-766C-7600EDDE2C26}"/>
                    </a:ext>
                  </a:extLst>
                </p:cNvPr>
                <p:cNvSpPr/>
                <p:nvPr/>
              </p:nvSpPr>
              <p:spPr>
                <a:xfrm>
                  <a:off x="8321675" y="2834496"/>
                  <a:ext cx="244633" cy="170934"/>
                </a:xfrm>
                <a:custGeom>
                  <a:avLst/>
                  <a:gdLst>
                    <a:gd name="connsiteX0" fmla="*/ 0 w 244633"/>
                    <a:gd name="connsiteY0" fmla="*/ 153179 h 170934"/>
                    <a:gd name="connsiteX1" fmla="*/ 73025 w 244633"/>
                    <a:gd name="connsiteY1" fmla="*/ 45229 h 170934"/>
                    <a:gd name="connsiteX2" fmla="*/ 152400 w 244633"/>
                    <a:gd name="connsiteY2" fmla="*/ 29354 h 170934"/>
                    <a:gd name="connsiteX3" fmla="*/ 180975 w 244633"/>
                    <a:gd name="connsiteY3" fmla="*/ 64279 h 170934"/>
                    <a:gd name="connsiteX4" fmla="*/ 187325 w 244633"/>
                    <a:gd name="connsiteY4" fmla="*/ 13479 h 170934"/>
                    <a:gd name="connsiteX5" fmla="*/ 231775 w 244633"/>
                    <a:gd name="connsiteY5" fmla="*/ 118254 h 170934"/>
                    <a:gd name="connsiteX6" fmla="*/ 244475 w 244633"/>
                    <a:gd name="connsiteY6" fmla="*/ 48404 h 170934"/>
                    <a:gd name="connsiteX7" fmla="*/ 225425 w 244633"/>
                    <a:gd name="connsiteY7" fmla="*/ 169054 h 170934"/>
                    <a:gd name="connsiteX8" fmla="*/ 234950 w 244633"/>
                    <a:gd name="connsiteY8" fmla="*/ 115079 h 170934"/>
                    <a:gd name="connsiteX9" fmla="*/ 190500 w 244633"/>
                    <a:gd name="connsiteY9" fmla="*/ 23004 h 170934"/>
                    <a:gd name="connsiteX10" fmla="*/ 180975 w 244633"/>
                    <a:gd name="connsiteY10" fmla="*/ 779 h 170934"/>
                    <a:gd name="connsiteX11" fmla="*/ 69850 w 244633"/>
                    <a:gd name="connsiteY11" fmla="*/ 42054 h 170934"/>
                    <a:gd name="connsiteX12" fmla="*/ 73025 w 244633"/>
                    <a:gd name="connsiteY12" fmla="*/ 16654 h 170934"/>
                    <a:gd name="connsiteX13" fmla="*/ 0 w 244633"/>
                    <a:gd name="connsiteY13" fmla="*/ 153179 h 17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33" h="170934">
                      <a:moveTo>
                        <a:pt x="0" y="153179"/>
                      </a:moveTo>
                      <a:cubicBezTo>
                        <a:pt x="0" y="157941"/>
                        <a:pt x="47625" y="65867"/>
                        <a:pt x="73025" y="45229"/>
                      </a:cubicBezTo>
                      <a:cubicBezTo>
                        <a:pt x="98425" y="24591"/>
                        <a:pt x="134408" y="26179"/>
                        <a:pt x="152400" y="29354"/>
                      </a:cubicBezTo>
                      <a:cubicBezTo>
                        <a:pt x="170392" y="32529"/>
                        <a:pt x="175154" y="66925"/>
                        <a:pt x="180975" y="64279"/>
                      </a:cubicBezTo>
                      <a:cubicBezTo>
                        <a:pt x="186796" y="61633"/>
                        <a:pt x="178858" y="4483"/>
                        <a:pt x="187325" y="13479"/>
                      </a:cubicBezTo>
                      <a:cubicBezTo>
                        <a:pt x="195792" y="22475"/>
                        <a:pt x="222250" y="112433"/>
                        <a:pt x="231775" y="118254"/>
                      </a:cubicBezTo>
                      <a:cubicBezTo>
                        <a:pt x="241300" y="124075"/>
                        <a:pt x="245533" y="39937"/>
                        <a:pt x="244475" y="48404"/>
                      </a:cubicBezTo>
                      <a:cubicBezTo>
                        <a:pt x="243417" y="56871"/>
                        <a:pt x="227012" y="157942"/>
                        <a:pt x="225425" y="169054"/>
                      </a:cubicBezTo>
                      <a:cubicBezTo>
                        <a:pt x="223838" y="180166"/>
                        <a:pt x="240771" y="139421"/>
                        <a:pt x="234950" y="115079"/>
                      </a:cubicBezTo>
                      <a:cubicBezTo>
                        <a:pt x="229129" y="90737"/>
                        <a:pt x="199496" y="42054"/>
                        <a:pt x="190500" y="23004"/>
                      </a:cubicBezTo>
                      <a:cubicBezTo>
                        <a:pt x="181504" y="3954"/>
                        <a:pt x="201083" y="-2396"/>
                        <a:pt x="180975" y="779"/>
                      </a:cubicBezTo>
                      <a:cubicBezTo>
                        <a:pt x="160867" y="3954"/>
                        <a:pt x="87842" y="39408"/>
                        <a:pt x="69850" y="42054"/>
                      </a:cubicBezTo>
                      <a:cubicBezTo>
                        <a:pt x="51858" y="44700"/>
                        <a:pt x="87312" y="-1867"/>
                        <a:pt x="73025" y="16654"/>
                      </a:cubicBezTo>
                      <a:cubicBezTo>
                        <a:pt x="58738" y="35175"/>
                        <a:pt x="0" y="148417"/>
                        <a:pt x="0" y="153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 1114">
                  <a:extLst>
                    <a:ext uri="{FF2B5EF4-FFF2-40B4-BE49-F238E27FC236}">
                      <a16:creationId xmlns:a16="http://schemas.microsoft.com/office/drawing/2014/main" id="{08050E31-C536-6EA6-60BD-D10421C4A58F}"/>
                    </a:ext>
                  </a:extLst>
                </p:cNvPr>
                <p:cNvSpPr/>
                <p:nvPr/>
              </p:nvSpPr>
              <p:spPr>
                <a:xfrm>
                  <a:off x="8616918" y="2974690"/>
                  <a:ext cx="64726" cy="427463"/>
                </a:xfrm>
                <a:custGeom>
                  <a:avLst/>
                  <a:gdLst>
                    <a:gd name="connsiteX0" fmla="*/ 25432 w 64726"/>
                    <a:gd name="connsiteY0" fmla="*/ 285 h 427463"/>
                    <a:gd name="connsiteX1" fmla="*/ 9557 w 64726"/>
                    <a:gd name="connsiteY1" fmla="*/ 108235 h 427463"/>
                    <a:gd name="connsiteX2" fmla="*/ 63532 w 64726"/>
                    <a:gd name="connsiteY2" fmla="*/ 174910 h 427463"/>
                    <a:gd name="connsiteX3" fmla="*/ 44482 w 64726"/>
                    <a:gd name="connsiteY3" fmla="*/ 171735 h 427463"/>
                    <a:gd name="connsiteX4" fmla="*/ 15907 w 64726"/>
                    <a:gd name="connsiteY4" fmla="*/ 213010 h 427463"/>
                    <a:gd name="connsiteX5" fmla="*/ 19082 w 64726"/>
                    <a:gd name="connsiteY5" fmla="*/ 260635 h 427463"/>
                    <a:gd name="connsiteX6" fmla="*/ 25432 w 64726"/>
                    <a:gd name="connsiteY6" fmla="*/ 422560 h 427463"/>
                    <a:gd name="connsiteX7" fmla="*/ 38132 w 64726"/>
                    <a:gd name="connsiteY7" fmla="*/ 362235 h 427463"/>
                    <a:gd name="connsiteX8" fmla="*/ 6382 w 64726"/>
                    <a:gd name="connsiteY8" fmla="*/ 130460 h 427463"/>
                    <a:gd name="connsiteX9" fmla="*/ 32 w 64726"/>
                    <a:gd name="connsiteY9" fmla="*/ 143160 h 427463"/>
                    <a:gd name="connsiteX10" fmla="*/ 25432 w 64726"/>
                    <a:gd name="connsiteY10" fmla="*/ 285 h 42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726" h="427463">
                      <a:moveTo>
                        <a:pt x="25432" y="285"/>
                      </a:moveTo>
                      <a:cubicBezTo>
                        <a:pt x="27020" y="-5536"/>
                        <a:pt x="3207" y="79131"/>
                        <a:pt x="9557" y="108235"/>
                      </a:cubicBezTo>
                      <a:cubicBezTo>
                        <a:pt x="15907" y="137339"/>
                        <a:pt x="57711" y="164327"/>
                        <a:pt x="63532" y="174910"/>
                      </a:cubicBezTo>
                      <a:cubicBezTo>
                        <a:pt x="69353" y="185493"/>
                        <a:pt x="52419" y="165385"/>
                        <a:pt x="44482" y="171735"/>
                      </a:cubicBezTo>
                      <a:cubicBezTo>
                        <a:pt x="36545" y="178085"/>
                        <a:pt x="20140" y="198193"/>
                        <a:pt x="15907" y="213010"/>
                      </a:cubicBezTo>
                      <a:cubicBezTo>
                        <a:pt x="11674" y="227827"/>
                        <a:pt x="17494" y="225710"/>
                        <a:pt x="19082" y="260635"/>
                      </a:cubicBezTo>
                      <a:cubicBezTo>
                        <a:pt x="20670" y="295560"/>
                        <a:pt x="22257" y="405627"/>
                        <a:pt x="25432" y="422560"/>
                      </a:cubicBezTo>
                      <a:cubicBezTo>
                        <a:pt x="28607" y="439493"/>
                        <a:pt x="41307" y="410918"/>
                        <a:pt x="38132" y="362235"/>
                      </a:cubicBezTo>
                      <a:cubicBezTo>
                        <a:pt x="34957" y="313552"/>
                        <a:pt x="12732" y="166972"/>
                        <a:pt x="6382" y="130460"/>
                      </a:cubicBezTo>
                      <a:cubicBezTo>
                        <a:pt x="32" y="93948"/>
                        <a:pt x="1090" y="162210"/>
                        <a:pt x="32" y="143160"/>
                      </a:cubicBezTo>
                      <a:cubicBezTo>
                        <a:pt x="-1026" y="124110"/>
                        <a:pt x="23844" y="6106"/>
                        <a:pt x="25432" y="2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 1115">
                  <a:extLst>
                    <a:ext uri="{FF2B5EF4-FFF2-40B4-BE49-F238E27FC236}">
                      <a16:creationId xmlns:a16="http://schemas.microsoft.com/office/drawing/2014/main" id="{C8DCF28E-72D1-7EB5-03B6-7B44B1A39101}"/>
                    </a:ext>
                  </a:extLst>
                </p:cNvPr>
                <p:cNvSpPr/>
                <p:nvPr/>
              </p:nvSpPr>
              <p:spPr>
                <a:xfrm>
                  <a:off x="8089422" y="3428475"/>
                  <a:ext cx="525818" cy="502479"/>
                </a:xfrm>
                <a:custGeom>
                  <a:avLst/>
                  <a:gdLst>
                    <a:gd name="connsiteX0" fmla="*/ 521178 w 525818"/>
                    <a:gd name="connsiteY0" fmla="*/ 525 h 502479"/>
                    <a:gd name="connsiteX1" fmla="*/ 473553 w 525818"/>
                    <a:gd name="connsiteY1" fmla="*/ 133875 h 502479"/>
                    <a:gd name="connsiteX2" fmla="*/ 432278 w 525818"/>
                    <a:gd name="connsiteY2" fmla="*/ 273575 h 502479"/>
                    <a:gd name="connsiteX3" fmla="*/ 448153 w 525818"/>
                    <a:gd name="connsiteY3" fmla="*/ 229125 h 502479"/>
                    <a:gd name="connsiteX4" fmla="*/ 384653 w 525818"/>
                    <a:gd name="connsiteY4" fmla="*/ 416450 h 502479"/>
                    <a:gd name="connsiteX5" fmla="*/ 330678 w 525818"/>
                    <a:gd name="connsiteY5" fmla="*/ 483125 h 502479"/>
                    <a:gd name="connsiteX6" fmla="*/ 298928 w 525818"/>
                    <a:gd name="connsiteY6" fmla="*/ 476775 h 502479"/>
                    <a:gd name="connsiteX7" fmla="*/ 478 w 525818"/>
                    <a:gd name="connsiteY7" fmla="*/ 460900 h 502479"/>
                    <a:gd name="connsiteX8" fmla="*/ 232253 w 525818"/>
                    <a:gd name="connsiteY8" fmla="*/ 502175 h 502479"/>
                    <a:gd name="connsiteX9" fmla="*/ 343378 w 525818"/>
                    <a:gd name="connsiteY9" fmla="*/ 435500 h 502479"/>
                    <a:gd name="connsiteX10" fmla="*/ 425928 w 525818"/>
                    <a:gd name="connsiteY10" fmla="*/ 327550 h 502479"/>
                    <a:gd name="connsiteX11" fmla="*/ 349728 w 525818"/>
                    <a:gd name="connsiteY11" fmla="*/ 410100 h 502479"/>
                    <a:gd name="connsiteX12" fmla="*/ 448153 w 525818"/>
                    <a:gd name="connsiteY12" fmla="*/ 238650 h 502479"/>
                    <a:gd name="connsiteX13" fmla="*/ 359253 w 525818"/>
                    <a:gd name="connsiteY13" fmla="*/ 343425 h 502479"/>
                    <a:gd name="connsiteX14" fmla="*/ 505303 w 525818"/>
                    <a:gd name="connsiteY14" fmla="*/ 95775 h 502479"/>
                    <a:gd name="connsiteX15" fmla="*/ 521178 w 525818"/>
                    <a:gd name="connsiteY15" fmla="*/ 525 h 5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5818" h="502479">
                      <a:moveTo>
                        <a:pt x="521178" y="525"/>
                      </a:moveTo>
                      <a:cubicBezTo>
                        <a:pt x="515886" y="6875"/>
                        <a:pt x="488370" y="88367"/>
                        <a:pt x="473553" y="133875"/>
                      </a:cubicBezTo>
                      <a:cubicBezTo>
                        <a:pt x="458736" y="179383"/>
                        <a:pt x="436511" y="257700"/>
                        <a:pt x="432278" y="273575"/>
                      </a:cubicBezTo>
                      <a:cubicBezTo>
                        <a:pt x="428045" y="289450"/>
                        <a:pt x="456090" y="205313"/>
                        <a:pt x="448153" y="229125"/>
                      </a:cubicBezTo>
                      <a:cubicBezTo>
                        <a:pt x="440215" y="252938"/>
                        <a:pt x="404232" y="374117"/>
                        <a:pt x="384653" y="416450"/>
                      </a:cubicBezTo>
                      <a:cubicBezTo>
                        <a:pt x="365074" y="458783"/>
                        <a:pt x="344965" y="473071"/>
                        <a:pt x="330678" y="483125"/>
                      </a:cubicBezTo>
                      <a:cubicBezTo>
                        <a:pt x="316391" y="493179"/>
                        <a:pt x="353961" y="480479"/>
                        <a:pt x="298928" y="476775"/>
                      </a:cubicBezTo>
                      <a:cubicBezTo>
                        <a:pt x="243895" y="473071"/>
                        <a:pt x="11590" y="456667"/>
                        <a:pt x="478" y="460900"/>
                      </a:cubicBezTo>
                      <a:cubicBezTo>
                        <a:pt x="-10635" y="465133"/>
                        <a:pt x="175103" y="506408"/>
                        <a:pt x="232253" y="502175"/>
                      </a:cubicBezTo>
                      <a:cubicBezTo>
                        <a:pt x="289403" y="497942"/>
                        <a:pt x="311099" y="464604"/>
                        <a:pt x="343378" y="435500"/>
                      </a:cubicBezTo>
                      <a:cubicBezTo>
                        <a:pt x="375657" y="406396"/>
                        <a:pt x="424870" y="331783"/>
                        <a:pt x="425928" y="327550"/>
                      </a:cubicBezTo>
                      <a:cubicBezTo>
                        <a:pt x="426986" y="323317"/>
                        <a:pt x="346024" y="424917"/>
                        <a:pt x="349728" y="410100"/>
                      </a:cubicBezTo>
                      <a:cubicBezTo>
                        <a:pt x="353432" y="395283"/>
                        <a:pt x="446566" y="249762"/>
                        <a:pt x="448153" y="238650"/>
                      </a:cubicBezTo>
                      <a:cubicBezTo>
                        <a:pt x="449740" y="227538"/>
                        <a:pt x="349728" y="367238"/>
                        <a:pt x="359253" y="343425"/>
                      </a:cubicBezTo>
                      <a:cubicBezTo>
                        <a:pt x="368778" y="319613"/>
                        <a:pt x="477786" y="144987"/>
                        <a:pt x="505303" y="95775"/>
                      </a:cubicBezTo>
                      <a:cubicBezTo>
                        <a:pt x="532820" y="46563"/>
                        <a:pt x="526470" y="-5825"/>
                        <a:pt x="521178" y="5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 1116">
                  <a:extLst>
                    <a:ext uri="{FF2B5EF4-FFF2-40B4-BE49-F238E27FC236}">
                      <a16:creationId xmlns:a16="http://schemas.microsoft.com/office/drawing/2014/main" id="{370AE692-FFB1-9FE7-A567-80C3B631A1CC}"/>
                    </a:ext>
                  </a:extLst>
                </p:cNvPr>
                <p:cNvSpPr/>
                <p:nvPr/>
              </p:nvSpPr>
              <p:spPr>
                <a:xfrm>
                  <a:off x="8540616" y="2745000"/>
                  <a:ext cx="108095" cy="338177"/>
                </a:xfrm>
                <a:custGeom>
                  <a:avLst/>
                  <a:gdLst>
                    <a:gd name="connsiteX0" fmla="*/ 134 w 108095"/>
                    <a:gd name="connsiteY0" fmla="*/ 1375 h 338177"/>
                    <a:gd name="connsiteX1" fmla="*/ 63634 w 108095"/>
                    <a:gd name="connsiteY1" fmla="*/ 198225 h 338177"/>
                    <a:gd name="connsiteX2" fmla="*/ 76334 w 108095"/>
                    <a:gd name="connsiteY2" fmla="*/ 233150 h 338177"/>
                    <a:gd name="connsiteX3" fmla="*/ 82684 w 108095"/>
                    <a:gd name="connsiteY3" fmla="*/ 195050 h 338177"/>
                    <a:gd name="connsiteX4" fmla="*/ 108084 w 108095"/>
                    <a:gd name="connsiteY4" fmla="*/ 337925 h 338177"/>
                    <a:gd name="connsiteX5" fmla="*/ 85859 w 108095"/>
                    <a:gd name="connsiteY5" fmla="*/ 226800 h 338177"/>
                    <a:gd name="connsiteX6" fmla="*/ 82684 w 108095"/>
                    <a:gd name="connsiteY6" fmla="*/ 115675 h 338177"/>
                    <a:gd name="connsiteX7" fmla="*/ 134 w 108095"/>
                    <a:gd name="connsiteY7" fmla="*/ 1375 h 338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095" h="338177">
                      <a:moveTo>
                        <a:pt x="134" y="1375"/>
                      </a:moveTo>
                      <a:cubicBezTo>
                        <a:pt x="-3041" y="15133"/>
                        <a:pt x="50934" y="159596"/>
                        <a:pt x="63634" y="198225"/>
                      </a:cubicBezTo>
                      <a:cubicBezTo>
                        <a:pt x="76334" y="236854"/>
                        <a:pt x="73159" y="233679"/>
                        <a:pt x="76334" y="233150"/>
                      </a:cubicBezTo>
                      <a:cubicBezTo>
                        <a:pt x="79509" y="232621"/>
                        <a:pt x="77392" y="177588"/>
                        <a:pt x="82684" y="195050"/>
                      </a:cubicBezTo>
                      <a:cubicBezTo>
                        <a:pt x="87976" y="212512"/>
                        <a:pt x="107555" y="332633"/>
                        <a:pt x="108084" y="337925"/>
                      </a:cubicBezTo>
                      <a:cubicBezTo>
                        <a:pt x="108613" y="343217"/>
                        <a:pt x="90092" y="263842"/>
                        <a:pt x="85859" y="226800"/>
                      </a:cubicBezTo>
                      <a:cubicBezTo>
                        <a:pt x="81626" y="189758"/>
                        <a:pt x="100147" y="150600"/>
                        <a:pt x="82684" y="115675"/>
                      </a:cubicBezTo>
                      <a:cubicBezTo>
                        <a:pt x="65222" y="80750"/>
                        <a:pt x="3309" y="-12383"/>
                        <a:pt x="134" y="13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 1117">
                  <a:extLst>
                    <a:ext uri="{FF2B5EF4-FFF2-40B4-BE49-F238E27FC236}">
                      <a16:creationId xmlns:a16="http://schemas.microsoft.com/office/drawing/2014/main" id="{E591D1B2-FB98-5E2B-E459-CDCFFEF092A9}"/>
                    </a:ext>
                  </a:extLst>
                </p:cNvPr>
                <p:cNvSpPr/>
                <p:nvPr/>
              </p:nvSpPr>
              <p:spPr>
                <a:xfrm>
                  <a:off x="8465843" y="2944436"/>
                  <a:ext cx="110088" cy="446642"/>
                </a:xfrm>
                <a:custGeom>
                  <a:avLst/>
                  <a:gdLst>
                    <a:gd name="connsiteX0" fmla="*/ 1882 w 110088"/>
                    <a:gd name="connsiteY0" fmla="*/ 1964 h 446642"/>
                    <a:gd name="connsiteX1" fmla="*/ 90782 w 110088"/>
                    <a:gd name="connsiteY1" fmla="*/ 259139 h 446642"/>
                    <a:gd name="connsiteX2" fmla="*/ 93957 w 110088"/>
                    <a:gd name="connsiteY2" fmla="*/ 224214 h 446642"/>
                    <a:gd name="connsiteX3" fmla="*/ 65382 w 110088"/>
                    <a:gd name="connsiteY3" fmla="*/ 443289 h 446642"/>
                    <a:gd name="connsiteX4" fmla="*/ 103482 w 110088"/>
                    <a:gd name="connsiteY4" fmla="*/ 348039 h 446642"/>
                    <a:gd name="connsiteX5" fmla="*/ 100307 w 110088"/>
                    <a:gd name="connsiteY5" fmla="*/ 227389 h 446642"/>
                    <a:gd name="connsiteX6" fmla="*/ 8232 w 110088"/>
                    <a:gd name="connsiteY6" fmla="*/ 71814 h 446642"/>
                    <a:gd name="connsiteX7" fmla="*/ 27282 w 110088"/>
                    <a:gd name="connsiteY7" fmla="*/ 135314 h 446642"/>
                    <a:gd name="connsiteX8" fmla="*/ 1882 w 110088"/>
                    <a:gd name="connsiteY8" fmla="*/ 1964 h 446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088" h="446642">
                      <a:moveTo>
                        <a:pt x="1882" y="1964"/>
                      </a:moveTo>
                      <a:cubicBezTo>
                        <a:pt x="12465" y="22602"/>
                        <a:pt x="75436" y="222097"/>
                        <a:pt x="90782" y="259139"/>
                      </a:cubicBezTo>
                      <a:cubicBezTo>
                        <a:pt x="106128" y="296181"/>
                        <a:pt x="98190" y="193522"/>
                        <a:pt x="93957" y="224214"/>
                      </a:cubicBezTo>
                      <a:cubicBezTo>
                        <a:pt x="89724" y="254906"/>
                        <a:pt x="63795" y="422652"/>
                        <a:pt x="65382" y="443289"/>
                      </a:cubicBezTo>
                      <a:cubicBezTo>
                        <a:pt x="66969" y="463926"/>
                        <a:pt x="97661" y="384022"/>
                        <a:pt x="103482" y="348039"/>
                      </a:cubicBezTo>
                      <a:cubicBezTo>
                        <a:pt x="109303" y="312056"/>
                        <a:pt x="116182" y="273427"/>
                        <a:pt x="100307" y="227389"/>
                      </a:cubicBezTo>
                      <a:cubicBezTo>
                        <a:pt x="84432" y="181352"/>
                        <a:pt x="20403" y="87160"/>
                        <a:pt x="8232" y="71814"/>
                      </a:cubicBezTo>
                      <a:cubicBezTo>
                        <a:pt x="-3939" y="56468"/>
                        <a:pt x="25695" y="140606"/>
                        <a:pt x="27282" y="135314"/>
                      </a:cubicBezTo>
                      <a:cubicBezTo>
                        <a:pt x="28869" y="130022"/>
                        <a:pt x="-8701" y="-18674"/>
                        <a:pt x="1882" y="19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 1118">
                  <a:extLst>
                    <a:ext uri="{FF2B5EF4-FFF2-40B4-BE49-F238E27FC236}">
                      <a16:creationId xmlns:a16="http://schemas.microsoft.com/office/drawing/2014/main" id="{CC1C8BE4-5A0A-0E8C-840C-16DB804FBE4C}"/>
                    </a:ext>
                  </a:extLst>
                </p:cNvPr>
                <p:cNvSpPr/>
                <p:nvPr/>
              </p:nvSpPr>
              <p:spPr>
                <a:xfrm>
                  <a:off x="8597717" y="3140070"/>
                  <a:ext cx="26975" cy="307133"/>
                </a:xfrm>
                <a:custGeom>
                  <a:avLst/>
                  <a:gdLst>
                    <a:gd name="connsiteX0" fmla="*/ 6533 w 26975"/>
                    <a:gd name="connsiteY0" fmla="*/ 5 h 307133"/>
                    <a:gd name="connsiteX1" fmla="*/ 183 w 26975"/>
                    <a:gd name="connsiteY1" fmla="*/ 168280 h 307133"/>
                    <a:gd name="connsiteX2" fmla="*/ 12883 w 26975"/>
                    <a:gd name="connsiteY2" fmla="*/ 123830 h 307133"/>
                    <a:gd name="connsiteX3" fmla="*/ 16058 w 26975"/>
                    <a:gd name="connsiteY3" fmla="*/ 304805 h 307133"/>
                    <a:gd name="connsiteX4" fmla="*/ 16058 w 26975"/>
                    <a:gd name="connsiteY4" fmla="*/ 215905 h 307133"/>
                    <a:gd name="connsiteX5" fmla="*/ 25583 w 26975"/>
                    <a:gd name="connsiteY5" fmla="*/ 63505 h 307133"/>
                    <a:gd name="connsiteX6" fmla="*/ 22408 w 26975"/>
                    <a:gd name="connsiteY6" fmla="*/ 174630 h 307133"/>
                    <a:gd name="connsiteX7" fmla="*/ 6533 w 26975"/>
                    <a:gd name="connsiteY7" fmla="*/ 5 h 30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5" h="307133">
                      <a:moveTo>
                        <a:pt x="6533" y="5"/>
                      </a:moveTo>
                      <a:cubicBezTo>
                        <a:pt x="2829" y="-1053"/>
                        <a:pt x="-875" y="147643"/>
                        <a:pt x="183" y="168280"/>
                      </a:cubicBezTo>
                      <a:cubicBezTo>
                        <a:pt x="1241" y="188917"/>
                        <a:pt x="10237" y="101076"/>
                        <a:pt x="12883" y="123830"/>
                      </a:cubicBezTo>
                      <a:cubicBezTo>
                        <a:pt x="15529" y="146584"/>
                        <a:pt x="15529" y="289459"/>
                        <a:pt x="16058" y="304805"/>
                      </a:cubicBezTo>
                      <a:cubicBezTo>
                        <a:pt x="16587" y="320151"/>
                        <a:pt x="14470" y="256122"/>
                        <a:pt x="16058" y="215905"/>
                      </a:cubicBezTo>
                      <a:cubicBezTo>
                        <a:pt x="17646" y="175688"/>
                        <a:pt x="24525" y="70384"/>
                        <a:pt x="25583" y="63505"/>
                      </a:cubicBezTo>
                      <a:cubicBezTo>
                        <a:pt x="26641" y="56626"/>
                        <a:pt x="29287" y="178334"/>
                        <a:pt x="22408" y="174630"/>
                      </a:cubicBezTo>
                      <a:cubicBezTo>
                        <a:pt x="15529" y="170926"/>
                        <a:pt x="10237" y="1063"/>
                        <a:pt x="6533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 1119">
                  <a:extLst>
                    <a:ext uri="{FF2B5EF4-FFF2-40B4-BE49-F238E27FC236}">
                      <a16:creationId xmlns:a16="http://schemas.microsoft.com/office/drawing/2014/main" id="{D805C812-F3FB-17A7-4000-13D9A104B1B0}"/>
                    </a:ext>
                  </a:extLst>
                </p:cNvPr>
                <p:cNvSpPr/>
                <p:nvPr/>
              </p:nvSpPr>
              <p:spPr>
                <a:xfrm>
                  <a:off x="8308975" y="2924175"/>
                  <a:ext cx="180424" cy="111297"/>
                </a:xfrm>
                <a:custGeom>
                  <a:avLst/>
                  <a:gdLst>
                    <a:gd name="connsiteX0" fmla="*/ 0 w 180424"/>
                    <a:gd name="connsiteY0" fmla="*/ 111125 h 111297"/>
                    <a:gd name="connsiteX1" fmla="*/ 152400 w 180424"/>
                    <a:gd name="connsiteY1" fmla="*/ 47625 h 111297"/>
                    <a:gd name="connsiteX2" fmla="*/ 88900 w 180424"/>
                    <a:gd name="connsiteY2" fmla="*/ 50800 h 111297"/>
                    <a:gd name="connsiteX3" fmla="*/ 165100 w 180424"/>
                    <a:gd name="connsiteY3" fmla="*/ 15875 h 111297"/>
                    <a:gd name="connsiteX4" fmla="*/ 177800 w 180424"/>
                    <a:gd name="connsiteY4" fmla="*/ 0 h 111297"/>
                    <a:gd name="connsiteX5" fmla="*/ 130175 w 180424"/>
                    <a:gd name="connsiteY5" fmla="*/ 15875 h 111297"/>
                    <a:gd name="connsiteX6" fmla="*/ 85725 w 180424"/>
                    <a:gd name="connsiteY6" fmla="*/ 31750 h 111297"/>
                    <a:gd name="connsiteX7" fmla="*/ 152400 w 180424"/>
                    <a:gd name="connsiteY7" fmla="*/ 25400 h 111297"/>
                    <a:gd name="connsiteX8" fmla="*/ 0 w 180424"/>
                    <a:gd name="connsiteY8" fmla="*/ 111125 h 111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424" h="111297">
                      <a:moveTo>
                        <a:pt x="0" y="111125"/>
                      </a:moveTo>
                      <a:cubicBezTo>
                        <a:pt x="0" y="114829"/>
                        <a:pt x="137583" y="57679"/>
                        <a:pt x="152400" y="47625"/>
                      </a:cubicBezTo>
                      <a:cubicBezTo>
                        <a:pt x="167217" y="37571"/>
                        <a:pt x="86783" y="56092"/>
                        <a:pt x="88900" y="50800"/>
                      </a:cubicBezTo>
                      <a:cubicBezTo>
                        <a:pt x="91017" y="45508"/>
                        <a:pt x="165100" y="15875"/>
                        <a:pt x="165100" y="15875"/>
                      </a:cubicBezTo>
                      <a:cubicBezTo>
                        <a:pt x="179917" y="7408"/>
                        <a:pt x="183621" y="0"/>
                        <a:pt x="177800" y="0"/>
                      </a:cubicBezTo>
                      <a:cubicBezTo>
                        <a:pt x="171979" y="0"/>
                        <a:pt x="145521" y="10583"/>
                        <a:pt x="130175" y="15875"/>
                      </a:cubicBezTo>
                      <a:cubicBezTo>
                        <a:pt x="114829" y="21167"/>
                        <a:pt x="82021" y="30163"/>
                        <a:pt x="85725" y="31750"/>
                      </a:cubicBezTo>
                      <a:cubicBezTo>
                        <a:pt x="89429" y="33337"/>
                        <a:pt x="167217" y="11113"/>
                        <a:pt x="152400" y="25400"/>
                      </a:cubicBezTo>
                      <a:cubicBezTo>
                        <a:pt x="137583" y="39687"/>
                        <a:pt x="0" y="107421"/>
                        <a:pt x="0" y="1111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 1120">
                  <a:extLst>
                    <a:ext uri="{FF2B5EF4-FFF2-40B4-BE49-F238E27FC236}">
                      <a16:creationId xmlns:a16="http://schemas.microsoft.com/office/drawing/2014/main" id="{1E04E031-889A-189A-179C-40801D990D41}"/>
                    </a:ext>
                  </a:extLst>
                </p:cNvPr>
                <p:cNvSpPr/>
                <p:nvPr/>
              </p:nvSpPr>
              <p:spPr>
                <a:xfrm>
                  <a:off x="8243185" y="2983036"/>
                  <a:ext cx="278418" cy="375067"/>
                </a:xfrm>
                <a:custGeom>
                  <a:avLst/>
                  <a:gdLst>
                    <a:gd name="connsiteX0" fmla="*/ 88015 w 278418"/>
                    <a:gd name="connsiteY0" fmla="*/ 134814 h 375067"/>
                    <a:gd name="connsiteX1" fmla="*/ 157865 w 278418"/>
                    <a:gd name="connsiteY1" fmla="*/ 157039 h 375067"/>
                    <a:gd name="connsiteX2" fmla="*/ 199140 w 278418"/>
                    <a:gd name="connsiteY2" fmla="*/ 150689 h 375067"/>
                    <a:gd name="connsiteX3" fmla="*/ 262640 w 278418"/>
                    <a:gd name="connsiteY3" fmla="*/ 93539 h 375067"/>
                    <a:gd name="connsiteX4" fmla="*/ 240415 w 278418"/>
                    <a:gd name="connsiteY4" fmla="*/ 144339 h 375067"/>
                    <a:gd name="connsiteX5" fmla="*/ 237240 w 278418"/>
                    <a:gd name="connsiteY5" fmla="*/ 195139 h 375067"/>
                    <a:gd name="connsiteX6" fmla="*/ 256290 w 278418"/>
                    <a:gd name="connsiteY6" fmla="*/ 230064 h 375067"/>
                    <a:gd name="connsiteX7" fmla="*/ 218190 w 278418"/>
                    <a:gd name="connsiteY7" fmla="*/ 350714 h 375067"/>
                    <a:gd name="connsiteX8" fmla="*/ 249940 w 278418"/>
                    <a:gd name="connsiteY8" fmla="*/ 271339 h 375067"/>
                    <a:gd name="connsiteX9" fmla="*/ 253115 w 278418"/>
                    <a:gd name="connsiteY9" fmla="*/ 344364 h 375067"/>
                    <a:gd name="connsiteX10" fmla="*/ 224540 w 278418"/>
                    <a:gd name="connsiteY10" fmla="*/ 369764 h 375067"/>
                    <a:gd name="connsiteX11" fmla="*/ 275340 w 278418"/>
                    <a:gd name="connsiteY11" fmla="*/ 245939 h 375067"/>
                    <a:gd name="connsiteX12" fmla="*/ 265815 w 278418"/>
                    <a:gd name="connsiteY12" fmla="*/ 188789 h 375067"/>
                    <a:gd name="connsiteX13" fmla="*/ 208665 w 278418"/>
                    <a:gd name="connsiteY13" fmla="*/ 144339 h 375067"/>
                    <a:gd name="connsiteX14" fmla="*/ 205490 w 278418"/>
                    <a:gd name="connsiteY14" fmla="*/ 74489 h 375067"/>
                    <a:gd name="connsiteX15" fmla="*/ 208665 w 278418"/>
                    <a:gd name="connsiteY15" fmla="*/ 1464 h 375067"/>
                    <a:gd name="connsiteX16" fmla="*/ 199140 w 278418"/>
                    <a:gd name="connsiteY16" fmla="*/ 144339 h 375067"/>
                    <a:gd name="connsiteX17" fmla="*/ 176915 w 278418"/>
                    <a:gd name="connsiteY17" fmla="*/ 150689 h 375067"/>
                    <a:gd name="connsiteX18" fmla="*/ 2290 w 278418"/>
                    <a:gd name="connsiteY18" fmla="*/ 131639 h 375067"/>
                    <a:gd name="connsiteX19" fmla="*/ 88015 w 278418"/>
                    <a:gd name="connsiteY19" fmla="*/ 134814 h 375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78418" h="375067">
                      <a:moveTo>
                        <a:pt x="88015" y="134814"/>
                      </a:moveTo>
                      <a:cubicBezTo>
                        <a:pt x="113944" y="139047"/>
                        <a:pt x="139344" y="154393"/>
                        <a:pt x="157865" y="157039"/>
                      </a:cubicBezTo>
                      <a:cubicBezTo>
                        <a:pt x="176386" y="159685"/>
                        <a:pt x="181678" y="161272"/>
                        <a:pt x="199140" y="150689"/>
                      </a:cubicBezTo>
                      <a:cubicBezTo>
                        <a:pt x="216603" y="140106"/>
                        <a:pt x="255761" y="94597"/>
                        <a:pt x="262640" y="93539"/>
                      </a:cubicBezTo>
                      <a:cubicBezTo>
                        <a:pt x="269519" y="92481"/>
                        <a:pt x="244648" y="127406"/>
                        <a:pt x="240415" y="144339"/>
                      </a:cubicBezTo>
                      <a:cubicBezTo>
                        <a:pt x="236182" y="161272"/>
                        <a:pt x="234594" y="180852"/>
                        <a:pt x="237240" y="195139"/>
                      </a:cubicBezTo>
                      <a:cubicBezTo>
                        <a:pt x="239886" y="209426"/>
                        <a:pt x="259465" y="204135"/>
                        <a:pt x="256290" y="230064"/>
                      </a:cubicBezTo>
                      <a:cubicBezTo>
                        <a:pt x="253115" y="255993"/>
                        <a:pt x="219248" y="343835"/>
                        <a:pt x="218190" y="350714"/>
                      </a:cubicBezTo>
                      <a:cubicBezTo>
                        <a:pt x="217132" y="357593"/>
                        <a:pt x="244119" y="272397"/>
                        <a:pt x="249940" y="271339"/>
                      </a:cubicBezTo>
                      <a:cubicBezTo>
                        <a:pt x="255761" y="270281"/>
                        <a:pt x="257348" y="327960"/>
                        <a:pt x="253115" y="344364"/>
                      </a:cubicBezTo>
                      <a:cubicBezTo>
                        <a:pt x="248882" y="360768"/>
                        <a:pt x="220836" y="386168"/>
                        <a:pt x="224540" y="369764"/>
                      </a:cubicBezTo>
                      <a:cubicBezTo>
                        <a:pt x="228244" y="353360"/>
                        <a:pt x="268461" y="276101"/>
                        <a:pt x="275340" y="245939"/>
                      </a:cubicBezTo>
                      <a:cubicBezTo>
                        <a:pt x="282219" y="215777"/>
                        <a:pt x="276927" y="205722"/>
                        <a:pt x="265815" y="188789"/>
                      </a:cubicBezTo>
                      <a:cubicBezTo>
                        <a:pt x="254703" y="171856"/>
                        <a:pt x="218719" y="163389"/>
                        <a:pt x="208665" y="144339"/>
                      </a:cubicBezTo>
                      <a:cubicBezTo>
                        <a:pt x="198611" y="125289"/>
                        <a:pt x="205490" y="98301"/>
                        <a:pt x="205490" y="74489"/>
                      </a:cubicBezTo>
                      <a:cubicBezTo>
                        <a:pt x="205490" y="50677"/>
                        <a:pt x="209723" y="-10178"/>
                        <a:pt x="208665" y="1464"/>
                      </a:cubicBezTo>
                      <a:cubicBezTo>
                        <a:pt x="207607" y="13106"/>
                        <a:pt x="204432" y="119468"/>
                        <a:pt x="199140" y="144339"/>
                      </a:cubicBezTo>
                      <a:cubicBezTo>
                        <a:pt x="193848" y="169210"/>
                        <a:pt x="209723" y="152806"/>
                        <a:pt x="176915" y="150689"/>
                      </a:cubicBezTo>
                      <a:cubicBezTo>
                        <a:pt x="144107" y="148572"/>
                        <a:pt x="18694" y="133226"/>
                        <a:pt x="2290" y="131639"/>
                      </a:cubicBezTo>
                      <a:cubicBezTo>
                        <a:pt x="-14114" y="130052"/>
                        <a:pt x="62086" y="130581"/>
                        <a:pt x="88015" y="134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 1121">
                  <a:extLst>
                    <a:ext uri="{FF2B5EF4-FFF2-40B4-BE49-F238E27FC236}">
                      <a16:creationId xmlns:a16="http://schemas.microsoft.com/office/drawing/2014/main" id="{C19AC8A3-C9F2-082A-2E0A-9A930653C88E}"/>
                    </a:ext>
                  </a:extLst>
                </p:cNvPr>
                <p:cNvSpPr/>
                <p:nvPr/>
              </p:nvSpPr>
              <p:spPr>
                <a:xfrm>
                  <a:off x="8169334" y="3137063"/>
                  <a:ext cx="262853" cy="503655"/>
                </a:xfrm>
                <a:custGeom>
                  <a:avLst/>
                  <a:gdLst>
                    <a:gd name="connsiteX0" fmla="*/ 184091 w 262853"/>
                    <a:gd name="connsiteY0" fmla="*/ 3012 h 503655"/>
                    <a:gd name="connsiteX1" fmla="*/ 212666 w 262853"/>
                    <a:gd name="connsiteY1" fmla="*/ 190337 h 503655"/>
                    <a:gd name="connsiteX2" fmla="*/ 212666 w 262853"/>
                    <a:gd name="connsiteY2" fmla="*/ 101437 h 503655"/>
                    <a:gd name="connsiteX3" fmla="*/ 168216 w 262853"/>
                    <a:gd name="connsiteY3" fmla="*/ 276062 h 503655"/>
                    <a:gd name="connsiteX4" fmla="*/ 196791 w 262853"/>
                    <a:gd name="connsiteY4" fmla="*/ 187162 h 503655"/>
                    <a:gd name="connsiteX5" fmla="*/ 136466 w 262853"/>
                    <a:gd name="connsiteY5" fmla="*/ 326862 h 503655"/>
                    <a:gd name="connsiteX6" fmla="*/ 3116 w 262853"/>
                    <a:gd name="connsiteY6" fmla="*/ 501487 h 503655"/>
                    <a:gd name="connsiteX7" fmla="*/ 60266 w 262853"/>
                    <a:gd name="connsiteY7" fmla="*/ 406237 h 503655"/>
                    <a:gd name="connsiteX8" fmla="*/ 257116 w 262853"/>
                    <a:gd name="connsiteY8" fmla="*/ 145887 h 503655"/>
                    <a:gd name="connsiteX9" fmla="*/ 209491 w 262853"/>
                    <a:gd name="connsiteY9" fmla="*/ 222087 h 503655"/>
                    <a:gd name="connsiteX10" fmla="*/ 203141 w 262853"/>
                    <a:gd name="connsiteY10" fmla="*/ 82387 h 503655"/>
                    <a:gd name="connsiteX11" fmla="*/ 184091 w 262853"/>
                    <a:gd name="connsiteY11" fmla="*/ 3012 h 5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2853" h="503655">
                      <a:moveTo>
                        <a:pt x="184091" y="3012"/>
                      </a:moveTo>
                      <a:cubicBezTo>
                        <a:pt x="185679" y="21004"/>
                        <a:pt x="207903" y="173933"/>
                        <a:pt x="212666" y="190337"/>
                      </a:cubicBezTo>
                      <a:cubicBezTo>
                        <a:pt x="217429" y="206741"/>
                        <a:pt x="220074" y="87150"/>
                        <a:pt x="212666" y="101437"/>
                      </a:cubicBezTo>
                      <a:cubicBezTo>
                        <a:pt x="205258" y="115724"/>
                        <a:pt x="170862" y="261775"/>
                        <a:pt x="168216" y="276062"/>
                      </a:cubicBezTo>
                      <a:cubicBezTo>
                        <a:pt x="165570" y="290349"/>
                        <a:pt x="202083" y="178695"/>
                        <a:pt x="196791" y="187162"/>
                      </a:cubicBezTo>
                      <a:cubicBezTo>
                        <a:pt x="191499" y="195629"/>
                        <a:pt x="168745" y="274475"/>
                        <a:pt x="136466" y="326862"/>
                      </a:cubicBezTo>
                      <a:cubicBezTo>
                        <a:pt x="104187" y="379249"/>
                        <a:pt x="15816" y="488258"/>
                        <a:pt x="3116" y="501487"/>
                      </a:cubicBezTo>
                      <a:cubicBezTo>
                        <a:pt x="-9584" y="514716"/>
                        <a:pt x="17933" y="465504"/>
                        <a:pt x="60266" y="406237"/>
                      </a:cubicBezTo>
                      <a:cubicBezTo>
                        <a:pt x="102599" y="346970"/>
                        <a:pt x="232245" y="176579"/>
                        <a:pt x="257116" y="145887"/>
                      </a:cubicBezTo>
                      <a:cubicBezTo>
                        <a:pt x="281987" y="115195"/>
                        <a:pt x="218487" y="232670"/>
                        <a:pt x="209491" y="222087"/>
                      </a:cubicBezTo>
                      <a:cubicBezTo>
                        <a:pt x="200495" y="211504"/>
                        <a:pt x="204199" y="112549"/>
                        <a:pt x="203141" y="82387"/>
                      </a:cubicBezTo>
                      <a:cubicBezTo>
                        <a:pt x="202083" y="52225"/>
                        <a:pt x="182503" y="-14980"/>
                        <a:pt x="184091" y="3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 1122">
                  <a:extLst>
                    <a:ext uri="{FF2B5EF4-FFF2-40B4-BE49-F238E27FC236}">
                      <a16:creationId xmlns:a16="http://schemas.microsoft.com/office/drawing/2014/main" id="{CDFB7186-C542-9123-01EF-2FB94D59F233}"/>
                    </a:ext>
                  </a:extLst>
                </p:cNvPr>
                <p:cNvSpPr/>
                <p:nvPr/>
              </p:nvSpPr>
              <p:spPr>
                <a:xfrm>
                  <a:off x="8167246" y="3454231"/>
                  <a:ext cx="273199" cy="484128"/>
                </a:xfrm>
                <a:custGeom>
                  <a:avLst/>
                  <a:gdLst>
                    <a:gd name="connsiteX0" fmla="*/ 271904 w 273199"/>
                    <a:gd name="connsiteY0" fmla="*/ 3344 h 484128"/>
                    <a:gd name="connsiteX1" fmla="*/ 173479 w 273199"/>
                    <a:gd name="connsiteY1" fmla="*/ 73194 h 484128"/>
                    <a:gd name="connsiteX2" fmla="*/ 68704 w 273199"/>
                    <a:gd name="connsiteY2" fmla="*/ 197019 h 484128"/>
                    <a:gd name="connsiteX3" fmla="*/ 135379 w 273199"/>
                    <a:gd name="connsiteY3" fmla="*/ 120819 h 484128"/>
                    <a:gd name="connsiteX4" fmla="*/ 40129 w 273199"/>
                    <a:gd name="connsiteY4" fmla="*/ 219244 h 484128"/>
                    <a:gd name="connsiteX5" fmla="*/ 8379 w 273199"/>
                    <a:gd name="connsiteY5" fmla="*/ 314494 h 484128"/>
                    <a:gd name="connsiteX6" fmla="*/ 49654 w 273199"/>
                    <a:gd name="connsiteY6" fmla="*/ 216069 h 484128"/>
                    <a:gd name="connsiteX7" fmla="*/ 2029 w 273199"/>
                    <a:gd name="connsiteY7" fmla="*/ 473244 h 484128"/>
                    <a:gd name="connsiteX8" fmla="*/ 11554 w 273199"/>
                    <a:gd name="connsiteY8" fmla="*/ 409744 h 484128"/>
                    <a:gd name="connsiteX9" fmla="*/ 36954 w 273199"/>
                    <a:gd name="connsiteY9" fmla="*/ 168444 h 484128"/>
                    <a:gd name="connsiteX10" fmla="*/ 43304 w 273199"/>
                    <a:gd name="connsiteY10" fmla="*/ 250994 h 484128"/>
                    <a:gd name="connsiteX11" fmla="*/ 100454 w 273199"/>
                    <a:gd name="connsiteY11" fmla="*/ 177969 h 484128"/>
                    <a:gd name="connsiteX12" fmla="*/ 271904 w 273199"/>
                    <a:gd name="connsiteY12" fmla="*/ 3344 h 48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3199" h="484128">
                      <a:moveTo>
                        <a:pt x="271904" y="3344"/>
                      </a:moveTo>
                      <a:cubicBezTo>
                        <a:pt x="284075" y="-14118"/>
                        <a:pt x="207346" y="40915"/>
                        <a:pt x="173479" y="73194"/>
                      </a:cubicBezTo>
                      <a:cubicBezTo>
                        <a:pt x="139612" y="105473"/>
                        <a:pt x="75054" y="189082"/>
                        <a:pt x="68704" y="197019"/>
                      </a:cubicBezTo>
                      <a:cubicBezTo>
                        <a:pt x="62354" y="204956"/>
                        <a:pt x="140141" y="117115"/>
                        <a:pt x="135379" y="120819"/>
                      </a:cubicBezTo>
                      <a:cubicBezTo>
                        <a:pt x="130617" y="124523"/>
                        <a:pt x="61296" y="186965"/>
                        <a:pt x="40129" y="219244"/>
                      </a:cubicBezTo>
                      <a:cubicBezTo>
                        <a:pt x="18962" y="251523"/>
                        <a:pt x="6792" y="315023"/>
                        <a:pt x="8379" y="314494"/>
                      </a:cubicBezTo>
                      <a:cubicBezTo>
                        <a:pt x="9966" y="313965"/>
                        <a:pt x="50712" y="189611"/>
                        <a:pt x="49654" y="216069"/>
                      </a:cubicBezTo>
                      <a:cubicBezTo>
                        <a:pt x="48596" y="242527"/>
                        <a:pt x="8379" y="440965"/>
                        <a:pt x="2029" y="473244"/>
                      </a:cubicBezTo>
                      <a:cubicBezTo>
                        <a:pt x="-4321" y="505523"/>
                        <a:pt x="5733" y="460544"/>
                        <a:pt x="11554" y="409744"/>
                      </a:cubicBezTo>
                      <a:cubicBezTo>
                        <a:pt x="17375" y="358944"/>
                        <a:pt x="31662" y="194902"/>
                        <a:pt x="36954" y="168444"/>
                      </a:cubicBezTo>
                      <a:cubicBezTo>
                        <a:pt x="42246" y="141986"/>
                        <a:pt x="32721" y="249407"/>
                        <a:pt x="43304" y="250994"/>
                      </a:cubicBezTo>
                      <a:cubicBezTo>
                        <a:pt x="53887" y="252582"/>
                        <a:pt x="58650" y="218186"/>
                        <a:pt x="100454" y="177969"/>
                      </a:cubicBezTo>
                      <a:cubicBezTo>
                        <a:pt x="142258" y="137752"/>
                        <a:pt x="259733" y="20806"/>
                        <a:pt x="271904" y="33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 1123">
                  <a:extLst>
                    <a:ext uri="{FF2B5EF4-FFF2-40B4-BE49-F238E27FC236}">
                      <a16:creationId xmlns:a16="http://schemas.microsoft.com/office/drawing/2014/main" id="{2BD4375F-5916-492A-7310-9190B3C91A0F}"/>
                    </a:ext>
                  </a:extLst>
                </p:cNvPr>
                <p:cNvSpPr/>
                <p:nvPr/>
              </p:nvSpPr>
              <p:spPr>
                <a:xfrm>
                  <a:off x="8138326" y="3447409"/>
                  <a:ext cx="307231" cy="258609"/>
                </a:xfrm>
                <a:custGeom>
                  <a:avLst/>
                  <a:gdLst>
                    <a:gd name="connsiteX0" fmla="*/ 307174 w 307231"/>
                    <a:gd name="connsiteY0" fmla="*/ 641 h 258609"/>
                    <a:gd name="connsiteX1" fmla="*/ 151599 w 307231"/>
                    <a:gd name="connsiteY1" fmla="*/ 73666 h 258609"/>
                    <a:gd name="connsiteX2" fmla="*/ 132549 w 307231"/>
                    <a:gd name="connsiteY2" fmla="*/ 130816 h 258609"/>
                    <a:gd name="connsiteX3" fmla="*/ 211924 w 307231"/>
                    <a:gd name="connsiteY3" fmla="*/ 83191 h 258609"/>
                    <a:gd name="connsiteX4" fmla="*/ 2374 w 307231"/>
                    <a:gd name="connsiteY4" fmla="*/ 257816 h 258609"/>
                    <a:gd name="connsiteX5" fmla="*/ 100799 w 307231"/>
                    <a:gd name="connsiteY5" fmla="*/ 146691 h 258609"/>
                    <a:gd name="connsiteX6" fmla="*/ 132549 w 307231"/>
                    <a:gd name="connsiteY6" fmla="*/ 118116 h 258609"/>
                    <a:gd name="connsiteX7" fmla="*/ 307174 w 307231"/>
                    <a:gd name="connsiteY7" fmla="*/ 641 h 25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7231" h="258609">
                      <a:moveTo>
                        <a:pt x="307174" y="641"/>
                      </a:moveTo>
                      <a:cubicBezTo>
                        <a:pt x="310349" y="-6767"/>
                        <a:pt x="180703" y="51970"/>
                        <a:pt x="151599" y="73666"/>
                      </a:cubicBezTo>
                      <a:cubicBezTo>
                        <a:pt x="122495" y="95362"/>
                        <a:pt x="122495" y="129229"/>
                        <a:pt x="132549" y="130816"/>
                      </a:cubicBezTo>
                      <a:cubicBezTo>
                        <a:pt x="142603" y="132403"/>
                        <a:pt x="233620" y="62024"/>
                        <a:pt x="211924" y="83191"/>
                      </a:cubicBezTo>
                      <a:cubicBezTo>
                        <a:pt x="190228" y="104358"/>
                        <a:pt x="20895" y="247233"/>
                        <a:pt x="2374" y="257816"/>
                      </a:cubicBezTo>
                      <a:cubicBezTo>
                        <a:pt x="-16147" y="268399"/>
                        <a:pt x="79103" y="169974"/>
                        <a:pt x="100799" y="146691"/>
                      </a:cubicBezTo>
                      <a:cubicBezTo>
                        <a:pt x="122495" y="123408"/>
                        <a:pt x="103445" y="137166"/>
                        <a:pt x="132549" y="118116"/>
                      </a:cubicBezTo>
                      <a:cubicBezTo>
                        <a:pt x="161653" y="99066"/>
                        <a:pt x="303999" y="8049"/>
                        <a:pt x="307174" y="6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 1124">
                  <a:extLst>
                    <a:ext uri="{FF2B5EF4-FFF2-40B4-BE49-F238E27FC236}">
                      <a16:creationId xmlns:a16="http://schemas.microsoft.com/office/drawing/2014/main" id="{A298ACC7-BBFE-0B8B-1FC9-363EBC0B194D}"/>
                    </a:ext>
                  </a:extLst>
                </p:cNvPr>
                <p:cNvSpPr/>
                <p:nvPr/>
              </p:nvSpPr>
              <p:spPr>
                <a:xfrm>
                  <a:off x="8349238" y="3252888"/>
                  <a:ext cx="89862" cy="620935"/>
                </a:xfrm>
                <a:custGeom>
                  <a:avLst/>
                  <a:gdLst>
                    <a:gd name="connsiteX0" fmla="*/ 1012 w 89862"/>
                    <a:gd name="connsiteY0" fmla="*/ 1487 h 620935"/>
                    <a:gd name="connsiteX1" fmla="*/ 51812 w 89862"/>
                    <a:gd name="connsiteY1" fmla="*/ 439637 h 620935"/>
                    <a:gd name="connsiteX2" fmla="*/ 77212 w 89862"/>
                    <a:gd name="connsiteY2" fmla="*/ 398362 h 620935"/>
                    <a:gd name="connsiteX3" fmla="*/ 86737 w 89862"/>
                    <a:gd name="connsiteY3" fmla="*/ 499962 h 620935"/>
                    <a:gd name="connsiteX4" fmla="*/ 23237 w 89862"/>
                    <a:gd name="connsiteY4" fmla="*/ 620612 h 620935"/>
                    <a:gd name="connsiteX5" fmla="*/ 77212 w 89862"/>
                    <a:gd name="connsiteY5" fmla="*/ 531712 h 620935"/>
                    <a:gd name="connsiteX6" fmla="*/ 58162 w 89862"/>
                    <a:gd name="connsiteY6" fmla="*/ 420587 h 620935"/>
                    <a:gd name="connsiteX7" fmla="*/ 20062 w 89862"/>
                    <a:gd name="connsiteY7" fmla="*/ 226912 h 620935"/>
                    <a:gd name="connsiteX8" fmla="*/ 16887 w 89862"/>
                    <a:gd name="connsiteY8" fmla="*/ 293587 h 620935"/>
                    <a:gd name="connsiteX9" fmla="*/ 1012 w 89862"/>
                    <a:gd name="connsiteY9" fmla="*/ 1487 h 62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862" h="620935">
                      <a:moveTo>
                        <a:pt x="1012" y="1487"/>
                      </a:moveTo>
                      <a:cubicBezTo>
                        <a:pt x="6833" y="25829"/>
                        <a:pt x="39112" y="373491"/>
                        <a:pt x="51812" y="439637"/>
                      </a:cubicBezTo>
                      <a:cubicBezTo>
                        <a:pt x="64512" y="505783"/>
                        <a:pt x="71391" y="388308"/>
                        <a:pt x="77212" y="398362"/>
                      </a:cubicBezTo>
                      <a:cubicBezTo>
                        <a:pt x="83033" y="408416"/>
                        <a:pt x="95733" y="462920"/>
                        <a:pt x="86737" y="499962"/>
                      </a:cubicBezTo>
                      <a:cubicBezTo>
                        <a:pt x="77741" y="537004"/>
                        <a:pt x="24824" y="615320"/>
                        <a:pt x="23237" y="620612"/>
                      </a:cubicBezTo>
                      <a:cubicBezTo>
                        <a:pt x="21650" y="625904"/>
                        <a:pt x="71391" y="565049"/>
                        <a:pt x="77212" y="531712"/>
                      </a:cubicBezTo>
                      <a:cubicBezTo>
                        <a:pt x="83033" y="498375"/>
                        <a:pt x="67687" y="471387"/>
                        <a:pt x="58162" y="420587"/>
                      </a:cubicBezTo>
                      <a:cubicBezTo>
                        <a:pt x="48637" y="369787"/>
                        <a:pt x="26941" y="248078"/>
                        <a:pt x="20062" y="226912"/>
                      </a:cubicBezTo>
                      <a:cubicBezTo>
                        <a:pt x="13183" y="205746"/>
                        <a:pt x="17416" y="327983"/>
                        <a:pt x="16887" y="293587"/>
                      </a:cubicBezTo>
                      <a:cubicBezTo>
                        <a:pt x="16358" y="259191"/>
                        <a:pt x="-4809" y="-22855"/>
                        <a:pt x="1012" y="14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 1125">
                  <a:extLst>
                    <a:ext uri="{FF2B5EF4-FFF2-40B4-BE49-F238E27FC236}">
                      <a16:creationId xmlns:a16="http://schemas.microsoft.com/office/drawing/2014/main" id="{0C436D33-C1CD-1739-DE18-DB0ED88F89AC}"/>
                    </a:ext>
                  </a:extLst>
                </p:cNvPr>
                <p:cNvSpPr/>
                <p:nvPr/>
              </p:nvSpPr>
              <p:spPr>
                <a:xfrm>
                  <a:off x="8334343" y="3162259"/>
                  <a:ext cx="152460" cy="238519"/>
                </a:xfrm>
                <a:custGeom>
                  <a:avLst/>
                  <a:gdLst>
                    <a:gd name="connsiteX0" fmla="*/ 32 w 152460"/>
                    <a:gd name="connsiteY0" fmla="*/ 41 h 238519"/>
                    <a:gd name="connsiteX1" fmla="*/ 114332 w 152460"/>
                    <a:gd name="connsiteY1" fmla="*/ 117516 h 238519"/>
                    <a:gd name="connsiteX2" fmla="*/ 85757 w 152460"/>
                    <a:gd name="connsiteY2" fmla="*/ 238166 h 238519"/>
                    <a:gd name="connsiteX3" fmla="*/ 107982 w 152460"/>
                    <a:gd name="connsiteY3" fmla="*/ 149266 h 238519"/>
                    <a:gd name="connsiteX4" fmla="*/ 114332 w 152460"/>
                    <a:gd name="connsiteY4" fmla="*/ 238166 h 238519"/>
                    <a:gd name="connsiteX5" fmla="*/ 152432 w 152460"/>
                    <a:gd name="connsiteY5" fmla="*/ 107991 h 238519"/>
                    <a:gd name="connsiteX6" fmla="*/ 120682 w 152460"/>
                    <a:gd name="connsiteY6" fmla="*/ 184191 h 238519"/>
                    <a:gd name="connsiteX7" fmla="*/ 127032 w 152460"/>
                    <a:gd name="connsiteY7" fmla="*/ 130216 h 238519"/>
                    <a:gd name="connsiteX8" fmla="*/ 32 w 152460"/>
                    <a:gd name="connsiteY8" fmla="*/ 41 h 238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460" h="238519">
                      <a:moveTo>
                        <a:pt x="32" y="41"/>
                      </a:moveTo>
                      <a:cubicBezTo>
                        <a:pt x="-2085" y="-2076"/>
                        <a:pt x="100045" y="77829"/>
                        <a:pt x="114332" y="117516"/>
                      </a:cubicBezTo>
                      <a:cubicBezTo>
                        <a:pt x="128619" y="157203"/>
                        <a:pt x="86815" y="232875"/>
                        <a:pt x="85757" y="238166"/>
                      </a:cubicBezTo>
                      <a:cubicBezTo>
                        <a:pt x="84699" y="243457"/>
                        <a:pt x="103220" y="149266"/>
                        <a:pt x="107982" y="149266"/>
                      </a:cubicBezTo>
                      <a:cubicBezTo>
                        <a:pt x="112744" y="149266"/>
                        <a:pt x="106924" y="245045"/>
                        <a:pt x="114332" y="238166"/>
                      </a:cubicBezTo>
                      <a:cubicBezTo>
                        <a:pt x="121740" y="231287"/>
                        <a:pt x="151374" y="116987"/>
                        <a:pt x="152432" y="107991"/>
                      </a:cubicBezTo>
                      <a:cubicBezTo>
                        <a:pt x="153490" y="98995"/>
                        <a:pt x="124915" y="180487"/>
                        <a:pt x="120682" y="184191"/>
                      </a:cubicBezTo>
                      <a:cubicBezTo>
                        <a:pt x="116449" y="187895"/>
                        <a:pt x="139203" y="158791"/>
                        <a:pt x="127032" y="130216"/>
                      </a:cubicBezTo>
                      <a:cubicBezTo>
                        <a:pt x="114861" y="101641"/>
                        <a:pt x="2149" y="2158"/>
                        <a:pt x="32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 1126">
                  <a:extLst>
                    <a:ext uri="{FF2B5EF4-FFF2-40B4-BE49-F238E27FC236}">
                      <a16:creationId xmlns:a16="http://schemas.microsoft.com/office/drawing/2014/main" id="{C214D743-B11C-2FDC-CE76-D88C1C90B805}"/>
                    </a:ext>
                  </a:extLst>
                </p:cNvPr>
                <p:cNvSpPr/>
                <p:nvPr/>
              </p:nvSpPr>
              <p:spPr>
                <a:xfrm>
                  <a:off x="8315229" y="3326171"/>
                  <a:ext cx="381193" cy="125347"/>
                </a:xfrm>
                <a:custGeom>
                  <a:avLst/>
                  <a:gdLst>
                    <a:gd name="connsiteX0" fmla="*/ 96 w 381193"/>
                    <a:gd name="connsiteY0" fmla="*/ 125054 h 125347"/>
                    <a:gd name="connsiteX1" fmla="*/ 174721 w 381193"/>
                    <a:gd name="connsiteY1" fmla="*/ 36154 h 125347"/>
                    <a:gd name="connsiteX2" fmla="*/ 257271 w 381193"/>
                    <a:gd name="connsiteY2" fmla="*/ 52029 h 125347"/>
                    <a:gd name="connsiteX3" fmla="*/ 244571 w 381193"/>
                    <a:gd name="connsiteY3" fmla="*/ 71079 h 125347"/>
                    <a:gd name="connsiteX4" fmla="*/ 314421 w 381193"/>
                    <a:gd name="connsiteY4" fmla="*/ 99654 h 125347"/>
                    <a:gd name="connsiteX5" fmla="*/ 285846 w 381193"/>
                    <a:gd name="connsiteY5" fmla="*/ 42504 h 125347"/>
                    <a:gd name="connsiteX6" fmla="*/ 381096 w 381193"/>
                    <a:gd name="connsiteY6" fmla="*/ 52029 h 125347"/>
                    <a:gd name="connsiteX7" fmla="*/ 301721 w 381193"/>
                    <a:gd name="connsiteY7" fmla="*/ 48854 h 125347"/>
                    <a:gd name="connsiteX8" fmla="*/ 200121 w 381193"/>
                    <a:gd name="connsiteY8" fmla="*/ 1229 h 125347"/>
                    <a:gd name="connsiteX9" fmla="*/ 96 w 381193"/>
                    <a:gd name="connsiteY9" fmla="*/ 125054 h 125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193" h="125347">
                      <a:moveTo>
                        <a:pt x="96" y="125054"/>
                      </a:moveTo>
                      <a:cubicBezTo>
                        <a:pt x="-4137" y="130875"/>
                        <a:pt x="131859" y="48325"/>
                        <a:pt x="174721" y="36154"/>
                      </a:cubicBezTo>
                      <a:cubicBezTo>
                        <a:pt x="217583" y="23983"/>
                        <a:pt x="245629" y="46208"/>
                        <a:pt x="257271" y="52029"/>
                      </a:cubicBezTo>
                      <a:cubicBezTo>
                        <a:pt x="268913" y="57850"/>
                        <a:pt x="235046" y="63142"/>
                        <a:pt x="244571" y="71079"/>
                      </a:cubicBezTo>
                      <a:cubicBezTo>
                        <a:pt x="254096" y="79016"/>
                        <a:pt x="307542" y="104416"/>
                        <a:pt x="314421" y="99654"/>
                      </a:cubicBezTo>
                      <a:cubicBezTo>
                        <a:pt x="321300" y="94892"/>
                        <a:pt x="274734" y="50441"/>
                        <a:pt x="285846" y="42504"/>
                      </a:cubicBezTo>
                      <a:cubicBezTo>
                        <a:pt x="296959" y="34566"/>
                        <a:pt x="378450" y="50971"/>
                        <a:pt x="381096" y="52029"/>
                      </a:cubicBezTo>
                      <a:cubicBezTo>
                        <a:pt x="383742" y="53087"/>
                        <a:pt x="331884" y="57321"/>
                        <a:pt x="301721" y="48854"/>
                      </a:cubicBezTo>
                      <a:cubicBezTo>
                        <a:pt x="271559" y="40387"/>
                        <a:pt x="243513" y="-8296"/>
                        <a:pt x="200121" y="1229"/>
                      </a:cubicBezTo>
                      <a:cubicBezTo>
                        <a:pt x="156729" y="10754"/>
                        <a:pt x="4329" y="119233"/>
                        <a:pt x="96" y="1250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 1127">
                  <a:extLst>
                    <a:ext uri="{FF2B5EF4-FFF2-40B4-BE49-F238E27FC236}">
                      <a16:creationId xmlns:a16="http://schemas.microsoft.com/office/drawing/2014/main" id="{D4A2AAD4-0403-FBE1-65DF-BCE37FBC36DD}"/>
                    </a:ext>
                  </a:extLst>
                </p:cNvPr>
                <p:cNvSpPr/>
                <p:nvPr/>
              </p:nvSpPr>
              <p:spPr>
                <a:xfrm>
                  <a:off x="8246251" y="3370171"/>
                  <a:ext cx="399328" cy="132364"/>
                </a:xfrm>
                <a:custGeom>
                  <a:avLst/>
                  <a:gdLst>
                    <a:gd name="connsiteX0" fmla="*/ 5574 w 399328"/>
                    <a:gd name="connsiteY0" fmla="*/ 128679 h 132364"/>
                    <a:gd name="connsiteX1" fmla="*/ 253224 w 399328"/>
                    <a:gd name="connsiteY1" fmla="*/ 20729 h 132364"/>
                    <a:gd name="connsiteX2" fmla="*/ 170674 w 399328"/>
                    <a:gd name="connsiteY2" fmla="*/ 46129 h 132364"/>
                    <a:gd name="connsiteX3" fmla="*/ 329424 w 399328"/>
                    <a:gd name="connsiteY3" fmla="*/ 14379 h 132364"/>
                    <a:gd name="connsiteX4" fmla="*/ 399274 w 399328"/>
                    <a:gd name="connsiteY4" fmla="*/ 65179 h 132364"/>
                    <a:gd name="connsiteX5" fmla="*/ 319899 w 399328"/>
                    <a:gd name="connsiteY5" fmla="*/ 11204 h 132364"/>
                    <a:gd name="connsiteX6" fmla="*/ 265924 w 399328"/>
                    <a:gd name="connsiteY6" fmla="*/ 8029 h 132364"/>
                    <a:gd name="connsiteX7" fmla="*/ 94474 w 399328"/>
                    <a:gd name="connsiteY7" fmla="*/ 100104 h 132364"/>
                    <a:gd name="connsiteX8" fmla="*/ 5574 w 399328"/>
                    <a:gd name="connsiteY8" fmla="*/ 128679 h 13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9328" h="132364">
                      <a:moveTo>
                        <a:pt x="5574" y="128679"/>
                      </a:moveTo>
                      <a:cubicBezTo>
                        <a:pt x="32032" y="115450"/>
                        <a:pt x="225707" y="34487"/>
                        <a:pt x="253224" y="20729"/>
                      </a:cubicBezTo>
                      <a:cubicBezTo>
                        <a:pt x="280741" y="6971"/>
                        <a:pt x="157974" y="47187"/>
                        <a:pt x="170674" y="46129"/>
                      </a:cubicBezTo>
                      <a:cubicBezTo>
                        <a:pt x="183374" y="45071"/>
                        <a:pt x="291324" y="11204"/>
                        <a:pt x="329424" y="14379"/>
                      </a:cubicBezTo>
                      <a:cubicBezTo>
                        <a:pt x="367524" y="17554"/>
                        <a:pt x="400861" y="65708"/>
                        <a:pt x="399274" y="65179"/>
                      </a:cubicBezTo>
                      <a:cubicBezTo>
                        <a:pt x="397687" y="64650"/>
                        <a:pt x="342124" y="20729"/>
                        <a:pt x="319899" y="11204"/>
                      </a:cubicBezTo>
                      <a:cubicBezTo>
                        <a:pt x="297674" y="1679"/>
                        <a:pt x="303495" y="-6788"/>
                        <a:pt x="265924" y="8029"/>
                      </a:cubicBezTo>
                      <a:cubicBezTo>
                        <a:pt x="228353" y="22846"/>
                        <a:pt x="135749" y="83700"/>
                        <a:pt x="94474" y="100104"/>
                      </a:cubicBezTo>
                      <a:cubicBezTo>
                        <a:pt x="53199" y="116508"/>
                        <a:pt x="-20884" y="141908"/>
                        <a:pt x="5574" y="1286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 1128">
                  <a:extLst>
                    <a:ext uri="{FF2B5EF4-FFF2-40B4-BE49-F238E27FC236}">
                      <a16:creationId xmlns:a16="http://schemas.microsoft.com/office/drawing/2014/main" id="{18469382-BD61-D09B-BD6D-1C870F45EEBE}"/>
                    </a:ext>
                  </a:extLst>
                </p:cNvPr>
                <p:cNvSpPr/>
                <p:nvPr/>
              </p:nvSpPr>
              <p:spPr>
                <a:xfrm>
                  <a:off x="8228941" y="2904805"/>
                  <a:ext cx="265335" cy="258994"/>
                </a:xfrm>
                <a:custGeom>
                  <a:avLst/>
                  <a:gdLst>
                    <a:gd name="connsiteX0" fmla="*/ 3834 w 265335"/>
                    <a:gd name="connsiteY0" fmla="*/ 257495 h 258994"/>
                    <a:gd name="connsiteX1" fmla="*/ 153059 w 265335"/>
                    <a:gd name="connsiteY1" fmla="*/ 209870 h 258994"/>
                    <a:gd name="connsiteX2" fmla="*/ 264184 w 265335"/>
                    <a:gd name="connsiteY2" fmla="*/ 3495 h 258994"/>
                    <a:gd name="connsiteX3" fmla="*/ 207034 w 265335"/>
                    <a:gd name="connsiteY3" fmla="*/ 92395 h 258994"/>
                    <a:gd name="connsiteX4" fmla="*/ 143534 w 265335"/>
                    <a:gd name="connsiteY4" fmla="*/ 251145 h 258994"/>
                    <a:gd name="connsiteX5" fmla="*/ 232434 w 265335"/>
                    <a:gd name="connsiteY5" fmla="*/ 98745 h 258994"/>
                    <a:gd name="connsiteX6" fmla="*/ 149884 w 265335"/>
                    <a:gd name="connsiteY6" fmla="*/ 193995 h 258994"/>
                    <a:gd name="connsiteX7" fmla="*/ 51459 w 265335"/>
                    <a:gd name="connsiteY7" fmla="*/ 241620 h 258994"/>
                    <a:gd name="connsiteX8" fmla="*/ 3834 w 265335"/>
                    <a:gd name="connsiteY8" fmla="*/ 257495 h 258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35" h="258994">
                      <a:moveTo>
                        <a:pt x="3834" y="257495"/>
                      </a:moveTo>
                      <a:cubicBezTo>
                        <a:pt x="20767" y="252203"/>
                        <a:pt x="109667" y="252203"/>
                        <a:pt x="153059" y="209870"/>
                      </a:cubicBezTo>
                      <a:cubicBezTo>
                        <a:pt x="196451" y="167537"/>
                        <a:pt x="255188" y="23074"/>
                        <a:pt x="264184" y="3495"/>
                      </a:cubicBezTo>
                      <a:cubicBezTo>
                        <a:pt x="273180" y="-16084"/>
                        <a:pt x="227142" y="51120"/>
                        <a:pt x="207034" y="92395"/>
                      </a:cubicBezTo>
                      <a:cubicBezTo>
                        <a:pt x="186926" y="133670"/>
                        <a:pt x="139301" y="250087"/>
                        <a:pt x="143534" y="251145"/>
                      </a:cubicBezTo>
                      <a:cubicBezTo>
                        <a:pt x="147767" y="252203"/>
                        <a:pt x="231376" y="108270"/>
                        <a:pt x="232434" y="98745"/>
                      </a:cubicBezTo>
                      <a:cubicBezTo>
                        <a:pt x="233492" y="89220"/>
                        <a:pt x="180046" y="170183"/>
                        <a:pt x="149884" y="193995"/>
                      </a:cubicBezTo>
                      <a:cubicBezTo>
                        <a:pt x="119722" y="217807"/>
                        <a:pt x="72626" y="229978"/>
                        <a:pt x="51459" y="241620"/>
                      </a:cubicBezTo>
                      <a:cubicBezTo>
                        <a:pt x="30292" y="253262"/>
                        <a:pt x="-13099" y="262787"/>
                        <a:pt x="3834" y="257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BC8EB61A-79DB-1CF9-97A8-DC5AB72488C0}"/>
                    </a:ext>
                  </a:extLst>
                </p:cNvPr>
                <p:cNvSpPr/>
                <p:nvPr/>
              </p:nvSpPr>
              <p:spPr>
                <a:xfrm>
                  <a:off x="6288369" y="4916453"/>
                  <a:ext cx="753471" cy="248398"/>
                </a:xfrm>
                <a:custGeom>
                  <a:avLst/>
                  <a:gdLst>
                    <a:gd name="connsiteX0" fmla="*/ 5 w 753471"/>
                    <a:gd name="connsiteY0" fmla="*/ 7816 h 248398"/>
                    <a:gd name="connsiteX1" fmla="*/ 299808 w 753471"/>
                    <a:gd name="connsiteY1" fmla="*/ 112747 h 248398"/>
                    <a:gd name="connsiteX2" fmla="*/ 569631 w 753471"/>
                    <a:gd name="connsiteY2" fmla="*/ 94009 h 248398"/>
                    <a:gd name="connsiteX3" fmla="*/ 438467 w 753471"/>
                    <a:gd name="connsiteY3" fmla="*/ 138980 h 248398"/>
                    <a:gd name="connsiteX4" fmla="*/ 753261 w 753471"/>
                    <a:gd name="connsiteY4" fmla="*/ 321 h 248398"/>
                    <a:gd name="connsiteX5" fmla="*/ 483438 w 753471"/>
                    <a:gd name="connsiteY5" fmla="*/ 105252 h 248398"/>
                    <a:gd name="connsiteX6" fmla="*/ 254838 w 753471"/>
                    <a:gd name="connsiteY6" fmla="*/ 247658 h 248398"/>
                    <a:gd name="connsiteX7" fmla="*/ 445962 w 753471"/>
                    <a:gd name="connsiteY7" fmla="*/ 161465 h 248398"/>
                    <a:gd name="connsiteX8" fmla="*/ 329788 w 753471"/>
                    <a:gd name="connsiteY8" fmla="*/ 168960 h 248398"/>
                    <a:gd name="connsiteX9" fmla="*/ 382254 w 753471"/>
                    <a:gd name="connsiteY9" fmla="*/ 153970 h 248398"/>
                    <a:gd name="connsiteX10" fmla="*/ 307303 w 753471"/>
                    <a:gd name="connsiteY10" fmla="*/ 90262 h 248398"/>
                    <a:gd name="connsiteX11" fmla="*/ 5 w 753471"/>
                    <a:gd name="connsiteY11" fmla="*/ 7816 h 248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53471" h="248398">
                      <a:moveTo>
                        <a:pt x="5" y="7816"/>
                      </a:moveTo>
                      <a:cubicBezTo>
                        <a:pt x="-1244" y="11563"/>
                        <a:pt x="204870" y="98382"/>
                        <a:pt x="299808" y="112747"/>
                      </a:cubicBezTo>
                      <a:cubicBezTo>
                        <a:pt x="394746" y="127112"/>
                        <a:pt x="546521" y="89637"/>
                        <a:pt x="569631" y="94009"/>
                      </a:cubicBezTo>
                      <a:cubicBezTo>
                        <a:pt x="592741" y="98381"/>
                        <a:pt x="407862" y="154595"/>
                        <a:pt x="438467" y="138980"/>
                      </a:cubicBezTo>
                      <a:cubicBezTo>
                        <a:pt x="469072" y="123365"/>
                        <a:pt x="745766" y="5942"/>
                        <a:pt x="753261" y="321"/>
                      </a:cubicBezTo>
                      <a:cubicBezTo>
                        <a:pt x="760756" y="-5300"/>
                        <a:pt x="566508" y="64029"/>
                        <a:pt x="483438" y="105252"/>
                      </a:cubicBezTo>
                      <a:cubicBezTo>
                        <a:pt x="400368" y="146475"/>
                        <a:pt x="261084" y="238289"/>
                        <a:pt x="254838" y="247658"/>
                      </a:cubicBezTo>
                      <a:cubicBezTo>
                        <a:pt x="248592" y="257027"/>
                        <a:pt x="433470" y="174581"/>
                        <a:pt x="445962" y="161465"/>
                      </a:cubicBezTo>
                      <a:cubicBezTo>
                        <a:pt x="458454" y="148349"/>
                        <a:pt x="340406" y="170209"/>
                        <a:pt x="329788" y="168960"/>
                      </a:cubicBezTo>
                      <a:cubicBezTo>
                        <a:pt x="319170" y="167711"/>
                        <a:pt x="386002" y="167086"/>
                        <a:pt x="382254" y="153970"/>
                      </a:cubicBezTo>
                      <a:cubicBezTo>
                        <a:pt x="378507" y="140854"/>
                        <a:pt x="364141" y="110249"/>
                        <a:pt x="307303" y="90262"/>
                      </a:cubicBezTo>
                      <a:cubicBezTo>
                        <a:pt x="250465" y="70275"/>
                        <a:pt x="1254" y="4069"/>
                        <a:pt x="5" y="78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A46203B0-F7DE-54B4-54B5-3111C12BCD71}"/>
                    </a:ext>
                  </a:extLst>
                </p:cNvPr>
                <p:cNvSpPr/>
                <p:nvPr/>
              </p:nvSpPr>
              <p:spPr>
                <a:xfrm>
                  <a:off x="6078226" y="3783353"/>
                  <a:ext cx="58313" cy="813113"/>
                </a:xfrm>
                <a:custGeom>
                  <a:avLst/>
                  <a:gdLst>
                    <a:gd name="connsiteX0" fmla="*/ 52751 w 58313"/>
                    <a:gd name="connsiteY0" fmla="*/ 1663 h 813113"/>
                    <a:gd name="connsiteX1" fmla="*/ 45256 w 58313"/>
                    <a:gd name="connsiteY1" fmla="*/ 410145 h 813113"/>
                    <a:gd name="connsiteX2" fmla="*/ 56499 w 58313"/>
                    <a:gd name="connsiteY2" fmla="*/ 320204 h 813113"/>
                    <a:gd name="connsiteX3" fmla="*/ 285 w 58313"/>
                    <a:gd name="connsiteY3" fmla="*/ 807385 h 813113"/>
                    <a:gd name="connsiteX4" fmla="*/ 34013 w 58313"/>
                    <a:gd name="connsiteY4" fmla="*/ 567542 h 813113"/>
                    <a:gd name="connsiteX5" fmla="*/ 19023 w 58313"/>
                    <a:gd name="connsiteY5" fmla="*/ 271486 h 813113"/>
                    <a:gd name="connsiteX6" fmla="*/ 15276 w 58313"/>
                    <a:gd name="connsiteY6" fmla="*/ 155313 h 813113"/>
                    <a:gd name="connsiteX7" fmla="*/ 26518 w 58313"/>
                    <a:gd name="connsiteY7" fmla="*/ 436378 h 813113"/>
                    <a:gd name="connsiteX8" fmla="*/ 30266 w 58313"/>
                    <a:gd name="connsiteY8" fmla="*/ 271486 h 813113"/>
                    <a:gd name="connsiteX9" fmla="*/ 52751 w 58313"/>
                    <a:gd name="connsiteY9" fmla="*/ 1663 h 81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313" h="813113">
                      <a:moveTo>
                        <a:pt x="52751" y="1663"/>
                      </a:moveTo>
                      <a:cubicBezTo>
                        <a:pt x="55249" y="24773"/>
                        <a:pt x="44631" y="357055"/>
                        <a:pt x="45256" y="410145"/>
                      </a:cubicBezTo>
                      <a:cubicBezTo>
                        <a:pt x="45881" y="463235"/>
                        <a:pt x="63994" y="253997"/>
                        <a:pt x="56499" y="320204"/>
                      </a:cubicBezTo>
                      <a:cubicBezTo>
                        <a:pt x="49004" y="386411"/>
                        <a:pt x="4033" y="766162"/>
                        <a:pt x="285" y="807385"/>
                      </a:cubicBezTo>
                      <a:cubicBezTo>
                        <a:pt x="-3463" y="848608"/>
                        <a:pt x="30890" y="656858"/>
                        <a:pt x="34013" y="567542"/>
                      </a:cubicBezTo>
                      <a:cubicBezTo>
                        <a:pt x="37136" y="478226"/>
                        <a:pt x="22146" y="340191"/>
                        <a:pt x="19023" y="271486"/>
                      </a:cubicBezTo>
                      <a:cubicBezTo>
                        <a:pt x="15900" y="202781"/>
                        <a:pt x="14027" y="127831"/>
                        <a:pt x="15276" y="155313"/>
                      </a:cubicBezTo>
                      <a:cubicBezTo>
                        <a:pt x="16525" y="182795"/>
                        <a:pt x="24020" y="417016"/>
                        <a:pt x="26518" y="436378"/>
                      </a:cubicBezTo>
                      <a:cubicBezTo>
                        <a:pt x="29016" y="455740"/>
                        <a:pt x="25894" y="340191"/>
                        <a:pt x="30266" y="271486"/>
                      </a:cubicBezTo>
                      <a:cubicBezTo>
                        <a:pt x="34638" y="202781"/>
                        <a:pt x="50253" y="-21447"/>
                        <a:pt x="52751" y="16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98C91ECD-B14F-140B-3C50-4595B9D87410}"/>
                    </a:ext>
                  </a:extLst>
                </p:cNvPr>
                <p:cNvSpPr/>
                <p:nvPr/>
              </p:nvSpPr>
              <p:spPr>
                <a:xfrm>
                  <a:off x="6598821" y="3218075"/>
                  <a:ext cx="139094" cy="628023"/>
                </a:xfrm>
                <a:custGeom>
                  <a:avLst/>
                  <a:gdLst>
                    <a:gd name="connsiteX0" fmla="*/ 8094 w 139094"/>
                    <a:gd name="connsiteY0" fmla="*/ 1063 h 628023"/>
                    <a:gd name="connsiteX1" fmla="*/ 8094 w 139094"/>
                    <a:gd name="connsiteY1" fmla="*/ 180945 h 628023"/>
                    <a:gd name="connsiteX2" fmla="*/ 98035 w 139094"/>
                    <a:gd name="connsiteY2" fmla="*/ 357079 h 628023"/>
                    <a:gd name="connsiteX3" fmla="*/ 68054 w 139094"/>
                    <a:gd name="connsiteY3" fmla="*/ 304614 h 628023"/>
                    <a:gd name="connsiteX4" fmla="*/ 135510 w 139094"/>
                    <a:gd name="connsiteY4" fmla="*/ 626902 h 628023"/>
                    <a:gd name="connsiteX5" fmla="*/ 120520 w 139094"/>
                    <a:gd name="connsiteY5" fmla="*/ 405797 h 628023"/>
                    <a:gd name="connsiteX6" fmla="*/ 41822 w 139094"/>
                    <a:gd name="connsiteY6" fmla="*/ 267138 h 628023"/>
                    <a:gd name="connsiteX7" fmla="*/ 8094 w 139094"/>
                    <a:gd name="connsiteY7" fmla="*/ 1063 h 62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094" h="628023">
                      <a:moveTo>
                        <a:pt x="8094" y="1063"/>
                      </a:moveTo>
                      <a:cubicBezTo>
                        <a:pt x="2473" y="-13303"/>
                        <a:pt x="-6896" y="121609"/>
                        <a:pt x="8094" y="180945"/>
                      </a:cubicBezTo>
                      <a:cubicBezTo>
                        <a:pt x="23084" y="240281"/>
                        <a:pt x="88042" y="336468"/>
                        <a:pt x="98035" y="357079"/>
                      </a:cubicBezTo>
                      <a:cubicBezTo>
                        <a:pt x="108028" y="377690"/>
                        <a:pt x="61808" y="259644"/>
                        <a:pt x="68054" y="304614"/>
                      </a:cubicBezTo>
                      <a:cubicBezTo>
                        <a:pt x="74300" y="349584"/>
                        <a:pt x="126766" y="610038"/>
                        <a:pt x="135510" y="626902"/>
                      </a:cubicBezTo>
                      <a:cubicBezTo>
                        <a:pt x="144254" y="643766"/>
                        <a:pt x="136135" y="465758"/>
                        <a:pt x="120520" y="405797"/>
                      </a:cubicBezTo>
                      <a:cubicBezTo>
                        <a:pt x="104905" y="345836"/>
                        <a:pt x="53689" y="330846"/>
                        <a:pt x="41822" y="267138"/>
                      </a:cubicBezTo>
                      <a:cubicBezTo>
                        <a:pt x="29955" y="203430"/>
                        <a:pt x="13715" y="15429"/>
                        <a:pt x="8094" y="10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A4BEBCF2-E52B-B231-D49D-F44E43BAA996}"/>
                    </a:ext>
                  </a:extLst>
                </p:cNvPr>
                <p:cNvSpPr/>
                <p:nvPr/>
              </p:nvSpPr>
              <p:spPr>
                <a:xfrm>
                  <a:off x="5984742" y="3657174"/>
                  <a:ext cx="168729" cy="308046"/>
                </a:xfrm>
                <a:custGeom>
                  <a:avLst/>
                  <a:gdLst>
                    <a:gd name="connsiteX0" fmla="*/ 168720 w 168729"/>
                    <a:gd name="connsiteY0" fmla="*/ 426 h 308046"/>
                    <a:gd name="connsiteX1" fmla="*/ 18819 w 168729"/>
                    <a:gd name="connsiteY1" fmla="*/ 240269 h 308046"/>
                    <a:gd name="connsiteX2" fmla="*/ 3828 w 168729"/>
                    <a:gd name="connsiteY2" fmla="*/ 307724 h 308046"/>
                    <a:gd name="connsiteX3" fmla="*/ 33809 w 168729"/>
                    <a:gd name="connsiteY3" fmla="*/ 221531 h 308046"/>
                    <a:gd name="connsiteX4" fmla="*/ 71284 w 168729"/>
                    <a:gd name="connsiteY4" fmla="*/ 150328 h 308046"/>
                    <a:gd name="connsiteX5" fmla="*/ 26314 w 168729"/>
                    <a:gd name="connsiteY5" fmla="*/ 180308 h 308046"/>
                    <a:gd name="connsiteX6" fmla="*/ 168720 w 168729"/>
                    <a:gd name="connsiteY6" fmla="*/ 426 h 308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729" h="308046">
                      <a:moveTo>
                        <a:pt x="168720" y="426"/>
                      </a:moveTo>
                      <a:cubicBezTo>
                        <a:pt x="167471" y="10420"/>
                        <a:pt x="46301" y="189053"/>
                        <a:pt x="18819" y="240269"/>
                      </a:cubicBezTo>
                      <a:cubicBezTo>
                        <a:pt x="-8663" y="291485"/>
                        <a:pt x="1330" y="310847"/>
                        <a:pt x="3828" y="307724"/>
                      </a:cubicBezTo>
                      <a:cubicBezTo>
                        <a:pt x="6326" y="304601"/>
                        <a:pt x="22566" y="247764"/>
                        <a:pt x="33809" y="221531"/>
                      </a:cubicBezTo>
                      <a:cubicBezTo>
                        <a:pt x="45052" y="195298"/>
                        <a:pt x="72533" y="157198"/>
                        <a:pt x="71284" y="150328"/>
                      </a:cubicBezTo>
                      <a:cubicBezTo>
                        <a:pt x="70035" y="143458"/>
                        <a:pt x="8825" y="201544"/>
                        <a:pt x="26314" y="180308"/>
                      </a:cubicBezTo>
                      <a:cubicBezTo>
                        <a:pt x="43803" y="159072"/>
                        <a:pt x="169969" y="-9568"/>
                        <a:pt x="168720" y="4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286389BB-92A7-473F-DD47-1D14C77C5617}"/>
                    </a:ext>
                  </a:extLst>
                </p:cNvPr>
                <p:cNvSpPr/>
                <p:nvPr/>
              </p:nvSpPr>
              <p:spPr>
                <a:xfrm>
                  <a:off x="7254011" y="4076693"/>
                  <a:ext cx="204090" cy="653913"/>
                </a:xfrm>
                <a:custGeom>
                  <a:avLst/>
                  <a:gdLst>
                    <a:gd name="connsiteX0" fmla="*/ 204064 w 204090"/>
                    <a:gd name="connsiteY0" fmla="*/ 7 h 653913"/>
                    <a:gd name="connsiteX1" fmla="*/ 54839 w 204090"/>
                    <a:gd name="connsiteY1" fmla="*/ 279407 h 653913"/>
                    <a:gd name="connsiteX2" fmla="*/ 54839 w 204090"/>
                    <a:gd name="connsiteY2" fmla="*/ 485782 h 653913"/>
                    <a:gd name="connsiteX3" fmla="*/ 38964 w 204090"/>
                    <a:gd name="connsiteY3" fmla="*/ 371482 h 653913"/>
                    <a:gd name="connsiteX4" fmla="*/ 153264 w 204090"/>
                    <a:gd name="connsiteY4" fmla="*/ 647707 h 653913"/>
                    <a:gd name="connsiteX5" fmla="*/ 118339 w 204090"/>
                    <a:gd name="connsiteY5" fmla="*/ 546107 h 653913"/>
                    <a:gd name="connsiteX6" fmla="*/ 7214 w 204090"/>
                    <a:gd name="connsiteY6" fmla="*/ 342907 h 653913"/>
                    <a:gd name="connsiteX7" fmla="*/ 16739 w 204090"/>
                    <a:gd name="connsiteY7" fmla="*/ 355607 h 653913"/>
                    <a:gd name="connsiteX8" fmla="*/ 64364 w 204090"/>
                    <a:gd name="connsiteY8" fmla="*/ 234957 h 653913"/>
                    <a:gd name="connsiteX9" fmla="*/ 42139 w 204090"/>
                    <a:gd name="connsiteY9" fmla="*/ 269882 h 653913"/>
                    <a:gd name="connsiteX10" fmla="*/ 204064 w 204090"/>
                    <a:gd name="connsiteY10" fmla="*/ 7 h 6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4090" h="653913">
                      <a:moveTo>
                        <a:pt x="204064" y="7"/>
                      </a:moveTo>
                      <a:cubicBezTo>
                        <a:pt x="206181" y="1595"/>
                        <a:pt x="79710" y="198445"/>
                        <a:pt x="54839" y="279407"/>
                      </a:cubicBezTo>
                      <a:cubicBezTo>
                        <a:pt x="29968" y="360369"/>
                        <a:pt x="57485" y="470436"/>
                        <a:pt x="54839" y="485782"/>
                      </a:cubicBezTo>
                      <a:cubicBezTo>
                        <a:pt x="52193" y="501128"/>
                        <a:pt x="22560" y="344495"/>
                        <a:pt x="38964" y="371482"/>
                      </a:cubicBezTo>
                      <a:cubicBezTo>
                        <a:pt x="55368" y="398469"/>
                        <a:pt x="140035" y="618603"/>
                        <a:pt x="153264" y="647707"/>
                      </a:cubicBezTo>
                      <a:cubicBezTo>
                        <a:pt x="166493" y="676811"/>
                        <a:pt x="142681" y="596907"/>
                        <a:pt x="118339" y="546107"/>
                      </a:cubicBezTo>
                      <a:cubicBezTo>
                        <a:pt x="93997" y="495307"/>
                        <a:pt x="24147" y="374657"/>
                        <a:pt x="7214" y="342907"/>
                      </a:cubicBezTo>
                      <a:cubicBezTo>
                        <a:pt x="-9719" y="311157"/>
                        <a:pt x="7214" y="373599"/>
                        <a:pt x="16739" y="355607"/>
                      </a:cubicBezTo>
                      <a:cubicBezTo>
                        <a:pt x="26264" y="337615"/>
                        <a:pt x="60131" y="249244"/>
                        <a:pt x="64364" y="234957"/>
                      </a:cubicBezTo>
                      <a:cubicBezTo>
                        <a:pt x="68597" y="220670"/>
                        <a:pt x="15681" y="303749"/>
                        <a:pt x="42139" y="269882"/>
                      </a:cubicBezTo>
                      <a:cubicBezTo>
                        <a:pt x="68597" y="236015"/>
                        <a:pt x="201947" y="-1581"/>
                        <a:pt x="204064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6" name="フリーフォーム 1025">
                  <a:extLst>
                    <a:ext uri="{FF2B5EF4-FFF2-40B4-BE49-F238E27FC236}">
                      <a16:creationId xmlns:a16="http://schemas.microsoft.com/office/drawing/2014/main" id="{7E35963C-6FA7-57F7-6C37-062E08DEE828}"/>
                    </a:ext>
                  </a:extLst>
                </p:cNvPr>
                <p:cNvSpPr/>
                <p:nvPr/>
              </p:nvSpPr>
              <p:spPr>
                <a:xfrm>
                  <a:off x="7040497" y="4566208"/>
                  <a:ext cx="409998" cy="178469"/>
                </a:xfrm>
                <a:custGeom>
                  <a:avLst/>
                  <a:gdLst>
                    <a:gd name="connsiteX0" fmla="*/ 1653 w 409998"/>
                    <a:gd name="connsiteY0" fmla="*/ 2617 h 178469"/>
                    <a:gd name="connsiteX1" fmla="*/ 252478 w 409998"/>
                    <a:gd name="connsiteY1" fmla="*/ 129617 h 178469"/>
                    <a:gd name="connsiteX2" fmla="*/ 198503 w 409998"/>
                    <a:gd name="connsiteY2" fmla="*/ 53417 h 178469"/>
                    <a:gd name="connsiteX3" fmla="*/ 408053 w 409998"/>
                    <a:gd name="connsiteY3" fmla="*/ 177242 h 178469"/>
                    <a:gd name="connsiteX4" fmla="*/ 290578 w 409998"/>
                    <a:gd name="connsiteY4" fmla="*/ 110567 h 178469"/>
                    <a:gd name="connsiteX5" fmla="*/ 84203 w 409998"/>
                    <a:gd name="connsiteY5" fmla="*/ 8967 h 178469"/>
                    <a:gd name="connsiteX6" fmla="*/ 141353 w 409998"/>
                    <a:gd name="connsiteY6" fmla="*/ 40717 h 178469"/>
                    <a:gd name="connsiteX7" fmla="*/ 1653 w 409998"/>
                    <a:gd name="connsiteY7" fmla="*/ 2617 h 178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998" h="178469">
                      <a:moveTo>
                        <a:pt x="1653" y="2617"/>
                      </a:moveTo>
                      <a:cubicBezTo>
                        <a:pt x="20174" y="17434"/>
                        <a:pt x="219670" y="121150"/>
                        <a:pt x="252478" y="129617"/>
                      </a:cubicBezTo>
                      <a:cubicBezTo>
                        <a:pt x="285286" y="138084"/>
                        <a:pt x="172574" y="45480"/>
                        <a:pt x="198503" y="53417"/>
                      </a:cubicBezTo>
                      <a:cubicBezTo>
                        <a:pt x="224432" y="61354"/>
                        <a:pt x="392707" y="167717"/>
                        <a:pt x="408053" y="177242"/>
                      </a:cubicBezTo>
                      <a:cubicBezTo>
                        <a:pt x="423399" y="186767"/>
                        <a:pt x="344553" y="138613"/>
                        <a:pt x="290578" y="110567"/>
                      </a:cubicBezTo>
                      <a:cubicBezTo>
                        <a:pt x="236603" y="82521"/>
                        <a:pt x="109074" y="20609"/>
                        <a:pt x="84203" y="8967"/>
                      </a:cubicBezTo>
                      <a:cubicBezTo>
                        <a:pt x="59332" y="-2675"/>
                        <a:pt x="156699" y="40717"/>
                        <a:pt x="141353" y="40717"/>
                      </a:cubicBezTo>
                      <a:cubicBezTo>
                        <a:pt x="126007" y="40717"/>
                        <a:pt x="-16868" y="-12200"/>
                        <a:pt x="1653" y="26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C78F5B0E-9ED9-98F2-7C26-37DC406B7975}"/>
                    </a:ext>
                  </a:extLst>
                </p:cNvPr>
                <p:cNvSpPr/>
                <p:nvPr/>
              </p:nvSpPr>
              <p:spPr>
                <a:xfrm>
                  <a:off x="7933594" y="3190749"/>
                  <a:ext cx="174413" cy="800811"/>
                </a:xfrm>
                <a:custGeom>
                  <a:avLst/>
                  <a:gdLst>
                    <a:gd name="connsiteX0" fmla="*/ 162656 w 174413"/>
                    <a:gd name="connsiteY0" fmla="*/ 126 h 800811"/>
                    <a:gd name="connsiteX1" fmla="*/ 153131 w 174413"/>
                    <a:gd name="connsiteY1" fmla="*/ 517651 h 800811"/>
                    <a:gd name="connsiteX2" fmla="*/ 165831 w 174413"/>
                    <a:gd name="connsiteY2" fmla="*/ 362076 h 800811"/>
                    <a:gd name="connsiteX3" fmla="*/ 3906 w 174413"/>
                    <a:gd name="connsiteY3" fmla="*/ 797051 h 800811"/>
                    <a:gd name="connsiteX4" fmla="*/ 57881 w 174413"/>
                    <a:gd name="connsiteY4" fmla="*/ 562101 h 800811"/>
                    <a:gd name="connsiteX5" fmla="*/ 143606 w 174413"/>
                    <a:gd name="connsiteY5" fmla="*/ 371601 h 800811"/>
                    <a:gd name="connsiteX6" fmla="*/ 153131 w 174413"/>
                    <a:gd name="connsiteY6" fmla="*/ 466851 h 800811"/>
                    <a:gd name="connsiteX7" fmla="*/ 162656 w 174413"/>
                    <a:gd name="connsiteY7" fmla="*/ 126 h 8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413" h="800811">
                      <a:moveTo>
                        <a:pt x="162656" y="126"/>
                      </a:moveTo>
                      <a:cubicBezTo>
                        <a:pt x="162656" y="8593"/>
                        <a:pt x="152602" y="457326"/>
                        <a:pt x="153131" y="517651"/>
                      </a:cubicBezTo>
                      <a:cubicBezTo>
                        <a:pt x="153660" y="577976"/>
                        <a:pt x="190702" y="315509"/>
                        <a:pt x="165831" y="362076"/>
                      </a:cubicBezTo>
                      <a:cubicBezTo>
                        <a:pt x="140960" y="408643"/>
                        <a:pt x="21898" y="763714"/>
                        <a:pt x="3906" y="797051"/>
                      </a:cubicBezTo>
                      <a:cubicBezTo>
                        <a:pt x="-14086" y="830388"/>
                        <a:pt x="34598" y="633009"/>
                        <a:pt x="57881" y="562101"/>
                      </a:cubicBezTo>
                      <a:cubicBezTo>
                        <a:pt x="81164" y="491193"/>
                        <a:pt x="127731" y="387476"/>
                        <a:pt x="143606" y="371601"/>
                      </a:cubicBezTo>
                      <a:cubicBezTo>
                        <a:pt x="159481" y="355726"/>
                        <a:pt x="149956" y="521355"/>
                        <a:pt x="153131" y="466851"/>
                      </a:cubicBezTo>
                      <a:cubicBezTo>
                        <a:pt x="156306" y="412347"/>
                        <a:pt x="162656" y="-8341"/>
                        <a:pt x="162656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033AC9DE-DF8B-D804-7DAC-F0633EC0B883}"/>
                    </a:ext>
                  </a:extLst>
                </p:cNvPr>
                <p:cNvSpPr/>
                <p:nvPr/>
              </p:nvSpPr>
              <p:spPr>
                <a:xfrm>
                  <a:off x="7916230" y="3636712"/>
                  <a:ext cx="207122" cy="1140400"/>
                </a:xfrm>
                <a:custGeom>
                  <a:avLst/>
                  <a:gdLst>
                    <a:gd name="connsiteX0" fmla="*/ 202245 w 207122"/>
                    <a:gd name="connsiteY0" fmla="*/ 14538 h 1140400"/>
                    <a:gd name="connsiteX1" fmla="*/ 167320 w 207122"/>
                    <a:gd name="connsiteY1" fmla="*/ 614613 h 1140400"/>
                    <a:gd name="connsiteX2" fmla="*/ 173670 w 207122"/>
                    <a:gd name="connsiteY2" fmla="*/ 525713 h 1140400"/>
                    <a:gd name="connsiteX3" fmla="*/ 5395 w 207122"/>
                    <a:gd name="connsiteY3" fmla="*/ 1116263 h 1140400"/>
                    <a:gd name="connsiteX4" fmla="*/ 56195 w 207122"/>
                    <a:gd name="connsiteY4" fmla="*/ 970213 h 1140400"/>
                    <a:gd name="connsiteX5" fmla="*/ 202245 w 207122"/>
                    <a:gd name="connsiteY5" fmla="*/ 455863 h 1140400"/>
                    <a:gd name="connsiteX6" fmla="*/ 173670 w 207122"/>
                    <a:gd name="connsiteY6" fmla="*/ 598738 h 1140400"/>
                    <a:gd name="connsiteX7" fmla="*/ 186370 w 207122"/>
                    <a:gd name="connsiteY7" fmla="*/ 217738 h 1140400"/>
                    <a:gd name="connsiteX8" fmla="*/ 202245 w 207122"/>
                    <a:gd name="connsiteY8" fmla="*/ 14538 h 114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122" h="1140400">
                      <a:moveTo>
                        <a:pt x="202245" y="14538"/>
                      </a:moveTo>
                      <a:cubicBezTo>
                        <a:pt x="199070" y="80684"/>
                        <a:pt x="172082" y="529417"/>
                        <a:pt x="167320" y="614613"/>
                      </a:cubicBezTo>
                      <a:cubicBezTo>
                        <a:pt x="162558" y="699809"/>
                        <a:pt x="200657" y="442105"/>
                        <a:pt x="173670" y="525713"/>
                      </a:cubicBezTo>
                      <a:cubicBezTo>
                        <a:pt x="146683" y="609321"/>
                        <a:pt x="24974" y="1042180"/>
                        <a:pt x="5395" y="1116263"/>
                      </a:cubicBezTo>
                      <a:cubicBezTo>
                        <a:pt x="-14184" y="1190346"/>
                        <a:pt x="23387" y="1080280"/>
                        <a:pt x="56195" y="970213"/>
                      </a:cubicBezTo>
                      <a:cubicBezTo>
                        <a:pt x="89003" y="860146"/>
                        <a:pt x="182666" y="517775"/>
                        <a:pt x="202245" y="455863"/>
                      </a:cubicBezTo>
                      <a:cubicBezTo>
                        <a:pt x="221824" y="393951"/>
                        <a:pt x="176316" y="638425"/>
                        <a:pt x="173670" y="598738"/>
                      </a:cubicBezTo>
                      <a:cubicBezTo>
                        <a:pt x="171024" y="559051"/>
                        <a:pt x="180549" y="311400"/>
                        <a:pt x="186370" y="217738"/>
                      </a:cubicBezTo>
                      <a:cubicBezTo>
                        <a:pt x="192191" y="124076"/>
                        <a:pt x="205420" y="-51608"/>
                        <a:pt x="202245" y="145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FDED0EDF-10C9-8138-3A01-ADD2BADCB5FD}"/>
                    </a:ext>
                  </a:extLst>
                </p:cNvPr>
                <p:cNvSpPr/>
                <p:nvPr/>
              </p:nvSpPr>
              <p:spPr>
                <a:xfrm>
                  <a:off x="5411889" y="3812267"/>
                  <a:ext cx="473473" cy="1099318"/>
                </a:xfrm>
                <a:custGeom>
                  <a:avLst/>
                  <a:gdLst>
                    <a:gd name="connsiteX0" fmla="*/ 1486 w 473473"/>
                    <a:gd name="connsiteY0" fmla="*/ 908 h 1099318"/>
                    <a:gd name="connsiteX1" fmla="*/ 93561 w 473473"/>
                    <a:gd name="connsiteY1" fmla="*/ 429533 h 1099318"/>
                    <a:gd name="connsiteX2" fmla="*/ 58636 w 473473"/>
                    <a:gd name="connsiteY2" fmla="*/ 369208 h 1099318"/>
                    <a:gd name="connsiteX3" fmla="*/ 309461 w 473473"/>
                    <a:gd name="connsiteY3" fmla="*/ 708933 h 1099318"/>
                    <a:gd name="connsiteX4" fmla="*/ 252311 w 473473"/>
                    <a:gd name="connsiteY4" fmla="*/ 664483 h 1099318"/>
                    <a:gd name="connsiteX5" fmla="*/ 471386 w 473473"/>
                    <a:gd name="connsiteY5" fmla="*/ 1096283 h 1099318"/>
                    <a:gd name="connsiteX6" fmla="*/ 357086 w 473473"/>
                    <a:gd name="connsiteY6" fmla="*/ 848633 h 1099318"/>
                    <a:gd name="connsiteX7" fmla="*/ 261836 w 473473"/>
                    <a:gd name="connsiteY7" fmla="*/ 689883 h 1099318"/>
                    <a:gd name="connsiteX8" fmla="*/ 36411 w 473473"/>
                    <a:gd name="connsiteY8" fmla="*/ 312058 h 1099318"/>
                    <a:gd name="connsiteX9" fmla="*/ 36411 w 473473"/>
                    <a:gd name="connsiteY9" fmla="*/ 315233 h 1099318"/>
                    <a:gd name="connsiteX10" fmla="*/ 1486 w 473473"/>
                    <a:gd name="connsiteY10" fmla="*/ 908 h 109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3473" h="1099318">
                      <a:moveTo>
                        <a:pt x="1486" y="908"/>
                      </a:moveTo>
                      <a:cubicBezTo>
                        <a:pt x="11011" y="19958"/>
                        <a:pt x="84036" y="368150"/>
                        <a:pt x="93561" y="429533"/>
                      </a:cubicBezTo>
                      <a:cubicBezTo>
                        <a:pt x="103086" y="490916"/>
                        <a:pt x="22653" y="322641"/>
                        <a:pt x="58636" y="369208"/>
                      </a:cubicBezTo>
                      <a:cubicBezTo>
                        <a:pt x="94619" y="415775"/>
                        <a:pt x="277182" y="659721"/>
                        <a:pt x="309461" y="708933"/>
                      </a:cubicBezTo>
                      <a:cubicBezTo>
                        <a:pt x="341740" y="758145"/>
                        <a:pt x="225324" y="599925"/>
                        <a:pt x="252311" y="664483"/>
                      </a:cubicBezTo>
                      <a:cubicBezTo>
                        <a:pt x="279298" y="729041"/>
                        <a:pt x="453924" y="1065591"/>
                        <a:pt x="471386" y="1096283"/>
                      </a:cubicBezTo>
                      <a:cubicBezTo>
                        <a:pt x="488849" y="1126975"/>
                        <a:pt x="392011" y="916366"/>
                        <a:pt x="357086" y="848633"/>
                      </a:cubicBezTo>
                      <a:cubicBezTo>
                        <a:pt x="322161" y="780900"/>
                        <a:pt x="261836" y="689883"/>
                        <a:pt x="261836" y="689883"/>
                      </a:cubicBezTo>
                      <a:lnTo>
                        <a:pt x="36411" y="312058"/>
                      </a:lnTo>
                      <a:cubicBezTo>
                        <a:pt x="-1160" y="249616"/>
                        <a:pt x="41703" y="362329"/>
                        <a:pt x="36411" y="315233"/>
                      </a:cubicBezTo>
                      <a:cubicBezTo>
                        <a:pt x="31119" y="268137"/>
                        <a:pt x="-8039" y="-18142"/>
                        <a:pt x="1486" y="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DC39899D-5750-2063-5873-AA9B49CF9499}"/>
                    </a:ext>
                  </a:extLst>
                </p:cNvPr>
                <p:cNvSpPr/>
                <p:nvPr/>
              </p:nvSpPr>
              <p:spPr>
                <a:xfrm>
                  <a:off x="5843911" y="4581299"/>
                  <a:ext cx="550142" cy="867541"/>
                </a:xfrm>
                <a:custGeom>
                  <a:avLst/>
                  <a:gdLst>
                    <a:gd name="connsiteX0" fmla="*/ 1264 w 550142"/>
                    <a:gd name="connsiteY0" fmla="*/ 3401 h 867541"/>
                    <a:gd name="connsiteX1" fmla="*/ 188589 w 550142"/>
                    <a:gd name="connsiteY1" fmla="*/ 546326 h 867541"/>
                    <a:gd name="connsiteX2" fmla="*/ 188589 w 550142"/>
                    <a:gd name="connsiteY2" fmla="*/ 447901 h 867541"/>
                    <a:gd name="connsiteX3" fmla="*/ 541014 w 550142"/>
                    <a:gd name="connsiteY3" fmla="*/ 860651 h 867541"/>
                    <a:gd name="connsiteX4" fmla="*/ 417189 w 550142"/>
                    <a:gd name="connsiteY4" fmla="*/ 676501 h 867541"/>
                    <a:gd name="connsiteX5" fmla="*/ 102864 w 550142"/>
                    <a:gd name="connsiteY5" fmla="*/ 295501 h 867541"/>
                    <a:gd name="connsiteX6" fmla="*/ 106039 w 550142"/>
                    <a:gd name="connsiteY6" fmla="*/ 314551 h 867541"/>
                    <a:gd name="connsiteX7" fmla="*/ 1264 w 550142"/>
                    <a:gd name="connsiteY7" fmla="*/ 3401 h 867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142" h="867541">
                      <a:moveTo>
                        <a:pt x="1264" y="3401"/>
                      </a:moveTo>
                      <a:cubicBezTo>
                        <a:pt x="15022" y="42030"/>
                        <a:pt x="157368" y="472243"/>
                        <a:pt x="188589" y="546326"/>
                      </a:cubicBezTo>
                      <a:cubicBezTo>
                        <a:pt x="219810" y="620409"/>
                        <a:pt x="129852" y="395514"/>
                        <a:pt x="188589" y="447901"/>
                      </a:cubicBezTo>
                      <a:cubicBezTo>
                        <a:pt x="247326" y="500288"/>
                        <a:pt x="502914" y="822551"/>
                        <a:pt x="541014" y="860651"/>
                      </a:cubicBezTo>
                      <a:cubicBezTo>
                        <a:pt x="579114" y="898751"/>
                        <a:pt x="490214" y="770693"/>
                        <a:pt x="417189" y="676501"/>
                      </a:cubicBezTo>
                      <a:cubicBezTo>
                        <a:pt x="344164" y="582309"/>
                        <a:pt x="154722" y="355826"/>
                        <a:pt x="102864" y="295501"/>
                      </a:cubicBezTo>
                      <a:cubicBezTo>
                        <a:pt x="51006" y="235176"/>
                        <a:pt x="121914" y="362176"/>
                        <a:pt x="106039" y="314551"/>
                      </a:cubicBezTo>
                      <a:cubicBezTo>
                        <a:pt x="90164" y="266926"/>
                        <a:pt x="-12494" y="-35228"/>
                        <a:pt x="1264" y="3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 1129">
                  <a:extLst>
                    <a:ext uri="{FF2B5EF4-FFF2-40B4-BE49-F238E27FC236}">
                      <a16:creationId xmlns:a16="http://schemas.microsoft.com/office/drawing/2014/main" id="{5714BC49-4362-1413-34C1-E73882BEDFC3}"/>
                    </a:ext>
                  </a:extLst>
                </p:cNvPr>
                <p:cNvSpPr/>
                <p:nvPr/>
              </p:nvSpPr>
              <p:spPr>
                <a:xfrm>
                  <a:off x="5289748" y="1819272"/>
                  <a:ext cx="1235898" cy="998926"/>
                </a:xfrm>
                <a:custGeom>
                  <a:avLst/>
                  <a:gdLst>
                    <a:gd name="connsiteX0" fmla="*/ 1234877 w 1235898"/>
                    <a:gd name="connsiteY0" fmla="*/ 3 h 998926"/>
                    <a:gd name="connsiteX1" fmla="*/ 726877 w 1235898"/>
                    <a:gd name="connsiteY1" fmla="*/ 254003 h 998926"/>
                    <a:gd name="connsiteX2" fmla="*/ 885627 w 1235898"/>
                    <a:gd name="connsiteY2" fmla="*/ 228603 h 998926"/>
                    <a:gd name="connsiteX3" fmla="*/ 593527 w 1235898"/>
                    <a:gd name="connsiteY3" fmla="*/ 368303 h 998926"/>
                    <a:gd name="connsiteX4" fmla="*/ 793552 w 1235898"/>
                    <a:gd name="connsiteY4" fmla="*/ 314328 h 998926"/>
                    <a:gd name="connsiteX5" fmla="*/ 387152 w 1235898"/>
                    <a:gd name="connsiteY5" fmla="*/ 520703 h 998926"/>
                    <a:gd name="connsiteX6" fmla="*/ 520502 w 1235898"/>
                    <a:gd name="connsiteY6" fmla="*/ 482603 h 998926"/>
                    <a:gd name="connsiteX7" fmla="*/ 180777 w 1235898"/>
                    <a:gd name="connsiteY7" fmla="*/ 647703 h 998926"/>
                    <a:gd name="connsiteX8" fmla="*/ 149027 w 1235898"/>
                    <a:gd name="connsiteY8" fmla="*/ 692153 h 998926"/>
                    <a:gd name="connsiteX9" fmla="*/ 215702 w 1235898"/>
                    <a:gd name="connsiteY9" fmla="*/ 663578 h 998926"/>
                    <a:gd name="connsiteX10" fmla="*/ 6152 w 1235898"/>
                    <a:gd name="connsiteY10" fmla="*/ 993778 h 998926"/>
                    <a:gd name="connsiteX11" fmla="*/ 104577 w 1235898"/>
                    <a:gd name="connsiteY11" fmla="*/ 828678 h 998926"/>
                    <a:gd name="connsiteX12" fmla="*/ 584002 w 1235898"/>
                    <a:gd name="connsiteY12" fmla="*/ 358778 h 998926"/>
                    <a:gd name="connsiteX13" fmla="*/ 485577 w 1235898"/>
                    <a:gd name="connsiteY13" fmla="*/ 473078 h 998926"/>
                    <a:gd name="connsiteX14" fmla="*/ 961827 w 1235898"/>
                    <a:gd name="connsiteY14" fmla="*/ 190503 h 998926"/>
                    <a:gd name="connsiteX15" fmla="*/ 663377 w 1235898"/>
                    <a:gd name="connsiteY15" fmla="*/ 285753 h 998926"/>
                    <a:gd name="connsiteX16" fmla="*/ 882452 w 1235898"/>
                    <a:gd name="connsiteY16" fmla="*/ 171453 h 998926"/>
                    <a:gd name="connsiteX17" fmla="*/ 571302 w 1235898"/>
                    <a:gd name="connsiteY17" fmla="*/ 260353 h 998926"/>
                    <a:gd name="connsiteX18" fmla="*/ 1234877 w 1235898"/>
                    <a:gd name="connsiteY18" fmla="*/ 3 h 998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35898" h="998926">
                      <a:moveTo>
                        <a:pt x="1234877" y="3"/>
                      </a:moveTo>
                      <a:cubicBezTo>
                        <a:pt x="1260806" y="-1055"/>
                        <a:pt x="785085" y="215903"/>
                        <a:pt x="726877" y="254003"/>
                      </a:cubicBezTo>
                      <a:cubicBezTo>
                        <a:pt x="668669" y="292103"/>
                        <a:pt x="907852" y="209553"/>
                        <a:pt x="885627" y="228603"/>
                      </a:cubicBezTo>
                      <a:cubicBezTo>
                        <a:pt x="863402" y="247653"/>
                        <a:pt x="608873" y="354016"/>
                        <a:pt x="593527" y="368303"/>
                      </a:cubicBezTo>
                      <a:cubicBezTo>
                        <a:pt x="578181" y="382591"/>
                        <a:pt x="827948" y="288928"/>
                        <a:pt x="793552" y="314328"/>
                      </a:cubicBezTo>
                      <a:cubicBezTo>
                        <a:pt x="759156" y="339728"/>
                        <a:pt x="432660" y="492657"/>
                        <a:pt x="387152" y="520703"/>
                      </a:cubicBezTo>
                      <a:cubicBezTo>
                        <a:pt x="341644" y="548749"/>
                        <a:pt x="554898" y="461436"/>
                        <a:pt x="520502" y="482603"/>
                      </a:cubicBezTo>
                      <a:cubicBezTo>
                        <a:pt x="486106" y="503770"/>
                        <a:pt x="242689" y="612778"/>
                        <a:pt x="180777" y="647703"/>
                      </a:cubicBezTo>
                      <a:cubicBezTo>
                        <a:pt x="118864" y="682628"/>
                        <a:pt x="143206" y="689507"/>
                        <a:pt x="149027" y="692153"/>
                      </a:cubicBezTo>
                      <a:cubicBezTo>
                        <a:pt x="154848" y="694799"/>
                        <a:pt x="239514" y="613307"/>
                        <a:pt x="215702" y="663578"/>
                      </a:cubicBezTo>
                      <a:cubicBezTo>
                        <a:pt x="191890" y="713849"/>
                        <a:pt x="24673" y="966261"/>
                        <a:pt x="6152" y="993778"/>
                      </a:cubicBezTo>
                      <a:cubicBezTo>
                        <a:pt x="-12369" y="1021295"/>
                        <a:pt x="8269" y="934511"/>
                        <a:pt x="104577" y="828678"/>
                      </a:cubicBezTo>
                      <a:cubicBezTo>
                        <a:pt x="200885" y="722845"/>
                        <a:pt x="520502" y="418045"/>
                        <a:pt x="584002" y="358778"/>
                      </a:cubicBezTo>
                      <a:cubicBezTo>
                        <a:pt x="647502" y="299511"/>
                        <a:pt x="422606" y="501124"/>
                        <a:pt x="485577" y="473078"/>
                      </a:cubicBezTo>
                      <a:cubicBezTo>
                        <a:pt x="548548" y="445032"/>
                        <a:pt x="932194" y="221724"/>
                        <a:pt x="961827" y="190503"/>
                      </a:cubicBezTo>
                      <a:cubicBezTo>
                        <a:pt x="991460" y="159282"/>
                        <a:pt x="676606" y="288928"/>
                        <a:pt x="663377" y="285753"/>
                      </a:cubicBezTo>
                      <a:cubicBezTo>
                        <a:pt x="650148" y="282578"/>
                        <a:pt x="897798" y="175686"/>
                        <a:pt x="882452" y="171453"/>
                      </a:cubicBezTo>
                      <a:cubicBezTo>
                        <a:pt x="867106" y="167220"/>
                        <a:pt x="516798" y="284695"/>
                        <a:pt x="571302" y="260353"/>
                      </a:cubicBezTo>
                      <a:cubicBezTo>
                        <a:pt x="625806" y="236011"/>
                        <a:pt x="1208948" y="1061"/>
                        <a:pt x="1234877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 1130">
                  <a:extLst>
                    <a:ext uri="{FF2B5EF4-FFF2-40B4-BE49-F238E27FC236}">
                      <a16:creationId xmlns:a16="http://schemas.microsoft.com/office/drawing/2014/main" id="{65DB44B7-C5A3-EFCD-5EBE-D9F73EC99ADA}"/>
                    </a:ext>
                  </a:extLst>
                </p:cNvPr>
                <p:cNvSpPr/>
                <p:nvPr/>
              </p:nvSpPr>
              <p:spPr>
                <a:xfrm>
                  <a:off x="5093991" y="1741976"/>
                  <a:ext cx="1517177" cy="615163"/>
                </a:xfrm>
                <a:custGeom>
                  <a:avLst/>
                  <a:gdLst>
                    <a:gd name="connsiteX0" fmla="*/ 1513184 w 1517177"/>
                    <a:gd name="connsiteY0" fmla="*/ 4274 h 615163"/>
                    <a:gd name="connsiteX1" fmla="*/ 417809 w 1517177"/>
                    <a:gd name="connsiteY1" fmla="*/ 423374 h 615163"/>
                    <a:gd name="connsiteX2" fmla="*/ 621009 w 1517177"/>
                    <a:gd name="connsiteY2" fmla="*/ 347174 h 615163"/>
                    <a:gd name="connsiteX3" fmla="*/ 1884 w 1517177"/>
                    <a:gd name="connsiteY3" fmla="*/ 613874 h 615163"/>
                    <a:gd name="connsiteX4" fmla="*/ 443209 w 1517177"/>
                    <a:gd name="connsiteY4" fmla="*/ 439249 h 615163"/>
                    <a:gd name="connsiteX5" fmla="*/ 862309 w 1517177"/>
                    <a:gd name="connsiteY5" fmla="*/ 226524 h 615163"/>
                    <a:gd name="connsiteX6" fmla="*/ 716259 w 1517177"/>
                    <a:gd name="connsiteY6" fmla="*/ 264624 h 615163"/>
                    <a:gd name="connsiteX7" fmla="*/ 1132184 w 1517177"/>
                    <a:gd name="connsiteY7" fmla="*/ 134449 h 615163"/>
                    <a:gd name="connsiteX8" fmla="*/ 798809 w 1517177"/>
                    <a:gd name="connsiteY8" fmla="*/ 201124 h 615163"/>
                    <a:gd name="connsiteX9" fmla="*/ 1513184 w 1517177"/>
                    <a:gd name="connsiteY9" fmla="*/ 4274 h 615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7177" h="615163">
                      <a:moveTo>
                        <a:pt x="1513184" y="4274"/>
                      </a:moveTo>
                      <a:cubicBezTo>
                        <a:pt x="1449684" y="41316"/>
                        <a:pt x="566505" y="366224"/>
                        <a:pt x="417809" y="423374"/>
                      </a:cubicBezTo>
                      <a:cubicBezTo>
                        <a:pt x="269113" y="480524"/>
                        <a:pt x="690330" y="315424"/>
                        <a:pt x="621009" y="347174"/>
                      </a:cubicBezTo>
                      <a:cubicBezTo>
                        <a:pt x="551688" y="378924"/>
                        <a:pt x="31517" y="598528"/>
                        <a:pt x="1884" y="613874"/>
                      </a:cubicBezTo>
                      <a:cubicBezTo>
                        <a:pt x="-27749" y="629220"/>
                        <a:pt x="299805" y="503807"/>
                        <a:pt x="443209" y="439249"/>
                      </a:cubicBezTo>
                      <a:cubicBezTo>
                        <a:pt x="586613" y="374691"/>
                        <a:pt x="816801" y="255628"/>
                        <a:pt x="862309" y="226524"/>
                      </a:cubicBezTo>
                      <a:cubicBezTo>
                        <a:pt x="907817" y="197420"/>
                        <a:pt x="671280" y="279970"/>
                        <a:pt x="716259" y="264624"/>
                      </a:cubicBezTo>
                      <a:cubicBezTo>
                        <a:pt x="761238" y="249278"/>
                        <a:pt x="1118426" y="145032"/>
                        <a:pt x="1132184" y="134449"/>
                      </a:cubicBezTo>
                      <a:cubicBezTo>
                        <a:pt x="1145942" y="123866"/>
                        <a:pt x="734780" y="219645"/>
                        <a:pt x="798809" y="201124"/>
                      </a:cubicBezTo>
                      <a:cubicBezTo>
                        <a:pt x="862838" y="182603"/>
                        <a:pt x="1576684" y="-32768"/>
                        <a:pt x="1513184" y="42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 1131">
                  <a:extLst>
                    <a:ext uri="{FF2B5EF4-FFF2-40B4-BE49-F238E27FC236}">
                      <a16:creationId xmlns:a16="http://schemas.microsoft.com/office/drawing/2014/main" id="{34CB08A0-81A2-833D-18A0-513AC4C7E227}"/>
                    </a:ext>
                  </a:extLst>
                </p:cNvPr>
                <p:cNvSpPr/>
                <p:nvPr/>
              </p:nvSpPr>
              <p:spPr>
                <a:xfrm>
                  <a:off x="5225452" y="1866900"/>
                  <a:ext cx="1226148" cy="1381584"/>
                </a:xfrm>
                <a:custGeom>
                  <a:avLst/>
                  <a:gdLst>
                    <a:gd name="connsiteX0" fmla="*/ 1226148 w 1226148"/>
                    <a:gd name="connsiteY0" fmla="*/ 0 h 1381584"/>
                    <a:gd name="connsiteX1" fmla="*/ 264123 w 1226148"/>
                    <a:gd name="connsiteY1" fmla="*/ 82550 h 1381584"/>
                    <a:gd name="connsiteX2" fmla="*/ 492723 w 1226148"/>
                    <a:gd name="connsiteY2" fmla="*/ 73025 h 1381584"/>
                    <a:gd name="connsiteX3" fmla="*/ 105373 w 1226148"/>
                    <a:gd name="connsiteY3" fmla="*/ 314325 h 1381584"/>
                    <a:gd name="connsiteX4" fmla="*/ 251423 w 1226148"/>
                    <a:gd name="connsiteY4" fmla="*/ 231775 h 1381584"/>
                    <a:gd name="connsiteX5" fmla="*/ 86323 w 1226148"/>
                    <a:gd name="connsiteY5" fmla="*/ 603250 h 1381584"/>
                    <a:gd name="connsiteX6" fmla="*/ 149823 w 1226148"/>
                    <a:gd name="connsiteY6" fmla="*/ 412750 h 1381584"/>
                    <a:gd name="connsiteX7" fmla="*/ 598 w 1226148"/>
                    <a:gd name="connsiteY7" fmla="*/ 1143000 h 1381584"/>
                    <a:gd name="connsiteX8" fmla="*/ 95848 w 1226148"/>
                    <a:gd name="connsiteY8" fmla="*/ 876300 h 1381584"/>
                    <a:gd name="connsiteX9" fmla="*/ 54573 w 1226148"/>
                    <a:gd name="connsiteY9" fmla="*/ 1381125 h 1381584"/>
                    <a:gd name="connsiteX10" fmla="*/ 114898 w 1226148"/>
                    <a:gd name="connsiteY10" fmla="*/ 949325 h 1381584"/>
                    <a:gd name="connsiteX11" fmla="*/ 356198 w 1226148"/>
                    <a:gd name="connsiteY11" fmla="*/ 107950 h 1381584"/>
                    <a:gd name="connsiteX12" fmla="*/ 372073 w 1226148"/>
                    <a:gd name="connsiteY12" fmla="*/ 152400 h 1381584"/>
                    <a:gd name="connsiteX13" fmla="*/ 597498 w 1226148"/>
                    <a:gd name="connsiteY13" fmla="*/ 44450 h 1381584"/>
                    <a:gd name="connsiteX14" fmla="*/ 413348 w 1226148"/>
                    <a:gd name="connsiteY14" fmla="*/ 50800 h 1381584"/>
                    <a:gd name="connsiteX15" fmla="*/ 1226148 w 1226148"/>
                    <a:gd name="connsiteY15" fmla="*/ 0 h 138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26148" h="1381584">
                      <a:moveTo>
                        <a:pt x="1226148" y="0"/>
                      </a:moveTo>
                      <a:lnTo>
                        <a:pt x="264123" y="82550"/>
                      </a:lnTo>
                      <a:cubicBezTo>
                        <a:pt x="141886" y="94721"/>
                        <a:pt x="519181" y="34396"/>
                        <a:pt x="492723" y="73025"/>
                      </a:cubicBezTo>
                      <a:cubicBezTo>
                        <a:pt x="466265" y="111654"/>
                        <a:pt x="145590" y="287867"/>
                        <a:pt x="105373" y="314325"/>
                      </a:cubicBezTo>
                      <a:cubicBezTo>
                        <a:pt x="65156" y="340783"/>
                        <a:pt x="254598" y="183621"/>
                        <a:pt x="251423" y="231775"/>
                      </a:cubicBezTo>
                      <a:cubicBezTo>
                        <a:pt x="248248" y="279929"/>
                        <a:pt x="103256" y="573088"/>
                        <a:pt x="86323" y="603250"/>
                      </a:cubicBezTo>
                      <a:cubicBezTo>
                        <a:pt x="69390" y="633412"/>
                        <a:pt x="164111" y="322792"/>
                        <a:pt x="149823" y="412750"/>
                      </a:cubicBezTo>
                      <a:cubicBezTo>
                        <a:pt x="135535" y="502708"/>
                        <a:pt x="9594" y="1065742"/>
                        <a:pt x="598" y="1143000"/>
                      </a:cubicBezTo>
                      <a:cubicBezTo>
                        <a:pt x="-8398" y="1220258"/>
                        <a:pt x="86852" y="836613"/>
                        <a:pt x="95848" y="876300"/>
                      </a:cubicBezTo>
                      <a:cubicBezTo>
                        <a:pt x="104844" y="915987"/>
                        <a:pt x="51398" y="1368954"/>
                        <a:pt x="54573" y="1381125"/>
                      </a:cubicBezTo>
                      <a:cubicBezTo>
                        <a:pt x="57748" y="1393296"/>
                        <a:pt x="64627" y="1161521"/>
                        <a:pt x="114898" y="949325"/>
                      </a:cubicBezTo>
                      <a:cubicBezTo>
                        <a:pt x="165169" y="737129"/>
                        <a:pt x="313336" y="240771"/>
                        <a:pt x="356198" y="107950"/>
                      </a:cubicBezTo>
                      <a:cubicBezTo>
                        <a:pt x="399060" y="-24871"/>
                        <a:pt x="331856" y="162983"/>
                        <a:pt x="372073" y="152400"/>
                      </a:cubicBezTo>
                      <a:cubicBezTo>
                        <a:pt x="412290" y="141817"/>
                        <a:pt x="590619" y="61383"/>
                        <a:pt x="597498" y="44450"/>
                      </a:cubicBezTo>
                      <a:cubicBezTo>
                        <a:pt x="604377" y="27517"/>
                        <a:pt x="413348" y="50800"/>
                        <a:pt x="413348" y="50800"/>
                      </a:cubicBezTo>
                      <a:lnTo>
                        <a:pt x="1226148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 1132">
                  <a:extLst>
                    <a:ext uri="{FF2B5EF4-FFF2-40B4-BE49-F238E27FC236}">
                      <a16:creationId xmlns:a16="http://schemas.microsoft.com/office/drawing/2014/main" id="{B216A914-9402-1759-AF0C-F78CD9D6159C}"/>
                    </a:ext>
                  </a:extLst>
                </p:cNvPr>
                <p:cNvSpPr/>
                <p:nvPr/>
              </p:nvSpPr>
              <p:spPr>
                <a:xfrm>
                  <a:off x="5313691" y="2814482"/>
                  <a:ext cx="116406" cy="1295256"/>
                </a:xfrm>
                <a:custGeom>
                  <a:avLst/>
                  <a:gdLst>
                    <a:gd name="connsiteX0" fmla="*/ 93334 w 116406"/>
                    <a:gd name="connsiteY0" fmla="*/ 1743 h 1295256"/>
                    <a:gd name="connsiteX1" fmla="*/ 67934 w 116406"/>
                    <a:gd name="connsiteY1" fmla="*/ 474818 h 1295256"/>
                    <a:gd name="connsiteX2" fmla="*/ 45709 w 116406"/>
                    <a:gd name="connsiteY2" fmla="*/ 360518 h 1295256"/>
                    <a:gd name="connsiteX3" fmla="*/ 80634 w 116406"/>
                    <a:gd name="connsiteY3" fmla="*/ 935193 h 1295256"/>
                    <a:gd name="connsiteX4" fmla="*/ 42534 w 116406"/>
                    <a:gd name="connsiteY4" fmla="*/ 728818 h 1295256"/>
                    <a:gd name="connsiteX5" fmla="*/ 115559 w 116406"/>
                    <a:gd name="connsiteY5" fmla="*/ 1284443 h 1295256"/>
                    <a:gd name="connsiteX6" fmla="*/ 77459 w 116406"/>
                    <a:gd name="connsiteY6" fmla="*/ 1027268 h 1295256"/>
                    <a:gd name="connsiteX7" fmla="*/ 4434 w 116406"/>
                    <a:gd name="connsiteY7" fmla="*/ 211293 h 1295256"/>
                    <a:gd name="connsiteX8" fmla="*/ 10784 w 116406"/>
                    <a:gd name="connsiteY8" fmla="*/ 544668 h 1295256"/>
                    <a:gd name="connsiteX9" fmla="*/ 33009 w 116406"/>
                    <a:gd name="connsiteY9" fmla="*/ 182718 h 1295256"/>
                    <a:gd name="connsiteX10" fmla="*/ 45709 w 116406"/>
                    <a:gd name="connsiteY10" fmla="*/ 309718 h 1295256"/>
                    <a:gd name="connsiteX11" fmla="*/ 93334 w 116406"/>
                    <a:gd name="connsiteY11" fmla="*/ 1743 h 12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406" h="1295256">
                      <a:moveTo>
                        <a:pt x="93334" y="1743"/>
                      </a:moveTo>
                      <a:cubicBezTo>
                        <a:pt x="97038" y="29260"/>
                        <a:pt x="75871" y="415022"/>
                        <a:pt x="67934" y="474818"/>
                      </a:cubicBezTo>
                      <a:cubicBezTo>
                        <a:pt x="59997" y="534614"/>
                        <a:pt x="43592" y="283789"/>
                        <a:pt x="45709" y="360518"/>
                      </a:cubicBezTo>
                      <a:cubicBezTo>
                        <a:pt x="47826" y="437247"/>
                        <a:pt x="81163" y="873810"/>
                        <a:pt x="80634" y="935193"/>
                      </a:cubicBezTo>
                      <a:cubicBezTo>
                        <a:pt x="80105" y="996576"/>
                        <a:pt x="36713" y="670610"/>
                        <a:pt x="42534" y="728818"/>
                      </a:cubicBezTo>
                      <a:cubicBezTo>
                        <a:pt x="48355" y="787026"/>
                        <a:pt x="109738" y="1234701"/>
                        <a:pt x="115559" y="1284443"/>
                      </a:cubicBezTo>
                      <a:cubicBezTo>
                        <a:pt x="121380" y="1334185"/>
                        <a:pt x="95980" y="1206126"/>
                        <a:pt x="77459" y="1027268"/>
                      </a:cubicBezTo>
                      <a:cubicBezTo>
                        <a:pt x="58938" y="848410"/>
                        <a:pt x="15547" y="291726"/>
                        <a:pt x="4434" y="211293"/>
                      </a:cubicBezTo>
                      <a:cubicBezTo>
                        <a:pt x="-6679" y="130860"/>
                        <a:pt x="6022" y="549430"/>
                        <a:pt x="10784" y="544668"/>
                      </a:cubicBezTo>
                      <a:cubicBezTo>
                        <a:pt x="15546" y="539906"/>
                        <a:pt x="27188" y="221876"/>
                        <a:pt x="33009" y="182718"/>
                      </a:cubicBezTo>
                      <a:cubicBezTo>
                        <a:pt x="38830" y="143560"/>
                        <a:pt x="35126" y="338293"/>
                        <a:pt x="45709" y="309718"/>
                      </a:cubicBezTo>
                      <a:cubicBezTo>
                        <a:pt x="56292" y="281143"/>
                        <a:pt x="89630" y="-25774"/>
                        <a:pt x="93334" y="17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 1133">
                  <a:extLst>
                    <a:ext uri="{FF2B5EF4-FFF2-40B4-BE49-F238E27FC236}">
                      <a16:creationId xmlns:a16="http://schemas.microsoft.com/office/drawing/2014/main" id="{AD7E4BBA-E661-BF96-0DA7-95B89B41A13E}"/>
                    </a:ext>
                  </a:extLst>
                </p:cNvPr>
                <p:cNvSpPr/>
                <p:nvPr/>
              </p:nvSpPr>
              <p:spPr>
                <a:xfrm>
                  <a:off x="4940300" y="1545241"/>
                  <a:ext cx="1787525" cy="610602"/>
                </a:xfrm>
                <a:custGeom>
                  <a:avLst/>
                  <a:gdLst>
                    <a:gd name="connsiteX0" fmla="*/ 1787525 w 1787525"/>
                    <a:gd name="connsiteY0" fmla="*/ 29559 h 610602"/>
                    <a:gd name="connsiteX1" fmla="*/ 984250 w 1787525"/>
                    <a:gd name="connsiteY1" fmla="*/ 45434 h 610602"/>
                    <a:gd name="connsiteX2" fmla="*/ 485775 w 1787525"/>
                    <a:gd name="connsiteY2" fmla="*/ 232759 h 610602"/>
                    <a:gd name="connsiteX3" fmla="*/ 609600 w 1787525"/>
                    <a:gd name="connsiteY3" fmla="*/ 213709 h 610602"/>
                    <a:gd name="connsiteX4" fmla="*/ 0 w 1787525"/>
                    <a:gd name="connsiteY4" fmla="*/ 610584 h 610602"/>
                    <a:gd name="connsiteX5" fmla="*/ 606425 w 1787525"/>
                    <a:gd name="connsiteY5" fmla="*/ 229584 h 610602"/>
                    <a:gd name="connsiteX6" fmla="*/ 1012825 w 1787525"/>
                    <a:gd name="connsiteY6" fmla="*/ 16859 h 610602"/>
                    <a:gd name="connsiteX7" fmla="*/ 904875 w 1787525"/>
                    <a:gd name="connsiteY7" fmla="*/ 13684 h 610602"/>
                    <a:gd name="connsiteX8" fmla="*/ 1787525 w 1787525"/>
                    <a:gd name="connsiteY8" fmla="*/ 29559 h 610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7525" h="610602">
                      <a:moveTo>
                        <a:pt x="1787525" y="29559"/>
                      </a:moveTo>
                      <a:cubicBezTo>
                        <a:pt x="1494366" y="20563"/>
                        <a:pt x="1201208" y="11567"/>
                        <a:pt x="984250" y="45434"/>
                      </a:cubicBezTo>
                      <a:cubicBezTo>
                        <a:pt x="767292" y="79301"/>
                        <a:pt x="548217" y="204713"/>
                        <a:pt x="485775" y="232759"/>
                      </a:cubicBezTo>
                      <a:cubicBezTo>
                        <a:pt x="423333" y="260805"/>
                        <a:pt x="690562" y="150738"/>
                        <a:pt x="609600" y="213709"/>
                      </a:cubicBezTo>
                      <a:cubicBezTo>
                        <a:pt x="528638" y="276680"/>
                        <a:pt x="529" y="607938"/>
                        <a:pt x="0" y="610584"/>
                      </a:cubicBezTo>
                      <a:cubicBezTo>
                        <a:pt x="-529" y="613230"/>
                        <a:pt x="437621" y="328538"/>
                        <a:pt x="606425" y="229584"/>
                      </a:cubicBezTo>
                      <a:cubicBezTo>
                        <a:pt x="775229" y="130630"/>
                        <a:pt x="963083" y="52842"/>
                        <a:pt x="1012825" y="16859"/>
                      </a:cubicBezTo>
                      <a:cubicBezTo>
                        <a:pt x="1062567" y="-19124"/>
                        <a:pt x="904875" y="13684"/>
                        <a:pt x="904875" y="13684"/>
                      </a:cubicBezTo>
                      <a:lnTo>
                        <a:pt x="1787525" y="29559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 1134">
                  <a:extLst>
                    <a:ext uri="{FF2B5EF4-FFF2-40B4-BE49-F238E27FC236}">
                      <a16:creationId xmlns:a16="http://schemas.microsoft.com/office/drawing/2014/main" id="{F7BD86BD-1C8F-0C80-96B6-3FC9DF4704B6}"/>
                    </a:ext>
                  </a:extLst>
                </p:cNvPr>
                <p:cNvSpPr/>
                <p:nvPr/>
              </p:nvSpPr>
              <p:spPr>
                <a:xfrm>
                  <a:off x="5353707" y="1628580"/>
                  <a:ext cx="1256348" cy="363741"/>
                </a:xfrm>
                <a:custGeom>
                  <a:avLst/>
                  <a:gdLst>
                    <a:gd name="connsiteX0" fmla="*/ 1253468 w 1256348"/>
                    <a:gd name="connsiteY0" fmla="*/ 85920 h 363741"/>
                    <a:gd name="connsiteX1" fmla="*/ 796268 w 1256348"/>
                    <a:gd name="connsiteY1" fmla="*/ 47820 h 363741"/>
                    <a:gd name="connsiteX2" fmla="*/ 15218 w 1256348"/>
                    <a:gd name="connsiteY2" fmla="*/ 358970 h 363741"/>
                    <a:gd name="connsiteX3" fmla="*/ 259693 w 1256348"/>
                    <a:gd name="connsiteY3" fmla="*/ 244670 h 363741"/>
                    <a:gd name="connsiteX4" fmla="*/ 729593 w 1256348"/>
                    <a:gd name="connsiteY4" fmla="*/ 28770 h 363741"/>
                    <a:gd name="connsiteX5" fmla="*/ 634343 w 1256348"/>
                    <a:gd name="connsiteY5" fmla="*/ 57345 h 363741"/>
                    <a:gd name="connsiteX6" fmla="*/ 970893 w 1256348"/>
                    <a:gd name="connsiteY6" fmla="*/ 31945 h 363741"/>
                    <a:gd name="connsiteX7" fmla="*/ 989943 w 1256348"/>
                    <a:gd name="connsiteY7" fmla="*/ 195 h 363741"/>
                    <a:gd name="connsiteX8" fmla="*/ 1253468 w 1256348"/>
                    <a:gd name="connsiteY8" fmla="*/ 85920 h 36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6348" h="363741">
                      <a:moveTo>
                        <a:pt x="1253468" y="85920"/>
                      </a:moveTo>
                      <a:cubicBezTo>
                        <a:pt x="1221189" y="93857"/>
                        <a:pt x="1002643" y="2312"/>
                        <a:pt x="796268" y="47820"/>
                      </a:cubicBezTo>
                      <a:cubicBezTo>
                        <a:pt x="589893" y="93328"/>
                        <a:pt x="104647" y="326162"/>
                        <a:pt x="15218" y="358970"/>
                      </a:cubicBezTo>
                      <a:cubicBezTo>
                        <a:pt x="-74211" y="391778"/>
                        <a:pt x="259693" y="244670"/>
                        <a:pt x="259693" y="244670"/>
                      </a:cubicBezTo>
                      <a:lnTo>
                        <a:pt x="729593" y="28770"/>
                      </a:lnTo>
                      <a:cubicBezTo>
                        <a:pt x="792035" y="-2451"/>
                        <a:pt x="594126" y="56816"/>
                        <a:pt x="634343" y="57345"/>
                      </a:cubicBezTo>
                      <a:cubicBezTo>
                        <a:pt x="674560" y="57874"/>
                        <a:pt x="911626" y="41470"/>
                        <a:pt x="970893" y="31945"/>
                      </a:cubicBezTo>
                      <a:cubicBezTo>
                        <a:pt x="1030160" y="22420"/>
                        <a:pt x="942847" y="-2451"/>
                        <a:pt x="989943" y="195"/>
                      </a:cubicBezTo>
                      <a:cubicBezTo>
                        <a:pt x="1037039" y="2841"/>
                        <a:pt x="1285747" y="77983"/>
                        <a:pt x="1253468" y="85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 1135">
                  <a:extLst>
                    <a:ext uri="{FF2B5EF4-FFF2-40B4-BE49-F238E27FC236}">
                      <a16:creationId xmlns:a16="http://schemas.microsoft.com/office/drawing/2014/main" id="{121D3637-7AEC-503E-B53A-1B137978D9EB}"/>
                    </a:ext>
                  </a:extLst>
                </p:cNvPr>
                <p:cNvSpPr/>
                <p:nvPr/>
              </p:nvSpPr>
              <p:spPr>
                <a:xfrm>
                  <a:off x="5362199" y="1266406"/>
                  <a:ext cx="1306694" cy="421400"/>
                </a:xfrm>
                <a:custGeom>
                  <a:avLst/>
                  <a:gdLst>
                    <a:gd name="connsiteX0" fmla="*/ 1305301 w 1306694"/>
                    <a:gd name="connsiteY0" fmla="*/ 60744 h 421400"/>
                    <a:gd name="connsiteX1" fmla="*/ 581401 w 1306694"/>
                    <a:gd name="connsiteY1" fmla="*/ 82969 h 421400"/>
                    <a:gd name="connsiteX2" fmla="*/ 3551 w 1306694"/>
                    <a:gd name="connsiteY2" fmla="*/ 419519 h 421400"/>
                    <a:gd name="connsiteX3" fmla="*/ 359151 w 1306694"/>
                    <a:gd name="connsiteY3" fmla="*/ 209969 h 421400"/>
                    <a:gd name="connsiteX4" fmla="*/ 787776 w 1306694"/>
                    <a:gd name="connsiteY4" fmla="*/ 13119 h 421400"/>
                    <a:gd name="connsiteX5" fmla="*/ 765551 w 1306694"/>
                    <a:gd name="connsiteY5" fmla="*/ 22644 h 421400"/>
                    <a:gd name="connsiteX6" fmla="*/ 1305301 w 1306694"/>
                    <a:gd name="connsiteY6" fmla="*/ 60744 h 42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6694" h="421400">
                      <a:moveTo>
                        <a:pt x="1305301" y="60744"/>
                      </a:moveTo>
                      <a:cubicBezTo>
                        <a:pt x="1274609" y="70798"/>
                        <a:pt x="798359" y="23173"/>
                        <a:pt x="581401" y="82969"/>
                      </a:cubicBezTo>
                      <a:cubicBezTo>
                        <a:pt x="364443" y="142765"/>
                        <a:pt x="40593" y="398352"/>
                        <a:pt x="3551" y="419519"/>
                      </a:cubicBezTo>
                      <a:cubicBezTo>
                        <a:pt x="-33491" y="440686"/>
                        <a:pt x="228447" y="277702"/>
                        <a:pt x="359151" y="209969"/>
                      </a:cubicBezTo>
                      <a:cubicBezTo>
                        <a:pt x="489855" y="142236"/>
                        <a:pt x="720043" y="44340"/>
                        <a:pt x="787776" y="13119"/>
                      </a:cubicBezTo>
                      <a:cubicBezTo>
                        <a:pt x="855509" y="-18102"/>
                        <a:pt x="680884" y="15236"/>
                        <a:pt x="765551" y="22644"/>
                      </a:cubicBezTo>
                      <a:cubicBezTo>
                        <a:pt x="850218" y="30052"/>
                        <a:pt x="1335993" y="50690"/>
                        <a:pt x="1305301" y="607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 1136">
                  <a:extLst>
                    <a:ext uri="{FF2B5EF4-FFF2-40B4-BE49-F238E27FC236}">
                      <a16:creationId xmlns:a16="http://schemas.microsoft.com/office/drawing/2014/main" id="{E9E8EA7C-5F5E-4813-6106-CDA49040B183}"/>
                    </a:ext>
                  </a:extLst>
                </p:cNvPr>
                <p:cNvSpPr/>
                <p:nvPr/>
              </p:nvSpPr>
              <p:spPr>
                <a:xfrm>
                  <a:off x="4749061" y="1103481"/>
                  <a:ext cx="1751386" cy="920007"/>
                </a:xfrm>
                <a:custGeom>
                  <a:avLst/>
                  <a:gdLst>
                    <a:gd name="connsiteX0" fmla="*/ 1743814 w 1751386"/>
                    <a:gd name="connsiteY0" fmla="*/ 7769 h 920007"/>
                    <a:gd name="connsiteX1" fmla="*/ 740514 w 1751386"/>
                    <a:gd name="connsiteY1" fmla="*/ 242719 h 920007"/>
                    <a:gd name="connsiteX2" fmla="*/ 61064 w 1751386"/>
                    <a:gd name="connsiteY2" fmla="*/ 868194 h 920007"/>
                    <a:gd name="connsiteX3" fmla="*/ 130914 w 1751386"/>
                    <a:gd name="connsiteY3" fmla="*/ 798344 h 920007"/>
                    <a:gd name="connsiteX4" fmla="*/ 931014 w 1751386"/>
                    <a:gd name="connsiteY4" fmla="*/ 112544 h 920007"/>
                    <a:gd name="connsiteX5" fmla="*/ 791314 w 1751386"/>
                    <a:gd name="connsiteY5" fmla="*/ 163344 h 920007"/>
                    <a:gd name="connsiteX6" fmla="*/ 1318364 w 1751386"/>
                    <a:gd name="connsiteY6" fmla="*/ 58569 h 920007"/>
                    <a:gd name="connsiteX7" fmla="*/ 1207239 w 1751386"/>
                    <a:gd name="connsiteY7" fmla="*/ 58569 h 920007"/>
                    <a:gd name="connsiteX8" fmla="*/ 1743814 w 1751386"/>
                    <a:gd name="connsiteY8" fmla="*/ 7769 h 92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1386" h="920007">
                      <a:moveTo>
                        <a:pt x="1743814" y="7769"/>
                      </a:moveTo>
                      <a:cubicBezTo>
                        <a:pt x="1666027" y="38461"/>
                        <a:pt x="1020972" y="99315"/>
                        <a:pt x="740514" y="242719"/>
                      </a:cubicBezTo>
                      <a:cubicBezTo>
                        <a:pt x="460056" y="386123"/>
                        <a:pt x="162664" y="775590"/>
                        <a:pt x="61064" y="868194"/>
                      </a:cubicBezTo>
                      <a:cubicBezTo>
                        <a:pt x="-40536" y="960798"/>
                        <a:pt x="-14078" y="924286"/>
                        <a:pt x="130914" y="798344"/>
                      </a:cubicBezTo>
                      <a:cubicBezTo>
                        <a:pt x="275906" y="672402"/>
                        <a:pt x="820947" y="218377"/>
                        <a:pt x="931014" y="112544"/>
                      </a:cubicBezTo>
                      <a:cubicBezTo>
                        <a:pt x="1041081" y="6711"/>
                        <a:pt x="726756" y="172340"/>
                        <a:pt x="791314" y="163344"/>
                      </a:cubicBezTo>
                      <a:cubicBezTo>
                        <a:pt x="855872" y="154348"/>
                        <a:pt x="1249043" y="76031"/>
                        <a:pt x="1318364" y="58569"/>
                      </a:cubicBezTo>
                      <a:cubicBezTo>
                        <a:pt x="1387685" y="41107"/>
                        <a:pt x="1138447" y="70740"/>
                        <a:pt x="1207239" y="58569"/>
                      </a:cubicBezTo>
                      <a:cubicBezTo>
                        <a:pt x="1276031" y="46398"/>
                        <a:pt x="1821601" y="-22923"/>
                        <a:pt x="1743814" y="77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 1137">
                  <a:extLst>
                    <a:ext uri="{FF2B5EF4-FFF2-40B4-BE49-F238E27FC236}">
                      <a16:creationId xmlns:a16="http://schemas.microsoft.com/office/drawing/2014/main" id="{C1D20F2E-DE47-CCB2-E07F-56584263195D}"/>
                    </a:ext>
                  </a:extLst>
                </p:cNvPr>
                <p:cNvSpPr/>
                <p:nvPr/>
              </p:nvSpPr>
              <p:spPr>
                <a:xfrm>
                  <a:off x="5271478" y="3009803"/>
                  <a:ext cx="168381" cy="1321556"/>
                </a:xfrm>
                <a:custGeom>
                  <a:avLst/>
                  <a:gdLst>
                    <a:gd name="connsiteX0" fmla="*/ 33947 w 168381"/>
                    <a:gd name="connsiteY0" fmla="*/ 97 h 1321556"/>
                    <a:gd name="connsiteX1" fmla="*/ 27597 w 168381"/>
                    <a:gd name="connsiteY1" fmla="*/ 654147 h 1321556"/>
                    <a:gd name="connsiteX2" fmla="*/ 18072 w 168381"/>
                    <a:gd name="connsiteY2" fmla="*/ 435072 h 1321556"/>
                    <a:gd name="connsiteX3" fmla="*/ 59347 w 168381"/>
                    <a:gd name="connsiteY3" fmla="*/ 1060547 h 1321556"/>
                    <a:gd name="connsiteX4" fmla="*/ 78397 w 168381"/>
                    <a:gd name="connsiteY4" fmla="*/ 860522 h 1321556"/>
                    <a:gd name="connsiteX5" fmla="*/ 167297 w 168381"/>
                    <a:gd name="connsiteY5" fmla="*/ 1317722 h 1321556"/>
                    <a:gd name="connsiteX6" fmla="*/ 122847 w 168381"/>
                    <a:gd name="connsiteY6" fmla="*/ 1044672 h 1321556"/>
                    <a:gd name="connsiteX7" fmla="*/ 49822 w 168381"/>
                    <a:gd name="connsiteY7" fmla="*/ 450947 h 1321556"/>
                    <a:gd name="connsiteX8" fmla="*/ 11722 w 168381"/>
                    <a:gd name="connsiteY8" fmla="*/ 606522 h 1321556"/>
                    <a:gd name="connsiteX9" fmla="*/ 5372 w 168381"/>
                    <a:gd name="connsiteY9" fmla="*/ 438247 h 1321556"/>
                    <a:gd name="connsiteX10" fmla="*/ 2197 w 168381"/>
                    <a:gd name="connsiteY10" fmla="*/ 603347 h 1321556"/>
                    <a:gd name="connsiteX11" fmla="*/ 33947 w 168381"/>
                    <a:gd name="connsiteY11" fmla="*/ 97 h 132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8381" h="1321556">
                      <a:moveTo>
                        <a:pt x="33947" y="97"/>
                      </a:moveTo>
                      <a:cubicBezTo>
                        <a:pt x="38180" y="8564"/>
                        <a:pt x="30243" y="581651"/>
                        <a:pt x="27597" y="654147"/>
                      </a:cubicBezTo>
                      <a:cubicBezTo>
                        <a:pt x="24951" y="726643"/>
                        <a:pt x="12780" y="367339"/>
                        <a:pt x="18072" y="435072"/>
                      </a:cubicBezTo>
                      <a:cubicBezTo>
                        <a:pt x="23364" y="502805"/>
                        <a:pt x="49293" y="989639"/>
                        <a:pt x="59347" y="1060547"/>
                      </a:cubicBezTo>
                      <a:cubicBezTo>
                        <a:pt x="69401" y="1131455"/>
                        <a:pt x="60405" y="817659"/>
                        <a:pt x="78397" y="860522"/>
                      </a:cubicBezTo>
                      <a:cubicBezTo>
                        <a:pt x="96389" y="903385"/>
                        <a:pt x="159889" y="1287030"/>
                        <a:pt x="167297" y="1317722"/>
                      </a:cubicBezTo>
                      <a:cubicBezTo>
                        <a:pt x="174705" y="1348414"/>
                        <a:pt x="142426" y="1189134"/>
                        <a:pt x="122847" y="1044672"/>
                      </a:cubicBezTo>
                      <a:cubicBezTo>
                        <a:pt x="103268" y="900210"/>
                        <a:pt x="68343" y="523972"/>
                        <a:pt x="49822" y="450947"/>
                      </a:cubicBezTo>
                      <a:cubicBezTo>
                        <a:pt x="31301" y="377922"/>
                        <a:pt x="19130" y="608639"/>
                        <a:pt x="11722" y="606522"/>
                      </a:cubicBezTo>
                      <a:cubicBezTo>
                        <a:pt x="4314" y="604405"/>
                        <a:pt x="6959" y="438776"/>
                        <a:pt x="5372" y="438247"/>
                      </a:cubicBezTo>
                      <a:cubicBezTo>
                        <a:pt x="3785" y="437718"/>
                        <a:pt x="-3624" y="671080"/>
                        <a:pt x="2197" y="603347"/>
                      </a:cubicBezTo>
                      <a:cubicBezTo>
                        <a:pt x="8018" y="535614"/>
                        <a:pt x="29714" y="-8370"/>
                        <a:pt x="33947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 1138">
                  <a:extLst>
                    <a:ext uri="{FF2B5EF4-FFF2-40B4-BE49-F238E27FC236}">
                      <a16:creationId xmlns:a16="http://schemas.microsoft.com/office/drawing/2014/main" id="{EA49DE4D-2D83-0DEB-2551-0AA190C753B0}"/>
                    </a:ext>
                  </a:extLst>
                </p:cNvPr>
                <p:cNvSpPr/>
                <p:nvPr/>
              </p:nvSpPr>
              <p:spPr>
                <a:xfrm>
                  <a:off x="5595776" y="796888"/>
                  <a:ext cx="989632" cy="167601"/>
                </a:xfrm>
                <a:custGeom>
                  <a:avLst/>
                  <a:gdLst>
                    <a:gd name="connsiteX0" fmla="*/ 989174 w 989632"/>
                    <a:gd name="connsiteY0" fmla="*/ 101637 h 167601"/>
                    <a:gd name="connsiteX1" fmla="*/ 471649 w 989632"/>
                    <a:gd name="connsiteY1" fmla="*/ 41312 h 167601"/>
                    <a:gd name="connsiteX2" fmla="*/ 4924 w 989632"/>
                    <a:gd name="connsiteY2" fmla="*/ 165137 h 167601"/>
                    <a:gd name="connsiteX3" fmla="*/ 246224 w 989632"/>
                    <a:gd name="connsiteY3" fmla="*/ 114337 h 167601"/>
                    <a:gd name="connsiteX4" fmla="*/ 557374 w 989632"/>
                    <a:gd name="connsiteY4" fmla="*/ 37 h 167601"/>
                    <a:gd name="connsiteX5" fmla="*/ 989174 w 989632"/>
                    <a:gd name="connsiteY5" fmla="*/ 101637 h 1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9632" h="167601">
                      <a:moveTo>
                        <a:pt x="989174" y="101637"/>
                      </a:moveTo>
                      <a:cubicBezTo>
                        <a:pt x="974886" y="108516"/>
                        <a:pt x="635691" y="30729"/>
                        <a:pt x="471649" y="41312"/>
                      </a:cubicBezTo>
                      <a:cubicBezTo>
                        <a:pt x="307607" y="51895"/>
                        <a:pt x="42495" y="152966"/>
                        <a:pt x="4924" y="165137"/>
                      </a:cubicBezTo>
                      <a:cubicBezTo>
                        <a:pt x="-32647" y="177308"/>
                        <a:pt x="154149" y="141854"/>
                        <a:pt x="246224" y="114337"/>
                      </a:cubicBezTo>
                      <a:cubicBezTo>
                        <a:pt x="338299" y="86820"/>
                        <a:pt x="434607" y="-2080"/>
                        <a:pt x="557374" y="37"/>
                      </a:cubicBezTo>
                      <a:cubicBezTo>
                        <a:pt x="680141" y="2154"/>
                        <a:pt x="1003462" y="94758"/>
                        <a:pt x="989174" y="1016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フリーフォーム 1139">
                  <a:extLst>
                    <a:ext uri="{FF2B5EF4-FFF2-40B4-BE49-F238E27FC236}">
                      <a16:creationId xmlns:a16="http://schemas.microsoft.com/office/drawing/2014/main" id="{7FFEEC2A-46D9-0954-3D54-4ED286452157}"/>
                    </a:ext>
                  </a:extLst>
                </p:cNvPr>
                <p:cNvSpPr/>
                <p:nvPr/>
              </p:nvSpPr>
              <p:spPr>
                <a:xfrm>
                  <a:off x="5049333" y="969252"/>
                  <a:ext cx="707990" cy="412570"/>
                </a:xfrm>
                <a:custGeom>
                  <a:avLst/>
                  <a:gdLst>
                    <a:gd name="connsiteX0" fmla="*/ 703767 w 707990"/>
                    <a:gd name="connsiteY0" fmla="*/ 5473 h 412570"/>
                    <a:gd name="connsiteX1" fmla="*/ 24317 w 707990"/>
                    <a:gd name="connsiteY1" fmla="*/ 395998 h 412570"/>
                    <a:gd name="connsiteX2" fmla="*/ 179892 w 707990"/>
                    <a:gd name="connsiteY2" fmla="*/ 319798 h 412570"/>
                    <a:gd name="connsiteX3" fmla="*/ 459292 w 707990"/>
                    <a:gd name="connsiteY3" fmla="*/ 132473 h 412570"/>
                    <a:gd name="connsiteX4" fmla="*/ 319592 w 707990"/>
                    <a:gd name="connsiteY4" fmla="*/ 164223 h 412570"/>
                    <a:gd name="connsiteX5" fmla="*/ 703767 w 707990"/>
                    <a:gd name="connsiteY5" fmla="*/ 5473 h 41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7990" h="412570">
                      <a:moveTo>
                        <a:pt x="703767" y="5473"/>
                      </a:moveTo>
                      <a:cubicBezTo>
                        <a:pt x="654554" y="44102"/>
                        <a:pt x="111629" y="343611"/>
                        <a:pt x="24317" y="395998"/>
                      </a:cubicBezTo>
                      <a:cubicBezTo>
                        <a:pt x="-62995" y="448385"/>
                        <a:pt x="107396" y="363719"/>
                        <a:pt x="179892" y="319798"/>
                      </a:cubicBezTo>
                      <a:cubicBezTo>
                        <a:pt x="252388" y="275877"/>
                        <a:pt x="436009" y="158402"/>
                        <a:pt x="459292" y="132473"/>
                      </a:cubicBezTo>
                      <a:cubicBezTo>
                        <a:pt x="482575" y="106544"/>
                        <a:pt x="282550" y="183802"/>
                        <a:pt x="319592" y="164223"/>
                      </a:cubicBezTo>
                      <a:cubicBezTo>
                        <a:pt x="356634" y="144644"/>
                        <a:pt x="752980" y="-33156"/>
                        <a:pt x="703767" y="54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 1140">
                  <a:extLst>
                    <a:ext uri="{FF2B5EF4-FFF2-40B4-BE49-F238E27FC236}">
                      <a16:creationId xmlns:a16="http://schemas.microsoft.com/office/drawing/2014/main" id="{ABDEE6C9-A6E1-BE44-C709-B1DB9B40F748}"/>
                    </a:ext>
                  </a:extLst>
                </p:cNvPr>
                <p:cNvSpPr/>
                <p:nvPr/>
              </p:nvSpPr>
              <p:spPr>
                <a:xfrm>
                  <a:off x="4903699" y="1982186"/>
                  <a:ext cx="294877" cy="876807"/>
                </a:xfrm>
                <a:custGeom>
                  <a:avLst/>
                  <a:gdLst>
                    <a:gd name="connsiteX0" fmla="*/ 293776 w 294877"/>
                    <a:gd name="connsiteY0" fmla="*/ 11714 h 876807"/>
                    <a:gd name="connsiteX1" fmla="*/ 11201 w 294877"/>
                    <a:gd name="connsiteY1" fmla="*/ 843564 h 876807"/>
                    <a:gd name="connsiteX2" fmla="*/ 68351 w 294877"/>
                    <a:gd name="connsiteY2" fmla="*/ 659414 h 876807"/>
                    <a:gd name="connsiteX3" fmla="*/ 179476 w 294877"/>
                    <a:gd name="connsiteY3" fmla="*/ 170464 h 876807"/>
                    <a:gd name="connsiteX4" fmla="*/ 112801 w 294877"/>
                    <a:gd name="connsiteY4" fmla="*/ 341914 h 876807"/>
                    <a:gd name="connsiteX5" fmla="*/ 293776 w 294877"/>
                    <a:gd name="connsiteY5" fmla="*/ 11714 h 876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877" h="876807">
                      <a:moveTo>
                        <a:pt x="293776" y="11714"/>
                      </a:moveTo>
                      <a:cubicBezTo>
                        <a:pt x="276843" y="95322"/>
                        <a:pt x="48772" y="735614"/>
                        <a:pt x="11201" y="843564"/>
                      </a:cubicBezTo>
                      <a:cubicBezTo>
                        <a:pt x="-26370" y="951514"/>
                        <a:pt x="40305" y="771597"/>
                        <a:pt x="68351" y="659414"/>
                      </a:cubicBezTo>
                      <a:cubicBezTo>
                        <a:pt x="96397" y="547231"/>
                        <a:pt x="172068" y="223381"/>
                        <a:pt x="179476" y="170464"/>
                      </a:cubicBezTo>
                      <a:cubicBezTo>
                        <a:pt x="186884" y="117547"/>
                        <a:pt x="98514" y="365197"/>
                        <a:pt x="112801" y="341914"/>
                      </a:cubicBezTo>
                      <a:cubicBezTo>
                        <a:pt x="127088" y="318631"/>
                        <a:pt x="310709" y="-71894"/>
                        <a:pt x="293776" y="117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 1141">
                  <a:extLst>
                    <a:ext uri="{FF2B5EF4-FFF2-40B4-BE49-F238E27FC236}">
                      <a16:creationId xmlns:a16="http://schemas.microsoft.com/office/drawing/2014/main" id="{DC41351C-B748-FF79-0886-4B3BA7E3FB2C}"/>
                    </a:ext>
                  </a:extLst>
                </p:cNvPr>
                <p:cNvSpPr/>
                <p:nvPr/>
              </p:nvSpPr>
              <p:spPr>
                <a:xfrm>
                  <a:off x="4743422" y="2040322"/>
                  <a:ext cx="152711" cy="1501114"/>
                </a:xfrm>
                <a:custGeom>
                  <a:avLst/>
                  <a:gdLst>
                    <a:gd name="connsiteX0" fmla="*/ 152428 w 152711"/>
                    <a:gd name="connsiteY0" fmla="*/ 10728 h 1501114"/>
                    <a:gd name="connsiteX1" fmla="*/ 28603 w 152711"/>
                    <a:gd name="connsiteY1" fmla="*/ 788603 h 1501114"/>
                    <a:gd name="connsiteX2" fmla="*/ 12728 w 152711"/>
                    <a:gd name="connsiteY2" fmla="*/ 693353 h 1501114"/>
                    <a:gd name="connsiteX3" fmla="*/ 19078 w 152711"/>
                    <a:gd name="connsiteY3" fmla="*/ 1477578 h 1501114"/>
                    <a:gd name="connsiteX4" fmla="*/ 28 w 152711"/>
                    <a:gd name="connsiteY4" fmla="*/ 1204528 h 1501114"/>
                    <a:gd name="connsiteX5" fmla="*/ 15903 w 152711"/>
                    <a:gd name="connsiteY5" fmla="*/ 280603 h 1501114"/>
                    <a:gd name="connsiteX6" fmla="*/ 57178 w 152711"/>
                    <a:gd name="connsiteY6" fmla="*/ 569528 h 1501114"/>
                    <a:gd name="connsiteX7" fmla="*/ 79403 w 152711"/>
                    <a:gd name="connsiteY7" fmla="*/ 258378 h 1501114"/>
                    <a:gd name="connsiteX8" fmla="*/ 63528 w 152711"/>
                    <a:gd name="connsiteY8" fmla="*/ 328228 h 1501114"/>
                    <a:gd name="connsiteX9" fmla="*/ 152428 w 152711"/>
                    <a:gd name="connsiteY9" fmla="*/ 10728 h 150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711" h="1501114">
                      <a:moveTo>
                        <a:pt x="152428" y="10728"/>
                      </a:moveTo>
                      <a:cubicBezTo>
                        <a:pt x="146607" y="87457"/>
                        <a:pt x="51886" y="674832"/>
                        <a:pt x="28603" y="788603"/>
                      </a:cubicBezTo>
                      <a:cubicBezTo>
                        <a:pt x="5320" y="902374"/>
                        <a:pt x="14315" y="578524"/>
                        <a:pt x="12728" y="693353"/>
                      </a:cubicBezTo>
                      <a:cubicBezTo>
                        <a:pt x="11140" y="808182"/>
                        <a:pt x="21195" y="1392382"/>
                        <a:pt x="19078" y="1477578"/>
                      </a:cubicBezTo>
                      <a:cubicBezTo>
                        <a:pt x="16961" y="1562774"/>
                        <a:pt x="557" y="1404024"/>
                        <a:pt x="28" y="1204528"/>
                      </a:cubicBezTo>
                      <a:cubicBezTo>
                        <a:pt x="-501" y="1005032"/>
                        <a:pt x="6378" y="386436"/>
                        <a:pt x="15903" y="280603"/>
                      </a:cubicBezTo>
                      <a:cubicBezTo>
                        <a:pt x="25428" y="174770"/>
                        <a:pt x="46595" y="573232"/>
                        <a:pt x="57178" y="569528"/>
                      </a:cubicBezTo>
                      <a:cubicBezTo>
                        <a:pt x="67761" y="565824"/>
                        <a:pt x="78345" y="298595"/>
                        <a:pt x="79403" y="258378"/>
                      </a:cubicBezTo>
                      <a:cubicBezTo>
                        <a:pt x="80461" y="218161"/>
                        <a:pt x="54532" y="363682"/>
                        <a:pt x="63528" y="328228"/>
                      </a:cubicBezTo>
                      <a:cubicBezTo>
                        <a:pt x="72524" y="292774"/>
                        <a:pt x="158249" y="-66001"/>
                        <a:pt x="152428" y="107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 1142">
                  <a:extLst>
                    <a:ext uri="{FF2B5EF4-FFF2-40B4-BE49-F238E27FC236}">
                      <a16:creationId xmlns:a16="http://schemas.microsoft.com/office/drawing/2014/main" id="{43E018A3-29C4-3B1D-8016-1956A0A702BB}"/>
                    </a:ext>
                  </a:extLst>
                </p:cNvPr>
                <p:cNvSpPr/>
                <p:nvPr/>
              </p:nvSpPr>
              <p:spPr>
                <a:xfrm>
                  <a:off x="6323107" y="1849832"/>
                  <a:ext cx="281842" cy="382197"/>
                </a:xfrm>
                <a:custGeom>
                  <a:avLst/>
                  <a:gdLst>
                    <a:gd name="connsiteX0" fmla="*/ 280893 w 281842"/>
                    <a:gd name="connsiteY0" fmla="*/ 1193 h 382197"/>
                    <a:gd name="connsiteX1" fmla="*/ 1493 w 281842"/>
                    <a:gd name="connsiteY1" fmla="*/ 350443 h 382197"/>
                    <a:gd name="connsiteX2" fmla="*/ 169768 w 281842"/>
                    <a:gd name="connsiteY2" fmla="*/ 153593 h 382197"/>
                    <a:gd name="connsiteX3" fmla="*/ 166593 w 281842"/>
                    <a:gd name="connsiteY3" fmla="*/ 382193 h 382197"/>
                    <a:gd name="connsiteX4" fmla="*/ 185643 w 281842"/>
                    <a:gd name="connsiteY4" fmla="*/ 159943 h 382197"/>
                    <a:gd name="connsiteX5" fmla="*/ 96743 w 281842"/>
                    <a:gd name="connsiteY5" fmla="*/ 232968 h 382197"/>
                    <a:gd name="connsiteX6" fmla="*/ 280893 w 281842"/>
                    <a:gd name="connsiteY6" fmla="*/ 1193 h 38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842" h="382197">
                      <a:moveTo>
                        <a:pt x="280893" y="1193"/>
                      </a:moveTo>
                      <a:cubicBezTo>
                        <a:pt x="265018" y="20772"/>
                        <a:pt x="20014" y="325043"/>
                        <a:pt x="1493" y="350443"/>
                      </a:cubicBezTo>
                      <a:cubicBezTo>
                        <a:pt x="-17028" y="375843"/>
                        <a:pt x="142251" y="148301"/>
                        <a:pt x="169768" y="153593"/>
                      </a:cubicBezTo>
                      <a:cubicBezTo>
                        <a:pt x="197285" y="158885"/>
                        <a:pt x="163947" y="381135"/>
                        <a:pt x="166593" y="382193"/>
                      </a:cubicBezTo>
                      <a:cubicBezTo>
                        <a:pt x="169239" y="383251"/>
                        <a:pt x="197285" y="184814"/>
                        <a:pt x="185643" y="159943"/>
                      </a:cubicBezTo>
                      <a:cubicBezTo>
                        <a:pt x="174001" y="135072"/>
                        <a:pt x="85101" y="256781"/>
                        <a:pt x="96743" y="232968"/>
                      </a:cubicBezTo>
                      <a:cubicBezTo>
                        <a:pt x="108385" y="209155"/>
                        <a:pt x="296768" y="-18386"/>
                        <a:pt x="280893" y="11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 1143">
                  <a:extLst>
                    <a:ext uri="{FF2B5EF4-FFF2-40B4-BE49-F238E27FC236}">
                      <a16:creationId xmlns:a16="http://schemas.microsoft.com/office/drawing/2014/main" id="{7E884A0D-8ECC-1AB9-4F31-02D637A334FF}"/>
                    </a:ext>
                  </a:extLst>
                </p:cNvPr>
                <p:cNvSpPr/>
                <p:nvPr/>
              </p:nvSpPr>
              <p:spPr>
                <a:xfrm>
                  <a:off x="6616892" y="1792305"/>
                  <a:ext cx="816468" cy="589187"/>
                </a:xfrm>
                <a:custGeom>
                  <a:avLst/>
                  <a:gdLst>
                    <a:gd name="connsiteX0" fmla="*/ 9333 w 816468"/>
                    <a:gd name="connsiteY0" fmla="*/ 185720 h 589187"/>
                    <a:gd name="connsiteX1" fmla="*/ 428433 w 816468"/>
                    <a:gd name="connsiteY1" fmla="*/ 487345 h 589187"/>
                    <a:gd name="connsiteX2" fmla="*/ 361758 w 816468"/>
                    <a:gd name="connsiteY2" fmla="*/ 382570 h 589187"/>
                    <a:gd name="connsiteX3" fmla="*/ 815783 w 816468"/>
                    <a:gd name="connsiteY3" fmla="*/ 588945 h 589187"/>
                    <a:gd name="connsiteX4" fmla="*/ 460183 w 816468"/>
                    <a:gd name="connsiteY4" fmla="*/ 423845 h 589187"/>
                    <a:gd name="connsiteX5" fmla="*/ 279208 w 816468"/>
                    <a:gd name="connsiteY5" fmla="*/ 404795 h 589187"/>
                    <a:gd name="connsiteX6" fmla="*/ 183958 w 816468"/>
                    <a:gd name="connsiteY6" fmla="*/ 236520 h 589187"/>
                    <a:gd name="connsiteX7" fmla="*/ 25208 w 816468"/>
                    <a:gd name="connsiteY7" fmla="*/ 1570 h 589187"/>
                    <a:gd name="connsiteX8" fmla="*/ 260158 w 816468"/>
                    <a:gd name="connsiteY8" fmla="*/ 360345 h 589187"/>
                    <a:gd name="connsiteX9" fmla="*/ 145858 w 816468"/>
                    <a:gd name="connsiteY9" fmla="*/ 300020 h 589187"/>
                    <a:gd name="connsiteX10" fmla="*/ 9333 w 816468"/>
                    <a:gd name="connsiteY10" fmla="*/ 185720 h 58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16468" h="589187">
                      <a:moveTo>
                        <a:pt x="9333" y="185720"/>
                      </a:moveTo>
                      <a:cubicBezTo>
                        <a:pt x="56429" y="216941"/>
                        <a:pt x="369696" y="454537"/>
                        <a:pt x="428433" y="487345"/>
                      </a:cubicBezTo>
                      <a:cubicBezTo>
                        <a:pt x="487170" y="520153"/>
                        <a:pt x="297200" y="365637"/>
                        <a:pt x="361758" y="382570"/>
                      </a:cubicBezTo>
                      <a:cubicBezTo>
                        <a:pt x="426316" y="399503"/>
                        <a:pt x="799379" y="582066"/>
                        <a:pt x="815783" y="588945"/>
                      </a:cubicBezTo>
                      <a:cubicBezTo>
                        <a:pt x="832187" y="595824"/>
                        <a:pt x="549612" y="454537"/>
                        <a:pt x="460183" y="423845"/>
                      </a:cubicBezTo>
                      <a:cubicBezTo>
                        <a:pt x="370754" y="393153"/>
                        <a:pt x="325245" y="436016"/>
                        <a:pt x="279208" y="404795"/>
                      </a:cubicBezTo>
                      <a:cubicBezTo>
                        <a:pt x="233171" y="373574"/>
                        <a:pt x="226291" y="303724"/>
                        <a:pt x="183958" y="236520"/>
                      </a:cubicBezTo>
                      <a:cubicBezTo>
                        <a:pt x="141625" y="169316"/>
                        <a:pt x="12508" y="-19067"/>
                        <a:pt x="25208" y="1570"/>
                      </a:cubicBezTo>
                      <a:cubicBezTo>
                        <a:pt x="37908" y="22207"/>
                        <a:pt x="240050" y="310603"/>
                        <a:pt x="260158" y="360345"/>
                      </a:cubicBezTo>
                      <a:cubicBezTo>
                        <a:pt x="280266" y="410087"/>
                        <a:pt x="185016" y="324362"/>
                        <a:pt x="145858" y="300020"/>
                      </a:cubicBezTo>
                      <a:cubicBezTo>
                        <a:pt x="106700" y="275678"/>
                        <a:pt x="-37763" y="154499"/>
                        <a:pt x="9333" y="1857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 1144">
                  <a:extLst>
                    <a:ext uri="{FF2B5EF4-FFF2-40B4-BE49-F238E27FC236}">
                      <a16:creationId xmlns:a16="http://schemas.microsoft.com/office/drawing/2014/main" id="{43B2E879-C30F-5811-5A0E-0951469E8A37}"/>
                    </a:ext>
                  </a:extLst>
                </p:cNvPr>
                <p:cNvSpPr/>
                <p:nvPr/>
              </p:nvSpPr>
              <p:spPr>
                <a:xfrm>
                  <a:off x="6769134" y="2082845"/>
                  <a:ext cx="1448472" cy="638298"/>
                </a:xfrm>
                <a:custGeom>
                  <a:avLst/>
                  <a:gdLst>
                    <a:gd name="connsiteX0" fmla="*/ 19016 w 1448472"/>
                    <a:gd name="connsiteY0" fmla="*/ 6305 h 638298"/>
                    <a:gd name="connsiteX1" fmla="*/ 860391 w 1448472"/>
                    <a:gd name="connsiteY1" fmla="*/ 231730 h 638298"/>
                    <a:gd name="connsiteX2" fmla="*/ 781016 w 1448472"/>
                    <a:gd name="connsiteY2" fmla="*/ 209505 h 638298"/>
                    <a:gd name="connsiteX3" fmla="*/ 1431891 w 1448472"/>
                    <a:gd name="connsiteY3" fmla="*/ 625430 h 638298"/>
                    <a:gd name="connsiteX4" fmla="*/ 1212816 w 1448472"/>
                    <a:gd name="connsiteY4" fmla="*/ 501605 h 638298"/>
                    <a:gd name="connsiteX5" fmla="*/ 758791 w 1448472"/>
                    <a:gd name="connsiteY5" fmla="*/ 190455 h 638298"/>
                    <a:gd name="connsiteX6" fmla="*/ 438116 w 1448472"/>
                    <a:gd name="connsiteY6" fmla="*/ 101555 h 638298"/>
                    <a:gd name="connsiteX7" fmla="*/ 606391 w 1448472"/>
                    <a:gd name="connsiteY7" fmla="*/ 165055 h 638298"/>
                    <a:gd name="connsiteX8" fmla="*/ 298416 w 1448472"/>
                    <a:gd name="connsiteY8" fmla="*/ 72980 h 638298"/>
                    <a:gd name="connsiteX9" fmla="*/ 19016 w 1448472"/>
                    <a:gd name="connsiteY9" fmla="*/ 6305 h 638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8472" h="638298">
                      <a:moveTo>
                        <a:pt x="19016" y="6305"/>
                      </a:moveTo>
                      <a:cubicBezTo>
                        <a:pt x="112679" y="32763"/>
                        <a:pt x="733391" y="197863"/>
                        <a:pt x="860391" y="231730"/>
                      </a:cubicBezTo>
                      <a:cubicBezTo>
                        <a:pt x="987391" y="265597"/>
                        <a:pt x="685766" y="143888"/>
                        <a:pt x="781016" y="209505"/>
                      </a:cubicBezTo>
                      <a:cubicBezTo>
                        <a:pt x="876266" y="275122"/>
                        <a:pt x="1359924" y="576747"/>
                        <a:pt x="1431891" y="625430"/>
                      </a:cubicBezTo>
                      <a:cubicBezTo>
                        <a:pt x="1503858" y="674113"/>
                        <a:pt x="1324999" y="574101"/>
                        <a:pt x="1212816" y="501605"/>
                      </a:cubicBezTo>
                      <a:cubicBezTo>
                        <a:pt x="1100633" y="429109"/>
                        <a:pt x="887908" y="257130"/>
                        <a:pt x="758791" y="190455"/>
                      </a:cubicBezTo>
                      <a:cubicBezTo>
                        <a:pt x="629674" y="123780"/>
                        <a:pt x="463516" y="105788"/>
                        <a:pt x="438116" y="101555"/>
                      </a:cubicBezTo>
                      <a:cubicBezTo>
                        <a:pt x="412716" y="97322"/>
                        <a:pt x="629674" y="169818"/>
                        <a:pt x="606391" y="165055"/>
                      </a:cubicBezTo>
                      <a:cubicBezTo>
                        <a:pt x="583108" y="160293"/>
                        <a:pt x="393666" y="102613"/>
                        <a:pt x="298416" y="72980"/>
                      </a:cubicBezTo>
                      <a:cubicBezTo>
                        <a:pt x="203166" y="43347"/>
                        <a:pt x="-74647" y="-20153"/>
                        <a:pt x="19016" y="63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 1145">
                  <a:extLst>
                    <a:ext uri="{FF2B5EF4-FFF2-40B4-BE49-F238E27FC236}">
                      <a16:creationId xmlns:a16="http://schemas.microsoft.com/office/drawing/2014/main" id="{DF998D3D-C339-6758-C4AC-881B48A54AE9}"/>
                    </a:ext>
                  </a:extLst>
                </p:cNvPr>
                <p:cNvSpPr/>
                <p:nvPr/>
              </p:nvSpPr>
              <p:spPr>
                <a:xfrm>
                  <a:off x="7327853" y="2305038"/>
                  <a:ext cx="1107163" cy="452130"/>
                </a:xfrm>
                <a:custGeom>
                  <a:avLst/>
                  <a:gdLst>
                    <a:gd name="connsiteX0" fmla="*/ 190547 w 1107163"/>
                    <a:gd name="connsiteY0" fmla="*/ 187337 h 452130"/>
                    <a:gd name="connsiteX1" fmla="*/ 584247 w 1107163"/>
                    <a:gd name="connsiteY1" fmla="*/ 422287 h 452130"/>
                    <a:gd name="connsiteX2" fmla="*/ 1101772 w 1107163"/>
                    <a:gd name="connsiteY2" fmla="*/ 403237 h 452130"/>
                    <a:gd name="connsiteX3" fmla="*/ 841422 w 1107163"/>
                    <a:gd name="connsiteY3" fmla="*/ 419112 h 452130"/>
                    <a:gd name="connsiteX4" fmla="*/ 628697 w 1107163"/>
                    <a:gd name="connsiteY4" fmla="*/ 444512 h 452130"/>
                    <a:gd name="connsiteX5" fmla="*/ 292147 w 1107163"/>
                    <a:gd name="connsiteY5" fmla="*/ 269887 h 452130"/>
                    <a:gd name="connsiteX6" fmla="*/ 501697 w 1107163"/>
                    <a:gd name="connsiteY6" fmla="*/ 311162 h 452130"/>
                    <a:gd name="connsiteX7" fmla="*/ 47 w 1107163"/>
                    <a:gd name="connsiteY7" fmla="*/ 12 h 452130"/>
                    <a:gd name="connsiteX8" fmla="*/ 469947 w 1107163"/>
                    <a:gd name="connsiteY8" fmla="*/ 298462 h 452130"/>
                    <a:gd name="connsiteX9" fmla="*/ 190547 w 1107163"/>
                    <a:gd name="connsiteY9" fmla="*/ 187337 h 452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163" h="452130">
                      <a:moveTo>
                        <a:pt x="190547" y="187337"/>
                      </a:moveTo>
                      <a:cubicBezTo>
                        <a:pt x="209597" y="207974"/>
                        <a:pt x="432376" y="386304"/>
                        <a:pt x="584247" y="422287"/>
                      </a:cubicBezTo>
                      <a:cubicBezTo>
                        <a:pt x="736118" y="458270"/>
                        <a:pt x="1058910" y="403766"/>
                        <a:pt x="1101772" y="403237"/>
                      </a:cubicBezTo>
                      <a:cubicBezTo>
                        <a:pt x="1144634" y="402708"/>
                        <a:pt x="920268" y="412233"/>
                        <a:pt x="841422" y="419112"/>
                      </a:cubicBezTo>
                      <a:cubicBezTo>
                        <a:pt x="762576" y="425991"/>
                        <a:pt x="720243" y="469383"/>
                        <a:pt x="628697" y="444512"/>
                      </a:cubicBezTo>
                      <a:cubicBezTo>
                        <a:pt x="537151" y="419641"/>
                        <a:pt x="313314" y="292112"/>
                        <a:pt x="292147" y="269887"/>
                      </a:cubicBezTo>
                      <a:cubicBezTo>
                        <a:pt x="270980" y="247662"/>
                        <a:pt x="550380" y="356141"/>
                        <a:pt x="501697" y="311162"/>
                      </a:cubicBezTo>
                      <a:cubicBezTo>
                        <a:pt x="453014" y="266183"/>
                        <a:pt x="5339" y="2129"/>
                        <a:pt x="47" y="12"/>
                      </a:cubicBezTo>
                      <a:cubicBezTo>
                        <a:pt x="-5245" y="-2105"/>
                        <a:pt x="436080" y="267241"/>
                        <a:pt x="469947" y="298462"/>
                      </a:cubicBezTo>
                      <a:cubicBezTo>
                        <a:pt x="503814" y="329683"/>
                        <a:pt x="171497" y="166700"/>
                        <a:pt x="190547" y="187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 1146">
                  <a:extLst>
                    <a:ext uri="{FF2B5EF4-FFF2-40B4-BE49-F238E27FC236}">
                      <a16:creationId xmlns:a16="http://schemas.microsoft.com/office/drawing/2014/main" id="{B1DC3E35-26A1-0C83-6CDD-4556E12BD6D7}"/>
                    </a:ext>
                  </a:extLst>
                </p:cNvPr>
                <p:cNvSpPr/>
                <p:nvPr/>
              </p:nvSpPr>
              <p:spPr>
                <a:xfrm>
                  <a:off x="7877119" y="2724157"/>
                  <a:ext cx="494445" cy="225624"/>
                </a:xfrm>
                <a:custGeom>
                  <a:avLst/>
                  <a:gdLst>
                    <a:gd name="connsiteX0" fmla="*/ 56 w 494445"/>
                    <a:gd name="connsiteY0" fmla="*/ 73018 h 225624"/>
                    <a:gd name="connsiteX1" fmla="*/ 247706 w 494445"/>
                    <a:gd name="connsiteY1" fmla="*/ 136518 h 225624"/>
                    <a:gd name="connsiteX2" fmla="*/ 489006 w 494445"/>
                    <a:gd name="connsiteY2" fmla="*/ 3168 h 225624"/>
                    <a:gd name="connsiteX3" fmla="*/ 400106 w 494445"/>
                    <a:gd name="connsiteY3" fmla="*/ 57143 h 225624"/>
                    <a:gd name="connsiteX4" fmla="*/ 219131 w 494445"/>
                    <a:gd name="connsiteY4" fmla="*/ 225418 h 225624"/>
                    <a:gd name="connsiteX5" fmla="*/ 298506 w 494445"/>
                    <a:gd name="connsiteY5" fmla="*/ 92068 h 225624"/>
                    <a:gd name="connsiteX6" fmla="*/ 225481 w 494445"/>
                    <a:gd name="connsiteY6" fmla="*/ 104768 h 225624"/>
                    <a:gd name="connsiteX7" fmla="*/ 56 w 494445"/>
                    <a:gd name="connsiteY7" fmla="*/ 73018 h 225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4445" h="225624">
                      <a:moveTo>
                        <a:pt x="56" y="73018"/>
                      </a:moveTo>
                      <a:cubicBezTo>
                        <a:pt x="3760" y="78310"/>
                        <a:pt x="166214" y="148160"/>
                        <a:pt x="247706" y="136518"/>
                      </a:cubicBezTo>
                      <a:cubicBezTo>
                        <a:pt x="329198" y="124876"/>
                        <a:pt x="463606" y="16397"/>
                        <a:pt x="489006" y="3168"/>
                      </a:cubicBezTo>
                      <a:cubicBezTo>
                        <a:pt x="514406" y="-10061"/>
                        <a:pt x="445085" y="20101"/>
                        <a:pt x="400106" y="57143"/>
                      </a:cubicBezTo>
                      <a:cubicBezTo>
                        <a:pt x="355127" y="94185"/>
                        <a:pt x="236064" y="219597"/>
                        <a:pt x="219131" y="225418"/>
                      </a:cubicBezTo>
                      <a:cubicBezTo>
                        <a:pt x="202198" y="231239"/>
                        <a:pt x="297448" y="112176"/>
                        <a:pt x="298506" y="92068"/>
                      </a:cubicBezTo>
                      <a:cubicBezTo>
                        <a:pt x="299564" y="71960"/>
                        <a:pt x="275752" y="106355"/>
                        <a:pt x="225481" y="104768"/>
                      </a:cubicBezTo>
                      <a:cubicBezTo>
                        <a:pt x="175210" y="103181"/>
                        <a:pt x="-3648" y="67726"/>
                        <a:pt x="56" y="730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 1147">
                  <a:extLst>
                    <a:ext uri="{FF2B5EF4-FFF2-40B4-BE49-F238E27FC236}">
                      <a16:creationId xmlns:a16="http://schemas.microsoft.com/office/drawing/2014/main" id="{BBC97F28-B5BA-8E7F-691B-6003A02B104B}"/>
                    </a:ext>
                  </a:extLst>
                </p:cNvPr>
                <p:cNvSpPr/>
                <p:nvPr/>
              </p:nvSpPr>
              <p:spPr>
                <a:xfrm>
                  <a:off x="6799711" y="1727521"/>
                  <a:ext cx="1630871" cy="894031"/>
                </a:xfrm>
                <a:custGeom>
                  <a:avLst/>
                  <a:gdLst>
                    <a:gd name="connsiteX0" fmla="*/ 4314 w 1630871"/>
                    <a:gd name="connsiteY0" fmla="*/ 2854 h 894031"/>
                    <a:gd name="connsiteX1" fmla="*/ 658364 w 1630871"/>
                    <a:gd name="connsiteY1" fmla="*/ 367979 h 894031"/>
                    <a:gd name="connsiteX2" fmla="*/ 569464 w 1630871"/>
                    <a:gd name="connsiteY2" fmla="*/ 256854 h 894031"/>
                    <a:gd name="connsiteX3" fmla="*/ 1607689 w 1630871"/>
                    <a:gd name="connsiteY3" fmla="*/ 879154 h 894031"/>
                    <a:gd name="connsiteX4" fmla="*/ 1315589 w 1630871"/>
                    <a:gd name="connsiteY4" fmla="*/ 714054 h 894031"/>
                    <a:gd name="connsiteX5" fmla="*/ 302764 w 1630871"/>
                    <a:gd name="connsiteY5" fmla="*/ 104454 h 894031"/>
                    <a:gd name="connsiteX6" fmla="*/ 369439 w 1630871"/>
                    <a:gd name="connsiteY6" fmla="*/ 193354 h 894031"/>
                    <a:gd name="connsiteX7" fmla="*/ 4314 w 1630871"/>
                    <a:gd name="connsiteY7" fmla="*/ 2854 h 89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0871" h="894031">
                      <a:moveTo>
                        <a:pt x="4314" y="2854"/>
                      </a:moveTo>
                      <a:cubicBezTo>
                        <a:pt x="52468" y="31958"/>
                        <a:pt x="564172" y="325646"/>
                        <a:pt x="658364" y="367979"/>
                      </a:cubicBezTo>
                      <a:cubicBezTo>
                        <a:pt x="752556" y="410312"/>
                        <a:pt x="411243" y="171658"/>
                        <a:pt x="569464" y="256854"/>
                      </a:cubicBezTo>
                      <a:cubicBezTo>
                        <a:pt x="727685" y="342050"/>
                        <a:pt x="1483335" y="802954"/>
                        <a:pt x="1607689" y="879154"/>
                      </a:cubicBezTo>
                      <a:cubicBezTo>
                        <a:pt x="1732043" y="955354"/>
                        <a:pt x="1315589" y="714054"/>
                        <a:pt x="1315589" y="714054"/>
                      </a:cubicBezTo>
                      <a:lnTo>
                        <a:pt x="302764" y="104454"/>
                      </a:lnTo>
                      <a:cubicBezTo>
                        <a:pt x="145072" y="17671"/>
                        <a:pt x="412831" y="210287"/>
                        <a:pt x="369439" y="193354"/>
                      </a:cubicBezTo>
                      <a:cubicBezTo>
                        <a:pt x="326047" y="176421"/>
                        <a:pt x="-43840" y="-26250"/>
                        <a:pt x="4314" y="28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 1148">
                  <a:extLst>
                    <a:ext uri="{FF2B5EF4-FFF2-40B4-BE49-F238E27FC236}">
                      <a16:creationId xmlns:a16="http://schemas.microsoft.com/office/drawing/2014/main" id="{F07275CF-A920-0ECB-4B79-1D01D847F831}"/>
                    </a:ext>
                  </a:extLst>
                </p:cNvPr>
                <p:cNvSpPr/>
                <p:nvPr/>
              </p:nvSpPr>
              <p:spPr>
                <a:xfrm>
                  <a:off x="6548535" y="1397188"/>
                  <a:ext cx="1954115" cy="895162"/>
                </a:xfrm>
                <a:custGeom>
                  <a:avLst/>
                  <a:gdLst>
                    <a:gd name="connsiteX0" fmla="*/ 1490 w 1954115"/>
                    <a:gd name="connsiteY0" fmla="*/ 72837 h 895162"/>
                    <a:gd name="connsiteX1" fmla="*/ 576165 w 1954115"/>
                    <a:gd name="connsiteY1" fmla="*/ 50612 h 895162"/>
                    <a:gd name="connsiteX2" fmla="*/ 1373090 w 1954115"/>
                    <a:gd name="connsiteY2" fmla="*/ 530037 h 895162"/>
                    <a:gd name="connsiteX3" fmla="*/ 1341340 w 1954115"/>
                    <a:gd name="connsiteY3" fmla="*/ 437962 h 895162"/>
                    <a:gd name="connsiteX4" fmla="*/ 1954115 w 1954115"/>
                    <a:gd name="connsiteY4" fmla="*/ 895162 h 895162"/>
                    <a:gd name="connsiteX5" fmla="*/ 1779490 w 1954115"/>
                    <a:gd name="connsiteY5" fmla="*/ 764987 h 895162"/>
                    <a:gd name="connsiteX6" fmla="*/ 1011140 w 1954115"/>
                    <a:gd name="connsiteY6" fmla="*/ 203012 h 895162"/>
                    <a:gd name="connsiteX7" fmla="*/ 1176240 w 1954115"/>
                    <a:gd name="connsiteY7" fmla="*/ 345887 h 895162"/>
                    <a:gd name="connsiteX8" fmla="*/ 557115 w 1954115"/>
                    <a:gd name="connsiteY8" fmla="*/ 34737 h 895162"/>
                    <a:gd name="connsiteX9" fmla="*/ 414240 w 1954115"/>
                    <a:gd name="connsiteY9" fmla="*/ 9337 h 895162"/>
                    <a:gd name="connsiteX10" fmla="*/ 1490 w 1954115"/>
                    <a:gd name="connsiteY10" fmla="*/ 72837 h 89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4115" h="895162">
                      <a:moveTo>
                        <a:pt x="1490" y="72837"/>
                      </a:moveTo>
                      <a:cubicBezTo>
                        <a:pt x="28477" y="79716"/>
                        <a:pt x="347565" y="-25588"/>
                        <a:pt x="576165" y="50612"/>
                      </a:cubicBezTo>
                      <a:cubicBezTo>
                        <a:pt x="804765" y="126812"/>
                        <a:pt x="1245561" y="465479"/>
                        <a:pt x="1373090" y="530037"/>
                      </a:cubicBezTo>
                      <a:cubicBezTo>
                        <a:pt x="1500619" y="594595"/>
                        <a:pt x="1244503" y="377108"/>
                        <a:pt x="1341340" y="437962"/>
                      </a:cubicBezTo>
                      <a:cubicBezTo>
                        <a:pt x="1438177" y="498816"/>
                        <a:pt x="1954115" y="895162"/>
                        <a:pt x="1954115" y="895162"/>
                      </a:cubicBezTo>
                      <a:lnTo>
                        <a:pt x="1779490" y="764987"/>
                      </a:lnTo>
                      <a:lnTo>
                        <a:pt x="1011140" y="203012"/>
                      </a:lnTo>
                      <a:cubicBezTo>
                        <a:pt x="910598" y="133162"/>
                        <a:pt x="1251911" y="373933"/>
                        <a:pt x="1176240" y="345887"/>
                      </a:cubicBezTo>
                      <a:cubicBezTo>
                        <a:pt x="1100569" y="317841"/>
                        <a:pt x="684115" y="90829"/>
                        <a:pt x="557115" y="34737"/>
                      </a:cubicBezTo>
                      <a:cubicBezTo>
                        <a:pt x="430115" y="-21355"/>
                        <a:pt x="506844" y="6691"/>
                        <a:pt x="414240" y="9337"/>
                      </a:cubicBezTo>
                      <a:cubicBezTo>
                        <a:pt x="321636" y="11983"/>
                        <a:pt x="-25497" y="65958"/>
                        <a:pt x="1490" y="728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0" name="フリーフォーム 1149">
                  <a:extLst>
                    <a:ext uri="{FF2B5EF4-FFF2-40B4-BE49-F238E27FC236}">
                      <a16:creationId xmlns:a16="http://schemas.microsoft.com/office/drawing/2014/main" id="{D1C6E703-6655-12CE-A0B4-388A8CBE34F3}"/>
                    </a:ext>
                  </a:extLst>
                </p:cNvPr>
                <p:cNvSpPr/>
                <p:nvPr/>
              </p:nvSpPr>
              <p:spPr>
                <a:xfrm>
                  <a:off x="6670631" y="990454"/>
                  <a:ext cx="1623782" cy="857730"/>
                </a:xfrm>
                <a:custGeom>
                  <a:avLst/>
                  <a:gdLst>
                    <a:gd name="connsiteX0" fmla="*/ 44 w 1623782"/>
                    <a:gd name="connsiteY0" fmla="*/ 231921 h 857730"/>
                    <a:gd name="connsiteX1" fmla="*/ 777919 w 1623782"/>
                    <a:gd name="connsiteY1" fmla="*/ 308121 h 857730"/>
                    <a:gd name="connsiteX2" fmla="*/ 1390694 w 1623782"/>
                    <a:gd name="connsiteY2" fmla="*/ 654196 h 857730"/>
                    <a:gd name="connsiteX3" fmla="*/ 1295444 w 1623782"/>
                    <a:gd name="connsiteY3" fmla="*/ 536721 h 857730"/>
                    <a:gd name="connsiteX4" fmla="*/ 1606594 w 1623782"/>
                    <a:gd name="connsiteY4" fmla="*/ 851046 h 857730"/>
                    <a:gd name="connsiteX5" fmla="*/ 1508169 w 1623782"/>
                    <a:gd name="connsiteY5" fmla="*/ 689121 h 857730"/>
                    <a:gd name="connsiteX6" fmla="*/ 882694 w 1623782"/>
                    <a:gd name="connsiteY6" fmla="*/ 146 h 857730"/>
                    <a:gd name="connsiteX7" fmla="*/ 1435144 w 1623782"/>
                    <a:gd name="connsiteY7" fmla="*/ 625621 h 857730"/>
                    <a:gd name="connsiteX8" fmla="*/ 1136694 w 1623782"/>
                    <a:gd name="connsiteY8" fmla="*/ 416071 h 857730"/>
                    <a:gd name="connsiteX9" fmla="*/ 1279569 w 1623782"/>
                    <a:gd name="connsiteY9" fmla="*/ 574821 h 857730"/>
                    <a:gd name="connsiteX10" fmla="*/ 793794 w 1623782"/>
                    <a:gd name="connsiteY10" fmla="*/ 266846 h 857730"/>
                    <a:gd name="connsiteX11" fmla="*/ 1047794 w 1623782"/>
                    <a:gd name="connsiteY11" fmla="*/ 450996 h 857730"/>
                    <a:gd name="connsiteX12" fmla="*/ 447719 w 1623782"/>
                    <a:gd name="connsiteY12" fmla="*/ 200171 h 857730"/>
                    <a:gd name="connsiteX13" fmla="*/ 739819 w 1623782"/>
                    <a:gd name="connsiteY13" fmla="*/ 292246 h 857730"/>
                    <a:gd name="connsiteX14" fmla="*/ 44 w 1623782"/>
                    <a:gd name="connsiteY14" fmla="*/ 231921 h 85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23782" h="857730">
                      <a:moveTo>
                        <a:pt x="44" y="231921"/>
                      </a:moveTo>
                      <a:cubicBezTo>
                        <a:pt x="6394" y="234567"/>
                        <a:pt x="546144" y="237742"/>
                        <a:pt x="777919" y="308121"/>
                      </a:cubicBezTo>
                      <a:cubicBezTo>
                        <a:pt x="1009694" y="378500"/>
                        <a:pt x="1304440" y="616096"/>
                        <a:pt x="1390694" y="654196"/>
                      </a:cubicBezTo>
                      <a:cubicBezTo>
                        <a:pt x="1476948" y="692296"/>
                        <a:pt x="1259461" y="503913"/>
                        <a:pt x="1295444" y="536721"/>
                      </a:cubicBezTo>
                      <a:cubicBezTo>
                        <a:pt x="1331427" y="569529"/>
                        <a:pt x="1571140" y="825646"/>
                        <a:pt x="1606594" y="851046"/>
                      </a:cubicBezTo>
                      <a:cubicBezTo>
                        <a:pt x="1642048" y="876446"/>
                        <a:pt x="1628819" y="830938"/>
                        <a:pt x="1508169" y="689121"/>
                      </a:cubicBezTo>
                      <a:cubicBezTo>
                        <a:pt x="1387519" y="547304"/>
                        <a:pt x="894865" y="10729"/>
                        <a:pt x="882694" y="146"/>
                      </a:cubicBezTo>
                      <a:cubicBezTo>
                        <a:pt x="870523" y="-10437"/>
                        <a:pt x="1392811" y="556300"/>
                        <a:pt x="1435144" y="625621"/>
                      </a:cubicBezTo>
                      <a:cubicBezTo>
                        <a:pt x="1477477" y="694942"/>
                        <a:pt x="1162623" y="424538"/>
                        <a:pt x="1136694" y="416071"/>
                      </a:cubicBezTo>
                      <a:cubicBezTo>
                        <a:pt x="1110765" y="407604"/>
                        <a:pt x="1336719" y="599692"/>
                        <a:pt x="1279569" y="574821"/>
                      </a:cubicBezTo>
                      <a:cubicBezTo>
                        <a:pt x="1222419" y="549950"/>
                        <a:pt x="832423" y="287484"/>
                        <a:pt x="793794" y="266846"/>
                      </a:cubicBezTo>
                      <a:cubicBezTo>
                        <a:pt x="755165" y="246208"/>
                        <a:pt x="1105473" y="462109"/>
                        <a:pt x="1047794" y="450996"/>
                      </a:cubicBezTo>
                      <a:cubicBezTo>
                        <a:pt x="990115" y="439883"/>
                        <a:pt x="499048" y="226629"/>
                        <a:pt x="447719" y="200171"/>
                      </a:cubicBezTo>
                      <a:cubicBezTo>
                        <a:pt x="396390" y="173713"/>
                        <a:pt x="810727" y="288542"/>
                        <a:pt x="739819" y="292246"/>
                      </a:cubicBezTo>
                      <a:cubicBezTo>
                        <a:pt x="668911" y="295950"/>
                        <a:pt x="-6306" y="229275"/>
                        <a:pt x="44" y="2319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 1150">
                  <a:extLst>
                    <a:ext uri="{FF2B5EF4-FFF2-40B4-BE49-F238E27FC236}">
                      <a16:creationId xmlns:a16="http://schemas.microsoft.com/office/drawing/2014/main" id="{86E89917-A396-10AC-EDB5-96CCE3058957}"/>
                    </a:ext>
                  </a:extLst>
                </p:cNvPr>
                <p:cNvSpPr/>
                <p:nvPr/>
              </p:nvSpPr>
              <p:spPr>
                <a:xfrm>
                  <a:off x="7396216" y="862403"/>
                  <a:ext cx="858636" cy="807197"/>
                </a:xfrm>
                <a:custGeom>
                  <a:avLst/>
                  <a:gdLst>
                    <a:gd name="connsiteX0" fmla="*/ 1534 w 858636"/>
                    <a:gd name="connsiteY0" fmla="*/ 1197 h 807197"/>
                    <a:gd name="connsiteX1" fmla="*/ 563509 w 858636"/>
                    <a:gd name="connsiteY1" fmla="*/ 531422 h 807197"/>
                    <a:gd name="connsiteX2" fmla="*/ 452384 w 858636"/>
                    <a:gd name="connsiteY2" fmla="*/ 388547 h 807197"/>
                    <a:gd name="connsiteX3" fmla="*/ 855609 w 858636"/>
                    <a:gd name="connsiteY3" fmla="*/ 804472 h 807197"/>
                    <a:gd name="connsiteX4" fmla="*/ 611134 w 858636"/>
                    <a:gd name="connsiteY4" fmla="*/ 544122 h 807197"/>
                    <a:gd name="connsiteX5" fmla="*/ 144409 w 858636"/>
                    <a:gd name="connsiteY5" fmla="*/ 74222 h 807197"/>
                    <a:gd name="connsiteX6" fmla="*/ 388884 w 858636"/>
                    <a:gd name="connsiteY6" fmla="*/ 379022 h 807197"/>
                    <a:gd name="connsiteX7" fmla="*/ 1534 w 858636"/>
                    <a:gd name="connsiteY7" fmla="*/ 1197 h 80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8636" h="807197">
                      <a:moveTo>
                        <a:pt x="1534" y="1197"/>
                      </a:moveTo>
                      <a:cubicBezTo>
                        <a:pt x="30638" y="26597"/>
                        <a:pt x="488367" y="466864"/>
                        <a:pt x="563509" y="531422"/>
                      </a:cubicBezTo>
                      <a:cubicBezTo>
                        <a:pt x="638651" y="595980"/>
                        <a:pt x="403701" y="343039"/>
                        <a:pt x="452384" y="388547"/>
                      </a:cubicBezTo>
                      <a:cubicBezTo>
                        <a:pt x="501067" y="434055"/>
                        <a:pt x="829151" y="778543"/>
                        <a:pt x="855609" y="804472"/>
                      </a:cubicBezTo>
                      <a:cubicBezTo>
                        <a:pt x="882067" y="830401"/>
                        <a:pt x="729667" y="665830"/>
                        <a:pt x="611134" y="544122"/>
                      </a:cubicBezTo>
                      <a:cubicBezTo>
                        <a:pt x="492601" y="422414"/>
                        <a:pt x="181451" y="101739"/>
                        <a:pt x="144409" y="74222"/>
                      </a:cubicBezTo>
                      <a:cubicBezTo>
                        <a:pt x="107367" y="46705"/>
                        <a:pt x="411109" y="395426"/>
                        <a:pt x="388884" y="379022"/>
                      </a:cubicBezTo>
                      <a:cubicBezTo>
                        <a:pt x="366659" y="362618"/>
                        <a:pt x="-27570" y="-24203"/>
                        <a:pt x="1534" y="11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2" name="フリーフォーム 1151">
                  <a:extLst>
                    <a:ext uri="{FF2B5EF4-FFF2-40B4-BE49-F238E27FC236}">
                      <a16:creationId xmlns:a16="http://schemas.microsoft.com/office/drawing/2014/main" id="{10602212-F513-66E2-07FA-FCD2E35BBC78}"/>
                    </a:ext>
                  </a:extLst>
                </p:cNvPr>
                <p:cNvSpPr/>
                <p:nvPr/>
              </p:nvSpPr>
              <p:spPr>
                <a:xfrm>
                  <a:off x="6381750" y="819677"/>
                  <a:ext cx="1456524" cy="415176"/>
                </a:xfrm>
                <a:custGeom>
                  <a:avLst/>
                  <a:gdLst>
                    <a:gd name="connsiteX0" fmla="*/ 0 w 1456524"/>
                    <a:gd name="connsiteY0" fmla="*/ 209023 h 415176"/>
                    <a:gd name="connsiteX1" fmla="*/ 571500 w 1456524"/>
                    <a:gd name="connsiteY1" fmla="*/ 155048 h 415176"/>
                    <a:gd name="connsiteX2" fmla="*/ 619125 w 1456524"/>
                    <a:gd name="connsiteY2" fmla="*/ 43923 h 415176"/>
                    <a:gd name="connsiteX3" fmla="*/ 1435100 w 1456524"/>
                    <a:gd name="connsiteY3" fmla="*/ 409048 h 415176"/>
                    <a:gd name="connsiteX4" fmla="*/ 1149350 w 1456524"/>
                    <a:gd name="connsiteY4" fmla="*/ 253473 h 415176"/>
                    <a:gd name="connsiteX5" fmla="*/ 406400 w 1456524"/>
                    <a:gd name="connsiteY5" fmla="*/ 2648 h 415176"/>
                    <a:gd name="connsiteX6" fmla="*/ 688975 w 1456524"/>
                    <a:gd name="connsiteY6" fmla="*/ 123298 h 415176"/>
                    <a:gd name="connsiteX7" fmla="*/ 476250 w 1456524"/>
                    <a:gd name="connsiteY7" fmla="*/ 148698 h 415176"/>
                    <a:gd name="connsiteX8" fmla="*/ 0 w 1456524"/>
                    <a:gd name="connsiteY8" fmla="*/ 209023 h 415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6524" h="415176">
                      <a:moveTo>
                        <a:pt x="0" y="209023"/>
                      </a:moveTo>
                      <a:cubicBezTo>
                        <a:pt x="234156" y="195794"/>
                        <a:pt x="468313" y="182565"/>
                        <a:pt x="571500" y="155048"/>
                      </a:cubicBezTo>
                      <a:cubicBezTo>
                        <a:pt x="674687" y="127531"/>
                        <a:pt x="475192" y="1590"/>
                        <a:pt x="619125" y="43923"/>
                      </a:cubicBezTo>
                      <a:cubicBezTo>
                        <a:pt x="763058" y="86256"/>
                        <a:pt x="1346729" y="374123"/>
                        <a:pt x="1435100" y="409048"/>
                      </a:cubicBezTo>
                      <a:cubicBezTo>
                        <a:pt x="1523471" y="443973"/>
                        <a:pt x="1320800" y="321206"/>
                        <a:pt x="1149350" y="253473"/>
                      </a:cubicBezTo>
                      <a:cubicBezTo>
                        <a:pt x="977900" y="185740"/>
                        <a:pt x="483129" y="24344"/>
                        <a:pt x="406400" y="2648"/>
                      </a:cubicBezTo>
                      <a:cubicBezTo>
                        <a:pt x="329671" y="-19048"/>
                        <a:pt x="677333" y="98956"/>
                        <a:pt x="688975" y="123298"/>
                      </a:cubicBezTo>
                      <a:cubicBezTo>
                        <a:pt x="700617" y="147640"/>
                        <a:pt x="476250" y="148698"/>
                        <a:pt x="476250" y="148698"/>
                      </a:cubicBezTo>
                      <a:lnTo>
                        <a:pt x="0" y="209023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3" name="フリーフォーム 1152">
                  <a:extLst>
                    <a:ext uri="{FF2B5EF4-FFF2-40B4-BE49-F238E27FC236}">
                      <a16:creationId xmlns:a16="http://schemas.microsoft.com/office/drawing/2014/main" id="{F20C0FAE-2136-B125-8E39-4F661F1B5FF3}"/>
                    </a:ext>
                  </a:extLst>
                </p:cNvPr>
                <p:cNvSpPr/>
                <p:nvPr/>
              </p:nvSpPr>
              <p:spPr>
                <a:xfrm>
                  <a:off x="6531427" y="672762"/>
                  <a:ext cx="1292695" cy="444045"/>
                </a:xfrm>
                <a:custGeom>
                  <a:avLst/>
                  <a:gdLst>
                    <a:gd name="connsiteX0" fmla="*/ 18598 w 1292695"/>
                    <a:gd name="connsiteY0" fmla="*/ 159088 h 444045"/>
                    <a:gd name="connsiteX1" fmla="*/ 523423 w 1292695"/>
                    <a:gd name="connsiteY1" fmla="*/ 19388 h 444045"/>
                    <a:gd name="connsiteX2" fmla="*/ 405948 w 1292695"/>
                    <a:gd name="connsiteY2" fmla="*/ 41613 h 444045"/>
                    <a:gd name="connsiteX3" fmla="*/ 675823 w 1292695"/>
                    <a:gd name="connsiteY3" fmla="*/ 101938 h 444045"/>
                    <a:gd name="connsiteX4" fmla="*/ 564698 w 1292695"/>
                    <a:gd name="connsiteY4" fmla="*/ 13038 h 444045"/>
                    <a:gd name="connsiteX5" fmla="*/ 1279073 w 1292695"/>
                    <a:gd name="connsiteY5" fmla="*/ 435313 h 444045"/>
                    <a:gd name="connsiteX6" fmla="*/ 977448 w 1292695"/>
                    <a:gd name="connsiteY6" fmla="*/ 279738 h 444045"/>
                    <a:gd name="connsiteX7" fmla="*/ 291648 w 1292695"/>
                    <a:gd name="connsiteY7" fmla="*/ 54313 h 444045"/>
                    <a:gd name="connsiteX8" fmla="*/ 602798 w 1292695"/>
                    <a:gd name="connsiteY8" fmla="*/ 124163 h 444045"/>
                    <a:gd name="connsiteX9" fmla="*/ 444048 w 1292695"/>
                    <a:gd name="connsiteY9" fmla="*/ 22563 h 444045"/>
                    <a:gd name="connsiteX10" fmla="*/ 139248 w 1292695"/>
                    <a:gd name="connsiteY10" fmla="*/ 140038 h 444045"/>
                    <a:gd name="connsiteX11" fmla="*/ 18598 w 1292695"/>
                    <a:gd name="connsiteY11" fmla="*/ 159088 h 444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92695" h="444045">
                      <a:moveTo>
                        <a:pt x="18598" y="159088"/>
                      </a:moveTo>
                      <a:cubicBezTo>
                        <a:pt x="82627" y="138980"/>
                        <a:pt x="458865" y="38967"/>
                        <a:pt x="523423" y="19388"/>
                      </a:cubicBezTo>
                      <a:cubicBezTo>
                        <a:pt x="587981" y="-191"/>
                        <a:pt x="380548" y="27855"/>
                        <a:pt x="405948" y="41613"/>
                      </a:cubicBezTo>
                      <a:cubicBezTo>
                        <a:pt x="431348" y="55371"/>
                        <a:pt x="649365" y="106700"/>
                        <a:pt x="675823" y="101938"/>
                      </a:cubicBezTo>
                      <a:cubicBezTo>
                        <a:pt x="702281" y="97176"/>
                        <a:pt x="464156" y="-42525"/>
                        <a:pt x="564698" y="13038"/>
                      </a:cubicBezTo>
                      <a:cubicBezTo>
                        <a:pt x="665240" y="68600"/>
                        <a:pt x="1210281" y="390863"/>
                        <a:pt x="1279073" y="435313"/>
                      </a:cubicBezTo>
                      <a:cubicBezTo>
                        <a:pt x="1347865" y="479763"/>
                        <a:pt x="1142019" y="343238"/>
                        <a:pt x="977448" y="279738"/>
                      </a:cubicBezTo>
                      <a:cubicBezTo>
                        <a:pt x="812877" y="216238"/>
                        <a:pt x="354090" y="80242"/>
                        <a:pt x="291648" y="54313"/>
                      </a:cubicBezTo>
                      <a:cubicBezTo>
                        <a:pt x="229206" y="28384"/>
                        <a:pt x="577398" y="129455"/>
                        <a:pt x="602798" y="124163"/>
                      </a:cubicBezTo>
                      <a:cubicBezTo>
                        <a:pt x="628198" y="118871"/>
                        <a:pt x="521306" y="19917"/>
                        <a:pt x="444048" y="22563"/>
                      </a:cubicBezTo>
                      <a:cubicBezTo>
                        <a:pt x="366790" y="25209"/>
                        <a:pt x="207511" y="116225"/>
                        <a:pt x="139248" y="140038"/>
                      </a:cubicBezTo>
                      <a:cubicBezTo>
                        <a:pt x="70986" y="163851"/>
                        <a:pt x="-45431" y="179196"/>
                        <a:pt x="18598" y="1590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4" name="フリーフォーム 1153">
                  <a:extLst>
                    <a:ext uri="{FF2B5EF4-FFF2-40B4-BE49-F238E27FC236}">
                      <a16:creationId xmlns:a16="http://schemas.microsoft.com/office/drawing/2014/main" id="{203AFB2A-08B7-03EF-F2CC-774372B258E3}"/>
                    </a:ext>
                  </a:extLst>
                </p:cNvPr>
                <p:cNvSpPr/>
                <p:nvPr/>
              </p:nvSpPr>
              <p:spPr>
                <a:xfrm>
                  <a:off x="5691812" y="609354"/>
                  <a:ext cx="994840" cy="378419"/>
                </a:xfrm>
                <a:custGeom>
                  <a:avLst/>
                  <a:gdLst>
                    <a:gd name="connsiteX0" fmla="*/ 991563 w 994840"/>
                    <a:gd name="connsiteY0" fmla="*/ 289171 h 378419"/>
                    <a:gd name="connsiteX1" fmla="*/ 794713 w 994840"/>
                    <a:gd name="connsiteY1" fmla="*/ 89146 h 378419"/>
                    <a:gd name="connsiteX2" fmla="*/ 435938 w 994840"/>
                    <a:gd name="connsiteY2" fmla="*/ 193921 h 378419"/>
                    <a:gd name="connsiteX3" fmla="*/ 537538 w 994840"/>
                    <a:gd name="connsiteY3" fmla="*/ 146296 h 378419"/>
                    <a:gd name="connsiteX4" fmla="*/ 963 w 994840"/>
                    <a:gd name="connsiteY4" fmla="*/ 378071 h 378419"/>
                    <a:gd name="connsiteX5" fmla="*/ 420063 w 994840"/>
                    <a:gd name="connsiteY5" fmla="*/ 193921 h 378419"/>
                    <a:gd name="connsiteX6" fmla="*/ 931238 w 994840"/>
                    <a:gd name="connsiteY6" fmla="*/ 3421 h 378419"/>
                    <a:gd name="connsiteX7" fmla="*/ 791538 w 994840"/>
                    <a:gd name="connsiteY7" fmla="*/ 76446 h 378419"/>
                    <a:gd name="connsiteX8" fmla="*/ 909013 w 994840"/>
                    <a:gd name="connsiteY8" fmla="*/ 139946 h 378419"/>
                    <a:gd name="connsiteX9" fmla="*/ 991563 w 994840"/>
                    <a:gd name="connsiteY9" fmla="*/ 289171 h 37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4840" h="378419">
                      <a:moveTo>
                        <a:pt x="991563" y="289171"/>
                      </a:moveTo>
                      <a:cubicBezTo>
                        <a:pt x="972513" y="280704"/>
                        <a:pt x="887317" y="105021"/>
                        <a:pt x="794713" y="89146"/>
                      </a:cubicBezTo>
                      <a:cubicBezTo>
                        <a:pt x="702109" y="73271"/>
                        <a:pt x="478800" y="184396"/>
                        <a:pt x="435938" y="193921"/>
                      </a:cubicBezTo>
                      <a:cubicBezTo>
                        <a:pt x="393076" y="203446"/>
                        <a:pt x="537538" y="146296"/>
                        <a:pt x="537538" y="146296"/>
                      </a:cubicBezTo>
                      <a:lnTo>
                        <a:pt x="963" y="378071"/>
                      </a:lnTo>
                      <a:cubicBezTo>
                        <a:pt x="-18616" y="386009"/>
                        <a:pt x="265017" y="256363"/>
                        <a:pt x="420063" y="193921"/>
                      </a:cubicBezTo>
                      <a:cubicBezTo>
                        <a:pt x="575109" y="131479"/>
                        <a:pt x="869326" y="23000"/>
                        <a:pt x="931238" y="3421"/>
                      </a:cubicBezTo>
                      <a:cubicBezTo>
                        <a:pt x="993150" y="-16158"/>
                        <a:pt x="795242" y="53692"/>
                        <a:pt x="791538" y="76446"/>
                      </a:cubicBezTo>
                      <a:cubicBezTo>
                        <a:pt x="787834" y="99200"/>
                        <a:pt x="876205" y="109254"/>
                        <a:pt x="909013" y="139946"/>
                      </a:cubicBezTo>
                      <a:cubicBezTo>
                        <a:pt x="941821" y="170638"/>
                        <a:pt x="1010613" y="297638"/>
                        <a:pt x="991563" y="2891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5" name="フリーフォーム 1154">
                  <a:extLst>
                    <a:ext uri="{FF2B5EF4-FFF2-40B4-BE49-F238E27FC236}">
                      <a16:creationId xmlns:a16="http://schemas.microsoft.com/office/drawing/2014/main" id="{DB9ABAFE-149A-495D-5151-1A53D01E5683}"/>
                    </a:ext>
                  </a:extLst>
                </p:cNvPr>
                <p:cNvSpPr/>
                <p:nvPr/>
              </p:nvSpPr>
              <p:spPr>
                <a:xfrm>
                  <a:off x="4898000" y="880895"/>
                  <a:ext cx="1858442" cy="892541"/>
                </a:xfrm>
                <a:custGeom>
                  <a:avLst/>
                  <a:gdLst>
                    <a:gd name="connsiteX0" fmla="*/ 1858400 w 1858442"/>
                    <a:gd name="connsiteY0" fmla="*/ 87480 h 892541"/>
                    <a:gd name="connsiteX1" fmla="*/ 1318650 w 1858442"/>
                    <a:gd name="connsiteY1" fmla="*/ 23980 h 892541"/>
                    <a:gd name="connsiteX2" fmla="*/ 950350 w 1858442"/>
                    <a:gd name="connsiteY2" fmla="*/ 106530 h 892541"/>
                    <a:gd name="connsiteX3" fmla="*/ 972575 w 1858442"/>
                    <a:gd name="connsiteY3" fmla="*/ 116055 h 892541"/>
                    <a:gd name="connsiteX4" fmla="*/ 397900 w 1858442"/>
                    <a:gd name="connsiteY4" fmla="*/ 392280 h 892541"/>
                    <a:gd name="connsiteX5" fmla="*/ 553475 w 1858442"/>
                    <a:gd name="connsiteY5" fmla="*/ 309730 h 892541"/>
                    <a:gd name="connsiteX6" fmla="*/ 185175 w 1858442"/>
                    <a:gd name="connsiteY6" fmla="*/ 652630 h 892541"/>
                    <a:gd name="connsiteX7" fmla="*/ 337575 w 1858442"/>
                    <a:gd name="connsiteY7" fmla="*/ 544680 h 892541"/>
                    <a:gd name="connsiteX8" fmla="*/ 1025 w 1858442"/>
                    <a:gd name="connsiteY8" fmla="*/ 890755 h 892541"/>
                    <a:gd name="connsiteX9" fmla="*/ 261375 w 1858442"/>
                    <a:gd name="connsiteY9" fmla="*/ 652630 h 892541"/>
                    <a:gd name="connsiteX10" fmla="*/ 1001150 w 1858442"/>
                    <a:gd name="connsiteY10" fmla="*/ 77955 h 892541"/>
                    <a:gd name="connsiteX11" fmla="*/ 1325000 w 1858442"/>
                    <a:gd name="connsiteY11" fmla="*/ 36680 h 892541"/>
                    <a:gd name="connsiteX12" fmla="*/ 1290075 w 1858442"/>
                    <a:gd name="connsiteY12" fmla="*/ 1755 h 892541"/>
                    <a:gd name="connsiteX13" fmla="*/ 1858400 w 1858442"/>
                    <a:gd name="connsiteY13" fmla="*/ 87480 h 892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58442" h="892541">
                      <a:moveTo>
                        <a:pt x="1858400" y="87480"/>
                      </a:moveTo>
                      <a:cubicBezTo>
                        <a:pt x="1863162" y="91184"/>
                        <a:pt x="1469992" y="20805"/>
                        <a:pt x="1318650" y="23980"/>
                      </a:cubicBezTo>
                      <a:cubicBezTo>
                        <a:pt x="1167308" y="27155"/>
                        <a:pt x="1008029" y="91184"/>
                        <a:pt x="950350" y="106530"/>
                      </a:cubicBezTo>
                      <a:cubicBezTo>
                        <a:pt x="892671" y="121876"/>
                        <a:pt x="1064650" y="68430"/>
                        <a:pt x="972575" y="116055"/>
                      </a:cubicBezTo>
                      <a:cubicBezTo>
                        <a:pt x="880500" y="163680"/>
                        <a:pt x="467750" y="360001"/>
                        <a:pt x="397900" y="392280"/>
                      </a:cubicBezTo>
                      <a:cubicBezTo>
                        <a:pt x="328050" y="424559"/>
                        <a:pt x="588929" y="266338"/>
                        <a:pt x="553475" y="309730"/>
                      </a:cubicBezTo>
                      <a:cubicBezTo>
                        <a:pt x="518021" y="353122"/>
                        <a:pt x="221158" y="613472"/>
                        <a:pt x="185175" y="652630"/>
                      </a:cubicBezTo>
                      <a:cubicBezTo>
                        <a:pt x="149192" y="691788"/>
                        <a:pt x="368267" y="504993"/>
                        <a:pt x="337575" y="544680"/>
                      </a:cubicBezTo>
                      <a:cubicBezTo>
                        <a:pt x="306883" y="584368"/>
                        <a:pt x="13725" y="872763"/>
                        <a:pt x="1025" y="890755"/>
                      </a:cubicBezTo>
                      <a:cubicBezTo>
                        <a:pt x="-11675" y="908747"/>
                        <a:pt x="94687" y="788097"/>
                        <a:pt x="261375" y="652630"/>
                      </a:cubicBezTo>
                      <a:cubicBezTo>
                        <a:pt x="428062" y="517163"/>
                        <a:pt x="823879" y="180613"/>
                        <a:pt x="1001150" y="77955"/>
                      </a:cubicBezTo>
                      <a:cubicBezTo>
                        <a:pt x="1178421" y="-24703"/>
                        <a:pt x="1276846" y="49380"/>
                        <a:pt x="1325000" y="36680"/>
                      </a:cubicBezTo>
                      <a:cubicBezTo>
                        <a:pt x="1373154" y="23980"/>
                        <a:pt x="1205937" y="-7770"/>
                        <a:pt x="1290075" y="1755"/>
                      </a:cubicBezTo>
                      <a:cubicBezTo>
                        <a:pt x="1374212" y="11280"/>
                        <a:pt x="1853638" y="83776"/>
                        <a:pt x="1858400" y="874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6" name="フリーフォーム 1155">
                  <a:extLst>
                    <a:ext uri="{FF2B5EF4-FFF2-40B4-BE49-F238E27FC236}">
                      <a16:creationId xmlns:a16="http://schemas.microsoft.com/office/drawing/2014/main" id="{5B5772C7-A11C-0F6D-81CE-7DC05454740A}"/>
                    </a:ext>
                  </a:extLst>
                </p:cNvPr>
                <p:cNvSpPr/>
                <p:nvPr/>
              </p:nvSpPr>
              <p:spPr>
                <a:xfrm>
                  <a:off x="5253991" y="1377264"/>
                  <a:ext cx="1570463" cy="489090"/>
                </a:xfrm>
                <a:custGeom>
                  <a:avLst/>
                  <a:gdLst>
                    <a:gd name="connsiteX0" fmla="*/ 1569084 w 1570463"/>
                    <a:gd name="connsiteY0" fmla="*/ 32436 h 489090"/>
                    <a:gd name="connsiteX1" fmla="*/ 559434 w 1570463"/>
                    <a:gd name="connsiteY1" fmla="*/ 70536 h 489090"/>
                    <a:gd name="connsiteX2" fmla="*/ 651509 w 1570463"/>
                    <a:gd name="connsiteY2" fmla="*/ 76886 h 489090"/>
                    <a:gd name="connsiteX3" fmla="*/ 3809 w 1570463"/>
                    <a:gd name="connsiteY3" fmla="*/ 486461 h 489090"/>
                    <a:gd name="connsiteX4" fmla="*/ 403859 w 1570463"/>
                    <a:gd name="connsiteY4" fmla="*/ 241986 h 489090"/>
                    <a:gd name="connsiteX5" fmla="*/ 822959 w 1570463"/>
                    <a:gd name="connsiteY5" fmla="*/ 29261 h 489090"/>
                    <a:gd name="connsiteX6" fmla="*/ 778509 w 1570463"/>
                    <a:gd name="connsiteY6" fmla="*/ 3861 h 489090"/>
                    <a:gd name="connsiteX7" fmla="*/ 1569084 w 1570463"/>
                    <a:gd name="connsiteY7" fmla="*/ 32436 h 48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0463" h="489090">
                      <a:moveTo>
                        <a:pt x="1569084" y="32436"/>
                      </a:moveTo>
                      <a:cubicBezTo>
                        <a:pt x="1532572" y="43548"/>
                        <a:pt x="712363" y="63128"/>
                        <a:pt x="559434" y="70536"/>
                      </a:cubicBezTo>
                      <a:cubicBezTo>
                        <a:pt x="406505" y="77944"/>
                        <a:pt x="744113" y="7565"/>
                        <a:pt x="651509" y="76886"/>
                      </a:cubicBezTo>
                      <a:cubicBezTo>
                        <a:pt x="558905" y="146207"/>
                        <a:pt x="45084" y="458944"/>
                        <a:pt x="3809" y="486461"/>
                      </a:cubicBezTo>
                      <a:cubicBezTo>
                        <a:pt x="-37466" y="513978"/>
                        <a:pt x="267334" y="318186"/>
                        <a:pt x="403859" y="241986"/>
                      </a:cubicBezTo>
                      <a:cubicBezTo>
                        <a:pt x="540384" y="165786"/>
                        <a:pt x="760517" y="68948"/>
                        <a:pt x="822959" y="29261"/>
                      </a:cubicBezTo>
                      <a:cubicBezTo>
                        <a:pt x="885401" y="-10426"/>
                        <a:pt x="650451" y="686"/>
                        <a:pt x="778509" y="3861"/>
                      </a:cubicBezTo>
                      <a:cubicBezTo>
                        <a:pt x="906567" y="7036"/>
                        <a:pt x="1605596" y="21324"/>
                        <a:pt x="1569084" y="32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7" name="フリーフォーム 1156">
                  <a:extLst>
                    <a:ext uri="{FF2B5EF4-FFF2-40B4-BE49-F238E27FC236}">
                      <a16:creationId xmlns:a16="http://schemas.microsoft.com/office/drawing/2014/main" id="{1D83409F-211A-C46A-555B-2B5F861B3304}"/>
                    </a:ext>
                  </a:extLst>
                </p:cNvPr>
                <p:cNvSpPr/>
                <p:nvPr/>
              </p:nvSpPr>
              <p:spPr>
                <a:xfrm>
                  <a:off x="6465934" y="780015"/>
                  <a:ext cx="422595" cy="1405705"/>
                </a:xfrm>
                <a:custGeom>
                  <a:avLst/>
                  <a:gdLst>
                    <a:gd name="connsiteX0" fmla="*/ 180 w 422595"/>
                    <a:gd name="connsiteY0" fmla="*/ 128 h 1405705"/>
                    <a:gd name="connsiteX1" fmla="*/ 283209 w 422595"/>
                    <a:gd name="connsiteY1" fmla="*/ 511756 h 1405705"/>
                    <a:gd name="connsiteX2" fmla="*/ 199752 w 422595"/>
                    <a:gd name="connsiteY2" fmla="*/ 428299 h 1405705"/>
                    <a:gd name="connsiteX3" fmla="*/ 294095 w 422595"/>
                    <a:gd name="connsiteY3" fmla="*/ 729471 h 1405705"/>
                    <a:gd name="connsiteX4" fmla="*/ 217895 w 422595"/>
                    <a:gd name="connsiteY4" fmla="*/ 613356 h 1405705"/>
                    <a:gd name="connsiteX5" fmla="*/ 156209 w 422595"/>
                    <a:gd name="connsiteY5" fmla="*/ 773014 h 1405705"/>
                    <a:gd name="connsiteX6" fmla="*/ 261437 w 422595"/>
                    <a:gd name="connsiteY6" fmla="*/ 1012499 h 1405705"/>
                    <a:gd name="connsiteX7" fmla="*/ 181609 w 422595"/>
                    <a:gd name="connsiteY7" fmla="*/ 889128 h 1405705"/>
                    <a:gd name="connsiteX8" fmla="*/ 421095 w 422595"/>
                    <a:gd name="connsiteY8" fmla="*/ 1404385 h 1405705"/>
                    <a:gd name="connsiteX9" fmla="*/ 279580 w 422595"/>
                    <a:gd name="connsiteY9" fmla="*/ 1027014 h 1405705"/>
                    <a:gd name="connsiteX10" fmla="*/ 203380 w 422595"/>
                    <a:gd name="connsiteY10" fmla="*/ 700442 h 1405705"/>
                    <a:gd name="connsiteX11" fmla="*/ 243295 w 422595"/>
                    <a:gd name="connsiteY11" fmla="*/ 743985 h 1405705"/>
                    <a:gd name="connsiteX12" fmla="*/ 221523 w 422595"/>
                    <a:gd name="connsiteY12" fmla="*/ 384756 h 1405705"/>
                    <a:gd name="connsiteX13" fmla="*/ 239666 w 422595"/>
                    <a:gd name="connsiteY13" fmla="*/ 460956 h 1405705"/>
                    <a:gd name="connsiteX14" fmla="*/ 180 w 422595"/>
                    <a:gd name="connsiteY14" fmla="*/ 128 h 140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595" h="1405705">
                      <a:moveTo>
                        <a:pt x="180" y="128"/>
                      </a:moveTo>
                      <a:cubicBezTo>
                        <a:pt x="7437" y="8595"/>
                        <a:pt x="249947" y="440394"/>
                        <a:pt x="283209" y="511756"/>
                      </a:cubicBezTo>
                      <a:cubicBezTo>
                        <a:pt x="316471" y="583118"/>
                        <a:pt x="197938" y="392013"/>
                        <a:pt x="199752" y="428299"/>
                      </a:cubicBezTo>
                      <a:cubicBezTo>
                        <a:pt x="201566" y="464585"/>
                        <a:pt x="291071" y="698628"/>
                        <a:pt x="294095" y="729471"/>
                      </a:cubicBezTo>
                      <a:cubicBezTo>
                        <a:pt x="297119" y="760314"/>
                        <a:pt x="240876" y="606099"/>
                        <a:pt x="217895" y="613356"/>
                      </a:cubicBezTo>
                      <a:cubicBezTo>
                        <a:pt x="194914" y="620613"/>
                        <a:pt x="148952" y="706490"/>
                        <a:pt x="156209" y="773014"/>
                      </a:cubicBezTo>
                      <a:cubicBezTo>
                        <a:pt x="163466" y="839538"/>
                        <a:pt x="257204" y="993147"/>
                        <a:pt x="261437" y="1012499"/>
                      </a:cubicBezTo>
                      <a:cubicBezTo>
                        <a:pt x="265670" y="1031851"/>
                        <a:pt x="154999" y="823814"/>
                        <a:pt x="181609" y="889128"/>
                      </a:cubicBezTo>
                      <a:cubicBezTo>
                        <a:pt x="208219" y="954442"/>
                        <a:pt x="404767" y="1381404"/>
                        <a:pt x="421095" y="1404385"/>
                      </a:cubicBezTo>
                      <a:cubicBezTo>
                        <a:pt x="437423" y="1427366"/>
                        <a:pt x="315866" y="1144338"/>
                        <a:pt x="279580" y="1027014"/>
                      </a:cubicBezTo>
                      <a:cubicBezTo>
                        <a:pt x="243294" y="909690"/>
                        <a:pt x="209427" y="747613"/>
                        <a:pt x="203380" y="700442"/>
                      </a:cubicBezTo>
                      <a:cubicBezTo>
                        <a:pt x="197333" y="653271"/>
                        <a:pt x="240271" y="796599"/>
                        <a:pt x="243295" y="743985"/>
                      </a:cubicBezTo>
                      <a:cubicBezTo>
                        <a:pt x="246319" y="691371"/>
                        <a:pt x="222128" y="431927"/>
                        <a:pt x="221523" y="384756"/>
                      </a:cubicBezTo>
                      <a:cubicBezTo>
                        <a:pt x="220918" y="337585"/>
                        <a:pt x="272928" y="519013"/>
                        <a:pt x="239666" y="460956"/>
                      </a:cubicBezTo>
                      <a:cubicBezTo>
                        <a:pt x="206404" y="402899"/>
                        <a:pt x="-7077" y="-8339"/>
                        <a:pt x="180" y="1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8" name="フリーフォーム 1157">
                  <a:extLst>
                    <a:ext uri="{FF2B5EF4-FFF2-40B4-BE49-F238E27FC236}">
                      <a16:creationId xmlns:a16="http://schemas.microsoft.com/office/drawing/2014/main" id="{8180D7D7-64AC-F885-F801-17150DE6B81E}"/>
                    </a:ext>
                  </a:extLst>
                </p:cNvPr>
                <p:cNvSpPr/>
                <p:nvPr/>
              </p:nvSpPr>
              <p:spPr>
                <a:xfrm>
                  <a:off x="6424585" y="936144"/>
                  <a:ext cx="398808" cy="1245737"/>
                </a:xfrm>
                <a:custGeom>
                  <a:avLst/>
                  <a:gdLst>
                    <a:gd name="connsiteX0" fmla="*/ 5244 w 398808"/>
                    <a:gd name="connsiteY0" fmla="*/ 65342 h 1245737"/>
                    <a:gd name="connsiteX1" fmla="*/ 34272 w 398808"/>
                    <a:gd name="connsiteY1" fmla="*/ 123399 h 1245737"/>
                    <a:gd name="connsiteX2" fmla="*/ 161272 w 398808"/>
                    <a:gd name="connsiteY2" fmla="*/ 446342 h 1245737"/>
                    <a:gd name="connsiteX3" fmla="*/ 154015 w 398808"/>
                    <a:gd name="connsiteY3" fmla="*/ 362885 h 1245737"/>
                    <a:gd name="connsiteX4" fmla="*/ 88701 w 398808"/>
                    <a:gd name="connsiteY4" fmla="*/ 576970 h 1245737"/>
                    <a:gd name="connsiteX5" fmla="*/ 179415 w 398808"/>
                    <a:gd name="connsiteY5" fmla="*/ 776542 h 1245737"/>
                    <a:gd name="connsiteX6" fmla="*/ 88701 w 398808"/>
                    <a:gd name="connsiteY6" fmla="*/ 638656 h 1245737"/>
                    <a:gd name="connsiteX7" fmla="*/ 389872 w 398808"/>
                    <a:gd name="connsiteY7" fmla="*/ 1215599 h 1245737"/>
                    <a:gd name="connsiteX8" fmla="*/ 302786 w 398808"/>
                    <a:gd name="connsiteY8" fmla="*/ 1103113 h 1245737"/>
                    <a:gd name="connsiteX9" fmla="*/ 132244 w 398808"/>
                    <a:gd name="connsiteY9" fmla="*/ 580599 h 1245737"/>
                    <a:gd name="connsiteX10" fmla="*/ 143129 w 398808"/>
                    <a:gd name="connsiteY10" fmla="*/ 653170 h 1245737"/>
                    <a:gd name="connsiteX11" fmla="*/ 103215 w 398808"/>
                    <a:gd name="connsiteY11" fmla="*/ 315713 h 1245737"/>
                    <a:gd name="connsiteX12" fmla="*/ 117729 w 398808"/>
                    <a:gd name="connsiteY12" fmla="*/ 301199 h 1245737"/>
                    <a:gd name="connsiteX13" fmla="*/ 106844 w 398808"/>
                    <a:gd name="connsiteY13" fmla="*/ 27 h 1245737"/>
                    <a:gd name="connsiteX14" fmla="*/ 121358 w 398808"/>
                    <a:gd name="connsiteY14" fmla="*/ 319342 h 1245737"/>
                    <a:gd name="connsiteX15" fmla="*/ 5244 w 398808"/>
                    <a:gd name="connsiteY15" fmla="*/ 65342 h 124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8808" h="1245737">
                      <a:moveTo>
                        <a:pt x="5244" y="65342"/>
                      </a:moveTo>
                      <a:cubicBezTo>
                        <a:pt x="-9270" y="32685"/>
                        <a:pt x="8267" y="59899"/>
                        <a:pt x="34272" y="123399"/>
                      </a:cubicBezTo>
                      <a:cubicBezTo>
                        <a:pt x="60277" y="186899"/>
                        <a:pt x="141315" y="406428"/>
                        <a:pt x="161272" y="446342"/>
                      </a:cubicBezTo>
                      <a:cubicBezTo>
                        <a:pt x="181229" y="486256"/>
                        <a:pt x="166110" y="341114"/>
                        <a:pt x="154015" y="362885"/>
                      </a:cubicBezTo>
                      <a:cubicBezTo>
                        <a:pt x="141920" y="384656"/>
                        <a:pt x="84468" y="508027"/>
                        <a:pt x="88701" y="576970"/>
                      </a:cubicBezTo>
                      <a:cubicBezTo>
                        <a:pt x="92934" y="645913"/>
                        <a:pt x="179415" y="766261"/>
                        <a:pt x="179415" y="776542"/>
                      </a:cubicBezTo>
                      <a:cubicBezTo>
                        <a:pt x="179415" y="786823"/>
                        <a:pt x="53625" y="565480"/>
                        <a:pt x="88701" y="638656"/>
                      </a:cubicBezTo>
                      <a:cubicBezTo>
                        <a:pt x="123777" y="711832"/>
                        <a:pt x="354191" y="1138190"/>
                        <a:pt x="389872" y="1215599"/>
                      </a:cubicBezTo>
                      <a:cubicBezTo>
                        <a:pt x="425553" y="1293009"/>
                        <a:pt x="345724" y="1208946"/>
                        <a:pt x="302786" y="1103113"/>
                      </a:cubicBezTo>
                      <a:cubicBezTo>
                        <a:pt x="259848" y="997280"/>
                        <a:pt x="158854" y="655590"/>
                        <a:pt x="132244" y="580599"/>
                      </a:cubicBezTo>
                      <a:cubicBezTo>
                        <a:pt x="105635" y="505609"/>
                        <a:pt x="147967" y="697318"/>
                        <a:pt x="143129" y="653170"/>
                      </a:cubicBezTo>
                      <a:cubicBezTo>
                        <a:pt x="138291" y="609022"/>
                        <a:pt x="107448" y="374375"/>
                        <a:pt x="103215" y="315713"/>
                      </a:cubicBezTo>
                      <a:cubicBezTo>
                        <a:pt x="98982" y="257051"/>
                        <a:pt x="117124" y="353813"/>
                        <a:pt x="117729" y="301199"/>
                      </a:cubicBezTo>
                      <a:cubicBezTo>
                        <a:pt x="118334" y="248585"/>
                        <a:pt x="106239" y="-2997"/>
                        <a:pt x="106844" y="27"/>
                      </a:cubicBezTo>
                      <a:cubicBezTo>
                        <a:pt x="107449" y="3051"/>
                        <a:pt x="136477" y="306037"/>
                        <a:pt x="121358" y="319342"/>
                      </a:cubicBezTo>
                      <a:cubicBezTo>
                        <a:pt x="106239" y="332647"/>
                        <a:pt x="19758" y="97999"/>
                        <a:pt x="5244" y="653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9" name="フリーフォーム 1158">
                  <a:extLst>
                    <a:ext uri="{FF2B5EF4-FFF2-40B4-BE49-F238E27FC236}">
                      <a16:creationId xmlns:a16="http://schemas.microsoft.com/office/drawing/2014/main" id="{6C76C306-DC0D-620B-60B5-E76FAB21A783}"/>
                    </a:ext>
                  </a:extLst>
                </p:cNvPr>
                <p:cNvSpPr/>
                <p:nvPr/>
              </p:nvSpPr>
              <p:spPr>
                <a:xfrm>
                  <a:off x="5209144" y="983692"/>
                  <a:ext cx="994880" cy="741701"/>
                </a:xfrm>
                <a:custGeom>
                  <a:avLst/>
                  <a:gdLst>
                    <a:gd name="connsiteX0" fmla="*/ 988456 w 994880"/>
                    <a:gd name="connsiteY0" fmla="*/ 6908 h 741701"/>
                    <a:gd name="connsiteX1" fmla="*/ 30513 w 994880"/>
                    <a:gd name="connsiteY1" fmla="*/ 718108 h 741701"/>
                    <a:gd name="connsiteX2" fmla="*/ 273627 w 994880"/>
                    <a:gd name="connsiteY2" fmla="*/ 543937 h 741701"/>
                    <a:gd name="connsiteX3" fmla="*/ 636485 w 994880"/>
                    <a:gd name="connsiteY3" fmla="*/ 268165 h 741701"/>
                    <a:gd name="connsiteX4" fmla="*/ 458685 w 994880"/>
                    <a:gd name="connsiteY4" fmla="*/ 351622 h 741701"/>
                    <a:gd name="connsiteX5" fmla="*/ 988456 w 994880"/>
                    <a:gd name="connsiteY5" fmla="*/ 6908 h 74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4880" h="741701">
                      <a:moveTo>
                        <a:pt x="988456" y="6908"/>
                      </a:moveTo>
                      <a:cubicBezTo>
                        <a:pt x="917094" y="67989"/>
                        <a:pt x="149651" y="628603"/>
                        <a:pt x="30513" y="718108"/>
                      </a:cubicBezTo>
                      <a:cubicBezTo>
                        <a:pt x="-88625" y="807613"/>
                        <a:pt x="172632" y="618927"/>
                        <a:pt x="273627" y="543937"/>
                      </a:cubicBezTo>
                      <a:cubicBezTo>
                        <a:pt x="374622" y="468947"/>
                        <a:pt x="605642" y="300217"/>
                        <a:pt x="636485" y="268165"/>
                      </a:cubicBezTo>
                      <a:cubicBezTo>
                        <a:pt x="667328" y="236113"/>
                        <a:pt x="403047" y="394560"/>
                        <a:pt x="458685" y="351622"/>
                      </a:cubicBezTo>
                      <a:cubicBezTo>
                        <a:pt x="514323" y="308684"/>
                        <a:pt x="1059818" y="-54173"/>
                        <a:pt x="988456" y="6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0" name="フリーフォーム 1159">
                  <a:extLst>
                    <a:ext uri="{FF2B5EF4-FFF2-40B4-BE49-F238E27FC236}">
                      <a16:creationId xmlns:a16="http://schemas.microsoft.com/office/drawing/2014/main" id="{AC179038-BE08-0D99-0AEE-9AB9A92BFD54}"/>
                    </a:ext>
                  </a:extLst>
                </p:cNvPr>
                <p:cNvSpPr/>
                <p:nvPr/>
              </p:nvSpPr>
              <p:spPr>
                <a:xfrm>
                  <a:off x="4990968" y="2753754"/>
                  <a:ext cx="238585" cy="1495272"/>
                </a:xfrm>
                <a:custGeom>
                  <a:avLst/>
                  <a:gdLst>
                    <a:gd name="connsiteX0" fmla="*/ 237803 w 238585"/>
                    <a:gd name="connsiteY0" fmla="*/ 332 h 1495272"/>
                    <a:gd name="connsiteX1" fmla="*/ 81775 w 238585"/>
                    <a:gd name="connsiteY1" fmla="*/ 842160 h 1495272"/>
                    <a:gd name="connsiteX2" fmla="*/ 99918 w 238585"/>
                    <a:gd name="connsiteY2" fmla="*/ 667989 h 1495272"/>
                    <a:gd name="connsiteX3" fmla="*/ 23718 w 238585"/>
                    <a:gd name="connsiteY3" fmla="*/ 1477160 h 1495272"/>
                    <a:gd name="connsiteX4" fmla="*/ 30975 w 238585"/>
                    <a:gd name="connsiteY4" fmla="*/ 1168732 h 1495272"/>
                    <a:gd name="connsiteX5" fmla="*/ 63632 w 238585"/>
                    <a:gd name="connsiteY5" fmla="*/ 461160 h 1495272"/>
                    <a:gd name="connsiteX6" fmla="*/ 5575 w 238585"/>
                    <a:gd name="connsiteY6" fmla="*/ 736932 h 1495272"/>
                    <a:gd name="connsiteX7" fmla="*/ 237803 w 238585"/>
                    <a:gd name="connsiteY7" fmla="*/ 332 h 149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8585" h="1495272">
                      <a:moveTo>
                        <a:pt x="237803" y="332"/>
                      </a:moveTo>
                      <a:cubicBezTo>
                        <a:pt x="250503" y="17870"/>
                        <a:pt x="104756" y="730884"/>
                        <a:pt x="81775" y="842160"/>
                      </a:cubicBezTo>
                      <a:cubicBezTo>
                        <a:pt x="58794" y="953436"/>
                        <a:pt x="109594" y="562156"/>
                        <a:pt x="99918" y="667989"/>
                      </a:cubicBezTo>
                      <a:cubicBezTo>
                        <a:pt x="90242" y="773822"/>
                        <a:pt x="35208" y="1393703"/>
                        <a:pt x="23718" y="1477160"/>
                      </a:cubicBezTo>
                      <a:cubicBezTo>
                        <a:pt x="12228" y="1560617"/>
                        <a:pt x="24323" y="1338065"/>
                        <a:pt x="30975" y="1168732"/>
                      </a:cubicBezTo>
                      <a:cubicBezTo>
                        <a:pt x="37627" y="999399"/>
                        <a:pt x="67865" y="533127"/>
                        <a:pt x="63632" y="461160"/>
                      </a:cubicBezTo>
                      <a:cubicBezTo>
                        <a:pt x="59399" y="389193"/>
                        <a:pt x="-21639" y="810108"/>
                        <a:pt x="5575" y="736932"/>
                      </a:cubicBezTo>
                      <a:cubicBezTo>
                        <a:pt x="32789" y="663756"/>
                        <a:pt x="225103" y="-17206"/>
                        <a:pt x="237803" y="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1" name="フリーフォーム 1160">
                  <a:extLst>
                    <a:ext uri="{FF2B5EF4-FFF2-40B4-BE49-F238E27FC236}">
                      <a16:creationId xmlns:a16="http://schemas.microsoft.com/office/drawing/2014/main" id="{82476DD5-53BF-B65F-0727-DF5F8292AA04}"/>
                    </a:ext>
                  </a:extLst>
                </p:cNvPr>
                <p:cNvSpPr/>
                <p:nvPr/>
              </p:nvSpPr>
              <p:spPr>
                <a:xfrm>
                  <a:off x="5328802" y="4087912"/>
                  <a:ext cx="780717" cy="1164465"/>
                </a:xfrm>
                <a:custGeom>
                  <a:avLst/>
                  <a:gdLst>
                    <a:gd name="connsiteX0" fmla="*/ 34227 w 780717"/>
                    <a:gd name="connsiteY0" fmla="*/ 16002 h 1164465"/>
                    <a:gd name="connsiteX1" fmla="*/ 411598 w 780717"/>
                    <a:gd name="connsiteY1" fmla="*/ 632859 h 1164465"/>
                    <a:gd name="connsiteX2" fmla="*/ 386198 w 780717"/>
                    <a:gd name="connsiteY2" fmla="*/ 582059 h 1164465"/>
                    <a:gd name="connsiteX3" fmla="*/ 767198 w 780717"/>
                    <a:gd name="connsiteY3" fmla="*/ 1140859 h 1164465"/>
                    <a:gd name="connsiteX4" fmla="*/ 701884 w 780717"/>
                    <a:gd name="connsiteY4" fmla="*/ 1068288 h 1164465"/>
                    <a:gd name="connsiteX5" fmla="*/ 193884 w 780717"/>
                    <a:gd name="connsiteY5" fmla="*/ 545774 h 1164465"/>
                    <a:gd name="connsiteX6" fmla="*/ 248312 w 780717"/>
                    <a:gd name="connsiteY6" fmla="*/ 654631 h 1164465"/>
                    <a:gd name="connsiteX7" fmla="*/ 45112 w 780717"/>
                    <a:gd name="connsiteY7" fmla="*/ 219202 h 1164465"/>
                    <a:gd name="connsiteX8" fmla="*/ 34227 w 780717"/>
                    <a:gd name="connsiteY8" fmla="*/ 16002 h 116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0717" h="1164465">
                      <a:moveTo>
                        <a:pt x="34227" y="16002"/>
                      </a:moveTo>
                      <a:cubicBezTo>
                        <a:pt x="95308" y="84945"/>
                        <a:pt x="352936" y="538516"/>
                        <a:pt x="411598" y="632859"/>
                      </a:cubicBezTo>
                      <a:cubicBezTo>
                        <a:pt x="470260" y="727202"/>
                        <a:pt x="326931" y="497392"/>
                        <a:pt x="386198" y="582059"/>
                      </a:cubicBezTo>
                      <a:cubicBezTo>
                        <a:pt x="445465" y="666726"/>
                        <a:pt x="714584" y="1059821"/>
                        <a:pt x="767198" y="1140859"/>
                      </a:cubicBezTo>
                      <a:cubicBezTo>
                        <a:pt x="819812" y="1221897"/>
                        <a:pt x="701884" y="1068288"/>
                        <a:pt x="701884" y="1068288"/>
                      </a:cubicBezTo>
                      <a:cubicBezTo>
                        <a:pt x="606332" y="969107"/>
                        <a:pt x="269479" y="614717"/>
                        <a:pt x="193884" y="545774"/>
                      </a:cubicBezTo>
                      <a:cubicBezTo>
                        <a:pt x="118289" y="476831"/>
                        <a:pt x="273107" y="709060"/>
                        <a:pt x="248312" y="654631"/>
                      </a:cubicBezTo>
                      <a:cubicBezTo>
                        <a:pt x="223517" y="600202"/>
                        <a:pt x="85631" y="321407"/>
                        <a:pt x="45112" y="219202"/>
                      </a:cubicBezTo>
                      <a:cubicBezTo>
                        <a:pt x="4593" y="116997"/>
                        <a:pt x="-26854" y="-52941"/>
                        <a:pt x="34227" y="160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2" name="フリーフォーム 1161">
                  <a:extLst>
                    <a:ext uri="{FF2B5EF4-FFF2-40B4-BE49-F238E27FC236}">
                      <a16:creationId xmlns:a16="http://schemas.microsoft.com/office/drawing/2014/main" id="{2AA87EA1-04BE-F00E-A40E-C7437AF7831F}"/>
                    </a:ext>
                  </a:extLst>
                </p:cNvPr>
                <p:cNvSpPr/>
                <p:nvPr/>
              </p:nvSpPr>
              <p:spPr>
                <a:xfrm>
                  <a:off x="5595146" y="4633209"/>
                  <a:ext cx="740724" cy="1470604"/>
                </a:xfrm>
                <a:custGeom>
                  <a:avLst/>
                  <a:gdLst>
                    <a:gd name="connsiteX0" fmla="*/ 352083 w 740724"/>
                    <a:gd name="connsiteY0" fmla="*/ 410505 h 1470604"/>
                    <a:gd name="connsiteX1" fmla="*/ 704054 w 740724"/>
                    <a:gd name="connsiteY1" fmla="*/ 784248 h 1470604"/>
                    <a:gd name="connsiteX2" fmla="*/ 733083 w 740724"/>
                    <a:gd name="connsiteY2" fmla="*/ 1125334 h 1470604"/>
                    <a:gd name="connsiteX3" fmla="*/ 733083 w 740724"/>
                    <a:gd name="connsiteY3" fmla="*/ 1001962 h 1470604"/>
                    <a:gd name="connsiteX4" fmla="*/ 722197 w 740724"/>
                    <a:gd name="connsiteY4" fmla="*/ 1451905 h 1470604"/>
                    <a:gd name="connsiteX5" fmla="*/ 714940 w 740724"/>
                    <a:gd name="connsiteY5" fmla="*/ 1332162 h 1470604"/>
                    <a:gd name="connsiteX6" fmla="*/ 598825 w 740724"/>
                    <a:gd name="connsiteY6" fmla="*/ 849562 h 1470604"/>
                    <a:gd name="connsiteX7" fmla="*/ 635111 w 740724"/>
                    <a:gd name="connsiteY7" fmla="*/ 998334 h 1470604"/>
                    <a:gd name="connsiteX8" fmla="*/ 105340 w 740724"/>
                    <a:gd name="connsiteY8" fmla="*/ 283505 h 1470604"/>
                    <a:gd name="connsiteX9" fmla="*/ 304911 w 740724"/>
                    <a:gd name="connsiteY9" fmla="*/ 490334 h 1470604"/>
                    <a:gd name="connsiteX10" fmla="*/ 111 w 740724"/>
                    <a:gd name="connsiteY10" fmla="*/ 477 h 1470604"/>
                    <a:gd name="connsiteX11" fmla="*/ 352083 w 740724"/>
                    <a:gd name="connsiteY11" fmla="*/ 410505 h 1470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724" h="1470604">
                      <a:moveTo>
                        <a:pt x="352083" y="410505"/>
                      </a:moveTo>
                      <a:cubicBezTo>
                        <a:pt x="469407" y="541133"/>
                        <a:pt x="640554" y="665110"/>
                        <a:pt x="704054" y="784248"/>
                      </a:cubicBezTo>
                      <a:cubicBezTo>
                        <a:pt x="767554" y="903386"/>
                        <a:pt x="728245" y="1089048"/>
                        <a:pt x="733083" y="1125334"/>
                      </a:cubicBezTo>
                      <a:cubicBezTo>
                        <a:pt x="737921" y="1161620"/>
                        <a:pt x="734897" y="947534"/>
                        <a:pt x="733083" y="1001962"/>
                      </a:cubicBezTo>
                      <a:cubicBezTo>
                        <a:pt x="731269" y="1056390"/>
                        <a:pt x="725221" y="1396872"/>
                        <a:pt x="722197" y="1451905"/>
                      </a:cubicBezTo>
                      <a:cubicBezTo>
                        <a:pt x="719173" y="1506938"/>
                        <a:pt x="735502" y="1432553"/>
                        <a:pt x="714940" y="1332162"/>
                      </a:cubicBezTo>
                      <a:cubicBezTo>
                        <a:pt x="694378" y="1231771"/>
                        <a:pt x="612130" y="905200"/>
                        <a:pt x="598825" y="849562"/>
                      </a:cubicBezTo>
                      <a:cubicBezTo>
                        <a:pt x="585520" y="793924"/>
                        <a:pt x="717358" y="1092677"/>
                        <a:pt x="635111" y="998334"/>
                      </a:cubicBezTo>
                      <a:cubicBezTo>
                        <a:pt x="552864" y="903991"/>
                        <a:pt x="160373" y="368171"/>
                        <a:pt x="105340" y="283505"/>
                      </a:cubicBezTo>
                      <a:cubicBezTo>
                        <a:pt x="50307" y="198839"/>
                        <a:pt x="322449" y="537505"/>
                        <a:pt x="304911" y="490334"/>
                      </a:cubicBezTo>
                      <a:cubicBezTo>
                        <a:pt x="287373" y="443163"/>
                        <a:pt x="-6541" y="14386"/>
                        <a:pt x="111" y="477"/>
                      </a:cubicBezTo>
                      <a:cubicBezTo>
                        <a:pt x="6763" y="-13432"/>
                        <a:pt x="234759" y="279877"/>
                        <a:pt x="352083" y="410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3" name="フリーフォーム 1162">
                  <a:extLst>
                    <a:ext uri="{FF2B5EF4-FFF2-40B4-BE49-F238E27FC236}">
                      <a16:creationId xmlns:a16="http://schemas.microsoft.com/office/drawing/2014/main" id="{C872D145-DD18-CFA7-4B45-8194CFC43EC8}"/>
                    </a:ext>
                  </a:extLst>
                </p:cNvPr>
                <p:cNvSpPr/>
                <p:nvPr/>
              </p:nvSpPr>
              <p:spPr>
                <a:xfrm>
                  <a:off x="5246764" y="4339769"/>
                  <a:ext cx="190650" cy="1009733"/>
                </a:xfrm>
                <a:custGeom>
                  <a:avLst/>
                  <a:gdLst>
                    <a:gd name="connsiteX0" fmla="*/ 3779 w 190650"/>
                    <a:gd name="connsiteY0" fmla="*/ 2 h 1009733"/>
                    <a:gd name="connsiteX1" fmla="*/ 61836 w 190650"/>
                    <a:gd name="connsiteY1" fmla="*/ 529774 h 1009733"/>
                    <a:gd name="connsiteX2" fmla="*/ 185207 w 190650"/>
                    <a:gd name="connsiteY2" fmla="*/ 997860 h 1009733"/>
                    <a:gd name="connsiteX3" fmla="*/ 152550 w 190650"/>
                    <a:gd name="connsiteY3" fmla="*/ 830945 h 1009733"/>
                    <a:gd name="connsiteX4" fmla="*/ 7407 w 190650"/>
                    <a:gd name="connsiteY4" fmla="*/ 410031 h 1009733"/>
                    <a:gd name="connsiteX5" fmla="*/ 18293 w 190650"/>
                    <a:gd name="connsiteY5" fmla="*/ 537031 h 1009733"/>
                    <a:gd name="connsiteX6" fmla="*/ 3779 w 190650"/>
                    <a:gd name="connsiteY6" fmla="*/ 2 h 1009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650" h="1009733">
                      <a:moveTo>
                        <a:pt x="3779" y="2"/>
                      </a:moveTo>
                      <a:cubicBezTo>
                        <a:pt x="11036" y="-1207"/>
                        <a:pt x="31598" y="363464"/>
                        <a:pt x="61836" y="529774"/>
                      </a:cubicBezTo>
                      <a:cubicBezTo>
                        <a:pt x="92074" y="696084"/>
                        <a:pt x="170088" y="947665"/>
                        <a:pt x="185207" y="997860"/>
                      </a:cubicBezTo>
                      <a:cubicBezTo>
                        <a:pt x="200326" y="1048055"/>
                        <a:pt x="182183" y="928916"/>
                        <a:pt x="152550" y="830945"/>
                      </a:cubicBezTo>
                      <a:cubicBezTo>
                        <a:pt x="122917" y="732974"/>
                        <a:pt x="29783" y="459017"/>
                        <a:pt x="7407" y="410031"/>
                      </a:cubicBezTo>
                      <a:cubicBezTo>
                        <a:pt x="-14969" y="361045"/>
                        <a:pt x="20712" y="601740"/>
                        <a:pt x="18293" y="537031"/>
                      </a:cubicBezTo>
                      <a:cubicBezTo>
                        <a:pt x="15874" y="472322"/>
                        <a:pt x="-3478" y="1211"/>
                        <a:pt x="3779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4" name="フリーフォーム 1163">
                  <a:extLst>
                    <a:ext uri="{FF2B5EF4-FFF2-40B4-BE49-F238E27FC236}">
                      <a16:creationId xmlns:a16="http://schemas.microsoft.com/office/drawing/2014/main" id="{205DC07B-9C77-9A1D-A3E9-BA71EDF1C645}"/>
                    </a:ext>
                  </a:extLst>
                </p:cNvPr>
                <p:cNvSpPr/>
                <p:nvPr/>
              </p:nvSpPr>
              <p:spPr>
                <a:xfrm>
                  <a:off x="4874191" y="4101077"/>
                  <a:ext cx="439561" cy="1539244"/>
                </a:xfrm>
                <a:custGeom>
                  <a:avLst/>
                  <a:gdLst>
                    <a:gd name="connsiteX0" fmla="*/ 2609 w 439561"/>
                    <a:gd name="connsiteY0" fmla="*/ 6466 h 1539244"/>
                    <a:gd name="connsiteX1" fmla="*/ 53409 w 439561"/>
                    <a:gd name="connsiteY1" fmla="*/ 626952 h 1539244"/>
                    <a:gd name="connsiteX2" fmla="*/ 53409 w 439561"/>
                    <a:gd name="connsiteY2" fmla="*/ 612437 h 1539244"/>
                    <a:gd name="connsiteX3" fmla="*/ 427152 w 439561"/>
                    <a:gd name="connsiteY3" fmla="*/ 1512323 h 1539244"/>
                    <a:gd name="connsiteX4" fmla="*/ 321923 w 439561"/>
                    <a:gd name="connsiteY4" fmla="*/ 1254694 h 1539244"/>
                    <a:gd name="connsiteX5" fmla="*/ 42523 w 439561"/>
                    <a:gd name="connsiteY5" fmla="*/ 753952 h 1539244"/>
                    <a:gd name="connsiteX6" fmla="*/ 9866 w 439561"/>
                    <a:gd name="connsiteY6" fmla="*/ 329409 h 1539244"/>
                    <a:gd name="connsiteX7" fmla="*/ 2609 w 439561"/>
                    <a:gd name="connsiteY7" fmla="*/ 6466 h 153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9561" h="1539244">
                      <a:moveTo>
                        <a:pt x="2609" y="6466"/>
                      </a:moveTo>
                      <a:cubicBezTo>
                        <a:pt x="9866" y="56057"/>
                        <a:pt x="44942" y="525957"/>
                        <a:pt x="53409" y="626952"/>
                      </a:cubicBezTo>
                      <a:cubicBezTo>
                        <a:pt x="61876" y="727947"/>
                        <a:pt x="-8881" y="464875"/>
                        <a:pt x="53409" y="612437"/>
                      </a:cubicBezTo>
                      <a:cubicBezTo>
                        <a:pt x="115699" y="759999"/>
                        <a:pt x="382400" y="1405280"/>
                        <a:pt x="427152" y="1512323"/>
                      </a:cubicBezTo>
                      <a:cubicBezTo>
                        <a:pt x="471904" y="1619366"/>
                        <a:pt x="386028" y="1381089"/>
                        <a:pt x="321923" y="1254694"/>
                      </a:cubicBezTo>
                      <a:cubicBezTo>
                        <a:pt x="257818" y="1128299"/>
                        <a:pt x="94533" y="908166"/>
                        <a:pt x="42523" y="753952"/>
                      </a:cubicBezTo>
                      <a:cubicBezTo>
                        <a:pt x="-9487" y="599738"/>
                        <a:pt x="14704" y="453990"/>
                        <a:pt x="9866" y="329409"/>
                      </a:cubicBezTo>
                      <a:cubicBezTo>
                        <a:pt x="5028" y="204828"/>
                        <a:pt x="-4648" y="-43125"/>
                        <a:pt x="2609" y="64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5" name="フリーフォーム 1164">
                  <a:extLst>
                    <a:ext uri="{FF2B5EF4-FFF2-40B4-BE49-F238E27FC236}">
                      <a16:creationId xmlns:a16="http://schemas.microsoft.com/office/drawing/2014/main" id="{7AD4FFFD-6FC6-553B-F0C5-43178C867363}"/>
                    </a:ext>
                  </a:extLst>
                </p:cNvPr>
                <p:cNvSpPr/>
                <p:nvPr/>
              </p:nvSpPr>
              <p:spPr>
                <a:xfrm>
                  <a:off x="5445780" y="4941231"/>
                  <a:ext cx="632881" cy="1292898"/>
                </a:xfrm>
                <a:custGeom>
                  <a:avLst/>
                  <a:gdLst>
                    <a:gd name="connsiteX0" fmla="*/ 706 w 632881"/>
                    <a:gd name="connsiteY0" fmla="*/ 883 h 1292898"/>
                    <a:gd name="connsiteX1" fmla="*/ 414363 w 632881"/>
                    <a:gd name="connsiteY1" fmla="*/ 512512 h 1292898"/>
                    <a:gd name="connsiteX2" fmla="*/ 574020 w 632881"/>
                    <a:gd name="connsiteY2" fmla="*/ 882626 h 1292898"/>
                    <a:gd name="connsiteX3" fmla="*/ 632077 w 632881"/>
                    <a:gd name="connsiteY3" fmla="*/ 1289026 h 1292898"/>
                    <a:gd name="connsiteX4" fmla="*/ 599420 w 632881"/>
                    <a:gd name="connsiteY4" fmla="*/ 1053169 h 1292898"/>
                    <a:gd name="connsiteX5" fmla="*/ 486934 w 632881"/>
                    <a:gd name="connsiteY5" fmla="*/ 501626 h 1292898"/>
                    <a:gd name="connsiteX6" fmla="*/ 523220 w 632881"/>
                    <a:gd name="connsiteY6" fmla="*/ 643140 h 1292898"/>
                    <a:gd name="connsiteX7" fmla="*/ 706 w 632881"/>
                    <a:gd name="connsiteY7" fmla="*/ 883 h 1292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2881" h="1292898">
                      <a:moveTo>
                        <a:pt x="706" y="883"/>
                      </a:moveTo>
                      <a:cubicBezTo>
                        <a:pt x="-17437" y="-20888"/>
                        <a:pt x="318811" y="365555"/>
                        <a:pt x="414363" y="512512"/>
                      </a:cubicBezTo>
                      <a:cubicBezTo>
                        <a:pt x="509915" y="659469"/>
                        <a:pt x="537734" y="753207"/>
                        <a:pt x="574020" y="882626"/>
                      </a:cubicBezTo>
                      <a:cubicBezTo>
                        <a:pt x="610306" y="1012045"/>
                        <a:pt x="627844" y="1260602"/>
                        <a:pt x="632077" y="1289026"/>
                      </a:cubicBezTo>
                      <a:cubicBezTo>
                        <a:pt x="636310" y="1317450"/>
                        <a:pt x="623611" y="1184402"/>
                        <a:pt x="599420" y="1053169"/>
                      </a:cubicBezTo>
                      <a:cubicBezTo>
                        <a:pt x="575230" y="921936"/>
                        <a:pt x="499634" y="569964"/>
                        <a:pt x="486934" y="501626"/>
                      </a:cubicBezTo>
                      <a:cubicBezTo>
                        <a:pt x="474234" y="433288"/>
                        <a:pt x="608491" y="733249"/>
                        <a:pt x="523220" y="643140"/>
                      </a:cubicBezTo>
                      <a:cubicBezTo>
                        <a:pt x="437949" y="553031"/>
                        <a:pt x="18849" y="22654"/>
                        <a:pt x="706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6" name="フリーフォーム 1165">
                  <a:extLst>
                    <a:ext uri="{FF2B5EF4-FFF2-40B4-BE49-F238E27FC236}">
                      <a16:creationId xmlns:a16="http://schemas.microsoft.com/office/drawing/2014/main" id="{04CA175D-4EDB-5F67-E837-C10106EF18F5}"/>
                    </a:ext>
                  </a:extLst>
                </p:cNvPr>
                <p:cNvSpPr/>
                <p:nvPr/>
              </p:nvSpPr>
              <p:spPr>
                <a:xfrm>
                  <a:off x="4758708" y="5002678"/>
                  <a:ext cx="506506" cy="1048252"/>
                </a:xfrm>
                <a:custGeom>
                  <a:avLst/>
                  <a:gdLst>
                    <a:gd name="connsiteX0" fmla="*/ 368463 w 506506"/>
                    <a:gd name="connsiteY0" fmla="*/ 1122 h 1048252"/>
                    <a:gd name="connsiteX1" fmla="*/ 299521 w 506506"/>
                    <a:gd name="connsiteY1" fmla="*/ 454693 h 1048252"/>
                    <a:gd name="connsiteX2" fmla="*/ 328549 w 506506"/>
                    <a:gd name="connsiteY2" fmla="*/ 588951 h 1048252"/>
                    <a:gd name="connsiteX3" fmla="*/ 1978 w 506506"/>
                    <a:gd name="connsiteY3" fmla="*/ 1046151 h 1048252"/>
                    <a:gd name="connsiteX4" fmla="*/ 183406 w 506506"/>
                    <a:gd name="connsiteY4" fmla="*/ 770379 h 1048252"/>
                    <a:gd name="connsiteX5" fmla="*/ 506349 w 506506"/>
                    <a:gd name="connsiteY5" fmla="*/ 284151 h 1048252"/>
                    <a:gd name="connsiteX6" fmla="*/ 139863 w 506506"/>
                    <a:gd name="connsiteY6" fmla="*/ 962693 h 1048252"/>
                    <a:gd name="connsiteX7" fmla="*/ 350321 w 506506"/>
                    <a:gd name="connsiteY7" fmla="*/ 345836 h 1048252"/>
                    <a:gd name="connsiteX8" fmla="*/ 368463 w 506506"/>
                    <a:gd name="connsiteY8" fmla="*/ 1122 h 1048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6506" h="1048252">
                      <a:moveTo>
                        <a:pt x="368463" y="1122"/>
                      </a:moveTo>
                      <a:cubicBezTo>
                        <a:pt x="359996" y="19265"/>
                        <a:pt x="306173" y="356722"/>
                        <a:pt x="299521" y="454693"/>
                      </a:cubicBezTo>
                      <a:cubicBezTo>
                        <a:pt x="292869" y="552664"/>
                        <a:pt x="378139" y="490375"/>
                        <a:pt x="328549" y="588951"/>
                      </a:cubicBezTo>
                      <a:cubicBezTo>
                        <a:pt x="278959" y="687527"/>
                        <a:pt x="26168" y="1015913"/>
                        <a:pt x="1978" y="1046151"/>
                      </a:cubicBezTo>
                      <a:cubicBezTo>
                        <a:pt x="-22212" y="1076389"/>
                        <a:pt x="183406" y="770379"/>
                        <a:pt x="183406" y="770379"/>
                      </a:cubicBezTo>
                      <a:cubicBezTo>
                        <a:pt x="267468" y="643379"/>
                        <a:pt x="513606" y="252099"/>
                        <a:pt x="506349" y="284151"/>
                      </a:cubicBezTo>
                      <a:cubicBezTo>
                        <a:pt x="499092" y="316203"/>
                        <a:pt x="165868" y="952412"/>
                        <a:pt x="139863" y="962693"/>
                      </a:cubicBezTo>
                      <a:cubicBezTo>
                        <a:pt x="113858" y="972974"/>
                        <a:pt x="304964" y="503074"/>
                        <a:pt x="350321" y="345836"/>
                      </a:cubicBezTo>
                      <a:cubicBezTo>
                        <a:pt x="395678" y="188598"/>
                        <a:pt x="376930" y="-17021"/>
                        <a:pt x="368463" y="11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7" name="フリーフォーム 1166">
                  <a:extLst>
                    <a:ext uri="{FF2B5EF4-FFF2-40B4-BE49-F238E27FC236}">
                      <a16:creationId xmlns:a16="http://schemas.microsoft.com/office/drawing/2014/main" id="{3E7B352C-F9A3-1998-C7F9-D34267BEEC8E}"/>
                    </a:ext>
                  </a:extLst>
                </p:cNvPr>
                <p:cNvSpPr/>
                <p:nvPr/>
              </p:nvSpPr>
              <p:spPr>
                <a:xfrm>
                  <a:off x="5073619" y="3540605"/>
                  <a:ext cx="191903" cy="1575701"/>
                </a:xfrm>
                <a:custGeom>
                  <a:avLst/>
                  <a:gdLst>
                    <a:gd name="connsiteX0" fmla="*/ 155152 w 191903"/>
                    <a:gd name="connsiteY0" fmla="*/ 4509 h 1575701"/>
                    <a:gd name="connsiteX1" fmla="*/ 60810 w 191903"/>
                    <a:gd name="connsiteY1" fmla="*/ 661281 h 1575701"/>
                    <a:gd name="connsiteX2" fmla="*/ 144267 w 191903"/>
                    <a:gd name="connsiteY2" fmla="*/ 454452 h 1575701"/>
                    <a:gd name="connsiteX3" fmla="*/ 140638 w 191903"/>
                    <a:gd name="connsiteY3" fmla="*/ 802795 h 1575701"/>
                    <a:gd name="connsiteX4" fmla="*/ 97095 w 191903"/>
                    <a:gd name="connsiteY4" fmla="*/ 1111224 h 1575701"/>
                    <a:gd name="connsiteX5" fmla="*/ 162410 w 191903"/>
                    <a:gd name="connsiteY5" fmla="*/ 1575681 h 1575701"/>
                    <a:gd name="connsiteX6" fmla="*/ 133381 w 191903"/>
                    <a:gd name="connsiteY6" fmla="*/ 1093081 h 1575701"/>
                    <a:gd name="connsiteX7" fmla="*/ 187810 w 191903"/>
                    <a:gd name="connsiteY7" fmla="*/ 396395 h 1575701"/>
                    <a:gd name="connsiteX8" fmla="*/ 2752 w 191903"/>
                    <a:gd name="connsiteY8" fmla="*/ 791909 h 1575701"/>
                    <a:gd name="connsiteX9" fmla="*/ 75324 w 191903"/>
                    <a:gd name="connsiteY9" fmla="*/ 316566 h 1575701"/>
                    <a:gd name="connsiteX10" fmla="*/ 53552 w 191903"/>
                    <a:gd name="connsiteY10" fmla="*/ 370995 h 1575701"/>
                    <a:gd name="connsiteX11" fmla="*/ 155152 w 191903"/>
                    <a:gd name="connsiteY11" fmla="*/ 4509 h 1575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903" h="1575701">
                      <a:moveTo>
                        <a:pt x="155152" y="4509"/>
                      </a:moveTo>
                      <a:cubicBezTo>
                        <a:pt x="156362" y="52890"/>
                        <a:pt x="62624" y="586291"/>
                        <a:pt x="60810" y="661281"/>
                      </a:cubicBezTo>
                      <a:cubicBezTo>
                        <a:pt x="58996" y="736271"/>
                        <a:pt x="130962" y="430866"/>
                        <a:pt x="144267" y="454452"/>
                      </a:cubicBezTo>
                      <a:cubicBezTo>
                        <a:pt x="157572" y="478038"/>
                        <a:pt x="148500" y="693333"/>
                        <a:pt x="140638" y="802795"/>
                      </a:cubicBezTo>
                      <a:cubicBezTo>
                        <a:pt x="132776" y="912257"/>
                        <a:pt x="93466" y="982410"/>
                        <a:pt x="97095" y="1111224"/>
                      </a:cubicBezTo>
                      <a:cubicBezTo>
                        <a:pt x="100724" y="1240038"/>
                        <a:pt x="156362" y="1578705"/>
                        <a:pt x="162410" y="1575681"/>
                      </a:cubicBezTo>
                      <a:cubicBezTo>
                        <a:pt x="168458" y="1572657"/>
                        <a:pt x="129148" y="1289629"/>
                        <a:pt x="133381" y="1093081"/>
                      </a:cubicBezTo>
                      <a:cubicBezTo>
                        <a:pt x="137614" y="896533"/>
                        <a:pt x="209581" y="446590"/>
                        <a:pt x="187810" y="396395"/>
                      </a:cubicBezTo>
                      <a:cubicBezTo>
                        <a:pt x="166039" y="346200"/>
                        <a:pt x="21500" y="805214"/>
                        <a:pt x="2752" y="791909"/>
                      </a:cubicBezTo>
                      <a:cubicBezTo>
                        <a:pt x="-15996" y="778604"/>
                        <a:pt x="66857" y="386718"/>
                        <a:pt x="75324" y="316566"/>
                      </a:cubicBezTo>
                      <a:cubicBezTo>
                        <a:pt x="83791" y="246414"/>
                        <a:pt x="39038" y="430262"/>
                        <a:pt x="53552" y="370995"/>
                      </a:cubicBezTo>
                      <a:cubicBezTo>
                        <a:pt x="68066" y="311728"/>
                        <a:pt x="153942" y="-43872"/>
                        <a:pt x="155152" y="45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8" name="フリーフォーム 1167">
                  <a:extLst>
                    <a:ext uri="{FF2B5EF4-FFF2-40B4-BE49-F238E27FC236}">
                      <a16:creationId xmlns:a16="http://schemas.microsoft.com/office/drawing/2014/main" id="{F19D5BE2-DCF6-AA0C-B9F9-20D31E9EA8F7}"/>
                    </a:ext>
                  </a:extLst>
                </p:cNvPr>
                <p:cNvSpPr/>
                <p:nvPr/>
              </p:nvSpPr>
              <p:spPr>
                <a:xfrm>
                  <a:off x="4960880" y="1389643"/>
                  <a:ext cx="602310" cy="750156"/>
                </a:xfrm>
                <a:custGeom>
                  <a:avLst/>
                  <a:gdLst>
                    <a:gd name="connsiteX0" fmla="*/ 601720 w 602310"/>
                    <a:gd name="connsiteY0" fmla="*/ 100 h 750156"/>
                    <a:gd name="connsiteX1" fmla="*/ 119120 w 602310"/>
                    <a:gd name="connsiteY1" fmla="*/ 573414 h 750156"/>
                    <a:gd name="connsiteX2" fmla="*/ 28406 w 602310"/>
                    <a:gd name="connsiteY2" fmla="*/ 743957 h 750156"/>
                    <a:gd name="connsiteX3" fmla="*/ 206206 w 602310"/>
                    <a:gd name="connsiteY3" fmla="*/ 399243 h 750156"/>
                    <a:gd name="connsiteX4" fmla="*/ 10263 w 602310"/>
                    <a:gd name="connsiteY4" fmla="*/ 620586 h 750156"/>
                    <a:gd name="connsiteX5" fmla="*/ 601720 w 602310"/>
                    <a:gd name="connsiteY5" fmla="*/ 100 h 750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2310" h="750156">
                      <a:moveTo>
                        <a:pt x="601720" y="100"/>
                      </a:moveTo>
                      <a:cubicBezTo>
                        <a:pt x="619863" y="-7762"/>
                        <a:pt x="214672" y="449438"/>
                        <a:pt x="119120" y="573414"/>
                      </a:cubicBezTo>
                      <a:cubicBezTo>
                        <a:pt x="23568" y="697390"/>
                        <a:pt x="13892" y="772985"/>
                        <a:pt x="28406" y="743957"/>
                      </a:cubicBezTo>
                      <a:cubicBezTo>
                        <a:pt x="42920" y="714929"/>
                        <a:pt x="209230" y="419805"/>
                        <a:pt x="206206" y="399243"/>
                      </a:cubicBezTo>
                      <a:cubicBezTo>
                        <a:pt x="203182" y="378681"/>
                        <a:pt x="-53842" y="681667"/>
                        <a:pt x="10263" y="620586"/>
                      </a:cubicBezTo>
                      <a:cubicBezTo>
                        <a:pt x="74368" y="559505"/>
                        <a:pt x="583577" y="7962"/>
                        <a:pt x="601720" y="1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9" name="フリーフォーム 1168">
                  <a:extLst>
                    <a:ext uri="{FF2B5EF4-FFF2-40B4-BE49-F238E27FC236}">
                      <a16:creationId xmlns:a16="http://schemas.microsoft.com/office/drawing/2014/main" id="{FBDF5A2C-2FFE-01B3-A396-F3EF8EE89D18}"/>
                    </a:ext>
                  </a:extLst>
                </p:cNvPr>
                <p:cNvSpPr/>
                <p:nvPr/>
              </p:nvSpPr>
              <p:spPr>
                <a:xfrm>
                  <a:off x="6796046" y="1070235"/>
                  <a:ext cx="1693860" cy="1302123"/>
                </a:xfrm>
                <a:custGeom>
                  <a:avLst/>
                  <a:gdLst>
                    <a:gd name="connsiteX0" fmla="*/ 268 w 1693860"/>
                    <a:gd name="connsiteY0" fmla="*/ 194 h 1302123"/>
                    <a:gd name="connsiteX1" fmla="*/ 729611 w 1693860"/>
                    <a:gd name="connsiteY1" fmla="*/ 250565 h 1302123"/>
                    <a:gd name="connsiteX2" fmla="*/ 617125 w 1693860"/>
                    <a:gd name="connsiteY2" fmla="*/ 159851 h 1302123"/>
                    <a:gd name="connsiteX3" fmla="*/ 1143268 w 1693860"/>
                    <a:gd name="connsiteY3" fmla="*/ 656965 h 1302123"/>
                    <a:gd name="connsiteX4" fmla="*/ 1070697 w 1693860"/>
                    <a:gd name="connsiteY4" fmla="*/ 558994 h 1302123"/>
                    <a:gd name="connsiteX5" fmla="*/ 1673040 w 1693860"/>
                    <a:gd name="connsiteY5" fmla="*/ 1270194 h 1302123"/>
                    <a:gd name="connsiteX6" fmla="*/ 1455325 w 1693860"/>
                    <a:gd name="connsiteY6" fmla="*/ 1070622 h 1302123"/>
                    <a:gd name="connsiteX7" fmla="*/ 504640 w 1693860"/>
                    <a:gd name="connsiteY7" fmla="*/ 112679 h 1302123"/>
                    <a:gd name="connsiteX8" fmla="*/ 642525 w 1693860"/>
                    <a:gd name="connsiteY8" fmla="*/ 207022 h 1302123"/>
                    <a:gd name="connsiteX9" fmla="*/ 268 w 1693860"/>
                    <a:gd name="connsiteY9" fmla="*/ 194 h 130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3860" h="1302123">
                      <a:moveTo>
                        <a:pt x="268" y="194"/>
                      </a:moveTo>
                      <a:cubicBezTo>
                        <a:pt x="14782" y="7451"/>
                        <a:pt x="626802" y="223956"/>
                        <a:pt x="729611" y="250565"/>
                      </a:cubicBezTo>
                      <a:cubicBezTo>
                        <a:pt x="832421" y="277175"/>
                        <a:pt x="548182" y="92118"/>
                        <a:pt x="617125" y="159851"/>
                      </a:cubicBezTo>
                      <a:cubicBezTo>
                        <a:pt x="686068" y="227584"/>
                        <a:pt x="1067673" y="590441"/>
                        <a:pt x="1143268" y="656965"/>
                      </a:cubicBezTo>
                      <a:cubicBezTo>
                        <a:pt x="1218863" y="723489"/>
                        <a:pt x="982402" y="456789"/>
                        <a:pt x="1070697" y="558994"/>
                      </a:cubicBezTo>
                      <a:cubicBezTo>
                        <a:pt x="1158992" y="661199"/>
                        <a:pt x="1608935" y="1184923"/>
                        <a:pt x="1673040" y="1270194"/>
                      </a:cubicBezTo>
                      <a:cubicBezTo>
                        <a:pt x="1737145" y="1355465"/>
                        <a:pt x="1650058" y="1263541"/>
                        <a:pt x="1455325" y="1070622"/>
                      </a:cubicBezTo>
                      <a:cubicBezTo>
                        <a:pt x="1260592" y="877703"/>
                        <a:pt x="640107" y="256612"/>
                        <a:pt x="504640" y="112679"/>
                      </a:cubicBezTo>
                      <a:cubicBezTo>
                        <a:pt x="369173" y="-31254"/>
                        <a:pt x="721749" y="223351"/>
                        <a:pt x="642525" y="207022"/>
                      </a:cubicBezTo>
                      <a:cubicBezTo>
                        <a:pt x="563301" y="190694"/>
                        <a:pt x="-14246" y="-7063"/>
                        <a:pt x="268" y="1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0" name="フリーフォーム 1169">
                  <a:extLst>
                    <a:ext uri="{FF2B5EF4-FFF2-40B4-BE49-F238E27FC236}">
                      <a16:creationId xmlns:a16="http://schemas.microsoft.com/office/drawing/2014/main" id="{CD340B0A-6C72-6354-6274-09DE6AD77CAB}"/>
                    </a:ext>
                  </a:extLst>
                </p:cNvPr>
                <p:cNvSpPr/>
                <p:nvPr/>
              </p:nvSpPr>
              <p:spPr>
                <a:xfrm>
                  <a:off x="6645068" y="1738083"/>
                  <a:ext cx="1763206" cy="1000466"/>
                </a:xfrm>
                <a:custGeom>
                  <a:avLst/>
                  <a:gdLst>
                    <a:gd name="connsiteX0" fmla="*/ 2475 w 1763206"/>
                    <a:gd name="connsiteY0" fmla="*/ 3 h 1000466"/>
                    <a:gd name="connsiteX1" fmla="*/ 524989 w 1763206"/>
                    <a:gd name="connsiteY1" fmla="*/ 410031 h 1000466"/>
                    <a:gd name="connsiteX2" fmla="*/ 481446 w 1763206"/>
                    <a:gd name="connsiteY2" fmla="*/ 333831 h 1000466"/>
                    <a:gd name="connsiteX3" fmla="*/ 1036618 w 1763206"/>
                    <a:gd name="connsiteY3" fmla="*/ 558803 h 1000466"/>
                    <a:gd name="connsiteX4" fmla="*/ 942275 w 1763206"/>
                    <a:gd name="connsiteY4" fmla="*/ 500746 h 1000466"/>
                    <a:gd name="connsiteX5" fmla="*/ 1740561 w 1763206"/>
                    <a:gd name="connsiteY5" fmla="*/ 986974 h 1000466"/>
                    <a:gd name="connsiteX6" fmla="*/ 1450275 w 1763206"/>
                    <a:gd name="connsiteY6" fmla="*/ 820060 h 1000466"/>
                    <a:gd name="connsiteX7" fmla="*/ 481446 w 1763206"/>
                    <a:gd name="connsiteY7" fmla="*/ 351974 h 1000466"/>
                    <a:gd name="connsiteX8" fmla="*/ 771732 w 1763206"/>
                    <a:gd name="connsiteY8" fmla="*/ 417288 h 1000466"/>
                    <a:gd name="connsiteX9" fmla="*/ 2475 w 1763206"/>
                    <a:gd name="connsiteY9" fmla="*/ 3 h 100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3206" h="1000466">
                      <a:moveTo>
                        <a:pt x="2475" y="3"/>
                      </a:moveTo>
                      <a:cubicBezTo>
                        <a:pt x="-38649" y="-1206"/>
                        <a:pt x="445161" y="354393"/>
                        <a:pt x="524989" y="410031"/>
                      </a:cubicBezTo>
                      <a:cubicBezTo>
                        <a:pt x="604818" y="465669"/>
                        <a:pt x="396175" y="309036"/>
                        <a:pt x="481446" y="333831"/>
                      </a:cubicBezTo>
                      <a:cubicBezTo>
                        <a:pt x="566717" y="358626"/>
                        <a:pt x="959813" y="530984"/>
                        <a:pt x="1036618" y="558803"/>
                      </a:cubicBezTo>
                      <a:cubicBezTo>
                        <a:pt x="1113423" y="586622"/>
                        <a:pt x="942275" y="500746"/>
                        <a:pt x="942275" y="500746"/>
                      </a:cubicBezTo>
                      <a:lnTo>
                        <a:pt x="1740561" y="986974"/>
                      </a:lnTo>
                      <a:cubicBezTo>
                        <a:pt x="1825228" y="1040193"/>
                        <a:pt x="1660127" y="925893"/>
                        <a:pt x="1450275" y="820060"/>
                      </a:cubicBezTo>
                      <a:cubicBezTo>
                        <a:pt x="1240423" y="714227"/>
                        <a:pt x="594536" y="419103"/>
                        <a:pt x="481446" y="351974"/>
                      </a:cubicBezTo>
                      <a:cubicBezTo>
                        <a:pt x="368356" y="284845"/>
                        <a:pt x="852165" y="480788"/>
                        <a:pt x="771732" y="417288"/>
                      </a:cubicBezTo>
                      <a:cubicBezTo>
                        <a:pt x="691299" y="353788"/>
                        <a:pt x="43599" y="1212"/>
                        <a:pt x="2475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1" name="フリーフォーム 1170">
                  <a:extLst>
                    <a:ext uri="{FF2B5EF4-FFF2-40B4-BE49-F238E27FC236}">
                      <a16:creationId xmlns:a16="http://schemas.microsoft.com/office/drawing/2014/main" id="{23C53BEB-3026-FC34-A6F8-41A349073932}"/>
                    </a:ext>
                  </a:extLst>
                </p:cNvPr>
                <p:cNvSpPr/>
                <p:nvPr/>
              </p:nvSpPr>
              <p:spPr>
                <a:xfrm>
                  <a:off x="8026379" y="2915811"/>
                  <a:ext cx="307307" cy="636564"/>
                </a:xfrm>
                <a:custGeom>
                  <a:avLst/>
                  <a:gdLst>
                    <a:gd name="connsiteX0" fmla="*/ 21 w 307307"/>
                    <a:gd name="connsiteY0" fmla="*/ 1560 h 636564"/>
                    <a:gd name="connsiteX1" fmla="*/ 134278 w 307307"/>
                    <a:gd name="connsiteY1" fmla="*/ 513189 h 636564"/>
                    <a:gd name="connsiteX2" fmla="*/ 134278 w 307307"/>
                    <a:gd name="connsiteY2" fmla="*/ 320875 h 636564"/>
                    <a:gd name="connsiteX3" fmla="*/ 235878 w 307307"/>
                    <a:gd name="connsiteY3" fmla="*/ 636560 h 636564"/>
                    <a:gd name="connsiteX4" fmla="*/ 279421 w 307307"/>
                    <a:gd name="connsiteY4" fmla="*/ 328132 h 636564"/>
                    <a:gd name="connsiteX5" fmla="*/ 304821 w 307307"/>
                    <a:gd name="connsiteY5" fmla="*/ 161218 h 636564"/>
                    <a:gd name="connsiteX6" fmla="*/ 217735 w 307307"/>
                    <a:gd name="connsiteY6" fmla="*/ 469646 h 636564"/>
                    <a:gd name="connsiteX7" fmla="*/ 156050 w 307307"/>
                    <a:gd name="connsiteY7" fmla="*/ 339018 h 636564"/>
                    <a:gd name="connsiteX8" fmla="*/ 145164 w 307307"/>
                    <a:gd name="connsiteY8" fmla="*/ 353532 h 636564"/>
                    <a:gd name="connsiteX9" fmla="*/ 21 w 307307"/>
                    <a:gd name="connsiteY9" fmla="*/ 1560 h 636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7307" h="636564">
                      <a:moveTo>
                        <a:pt x="21" y="1560"/>
                      </a:moveTo>
                      <a:cubicBezTo>
                        <a:pt x="-1793" y="28169"/>
                        <a:pt x="111902" y="459970"/>
                        <a:pt x="134278" y="513189"/>
                      </a:cubicBezTo>
                      <a:cubicBezTo>
                        <a:pt x="156654" y="566408"/>
                        <a:pt x="117345" y="300313"/>
                        <a:pt x="134278" y="320875"/>
                      </a:cubicBezTo>
                      <a:cubicBezTo>
                        <a:pt x="151211" y="341437"/>
                        <a:pt x="211688" y="635351"/>
                        <a:pt x="235878" y="636560"/>
                      </a:cubicBezTo>
                      <a:cubicBezTo>
                        <a:pt x="260068" y="637769"/>
                        <a:pt x="267931" y="407356"/>
                        <a:pt x="279421" y="328132"/>
                      </a:cubicBezTo>
                      <a:cubicBezTo>
                        <a:pt x="290911" y="248908"/>
                        <a:pt x="315102" y="137632"/>
                        <a:pt x="304821" y="161218"/>
                      </a:cubicBezTo>
                      <a:cubicBezTo>
                        <a:pt x="294540" y="184804"/>
                        <a:pt x="242530" y="440013"/>
                        <a:pt x="217735" y="469646"/>
                      </a:cubicBezTo>
                      <a:cubicBezTo>
                        <a:pt x="192940" y="499279"/>
                        <a:pt x="168145" y="358370"/>
                        <a:pt x="156050" y="339018"/>
                      </a:cubicBezTo>
                      <a:cubicBezTo>
                        <a:pt x="143955" y="319666"/>
                        <a:pt x="166331" y="410380"/>
                        <a:pt x="145164" y="353532"/>
                      </a:cubicBezTo>
                      <a:cubicBezTo>
                        <a:pt x="123997" y="296684"/>
                        <a:pt x="1835" y="-25049"/>
                        <a:pt x="21" y="15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2" name="フリーフォーム 1171">
                  <a:extLst>
                    <a:ext uri="{FF2B5EF4-FFF2-40B4-BE49-F238E27FC236}">
                      <a16:creationId xmlns:a16="http://schemas.microsoft.com/office/drawing/2014/main" id="{930781ED-60C5-E52C-B32E-D0A822EEEEFA}"/>
                    </a:ext>
                  </a:extLst>
                </p:cNvPr>
                <p:cNvSpPr/>
                <p:nvPr/>
              </p:nvSpPr>
              <p:spPr>
                <a:xfrm>
                  <a:off x="8080035" y="2576270"/>
                  <a:ext cx="361427" cy="762124"/>
                </a:xfrm>
                <a:custGeom>
                  <a:avLst/>
                  <a:gdLst>
                    <a:gd name="connsiteX0" fmla="*/ 360022 w 361427"/>
                    <a:gd name="connsiteY0" fmla="*/ 16 h 762124"/>
                    <a:gd name="connsiteX1" fmla="*/ 124165 w 361427"/>
                    <a:gd name="connsiteY1" fmla="*/ 341101 h 762124"/>
                    <a:gd name="connsiteX2" fmla="*/ 87879 w 361427"/>
                    <a:gd name="connsiteY2" fmla="*/ 428187 h 762124"/>
                    <a:gd name="connsiteX3" fmla="*/ 138679 w 361427"/>
                    <a:gd name="connsiteY3" fmla="*/ 315701 h 762124"/>
                    <a:gd name="connsiteX4" fmla="*/ 33451 w 361427"/>
                    <a:gd name="connsiteY4" fmla="*/ 635016 h 762124"/>
                    <a:gd name="connsiteX5" fmla="*/ 135051 w 361427"/>
                    <a:gd name="connsiteY5" fmla="*/ 446330 h 762124"/>
                    <a:gd name="connsiteX6" fmla="*/ 76994 w 361427"/>
                    <a:gd name="connsiteY6" fmla="*/ 762016 h 762124"/>
                    <a:gd name="connsiteX7" fmla="*/ 149565 w 361427"/>
                    <a:gd name="connsiteY7" fmla="*/ 406416 h 762124"/>
                    <a:gd name="connsiteX8" fmla="*/ 47965 w 361427"/>
                    <a:gd name="connsiteY8" fmla="*/ 511644 h 762124"/>
                    <a:gd name="connsiteX9" fmla="*/ 233022 w 361427"/>
                    <a:gd name="connsiteY9" fmla="*/ 181444 h 762124"/>
                    <a:gd name="connsiteX10" fmla="*/ 794 w 361427"/>
                    <a:gd name="connsiteY10" fmla="*/ 355616 h 762124"/>
                    <a:gd name="connsiteX11" fmla="*/ 360022 w 361427"/>
                    <a:gd name="connsiteY11" fmla="*/ 16 h 76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427" h="762124">
                      <a:moveTo>
                        <a:pt x="360022" y="16"/>
                      </a:moveTo>
                      <a:cubicBezTo>
                        <a:pt x="380584" y="-2403"/>
                        <a:pt x="169522" y="269739"/>
                        <a:pt x="124165" y="341101"/>
                      </a:cubicBezTo>
                      <a:cubicBezTo>
                        <a:pt x="78808" y="412463"/>
                        <a:pt x="85460" y="432420"/>
                        <a:pt x="87879" y="428187"/>
                      </a:cubicBezTo>
                      <a:cubicBezTo>
                        <a:pt x="90298" y="423954"/>
                        <a:pt x="147750" y="281230"/>
                        <a:pt x="138679" y="315701"/>
                      </a:cubicBezTo>
                      <a:cubicBezTo>
                        <a:pt x="129608" y="350173"/>
                        <a:pt x="34056" y="613245"/>
                        <a:pt x="33451" y="635016"/>
                      </a:cubicBezTo>
                      <a:cubicBezTo>
                        <a:pt x="32846" y="656787"/>
                        <a:pt x="127794" y="425163"/>
                        <a:pt x="135051" y="446330"/>
                      </a:cubicBezTo>
                      <a:cubicBezTo>
                        <a:pt x="142308" y="467497"/>
                        <a:pt x="74575" y="768668"/>
                        <a:pt x="76994" y="762016"/>
                      </a:cubicBezTo>
                      <a:cubicBezTo>
                        <a:pt x="79413" y="755364"/>
                        <a:pt x="154403" y="448145"/>
                        <a:pt x="149565" y="406416"/>
                      </a:cubicBezTo>
                      <a:cubicBezTo>
                        <a:pt x="144727" y="364687"/>
                        <a:pt x="34055" y="549139"/>
                        <a:pt x="47965" y="511644"/>
                      </a:cubicBezTo>
                      <a:cubicBezTo>
                        <a:pt x="61874" y="474149"/>
                        <a:pt x="240884" y="207449"/>
                        <a:pt x="233022" y="181444"/>
                      </a:cubicBezTo>
                      <a:cubicBezTo>
                        <a:pt x="225160" y="155439"/>
                        <a:pt x="-15535" y="381621"/>
                        <a:pt x="794" y="355616"/>
                      </a:cubicBezTo>
                      <a:cubicBezTo>
                        <a:pt x="17123" y="329611"/>
                        <a:pt x="339460" y="2435"/>
                        <a:pt x="360022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3" name="フリーフォーム 1172">
                  <a:extLst>
                    <a:ext uri="{FF2B5EF4-FFF2-40B4-BE49-F238E27FC236}">
                      <a16:creationId xmlns:a16="http://schemas.microsoft.com/office/drawing/2014/main" id="{C20E915D-7951-8152-A97E-71B7396CFC2D}"/>
                    </a:ext>
                  </a:extLst>
                </p:cNvPr>
                <p:cNvSpPr/>
                <p:nvPr/>
              </p:nvSpPr>
              <p:spPr>
                <a:xfrm>
                  <a:off x="8126507" y="2388783"/>
                  <a:ext cx="724715" cy="1653960"/>
                </a:xfrm>
                <a:custGeom>
                  <a:avLst/>
                  <a:gdLst>
                    <a:gd name="connsiteX0" fmla="*/ 26893 w 724715"/>
                    <a:gd name="connsiteY0" fmla="*/ 9703 h 1653960"/>
                    <a:gd name="connsiteX1" fmla="*/ 84950 w 724715"/>
                    <a:gd name="connsiteY1" fmla="*/ 56874 h 1653960"/>
                    <a:gd name="connsiteX2" fmla="*/ 389750 w 724715"/>
                    <a:gd name="connsiteY2" fmla="*/ 151217 h 1653960"/>
                    <a:gd name="connsiteX3" fmla="*/ 484093 w 724715"/>
                    <a:gd name="connsiteY3" fmla="*/ 423360 h 1653960"/>
                    <a:gd name="connsiteX4" fmla="*/ 556664 w 724715"/>
                    <a:gd name="connsiteY4" fmla="*/ 456017 h 1653960"/>
                    <a:gd name="connsiteX5" fmla="*/ 614722 w 724715"/>
                    <a:gd name="connsiteY5" fmla="*/ 593903 h 1653960"/>
                    <a:gd name="connsiteX6" fmla="*/ 578436 w 724715"/>
                    <a:gd name="connsiteY6" fmla="*/ 575760 h 1653960"/>
                    <a:gd name="connsiteX7" fmla="*/ 723579 w 724715"/>
                    <a:gd name="connsiteY7" fmla="*/ 1181731 h 1653960"/>
                    <a:gd name="connsiteX8" fmla="*/ 647379 w 724715"/>
                    <a:gd name="connsiteY8" fmla="*/ 945874 h 1653960"/>
                    <a:gd name="connsiteX9" fmla="*/ 672779 w 724715"/>
                    <a:gd name="connsiteY9" fmla="*/ 1653446 h 1653960"/>
                    <a:gd name="connsiteX10" fmla="*/ 687293 w 724715"/>
                    <a:gd name="connsiteY10" fmla="*/ 1043846 h 1653960"/>
                    <a:gd name="connsiteX11" fmla="*/ 465950 w 724715"/>
                    <a:gd name="connsiteY11" fmla="*/ 154846 h 1653960"/>
                    <a:gd name="connsiteX12" fmla="*/ 465950 w 724715"/>
                    <a:gd name="connsiteY12" fmla="*/ 249188 h 1653960"/>
                    <a:gd name="connsiteX13" fmla="*/ 26893 w 724715"/>
                    <a:gd name="connsiteY13" fmla="*/ 9703 h 1653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24715" h="1653960">
                      <a:moveTo>
                        <a:pt x="26893" y="9703"/>
                      </a:moveTo>
                      <a:cubicBezTo>
                        <a:pt x="-36607" y="-22349"/>
                        <a:pt x="24474" y="33288"/>
                        <a:pt x="84950" y="56874"/>
                      </a:cubicBezTo>
                      <a:cubicBezTo>
                        <a:pt x="145426" y="80460"/>
                        <a:pt x="323226" y="90136"/>
                        <a:pt x="389750" y="151217"/>
                      </a:cubicBezTo>
                      <a:cubicBezTo>
                        <a:pt x="456274" y="212298"/>
                        <a:pt x="456274" y="372560"/>
                        <a:pt x="484093" y="423360"/>
                      </a:cubicBezTo>
                      <a:cubicBezTo>
                        <a:pt x="511912" y="474160"/>
                        <a:pt x="534893" y="427593"/>
                        <a:pt x="556664" y="456017"/>
                      </a:cubicBezTo>
                      <a:cubicBezTo>
                        <a:pt x="578435" y="484441"/>
                        <a:pt x="611093" y="573946"/>
                        <a:pt x="614722" y="593903"/>
                      </a:cubicBezTo>
                      <a:cubicBezTo>
                        <a:pt x="618351" y="613860"/>
                        <a:pt x="560293" y="477789"/>
                        <a:pt x="578436" y="575760"/>
                      </a:cubicBezTo>
                      <a:cubicBezTo>
                        <a:pt x="596579" y="673731"/>
                        <a:pt x="712089" y="1120045"/>
                        <a:pt x="723579" y="1181731"/>
                      </a:cubicBezTo>
                      <a:cubicBezTo>
                        <a:pt x="735069" y="1243417"/>
                        <a:pt x="655846" y="867255"/>
                        <a:pt x="647379" y="945874"/>
                      </a:cubicBezTo>
                      <a:cubicBezTo>
                        <a:pt x="638912" y="1024493"/>
                        <a:pt x="666127" y="1637117"/>
                        <a:pt x="672779" y="1653446"/>
                      </a:cubicBezTo>
                      <a:cubicBezTo>
                        <a:pt x="679431" y="1669775"/>
                        <a:pt x="721765" y="1293613"/>
                        <a:pt x="687293" y="1043846"/>
                      </a:cubicBezTo>
                      <a:cubicBezTo>
                        <a:pt x="652822" y="794079"/>
                        <a:pt x="502840" y="287289"/>
                        <a:pt x="465950" y="154846"/>
                      </a:cubicBezTo>
                      <a:cubicBezTo>
                        <a:pt x="429060" y="22403"/>
                        <a:pt x="536707" y="271564"/>
                        <a:pt x="465950" y="249188"/>
                      </a:cubicBezTo>
                      <a:cubicBezTo>
                        <a:pt x="395193" y="226812"/>
                        <a:pt x="90393" y="41755"/>
                        <a:pt x="26893" y="97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4" name="フリーフォーム 1173">
                  <a:extLst>
                    <a:ext uri="{FF2B5EF4-FFF2-40B4-BE49-F238E27FC236}">
                      <a16:creationId xmlns:a16="http://schemas.microsoft.com/office/drawing/2014/main" id="{41854F94-84C8-49AF-0F52-6F47815E3A7F}"/>
                    </a:ext>
                  </a:extLst>
                </p:cNvPr>
                <p:cNvSpPr/>
                <p:nvPr/>
              </p:nvSpPr>
              <p:spPr>
                <a:xfrm>
                  <a:off x="8087280" y="4200310"/>
                  <a:ext cx="178966" cy="1328619"/>
                </a:xfrm>
                <a:custGeom>
                  <a:avLst/>
                  <a:gdLst>
                    <a:gd name="connsiteX0" fmla="*/ 40720 w 178966"/>
                    <a:gd name="connsiteY0" fmla="*/ 1576 h 1328619"/>
                    <a:gd name="connsiteX1" fmla="*/ 37091 w 178966"/>
                    <a:gd name="connsiteY1" fmla="*/ 502319 h 1328619"/>
                    <a:gd name="connsiteX2" fmla="*/ 142320 w 178966"/>
                    <a:gd name="connsiteY2" fmla="*/ 839776 h 1328619"/>
                    <a:gd name="connsiteX3" fmla="*/ 95149 w 178966"/>
                    <a:gd name="connsiteY3" fmla="*/ 730919 h 1328619"/>
                    <a:gd name="connsiteX4" fmla="*/ 178606 w 178966"/>
                    <a:gd name="connsiteY4" fmla="*/ 1318747 h 1328619"/>
                    <a:gd name="connsiteX5" fmla="*/ 120549 w 178966"/>
                    <a:gd name="connsiteY5" fmla="*/ 1032090 h 1328619"/>
                    <a:gd name="connsiteX6" fmla="*/ 8063 w 178966"/>
                    <a:gd name="connsiteY6" fmla="*/ 186633 h 1328619"/>
                    <a:gd name="connsiteX7" fmla="*/ 15320 w 178966"/>
                    <a:gd name="connsiteY7" fmla="*/ 339033 h 1328619"/>
                    <a:gd name="connsiteX8" fmla="*/ 40720 w 178966"/>
                    <a:gd name="connsiteY8" fmla="*/ 1576 h 132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966" h="1328619">
                      <a:moveTo>
                        <a:pt x="40720" y="1576"/>
                      </a:moveTo>
                      <a:cubicBezTo>
                        <a:pt x="44348" y="28790"/>
                        <a:pt x="20158" y="362619"/>
                        <a:pt x="37091" y="502319"/>
                      </a:cubicBezTo>
                      <a:cubicBezTo>
                        <a:pt x="54024" y="642019"/>
                        <a:pt x="132644" y="801676"/>
                        <a:pt x="142320" y="839776"/>
                      </a:cubicBezTo>
                      <a:cubicBezTo>
                        <a:pt x="151996" y="877876"/>
                        <a:pt x="89101" y="651091"/>
                        <a:pt x="95149" y="730919"/>
                      </a:cubicBezTo>
                      <a:cubicBezTo>
                        <a:pt x="101197" y="810748"/>
                        <a:pt x="174373" y="1268552"/>
                        <a:pt x="178606" y="1318747"/>
                      </a:cubicBezTo>
                      <a:cubicBezTo>
                        <a:pt x="182839" y="1368942"/>
                        <a:pt x="148973" y="1220776"/>
                        <a:pt x="120549" y="1032090"/>
                      </a:cubicBezTo>
                      <a:cubicBezTo>
                        <a:pt x="92125" y="843404"/>
                        <a:pt x="25601" y="302142"/>
                        <a:pt x="8063" y="186633"/>
                      </a:cubicBezTo>
                      <a:cubicBezTo>
                        <a:pt x="-9475" y="71124"/>
                        <a:pt x="5644" y="369876"/>
                        <a:pt x="15320" y="339033"/>
                      </a:cubicBezTo>
                      <a:cubicBezTo>
                        <a:pt x="24996" y="308190"/>
                        <a:pt x="37092" y="-25638"/>
                        <a:pt x="40720" y="15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5" name="フリーフォーム 1174">
                  <a:extLst>
                    <a:ext uri="{FF2B5EF4-FFF2-40B4-BE49-F238E27FC236}">
                      <a16:creationId xmlns:a16="http://schemas.microsoft.com/office/drawing/2014/main" id="{4C6F16A8-1499-E727-407F-B9B79D2F0B47}"/>
                    </a:ext>
                  </a:extLst>
                </p:cNvPr>
                <p:cNvSpPr/>
                <p:nvPr/>
              </p:nvSpPr>
              <p:spPr>
                <a:xfrm>
                  <a:off x="8843701" y="4134327"/>
                  <a:ext cx="572640" cy="705515"/>
                </a:xfrm>
                <a:custGeom>
                  <a:avLst/>
                  <a:gdLst>
                    <a:gd name="connsiteX0" fmla="*/ 6385 w 572640"/>
                    <a:gd name="connsiteY0" fmla="*/ 20387 h 705515"/>
                    <a:gd name="connsiteX1" fmla="*/ 329328 w 572640"/>
                    <a:gd name="connsiteY1" fmla="*/ 673530 h 705515"/>
                    <a:gd name="connsiteX2" fmla="*/ 176928 w 572640"/>
                    <a:gd name="connsiteY2" fmla="*/ 611844 h 705515"/>
                    <a:gd name="connsiteX3" fmla="*/ 572442 w 572640"/>
                    <a:gd name="connsiteY3" fmla="*/ 695302 h 705515"/>
                    <a:gd name="connsiteX4" fmla="*/ 234985 w 572640"/>
                    <a:gd name="connsiteY4" fmla="*/ 695302 h 705515"/>
                    <a:gd name="connsiteX5" fmla="*/ 155156 w 572640"/>
                    <a:gd name="connsiteY5" fmla="*/ 695302 h 705515"/>
                    <a:gd name="connsiteX6" fmla="*/ 209585 w 572640"/>
                    <a:gd name="connsiteY6" fmla="*/ 557416 h 705515"/>
                    <a:gd name="connsiteX7" fmla="*/ 107985 w 572640"/>
                    <a:gd name="connsiteY7" fmla="*/ 114730 h 705515"/>
                    <a:gd name="connsiteX8" fmla="*/ 115242 w 572640"/>
                    <a:gd name="connsiteY8" fmla="*/ 161902 h 705515"/>
                    <a:gd name="connsiteX9" fmla="*/ 6385 w 572640"/>
                    <a:gd name="connsiteY9" fmla="*/ 20387 h 70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2640" h="705515">
                      <a:moveTo>
                        <a:pt x="6385" y="20387"/>
                      </a:moveTo>
                      <a:cubicBezTo>
                        <a:pt x="42066" y="105658"/>
                        <a:pt x="300904" y="574954"/>
                        <a:pt x="329328" y="673530"/>
                      </a:cubicBezTo>
                      <a:cubicBezTo>
                        <a:pt x="357752" y="772106"/>
                        <a:pt x="136409" y="608215"/>
                        <a:pt x="176928" y="611844"/>
                      </a:cubicBezTo>
                      <a:cubicBezTo>
                        <a:pt x="217447" y="615473"/>
                        <a:pt x="562766" y="681392"/>
                        <a:pt x="572442" y="695302"/>
                      </a:cubicBezTo>
                      <a:cubicBezTo>
                        <a:pt x="582118" y="709212"/>
                        <a:pt x="234985" y="695302"/>
                        <a:pt x="234985" y="695302"/>
                      </a:cubicBezTo>
                      <a:cubicBezTo>
                        <a:pt x="165437" y="695302"/>
                        <a:pt x="159389" y="718283"/>
                        <a:pt x="155156" y="695302"/>
                      </a:cubicBezTo>
                      <a:cubicBezTo>
                        <a:pt x="150923" y="672321"/>
                        <a:pt x="217447" y="654178"/>
                        <a:pt x="209585" y="557416"/>
                      </a:cubicBezTo>
                      <a:cubicBezTo>
                        <a:pt x="201723" y="460654"/>
                        <a:pt x="123709" y="180649"/>
                        <a:pt x="107985" y="114730"/>
                      </a:cubicBezTo>
                      <a:cubicBezTo>
                        <a:pt x="92261" y="48811"/>
                        <a:pt x="135199" y="180045"/>
                        <a:pt x="115242" y="161902"/>
                      </a:cubicBezTo>
                      <a:cubicBezTo>
                        <a:pt x="95285" y="143759"/>
                        <a:pt x="-29296" y="-64884"/>
                        <a:pt x="6385" y="20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6" name="フリーフォーム 1175">
                  <a:extLst>
                    <a:ext uri="{FF2B5EF4-FFF2-40B4-BE49-F238E27FC236}">
                      <a16:creationId xmlns:a16="http://schemas.microsoft.com/office/drawing/2014/main" id="{1C00CF34-9B92-8348-0110-000F03B7CDD3}"/>
                    </a:ext>
                  </a:extLst>
                </p:cNvPr>
                <p:cNvSpPr/>
                <p:nvPr/>
              </p:nvSpPr>
              <p:spPr>
                <a:xfrm>
                  <a:off x="8589291" y="3517747"/>
                  <a:ext cx="964458" cy="1658851"/>
                </a:xfrm>
                <a:custGeom>
                  <a:avLst/>
                  <a:gdLst>
                    <a:gd name="connsiteX0" fmla="*/ 17680 w 964458"/>
                    <a:gd name="connsiteY0" fmla="*/ 56396 h 1658851"/>
                    <a:gd name="connsiteX1" fmla="*/ 35823 w 964458"/>
                    <a:gd name="connsiteY1" fmla="*/ 165253 h 1658851"/>
                    <a:gd name="connsiteX2" fmla="*/ 282566 w 964458"/>
                    <a:gd name="connsiteY2" fmla="*/ 1137710 h 1658851"/>
                    <a:gd name="connsiteX3" fmla="*/ 264423 w 964458"/>
                    <a:gd name="connsiteY3" fmla="*/ 1017967 h 1658851"/>
                    <a:gd name="connsiteX4" fmla="*/ 932080 w 964458"/>
                    <a:gd name="connsiteY4" fmla="*/ 1627567 h 1658851"/>
                    <a:gd name="connsiteX5" fmla="*/ 786938 w 964458"/>
                    <a:gd name="connsiteY5" fmla="*/ 1486053 h 1658851"/>
                    <a:gd name="connsiteX6" fmla="*/ 151938 w 964458"/>
                    <a:gd name="connsiteY6" fmla="*/ 763967 h 1658851"/>
                    <a:gd name="connsiteX7" fmla="*/ 191852 w 964458"/>
                    <a:gd name="connsiteY7" fmla="*/ 756710 h 1658851"/>
                    <a:gd name="connsiteX8" fmla="*/ 17680 w 964458"/>
                    <a:gd name="connsiteY8" fmla="*/ 56396 h 165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4458" h="1658851">
                      <a:moveTo>
                        <a:pt x="17680" y="56396"/>
                      </a:moveTo>
                      <a:cubicBezTo>
                        <a:pt x="-8325" y="-42180"/>
                        <a:pt x="-8325" y="-14966"/>
                        <a:pt x="35823" y="165253"/>
                      </a:cubicBezTo>
                      <a:cubicBezTo>
                        <a:pt x="79971" y="345472"/>
                        <a:pt x="244466" y="995591"/>
                        <a:pt x="282566" y="1137710"/>
                      </a:cubicBezTo>
                      <a:cubicBezTo>
                        <a:pt x="320666" y="1279829"/>
                        <a:pt x="156171" y="936324"/>
                        <a:pt x="264423" y="1017967"/>
                      </a:cubicBezTo>
                      <a:cubicBezTo>
                        <a:pt x="372675" y="1099610"/>
                        <a:pt x="844994" y="1549553"/>
                        <a:pt x="932080" y="1627567"/>
                      </a:cubicBezTo>
                      <a:cubicBezTo>
                        <a:pt x="1019166" y="1705581"/>
                        <a:pt x="916962" y="1629986"/>
                        <a:pt x="786938" y="1486053"/>
                      </a:cubicBezTo>
                      <a:cubicBezTo>
                        <a:pt x="656914" y="1342120"/>
                        <a:pt x="251119" y="885524"/>
                        <a:pt x="151938" y="763967"/>
                      </a:cubicBezTo>
                      <a:cubicBezTo>
                        <a:pt x="52757" y="642410"/>
                        <a:pt x="215438" y="878872"/>
                        <a:pt x="191852" y="756710"/>
                      </a:cubicBezTo>
                      <a:cubicBezTo>
                        <a:pt x="168266" y="634548"/>
                        <a:pt x="43685" y="154972"/>
                        <a:pt x="17680" y="563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7" name="フリーフォーム 1176">
                  <a:extLst>
                    <a:ext uri="{FF2B5EF4-FFF2-40B4-BE49-F238E27FC236}">
                      <a16:creationId xmlns:a16="http://schemas.microsoft.com/office/drawing/2014/main" id="{FD6577E6-0E76-B25C-F3D7-3A91C5D36D41}"/>
                    </a:ext>
                  </a:extLst>
                </p:cNvPr>
                <p:cNvSpPr/>
                <p:nvPr/>
              </p:nvSpPr>
              <p:spPr>
                <a:xfrm>
                  <a:off x="8428378" y="3938857"/>
                  <a:ext cx="1208694" cy="1108813"/>
                </a:xfrm>
                <a:custGeom>
                  <a:avLst/>
                  <a:gdLst>
                    <a:gd name="connsiteX0" fmla="*/ 793 w 1208694"/>
                    <a:gd name="connsiteY0" fmla="*/ 1772 h 1108813"/>
                    <a:gd name="connsiteX1" fmla="*/ 280193 w 1208694"/>
                    <a:gd name="connsiteY1" fmla="*/ 731114 h 1108813"/>
                    <a:gd name="connsiteX2" fmla="*/ 708365 w 1208694"/>
                    <a:gd name="connsiteY2" fmla="*/ 934314 h 1108813"/>
                    <a:gd name="connsiteX3" fmla="*/ 465251 w 1208694"/>
                    <a:gd name="connsiteY3" fmla="*/ 908914 h 1108813"/>
                    <a:gd name="connsiteX4" fmla="*/ 1198222 w 1208694"/>
                    <a:gd name="connsiteY4" fmla="*/ 1108486 h 1108813"/>
                    <a:gd name="connsiteX5" fmla="*/ 849879 w 1208694"/>
                    <a:gd name="connsiteY5" fmla="*/ 948829 h 1108813"/>
                    <a:gd name="connsiteX6" fmla="*/ 189479 w 1208694"/>
                    <a:gd name="connsiteY6" fmla="*/ 687572 h 1108813"/>
                    <a:gd name="connsiteX7" fmla="*/ 135051 w 1208694"/>
                    <a:gd name="connsiteY7" fmla="*/ 368257 h 1108813"/>
                    <a:gd name="connsiteX8" fmla="*/ 193108 w 1208694"/>
                    <a:gd name="connsiteY8" fmla="*/ 520657 h 1108813"/>
                    <a:gd name="connsiteX9" fmla="*/ 793 w 1208694"/>
                    <a:gd name="connsiteY9" fmla="*/ 1772 h 1108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8694" h="1108813">
                      <a:moveTo>
                        <a:pt x="793" y="1772"/>
                      </a:moveTo>
                      <a:cubicBezTo>
                        <a:pt x="15307" y="36848"/>
                        <a:pt x="162264" y="575690"/>
                        <a:pt x="280193" y="731114"/>
                      </a:cubicBezTo>
                      <a:cubicBezTo>
                        <a:pt x="398122" y="886538"/>
                        <a:pt x="677522" y="904681"/>
                        <a:pt x="708365" y="934314"/>
                      </a:cubicBezTo>
                      <a:cubicBezTo>
                        <a:pt x="739208" y="963947"/>
                        <a:pt x="383608" y="879885"/>
                        <a:pt x="465251" y="908914"/>
                      </a:cubicBezTo>
                      <a:cubicBezTo>
                        <a:pt x="546894" y="937943"/>
                        <a:pt x="1134117" y="1101834"/>
                        <a:pt x="1198222" y="1108486"/>
                      </a:cubicBezTo>
                      <a:cubicBezTo>
                        <a:pt x="1262327" y="1115138"/>
                        <a:pt x="1018003" y="1018981"/>
                        <a:pt x="849879" y="948829"/>
                      </a:cubicBezTo>
                      <a:cubicBezTo>
                        <a:pt x="681755" y="878677"/>
                        <a:pt x="308617" y="784334"/>
                        <a:pt x="189479" y="687572"/>
                      </a:cubicBezTo>
                      <a:cubicBezTo>
                        <a:pt x="70341" y="590810"/>
                        <a:pt x="134446" y="396076"/>
                        <a:pt x="135051" y="368257"/>
                      </a:cubicBezTo>
                      <a:cubicBezTo>
                        <a:pt x="135656" y="340438"/>
                        <a:pt x="210646" y="578109"/>
                        <a:pt x="193108" y="520657"/>
                      </a:cubicBezTo>
                      <a:cubicBezTo>
                        <a:pt x="175570" y="463205"/>
                        <a:pt x="-13721" y="-33304"/>
                        <a:pt x="793" y="17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8" name="フリーフォーム 1177">
                  <a:extLst>
                    <a:ext uri="{FF2B5EF4-FFF2-40B4-BE49-F238E27FC236}">
                      <a16:creationId xmlns:a16="http://schemas.microsoft.com/office/drawing/2014/main" id="{226126CC-808D-0CFE-8B7B-92258FE99032}"/>
                    </a:ext>
                  </a:extLst>
                </p:cNvPr>
                <p:cNvSpPr/>
                <p:nvPr/>
              </p:nvSpPr>
              <p:spPr>
                <a:xfrm>
                  <a:off x="8283500" y="4008415"/>
                  <a:ext cx="473147" cy="1452020"/>
                </a:xfrm>
                <a:custGeom>
                  <a:avLst/>
                  <a:gdLst>
                    <a:gd name="connsiteX0" fmla="*/ 529 w 473147"/>
                    <a:gd name="connsiteY0" fmla="*/ 1156 h 1452020"/>
                    <a:gd name="connsiteX1" fmla="*/ 98500 w 473147"/>
                    <a:gd name="connsiteY1" fmla="*/ 930071 h 1452020"/>
                    <a:gd name="connsiteX2" fmla="*/ 472243 w 473147"/>
                    <a:gd name="connsiteY2" fmla="*/ 1445328 h 1452020"/>
                    <a:gd name="connsiteX3" fmla="*/ 210986 w 473147"/>
                    <a:gd name="connsiteY3" fmla="*/ 1205842 h 1452020"/>
                    <a:gd name="connsiteX4" fmla="*/ 464986 w 473147"/>
                    <a:gd name="connsiteY4" fmla="*/ 1448956 h 1452020"/>
                    <a:gd name="connsiteX5" fmla="*/ 116643 w 473147"/>
                    <a:gd name="connsiteY5" fmla="*/ 995385 h 1452020"/>
                    <a:gd name="connsiteX6" fmla="*/ 51329 w 473147"/>
                    <a:gd name="connsiteY6" fmla="*/ 436585 h 1452020"/>
                    <a:gd name="connsiteX7" fmla="*/ 58586 w 473147"/>
                    <a:gd name="connsiteY7" fmla="*/ 730499 h 1452020"/>
                    <a:gd name="connsiteX8" fmla="*/ 529 w 473147"/>
                    <a:gd name="connsiteY8" fmla="*/ 1156 h 145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3147" h="1452020">
                      <a:moveTo>
                        <a:pt x="529" y="1156"/>
                      </a:moveTo>
                      <a:cubicBezTo>
                        <a:pt x="7181" y="34418"/>
                        <a:pt x="19881" y="689376"/>
                        <a:pt x="98500" y="930071"/>
                      </a:cubicBezTo>
                      <a:cubicBezTo>
                        <a:pt x="177119" y="1170766"/>
                        <a:pt x="453495" y="1399366"/>
                        <a:pt x="472243" y="1445328"/>
                      </a:cubicBezTo>
                      <a:cubicBezTo>
                        <a:pt x="490991" y="1491290"/>
                        <a:pt x="212195" y="1205237"/>
                        <a:pt x="210986" y="1205842"/>
                      </a:cubicBezTo>
                      <a:cubicBezTo>
                        <a:pt x="209777" y="1206447"/>
                        <a:pt x="480710" y="1484032"/>
                        <a:pt x="464986" y="1448956"/>
                      </a:cubicBezTo>
                      <a:cubicBezTo>
                        <a:pt x="449262" y="1413880"/>
                        <a:pt x="185586" y="1164114"/>
                        <a:pt x="116643" y="995385"/>
                      </a:cubicBezTo>
                      <a:cubicBezTo>
                        <a:pt x="47700" y="826657"/>
                        <a:pt x="61005" y="480733"/>
                        <a:pt x="51329" y="436585"/>
                      </a:cubicBezTo>
                      <a:cubicBezTo>
                        <a:pt x="41653" y="392437"/>
                        <a:pt x="65238" y="798232"/>
                        <a:pt x="58586" y="730499"/>
                      </a:cubicBezTo>
                      <a:cubicBezTo>
                        <a:pt x="51934" y="662766"/>
                        <a:pt x="-6123" y="-32106"/>
                        <a:pt x="529" y="11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9" name="フリーフォーム 1178">
                  <a:extLst>
                    <a:ext uri="{FF2B5EF4-FFF2-40B4-BE49-F238E27FC236}">
                      <a16:creationId xmlns:a16="http://schemas.microsoft.com/office/drawing/2014/main" id="{F7526F8C-E41F-082B-59B0-AD79594E0933}"/>
                    </a:ext>
                  </a:extLst>
                </p:cNvPr>
                <p:cNvSpPr/>
                <p:nvPr/>
              </p:nvSpPr>
              <p:spPr>
                <a:xfrm>
                  <a:off x="8240444" y="4114552"/>
                  <a:ext cx="440491" cy="1875010"/>
                </a:xfrm>
                <a:custGeom>
                  <a:avLst/>
                  <a:gdLst>
                    <a:gd name="connsiteX0" fmla="*/ 42 w 440491"/>
                    <a:gd name="connsiteY0" fmla="*/ 248 h 1875010"/>
                    <a:gd name="connsiteX1" fmla="*/ 72613 w 440491"/>
                    <a:gd name="connsiteY1" fmla="*/ 983591 h 1875010"/>
                    <a:gd name="connsiteX2" fmla="*/ 439099 w 440491"/>
                    <a:gd name="connsiteY2" fmla="*/ 1564162 h 1875010"/>
                    <a:gd name="connsiteX3" fmla="*/ 206870 w 440491"/>
                    <a:gd name="connsiteY3" fmla="*/ 1281134 h 1875010"/>
                    <a:gd name="connsiteX4" fmla="*/ 439099 w 440491"/>
                    <a:gd name="connsiteY4" fmla="*/ 1872591 h 1875010"/>
                    <a:gd name="connsiteX5" fmla="*/ 279442 w 440491"/>
                    <a:gd name="connsiteY5" fmla="*/ 1455305 h 1875010"/>
                    <a:gd name="connsiteX6" fmla="*/ 72613 w 440491"/>
                    <a:gd name="connsiteY6" fmla="*/ 620734 h 1875010"/>
                    <a:gd name="connsiteX7" fmla="*/ 61727 w 440491"/>
                    <a:gd name="connsiteY7" fmla="*/ 885619 h 1875010"/>
                    <a:gd name="connsiteX8" fmla="*/ 42 w 440491"/>
                    <a:gd name="connsiteY8" fmla="*/ 248 h 187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0491" h="1875010">
                      <a:moveTo>
                        <a:pt x="42" y="248"/>
                      </a:moveTo>
                      <a:cubicBezTo>
                        <a:pt x="1856" y="16577"/>
                        <a:pt x="-563" y="722939"/>
                        <a:pt x="72613" y="983591"/>
                      </a:cubicBezTo>
                      <a:cubicBezTo>
                        <a:pt x="145789" y="1244243"/>
                        <a:pt x="416723" y="1514572"/>
                        <a:pt x="439099" y="1564162"/>
                      </a:cubicBezTo>
                      <a:cubicBezTo>
                        <a:pt x="461475" y="1613752"/>
                        <a:pt x="206870" y="1229729"/>
                        <a:pt x="206870" y="1281134"/>
                      </a:cubicBezTo>
                      <a:cubicBezTo>
                        <a:pt x="206870" y="1332539"/>
                        <a:pt x="427004" y="1843563"/>
                        <a:pt x="439099" y="1872591"/>
                      </a:cubicBezTo>
                      <a:cubicBezTo>
                        <a:pt x="451194" y="1901620"/>
                        <a:pt x="340523" y="1663948"/>
                        <a:pt x="279442" y="1455305"/>
                      </a:cubicBezTo>
                      <a:cubicBezTo>
                        <a:pt x="218361" y="1246662"/>
                        <a:pt x="108899" y="715682"/>
                        <a:pt x="72613" y="620734"/>
                      </a:cubicBezTo>
                      <a:cubicBezTo>
                        <a:pt x="36327" y="525786"/>
                        <a:pt x="68379" y="993872"/>
                        <a:pt x="61727" y="885619"/>
                      </a:cubicBezTo>
                      <a:cubicBezTo>
                        <a:pt x="55075" y="777367"/>
                        <a:pt x="-1772" y="-16081"/>
                        <a:pt x="42" y="2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0" name="フリーフォーム 1179">
                  <a:extLst>
                    <a:ext uri="{FF2B5EF4-FFF2-40B4-BE49-F238E27FC236}">
                      <a16:creationId xmlns:a16="http://schemas.microsoft.com/office/drawing/2014/main" id="{9B8E7443-8557-6160-490F-3081CED4CAA7}"/>
                    </a:ext>
                  </a:extLst>
                </p:cNvPr>
                <p:cNvSpPr/>
                <p:nvPr/>
              </p:nvSpPr>
              <p:spPr>
                <a:xfrm>
                  <a:off x="8328806" y="3962098"/>
                  <a:ext cx="1105126" cy="1298440"/>
                </a:xfrm>
                <a:custGeom>
                  <a:avLst/>
                  <a:gdLst>
                    <a:gd name="connsiteX0" fmla="*/ 2394 w 1105126"/>
                    <a:gd name="connsiteY0" fmla="*/ 302 h 1298440"/>
                    <a:gd name="connsiteX1" fmla="*/ 198337 w 1105126"/>
                    <a:gd name="connsiteY1" fmla="*/ 831245 h 1298440"/>
                    <a:gd name="connsiteX2" fmla="*/ 1072823 w 1105126"/>
                    <a:gd name="connsiteY2" fmla="*/ 1277559 h 1298440"/>
                    <a:gd name="connsiteX3" fmla="*/ 931308 w 1105126"/>
                    <a:gd name="connsiteY3" fmla="*/ 1230388 h 1298440"/>
                    <a:gd name="connsiteX4" fmla="*/ 147537 w 1105126"/>
                    <a:gd name="connsiteY4" fmla="*/ 965502 h 1298440"/>
                    <a:gd name="connsiteX5" fmla="*/ 230994 w 1105126"/>
                    <a:gd name="connsiteY5" fmla="*/ 1016302 h 1298440"/>
                    <a:gd name="connsiteX6" fmla="*/ 64080 w 1105126"/>
                    <a:gd name="connsiteY6" fmla="*/ 584502 h 1298440"/>
                    <a:gd name="connsiteX7" fmla="*/ 85851 w 1105126"/>
                    <a:gd name="connsiteY7" fmla="*/ 733273 h 1298440"/>
                    <a:gd name="connsiteX8" fmla="*/ 2394 w 1105126"/>
                    <a:gd name="connsiteY8" fmla="*/ 302 h 1298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5126" h="1298440">
                      <a:moveTo>
                        <a:pt x="2394" y="302"/>
                      </a:moveTo>
                      <a:cubicBezTo>
                        <a:pt x="21142" y="16631"/>
                        <a:pt x="19932" y="618369"/>
                        <a:pt x="198337" y="831245"/>
                      </a:cubicBezTo>
                      <a:cubicBezTo>
                        <a:pt x="376742" y="1044121"/>
                        <a:pt x="950661" y="1211035"/>
                        <a:pt x="1072823" y="1277559"/>
                      </a:cubicBezTo>
                      <a:cubicBezTo>
                        <a:pt x="1194985" y="1344083"/>
                        <a:pt x="931308" y="1230388"/>
                        <a:pt x="931308" y="1230388"/>
                      </a:cubicBezTo>
                      <a:lnTo>
                        <a:pt x="147537" y="965502"/>
                      </a:lnTo>
                      <a:cubicBezTo>
                        <a:pt x="30818" y="929821"/>
                        <a:pt x="244904" y="1079802"/>
                        <a:pt x="230994" y="1016302"/>
                      </a:cubicBezTo>
                      <a:cubicBezTo>
                        <a:pt x="217084" y="952802"/>
                        <a:pt x="88270" y="631673"/>
                        <a:pt x="64080" y="584502"/>
                      </a:cubicBezTo>
                      <a:cubicBezTo>
                        <a:pt x="39890" y="537331"/>
                        <a:pt x="90689" y="833059"/>
                        <a:pt x="85851" y="733273"/>
                      </a:cubicBezTo>
                      <a:cubicBezTo>
                        <a:pt x="81013" y="633487"/>
                        <a:pt x="-16354" y="-16027"/>
                        <a:pt x="2394" y="3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1" name="フリーフォーム 1180">
                  <a:extLst>
                    <a:ext uri="{FF2B5EF4-FFF2-40B4-BE49-F238E27FC236}">
                      <a16:creationId xmlns:a16="http://schemas.microsoft.com/office/drawing/2014/main" id="{BAFB1EB8-5907-80AC-E3C3-A279FF140EA6}"/>
                    </a:ext>
                  </a:extLst>
                </p:cNvPr>
                <p:cNvSpPr/>
                <p:nvPr/>
              </p:nvSpPr>
              <p:spPr>
                <a:xfrm>
                  <a:off x="8169432" y="4335761"/>
                  <a:ext cx="639359" cy="1659739"/>
                </a:xfrm>
                <a:custGeom>
                  <a:avLst/>
                  <a:gdLst>
                    <a:gd name="connsiteX0" fmla="*/ 27511 w 639359"/>
                    <a:gd name="connsiteY0" fmla="*/ 382 h 1659739"/>
                    <a:gd name="connsiteX1" fmla="*/ 92825 w 639359"/>
                    <a:gd name="connsiteY1" fmla="*/ 816810 h 1659739"/>
                    <a:gd name="connsiteX2" fmla="*/ 611711 w 639359"/>
                    <a:gd name="connsiteY2" fmla="*/ 1600582 h 1659739"/>
                    <a:gd name="connsiteX3" fmla="*/ 510111 w 639359"/>
                    <a:gd name="connsiteY3" fmla="*/ 1484468 h 1659739"/>
                    <a:gd name="connsiteX4" fmla="*/ 16625 w 639359"/>
                    <a:gd name="connsiteY4" fmla="*/ 533782 h 1659739"/>
                    <a:gd name="connsiteX5" fmla="*/ 107339 w 639359"/>
                    <a:gd name="connsiteY5" fmla="*/ 707953 h 1659739"/>
                    <a:gd name="connsiteX6" fmla="*/ 27511 w 639359"/>
                    <a:gd name="connsiteY6" fmla="*/ 382 h 165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9359" h="1659739">
                      <a:moveTo>
                        <a:pt x="27511" y="382"/>
                      </a:moveTo>
                      <a:cubicBezTo>
                        <a:pt x="25092" y="18525"/>
                        <a:pt x="-4542" y="550110"/>
                        <a:pt x="92825" y="816810"/>
                      </a:cubicBezTo>
                      <a:cubicBezTo>
                        <a:pt x="190192" y="1083510"/>
                        <a:pt x="542163" y="1489306"/>
                        <a:pt x="611711" y="1600582"/>
                      </a:cubicBezTo>
                      <a:cubicBezTo>
                        <a:pt x="681259" y="1711858"/>
                        <a:pt x="609292" y="1662268"/>
                        <a:pt x="510111" y="1484468"/>
                      </a:cubicBezTo>
                      <a:cubicBezTo>
                        <a:pt x="410930" y="1306668"/>
                        <a:pt x="83754" y="663201"/>
                        <a:pt x="16625" y="533782"/>
                      </a:cubicBezTo>
                      <a:cubicBezTo>
                        <a:pt x="-50504" y="404363"/>
                        <a:pt x="107339" y="800482"/>
                        <a:pt x="107339" y="707953"/>
                      </a:cubicBezTo>
                      <a:cubicBezTo>
                        <a:pt x="107339" y="615424"/>
                        <a:pt x="29930" y="-17761"/>
                        <a:pt x="27511" y="3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2" name="フリーフォーム 1181">
                  <a:extLst>
                    <a:ext uri="{FF2B5EF4-FFF2-40B4-BE49-F238E27FC236}">
                      <a16:creationId xmlns:a16="http://schemas.microsoft.com/office/drawing/2014/main" id="{AC6EAC6A-AB5F-65F3-E299-B05D2A2A0D2E}"/>
                    </a:ext>
                  </a:extLst>
                </p:cNvPr>
                <p:cNvSpPr/>
                <p:nvPr/>
              </p:nvSpPr>
              <p:spPr>
                <a:xfrm>
                  <a:off x="8197689" y="1653217"/>
                  <a:ext cx="518865" cy="1387706"/>
                </a:xfrm>
                <a:custGeom>
                  <a:avLst/>
                  <a:gdLst>
                    <a:gd name="connsiteX0" fmla="*/ 108111 w 518865"/>
                    <a:gd name="connsiteY0" fmla="*/ 1412 h 1387706"/>
                    <a:gd name="connsiteX1" fmla="*/ 264140 w 518865"/>
                    <a:gd name="connsiteY1" fmla="*/ 679954 h 1387706"/>
                    <a:gd name="connsiteX2" fmla="*/ 184311 w 518865"/>
                    <a:gd name="connsiteY2" fmla="*/ 396926 h 1387706"/>
                    <a:gd name="connsiteX3" fmla="*/ 507254 w 518865"/>
                    <a:gd name="connsiteY3" fmla="*/ 1354869 h 1387706"/>
                    <a:gd name="connsiteX4" fmla="*/ 405654 w 518865"/>
                    <a:gd name="connsiteY4" fmla="*/ 1068212 h 1387706"/>
                    <a:gd name="connsiteX5" fmla="*/ 10140 w 518865"/>
                    <a:gd name="connsiteY5" fmla="*/ 124783 h 1387706"/>
                    <a:gd name="connsiteX6" fmla="*/ 115368 w 518865"/>
                    <a:gd name="connsiteY6" fmla="*/ 491269 h 1387706"/>
                    <a:gd name="connsiteX7" fmla="*/ 108111 w 518865"/>
                    <a:gd name="connsiteY7" fmla="*/ 1412 h 1387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865" h="1387706">
                      <a:moveTo>
                        <a:pt x="108111" y="1412"/>
                      </a:moveTo>
                      <a:cubicBezTo>
                        <a:pt x="132906" y="32859"/>
                        <a:pt x="251440" y="614035"/>
                        <a:pt x="264140" y="679954"/>
                      </a:cubicBezTo>
                      <a:cubicBezTo>
                        <a:pt x="276840" y="745873"/>
                        <a:pt x="143792" y="284440"/>
                        <a:pt x="184311" y="396926"/>
                      </a:cubicBezTo>
                      <a:cubicBezTo>
                        <a:pt x="224830" y="509412"/>
                        <a:pt x="470364" y="1242988"/>
                        <a:pt x="507254" y="1354869"/>
                      </a:cubicBezTo>
                      <a:cubicBezTo>
                        <a:pt x="544144" y="1466750"/>
                        <a:pt x="488506" y="1273226"/>
                        <a:pt x="405654" y="1068212"/>
                      </a:cubicBezTo>
                      <a:cubicBezTo>
                        <a:pt x="322802" y="863198"/>
                        <a:pt x="58521" y="220940"/>
                        <a:pt x="10140" y="124783"/>
                      </a:cubicBezTo>
                      <a:cubicBezTo>
                        <a:pt x="-38241" y="28626"/>
                        <a:pt x="101458" y="508807"/>
                        <a:pt x="115368" y="491269"/>
                      </a:cubicBezTo>
                      <a:cubicBezTo>
                        <a:pt x="129278" y="473731"/>
                        <a:pt x="83316" y="-30035"/>
                        <a:pt x="108111" y="14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3" name="フリーフォーム 1182">
                  <a:extLst>
                    <a:ext uri="{FF2B5EF4-FFF2-40B4-BE49-F238E27FC236}">
                      <a16:creationId xmlns:a16="http://schemas.microsoft.com/office/drawing/2014/main" id="{38170A94-6183-4B3F-6E34-3CCF4F2910A2}"/>
                    </a:ext>
                  </a:extLst>
                </p:cNvPr>
                <p:cNvSpPr/>
                <p:nvPr/>
              </p:nvSpPr>
              <p:spPr>
                <a:xfrm>
                  <a:off x="8490233" y="3789601"/>
                  <a:ext cx="463632" cy="981666"/>
                </a:xfrm>
                <a:custGeom>
                  <a:avLst/>
                  <a:gdLst>
                    <a:gd name="connsiteX0" fmla="*/ 7881 w 463632"/>
                    <a:gd name="connsiteY0" fmla="*/ 9513 h 981666"/>
                    <a:gd name="connsiteX1" fmla="*/ 269138 w 463632"/>
                    <a:gd name="connsiteY1" fmla="*/ 717085 h 981666"/>
                    <a:gd name="connsiteX2" fmla="*/ 192938 w 463632"/>
                    <a:gd name="connsiteY2" fmla="*/ 550170 h 981666"/>
                    <a:gd name="connsiteX3" fmla="*/ 461453 w 463632"/>
                    <a:gd name="connsiteY3" fmla="*/ 978342 h 981666"/>
                    <a:gd name="connsiteX4" fmla="*/ 305424 w 463632"/>
                    <a:gd name="connsiteY4" fmla="*/ 720713 h 981666"/>
                    <a:gd name="connsiteX5" fmla="*/ 51424 w 463632"/>
                    <a:gd name="connsiteY5" fmla="*/ 219970 h 981666"/>
                    <a:gd name="connsiteX6" fmla="*/ 65938 w 463632"/>
                    <a:gd name="connsiteY6" fmla="*/ 303428 h 981666"/>
                    <a:gd name="connsiteX7" fmla="*/ 7881 w 463632"/>
                    <a:gd name="connsiteY7" fmla="*/ 9513 h 98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3632" h="981666">
                      <a:moveTo>
                        <a:pt x="7881" y="9513"/>
                      </a:moveTo>
                      <a:cubicBezTo>
                        <a:pt x="41748" y="78456"/>
                        <a:pt x="238295" y="626976"/>
                        <a:pt x="269138" y="717085"/>
                      </a:cubicBezTo>
                      <a:cubicBezTo>
                        <a:pt x="299981" y="807194"/>
                        <a:pt x="160886" y="506627"/>
                        <a:pt x="192938" y="550170"/>
                      </a:cubicBezTo>
                      <a:cubicBezTo>
                        <a:pt x="224991" y="593713"/>
                        <a:pt x="442705" y="949918"/>
                        <a:pt x="461453" y="978342"/>
                      </a:cubicBezTo>
                      <a:cubicBezTo>
                        <a:pt x="480201" y="1006766"/>
                        <a:pt x="373762" y="847108"/>
                        <a:pt x="305424" y="720713"/>
                      </a:cubicBezTo>
                      <a:cubicBezTo>
                        <a:pt x="237086" y="594318"/>
                        <a:pt x="91338" y="289518"/>
                        <a:pt x="51424" y="219970"/>
                      </a:cubicBezTo>
                      <a:cubicBezTo>
                        <a:pt x="11510" y="150423"/>
                        <a:pt x="71986" y="339109"/>
                        <a:pt x="65938" y="303428"/>
                      </a:cubicBezTo>
                      <a:cubicBezTo>
                        <a:pt x="59890" y="267747"/>
                        <a:pt x="-25986" y="-59430"/>
                        <a:pt x="7881" y="9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4" name="フリーフォーム 1183">
                  <a:extLst>
                    <a:ext uri="{FF2B5EF4-FFF2-40B4-BE49-F238E27FC236}">
                      <a16:creationId xmlns:a16="http://schemas.microsoft.com/office/drawing/2014/main" id="{7AC4ABFB-E7AC-28A8-01C4-FDEC1C0194DE}"/>
                    </a:ext>
                  </a:extLst>
                </p:cNvPr>
                <p:cNvSpPr/>
                <p:nvPr/>
              </p:nvSpPr>
              <p:spPr>
                <a:xfrm>
                  <a:off x="4908277" y="1777409"/>
                  <a:ext cx="1501875" cy="614282"/>
                </a:xfrm>
                <a:custGeom>
                  <a:avLst/>
                  <a:gdLst>
                    <a:gd name="connsiteX0" fmla="*/ 1496152 w 1501875"/>
                    <a:gd name="connsiteY0" fmla="*/ 4220 h 614282"/>
                    <a:gd name="connsiteX1" fmla="*/ 432980 w 1501875"/>
                    <a:gd name="connsiteY1" fmla="*/ 123962 h 614282"/>
                    <a:gd name="connsiteX2" fmla="*/ 712380 w 1501875"/>
                    <a:gd name="connsiteY2" fmla="*/ 65905 h 614282"/>
                    <a:gd name="connsiteX3" fmla="*/ 193494 w 1501875"/>
                    <a:gd name="connsiteY3" fmla="*/ 240077 h 614282"/>
                    <a:gd name="connsiteX4" fmla="*/ 382180 w 1501875"/>
                    <a:gd name="connsiteY4" fmla="*/ 203791 h 614282"/>
                    <a:gd name="connsiteX5" fmla="*/ 1180 w 1501875"/>
                    <a:gd name="connsiteY5" fmla="*/ 613820 h 614282"/>
                    <a:gd name="connsiteX6" fmla="*/ 530952 w 1501875"/>
                    <a:gd name="connsiteY6" fmla="*/ 279991 h 614282"/>
                    <a:gd name="connsiteX7" fmla="*/ 1180466 w 1501875"/>
                    <a:gd name="connsiteY7" fmla="*/ 47762 h 614282"/>
                    <a:gd name="connsiteX8" fmla="*/ 868409 w 1501875"/>
                    <a:gd name="connsiteY8" fmla="*/ 29620 h 614282"/>
                    <a:gd name="connsiteX9" fmla="*/ 1496152 w 1501875"/>
                    <a:gd name="connsiteY9" fmla="*/ 4220 h 61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1875" h="614282">
                      <a:moveTo>
                        <a:pt x="1496152" y="4220"/>
                      </a:moveTo>
                      <a:cubicBezTo>
                        <a:pt x="1423580" y="19944"/>
                        <a:pt x="563609" y="113681"/>
                        <a:pt x="432980" y="123962"/>
                      </a:cubicBezTo>
                      <a:cubicBezTo>
                        <a:pt x="302351" y="134243"/>
                        <a:pt x="752294" y="46553"/>
                        <a:pt x="712380" y="65905"/>
                      </a:cubicBezTo>
                      <a:cubicBezTo>
                        <a:pt x="672466" y="85257"/>
                        <a:pt x="248527" y="217096"/>
                        <a:pt x="193494" y="240077"/>
                      </a:cubicBezTo>
                      <a:cubicBezTo>
                        <a:pt x="138461" y="263058"/>
                        <a:pt x="414232" y="141501"/>
                        <a:pt x="382180" y="203791"/>
                      </a:cubicBezTo>
                      <a:cubicBezTo>
                        <a:pt x="350128" y="266081"/>
                        <a:pt x="-23615" y="601120"/>
                        <a:pt x="1180" y="613820"/>
                      </a:cubicBezTo>
                      <a:cubicBezTo>
                        <a:pt x="25975" y="626520"/>
                        <a:pt x="334404" y="374334"/>
                        <a:pt x="530952" y="279991"/>
                      </a:cubicBezTo>
                      <a:cubicBezTo>
                        <a:pt x="727500" y="185648"/>
                        <a:pt x="1124223" y="89490"/>
                        <a:pt x="1180466" y="47762"/>
                      </a:cubicBezTo>
                      <a:cubicBezTo>
                        <a:pt x="1236709" y="6034"/>
                        <a:pt x="808538" y="38087"/>
                        <a:pt x="868409" y="29620"/>
                      </a:cubicBezTo>
                      <a:cubicBezTo>
                        <a:pt x="928280" y="21153"/>
                        <a:pt x="1568724" y="-11504"/>
                        <a:pt x="1496152" y="4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5" name="フリーフォーム 1184">
                  <a:extLst>
                    <a:ext uri="{FF2B5EF4-FFF2-40B4-BE49-F238E27FC236}">
                      <a16:creationId xmlns:a16="http://schemas.microsoft.com/office/drawing/2014/main" id="{14302DE7-7200-00A2-7D51-8BE88917EE59}"/>
                    </a:ext>
                  </a:extLst>
                </p:cNvPr>
                <p:cNvSpPr/>
                <p:nvPr/>
              </p:nvSpPr>
              <p:spPr>
                <a:xfrm>
                  <a:off x="5381119" y="2190967"/>
                  <a:ext cx="525289" cy="806686"/>
                </a:xfrm>
                <a:custGeom>
                  <a:avLst/>
                  <a:gdLst>
                    <a:gd name="connsiteX0" fmla="*/ 500795 w 525289"/>
                    <a:gd name="connsiteY0" fmla="*/ 33347 h 806686"/>
                    <a:gd name="connsiteX1" fmla="*/ 94395 w 525289"/>
                    <a:gd name="connsiteY1" fmla="*/ 486919 h 806686"/>
                    <a:gd name="connsiteX2" fmla="*/ 163338 w 525289"/>
                    <a:gd name="connsiteY2" fmla="*/ 428862 h 806686"/>
                    <a:gd name="connsiteX3" fmla="*/ 3681 w 525289"/>
                    <a:gd name="connsiteY3" fmla="*/ 802604 h 806686"/>
                    <a:gd name="connsiteX4" fmla="*/ 65367 w 525289"/>
                    <a:gd name="connsiteY4" fmla="*/ 606662 h 806686"/>
                    <a:gd name="connsiteX5" fmla="*/ 225024 w 525289"/>
                    <a:gd name="connsiteY5" fmla="*/ 280090 h 806686"/>
                    <a:gd name="connsiteX6" fmla="*/ 141567 w 525289"/>
                    <a:gd name="connsiteY6" fmla="*/ 338147 h 806686"/>
                    <a:gd name="connsiteX7" fmla="*/ 442738 w 525289"/>
                    <a:gd name="connsiteY7" fmla="*/ 66004 h 806686"/>
                    <a:gd name="connsiteX8" fmla="*/ 500795 w 525289"/>
                    <a:gd name="connsiteY8" fmla="*/ 33347 h 80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5289" h="806686">
                      <a:moveTo>
                        <a:pt x="500795" y="33347"/>
                      </a:moveTo>
                      <a:cubicBezTo>
                        <a:pt x="442738" y="103499"/>
                        <a:pt x="150638" y="421000"/>
                        <a:pt x="94395" y="486919"/>
                      </a:cubicBezTo>
                      <a:cubicBezTo>
                        <a:pt x="38152" y="552838"/>
                        <a:pt x="178457" y="376248"/>
                        <a:pt x="163338" y="428862"/>
                      </a:cubicBezTo>
                      <a:cubicBezTo>
                        <a:pt x="148219" y="481476"/>
                        <a:pt x="20010" y="772971"/>
                        <a:pt x="3681" y="802604"/>
                      </a:cubicBezTo>
                      <a:cubicBezTo>
                        <a:pt x="-12648" y="832237"/>
                        <a:pt x="28477" y="693748"/>
                        <a:pt x="65367" y="606662"/>
                      </a:cubicBezTo>
                      <a:cubicBezTo>
                        <a:pt x="102257" y="519576"/>
                        <a:pt x="212324" y="324842"/>
                        <a:pt x="225024" y="280090"/>
                      </a:cubicBezTo>
                      <a:cubicBezTo>
                        <a:pt x="237724" y="235338"/>
                        <a:pt x="105281" y="373828"/>
                        <a:pt x="141567" y="338147"/>
                      </a:cubicBezTo>
                      <a:cubicBezTo>
                        <a:pt x="177853" y="302466"/>
                        <a:pt x="382262" y="113780"/>
                        <a:pt x="442738" y="66004"/>
                      </a:cubicBezTo>
                      <a:cubicBezTo>
                        <a:pt x="503214" y="18228"/>
                        <a:pt x="558852" y="-36805"/>
                        <a:pt x="500795" y="333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6" name="フリーフォーム 1185">
                  <a:extLst>
                    <a:ext uri="{FF2B5EF4-FFF2-40B4-BE49-F238E27FC236}">
                      <a16:creationId xmlns:a16="http://schemas.microsoft.com/office/drawing/2014/main" id="{5E50977D-C213-5866-0E54-F0422A732A0A}"/>
                    </a:ext>
                  </a:extLst>
                </p:cNvPr>
                <p:cNvSpPr/>
                <p:nvPr/>
              </p:nvSpPr>
              <p:spPr>
                <a:xfrm>
                  <a:off x="5345625" y="4884583"/>
                  <a:ext cx="890484" cy="1485812"/>
                </a:xfrm>
                <a:custGeom>
                  <a:avLst/>
                  <a:gdLst>
                    <a:gd name="connsiteX0" fmla="*/ 2889 w 890484"/>
                    <a:gd name="connsiteY0" fmla="*/ 6731 h 1485812"/>
                    <a:gd name="connsiteX1" fmla="*/ 514518 w 890484"/>
                    <a:gd name="connsiteY1" fmla="*/ 866703 h 1485812"/>
                    <a:gd name="connsiteX2" fmla="*/ 412918 w 890484"/>
                    <a:gd name="connsiteY2" fmla="*/ 652617 h 1485812"/>
                    <a:gd name="connsiteX3" fmla="*/ 881004 w 890484"/>
                    <a:gd name="connsiteY3" fmla="*/ 1461788 h 1485812"/>
                    <a:gd name="connsiteX4" fmla="*/ 681432 w 890484"/>
                    <a:gd name="connsiteY4" fmla="*/ 1175131 h 1485812"/>
                    <a:gd name="connsiteX5" fmla="*/ 144404 w 890484"/>
                    <a:gd name="connsiteY5" fmla="*/ 191788 h 1485812"/>
                    <a:gd name="connsiteX6" fmla="*/ 300432 w 890484"/>
                    <a:gd name="connsiteY6" fmla="*/ 453046 h 1485812"/>
                    <a:gd name="connsiteX7" fmla="*/ 2889 w 890484"/>
                    <a:gd name="connsiteY7" fmla="*/ 6731 h 148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0484" h="1485812">
                      <a:moveTo>
                        <a:pt x="2889" y="6731"/>
                      </a:moveTo>
                      <a:cubicBezTo>
                        <a:pt x="38570" y="75674"/>
                        <a:pt x="446180" y="759055"/>
                        <a:pt x="514518" y="866703"/>
                      </a:cubicBezTo>
                      <a:cubicBezTo>
                        <a:pt x="582856" y="974351"/>
                        <a:pt x="351837" y="553436"/>
                        <a:pt x="412918" y="652617"/>
                      </a:cubicBezTo>
                      <a:cubicBezTo>
                        <a:pt x="473999" y="751798"/>
                        <a:pt x="836252" y="1374702"/>
                        <a:pt x="881004" y="1461788"/>
                      </a:cubicBezTo>
                      <a:cubicBezTo>
                        <a:pt x="925756" y="1548874"/>
                        <a:pt x="804199" y="1386798"/>
                        <a:pt x="681432" y="1175131"/>
                      </a:cubicBezTo>
                      <a:cubicBezTo>
                        <a:pt x="558665" y="963464"/>
                        <a:pt x="207904" y="312135"/>
                        <a:pt x="144404" y="191788"/>
                      </a:cubicBezTo>
                      <a:cubicBezTo>
                        <a:pt x="80904" y="71441"/>
                        <a:pt x="327646" y="485703"/>
                        <a:pt x="300432" y="453046"/>
                      </a:cubicBezTo>
                      <a:cubicBezTo>
                        <a:pt x="273218" y="420389"/>
                        <a:pt x="-32792" y="-62212"/>
                        <a:pt x="2889" y="67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7" name="フリーフォーム 1186">
                  <a:extLst>
                    <a:ext uri="{FF2B5EF4-FFF2-40B4-BE49-F238E27FC236}">
                      <a16:creationId xmlns:a16="http://schemas.microsoft.com/office/drawing/2014/main" id="{4074F53F-3CC6-5974-81C1-AC875B128B1B}"/>
                    </a:ext>
                  </a:extLst>
                </p:cNvPr>
                <p:cNvSpPr/>
                <p:nvPr/>
              </p:nvSpPr>
              <p:spPr>
                <a:xfrm>
                  <a:off x="5354434" y="5090459"/>
                  <a:ext cx="369351" cy="1432783"/>
                </a:xfrm>
                <a:custGeom>
                  <a:avLst/>
                  <a:gdLst>
                    <a:gd name="connsiteX0" fmla="*/ 66652 w 369351"/>
                    <a:gd name="connsiteY0" fmla="*/ 427 h 1432783"/>
                    <a:gd name="connsiteX1" fmla="*/ 324280 w 369351"/>
                    <a:gd name="connsiteY1" fmla="*/ 573741 h 1432783"/>
                    <a:gd name="connsiteX2" fmla="*/ 244452 w 369351"/>
                    <a:gd name="connsiteY2" fmla="*/ 1070855 h 1432783"/>
                    <a:gd name="connsiteX3" fmla="*/ 309766 w 369351"/>
                    <a:gd name="connsiteY3" fmla="*/ 842255 h 1432783"/>
                    <a:gd name="connsiteX4" fmla="*/ 1337 w 369351"/>
                    <a:gd name="connsiteY4" fmla="*/ 1430084 h 1432783"/>
                    <a:gd name="connsiteX5" fmla="*/ 204537 w 369351"/>
                    <a:gd name="connsiteY5" fmla="*/ 1041827 h 1432783"/>
                    <a:gd name="connsiteX6" fmla="*/ 367823 w 369351"/>
                    <a:gd name="connsiteY6" fmla="*/ 595512 h 1432783"/>
                    <a:gd name="connsiteX7" fmla="*/ 106566 w 369351"/>
                    <a:gd name="connsiteY7" fmla="*/ 254427 h 1432783"/>
                    <a:gd name="connsiteX8" fmla="*/ 222680 w 369351"/>
                    <a:gd name="connsiteY8" fmla="*/ 475770 h 1432783"/>
                    <a:gd name="connsiteX9" fmla="*/ 66652 w 369351"/>
                    <a:gd name="connsiteY9" fmla="*/ 427 h 1432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9351" h="1432783">
                      <a:moveTo>
                        <a:pt x="66652" y="427"/>
                      </a:moveTo>
                      <a:cubicBezTo>
                        <a:pt x="83585" y="16755"/>
                        <a:pt x="294647" y="395336"/>
                        <a:pt x="324280" y="573741"/>
                      </a:cubicBezTo>
                      <a:cubicBezTo>
                        <a:pt x="353913" y="752146"/>
                        <a:pt x="246871" y="1026103"/>
                        <a:pt x="244452" y="1070855"/>
                      </a:cubicBezTo>
                      <a:cubicBezTo>
                        <a:pt x="242033" y="1115607"/>
                        <a:pt x="350285" y="782384"/>
                        <a:pt x="309766" y="842255"/>
                      </a:cubicBezTo>
                      <a:cubicBezTo>
                        <a:pt x="269247" y="902126"/>
                        <a:pt x="18875" y="1396822"/>
                        <a:pt x="1337" y="1430084"/>
                      </a:cubicBezTo>
                      <a:cubicBezTo>
                        <a:pt x="-16201" y="1463346"/>
                        <a:pt x="143456" y="1180922"/>
                        <a:pt x="204537" y="1041827"/>
                      </a:cubicBezTo>
                      <a:cubicBezTo>
                        <a:pt x="265618" y="902732"/>
                        <a:pt x="384151" y="726745"/>
                        <a:pt x="367823" y="595512"/>
                      </a:cubicBezTo>
                      <a:cubicBezTo>
                        <a:pt x="351495" y="464279"/>
                        <a:pt x="130756" y="274384"/>
                        <a:pt x="106566" y="254427"/>
                      </a:cubicBezTo>
                      <a:cubicBezTo>
                        <a:pt x="82376" y="234470"/>
                        <a:pt x="226309" y="510846"/>
                        <a:pt x="222680" y="475770"/>
                      </a:cubicBezTo>
                      <a:cubicBezTo>
                        <a:pt x="219052" y="440694"/>
                        <a:pt x="49719" y="-15901"/>
                        <a:pt x="66652" y="4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8" name="フリーフォーム 1187">
                  <a:extLst>
                    <a:ext uri="{FF2B5EF4-FFF2-40B4-BE49-F238E27FC236}">
                      <a16:creationId xmlns:a16="http://schemas.microsoft.com/office/drawing/2014/main" id="{949D5E9F-EFCE-D544-A3B6-6E0B292A8502}"/>
                    </a:ext>
                  </a:extLst>
                </p:cNvPr>
                <p:cNvSpPr/>
                <p:nvPr/>
              </p:nvSpPr>
              <p:spPr>
                <a:xfrm>
                  <a:off x="4867203" y="5099797"/>
                  <a:ext cx="605645" cy="1446744"/>
                </a:xfrm>
                <a:custGeom>
                  <a:avLst/>
                  <a:gdLst>
                    <a:gd name="connsiteX0" fmla="*/ 368826 w 605645"/>
                    <a:gd name="connsiteY0" fmla="*/ 1974 h 1446744"/>
                    <a:gd name="connsiteX1" fmla="*/ 590168 w 605645"/>
                    <a:gd name="connsiteY1" fmla="*/ 662374 h 1446744"/>
                    <a:gd name="connsiteX2" fmla="*/ 437768 w 605645"/>
                    <a:gd name="connsiteY2" fmla="*/ 1181260 h 1446744"/>
                    <a:gd name="connsiteX3" fmla="*/ 524854 w 605645"/>
                    <a:gd name="connsiteY3" fmla="*/ 901860 h 1446744"/>
                    <a:gd name="connsiteX4" fmla="*/ 2340 w 605645"/>
                    <a:gd name="connsiteY4" fmla="*/ 1446146 h 1446744"/>
                    <a:gd name="connsiteX5" fmla="*/ 343426 w 605645"/>
                    <a:gd name="connsiteY5" fmla="*/ 1003460 h 1446744"/>
                    <a:gd name="connsiteX6" fmla="*/ 604683 w 605645"/>
                    <a:gd name="connsiteY6" fmla="*/ 771232 h 1446744"/>
                    <a:gd name="connsiteX7" fmla="*/ 437768 w 605645"/>
                    <a:gd name="connsiteY7" fmla="*/ 437403 h 1446744"/>
                    <a:gd name="connsiteX8" fmla="*/ 601054 w 605645"/>
                    <a:gd name="connsiteY8" fmla="*/ 800260 h 1446744"/>
                    <a:gd name="connsiteX9" fmla="*/ 499454 w 605645"/>
                    <a:gd name="connsiteY9" fmla="*/ 386603 h 1446744"/>
                    <a:gd name="connsiteX10" fmla="*/ 528483 w 605645"/>
                    <a:gd name="connsiteY10" fmla="*/ 455546 h 1446744"/>
                    <a:gd name="connsiteX11" fmla="*/ 368826 w 605645"/>
                    <a:gd name="connsiteY11" fmla="*/ 1974 h 144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5645" h="1446744">
                      <a:moveTo>
                        <a:pt x="368826" y="1974"/>
                      </a:moveTo>
                      <a:cubicBezTo>
                        <a:pt x="379107" y="36445"/>
                        <a:pt x="578678" y="465826"/>
                        <a:pt x="590168" y="662374"/>
                      </a:cubicBezTo>
                      <a:cubicBezTo>
                        <a:pt x="601658" y="858922"/>
                        <a:pt x="448654" y="1141346"/>
                        <a:pt x="437768" y="1181260"/>
                      </a:cubicBezTo>
                      <a:cubicBezTo>
                        <a:pt x="426882" y="1221174"/>
                        <a:pt x="597425" y="857712"/>
                        <a:pt x="524854" y="901860"/>
                      </a:cubicBezTo>
                      <a:cubicBezTo>
                        <a:pt x="452283" y="946008"/>
                        <a:pt x="32578" y="1429213"/>
                        <a:pt x="2340" y="1446146"/>
                      </a:cubicBezTo>
                      <a:cubicBezTo>
                        <a:pt x="-27898" y="1463079"/>
                        <a:pt x="243035" y="1115946"/>
                        <a:pt x="343426" y="1003460"/>
                      </a:cubicBezTo>
                      <a:cubicBezTo>
                        <a:pt x="443817" y="890974"/>
                        <a:pt x="588959" y="865575"/>
                        <a:pt x="604683" y="771232"/>
                      </a:cubicBezTo>
                      <a:cubicBezTo>
                        <a:pt x="620407" y="676889"/>
                        <a:pt x="438373" y="432565"/>
                        <a:pt x="437768" y="437403"/>
                      </a:cubicBezTo>
                      <a:cubicBezTo>
                        <a:pt x="437163" y="442241"/>
                        <a:pt x="590773" y="808727"/>
                        <a:pt x="601054" y="800260"/>
                      </a:cubicBezTo>
                      <a:cubicBezTo>
                        <a:pt x="611335" y="791793"/>
                        <a:pt x="511549" y="444055"/>
                        <a:pt x="499454" y="386603"/>
                      </a:cubicBezTo>
                      <a:cubicBezTo>
                        <a:pt x="487359" y="329151"/>
                        <a:pt x="550859" y="516022"/>
                        <a:pt x="528483" y="455546"/>
                      </a:cubicBezTo>
                      <a:cubicBezTo>
                        <a:pt x="506107" y="395070"/>
                        <a:pt x="358545" y="-32497"/>
                        <a:pt x="368826" y="19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9" name="フリーフォーム 1188">
                  <a:extLst>
                    <a:ext uri="{FF2B5EF4-FFF2-40B4-BE49-F238E27FC236}">
                      <a16:creationId xmlns:a16="http://schemas.microsoft.com/office/drawing/2014/main" id="{A594DBE1-368F-6217-2A21-2F2C752F2CC6}"/>
                    </a:ext>
                  </a:extLst>
                </p:cNvPr>
                <p:cNvSpPr/>
                <p:nvPr/>
              </p:nvSpPr>
              <p:spPr>
                <a:xfrm>
                  <a:off x="6229881" y="4551667"/>
                  <a:ext cx="55208" cy="278683"/>
                </a:xfrm>
                <a:custGeom>
                  <a:avLst/>
                  <a:gdLst>
                    <a:gd name="connsiteX0" fmla="*/ 51176 w 55208"/>
                    <a:gd name="connsiteY0" fmla="*/ 2190 h 278683"/>
                    <a:gd name="connsiteX1" fmla="*/ 376 w 55208"/>
                    <a:gd name="connsiteY1" fmla="*/ 100162 h 278683"/>
                    <a:gd name="connsiteX2" fmla="*/ 29405 w 55208"/>
                    <a:gd name="connsiteY2" fmla="*/ 176362 h 278683"/>
                    <a:gd name="connsiteX3" fmla="*/ 54805 w 55208"/>
                    <a:gd name="connsiteY3" fmla="*/ 111047 h 278683"/>
                    <a:gd name="connsiteX4" fmla="*/ 43919 w 55208"/>
                    <a:gd name="connsiteY4" fmla="*/ 277962 h 278683"/>
                    <a:gd name="connsiteX5" fmla="*/ 29405 w 55208"/>
                    <a:gd name="connsiteY5" fmla="*/ 172733 h 278683"/>
                    <a:gd name="connsiteX6" fmla="*/ 7633 w 55208"/>
                    <a:gd name="connsiteY6" fmla="*/ 201762 h 278683"/>
                    <a:gd name="connsiteX7" fmla="*/ 51176 w 55208"/>
                    <a:gd name="connsiteY7" fmla="*/ 2190 h 278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208" h="278683">
                      <a:moveTo>
                        <a:pt x="51176" y="2190"/>
                      </a:moveTo>
                      <a:cubicBezTo>
                        <a:pt x="49967" y="-14743"/>
                        <a:pt x="4004" y="71133"/>
                        <a:pt x="376" y="100162"/>
                      </a:cubicBezTo>
                      <a:cubicBezTo>
                        <a:pt x="-3253" y="129191"/>
                        <a:pt x="20334" y="174548"/>
                        <a:pt x="29405" y="176362"/>
                      </a:cubicBezTo>
                      <a:cubicBezTo>
                        <a:pt x="38476" y="178176"/>
                        <a:pt x="52386" y="94114"/>
                        <a:pt x="54805" y="111047"/>
                      </a:cubicBezTo>
                      <a:cubicBezTo>
                        <a:pt x="57224" y="127980"/>
                        <a:pt x="48152" y="267681"/>
                        <a:pt x="43919" y="277962"/>
                      </a:cubicBezTo>
                      <a:cubicBezTo>
                        <a:pt x="39686" y="288243"/>
                        <a:pt x="35453" y="185433"/>
                        <a:pt x="29405" y="172733"/>
                      </a:cubicBezTo>
                      <a:cubicBezTo>
                        <a:pt x="23357" y="160033"/>
                        <a:pt x="4004" y="225348"/>
                        <a:pt x="7633" y="201762"/>
                      </a:cubicBezTo>
                      <a:cubicBezTo>
                        <a:pt x="11262" y="178176"/>
                        <a:pt x="52385" y="19123"/>
                        <a:pt x="51176" y="21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0" name="フリーフォーム 1189">
                  <a:extLst>
                    <a:ext uri="{FF2B5EF4-FFF2-40B4-BE49-F238E27FC236}">
                      <a16:creationId xmlns:a16="http://schemas.microsoft.com/office/drawing/2014/main" id="{49790CBF-D413-31C4-366E-A49349C52274}"/>
                    </a:ext>
                  </a:extLst>
                </p:cNvPr>
                <p:cNvSpPr/>
                <p:nvPr/>
              </p:nvSpPr>
              <p:spPr>
                <a:xfrm>
                  <a:off x="7024905" y="4175974"/>
                  <a:ext cx="219072" cy="372687"/>
                </a:xfrm>
                <a:custGeom>
                  <a:avLst/>
                  <a:gdLst>
                    <a:gd name="connsiteX0" fmla="*/ 9 w 219072"/>
                    <a:gd name="connsiteY0" fmla="*/ 134769 h 372687"/>
                    <a:gd name="connsiteX1" fmla="*/ 152409 w 219072"/>
                    <a:gd name="connsiteY1" fmla="*/ 229112 h 372687"/>
                    <a:gd name="connsiteX2" fmla="*/ 217724 w 219072"/>
                    <a:gd name="connsiteY2" fmla="*/ 370626 h 372687"/>
                    <a:gd name="connsiteX3" fmla="*/ 188695 w 219072"/>
                    <a:gd name="connsiteY3" fmla="*/ 290797 h 372687"/>
                    <a:gd name="connsiteX4" fmla="*/ 97981 w 219072"/>
                    <a:gd name="connsiteY4" fmla="*/ 512 h 372687"/>
                    <a:gd name="connsiteX5" fmla="*/ 159666 w 219072"/>
                    <a:gd name="connsiteY5" fmla="*/ 218226 h 372687"/>
                    <a:gd name="connsiteX6" fmla="*/ 9 w 219072"/>
                    <a:gd name="connsiteY6" fmla="*/ 134769 h 37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072" h="372687">
                      <a:moveTo>
                        <a:pt x="9" y="134769"/>
                      </a:moveTo>
                      <a:cubicBezTo>
                        <a:pt x="-1200" y="136583"/>
                        <a:pt x="116123" y="189803"/>
                        <a:pt x="152409" y="229112"/>
                      </a:cubicBezTo>
                      <a:cubicBezTo>
                        <a:pt x="188695" y="268422"/>
                        <a:pt x="211676" y="360345"/>
                        <a:pt x="217724" y="370626"/>
                      </a:cubicBezTo>
                      <a:cubicBezTo>
                        <a:pt x="223772" y="380907"/>
                        <a:pt x="208652" y="352483"/>
                        <a:pt x="188695" y="290797"/>
                      </a:cubicBezTo>
                      <a:cubicBezTo>
                        <a:pt x="168738" y="229111"/>
                        <a:pt x="102819" y="12607"/>
                        <a:pt x="97981" y="512"/>
                      </a:cubicBezTo>
                      <a:cubicBezTo>
                        <a:pt x="93143" y="-11583"/>
                        <a:pt x="170552" y="194036"/>
                        <a:pt x="159666" y="218226"/>
                      </a:cubicBezTo>
                      <a:cubicBezTo>
                        <a:pt x="148780" y="242417"/>
                        <a:pt x="1218" y="132955"/>
                        <a:pt x="9" y="1347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1" name="フリーフォーム 1190">
                  <a:extLst>
                    <a:ext uri="{FF2B5EF4-FFF2-40B4-BE49-F238E27FC236}">
                      <a16:creationId xmlns:a16="http://schemas.microsoft.com/office/drawing/2014/main" id="{5B006327-D20A-1088-66E2-D7864D8A3FA9}"/>
                    </a:ext>
                  </a:extLst>
                </p:cNvPr>
                <p:cNvSpPr/>
                <p:nvPr/>
              </p:nvSpPr>
              <p:spPr>
                <a:xfrm>
                  <a:off x="6454874" y="4379655"/>
                  <a:ext cx="72983" cy="174280"/>
                </a:xfrm>
                <a:custGeom>
                  <a:avLst/>
                  <a:gdLst>
                    <a:gd name="connsiteX0" fmla="*/ 355 w 72983"/>
                    <a:gd name="connsiteY0" fmla="*/ 31 h 174280"/>
                    <a:gd name="connsiteX1" fmla="*/ 25755 w 72983"/>
                    <a:gd name="connsiteY1" fmla="*/ 105259 h 174280"/>
                    <a:gd name="connsiteX2" fmla="*/ 69297 w 72983"/>
                    <a:gd name="connsiteY2" fmla="*/ 174202 h 174280"/>
                    <a:gd name="connsiteX3" fmla="*/ 36640 w 72983"/>
                    <a:gd name="connsiteY3" fmla="*/ 119774 h 174280"/>
                    <a:gd name="connsiteX4" fmla="*/ 72926 w 72983"/>
                    <a:gd name="connsiteY4" fmla="*/ 159688 h 174280"/>
                    <a:gd name="connsiteX5" fmla="*/ 43897 w 72983"/>
                    <a:gd name="connsiteY5" fmla="*/ 116145 h 174280"/>
                    <a:gd name="connsiteX6" fmla="*/ 355 w 72983"/>
                    <a:gd name="connsiteY6" fmla="*/ 31 h 174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983" h="174280">
                      <a:moveTo>
                        <a:pt x="355" y="31"/>
                      </a:moveTo>
                      <a:cubicBezTo>
                        <a:pt x="-2669" y="-1783"/>
                        <a:pt x="14265" y="76231"/>
                        <a:pt x="25755" y="105259"/>
                      </a:cubicBezTo>
                      <a:cubicBezTo>
                        <a:pt x="37245" y="134287"/>
                        <a:pt x="67483" y="171783"/>
                        <a:pt x="69297" y="174202"/>
                      </a:cubicBezTo>
                      <a:cubicBezTo>
                        <a:pt x="71111" y="176621"/>
                        <a:pt x="36035" y="122193"/>
                        <a:pt x="36640" y="119774"/>
                      </a:cubicBezTo>
                      <a:cubicBezTo>
                        <a:pt x="37245" y="117355"/>
                        <a:pt x="71717" y="160293"/>
                        <a:pt x="72926" y="159688"/>
                      </a:cubicBezTo>
                      <a:cubicBezTo>
                        <a:pt x="74135" y="159083"/>
                        <a:pt x="55992" y="140940"/>
                        <a:pt x="43897" y="116145"/>
                      </a:cubicBezTo>
                      <a:cubicBezTo>
                        <a:pt x="31802" y="91350"/>
                        <a:pt x="3379" y="1845"/>
                        <a:pt x="355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2" name="フリーフォーム 1191">
                  <a:extLst>
                    <a:ext uri="{FF2B5EF4-FFF2-40B4-BE49-F238E27FC236}">
                      <a16:creationId xmlns:a16="http://schemas.microsoft.com/office/drawing/2014/main" id="{899BAC24-6305-8D65-CF53-78A6F734B203}"/>
                    </a:ext>
                  </a:extLst>
                </p:cNvPr>
                <p:cNvSpPr/>
                <p:nvPr/>
              </p:nvSpPr>
              <p:spPr>
                <a:xfrm>
                  <a:off x="5929054" y="3294663"/>
                  <a:ext cx="369171" cy="449234"/>
                </a:xfrm>
                <a:custGeom>
                  <a:avLst/>
                  <a:gdLst>
                    <a:gd name="connsiteX0" fmla="*/ 32 w 369171"/>
                    <a:gd name="connsiteY0" fmla="*/ 80 h 449234"/>
                    <a:gd name="connsiteX1" fmla="*/ 246775 w 369171"/>
                    <a:gd name="connsiteY1" fmla="*/ 250451 h 449234"/>
                    <a:gd name="connsiteX2" fmla="*/ 228632 w 369171"/>
                    <a:gd name="connsiteY2" fmla="*/ 170623 h 449234"/>
                    <a:gd name="connsiteX3" fmla="*/ 366517 w 369171"/>
                    <a:gd name="connsiteY3" fmla="*/ 442766 h 449234"/>
                    <a:gd name="connsiteX4" fmla="*/ 322975 w 369171"/>
                    <a:gd name="connsiteY4" fmla="*/ 370194 h 449234"/>
                    <a:gd name="connsiteX5" fmla="*/ 159689 w 369171"/>
                    <a:gd name="connsiteY5" fmla="*/ 90794 h 449234"/>
                    <a:gd name="connsiteX6" fmla="*/ 228632 w 369171"/>
                    <a:gd name="connsiteY6" fmla="*/ 221423 h 449234"/>
                    <a:gd name="connsiteX7" fmla="*/ 32 w 369171"/>
                    <a:gd name="connsiteY7" fmla="*/ 80 h 449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171" h="449234">
                      <a:moveTo>
                        <a:pt x="32" y="80"/>
                      </a:moveTo>
                      <a:cubicBezTo>
                        <a:pt x="3056" y="4918"/>
                        <a:pt x="208675" y="222027"/>
                        <a:pt x="246775" y="250451"/>
                      </a:cubicBezTo>
                      <a:cubicBezTo>
                        <a:pt x="284875" y="278875"/>
                        <a:pt x="208675" y="138571"/>
                        <a:pt x="228632" y="170623"/>
                      </a:cubicBezTo>
                      <a:cubicBezTo>
                        <a:pt x="248589" y="202676"/>
                        <a:pt x="350793" y="409504"/>
                        <a:pt x="366517" y="442766"/>
                      </a:cubicBezTo>
                      <a:cubicBezTo>
                        <a:pt x="382241" y="476028"/>
                        <a:pt x="322975" y="370194"/>
                        <a:pt x="322975" y="370194"/>
                      </a:cubicBezTo>
                      <a:cubicBezTo>
                        <a:pt x="288504" y="311532"/>
                        <a:pt x="175413" y="115589"/>
                        <a:pt x="159689" y="90794"/>
                      </a:cubicBezTo>
                      <a:cubicBezTo>
                        <a:pt x="143965" y="65999"/>
                        <a:pt x="253427" y="234123"/>
                        <a:pt x="228632" y="221423"/>
                      </a:cubicBezTo>
                      <a:cubicBezTo>
                        <a:pt x="203837" y="208723"/>
                        <a:pt x="-2992" y="-4758"/>
                        <a:pt x="32" y="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3" name="フリーフォーム 1192">
                  <a:extLst>
                    <a:ext uri="{FF2B5EF4-FFF2-40B4-BE49-F238E27FC236}">
                      <a16:creationId xmlns:a16="http://schemas.microsoft.com/office/drawing/2014/main" id="{CD6EF866-BA5E-22A9-7AE2-4AF6E2F77851}"/>
                    </a:ext>
                  </a:extLst>
                </p:cNvPr>
                <p:cNvSpPr/>
                <p:nvPr/>
              </p:nvSpPr>
              <p:spPr>
                <a:xfrm>
                  <a:off x="5544454" y="3825062"/>
                  <a:ext cx="523033" cy="386295"/>
                </a:xfrm>
                <a:custGeom>
                  <a:avLst/>
                  <a:gdLst>
                    <a:gd name="connsiteX0" fmla="*/ 3 w 523033"/>
                    <a:gd name="connsiteY0" fmla="*/ 3081 h 386295"/>
                    <a:gd name="connsiteX1" fmla="*/ 362860 w 523033"/>
                    <a:gd name="connsiteY1" fmla="*/ 42995 h 386295"/>
                    <a:gd name="connsiteX2" fmla="*/ 370117 w 523033"/>
                    <a:gd name="connsiteY2" fmla="*/ 148224 h 386295"/>
                    <a:gd name="connsiteX3" fmla="*/ 373746 w 523033"/>
                    <a:gd name="connsiteY3" fmla="*/ 82909 h 386295"/>
                    <a:gd name="connsiteX4" fmla="*/ 522517 w 523033"/>
                    <a:gd name="connsiteY4" fmla="*/ 384081 h 386295"/>
                    <a:gd name="connsiteX5" fmla="*/ 420917 w 523033"/>
                    <a:gd name="connsiteY5" fmla="*/ 209909 h 386295"/>
                    <a:gd name="connsiteX6" fmla="*/ 370117 w 523033"/>
                    <a:gd name="connsiteY6" fmla="*/ 28481 h 386295"/>
                    <a:gd name="connsiteX7" fmla="*/ 3 w 523033"/>
                    <a:gd name="connsiteY7" fmla="*/ 3081 h 38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3033" h="386295">
                      <a:moveTo>
                        <a:pt x="3" y="3081"/>
                      </a:moveTo>
                      <a:cubicBezTo>
                        <a:pt x="-1207" y="5500"/>
                        <a:pt x="301174" y="18805"/>
                        <a:pt x="362860" y="42995"/>
                      </a:cubicBezTo>
                      <a:cubicBezTo>
                        <a:pt x="424546" y="67185"/>
                        <a:pt x="368303" y="141572"/>
                        <a:pt x="370117" y="148224"/>
                      </a:cubicBezTo>
                      <a:cubicBezTo>
                        <a:pt x="371931" y="154876"/>
                        <a:pt x="348346" y="43600"/>
                        <a:pt x="373746" y="82909"/>
                      </a:cubicBezTo>
                      <a:cubicBezTo>
                        <a:pt x="399146" y="122218"/>
                        <a:pt x="514655" y="362914"/>
                        <a:pt x="522517" y="384081"/>
                      </a:cubicBezTo>
                      <a:cubicBezTo>
                        <a:pt x="530379" y="405248"/>
                        <a:pt x="446317" y="269176"/>
                        <a:pt x="420917" y="209909"/>
                      </a:cubicBezTo>
                      <a:cubicBezTo>
                        <a:pt x="395517" y="150642"/>
                        <a:pt x="434222" y="66581"/>
                        <a:pt x="370117" y="28481"/>
                      </a:cubicBezTo>
                      <a:cubicBezTo>
                        <a:pt x="306012" y="-9619"/>
                        <a:pt x="1213" y="662"/>
                        <a:pt x="3" y="30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4" name="フリーフォーム 1193">
                  <a:extLst>
                    <a:ext uri="{FF2B5EF4-FFF2-40B4-BE49-F238E27FC236}">
                      <a16:creationId xmlns:a16="http://schemas.microsoft.com/office/drawing/2014/main" id="{0F1DE8C7-5668-A878-F213-9B1E5A949860}"/>
                    </a:ext>
                  </a:extLst>
                </p:cNvPr>
                <p:cNvSpPr/>
                <p:nvPr/>
              </p:nvSpPr>
              <p:spPr>
                <a:xfrm>
                  <a:off x="6921543" y="3735703"/>
                  <a:ext cx="543312" cy="131326"/>
                </a:xfrm>
                <a:custGeom>
                  <a:avLst/>
                  <a:gdLst>
                    <a:gd name="connsiteX0" fmla="*/ 5400 w 543312"/>
                    <a:gd name="connsiteY0" fmla="*/ 1726 h 131326"/>
                    <a:gd name="connsiteX1" fmla="*/ 234000 w 543312"/>
                    <a:gd name="connsiteY1" fmla="*/ 128726 h 131326"/>
                    <a:gd name="connsiteX2" fmla="*/ 179571 w 543312"/>
                    <a:gd name="connsiteY2" fmla="*/ 88811 h 131326"/>
                    <a:gd name="connsiteX3" fmla="*/ 379143 w 543312"/>
                    <a:gd name="connsiteY3" fmla="*/ 106954 h 131326"/>
                    <a:gd name="connsiteX4" fmla="*/ 542428 w 543312"/>
                    <a:gd name="connsiteY4" fmla="*/ 81554 h 131326"/>
                    <a:gd name="connsiteX5" fmla="*/ 306571 w 543312"/>
                    <a:gd name="connsiteY5" fmla="*/ 99697 h 131326"/>
                    <a:gd name="connsiteX6" fmla="*/ 88857 w 543312"/>
                    <a:gd name="connsiteY6" fmla="*/ 56154 h 131326"/>
                    <a:gd name="connsiteX7" fmla="*/ 5400 w 543312"/>
                    <a:gd name="connsiteY7" fmla="*/ 1726 h 13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3312" h="131326">
                      <a:moveTo>
                        <a:pt x="5400" y="1726"/>
                      </a:moveTo>
                      <a:cubicBezTo>
                        <a:pt x="29590" y="13821"/>
                        <a:pt x="204972" y="114212"/>
                        <a:pt x="234000" y="128726"/>
                      </a:cubicBezTo>
                      <a:cubicBezTo>
                        <a:pt x="263028" y="143240"/>
                        <a:pt x="155381" y="92440"/>
                        <a:pt x="179571" y="88811"/>
                      </a:cubicBezTo>
                      <a:cubicBezTo>
                        <a:pt x="203761" y="85182"/>
                        <a:pt x="318667" y="108163"/>
                        <a:pt x="379143" y="106954"/>
                      </a:cubicBezTo>
                      <a:cubicBezTo>
                        <a:pt x="439619" y="105745"/>
                        <a:pt x="554523" y="82763"/>
                        <a:pt x="542428" y="81554"/>
                      </a:cubicBezTo>
                      <a:cubicBezTo>
                        <a:pt x="530333" y="80345"/>
                        <a:pt x="382166" y="103930"/>
                        <a:pt x="306571" y="99697"/>
                      </a:cubicBezTo>
                      <a:cubicBezTo>
                        <a:pt x="230976" y="95464"/>
                        <a:pt x="134214" y="67644"/>
                        <a:pt x="88857" y="56154"/>
                      </a:cubicBezTo>
                      <a:cubicBezTo>
                        <a:pt x="43500" y="44664"/>
                        <a:pt x="-18790" y="-10369"/>
                        <a:pt x="5400" y="1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5" name="フリーフォーム 1194">
                  <a:extLst>
                    <a:ext uri="{FF2B5EF4-FFF2-40B4-BE49-F238E27FC236}">
                      <a16:creationId xmlns:a16="http://schemas.microsoft.com/office/drawing/2014/main" id="{F4A56FA0-7743-51CD-D333-4DA83EFA2FD5}"/>
                    </a:ext>
                  </a:extLst>
                </p:cNvPr>
                <p:cNvSpPr/>
                <p:nvPr/>
              </p:nvSpPr>
              <p:spPr>
                <a:xfrm>
                  <a:off x="6162274" y="3218781"/>
                  <a:ext cx="147569" cy="977182"/>
                </a:xfrm>
                <a:custGeom>
                  <a:avLst/>
                  <a:gdLst>
                    <a:gd name="connsiteX0" fmla="*/ 292 w 147569"/>
                    <a:gd name="connsiteY0" fmla="*/ 888 h 977182"/>
                    <a:gd name="connsiteX1" fmla="*/ 105395 w 147569"/>
                    <a:gd name="connsiteY1" fmla="*/ 256640 h 977182"/>
                    <a:gd name="connsiteX2" fmla="*/ 105395 w 147569"/>
                    <a:gd name="connsiteY2" fmla="*/ 228612 h 977182"/>
                    <a:gd name="connsiteX3" fmla="*/ 112402 w 147569"/>
                    <a:gd name="connsiteY3" fmla="*/ 414295 h 977182"/>
                    <a:gd name="connsiteX4" fmla="*/ 126416 w 147569"/>
                    <a:gd name="connsiteY4" fmla="*/ 354736 h 977182"/>
                    <a:gd name="connsiteX5" fmla="*/ 119409 w 147569"/>
                    <a:gd name="connsiteY5" fmla="*/ 606985 h 977182"/>
                    <a:gd name="connsiteX6" fmla="*/ 140429 w 147569"/>
                    <a:gd name="connsiteY6" fmla="*/ 543922 h 977182"/>
                    <a:gd name="connsiteX7" fmla="*/ 143933 w 147569"/>
                    <a:gd name="connsiteY7" fmla="*/ 687564 h 977182"/>
                    <a:gd name="connsiteX8" fmla="*/ 91381 w 147569"/>
                    <a:gd name="connsiteY8" fmla="*/ 890764 h 977182"/>
                    <a:gd name="connsiteX9" fmla="*/ 119409 w 147569"/>
                    <a:gd name="connsiteY9" fmla="*/ 757633 h 977182"/>
                    <a:gd name="connsiteX10" fmla="*/ 80871 w 147569"/>
                    <a:gd name="connsiteY10" fmla="*/ 964336 h 977182"/>
                    <a:gd name="connsiteX11" fmla="*/ 77367 w 147569"/>
                    <a:gd name="connsiteY11" fmla="*/ 894267 h 977182"/>
                    <a:gd name="connsiteX12" fmla="*/ 87878 w 147569"/>
                    <a:gd name="connsiteY12" fmla="*/ 400281 h 977182"/>
                    <a:gd name="connsiteX13" fmla="*/ 80871 w 147569"/>
                    <a:gd name="connsiteY13" fmla="*/ 386267 h 977182"/>
                    <a:gd name="connsiteX14" fmla="*/ 31823 w 147569"/>
                    <a:gd name="connsiteY14" fmla="*/ 221605 h 977182"/>
                    <a:gd name="connsiteX15" fmla="*/ 77367 w 147569"/>
                    <a:gd name="connsiteY15" fmla="*/ 319702 h 977182"/>
                    <a:gd name="connsiteX16" fmla="*/ 73864 w 147569"/>
                    <a:gd name="connsiteY16" fmla="*/ 176060 h 977182"/>
                    <a:gd name="connsiteX17" fmla="*/ 292 w 147569"/>
                    <a:gd name="connsiteY17" fmla="*/ 888 h 97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7569" h="977182">
                      <a:moveTo>
                        <a:pt x="292" y="888"/>
                      </a:moveTo>
                      <a:cubicBezTo>
                        <a:pt x="5547" y="14318"/>
                        <a:pt x="87878" y="218686"/>
                        <a:pt x="105395" y="256640"/>
                      </a:cubicBezTo>
                      <a:cubicBezTo>
                        <a:pt x="122912" y="294594"/>
                        <a:pt x="104227" y="202336"/>
                        <a:pt x="105395" y="228612"/>
                      </a:cubicBezTo>
                      <a:cubicBezTo>
                        <a:pt x="106563" y="254888"/>
                        <a:pt x="108898" y="393274"/>
                        <a:pt x="112402" y="414295"/>
                      </a:cubicBezTo>
                      <a:cubicBezTo>
                        <a:pt x="115906" y="435316"/>
                        <a:pt x="125248" y="322621"/>
                        <a:pt x="126416" y="354736"/>
                      </a:cubicBezTo>
                      <a:cubicBezTo>
                        <a:pt x="127584" y="386851"/>
                        <a:pt x="117074" y="575454"/>
                        <a:pt x="119409" y="606985"/>
                      </a:cubicBezTo>
                      <a:cubicBezTo>
                        <a:pt x="121744" y="638516"/>
                        <a:pt x="136342" y="530492"/>
                        <a:pt x="140429" y="543922"/>
                      </a:cubicBezTo>
                      <a:cubicBezTo>
                        <a:pt x="144516" y="557352"/>
                        <a:pt x="152108" y="629757"/>
                        <a:pt x="143933" y="687564"/>
                      </a:cubicBezTo>
                      <a:cubicBezTo>
                        <a:pt x="135758" y="745371"/>
                        <a:pt x="95468" y="879086"/>
                        <a:pt x="91381" y="890764"/>
                      </a:cubicBezTo>
                      <a:cubicBezTo>
                        <a:pt x="87294" y="902442"/>
                        <a:pt x="121161" y="745371"/>
                        <a:pt x="119409" y="757633"/>
                      </a:cubicBezTo>
                      <a:cubicBezTo>
                        <a:pt x="117657" y="769895"/>
                        <a:pt x="87878" y="941564"/>
                        <a:pt x="80871" y="964336"/>
                      </a:cubicBezTo>
                      <a:cubicBezTo>
                        <a:pt x="73864" y="987108"/>
                        <a:pt x="76199" y="988276"/>
                        <a:pt x="77367" y="894267"/>
                      </a:cubicBezTo>
                      <a:cubicBezTo>
                        <a:pt x="78535" y="800258"/>
                        <a:pt x="87294" y="484948"/>
                        <a:pt x="87878" y="400281"/>
                      </a:cubicBezTo>
                      <a:cubicBezTo>
                        <a:pt x="88462" y="315614"/>
                        <a:pt x="90213" y="416046"/>
                        <a:pt x="80871" y="386267"/>
                      </a:cubicBezTo>
                      <a:cubicBezTo>
                        <a:pt x="71529" y="356488"/>
                        <a:pt x="32407" y="232699"/>
                        <a:pt x="31823" y="221605"/>
                      </a:cubicBezTo>
                      <a:cubicBezTo>
                        <a:pt x="31239" y="210511"/>
                        <a:pt x="70360" y="327293"/>
                        <a:pt x="77367" y="319702"/>
                      </a:cubicBezTo>
                      <a:cubicBezTo>
                        <a:pt x="84374" y="312111"/>
                        <a:pt x="85542" y="222189"/>
                        <a:pt x="73864" y="176060"/>
                      </a:cubicBezTo>
                      <a:cubicBezTo>
                        <a:pt x="62186" y="129931"/>
                        <a:pt x="-4963" y="-12542"/>
                        <a:pt x="292" y="8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6" name="フリーフォーム 1195">
                  <a:extLst>
                    <a:ext uri="{FF2B5EF4-FFF2-40B4-BE49-F238E27FC236}">
                      <a16:creationId xmlns:a16="http://schemas.microsoft.com/office/drawing/2014/main" id="{CF77AE03-CF35-D701-504E-523F412A7B43}"/>
                    </a:ext>
                  </a:extLst>
                </p:cNvPr>
                <p:cNvSpPr/>
                <p:nvPr/>
              </p:nvSpPr>
              <p:spPr>
                <a:xfrm>
                  <a:off x="6213226" y="4172025"/>
                  <a:ext cx="312962" cy="257041"/>
                </a:xfrm>
                <a:custGeom>
                  <a:avLst/>
                  <a:gdLst>
                    <a:gd name="connsiteX0" fmla="*/ 40429 w 312962"/>
                    <a:gd name="connsiteY0" fmla="*/ 582 h 257041"/>
                    <a:gd name="connsiteX1" fmla="*/ 106995 w 312962"/>
                    <a:gd name="connsiteY1" fmla="*/ 158237 h 257041"/>
                    <a:gd name="connsiteX2" fmla="*/ 233119 w 312962"/>
                    <a:gd name="connsiteY2" fmla="*/ 200278 h 257041"/>
                    <a:gd name="connsiteX3" fmla="*/ 180567 w 312962"/>
                    <a:gd name="connsiteY3" fmla="*/ 172251 h 257041"/>
                    <a:gd name="connsiteX4" fmla="*/ 306691 w 312962"/>
                    <a:gd name="connsiteY4" fmla="*/ 256334 h 257041"/>
                    <a:gd name="connsiteX5" fmla="*/ 264650 w 312962"/>
                    <a:gd name="connsiteY5" fmla="*/ 214292 h 257041"/>
                    <a:gd name="connsiteX6" fmla="*/ 15905 w 312962"/>
                    <a:gd name="connsiteY6" fmla="*/ 245823 h 257041"/>
                    <a:gd name="connsiteX7" fmla="*/ 26415 w 312962"/>
                    <a:gd name="connsiteY7" fmla="*/ 189768 h 257041"/>
                    <a:gd name="connsiteX8" fmla="*/ 36926 w 312962"/>
                    <a:gd name="connsiteY8" fmla="*/ 221299 h 257041"/>
                    <a:gd name="connsiteX9" fmla="*/ 40429 w 312962"/>
                    <a:gd name="connsiteY9" fmla="*/ 582 h 25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2962" h="257041">
                      <a:moveTo>
                        <a:pt x="40429" y="582"/>
                      </a:moveTo>
                      <a:cubicBezTo>
                        <a:pt x="52107" y="-9928"/>
                        <a:pt x="74880" y="124954"/>
                        <a:pt x="106995" y="158237"/>
                      </a:cubicBezTo>
                      <a:cubicBezTo>
                        <a:pt x="139110" y="191520"/>
                        <a:pt x="220857" y="197942"/>
                        <a:pt x="233119" y="200278"/>
                      </a:cubicBezTo>
                      <a:cubicBezTo>
                        <a:pt x="245381" y="202614"/>
                        <a:pt x="168305" y="162908"/>
                        <a:pt x="180567" y="172251"/>
                      </a:cubicBezTo>
                      <a:cubicBezTo>
                        <a:pt x="192829" y="181594"/>
                        <a:pt x="292677" y="249327"/>
                        <a:pt x="306691" y="256334"/>
                      </a:cubicBezTo>
                      <a:cubicBezTo>
                        <a:pt x="320705" y="263341"/>
                        <a:pt x="313114" y="216044"/>
                        <a:pt x="264650" y="214292"/>
                      </a:cubicBezTo>
                      <a:cubicBezTo>
                        <a:pt x="216186" y="212540"/>
                        <a:pt x="55611" y="249910"/>
                        <a:pt x="15905" y="245823"/>
                      </a:cubicBezTo>
                      <a:cubicBezTo>
                        <a:pt x="-23801" y="241736"/>
                        <a:pt x="22912" y="193855"/>
                        <a:pt x="26415" y="189768"/>
                      </a:cubicBezTo>
                      <a:cubicBezTo>
                        <a:pt x="29918" y="185681"/>
                        <a:pt x="35758" y="245239"/>
                        <a:pt x="36926" y="221299"/>
                      </a:cubicBezTo>
                      <a:cubicBezTo>
                        <a:pt x="38094" y="197359"/>
                        <a:pt x="28751" y="11092"/>
                        <a:pt x="40429" y="5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7" name="フリーフォーム 1196">
                  <a:extLst>
                    <a:ext uri="{FF2B5EF4-FFF2-40B4-BE49-F238E27FC236}">
                      <a16:creationId xmlns:a16="http://schemas.microsoft.com/office/drawing/2014/main" id="{8A79A9E5-859B-69DC-F2FF-301DB1D1462B}"/>
                    </a:ext>
                  </a:extLst>
                </p:cNvPr>
                <p:cNvSpPr/>
                <p:nvPr/>
              </p:nvSpPr>
              <p:spPr>
                <a:xfrm>
                  <a:off x="6131600" y="3155898"/>
                  <a:ext cx="228924" cy="783419"/>
                </a:xfrm>
                <a:custGeom>
                  <a:avLst/>
                  <a:gdLst>
                    <a:gd name="connsiteX0" fmla="*/ 37425 w 228924"/>
                    <a:gd name="connsiteY0" fmla="*/ 52 h 783419"/>
                    <a:gd name="connsiteX1" fmla="*/ 97750 w 228924"/>
                    <a:gd name="connsiteY1" fmla="*/ 285802 h 783419"/>
                    <a:gd name="connsiteX2" fmla="*/ 100925 w 228924"/>
                    <a:gd name="connsiteY2" fmla="*/ 212777 h 783419"/>
                    <a:gd name="connsiteX3" fmla="*/ 158075 w 228924"/>
                    <a:gd name="connsiteY3" fmla="*/ 377877 h 783419"/>
                    <a:gd name="connsiteX4" fmla="*/ 158075 w 228924"/>
                    <a:gd name="connsiteY4" fmla="*/ 339777 h 783419"/>
                    <a:gd name="connsiteX5" fmla="*/ 215225 w 228924"/>
                    <a:gd name="connsiteY5" fmla="*/ 768402 h 783419"/>
                    <a:gd name="connsiteX6" fmla="*/ 208875 w 228924"/>
                    <a:gd name="connsiteY6" fmla="*/ 635052 h 783419"/>
                    <a:gd name="connsiteX7" fmla="*/ 2500 w 228924"/>
                    <a:gd name="connsiteY7" fmla="*/ 146102 h 783419"/>
                    <a:gd name="connsiteX8" fmla="*/ 91400 w 228924"/>
                    <a:gd name="connsiteY8" fmla="*/ 311202 h 783419"/>
                    <a:gd name="connsiteX9" fmla="*/ 37425 w 228924"/>
                    <a:gd name="connsiteY9" fmla="*/ 52 h 78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924" h="783419">
                      <a:moveTo>
                        <a:pt x="37425" y="52"/>
                      </a:moveTo>
                      <a:cubicBezTo>
                        <a:pt x="38483" y="-4181"/>
                        <a:pt x="87167" y="250348"/>
                        <a:pt x="97750" y="285802"/>
                      </a:cubicBezTo>
                      <a:cubicBezTo>
                        <a:pt x="108333" y="321256"/>
                        <a:pt x="90871" y="197431"/>
                        <a:pt x="100925" y="212777"/>
                      </a:cubicBezTo>
                      <a:cubicBezTo>
                        <a:pt x="110979" y="228123"/>
                        <a:pt x="148550" y="356710"/>
                        <a:pt x="158075" y="377877"/>
                      </a:cubicBezTo>
                      <a:cubicBezTo>
                        <a:pt x="167600" y="399044"/>
                        <a:pt x="148550" y="274690"/>
                        <a:pt x="158075" y="339777"/>
                      </a:cubicBezTo>
                      <a:cubicBezTo>
                        <a:pt x="167600" y="404864"/>
                        <a:pt x="206758" y="719189"/>
                        <a:pt x="215225" y="768402"/>
                      </a:cubicBezTo>
                      <a:cubicBezTo>
                        <a:pt x="223692" y="817615"/>
                        <a:pt x="244329" y="738769"/>
                        <a:pt x="208875" y="635052"/>
                      </a:cubicBezTo>
                      <a:cubicBezTo>
                        <a:pt x="173421" y="531335"/>
                        <a:pt x="22079" y="200077"/>
                        <a:pt x="2500" y="146102"/>
                      </a:cubicBezTo>
                      <a:cubicBezTo>
                        <a:pt x="-17079" y="92127"/>
                        <a:pt x="84521" y="329723"/>
                        <a:pt x="91400" y="311202"/>
                      </a:cubicBezTo>
                      <a:cubicBezTo>
                        <a:pt x="98279" y="292681"/>
                        <a:pt x="36367" y="4285"/>
                        <a:pt x="37425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8" name="フリーフォーム 1197">
                  <a:extLst>
                    <a:ext uri="{FF2B5EF4-FFF2-40B4-BE49-F238E27FC236}">
                      <a16:creationId xmlns:a16="http://schemas.microsoft.com/office/drawing/2014/main" id="{26533040-1719-F553-DC99-D085DD466542}"/>
                    </a:ext>
                  </a:extLst>
                </p:cNvPr>
                <p:cNvSpPr/>
                <p:nvPr/>
              </p:nvSpPr>
              <p:spPr>
                <a:xfrm>
                  <a:off x="5399727" y="3339726"/>
                  <a:ext cx="340676" cy="512437"/>
                </a:xfrm>
                <a:custGeom>
                  <a:avLst/>
                  <a:gdLst>
                    <a:gd name="connsiteX0" fmla="*/ 340673 w 340676"/>
                    <a:gd name="connsiteY0" fmla="*/ 374 h 512437"/>
                    <a:gd name="connsiteX1" fmla="*/ 58098 w 340676"/>
                    <a:gd name="connsiteY1" fmla="*/ 155949 h 512437"/>
                    <a:gd name="connsiteX2" fmla="*/ 127948 w 340676"/>
                    <a:gd name="connsiteY2" fmla="*/ 136899 h 512437"/>
                    <a:gd name="connsiteX3" fmla="*/ 96198 w 340676"/>
                    <a:gd name="connsiteY3" fmla="*/ 187699 h 512437"/>
                    <a:gd name="connsiteX4" fmla="*/ 108898 w 340676"/>
                    <a:gd name="connsiteY4" fmla="*/ 270249 h 512437"/>
                    <a:gd name="connsiteX5" fmla="*/ 83498 w 340676"/>
                    <a:gd name="connsiteY5" fmla="*/ 219449 h 512437"/>
                    <a:gd name="connsiteX6" fmla="*/ 210498 w 340676"/>
                    <a:gd name="connsiteY6" fmla="*/ 413124 h 512437"/>
                    <a:gd name="connsiteX7" fmla="*/ 137473 w 340676"/>
                    <a:gd name="connsiteY7" fmla="*/ 333749 h 512437"/>
                    <a:gd name="connsiteX8" fmla="*/ 258123 w 340676"/>
                    <a:gd name="connsiteY8" fmla="*/ 511549 h 512437"/>
                    <a:gd name="connsiteX9" fmla="*/ 175573 w 340676"/>
                    <a:gd name="connsiteY9" fmla="*/ 400424 h 512437"/>
                    <a:gd name="connsiteX10" fmla="*/ 80323 w 340676"/>
                    <a:gd name="connsiteY10" fmla="*/ 355974 h 512437"/>
                    <a:gd name="connsiteX11" fmla="*/ 73973 w 340676"/>
                    <a:gd name="connsiteY11" fmla="*/ 213099 h 512437"/>
                    <a:gd name="connsiteX12" fmla="*/ 13648 w 340676"/>
                    <a:gd name="connsiteY12" fmla="*/ 298824 h 512437"/>
                    <a:gd name="connsiteX13" fmla="*/ 48573 w 340676"/>
                    <a:gd name="connsiteY13" fmla="*/ 174999 h 512437"/>
                    <a:gd name="connsiteX14" fmla="*/ 948 w 340676"/>
                    <a:gd name="connsiteY14" fmla="*/ 51174 h 512437"/>
                    <a:gd name="connsiteX15" fmla="*/ 26348 w 340676"/>
                    <a:gd name="connsiteY15" fmla="*/ 127374 h 512437"/>
                    <a:gd name="connsiteX16" fmla="*/ 134298 w 340676"/>
                    <a:gd name="connsiteY16" fmla="*/ 114674 h 512437"/>
                    <a:gd name="connsiteX17" fmla="*/ 51748 w 340676"/>
                    <a:gd name="connsiteY17" fmla="*/ 111499 h 512437"/>
                    <a:gd name="connsiteX18" fmla="*/ 340673 w 340676"/>
                    <a:gd name="connsiteY18" fmla="*/ 374 h 51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0676" h="512437">
                      <a:moveTo>
                        <a:pt x="340673" y="374"/>
                      </a:moveTo>
                      <a:cubicBezTo>
                        <a:pt x="341731" y="7782"/>
                        <a:pt x="93552" y="133195"/>
                        <a:pt x="58098" y="155949"/>
                      </a:cubicBezTo>
                      <a:cubicBezTo>
                        <a:pt x="22644" y="178703"/>
                        <a:pt x="121598" y="131607"/>
                        <a:pt x="127948" y="136899"/>
                      </a:cubicBezTo>
                      <a:cubicBezTo>
                        <a:pt x="134298" y="142191"/>
                        <a:pt x="99373" y="165474"/>
                        <a:pt x="96198" y="187699"/>
                      </a:cubicBezTo>
                      <a:cubicBezTo>
                        <a:pt x="93023" y="209924"/>
                        <a:pt x="111015" y="264957"/>
                        <a:pt x="108898" y="270249"/>
                      </a:cubicBezTo>
                      <a:cubicBezTo>
                        <a:pt x="106781" y="275541"/>
                        <a:pt x="66565" y="195637"/>
                        <a:pt x="83498" y="219449"/>
                      </a:cubicBezTo>
                      <a:cubicBezTo>
                        <a:pt x="100431" y="243262"/>
                        <a:pt x="201502" y="394074"/>
                        <a:pt x="210498" y="413124"/>
                      </a:cubicBezTo>
                      <a:cubicBezTo>
                        <a:pt x="219494" y="432174"/>
                        <a:pt x="129535" y="317345"/>
                        <a:pt x="137473" y="333749"/>
                      </a:cubicBezTo>
                      <a:cubicBezTo>
                        <a:pt x="145410" y="350153"/>
                        <a:pt x="251773" y="500437"/>
                        <a:pt x="258123" y="511549"/>
                      </a:cubicBezTo>
                      <a:cubicBezTo>
                        <a:pt x="264473" y="522661"/>
                        <a:pt x="205206" y="426353"/>
                        <a:pt x="175573" y="400424"/>
                      </a:cubicBezTo>
                      <a:cubicBezTo>
                        <a:pt x="145940" y="374495"/>
                        <a:pt x="97256" y="387195"/>
                        <a:pt x="80323" y="355974"/>
                      </a:cubicBezTo>
                      <a:cubicBezTo>
                        <a:pt x="63390" y="324753"/>
                        <a:pt x="85085" y="222624"/>
                        <a:pt x="73973" y="213099"/>
                      </a:cubicBezTo>
                      <a:cubicBezTo>
                        <a:pt x="62860" y="203574"/>
                        <a:pt x="17881" y="305174"/>
                        <a:pt x="13648" y="298824"/>
                      </a:cubicBezTo>
                      <a:cubicBezTo>
                        <a:pt x="9415" y="292474"/>
                        <a:pt x="50690" y="216274"/>
                        <a:pt x="48573" y="174999"/>
                      </a:cubicBezTo>
                      <a:cubicBezTo>
                        <a:pt x="46456" y="133724"/>
                        <a:pt x="4652" y="59111"/>
                        <a:pt x="948" y="51174"/>
                      </a:cubicBezTo>
                      <a:cubicBezTo>
                        <a:pt x="-2756" y="43237"/>
                        <a:pt x="4123" y="116791"/>
                        <a:pt x="26348" y="127374"/>
                      </a:cubicBezTo>
                      <a:cubicBezTo>
                        <a:pt x="48573" y="137957"/>
                        <a:pt x="130065" y="117320"/>
                        <a:pt x="134298" y="114674"/>
                      </a:cubicBezTo>
                      <a:cubicBezTo>
                        <a:pt x="138531" y="112028"/>
                        <a:pt x="21586" y="125257"/>
                        <a:pt x="51748" y="111499"/>
                      </a:cubicBezTo>
                      <a:cubicBezTo>
                        <a:pt x="81910" y="97741"/>
                        <a:pt x="339615" y="-7034"/>
                        <a:pt x="340673" y="3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9" name="フリーフォーム 1198">
                  <a:extLst>
                    <a:ext uri="{FF2B5EF4-FFF2-40B4-BE49-F238E27FC236}">
                      <a16:creationId xmlns:a16="http://schemas.microsoft.com/office/drawing/2014/main" id="{4675E31D-E752-49C7-5E49-693F294BD1E3}"/>
                    </a:ext>
                  </a:extLst>
                </p:cNvPr>
                <p:cNvSpPr/>
                <p:nvPr/>
              </p:nvSpPr>
              <p:spPr>
                <a:xfrm>
                  <a:off x="5309165" y="3206657"/>
                  <a:ext cx="759026" cy="181442"/>
                </a:xfrm>
                <a:custGeom>
                  <a:avLst/>
                  <a:gdLst>
                    <a:gd name="connsiteX0" fmla="*/ 2610 w 759026"/>
                    <a:gd name="connsiteY0" fmla="*/ 181068 h 181442"/>
                    <a:gd name="connsiteX1" fmla="*/ 170885 w 759026"/>
                    <a:gd name="connsiteY1" fmla="*/ 76293 h 181442"/>
                    <a:gd name="connsiteX2" fmla="*/ 466160 w 759026"/>
                    <a:gd name="connsiteY2" fmla="*/ 50893 h 181442"/>
                    <a:gd name="connsiteX3" fmla="*/ 393135 w 759026"/>
                    <a:gd name="connsiteY3" fmla="*/ 12793 h 181442"/>
                    <a:gd name="connsiteX4" fmla="*/ 751910 w 759026"/>
                    <a:gd name="connsiteY4" fmla="*/ 47718 h 181442"/>
                    <a:gd name="connsiteX5" fmla="*/ 612210 w 759026"/>
                    <a:gd name="connsiteY5" fmla="*/ 25493 h 181442"/>
                    <a:gd name="connsiteX6" fmla="*/ 370910 w 759026"/>
                    <a:gd name="connsiteY6" fmla="*/ 93 h 181442"/>
                    <a:gd name="connsiteX7" fmla="*/ 297885 w 759026"/>
                    <a:gd name="connsiteY7" fmla="*/ 35018 h 181442"/>
                    <a:gd name="connsiteX8" fmla="*/ 2610 w 759026"/>
                    <a:gd name="connsiteY8" fmla="*/ 181068 h 181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9026" h="181442">
                      <a:moveTo>
                        <a:pt x="2610" y="181068"/>
                      </a:moveTo>
                      <a:cubicBezTo>
                        <a:pt x="-18556" y="187947"/>
                        <a:pt x="93627" y="97989"/>
                        <a:pt x="170885" y="76293"/>
                      </a:cubicBezTo>
                      <a:cubicBezTo>
                        <a:pt x="248143" y="54597"/>
                        <a:pt x="429118" y="61476"/>
                        <a:pt x="466160" y="50893"/>
                      </a:cubicBezTo>
                      <a:cubicBezTo>
                        <a:pt x="503202" y="40310"/>
                        <a:pt x="345510" y="13322"/>
                        <a:pt x="393135" y="12793"/>
                      </a:cubicBezTo>
                      <a:cubicBezTo>
                        <a:pt x="440760" y="12264"/>
                        <a:pt x="715398" y="45601"/>
                        <a:pt x="751910" y="47718"/>
                      </a:cubicBezTo>
                      <a:cubicBezTo>
                        <a:pt x="788422" y="49835"/>
                        <a:pt x="675710" y="33430"/>
                        <a:pt x="612210" y="25493"/>
                      </a:cubicBezTo>
                      <a:cubicBezTo>
                        <a:pt x="548710" y="17556"/>
                        <a:pt x="423297" y="-1494"/>
                        <a:pt x="370910" y="93"/>
                      </a:cubicBezTo>
                      <a:cubicBezTo>
                        <a:pt x="318523" y="1680"/>
                        <a:pt x="356093" y="10147"/>
                        <a:pt x="297885" y="35018"/>
                      </a:cubicBezTo>
                      <a:cubicBezTo>
                        <a:pt x="239677" y="59889"/>
                        <a:pt x="23776" y="174189"/>
                        <a:pt x="2610" y="1810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0" name="フリーフォーム 1199">
                  <a:extLst>
                    <a:ext uri="{FF2B5EF4-FFF2-40B4-BE49-F238E27FC236}">
                      <a16:creationId xmlns:a16="http://schemas.microsoft.com/office/drawing/2014/main" id="{E416F35D-098D-35B5-941C-F04F12BCF73D}"/>
                    </a:ext>
                  </a:extLst>
                </p:cNvPr>
                <p:cNvSpPr/>
                <p:nvPr/>
              </p:nvSpPr>
              <p:spPr>
                <a:xfrm>
                  <a:off x="6772268" y="3053341"/>
                  <a:ext cx="261145" cy="318377"/>
                </a:xfrm>
                <a:custGeom>
                  <a:avLst/>
                  <a:gdLst>
                    <a:gd name="connsiteX0" fmla="*/ 260357 w 261145"/>
                    <a:gd name="connsiteY0" fmla="*/ 1009 h 318377"/>
                    <a:gd name="connsiteX1" fmla="*/ 92082 w 261145"/>
                    <a:gd name="connsiteY1" fmla="*/ 121659 h 318377"/>
                    <a:gd name="connsiteX2" fmla="*/ 41282 w 261145"/>
                    <a:gd name="connsiteY2" fmla="*/ 242309 h 318377"/>
                    <a:gd name="connsiteX3" fmla="*/ 82557 w 261145"/>
                    <a:gd name="connsiteY3" fmla="*/ 162934 h 318377"/>
                    <a:gd name="connsiteX4" fmla="*/ 63507 w 261145"/>
                    <a:gd name="connsiteY4" fmla="*/ 235959 h 318377"/>
                    <a:gd name="connsiteX5" fmla="*/ 114307 w 261145"/>
                    <a:gd name="connsiteY5" fmla="*/ 274059 h 318377"/>
                    <a:gd name="connsiteX6" fmla="*/ 7 w 261145"/>
                    <a:gd name="connsiteY6" fmla="*/ 312159 h 318377"/>
                    <a:gd name="connsiteX7" fmla="*/ 107957 w 261145"/>
                    <a:gd name="connsiteY7" fmla="*/ 134359 h 318377"/>
                    <a:gd name="connsiteX8" fmla="*/ 15882 w 261145"/>
                    <a:gd name="connsiteY8" fmla="*/ 191509 h 318377"/>
                    <a:gd name="connsiteX9" fmla="*/ 260357 w 261145"/>
                    <a:gd name="connsiteY9" fmla="*/ 1009 h 31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1145" h="318377">
                      <a:moveTo>
                        <a:pt x="260357" y="1009"/>
                      </a:moveTo>
                      <a:cubicBezTo>
                        <a:pt x="273057" y="-10633"/>
                        <a:pt x="128594" y="81442"/>
                        <a:pt x="92082" y="121659"/>
                      </a:cubicBezTo>
                      <a:cubicBezTo>
                        <a:pt x="55569" y="161876"/>
                        <a:pt x="42869" y="235430"/>
                        <a:pt x="41282" y="242309"/>
                      </a:cubicBezTo>
                      <a:cubicBezTo>
                        <a:pt x="39695" y="249188"/>
                        <a:pt x="78853" y="163992"/>
                        <a:pt x="82557" y="162934"/>
                      </a:cubicBezTo>
                      <a:cubicBezTo>
                        <a:pt x="86261" y="161876"/>
                        <a:pt x="58215" y="217438"/>
                        <a:pt x="63507" y="235959"/>
                      </a:cubicBezTo>
                      <a:cubicBezTo>
                        <a:pt x="68799" y="254480"/>
                        <a:pt x="124890" y="261359"/>
                        <a:pt x="114307" y="274059"/>
                      </a:cubicBezTo>
                      <a:cubicBezTo>
                        <a:pt x="103724" y="286759"/>
                        <a:pt x="1065" y="335442"/>
                        <a:pt x="7" y="312159"/>
                      </a:cubicBezTo>
                      <a:cubicBezTo>
                        <a:pt x="-1051" y="288876"/>
                        <a:pt x="105311" y="154467"/>
                        <a:pt x="107957" y="134359"/>
                      </a:cubicBezTo>
                      <a:cubicBezTo>
                        <a:pt x="110603" y="114251"/>
                        <a:pt x="-5285" y="208442"/>
                        <a:pt x="15882" y="191509"/>
                      </a:cubicBezTo>
                      <a:cubicBezTo>
                        <a:pt x="37049" y="174576"/>
                        <a:pt x="247657" y="12651"/>
                        <a:pt x="260357" y="10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1" name="フリーフォーム 1200">
                  <a:extLst>
                    <a:ext uri="{FF2B5EF4-FFF2-40B4-BE49-F238E27FC236}">
                      <a16:creationId xmlns:a16="http://schemas.microsoft.com/office/drawing/2014/main" id="{585E9988-A9F2-EC12-7E69-AC45008A39E3}"/>
                    </a:ext>
                  </a:extLst>
                </p:cNvPr>
                <p:cNvSpPr/>
                <p:nvPr/>
              </p:nvSpPr>
              <p:spPr>
                <a:xfrm>
                  <a:off x="6661080" y="4162391"/>
                  <a:ext cx="162588" cy="57190"/>
                </a:xfrm>
                <a:custGeom>
                  <a:avLst/>
                  <a:gdLst>
                    <a:gd name="connsiteX0" fmla="*/ 70 w 162588"/>
                    <a:gd name="connsiteY0" fmla="*/ 25434 h 57190"/>
                    <a:gd name="connsiteX1" fmla="*/ 95320 w 162588"/>
                    <a:gd name="connsiteY1" fmla="*/ 34 h 57190"/>
                    <a:gd name="connsiteX2" fmla="*/ 152470 w 162588"/>
                    <a:gd name="connsiteY2" fmla="*/ 31784 h 57190"/>
                    <a:gd name="connsiteX3" fmla="*/ 139770 w 162588"/>
                    <a:gd name="connsiteY3" fmla="*/ 15909 h 57190"/>
                    <a:gd name="connsiteX4" fmla="*/ 161995 w 162588"/>
                    <a:gd name="connsiteY4" fmla="*/ 57184 h 57190"/>
                    <a:gd name="connsiteX5" fmla="*/ 111195 w 162588"/>
                    <a:gd name="connsiteY5" fmla="*/ 19084 h 57190"/>
                    <a:gd name="connsiteX6" fmla="*/ 70 w 162588"/>
                    <a:gd name="connsiteY6" fmla="*/ 25434 h 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588" h="57190">
                      <a:moveTo>
                        <a:pt x="70" y="25434"/>
                      </a:moveTo>
                      <a:cubicBezTo>
                        <a:pt x="-2576" y="22259"/>
                        <a:pt x="69920" y="-1024"/>
                        <a:pt x="95320" y="34"/>
                      </a:cubicBezTo>
                      <a:cubicBezTo>
                        <a:pt x="120720" y="1092"/>
                        <a:pt x="152470" y="31784"/>
                        <a:pt x="152470" y="31784"/>
                      </a:cubicBezTo>
                      <a:cubicBezTo>
                        <a:pt x="159878" y="34430"/>
                        <a:pt x="138183" y="11676"/>
                        <a:pt x="139770" y="15909"/>
                      </a:cubicBezTo>
                      <a:cubicBezTo>
                        <a:pt x="141357" y="20142"/>
                        <a:pt x="166758" y="56655"/>
                        <a:pt x="161995" y="57184"/>
                      </a:cubicBezTo>
                      <a:cubicBezTo>
                        <a:pt x="157233" y="57713"/>
                        <a:pt x="133949" y="23847"/>
                        <a:pt x="111195" y="19084"/>
                      </a:cubicBezTo>
                      <a:cubicBezTo>
                        <a:pt x="88441" y="14321"/>
                        <a:pt x="2716" y="28609"/>
                        <a:pt x="70" y="254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2" name="フリーフォーム 1201">
                  <a:extLst>
                    <a:ext uri="{FF2B5EF4-FFF2-40B4-BE49-F238E27FC236}">
                      <a16:creationId xmlns:a16="http://schemas.microsoft.com/office/drawing/2014/main" id="{06D19F51-F9CC-EE69-50EE-869136CD5A27}"/>
                    </a:ext>
                  </a:extLst>
                </p:cNvPr>
                <p:cNvSpPr/>
                <p:nvPr/>
              </p:nvSpPr>
              <p:spPr>
                <a:xfrm>
                  <a:off x="6384925" y="4236531"/>
                  <a:ext cx="79428" cy="75127"/>
                </a:xfrm>
                <a:custGeom>
                  <a:avLst/>
                  <a:gdLst>
                    <a:gd name="connsiteX0" fmla="*/ 0 w 79428"/>
                    <a:gd name="connsiteY0" fmla="*/ 11619 h 75127"/>
                    <a:gd name="connsiteX1" fmla="*/ 53975 w 79428"/>
                    <a:gd name="connsiteY1" fmla="*/ 40194 h 75127"/>
                    <a:gd name="connsiteX2" fmla="*/ 47625 w 79428"/>
                    <a:gd name="connsiteY2" fmla="*/ 75119 h 75127"/>
                    <a:gd name="connsiteX3" fmla="*/ 79375 w 79428"/>
                    <a:gd name="connsiteY3" fmla="*/ 37019 h 75127"/>
                    <a:gd name="connsiteX4" fmla="*/ 53975 w 79428"/>
                    <a:gd name="connsiteY4" fmla="*/ 2094 h 75127"/>
                    <a:gd name="connsiteX5" fmla="*/ 0 w 79428"/>
                    <a:gd name="connsiteY5" fmla="*/ 11619 h 7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428" h="75127">
                      <a:moveTo>
                        <a:pt x="0" y="11619"/>
                      </a:moveTo>
                      <a:cubicBezTo>
                        <a:pt x="0" y="17969"/>
                        <a:pt x="46038" y="29611"/>
                        <a:pt x="53975" y="40194"/>
                      </a:cubicBezTo>
                      <a:cubicBezTo>
                        <a:pt x="61912" y="50777"/>
                        <a:pt x="43392" y="75648"/>
                        <a:pt x="47625" y="75119"/>
                      </a:cubicBezTo>
                      <a:cubicBezTo>
                        <a:pt x="51858" y="74590"/>
                        <a:pt x="78317" y="49190"/>
                        <a:pt x="79375" y="37019"/>
                      </a:cubicBezTo>
                      <a:cubicBezTo>
                        <a:pt x="80433" y="24848"/>
                        <a:pt x="65617" y="8444"/>
                        <a:pt x="53975" y="2094"/>
                      </a:cubicBezTo>
                      <a:cubicBezTo>
                        <a:pt x="42333" y="-4256"/>
                        <a:pt x="0" y="5269"/>
                        <a:pt x="0" y="116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3" name="フリーフォーム 1202">
                  <a:extLst>
                    <a:ext uri="{FF2B5EF4-FFF2-40B4-BE49-F238E27FC236}">
                      <a16:creationId xmlns:a16="http://schemas.microsoft.com/office/drawing/2014/main" id="{E31A9C09-C706-8F98-4574-AE4959D47785}"/>
                    </a:ext>
                  </a:extLst>
                </p:cNvPr>
                <p:cNvSpPr/>
                <p:nvPr/>
              </p:nvSpPr>
              <p:spPr>
                <a:xfrm>
                  <a:off x="8076164" y="3886152"/>
                  <a:ext cx="355396" cy="1110075"/>
                </a:xfrm>
                <a:custGeom>
                  <a:avLst/>
                  <a:gdLst>
                    <a:gd name="connsiteX0" fmla="*/ 302661 w 355396"/>
                    <a:gd name="connsiteY0" fmla="*/ 44498 h 1110075"/>
                    <a:gd name="connsiteX1" fmla="*/ 353461 w 355396"/>
                    <a:gd name="connsiteY1" fmla="*/ 733473 h 1110075"/>
                    <a:gd name="connsiteX2" fmla="*/ 232811 w 355396"/>
                    <a:gd name="connsiteY2" fmla="*/ 104823 h 1110075"/>
                    <a:gd name="connsiteX3" fmla="*/ 251861 w 355396"/>
                    <a:gd name="connsiteY3" fmla="*/ 250873 h 1110075"/>
                    <a:gd name="connsiteX4" fmla="*/ 191536 w 355396"/>
                    <a:gd name="connsiteY4" fmla="*/ 200073 h 1110075"/>
                    <a:gd name="connsiteX5" fmla="*/ 115336 w 355396"/>
                    <a:gd name="connsiteY5" fmla="*/ 444548 h 1110075"/>
                    <a:gd name="connsiteX6" fmla="*/ 105811 w 355396"/>
                    <a:gd name="connsiteY6" fmla="*/ 336598 h 1110075"/>
                    <a:gd name="connsiteX7" fmla="*/ 20086 w 355396"/>
                    <a:gd name="connsiteY7" fmla="*/ 1101773 h 1110075"/>
                    <a:gd name="connsiteX8" fmla="*/ 4211 w 355396"/>
                    <a:gd name="connsiteY8" fmla="*/ 701723 h 1110075"/>
                    <a:gd name="connsiteX9" fmla="*/ 80411 w 355396"/>
                    <a:gd name="connsiteY9" fmla="*/ 63548 h 1110075"/>
                    <a:gd name="connsiteX10" fmla="*/ 93111 w 355396"/>
                    <a:gd name="connsiteY10" fmla="*/ 228648 h 1110075"/>
                    <a:gd name="connsiteX11" fmla="*/ 105811 w 355396"/>
                    <a:gd name="connsiteY11" fmla="*/ 73073 h 1110075"/>
                    <a:gd name="connsiteX12" fmla="*/ 150261 w 355396"/>
                    <a:gd name="connsiteY12" fmla="*/ 48 h 1110075"/>
                    <a:gd name="connsiteX13" fmla="*/ 194711 w 355396"/>
                    <a:gd name="connsiteY13" fmla="*/ 63548 h 1110075"/>
                    <a:gd name="connsiteX14" fmla="*/ 242336 w 355396"/>
                    <a:gd name="connsiteY14" fmla="*/ 165148 h 1110075"/>
                    <a:gd name="connsiteX15" fmla="*/ 302661 w 355396"/>
                    <a:gd name="connsiteY15" fmla="*/ 44498 h 111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5396" h="1110075">
                      <a:moveTo>
                        <a:pt x="302661" y="44498"/>
                      </a:moveTo>
                      <a:cubicBezTo>
                        <a:pt x="321182" y="139219"/>
                        <a:pt x="365103" y="723419"/>
                        <a:pt x="353461" y="733473"/>
                      </a:cubicBezTo>
                      <a:cubicBezTo>
                        <a:pt x="341819" y="743527"/>
                        <a:pt x="249744" y="185256"/>
                        <a:pt x="232811" y="104823"/>
                      </a:cubicBezTo>
                      <a:cubicBezTo>
                        <a:pt x="215878" y="24390"/>
                        <a:pt x="258740" y="234998"/>
                        <a:pt x="251861" y="250873"/>
                      </a:cubicBezTo>
                      <a:cubicBezTo>
                        <a:pt x="244982" y="266748"/>
                        <a:pt x="214290" y="167794"/>
                        <a:pt x="191536" y="200073"/>
                      </a:cubicBezTo>
                      <a:cubicBezTo>
                        <a:pt x="168782" y="232352"/>
                        <a:pt x="129623" y="421794"/>
                        <a:pt x="115336" y="444548"/>
                      </a:cubicBezTo>
                      <a:cubicBezTo>
                        <a:pt x="101048" y="467302"/>
                        <a:pt x="121686" y="227061"/>
                        <a:pt x="105811" y="336598"/>
                      </a:cubicBezTo>
                      <a:cubicBezTo>
                        <a:pt x="89936" y="446136"/>
                        <a:pt x="37019" y="1040919"/>
                        <a:pt x="20086" y="1101773"/>
                      </a:cubicBezTo>
                      <a:cubicBezTo>
                        <a:pt x="3153" y="1162627"/>
                        <a:pt x="-5843" y="874760"/>
                        <a:pt x="4211" y="701723"/>
                      </a:cubicBezTo>
                      <a:cubicBezTo>
                        <a:pt x="14265" y="528686"/>
                        <a:pt x="65594" y="142394"/>
                        <a:pt x="80411" y="63548"/>
                      </a:cubicBezTo>
                      <a:cubicBezTo>
                        <a:pt x="95228" y="-15298"/>
                        <a:pt x="88878" y="227061"/>
                        <a:pt x="93111" y="228648"/>
                      </a:cubicBezTo>
                      <a:cubicBezTo>
                        <a:pt x="97344" y="230235"/>
                        <a:pt x="96286" y="111173"/>
                        <a:pt x="105811" y="73073"/>
                      </a:cubicBezTo>
                      <a:cubicBezTo>
                        <a:pt x="115336" y="34973"/>
                        <a:pt x="135444" y="1635"/>
                        <a:pt x="150261" y="48"/>
                      </a:cubicBezTo>
                      <a:cubicBezTo>
                        <a:pt x="165078" y="-1539"/>
                        <a:pt x="179365" y="36031"/>
                        <a:pt x="194711" y="63548"/>
                      </a:cubicBezTo>
                      <a:cubicBezTo>
                        <a:pt x="210057" y="91065"/>
                        <a:pt x="228578" y="165148"/>
                        <a:pt x="242336" y="165148"/>
                      </a:cubicBezTo>
                      <a:cubicBezTo>
                        <a:pt x="256094" y="165148"/>
                        <a:pt x="284140" y="-50223"/>
                        <a:pt x="302661" y="444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4" name="フリーフォーム 1203">
                  <a:extLst>
                    <a:ext uri="{FF2B5EF4-FFF2-40B4-BE49-F238E27FC236}">
                      <a16:creationId xmlns:a16="http://schemas.microsoft.com/office/drawing/2014/main" id="{6A6244A5-178C-7739-B0CF-89A0794FDAE6}"/>
                    </a:ext>
                  </a:extLst>
                </p:cNvPr>
                <p:cNvSpPr/>
                <p:nvPr/>
              </p:nvSpPr>
              <p:spPr>
                <a:xfrm>
                  <a:off x="8067656" y="4686663"/>
                  <a:ext cx="260466" cy="1448711"/>
                </a:xfrm>
                <a:custGeom>
                  <a:avLst/>
                  <a:gdLst>
                    <a:gd name="connsiteX0" fmla="*/ 6369 w 260466"/>
                    <a:gd name="connsiteY0" fmla="*/ 40912 h 1448711"/>
                    <a:gd name="connsiteX1" fmla="*/ 9544 w 260466"/>
                    <a:gd name="connsiteY1" fmla="*/ 104412 h 1448711"/>
                    <a:gd name="connsiteX2" fmla="*/ 95269 w 260466"/>
                    <a:gd name="connsiteY2" fmla="*/ 936262 h 1448711"/>
                    <a:gd name="connsiteX3" fmla="*/ 88919 w 260466"/>
                    <a:gd name="connsiteY3" fmla="*/ 853712 h 1448711"/>
                    <a:gd name="connsiteX4" fmla="*/ 152419 w 260466"/>
                    <a:gd name="connsiteY4" fmla="*/ 1301387 h 1448711"/>
                    <a:gd name="connsiteX5" fmla="*/ 165119 w 260466"/>
                    <a:gd name="connsiteY5" fmla="*/ 875937 h 1448711"/>
                    <a:gd name="connsiteX6" fmla="*/ 260369 w 260466"/>
                    <a:gd name="connsiteY6" fmla="*/ 1447437 h 1448711"/>
                    <a:gd name="connsiteX7" fmla="*/ 180994 w 260466"/>
                    <a:gd name="connsiteY7" fmla="*/ 1015637 h 1448711"/>
                    <a:gd name="connsiteX8" fmla="*/ 79394 w 260466"/>
                    <a:gd name="connsiteY8" fmla="*/ 526687 h 1448711"/>
                    <a:gd name="connsiteX9" fmla="*/ 101619 w 260466"/>
                    <a:gd name="connsiteY9" fmla="*/ 599712 h 1448711"/>
                    <a:gd name="connsiteX10" fmla="*/ 38119 w 260466"/>
                    <a:gd name="connsiteY10" fmla="*/ 396512 h 1448711"/>
                    <a:gd name="connsiteX11" fmla="*/ 47644 w 260466"/>
                    <a:gd name="connsiteY11" fmla="*/ 367937 h 1448711"/>
                    <a:gd name="connsiteX12" fmla="*/ 6369 w 260466"/>
                    <a:gd name="connsiteY12" fmla="*/ 40912 h 1448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0466" h="1448711">
                      <a:moveTo>
                        <a:pt x="6369" y="40912"/>
                      </a:moveTo>
                      <a:cubicBezTo>
                        <a:pt x="19" y="-3009"/>
                        <a:pt x="-5273" y="-44813"/>
                        <a:pt x="9544" y="104412"/>
                      </a:cubicBezTo>
                      <a:cubicBezTo>
                        <a:pt x="24361" y="253637"/>
                        <a:pt x="82040" y="811379"/>
                        <a:pt x="95269" y="936262"/>
                      </a:cubicBezTo>
                      <a:cubicBezTo>
                        <a:pt x="108498" y="1061145"/>
                        <a:pt x="79394" y="792858"/>
                        <a:pt x="88919" y="853712"/>
                      </a:cubicBezTo>
                      <a:cubicBezTo>
                        <a:pt x="98444" y="914566"/>
                        <a:pt x="139719" y="1297683"/>
                        <a:pt x="152419" y="1301387"/>
                      </a:cubicBezTo>
                      <a:cubicBezTo>
                        <a:pt x="165119" y="1305091"/>
                        <a:pt x="147127" y="851595"/>
                        <a:pt x="165119" y="875937"/>
                      </a:cubicBezTo>
                      <a:cubicBezTo>
                        <a:pt x="183111" y="900279"/>
                        <a:pt x="257723" y="1424154"/>
                        <a:pt x="260369" y="1447437"/>
                      </a:cubicBezTo>
                      <a:cubicBezTo>
                        <a:pt x="263015" y="1470720"/>
                        <a:pt x="211156" y="1169095"/>
                        <a:pt x="180994" y="1015637"/>
                      </a:cubicBezTo>
                      <a:cubicBezTo>
                        <a:pt x="150832" y="862179"/>
                        <a:pt x="92623" y="596008"/>
                        <a:pt x="79394" y="526687"/>
                      </a:cubicBezTo>
                      <a:cubicBezTo>
                        <a:pt x="66165" y="457366"/>
                        <a:pt x="108498" y="621408"/>
                        <a:pt x="101619" y="599712"/>
                      </a:cubicBezTo>
                      <a:cubicBezTo>
                        <a:pt x="94740" y="578016"/>
                        <a:pt x="47115" y="435141"/>
                        <a:pt x="38119" y="396512"/>
                      </a:cubicBezTo>
                      <a:cubicBezTo>
                        <a:pt x="29123" y="357883"/>
                        <a:pt x="52406" y="426145"/>
                        <a:pt x="47644" y="367937"/>
                      </a:cubicBezTo>
                      <a:cubicBezTo>
                        <a:pt x="42882" y="309729"/>
                        <a:pt x="12719" y="84833"/>
                        <a:pt x="6369" y="40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5" name="フリーフォーム 1204">
                  <a:extLst>
                    <a:ext uri="{FF2B5EF4-FFF2-40B4-BE49-F238E27FC236}">
                      <a16:creationId xmlns:a16="http://schemas.microsoft.com/office/drawing/2014/main" id="{77D12556-FC40-310D-E28F-016805A40BB3}"/>
                    </a:ext>
                  </a:extLst>
                </p:cNvPr>
                <p:cNvSpPr/>
                <p:nvPr/>
              </p:nvSpPr>
              <p:spPr>
                <a:xfrm>
                  <a:off x="6705900" y="1425116"/>
                  <a:ext cx="1939483" cy="1191022"/>
                </a:xfrm>
                <a:custGeom>
                  <a:avLst/>
                  <a:gdLst>
                    <a:gd name="connsiteX0" fmla="*/ 2875 w 1939483"/>
                    <a:gd name="connsiteY0" fmla="*/ 459 h 1191022"/>
                    <a:gd name="connsiteX1" fmla="*/ 726775 w 1939483"/>
                    <a:gd name="connsiteY1" fmla="*/ 298909 h 1191022"/>
                    <a:gd name="connsiteX2" fmla="*/ 609300 w 1939483"/>
                    <a:gd name="connsiteY2" fmla="*/ 251284 h 1191022"/>
                    <a:gd name="connsiteX3" fmla="*/ 1342725 w 1939483"/>
                    <a:gd name="connsiteY3" fmla="*/ 651334 h 1191022"/>
                    <a:gd name="connsiteX4" fmla="*/ 1190325 w 1939483"/>
                    <a:gd name="connsiteY4" fmla="*/ 581484 h 1191022"/>
                    <a:gd name="connsiteX5" fmla="*/ 1914225 w 1939483"/>
                    <a:gd name="connsiteY5" fmla="*/ 1168859 h 1191022"/>
                    <a:gd name="connsiteX6" fmla="*/ 1787225 w 1939483"/>
                    <a:gd name="connsiteY6" fmla="*/ 1076784 h 1191022"/>
                    <a:gd name="connsiteX7" fmla="*/ 1349075 w 1939483"/>
                    <a:gd name="connsiteY7" fmla="*/ 752934 h 1191022"/>
                    <a:gd name="connsiteX8" fmla="*/ 860125 w 1939483"/>
                    <a:gd name="connsiteY8" fmla="*/ 378284 h 1191022"/>
                    <a:gd name="connsiteX9" fmla="*/ 1012525 w 1939483"/>
                    <a:gd name="connsiteY9" fmla="*/ 457659 h 1191022"/>
                    <a:gd name="connsiteX10" fmla="*/ 450550 w 1939483"/>
                    <a:gd name="connsiteY10" fmla="*/ 187784 h 1191022"/>
                    <a:gd name="connsiteX11" fmla="*/ 837900 w 1939483"/>
                    <a:gd name="connsiteY11" fmla="*/ 467184 h 1191022"/>
                    <a:gd name="connsiteX12" fmla="*/ 301325 w 1939483"/>
                    <a:gd name="connsiteY12" fmla="*/ 159209 h 1191022"/>
                    <a:gd name="connsiteX13" fmla="*/ 466425 w 1939483"/>
                    <a:gd name="connsiteY13" fmla="*/ 229059 h 1191022"/>
                    <a:gd name="connsiteX14" fmla="*/ 2875 w 1939483"/>
                    <a:gd name="connsiteY14" fmla="*/ 459 h 119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39483" h="1191022">
                      <a:moveTo>
                        <a:pt x="2875" y="459"/>
                      </a:moveTo>
                      <a:cubicBezTo>
                        <a:pt x="46267" y="12101"/>
                        <a:pt x="625704" y="257105"/>
                        <a:pt x="726775" y="298909"/>
                      </a:cubicBezTo>
                      <a:cubicBezTo>
                        <a:pt x="827846" y="340713"/>
                        <a:pt x="506642" y="192546"/>
                        <a:pt x="609300" y="251284"/>
                      </a:cubicBezTo>
                      <a:cubicBezTo>
                        <a:pt x="711958" y="310022"/>
                        <a:pt x="1245888" y="596301"/>
                        <a:pt x="1342725" y="651334"/>
                      </a:cubicBezTo>
                      <a:cubicBezTo>
                        <a:pt x="1439562" y="706367"/>
                        <a:pt x="1095075" y="495230"/>
                        <a:pt x="1190325" y="581484"/>
                      </a:cubicBezTo>
                      <a:cubicBezTo>
                        <a:pt x="1285575" y="667738"/>
                        <a:pt x="1814742" y="1086309"/>
                        <a:pt x="1914225" y="1168859"/>
                      </a:cubicBezTo>
                      <a:cubicBezTo>
                        <a:pt x="2013708" y="1251409"/>
                        <a:pt x="1787225" y="1076784"/>
                        <a:pt x="1787225" y="1076784"/>
                      </a:cubicBezTo>
                      <a:lnTo>
                        <a:pt x="1349075" y="752934"/>
                      </a:lnTo>
                      <a:cubicBezTo>
                        <a:pt x="1194558" y="636517"/>
                        <a:pt x="916217" y="427497"/>
                        <a:pt x="860125" y="378284"/>
                      </a:cubicBezTo>
                      <a:cubicBezTo>
                        <a:pt x="804033" y="329072"/>
                        <a:pt x="1080788" y="489409"/>
                        <a:pt x="1012525" y="457659"/>
                      </a:cubicBezTo>
                      <a:cubicBezTo>
                        <a:pt x="944263" y="425909"/>
                        <a:pt x="479654" y="186197"/>
                        <a:pt x="450550" y="187784"/>
                      </a:cubicBezTo>
                      <a:cubicBezTo>
                        <a:pt x="421446" y="189371"/>
                        <a:pt x="862771" y="471946"/>
                        <a:pt x="837900" y="467184"/>
                      </a:cubicBezTo>
                      <a:cubicBezTo>
                        <a:pt x="813029" y="462422"/>
                        <a:pt x="363238" y="198897"/>
                        <a:pt x="301325" y="159209"/>
                      </a:cubicBezTo>
                      <a:cubicBezTo>
                        <a:pt x="239412" y="119521"/>
                        <a:pt x="511933" y="256047"/>
                        <a:pt x="466425" y="229059"/>
                      </a:cubicBezTo>
                      <a:cubicBezTo>
                        <a:pt x="420917" y="202071"/>
                        <a:pt x="-40517" y="-11183"/>
                        <a:pt x="2875" y="4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6" name="フリーフォーム 1205">
                  <a:extLst>
                    <a:ext uri="{FF2B5EF4-FFF2-40B4-BE49-F238E27FC236}">
                      <a16:creationId xmlns:a16="http://schemas.microsoft.com/office/drawing/2014/main" id="{66E4181F-622D-EBD3-7404-FF45B22F9F87}"/>
                    </a:ext>
                  </a:extLst>
                </p:cNvPr>
                <p:cNvSpPr/>
                <p:nvPr/>
              </p:nvSpPr>
              <p:spPr>
                <a:xfrm>
                  <a:off x="7111936" y="2616676"/>
                  <a:ext cx="589080" cy="357090"/>
                </a:xfrm>
                <a:custGeom>
                  <a:avLst/>
                  <a:gdLst>
                    <a:gd name="connsiteX0" fmla="*/ 64 w 589080"/>
                    <a:gd name="connsiteY0" fmla="*/ 50324 h 357090"/>
                    <a:gd name="connsiteX1" fmla="*/ 327089 w 589080"/>
                    <a:gd name="connsiteY1" fmla="*/ 34449 h 357090"/>
                    <a:gd name="connsiteX2" fmla="*/ 435039 w 589080"/>
                    <a:gd name="connsiteY2" fmla="*/ 126524 h 357090"/>
                    <a:gd name="connsiteX3" fmla="*/ 460439 w 589080"/>
                    <a:gd name="connsiteY3" fmla="*/ 120174 h 357090"/>
                    <a:gd name="connsiteX4" fmla="*/ 577914 w 589080"/>
                    <a:gd name="connsiteY4" fmla="*/ 164624 h 357090"/>
                    <a:gd name="connsiteX5" fmla="*/ 584264 w 589080"/>
                    <a:gd name="connsiteY5" fmla="*/ 355124 h 357090"/>
                    <a:gd name="connsiteX6" fmla="*/ 581089 w 589080"/>
                    <a:gd name="connsiteY6" fmla="*/ 259874 h 357090"/>
                    <a:gd name="connsiteX7" fmla="*/ 558864 w 589080"/>
                    <a:gd name="connsiteY7" fmla="*/ 196374 h 357090"/>
                    <a:gd name="connsiteX8" fmla="*/ 581089 w 589080"/>
                    <a:gd name="connsiteY8" fmla="*/ 174149 h 357090"/>
                    <a:gd name="connsiteX9" fmla="*/ 476314 w 589080"/>
                    <a:gd name="connsiteY9" fmla="*/ 123349 h 357090"/>
                    <a:gd name="connsiteX10" fmla="*/ 254064 w 589080"/>
                    <a:gd name="connsiteY10" fmla="*/ 2699 h 357090"/>
                    <a:gd name="connsiteX11" fmla="*/ 355664 w 589080"/>
                    <a:gd name="connsiteY11" fmla="*/ 40799 h 357090"/>
                    <a:gd name="connsiteX12" fmla="*/ 64 w 589080"/>
                    <a:gd name="connsiteY12" fmla="*/ 50324 h 35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9080" h="357090">
                      <a:moveTo>
                        <a:pt x="64" y="50324"/>
                      </a:moveTo>
                      <a:cubicBezTo>
                        <a:pt x="-4698" y="49266"/>
                        <a:pt x="254593" y="21749"/>
                        <a:pt x="327089" y="34449"/>
                      </a:cubicBezTo>
                      <a:cubicBezTo>
                        <a:pt x="399585" y="47149"/>
                        <a:pt x="412814" y="112236"/>
                        <a:pt x="435039" y="126524"/>
                      </a:cubicBezTo>
                      <a:cubicBezTo>
                        <a:pt x="457264" y="140812"/>
                        <a:pt x="436627" y="113824"/>
                        <a:pt x="460439" y="120174"/>
                      </a:cubicBezTo>
                      <a:cubicBezTo>
                        <a:pt x="484251" y="126524"/>
                        <a:pt x="557277" y="125466"/>
                        <a:pt x="577914" y="164624"/>
                      </a:cubicBezTo>
                      <a:cubicBezTo>
                        <a:pt x="598551" y="203782"/>
                        <a:pt x="584264" y="355124"/>
                        <a:pt x="584264" y="355124"/>
                      </a:cubicBezTo>
                      <a:cubicBezTo>
                        <a:pt x="584793" y="370999"/>
                        <a:pt x="585322" y="286332"/>
                        <a:pt x="581089" y="259874"/>
                      </a:cubicBezTo>
                      <a:cubicBezTo>
                        <a:pt x="576856" y="233416"/>
                        <a:pt x="558864" y="210661"/>
                        <a:pt x="558864" y="196374"/>
                      </a:cubicBezTo>
                      <a:cubicBezTo>
                        <a:pt x="558864" y="182087"/>
                        <a:pt x="594847" y="186320"/>
                        <a:pt x="581089" y="174149"/>
                      </a:cubicBezTo>
                      <a:cubicBezTo>
                        <a:pt x="567331" y="161978"/>
                        <a:pt x="530818" y="151924"/>
                        <a:pt x="476314" y="123349"/>
                      </a:cubicBezTo>
                      <a:cubicBezTo>
                        <a:pt x="421810" y="94774"/>
                        <a:pt x="274172" y="16457"/>
                        <a:pt x="254064" y="2699"/>
                      </a:cubicBezTo>
                      <a:cubicBezTo>
                        <a:pt x="233956" y="-11059"/>
                        <a:pt x="392176" y="31803"/>
                        <a:pt x="355664" y="40799"/>
                      </a:cubicBezTo>
                      <a:cubicBezTo>
                        <a:pt x="319152" y="49795"/>
                        <a:pt x="4826" y="51382"/>
                        <a:pt x="64" y="503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7" name="フリーフォーム 1206">
                  <a:extLst>
                    <a:ext uri="{FF2B5EF4-FFF2-40B4-BE49-F238E27FC236}">
                      <a16:creationId xmlns:a16="http://schemas.microsoft.com/office/drawing/2014/main" id="{17016E52-0369-39F5-617F-3BD721283DD1}"/>
                    </a:ext>
                  </a:extLst>
                </p:cNvPr>
                <p:cNvSpPr/>
                <p:nvPr/>
              </p:nvSpPr>
              <p:spPr>
                <a:xfrm>
                  <a:off x="6090686" y="2508157"/>
                  <a:ext cx="43474" cy="371259"/>
                </a:xfrm>
                <a:custGeom>
                  <a:avLst/>
                  <a:gdLst>
                    <a:gd name="connsiteX0" fmla="*/ 43414 w 43474"/>
                    <a:gd name="connsiteY0" fmla="*/ 93 h 371259"/>
                    <a:gd name="connsiteX1" fmla="*/ 11664 w 43474"/>
                    <a:gd name="connsiteY1" fmla="*/ 165193 h 371259"/>
                    <a:gd name="connsiteX2" fmla="*/ 24364 w 43474"/>
                    <a:gd name="connsiteY2" fmla="*/ 368393 h 371259"/>
                    <a:gd name="connsiteX3" fmla="*/ 8489 w 43474"/>
                    <a:gd name="connsiteY3" fmla="*/ 273143 h 371259"/>
                    <a:gd name="connsiteX4" fmla="*/ 2139 w 43474"/>
                    <a:gd name="connsiteY4" fmla="*/ 114393 h 371259"/>
                    <a:gd name="connsiteX5" fmla="*/ 2139 w 43474"/>
                    <a:gd name="connsiteY5" fmla="*/ 187418 h 371259"/>
                    <a:gd name="connsiteX6" fmla="*/ 43414 w 43474"/>
                    <a:gd name="connsiteY6" fmla="*/ 93 h 37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474" h="371259">
                      <a:moveTo>
                        <a:pt x="43414" y="93"/>
                      </a:moveTo>
                      <a:cubicBezTo>
                        <a:pt x="45001" y="-3611"/>
                        <a:pt x="14839" y="103810"/>
                        <a:pt x="11664" y="165193"/>
                      </a:cubicBezTo>
                      <a:cubicBezTo>
                        <a:pt x="8489" y="226576"/>
                        <a:pt x="24893" y="350401"/>
                        <a:pt x="24364" y="368393"/>
                      </a:cubicBezTo>
                      <a:cubicBezTo>
                        <a:pt x="23835" y="386385"/>
                        <a:pt x="12193" y="315476"/>
                        <a:pt x="8489" y="273143"/>
                      </a:cubicBezTo>
                      <a:cubicBezTo>
                        <a:pt x="4785" y="230810"/>
                        <a:pt x="3197" y="128680"/>
                        <a:pt x="2139" y="114393"/>
                      </a:cubicBezTo>
                      <a:cubicBezTo>
                        <a:pt x="1081" y="100106"/>
                        <a:pt x="-2094" y="205410"/>
                        <a:pt x="2139" y="187418"/>
                      </a:cubicBezTo>
                      <a:cubicBezTo>
                        <a:pt x="6372" y="169426"/>
                        <a:pt x="41827" y="3797"/>
                        <a:pt x="43414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8" name="フリーフォーム 1207">
                  <a:extLst>
                    <a:ext uri="{FF2B5EF4-FFF2-40B4-BE49-F238E27FC236}">
                      <a16:creationId xmlns:a16="http://schemas.microsoft.com/office/drawing/2014/main" id="{AB556911-F113-AF63-C710-C0FD955DA3F3}"/>
                    </a:ext>
                  </a:extLst>
                </p:cNvPr>
                <p:cNvSpPr/>
                <p:nvPr/>
              </p:nvSpPr>
              <p:spPr>
                <a:xfrm>
                  <a:off x="5777931" y="2717266"/>
                  <a:ext cx="279943" cy="87734"/>
                </a:xfrm>
                <a:custGeom>
                  <a:avLst/>
                  <a:gdLst>
                    <a:gd name="connsiteX0" fmla="*/ 569 w 279943"/>
                    <a:gd name="connsiteY0" fmla="*/ 534 h 87734"/>
                    <a:gd name="connsiteX1" fmla="*/ 270444 w 279943"/>
                    <a:gd name="connsiteY1" fmla="*/ 86259 h 87734"/>
                    <a:gd name="connsiteX2" fmla="*/ 200594 w 279943"/>
                    <a:gd name="connsiteY2" fmla="*/ 51334 h 87734"/>
                    <a:gd name="connsiteX3" fmla="*/ 569 w 279943"/>
                    <a:gd name="connsiteY3" fmla="*/ 534 h 87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943" h="87734">
                      <a:moveTo>
                        <a:pt x="569" y="534"/>
                      </a:moveTo>
                      <a:cubicBezTo>
                        <a:pt x="12211" y="6355"/>
                        <a:pt x="237107" y="77792"/>
                        <a:pt x="270444" y="86259"/>
                      </a:cubicBezTo>
                      <a:cubicBezTo>
                        <a:pt x="303781" y="94726"/>
                        <a:pt x="241869" y="64563"/>
                        <a:pt x="200594" y="51334"/>
                      </a:cubicBezTo>
                      <a:cubicBezTo>
                        <a:pt x="159319" y="38105"/>
                        <a:pt x="-11073" y="-5287"/>
                        <a:pt x="569" y="5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9" name="フリーフォーム 1208">
                  <a:extLst>
                    <a:ext uri="{FF2B5EF4-FFF2-40B4-BE49-F238E27FC236}">
                      <a16:creationId xmlns:a16="http://schemas.microsoft.com/office/drawing/2014/main" id="{6410B623-9DBF-8130-4028-496EBD0273B6}"/>
                    </a:ext>
                  </a:extLst>
                </p:cNvPr>
                <p:cNvSpPr/>
                <p:nvPr/>
              </p:nvSpPr>
              <p:spPr>
                <a:xfrm>
                  <a:off x="4848166" y="2263705"/>
                  <a:ext cx="403922" cy="1156379"/>
                </a:xfrm>
                <a:custGeom>
                  <a:avLst/>
                  <a:gdLst>
                    <a:gd name="connsiteX0" fmla="*/ 384234 w 403922"/>
                    <a:gd name="connsiteY0" fmla="*/ 73095 h 1156379"/>
                    <a:gd name="connsiteX1" fmla="*/ 85784 w 403922"/>
                    <a:gd name="connsiteY1" fmla="*/ 1006545 h 1156379"/>
                    <a:gd name="connsiteX2" fmla="*/ 136584 w 403922"/>
                    <a:gd name="connsiteY2" fmla="*/ 739845 h 1156379"/>
                    <a:gd name="connsiteX3" fmla="*/ 59 w 403922"/>
                    <a:gd name="connsiteY3" fmla="*/ 1155770 h 1156379"/>
                    <a:gd name="connsiteX4" fmla="*/ 155634 w 403922"/>
                    <a:gd name="connsiteY4" fmla="*/ 628720 h 1156379"/>
                    <a:gd name="connsiteX5" fmla="*/ 352484 w 403922"/>
                    <a:gd name="connsiteY5" fmla="*/ 120720 h 1156379"/>
                    <a:gd name="connsiteX6" fmla="*/ 384234 w 403922"/>
                    <a:gd name="connsiteY6" fmla="*/ 73095 h 1156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922" h="1156379">
                      <a:moveTo>
                        <a:pt x="384234" y="73095"/>
                      </a:moveTo>
                      <a:cubicBezTo>
                        <a:pt x="339784" y="220732"/>
                        <a:pt x="127059" y="895420"/>
                        <a:pt x="85784" y="1006545"/>
                      </a:cubicBezTo>
                      <a:cubicBezTo>
                        <a:pt x="44509" y="1117670"/>
                        <a:pt x="150871" y="714974"/>
                        <a:pt x="136584" y="739845"/>
                      </a:cubicBezTo>
                      <a:cubicBezTo>
                        <a:pt x="122296" y="764716"/>
                        <a:pt x="-3116" y="1174291"/>
                        <a:pt x="59" y="1155770"/>
                      </a:cubicBezTo>
                      <a:cubicBezTo>
                        <a:pt x="3234" y="1137249"/>
                        <a:pt x="96897" y="801228"/>
                        <a:pt x="155634" y="628720"/>
                      </a:cubicBezTo>
                      <a:cubicBezTo>
                        <a:pt x="214371" y="456212"/>
                        <a:pt x="315971" y="208562"/>
                        <a:pt x="352484" y="120720"/>
                      </a:cubicBezTo>
                      <a:cubicBezTo>
                        <a:pt x="388997" y="32878"/>
                        <a:pt x="428684" y="-74542"/>
                        <a:pt x="384234" y="730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0" name="フリーフォーム 1209">
                  <a:extLst>
                    <a:ext uri="{FF2B5EF4-FFF2-40B4-BE49-F238E27FC236}">
                      <a16:creationId xmlns:a16="http://schemas.microsoft.com/office/drawing/2014/main" id="{9CA91BDB-A39B-839A-47E4-0DFCE6DE6D57}"/>
                    </a:ext>
                  </a:extLst>
                </p:cNvPr>
                <p:cNvSpPr/>
                <p:nvPr/>
              </p:nvSpPr>
              <p:spPr>
                <a:xfrm>
                  <a:off x="4889637" y="3414069"/>
                  <a:ext cx="153352" cy="1337560"/>
                </a:xfrm>
                <a:custGeom>
                  <a:avLst/>
                  <a:gdLst>
                    <a:gd name="connsiteX0" fmla="*/ 31613 w 153352"/>
                    <a:gd name="connsiteY0" fmla="*/ 2231 h 1337560"/>
                    <a:gd name="connsiteX1" fmla="*/ 63363 w 153352"/>
                    <a:gd name="connsiteY1" fmla="*/ 869006 h 1337560"/>
                    <a:gd name="connsiteX2" fmla="*/ 66538 w 153352"/>
                    <a:gd name="connsiteY2" fmla="*/ 729306 h 1337560"/>
                    <a:gd name="connsiteX3" fmla="*/ 152263 w 153352"/>
                    <a:gd name="connsiteY3" fmla="*/ 1329381 h 1337560"/>
                    <a:gd name="connsiteX4" fmla="*/ 107813 w 153352"/>
                    <a:gd name="connsiteY4" fmla="*/ 1030931 h 1337560"/>
                    <a:gd name="connsiteX5" fmla="*/ 6213 w 153352"/>
                    <a:gd name="connsiteY5" fmla="*/ 386406 h 1337560"/>
                    <a:gd name="connsiteX6" fmla="*/ 15738 w 153352"/>
                    <a:gd name="connsiteY6" fmla="*/ 611831 h 1337560"/>
                    <a:gd name="connsiteX7" fmla="*/ 31613 w 153352"/>
                    <a:gd name="connsiteY7" fmla="*/ 2231 h 1337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352" h="1337560">
                      <a:moveTo>
                        <a:pt x="31613" y="2231"/>
                      </a:moveTo>
                      <a:cubicBezTo>
                        <a:pt x="39550" y="45093"/>
                        <a:pt x="57542" y="747827"/>
                        <a:pt x="63363" y="869006"/>
                      </a:cubicBezTo>
                      <a:cubicBezTo>
                        <a:pt x="69184" y="990185"/>
                        <a:pt x="51721" y="652577"/>
                        <a:pt x="66538" y="729306"/>
                      </a:cubicBezTo>
                      <a:cubicBezTo>
                        <a:pt x="81355" y="806035"/>
                        <a:pt x="145384" y="1279110"/>
                        <a:pt x="152263" y="1329381"/>
                      </a:cubicBezTo>
                      <a:cubicBezTo>
                        <a:pt x="159142" y="1379652"/>
                        <a:pt x="132155" y="1188094"/>
                        <a:pt x="107813" y="1030931"/>
                      </a:cubicBezTo>
                      <a:cubicBezTo>
                        <a:pt x="83471" y="873769"/>
                        <a:pt x="21559" y="456256"/>
                        <a:pt x="6213" y="386406"/>
                      </a:cubicBezTo>
                      <a:cubicBezTo>
                        <a:pt x="-9133" y="316556"/>
                        <a:pt x="7800" y="676389"/>
                        <a:pt x="15738" y="611831"/>
                      </a:cubicBezTo>
                      <a:cubicBezTo>
                        <a:pt x="23676" y="547273"/>
                        <a:pt x="23676" y="-40631"/>
                        <a:pt x="31613" y="22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1" name="フリーフォーム 1210">
                  <a:extLst>
                    <a:ext uri="{FF2B5EF4-FFF2-40B4-BE49-F238E27FC236}">
                      <a16:creationId xmlns:a16="http://schemas.microsoft.com/office/drawing/2014/main" id="{AA0EDCA6-5277-23E7-D808-54089B746B4B}"/>
                    </a:ext>
                  </a:extLst>
                </p:cNvPr>
                <p:cNvSpPr/>
                <p:nvPr/>
              </p:nvSpPr>
              <p:spPr>
                <a:xfrm>
                  <a:off x="4755417" y="3392536"/>
                  <a:ext cx="58777" cy="886527"/>
                </a:xfrm>
                <a:custGeom>
                  <a:avLst/>
                  <a:gdLst>
                    <a:gd name="connsiteX0" fmla="*/ 16608 w 58777"/>
                    <a:gd name="connsiteY0" fmla="*/ 36464 h 886527"/>
                    <a:gd name="connsiteX1" fmla="*/ 32483 w 58777"/>
                    <a:gd name="connsiteY1" fmla="*/ 96789 h 886527"/>
                    <a:gd name="connsiteX2" fmla="*/ 35658 w 58777"/>
                    <a:gd name="connsiteY2" fmla="*/ 785764 h 886527"/>
                    <a:gd name="connsiteX3" fmla="*/ 35658 w 58777"/>
                    <a:gd name="connsiteY3" fmla="*/ 665114 h 886527"/>
                    <a:gd name="connsiteX4" fmla="*/ 57883 w 58777"/>
                    <a:gd name="connsiteY4" fmla="*/ 874664 h 886527"/>
                    <a:gd name="connsiteX5" fmla="*/ 733 w 58777"/>
                    <a:gd name="connsiteY5" fmla="*/ 242839 h 886527"/>
                    <a:gd name="connsiteX6" fmla="*/ 26133 w 58777"/>
                    <a:gd name="connsiteY6" fmla="*/ 395239 h 886527"/>
                    <a:gd name="connsiteX7" fmla="*/ 16608 w 58777"/>
                    <a:gd name="connsiteY7" fmla="*/ 36464 h 88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777" h="886527">
                      <a:moveTo>
                        <a:pt x="16608" y="36464"/>
                      </a:moveTo>
                      <a:cubicBezTo>
                        <a:pt x="17666" y="-13278"/>
                        <a:pt x="29308" y="-28094"/>
                        <a:pt x="32483" y="96789"/>
                      </a:cubicBezTo>
                      <a:cubicBezTo>
                        <a:pt x="35658" y="221672"/>
                        <a:pt x="35129" y="691043"/>
                        <a:pt x="35658" y="785764"/>
                      </a:cubicBezTo>
                      <a:cubicBezTo>
                        <a:pt x="36187" y="880485"/>
                        <a:pt x="31954" y="650297"/>
                        <a:pt x="35658" y="665114"/>
                      </a:cubicBezTo>
                      <a:cubicBezTo>
                        <a:pt x="39362" y="679931"/>
                        <a:pt x="63704" y="945043"/>
                        <a:pt x="57883" y="874664"/>
                      </a:cubicBezTo>
                      <a:cubicBezTo>
                        <a:pt x="52062" y="804285"/>
                        <a:pt x="6025" y="322743"/>
                        <a:pt x="733" y="242839"/>
                      </a:cubicBezTo>
                      <a:cubicBezTo>
                        <a:pt x="-4559" y="162935"/>
                        <a:pt x="20312" y="427518"/>
                        <a:pt x="26133" y="395239"/>
                      </a:cubicBezTo>
                      <a:cubicBezTo>
                        <a:pt x="31954" y="362960"/>
                        <a:pt x="15550" y="86206"/>
                        <a:pt x="16608" y="36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2" name="フリーフォーム 1211">
                  <a:extLst>
                    <a:ext uri="{FF2B5EF4-FFF2-40B4-BE49-F238E27FC236}">
                      <a16:creationId xmlns:a16="http://schemas.microsoft.com/office/drawing/2014/main" id="{07AD8A47-C807-32D1-1DA5-5EFFE6673CBE}"/>
                    </a:ext>
                  </a:extLst>
                </p:cNvPr>
                <p:cNvSpPr/>
                <p:nvPr/>
              </p:nvSpPr>
              <p:spPr>
                <a:xfrm>
                  <a:off x="5079952" y="4422746"/>
                  <a:ext cx="172048" cy="869990"/>
                </a:xfrm>
                <a:custGeom>
                  <a:avLst/>
                  <a:gdLst>
                    <a:gd name="connsiteX0" fmla="*/ 48 w 172048"/>
                    <a:gd name="connsiteY0" fmla="*/ 29 h 869990"/>
                    <a:gd name="connsiteX1" fmla="*/ 47673 w 172048"/>
                    <a:gd name="connsiteY1" fmla="*/ 393729 h 869990"/>
                    <a:gd name="connsiteX2" fmla="*/ 165148 w 172048"/>
                    <a:gd name="connsiteY2" fmla="*/ 857279 h 869990"/>
                    <a:gd name="connsiteX3" fmla="*/ 142923 w 172048"/>
                    <a:gd name="connsiteY3" fmla="*/ 704879 h 869990"/>
                    <a:gd name="connsiteX4" fmla="*/ 15923 w 172048"/>
                    <a:gd name="connsiteY4" fmla="*/ 339754 h 869990"/>
                    <a:gd name="connsiteX5" fmla="*/ 38148 w 172048"/>
                    <a:gd name="connsiteY5" fmla="*/ 412779 h 869990"/>
                    <a:gd name="connsiteX6" fmla="*/ 48 w 172048"/>
                    <a:gd name="connsiteY6" fmla="*/ 29 h 869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48" h="869990">
                      <a:moveTo>
                        <a:pt x="48" y="29"/>
                      </a:moveTo>
                      <a:cubicBezTo>
                        <a:pt x="1635" y="-3146"/>
                        <a:pt x="20156" y="250854"/>
                        <a:pt x="47673" y="393729"/>
                      </a:cubicBezTo>
                      <a:cubicBezTo>
                        <a:pt x="75190" y="536604"/>
                        <a:pt x="149273" y="805421"/>
                        <a:pt x="165148" y="857279"/>
                      </a:cubicBezTo>
                      <a:cubicBezTo>
                        <a:pt x="181023" y="909137"/>
                        <a:pt x="167794" y="791133"/>
                        <a:pt x="142923" y="704879"/>
                      </a:cubicBezTo>
                      <a:cubicBezTo>
                        <a:pt x="118052" y="618625"/>
                        <a:pt x="33385" y="388437"/>
                        <a:pt x="15923" y="339754"/>
                      </a:cubicBezTo>
                      <a:cubicBezTo>
                        <a:pt x="-1539" y="291071"/>
                        <a:pt x="39735" y="464108"/>
                        <a:pt x="38148" y="412779"/>
                      </a:cubicBezTo>
                      <a:cubicBezTo>
                        <a:pt x="36561" y="361450"/>
                        <a:pt x="-1539" y="3204"/>
                        <a:pt x="48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3" name="フリーフォーム 1212">
                  <a:extLst>
                    <a:ext uri="{FF2B5EF4-FFF2-40B4-BE49-F238E27FC236}">
                      <a16:creationId xmlns:a16="http://schemas.microsoft.com/office/drawing/2014/main" id="{9BC83A2A-23E3-8F00-C7D7-8AF21A660C66}"/>
                    </a:ext>
                  </a:extLst>
                </p:cNvPr>
                <p:cNvSpPr/>
                <p:nvPr/>
              </p:nvSpPr>
              <p:spPr>
                <a:xfrm>
                  <a:off x="7613584" y="2978062"/>
                  <a:ext cx="131836" cy="287328"/>
                </a:xfrm>
                <a:custGeom>
                  <a:avLst/>
                  <a:gdLst>
                    <a:gd name="connsiteX0" fmla="*/ 66 w 131836"/>
                    <a:gd name="connsiteY0" fmla="*/ 88 h 287328"/>
                    <a:gd name="connsiteX1" fmla="*/ 111191 w 131836"/>
                    <a:gd name="connsiteY1" fmla="*/ 127088 h 287328"/>
                    <a:gd name="connsiteX2" fmla="*/ 19116 w 131836"/>
                    <a:gd name="connsiteY2" fmla="*/ 285838 h 287328"/>
                    <a:gd name="connsiteX3" fmla="*/ 85791 w 131836"/>
                    <a:gd name="connsiteY3" fmla="*/ 203288 h 287328"/>
                    <a:gd name="connsiteX4" fmla="*/ 130241 w 131836"/>
                    <a:gd name="connsiteY4" fmla="*/ 146138 h 287328"/>
                    <a:gd name="connsiteX5" fmla="*/ 66 w 131836"/>
                    <a:gd name="connsiteY5" fmla="*/ 88 h 287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836" h="287328">
                      <a:moveTo>
                        <a:pt x="66" y="88"/>
                      </a:moveTo>
                      <a:cubicBezTo>
                        <a:pt x="-3109" y="-3087"/>
                        <a:pt x="108016" y="79463"/>
                        <a:pt x="111191" y="127088"/>
                      </a:cubicBezTo>
                      <a:cubicBezTo>
                        <a:pt x="114366" y="174713"/>
                        <a:pt x="23349" y="273138"/>
                        <a:pt x="19116" y="285838"/>
                      </a:cubicBezTo>
                      <a:cubicBezTo>
                        <a:pt x="14883" y="298538"/>
                        <a:pt x="67270" y="226571"/>
                        <a:pt x="85791" y="203288"/>
                      </a:cubicBezTo>
                      <a:cubicBezTo>
                        <a:pt x="104312" y="180005"/>
                        <a:pt x="139766" y="175771"/>
                        <a:pt x="130241" y="146138"/>
                      </a:cubicBezTo>
                      <a:cubicBezTo>
                        <a:pt x="120716" y="116505"/>
                        <a:pt x="3241" y="3263"/>
                        <a:pt x="66" y="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4" name="フリーフォーム 1213">
                  <a:extLst>
                    <a:ext uri="{FF2B5EF4-FFF2-40B4-BE49-F238E27FC236}">
                      <a16:creationId xmlns:a16="http://schemas.microsoft.com/office/drawing/2014/main" id="{859F4B18-8128-8865-E396-B8D300688F1B}"/>
                    </a:ext>
                  </a:extLst>
                </p:cNvPr>
                <p:cNvSpPr/>
                <p:nvPr/>
              </p:nvSpPr>
              <p:spPr>
                <a:xfrm>
                  <a:off x="7610126" y="3379837"/>
                  <a:ext cx="137194" cy="788207"/>
                </a:xfrm>
                <a:custGeom>
                  <a:avLst/>
                  <a:gdLst>
                    <a:gd name="connsiteX0" fmla="*/ 127349 w 137194"/>
                    <a:gd name="connsiteY0" fmla="*/ 1538 h 788207"/>
                    <a:gd name="connsiteX1" fmla="*/ 32099 w 137194"/>
                    <a:gd name="connsiteY1" fmla="*/ 265063 h 788207"/>
                    <a:gd name="connsiteX2" fmla="*/ 41624 w 137194"/>
                    <a:gd name="connsiteY2" fmla="*/ 430163 h 788207"/>
                    <a:gd name="connsiteX3" fmla="*/ 41624 w 137194"/>
                    <a:gd name="connsiteY3" fmla="*/ 315863 h 788207"/>
                    <a:gd name="connsiteX4" fmla="*/ 47974 w 137194"/>
                    <a:gd name="connsiteY4" fmla="*/ 782588 h 788207"/>
                    <a:gd name="connsiteX5" fmla="*/ 38449 w 137194"/>
                    <a:gd name="connsiteY5" fmla="*/ 544463 h 788207"/>
                    <a:gd name="connsiteX6" fmla="*/ 136874 w 137194"/>
                    <a:gd name="connsiteY6" fmla="*/ 109488 h 788207"/>
                    <a:gd name="connsiteX7" fmla="*/ 349 w 137194"/>
                    <a:gd name="connsiteY7" fmla="*/ 395238 h 788207"/>
                    <a:gd name="connsiteX8" fmla="*/ 127349 w 137194"/>
                    <a:gd name="connsiteY8" fmla="*/ 1538 h 788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94" h="788207">
                      <a:moveTo>
                        <a:pt x="127349" y="1538"/>
                      </a:moveTo>
                      <a:cubicBezTo>
                        <a:pt x="132641" y="-20158"/>
                        <a:pt x="46386" y="193626"/>
                        <a:pt x="32099" y="265063"/>
                      </a:cubicBezTo>
                      <a:cubicBezTo>
                        <a:pt x="17811" y="336501"/>
                        <a:pt x="40037" y="421696"/>
                        <a:pt x="41624" y="430163"/>
                      </a:cubicBezTo>
                      <a:cubicBezTo>
                        <a:pt x="43211" y="438630"/>
                        <a:pt x="40566" y="257126"/>
                        <a:pt x="41624" y="315863"/>
                      </a:cubicBezTo>
                      <a:cubicBezTo>
                        <a:pt x="42682" y="374600"/>
                        <a:pt x="48503" y="744488"/>
                        <a:pt x="47974" y="782588"/>
                      </a:cubicBezTo>
                      <a:cubicBezTo>
                        <a:pt x="47445" y="820688"/>
                        <a:pt x="23632" y="656646"/>
                        <a:pt x="38449" y="544463"/>
                      </a:cubicBezTo>
                      <a:cubicBezTo>
                        <a:pt x="53266" y="432280"/>
                        <a:pt x="143224" y="134359"/>
                        <a:pt x="136874" y="109488"/>
                      </a:cubicBezTo>
                      <a:cubicBezTo>
                        <a:pt x="130524" y="84617"/>
                        <a:pt x="8286" y="410584"/>
                        <a:pt x="349" y="395238"/>
                      </a:cubicBezTo>
                      <a:cubicBezTo>
                        <a:pt x="-7588" y="379892"/>
                        <a:pt x="122057" y="23234"/>
                        <a:pt x="127349" y="15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5" name="フリーフォーム 1214">
                  <a:extLst>
                    <a:ext uri="{FF2B5EF4-FFF2-40B4-BE49-F238E27FC236}">
                      <a16:creationId xmlns:a16="http://schemas.microsoft.com/office/drawing/2014/main" id="{BA08217F-7977-4F65-9A0E-FB20DACEDE91}"/>
                    </a:ext>
                  </a:extLst>
                </p:cNvPr>
                <p:cNvSpPr/>
                <p:nvPr/>
              </p:nvSpPr>
              <p:spPr>
                <a:xfrm>
                  <a:off x="7518360" y="4222039"/>
                  <a:ext cx="99105" cy="543694"/>
                </a:xfrm>
                <a:custGeom>
                  <a:avLst/>
                  <a:gdLst>
                    <a:gd name="connsiteX0" fmla="*/ 88940 w 99105"/>
                    <a:gd name="connsiteY0" fmla="*/ 711 h 543694"/>
                    <a:gd name="connsiteX1" fmla="*/ 41315 w 99105"/>
                    <a:gd name="connsiteY1" fmla="*/ 159461 h 543694"/>
                    <a:gd name="connsiteX2" fmla="*/ 85765 w 99105"/>
                    <a:gd name="connsiteY2" fmla="*/ 356311 h 543694"/>
                    <a:gd name="connsiteX3" fmla="*/ 40 w 99105"/>
                    <a:gd name="connsiteY3" fmla="*/ 543636 h 543694"/>
                    <a:gd name="connsiteX4" fmla="*/ 98465 w 99105"/>
                    <a:gd name="connsiteY4" fmla="*/ 337261 h 543694"/>
                    <a:gd name="connsiteX5" fmla="*/ 44490 w 99105"/>
                    <a:gd name="connsiteY5" fmla="*/ 222961 h 543694"/>
                    <a:gd name="connsiteX6" fmla="*/ 88940 w 99105"/>
                    <a:gd name="connsiteY6" fmla="*/ 711 h 54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105" h="543694">
                      <a:moveTo>
                        <a:pt x="88940" y="711"/>
                      </a:moveTo>
                      <a:cubicBezTo>
                        <a:pt x="88411" y="-9872"/>
                        <a:pt x="41844" y="100194"/>
                        <a:pt x="41315" y="159461"/>
                      </a:cubicBezTo>
                      <a:cubicBezTo>
                        <a:pt x="40786" y="218728"/>
                        <a:pt x="92644" y="292282"/>
                        <a:pt x="85765" y="356311"/>
                      </a:cubicBezTo>
                      <a:cubicBezTo>
                        <a:pt x="78886" y="420340"/>
                        <a:pt x="-2077" y="546811"/>
                        <a:pt x="40" y="543636"/>
                      </a:cubicBezTo>
                      <a:cubicBezTo>
                        <a:pt x="2157" y="540461"/>
                        <a:pt x="91057" y="390707"/>
                        <a:pt x="98465" y="337261"/>
                      </a:cubicBezTo>
                      <a:cubicBezTo>
                        <a:pt x="105873" y="283815"/>
                        <a:pt x="46607" y="273761"/>
                        <a:pt x="44490" y="222961"/>
                      </a:cubicBezTo>
                      <a:cubicBezTo>
                        <a:pt x="42373" y="172161"/>
                        <a:pt x="89469" y="11294"/>
                        <a:pt x="88940" y="7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6" name="フリーフォーム 1215">
                  <a:extLst>
                    <a:ext uri="{FF2B5EF4-FFF2-40B4-BE49-F238E27FC236}">
                      <a16:creationId xmlns:a16="http://schemas.microsoft.com/office/drawing/2014/main" id="{8ACB387A-2266-471B-4C42-942C598C5858}"/>
                    </a:ext>
                  </a:extLst>
                </p:cNvPr>
                <p:cNvSpPr/>
                <p:nvPr/>
              </p:nvSpPr>
              <p:spPr>
                <a:xfrm>
                  <a:off x="7826156" y="4019821"/>
                  <a:ext cx="47861" cy="727213"/>
                </a:xfrm>
                <a:custGeom>
                  <a:avLst/>
                  <a:gdLst>
                    <a:gd name="connsiteX0" fmla="*/ 47844 w 47861"/>
                    <a:gd name="connsiteY0" fmla="*/ 2904 h 727213"/>
                    <a:gd name="connsiteX1" fmla="*/ 28794 w 47861"/>
                    <a:gd name="connsiteY1" fmla="*/ 590279 h 727213"/>
                    <a:gd name="connsiteX2" fmla="*/ 219 w 47861"/>
                    <a:gd name="connsiteY2" fmla="*/ 726804 h 727213"/>
                    <a:gd name="connsiteX3" fmla="*/ 16094 w 47861"/>
                    <a:gd name="connsiteY3" fmla="*/ 568054 h 727213"/>
                    <a:gd name="connsiteX4" fmla="*/ 25619 w 47861"/>
                    <a:gd name="connsiteY4" fmla="*/ 263254 h 727213"/>
                    <a:gd name="connsiteX5" fmla="*/ 25619 w 47861"/>
                    <a:gd name="connsiteY5" fmla="*/ 358504 h 727213"/>
                    <a:gd name="connsiteX6" fmla="*/ 47844 w 47861"/>
                    <a:gd name="connsiteY6" fmla="*/ 2904 h 727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61" h="727213">
                      <a:moveTo>
                        <a:pt x="47844" y="2904"/>
                      </a:moveTo>
                      <a:cubicBezTo>
                        <a:pt x="48373" y="41533"/>
                        <a:pt x="36731" y="469629"/>
                        <a:pt x="28794" y="590279"/>
                      </a:cubicBezTo>
                      <a:cubicBezTo>
                        <a:pt x="20857" y="710929"/>
                        <a:pt x="2336" y="730508"/>
                        <a:pt x="219" y="726804"/>
                      </a:cubicBezTo>
                      <a:cubicBezTo>
                        <a:pt x="-1898" y="723100"/>
                        <a:pt x="11861" y="645312"/>
                        <a:pt x="16094" y="568054"/>
                      </a:cubicBezTo>
                      <a:cubicBezTo>
                        <a:pt x="20327" y="490796"/>
                        <a:pt x="24031" y="298179"/>
                        <a:pt x="25619" y="263254"/>
                      </a:cubicBezTo>
                      <a:cubicBezTo>
                        <a:pt x="27207" y="228329"/>
                        <a:pt x="22973" y="393958"/>
                        <a:pt x="25619" y="358504"/>
                      </a:cubicBezTo>
                      <a:cubicBezTo>
                        <a:pt x="28265" y="323050"/>
                        <a:pt x="47315" y="-35725"/>
                        <a:pt x="47844" y="29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7" name="フリーフォーム 1216">
                  <a:extLst>
                    <a:ext uri="{FF2B5EF4-FFF2-40B4-BE49-F238E27FC236}">
                      <a16:creationId xmlns:a16="http://schemas.microsoft.com/office/drawing/2014/main" id="{731F750A-A6DF-EACB-F46B-F6220D6E9D8B}"/>
                    </a:ext>
                  </a:extLst>
                </p:cNvPr>
                <p:cNvSpPr/>
                <p:nvPr/>
              </p:nvSpPr>
              <p:spPr>
                <a:xfrm>
                  <a:off x="6578057" y="4986369"/>
                  <a:ext cx="1111654" cy="311266"/>
                </a:xfrm>
                <a:custGeom>
                  <a:avLst/>
                  <a:gdLst>
                    <a:gd name="connsiteX0" fmla="*/ 44993 w 1111654"/>
                    <a:gd name="connsiteY0" fmla="*/ 303181 h 311266"/>
                    <a:gd name="connsiteX1" fmla="*/ 781593 w 1111654"/>
                    <a:gd name="connsiteY1" fmla="*/ 109506 h 311266"/>
                    <a:gd name="connsiteX2" fmla="*/ 533943 w 1111654"/>
                    <a:gd name="connsiteY2" fmla="*/ 166656 h 311266"/>
                    <a:gd name="connsiteX3" fmla="*/ 1108618 w 1111654"/>
                    <a:gd name="connsiteY3" fmla="*/ 1556 h 311266"/>
                    <a:gd name="connsiteX4" fmla="*/ 733968 w 1111654"/>
                    <a:gd name="connsiteY4" fmla="*/ 93631 h 311266"/>
                    <a:gd name="connsiteX5" fmla="*/ 152943 w 1111654"/>
                    <a:gd name="connsiteY5" fmla="*/ 255556 h 311266"/>
                    <a:gd name="connsiteX6" fmla="*/ 44993 w 1111654"/>
                    <a:gd name="connsiteY6" fmla="*/ 303181 h 31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654" h="311266">
                      <a:moveTo>
                        <a:pt x="44993" y="303181"/>
                      </a:moveTo>
                      <a:cubicBezTo>
                        <a:pt x="149768" y="278839"/>
                        <a:pt x="700101" y="132260"/>
                        <a:pt x="781593" y="109506"/>
                      </a:cubicBezTo>
                      <a:cubicBezTo>
                        <a:pt x="863085" y="86752"/>
                        <a:pt x="479439" y="184648"/>
                        <a:pt x="533943" y="166656"/>
                      </a:cubicBezTo>
                      <a:cubicBezTo>
                        <a:pt x="588447" y="148664"/>
                        <a:pt x="1075281" y="13727"/>
                        <a:pt x="1108618" y="1556"/>
                      </a:cubicBezTo>
                      <a:cubicBezTo>
                        <a:pt x="1141955" y="-10615"/>
                        <a:pt x="893247" y="51298"/>
                        <a:pt x="733968" y="93631"/>
                      </a:cubicBezTo>
                      <a:cubicBezTo>
                        <a:pt x="574689" y="135964"/>
                        <a:pt x="269889" y="218514"/>
                        <a:pt x="152943" y="255556"/>
                      </a:cubicBezTo>
                      <a:cubicBezTo>
                        <a:pt x="35997" y="292598"/>
                        <a:pt x="-59782" y="327523"/>
                        <a:pt x="44993" y="303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8" name="フリーフォーム 1217">
                  <a:extLst>
                    <a:ext uri="{FF2B5EF4-FFF2-40B4-BE49-F238E27FC236}">
                      <a16:creationId xmlns:a16="http://schemas.microsoft.com/office/drawing/2014/main" id="{54371642-F104-63A6-A814-0F12033D232F}"/>
                    </a:ext>
                  </a:extLst>
                </p:cNvPr>
                <p:cNvSpPr/>
                <p:nvPr/>
              </p:nvSpPr>
              <p:spPr>
                <a:xfrm>
                  <a:off x="6699250" y="4057017"/>
                  <a:ext cx="225433" cy="227489"/>
                </a:xfrm>
                <a:custGeom>
                  <a:avLst/>
                  <a:gdLst>
                    <a:gd name="connsiteX0" fmla="*/ 225425 w 225433"/>
                    <a:gd name="connsiteY0" fmla="*/ 633 h 227489"/>
                    <a:gd name="connsiteX1" fmla="*/ 193675 w 225433"/>
                    <a:gd name="connsiteY1" fmla="*/ 127633 h 227489"/>
                    <a:gd name="connsiteX2" fmla="*/ 95250 w 225433"/>
                    <a:gd name="connsiteY2" fmla="*/ 216533 h 227489"/>
                    <a:gd name="connsiteX3" fmla="*/ 0 w 225433"/>
                    <a:gd name="connsiteY3" fmla="*/ 226058 h 227489"/>
                    <a:gd name="connsiteX4" fmla="*/ 130175 w 225433"/>
                    <a:gd name="connsiteY4" fmla="*/ 213358 h 227489"/>
                    <a:gd name="connsiteX5" fmla="*/ 203200 w 225433"/>
                    <a:gd name="connsiteY5" fmla="*/ 175258 h 227489"/>
                    <a:gd name="connsiteX6" fmla="*/ 196850 w 225433"/>
                    <a:gd name="connsiteY6" fmla="*/ 184783 h 227489"/>
                    <a:gd name="connsiteX7" fmla="*/ 225425 w 225433"/>
                    <a:gd name="connsiteY7" fmla="*/ 633 h 22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433" h="227489">
                      <a:moveTo>
                        <a:pt x="225425" y="633"/>
                      </a:moveTo>
                      <a:cubicBezTo>
                        <a:pt x="224896" y="-8892"/>
                        <a:pt x="215371" y="91650"/>
                        <a:pt x="193675" y="127633"/>
                      </a:cubicBezTo>
                      <a:cubicBezTo>
                        <a:pt x="171979" y="163616"/>
                        <a:pt x="127529" y="200129"/>
                        <a:pt x="95250" y="216533"/>
                      </a:cubicBezTo>
                      <a:cubicBezTo>
                        <a:pt x="62971" y="232937"/>
                        <a:pt x="0" y="226058"/>
                        <a:pt x="0" y="226058"/>
                      </a:cubicBezTo>
                      <a:cubicBezTo>
                        <a:pt x="5821" y="225529"/>
                        <a:pt x="96308" y="221825"/>
                        <a:pt x="130175" y="213358"/>
                      </a:cubicBezTo>
                      <a:cubicBezTo>
                        <a:pt x="164042" y="204891"/>
                        <a:pt x="203200" y="175258"/>
                        <a:pt x="203200" y="175258"/>
                      </a:cubicBezTo>
                      <a:cubicBezTo>
                        <a:pt x="214312" y="170496"/>
                        <a:pt x="192617" y="207537"/>
                        <a:pt x="196850" y="184783"/>
                      </a:cubicBezTo>
                      <a:cubicBezTo>
                        <a:pt x="201083" y="162029"/>
                        <a:pt x="225954" y="10158"/>
                        <a:pt x="225425" y="6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9" name="フリーフォーム 1218">
                  <a:extLst>
                    <a:ext uri="{FF2B5EF4-FFF2-40B4-BE49-F238E27FC236}">
                      <a16:creationId xmlns:a16="http://schemas.microsoft.com/office/drawing/2014/main" id="{F6DD56BE-4CE1-4A42-9D16-310CF0C4A7B1}"/>
                    </a:ext>
                  </a:extLst>
                </p:cNvPr>
                <p:cNvSpPr/>
                <p:nvPr/>
              </p:nvSpPr>
              <p:spPr>
                <a:xfrm>
                  <a:off x="6264226" y="4241485"/>
                  <a:ext cx="421123" cy="175393"/>
                </a:xfrm>
                <a:custGeom>
                  <a:avLst/>
                  <a:gdLst>
                    <a:gd name="connsiteX0" fmla="*/ 419149 w 421123"/>
                    <a:gd name="connsiteY0" fmla="*/ 19365 h 175393"/>
                    <a:gd name="connsiteX1" fmla="*/ 349299 w 421123"/>
                    <a:gd name="connsiteY1" fmla="*/ 47940 h 175393"/>
                    <a:gd name="connsiteX2" fmla="*/ 260399 w 421123"/>
                    <a:gd name="connsiteY2" fmla="*/ 54290 h 175393"/>
                    <a:gd name="connsiteX3" fmla="*/ 187374 w 421123"/>
                    <a:gd name="connsiteY3" fmla="*/ 143190 h 175393"/>
                    <a:gd name="connsiteX4" fmla="*/ 215949 w 421123"/>
                    <a:gd name="connsiteY4" fmla="*/ 133665 h 175393"/>
                    <a:gd name="connsiteX5" fmla="*/ 196899 w 421123"/>
                    <a:gd name="connsiteY5" fmla="*/ 174940 h 175393"/>
                    <a:gd name="connsiteX6" fmla="*/ 133399 w 421123"/>
                    <a:gd name="connsiteY6" fmla="*/ 155890 h 175393"/>
                    <a:gd name="connsiteX7" fmla="*/ 49 w 421123"/>
                    <a:gd name="connsiteY7" fmla="*/ 159065 h 175393"/>
                    <a:gd name="connsiteX8" fmla="*/ 149274 w 421123"/>
                    <a:gd name="connsiteY8" fmla="*/ 159065 h 175393"/>
                    <a:gd name="connsiteX9" fmla="*/ 123874 w 421123"/>
                    <a:gd name="connsiteY9" fmla="*/ 108265 h 175393"/>
                    <a:gd name="connsiteX10" fmla="*/ 73074 w 421123"/>
                    <a:gd name="connsiteY10" fmla="*/ 63815 h 175393"/>
                    <a:gd name="connsiteX11" fmla="*/ 136574 w 421123"/>
                    <a:gd name="connsiteY11" fmla="*/ 86040 h 175393"/>
                    <a:gd name="connsiteX12" fmla="*/ 152449 w 421123"/>
                    <a:gd name="connsiteY12" fmla="*/ 13015 h 175393"/>
                    <a:gd name="connsiteX13" fmla="*/ 225474 w 421123"/>
                    <a:gd name="connsiteY13" fmla="*/ 44765 h 175393"/>
                    <a:gd name="connsiteX14" fmla="*/ 181024 w 421123"/>
                    <a:gd name="connsiteY14" fmla="*/ 315 h 175393"/>
                    <a:gd name="connsiteX15" fmla="*/ 269924 w 421123"/>
                    <a:gd name="connsiteY15" fmla="*/ 25715 h 175393"/>
                    <a:gd name="connsiteX16" fmla="*/ 419149 w 421123"/>
                    <a:gd name="connsiteY16" fmla="*/ 19365 h 175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1123" h="175393">
                      <a:moveTo>
                        <a:pt x="419149" y="19365"/>
                      </a:moveTo>
                      <a:cubicBezTo>
                        <a:pt x="432378" y="23069"/>
                        <a:pt x="375757" y="42119"/>
                        <a:pt x="349299" y="47940"/>
                      </a:cubicBezTo>
                      <a:cubicBezTo>
                        <a:pt x="322841" y="53761"/>
                        <a:pt x="287386" y="38415"/>
                        <a:pt x="260399" y="54290"/>
                      </a:cubicBezTo>
                      <a:cubicBezTo>
                        <a:pt x="233411" y="70165"/>
                        <a:pt x="194782" y="129961"/>
                        <a:pt x="187374" y="143190"/>
                      </a:cubicBezTo>
                      <a:cubicBezTo>
                        <a:pt x="179966" y="156419"/>
                        <a:pt x="214362" y="128373"/>
                        <a:pt x="215949" y="133665"/>
                      </a:cubicBezTo>
                      <a:cubicBezTo>
                        <a:pt x="217536" y="138957"/>
                        <a:pt x="210657" y="171236"/>
                        <a:pt x="196899" y="174940"/>
                      </a:cubicBezTo>
                      <a:cubicBezTo>
                        <a:pt x="183141" y="178644"/>
                        <a:pt x="166207" y="158536"/>
                        <a:pt x="133399" y="155890"/>
                      </a:cubicBezTo>
                      <a:cubicBezTo>
                        <a:pt x="100591" y="153244"/>
                        <a:pt x="-2597" y="158536"/>
                        <a:pt x="49" y="159065"/>
                      </a:cubicBezTo>
                      <a:cubicBezTo>
                        <a:pt x="2695" y="159594"/>
                        <a:pt x="128636" y="167532"/>
                        <a:pt x="149274" y="159065"/>
                      </a:cubicBezTo>
                      <a:cubicBezTo>
                        <a:pt x="169912" y="150598"/>
                        <a:pt x="136574" y="124140"/>
                        <a:pt x="123874" y="108265"/>
                      </a:cubicBezTo>
                      <a:cubicBezTo>
                        <a:pt x="111174" y="92390"/>
                        <a:pt x="70957" y="67519"/>
                        <a:pt x="73074" y="63815"/>
                      </a:cubicBezTo>
                      <a:cubicBezTo>
                        <a:pt x="75191" y="60111"/>
                        <a:pt x="123345" y="94507"/>
                        <a:pt x="136574" y="86040"/>
                      </a:cubicBezTo>
                      <a:cubicBezTo>
                        <a:pt x="149803" y="77573"/>
                        <a:pt x="137632" y="19894"/>
                        <a:pt x="152449" y="13015"/>
                      </a:cubicBezTo>
                      <a:cubicBezTo>
                        <a:pt x="167266" y="6136"/>
                        <a:pt x="220712" y="46882"/>
                        <a:pt x="225474" y="44765"/>
                      </a:cubicBezTo>
                      <a:cubicBezTo>
                        <a:pt x="230236" y="42648"/>
                        <a:pt x="173616" y="3490"/>
                        <a:pt x="181024" y="315"/>
                      </a:cubicBezTo>
                      <a:cubicBezTo>
                        <a:pt x="188432" y="-2860"/>
                        <a:pt x="235528" y="18836"/>
                        <a:pt x="269924" y="25715"/>
                      </a:cubicBezTo>
                      <a:cubicBezTo>
                        <a:pt x="304320" y="32594"/>
                        <a:pt x="405920" y="15661"/>
                        <a:pt x="419149" y="193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0" name="フリーフォーム 1219">
                  <a:extLst>
                    <a:ext uri="{FF2B5EF4-FFF2-40B4-BE49-F238E27FC236}">
                      <a16:creationId xmlns:a16="http://schemas.microsoft.com/office/drawing/2014/main" id="{427ECEA7-EC6C-2528-8079-A54D4C4FC3B1}"/>
                    </a:ext>
                  </a:extLst>
                </p:cNvPr>
                <p:cNvSpPr/>
                <p:nvPr/>
              </p:nvSpPr>
              <p:spPr>
                <a:xfrm>
                  <a:off x="6360666" y="4143062"/>
                  <a:ext cx="65705" cy="184463"/>
                </a:xfrm>
                <a:custGeom>
                  <a:avLst/>
                  <a:gdLst>
                    <a:gd name="connsiteX0" fmla="*/ 62359 w 65705"/>
                    <a:gd name="connsiteY0" fmla="*/ 313 h 184463"/>
                    <a:gd name="connsiteX1" fmla="*/ 27434 w 65705"/>
                    <a:gd name="connsiteY1" fmla="*/ 98738 h 184463"/>
                    <a:gd name="connsiteX2" fmla="*/ 65534 w 65705"/>
                    <a:gd name="connsiteY2" fmla="*/ 165413 h 184463"/>
                    <a:gd name="connsiteX3" fmla="*/ 40134 w 65705"/>
                    <a:gd name="connsiteY3" fmla="*/ 184463 h 184463"/>
                    <a:gd name="connsiteX4" fmla="*/ 8384 w 65705"/>
                    <a:gd name="connsiteY4" fmla="*/ 165413 h 184463"/>
                    <a:gd name="connsiteX5" fmla="*/ 8384 w 65705"/>
                    <a:gd name="connsiteY5" fmla="*/ 133663 h 184463"/>
                    <a:gd name="connsiteX6" fmla="*/ 62359 w 65705"/>
                    <a:gd name="connsiteY6" fmla="*/ 313 h 18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705" h="184463">
                      <a:moveTo>
                        <a:pt x="62359" y="313"/>
                      </a:moveTo>
                      <a:cubicBezTo>
                        <a:pt x="65534" y="-5508"/>
                        <a:pt x="26905" y="71221"/>
                        <a:pt x="27434" y="98738"/>
                      </a:cubicBezTo>
                      <a:cubicBezTo>
                        <a:pt x="27963" y="126255"/>
                        <a:pt x="63417" y="151126"/>
                        <a:pt x="65534" y="165413"/>
                      </a:cubicBezTo>
                      <a:cubicBezTo>
                        <a:pt x="67651" y="179701"/>
                        <a:pt x="49659" y="184463"/>
                        <a:pt x="40134" y="184463"/>
                      </a:cubicBezTo>
                      <a:cubicBezTo>
                        <a:pt x="30609" y="184463"/>
                        <a:pt x="13676" y="173880"/>
                        <a:pt x="8384" y="165413"/>
                      </a:cubicBezTo>
                      <a:cubicBezTo>
                        <a:pt x="3092" y="156946"/>
                        <a:pt x="-7491" y="161709"/>
                        <a:pt x="8384" y="133663"/>
                      </a:cubicBezTo>
                      <a:cubicBezTo>
                        <a:pt x="24259" y="105617"/>
                        <a:pt x="59184" y="6134"/>
                        <a:pt x="62359" y="3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1" name="フリーフォーム 1220">
                  <a:extLst>
                    <a:ext uri="{FF2B5EF4-FFF2-40B4-BE49-F238E27FC236}">
                      <a16:creationId xmlns:a16="http://schemas.microsoft.com/office/drawing/2014/main" id="{7BB5E564-BDC6-D53F-D2B4-EF9E3901539A}"/>
                    </a:ext>
                  </a:extLst>
                </p:cNvPr>
                <p:cNvSpPr/>
                <p:nvPr/>
              </p:nvSpPr>
              <p:spPr>
                <a:xfrm>
                  <a:off x="6568898" y="4143156"/>
                  <a:ext cx="314948" cy="124138"/>
                </a:xfrm>
                <a:custGeom>
                  <a:avLst/>
                  <a:gdLst>
                    <a:gd name="connsiteX0" fmla="*/ 177 w 314948"/>
                    <a:gd name="connsiteY0" fmla="*/ 124044 h 124138"/>
                    <a:gd name="connsiteX1" fmla="*/ 127177 w 314948"/>
                    <a:gd name="connsiteY1" fmla="*/ 41494 h 124138"/>
                    <a:gd name="connsiteX2" fmla="*/ 231952 w 314948"/>
                    <a:gd name="connsiteY2" fmla="*/ 76419 h 124138"/>
                    <a:gd name="connsiteX3" fmla="*/ 184327 w 314948"/>
                    <a:gd name="connsiteY3" fmla="*/ 219 h 124138"/>
                    <a:gd name="connsiteX4" fmla="*/ 314502 w 314948"/>
                    <a:gd name="connsiteY4" fmla="*/ 104994 h 124138"/>
                    <a:gd name="connsiteX5" fmla="*/ 222427 w 314948"/>
                    <a:gd name="connsiteY5" fmla="*/ 9744 h 124138"/>
                    <a:gd name="connsiteX6" fmla="*/ 101777 w 314948"/>
                    <a:gd name="connsiteY6" fmla="*/ 22444 h 124138"/>
                    <a:gd name="connsiteX7" fmla="*/ 177 w 314948"/>
                    <a:gd name="connsiteY7" fmla="*/ 124044 h 12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948" h="124138">
                      <a:moveTo>
                        <a:pt x="177" y="124044"/>
                      </a:moveTo>
                      <a:cubicBezTo>
                        <a:pt x="4410" y="127219"/>
                        <a:pt x="88548" y="49431"/>
                        <a:pt x="127177" y="41494"/>
                      </a:cubicBezTo>
                      <a:cubicBezTo>
                        <a:pt x="165806" y="33556"/>
                        <a:pt x="222427" y="83298"/>
                        <a:pt x="231952" y="76419"/>
                      </a:cubicBezTo>
                      <a:cubicBezTo>
                        <a:pt x="241477" y="69540"/>
                        <a:pt x="170569" y="-4543"/>
                        <a:pt x="184327" y="219"/>
                      </a:cubicBezTo>
                      <a:cubicBezTo>
                        <a:pt x="198085" y="4981"/>
                        <a:pt x="308152" y="103406"/>
                        <a:pt x="314502" y="104994"/>
                      </a:cubicBezTo>
                      <a:cubicBezTo>
                        <a:pt x="320852" y="106581"/>
                        <a:pt x="257881" y="23502"/>
                        <a:pt x="222427" y="9744"/>
                      </a:cubicBezTo>
                      <a:cubicBezTo>
                        <a:pt x="186973" y="-4014"/>
                        <a:pt x="135115" y="3394"/>
                        <a:pt x="101777" y="22444"/>
                      </a:cubicBezTo>
                      <a:cubicBezTo>
                        <a:pt x="68440" y="41494"/>
                        <a:pt x="-4056" y="120869"/>
                        <a:pt x="177" y="1240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2" name="フリーフォーム 1221">
                  <a:extLst>
                    <a:ext uri="{FF2B5EF4-FFF2-40B4-BE49-F238E27FC236}">
                      <a16:creationId xmlns:a16="http://schemas.microsoft.com/office/drawing/2014/main" id="{25C44E1C-FCC4-B134-B991-E0B9CA909472}"/>
                    </a:ext>
                  </a:extLst>
                </p:cNvPr>
                <p:cNvSpPr/>
                <p:nvPr/>
              </p:nvSpPr>
              <p:spPr>
                <a:xfrm>
                  <a:off x="6285371" y="4959095"/>
                  <a:ext cx="358069" cy="200862"/>
                </a:xfrm>
                <a:custGeom>
                  <a:avLst/>
                  <a:gdLst>
                    <a:gd name="connsiteX0" fmla="*/ 1129 w 358069"/>
                    <a:gd name="connsiteY0" fmla="*/ 255 h 200862"/>
                    <a:gd name="connsiteX1" fmla="*/ 353554 w 358069"/>
                    <a:gd name="connsiteY1" fmla="*/ 95505 h 200862"/>
                    <a:gd name="connsiteX2" fmla="*/ 204329 w 358069"/>
                    <a:gd name="connsiteY2" fmla="*/ 133605 h 200862"/>
                    <a:gd name="connsiteX3" fmla="*/ 258304 w 358069"/>
                    <a:gd name="connsiteY3" fmla="*/ 139955 h 200862"/>
                    <a:gd name="connsiteX4" fmla="*/ 242429 w 358069"/>
                    <a:gd name="connsiteY4" fmla="*/ 200280 h 200862"/>
                    <a:gd name="connsiteX5" fmla="*/ 144004 w 358069"/>
                    <a:gd name="connsiteY5" fmla="*/ 98680 h 200862"/>
                    <a:gd name="connsiteX6" fmla="*/ 258304 w 358069"/>
                    <a:gd name="connsiteY6" fmla="*/ 143130 h 200862"/>
                    <a:gd name="connsiteX7" fmla="*/ 118604 w 358069"/>
                    <a:gd name="connsiteY7" fmla="*/ 54230 h 200862"/>
                    <a:gd name="connsiteX8" fmla="*/ 236079 w 358069"/>
                    <a:gd name="connsiteY8" fmla="*/ 127255 h 200862"/>
                    <a:gd name="connsiteX9" fmla="*/ 1129 w 358069"/>
                    <a:gd name="connsiteY9" fmla="*/ 255 h 20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69" h="200862">
                      <a:moveTo>
                        <a:pt x="1129" y="255"/>
                      </a:moveTo>
                      <a:cubicBezTo>
                        <a:pt x="20708" y="-5037"/>
                        <a:pt x="319687" y="73280"/>
                        <a:pt x="353554" y="95505"/>
                      </a:cubicBezTo>
                      <a:cubicBezTo>
                        <a:pt x="387421" y="117730"/>
                        <a:pt x="220204" y="126197"/>
                        <a:pt x="204329" y="133605"/>
                      </a:cubicBezTo>
                      <a:cubicBezTo>
                        <a:pt x="188454" y="141013"/>
                        <a:pt x="251954" y="128843"/>
                        <a:pt x="258304" y="139955"/>
                      </a:cubicBezTo>
                      <a:cubicBezTo>
                        <a:pt x="264654" y="151067"/>
                        <a:pt x="261479" y="207159"/>
                        <a:pt x="242429" y="200280"/>
                      </a:cubicBezTo>
                      <a:cubicBezTo>
                        <a:pt x="223379" y="193401"/>
                        <a:pt x="141358" y="108205"/>
                        <a:pt x="144004" y="98680"/>
                      </a:cubicBezTo>
                      <a:cubicBezTo>
                        <a:pt x="146650" y="89155"/>
                        <a:pt x="262537" y="150538"/>
                        <a:pt x="258304" y="143130"/>
                      </a:cubicBezTo>
                      <a:cubicBezTo>
                        <a:pt x="254071" y="135722"/>
                        <a:pt x="122308" y="56876"/>
                        <a:pt x="118604" y="54230"/>
                      </a:cubicBezTo>
                      <a:cubicBezTo>
                        <a:pt x="114900" y="51584"/>
                        <a:pt x="249308" y="132017"/>
                        <a:pt x="236079" y="127255"/>
                      </a:cubicBezTo>
                      <a:cubicBezTo>
                        <a:pt x="222850" y="122493"/>
                        <a:pt x="-18450" y="5547"/>
                        <a:pt x="1129" y="2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3" name="フリーフォーム 1222">
                  <a:extLst>
                    <a:ext uri="{FF2B5EF4-FFF2-40B4-BE49-F238E27FC236}">
                      <a16:creationId xmlns:a16="http://schemas.microsoft.com/office/drawing/2014/main" id="{E087B251-C008-E2DA-6D0C-3B978EC2AB77}"/>
                    </a:ext>
                  </a:extLst>
                </p:cNvPr>
                <p:cNvSpPr/>
                <p:nvPr/>
              </p:nvSpPr>
              <p:spPr>
                <a:xfrm>
                  <a:off x="6565893" y="4304684"/>
                  <a:ext cx="144406" cy="284149"/>
                </a:xfrm>
                <a:custGeom>
                  <a:avLst/>
                  <a:gdLst>
                    <a:gd name="connsiteX0" fmla="*/ 7 w 144406"/>
                    <a:gd name="connsiteY0" fmla="*/ 616 h 284149"/>
                    <a:gd name="connsiteX1" fmla="*/ 133357 w 144406"/>
                    <a:gd name="connsiteY1" fmla="*/ 238741 h 284149"/>
                    <a:gd name="connsiteX2" fmla="*/ 127007 w 144406"/>
                    <a:gd name="connsiteY2" fmla="*/ 143491 h 284149"/>
                    <a:gd name="connsiteX3" fmla="*/ 95257 w 144406"/>
                    <a:gd name="connsiteY3" fmla="*/ 280016 h 284149"/>
                    <a:gd name="connsiteX4" fmla="*/ 117482 w 144406"/>
                    <a:gd name="connsiteY4" fmla="*/ 241916 h 284149"/>
                    <a:gd name="connsiteX5" fmla="*/ 139707 w 144406"/>
                    <a:gd name="connsiteY5" fmla="*/ 172066 h 284149"/>
                    <a:gd name="connsiteX6" fmla="*/ 7 w 144406"/>
                    <a:gd name="connsiteY6" fmla="*/ 616 h 2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06" h="284149">
                      <a:moveTo>
                        <a:pt x="7" y="616"/>
                      </a:moveTo>
                      <a:cubicBezTo>
                        <a:pt x="-1051" y="11728"/>
                        <a:pt x="112190" y="214929"/>
                        <a:pt x="133357" y="238741"/>
                      </a:cubicBezTo>
                      <a:cubicBezTo>
                        <a:pt x="154524" y="262554"/>
                        <a:pt x="133357" y="136612"/>
                        <a:pt x="127007" y="143491"/>
                      </a:cubicBezTo>
                      <a:cubicBezTo>
                        <a:pt x="120657" y="150370"/>
                        <a:pt x="96844" y="263612"/>
                        <a:pt x="95257" y="280016"/>
                      </a:cubicBezTo>
                      <a:cubicBezTo>
                        <a:pt x="93670" y="296420"/>
                        <a:pt x="110074" y="259908"/>
                        <a:pt x="117482" y="241916"/>
                      </a:cubicBezTo>
                      <a:cubicBezTo>
                        <a:pt x="124890" y="223924"/>
                        <a:pt x="156111" y="212283"/>
                        <a:pt x="139707" y="172066"/>
                      </a:cubicBezTo>
                      <a:cubicBezTo>
                        <a:pt x="123303" y="131849"/>
                        <a:pt x="1065" y="-10496"/>
                        <a:pt x="7" y="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4" name="フリーフォーム 1223">
                  <a:extLst>
                    <a:ext uri="{FF2B5EF4-FFF2-40B4-BE49-F238E27FC236}">
                      <a16:creationId xmlns:a16="http://schemas.microsoft.com/office/drawing/2014/main" id="{25A2D40E-F3B1-2D74-0A98-76BF0A1B699E}"/>
                    </a:ext>
                  </a:extLst>
                </p:cNvPr>
                <p:cNvSpPr/>
                <p:nvPr/>
              </p:nvSpPr>
              <p:spPr>
                <a:xfrm>
                  <a:off x="5321387" y="3184293"/>
                  <a:ext cx="197375" cy="662065"/>
                </a:xfrm>
                <a:custGeom>
                  <a:avLst/>
                  <a:gdLst>
                    <a:gd name="connsiteX0" fmla="*/ 6263 w 197375"/>
                    <a:gd name="connsiteY0" fmla="*/ 232 h 662065"/>
                    <a:gd name="connsiteX1" fmla="*/ 82463 w 197375"/>
                    <a:gd name="connsiteY1" fmla="*/ 381232 h 662065"/>
                    <a:gd name="connsiteX2" fmla="*/ 88813 w 197375"/>
                    <a:gd name="connsiteY2" fmla="*/ 254232 h 662065"/>
                    <a:gd name="connsiteX3" fmla="*/ 196763 w 197375"/>
                    <a:gd name="connsiteY3" fmla="*/ 657457 h 662065"/>
                    <a:gd name="connsiteX4" fmla="*/ 130088 w 197375"/>
                    <a:gd name="connsiteY4" fmla="*/ 482832 h 662065"/>
                    <a:gd name="connsiteX5" fmla="*/ 72938 w 197375"/>
                    <a:gd name="connsiteY5" fmla="*/ 644757 h 662065"/>
                    <a:gd name="connsiteX6" fmla="*/ 28488 w 197375"/>
                    <a:gd name="connsiteY6" fmla="*/ 282807 h 662065"/>
                    <a:gd name="connsiteX7" fmla="*/ 15788 w 197375"/>
                    <a:gd name="connsiteY7" fmla="*/ 441557 h 662065"/>
                    <a:gd name="connsiteX8" fmla="*/ 3088 w 197375"/>
                    <a:gd name="connsiteY8" fmla="*/ 311382 h 662065"/>
                    <a:gd name="connsiteX9" fmla="*/ 3088 w 197375"/>
                    <a:gd name="connsiteY9" fmla="*/ 324082 h 662065"/>
                    <a:gd name="connsiteX10" fmla="*/ 6263 w 197375"/>
                    <a:gd name="connsiteY10" fmla="*/ 232 h 66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7375" h="662065">
                      <a:moveTo>
                        <a:pt x="6263" y="232"/>
                      </a:moveTo>
                      <a:cubicBezTo>
                        <a:pt x="19492" y="9757"/>
                        <a:pt x="68705" y="338899"/>
                        <a:pt x="82463" y="381232"/>
                      </a:cubicBezTo>
                      <a:cubicBezTo>
                        <a:pt x="96221" y="423565"/>
                        <a:pt x="69763" y="208195"/>
                        <a:pt x="88813" y="254232"/>
                      </a:cubicBezTo>
                      <a:cubicBezTo>
                        <a:pt x="107863" y="300269"/>
                        <a:pt x="189884" y="619357"/>
                        <a:pt x="196763" y="657457"/>
                      </a:cubicBezTo>
                      <a:cubicBezTo>
                        <a:pt x="203642" y="695557"/>
                        <a:pt x="150725" y="484949"/>
                        <a:pt x="130088" y="482832"/>
                      </a:cubicBezTo>
                      <a:cubicBezTo>
                        <a:pt x="109451" y="480715"/>
                        <a:pt x="89871" y="678094"/>
                        <a:pt x="72938" y="644757"/>
                      </a:cubicBezTo>
                      <a:cubicBezTo>
                        <a:pt x="56005" y="611420"/>
                        <a:pt x="38013" y="316674"/>
                        <a:pt x="28488" y="282807"/>
                      </a:cubicBezTo>
                      <a:cubicBezTo>
                        <a:pt x="18963" y="248940"/>
                        <a:pt x="20021" y="436795"/>
                        <a:pt x="15788" y="441557"/>
                      </a:cubicBezTo>
                      <a:cubicBezTo>
                        <a:pt x="11555" y="446319"/>
                        <a:pt x="5205" y="330961"/>
                        <a:pt x="3088" y="311382"/>
                      </a:cubicBezTo>
                      <a:cubicBezTo>
                        <a:pt x="971" y="291803"/>
                        <a:pt x="971" y="371178"/>
                        <a:pt x="3088" y="324082"/>
                      </a:cubicBezTo>
                      <a:cubicBezTo>
                        <a:pt x="5205" y="276986"/>
                        <a:pt x="-6966" y="-9293"/>
                        <a:pt x="6263" y="2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5" name="フリーフォーム 1224">
                  <a:extLst>
                    <a:ext uri="{FF2B5EF4-FFF2-40B4-BE49-F238E27FC236}">
                      <a16:creationId xmlns:a16="http://schemas.microsoft.com/office/drawing/2014/main" id="{43DD9503-5B62-61FC-3806-90CBC3FBFCBA}"/>
                    </a:ext>
                  </a:extLst>
                </p:cNvPr>
                <p:cNvSpPr/>
                <p:nvPr/>
              </p:nvSpPr>
              <p:spPr>
                <a:xfrm>
                  <a:off x="5298372" y="3870166"/>
                  <a:ext cx="750715" cy="1084293"/>
                </a:xfrm>
                <a:custGeom>
                  <a:avLst/>
                  <a:gdLst>
                    <a:gd name="connsiteX0" fmla="*/ 203903 w 750715"/>
                    <a:gd name="connsiteY0" fmla="*/ 133509 h 1084293"/>
                    <a:gd name="connsiteX1" fmla="*/ 537278 w 750715"/>
                    <a:gd name="connsiteY1" fmla="*/ 695484 h 1084293"/>
                    <a:gd name="connsiteX2" fmla="*/ 473778 w 750715"/>
                    <a:gd name="connsiteY2" fmla="*/ 622459 h 1084293"/>
                    <a:gd name="connsiteX3" fmla="*/ 750003 w 750715"/>
                    <a:gd name="connsiteY3" fmla="*/ 1082834 h 1084293"/>
                    <a:gd name="connsiteX4" fmla="*/ 556328 w 750715"/>
                    <a:gd name="connsiteY4" fmla="*/ 778034 h 1084293"/>
                    <a:gd name="connsiteX5" fmla="*/ 645228 w 750715"/>
                    <a:gd name="connsiteY5" fmla="*/ 1066959 h 1084293"/>
                    <a:gd name="connsiteX6" fmla="*/ 457903 w 750715"/>
                    <a:gd name="connsiteY6" fmla="*/ 739934 h 1084293"/>
                    <a:gd name="connsiteX7" fmla="*/ 57853 w 750715"/>
                    <a:gd name="connsiteY7" fmla="*/ 133509 h 1084293"/>
                    <a:gd name="connsiteX8" fmla="*/ 203903 w 750715"/>
                    <a:gd name="connsiteY8" fmla="*/ 431959 h 1084293"/>
                    <a:gd name="connsiteX9" fmla="*/ 703 w 750715"/>
                    <a:gd name="connsiteY9" fmla="*/ 159 h 1084293"/>
                    <a:gd name="connsiteX10" fmla="*/ 289628 w 750715"/>
                    <a:gd name="connsiteY10" fmla="*/ 489109 h 1084293"/>
                    <a:gd name="connsiteX11" fmla="*/ 203903 w 750715"/>
                    <a:gd name="connsiteY11" fmla="*/ 133509 h 108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50715" h="1084293">
                      <a:moveTo>
                        <a:pt x="203903" y="133509"/>
                      </a:moveTo>
                      <a:cubicBezTo>
                        <a:pt x="245178" y="167905"/>
                        <a:pt x="492299" y="613992"/>
                        <a:pt x="537278" y="695484"/>
                      </a:cubicBezTo>
                      <a:cubicBezTo>
                        <a:pt x="582257" y="776976"/>
                        <a:pt x="438324" y="557901"/>
                        <a:pt x="473778" y="622459"/>
                      </a:cubicBezTo>
                      <a:cubicBezTo>
                        <a:pt x="509232" y="687017"/>
                        <a:pt x="736245" y="1056905"/>
                        <a:pt x="750003" y="1082834"/>
                      </a:cubicBezTo>
                      <a:cubicBezTo>
                        <a:pt x="763761" y="1108763"/>
                        <a:pt x="573791" y="780680"/>
                        <a:pt x="556328" y="778034"/>
                      </a:cubicBezTo>
                      <a:cubicBezTo>
                        <a:pt x="538865" y="775388"/>
                        <a:pt x="661632" y="1073309"/>
                        <a:pt x="645228" y="1066959"/>
                      </a:cubicBezTo>
                      <a:cubicBezTo>
                        <a:pt x="628824" y="1060609"/>
                        <a:pt x="555799" y="895509"/>
                        <a:pt x="457903" y="739934"/>
                      </a:cubicBezTo>
                      <a:cubicBezTo>
                        <a:pt x="360007" y="584359"/>
                        <a:pt x="100186" y="184838"/>
                        <a:pt x="57853" y="133509"/>
                      </a:cubicBezTo>
                      <a:cubicBezTo>
                        <a:pt x="15520" y="82180"/>
                        <a:pt x="213428" y="454184"/>
                        <a:pt x="203903" y="431959"/>
                      </a:cubicBezTo>
                      <a:cubicBezTo>
                        <a:pt x="194378" y="409734"/>
                        <a:pt x="-13584" y="-9366"/>
                        <a:pt x="703" y="159"/>
                      </a:cubicBezTo>
                      <a:cubicBezTo>
                        <a:pt x="14990" y="9684"/>
                        <a:pt x="252586" y="463709"/>
                        <a:pt x="289628" y="489109"/>
                      </a:cubicBezTo>
                      <a:cubicBezTo>
                        <a:pt x="326670" y="514509"/>
                        <a:pt x="162628" y="99113"/>
                        <a:pt x="203903" y="1335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6" name="フリーフォーム 1225">
                  <a:extLst>
                    <a:ext uri="{FF2B5EF4-FFF2-40B4-BE49-F238E27FC236}">
                      <a16:creationId xmlns:a16="http://schemas.microsoft.com/office/drawing/2014/main" id="{8CB1243C-ECDD-1E69-F1FB-F55265C84282}"/>
                    </a:ext>
                  </a:extLst>
                </p:cNvPr>
                <p:cNvSpPr/>
                <p:nvPr/>
              </p:nvSpPr>
              <p:spPr>
                <a:xfrm>
                  <a:off x="7676777" y="3923665"/>
                  <a:ext cx="495678" cy="1108915"/>
                </a:xfrm>
                <a:custGeom>
                  <a:avLst/>
                  <a:gdLst>
                    <a:gd name="connsiteX0" fmla="*/ 495673 w 495678"/>
                    <a:gd name="connsiteY0" fmla="*/ 635 h 1108915"/>
                    <a:gd name="connsiteX1" fmla="*/ 314698 w 495678"/>
                    <a:gd name="connsiteY1" fmla="*/ 619760 h 1108915"/>
                    <a:gd name="connsiteX2" fmla="*/ 343273 w 495678"/>
                    <a:gd name="connsiteY2" fmla="*/ 505460 h 1108915"/>
                    <a:gd name="connsiteX3" fmla="*/ 373 w 495678"/>
                    <a:gd name="connsiteY3" fmla="*/ 1102360 h 1108915"/>
                    <a:gd name="connsiteX4" fmla="*/ 279773 w 495678"/>
                    <a:gd name="connsiteY4" fmla="*/ 807085 h 1108915"/>
                    <a:gd name="connsiteX5" fmla="*/ 438523 w 495678"/>
                    <a:gd name="connsiteY5" fmla="*/ 543560 h 1108915"/>
                    <a:gd name="connsiteX6" fmla="*/ 314698 w 495678"/>
                    <a:gd name="connsiteY6" fmla="*/ 683260 h 1108915"/>
                    <a:gd name="connsiteX7" fmla="*/ 441698 w 495678"/>
                    <a:gd name="connsiteY7" fmla="*/ 365760 h 1108915"/>
                    <a:gd name="connsiteX8" fmla="*/ 321048 w 495678"/>
                    <a:gd name="connsiteY8" fmla="*/ 499110 h 1108915"/>
                    <a:gd name="connsiteX9" fmla="*/ 495673 w 495678"/>
                    <a:gd name="connsiteY9" fmla="*/ 635 h 110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5678" h="1108915">
                      <a:moveTo>
                        <a:pt x="495673" y="635"/>
                      </a:moveTo>
                      <a:cubicBezTo>
                        <a:pt x="494615" y="20743"/>
                        <a:pt x="340098" y="535623"/>
                        <a:pt x="314698" y="619760"/>
                      </a:cubicBezTo>
                      <a:cubicBezTo>
                        <a:pt x="289298" y="703898"/>
                        <a:pt x="395660" y="425027"/>
                        <a:pt x="343273" y="505460"/>
                      </a:cubicBezTo>
                      <a:cubicBezTo>
                        <a:pt x="290885" y="585893"/>
                        <a:pt x="10956" y="1052089"/>
                        <a:pt x="373" y="1102360"/>
                      </a:cubicBezTo>
                      <a:cubicBezTo>
                        <a:pt x="-10210" y="1152631"/>
                        <a:pt x="206748" y="900218"/>
                        <a:pt x="279773" y="807085"/>
                      </a:cubicBezTo>
                      <a:cubicBezTo>
                        <a:pt x="352798" y="713952"/>
                        <a:pt x="432702" y="564197"/>
                        <a:pt x="438523" y="543560"/>
                      </a:cubicBezTo>
                      <a:cubicBezTo>
                        <a:pt x="444344" y="522923"/>
                        <a:pt x="314169" y="712893"/>
                        <a:pt x="314698" y="683260"/>
                      </a:cubicBezTo>
                      <a:cubicBezTo>
                        <a:pt x="315227" y="653627"/>
                        <a:pt x="440640" y="396452"/>
                        <a:pt x="441698" y="365760"/>
                      </a:cubicBezTo>
                      <a:cubicBezTo>
                        <a:pt x="442756" y="335068"/>
                        <a:pt x="311523" y="554143"/>
                        <a:pt x="321048" y="499110"/>
                      </a:cubicBezTo>
                      <a:cubicBezTo>
                        <a:pt x="330573" y="444077"/>
                        <a:pt x="496731" y="-19473"/>
                        <a:pt x="495673" y="6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7" name="フリーフォーム 1226">
                  <a:extLst>
                    <a:ext uri="{FF2B5EF4-FFF2-40B4-BE49-F238E27FC236}">
                      <a16:creationId xmlns:a16="http://schemas.microsoft.com/office/drawing/2014/main" id="{CBEBA77E-0ECB-100B-A111-EA0FE8F35F0A}"/>
                    </a:ext>
                  </a:extLst>
                </p:cNvPr>
                <p:cNvSpPr/>
                <p:nvPr/>
              </p:nvSpPr>
              <p:spPr>
                <a:xfrm>
                  <a:off x="8038011" y="3030784"/>
                  <a:ext cx="224773" cy="1237443"/>
                </a:xfrm>
                <a:custGeom>
                  <a:avLst/>
                  <a:gdLst>
                    <a:gd name="connsiteX0" fmla="*/ 1089 w 224773"/>
                    <a:gd name="connsiteY0" fmla="*/ 7691 h 1237443"/>
                    <a:gd name="connsiteX1" fmla="*/ 20139 w 224773"/>
                    <a:gd name="connsiteY1" fmla="*/ 614116 h 1237443"/>
                    <a:gd name="connsiteX2" fmla="*/ 89989 w 224773"/>
                    <a:gd name="connsiteY2" fmla="*/ 531566 h 1237443"/>
                    <a:gd name="connsiteX3" fmla="*/ 64589 w 224773"/>
                    <a:gd name="connsiteY3" fmla="*/ 1236416 h 1237443"/>
                    <a:gd name="connsiteX4" fmla="*/ 194764 w 224773"/>
                    <a:gd name="connsiteY4" fmla="*/ 683966 h 1237443"/>
                    <a:gd name="connsiteX5" fmla="*/ 220164 w 224773"/>
                    <a:gd name="connsiteY5" fmla="*/ 487116 h 1237443"/>
                    <a:gd name="connsiteX6" fmla="*/ 124914 w 224773"/>
                    <a:gd name="connsiteY6" fmla="*/ 563316 h 1237443"/>
                    <a:gd name="connsiteX7" fmla="*/ 150314 w 224773"/>
                    <a:gd name="connsiteY7" fmla="*/ 293441 h 1237443"/>
                    <a:gd name="connsiteX8" fmla="*/ 61414 w 224773"/>
                    <a:gd name="connsiteY8" fmla="*/ 426791 h 1237443"/>
                    <a:gd name="connsiteX9" fmla="*/ 45539 w 224773"/>
                    <a:gd name="connsiteY9" fmla="*/ 280741 h 1237443"/>
                    <a:gd name="connsiteX10" fmla="*/ 1089 w 224773"/>
                    <a:gd name="connsiteY10" fmla="*/ 7691 h 123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4773" h="1237443">
                      <a:moveTo>
                        <a:pt x="1089" y="7691"/>
                      </a:moveTo>
                      <a:cubicBezTo>
                        <a:pt x="-3144" y="63254"/>
                        <a:pt x="5322" y="526804"/>
                        <a:pt x="20139" y="614116"/>
                      </a:cubicBezTo>
                      <a:cubicBezTo>
                        <a:pt x="34956" y="701428"/>
                        <a:pt x="82581" y="427849"/>
                        <a:pt x="89989" y="531566"/>
                      </a:cubicBezTo>
                      <a:cubicBezTo>
                        <a:pt x="97397" y="635283"/>
                        <a:pt x="47126" y="1211016"/>
                        <a:pt x="64589" y="1236416"/>
                      </a:cubicBezTo>
                      <a:cubicBezTo>
                        <a:pt x="82052" y="1261816"/>
                        <a:pt x="168835" y="808849"/>
                        <a:pt x="194764" y="683966"/>
                      </a:cubicBezTo>
                      <a:cubicBezTo>
                        <a:pt x="220693" y="559083"/>
                        <a:pt x="231806" y="507224"/>
                        <a:pt x="220164" y="487116"/>
                      </a:cubicBezTo>
                      <a:cubicBezTo>
                        <a:pt x="208522" y="467008"/>
                        <a:pt x="136556" y="595595"/>
                        <a:pt x="124914" y="563316"/>
                      </a:cubicBezTo>
                      <a:cubicBezTo>
                        <a:pt x="113272" y="531037"/>
                        <a:pt x="160897" y="316195"/>
                        <a:pt x="150314" y="293441"/>
                      </a:cubicBezTo>
                      <a:cubicBezTo>
                        <a:pt x="139731" y="270687"/>
                        <a:pt x="78876" y="428908"/>
                        <a:pt x="61414" y="426791"/>
                      </a:cubicBezTo>
                      <a:cubicBezTo>
                        <a:pt x="43952" y="424674"/>
                        <a:pt x="50302" y="347945"/>
                        <a:pt x="45539" y="280741"/>
                      </a:cubicBezTo>
                      <a:cubicBezTo>
                        <a:pt x="40777" y="213537"/>
                        <a:pt x="5322" y="-47872"/>
                        <a:pt x="1089" y="76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8" name="フリーフォーム 1227">
                  <a:extLst>
                    <a:ext uri="{FF2B5EF4-FFF2-40B4-BE49-F238E27FC236}">
                      <a16:creationId xmlns:a16="http://schemas.microsoft.com/office/drawing/2014/main" id="{0A8DD9CF-09EA-7B80-FC0D-A1B2625B56AA}"/>
                    </a:ext>
                  </a:extLst>
                </p:cNvPr>
                <p:cNvSpPr/>
                <p:nvPr/>
              </p:nvSpPr>
              <p:spPr>
                <a:xfrm>
                  <a:off x="5351799" y="3683738"/>
                  <a:ext cx="358003" cy="518438"/>
                </a:xfrm>
                <a:custGeom>
                  <a:avLst/>
                  <a:gdLst>
                    <a:gd name="connsiteX0" fmla="*/ 1251 w 358003"/>
                    <a:gd name="connsiteY0" fmla="*/ 5612 h 518438"/>
                    <a:gd name="connsiteX1" fmla="*/ 350501 w 358003"/>
                    <a:gd name="connsiteY1" fmla="*/ 15137 h 518438"/>
                    <a:gd name="connsiteX2" fmla="*/ 242551 w 358003"/>
                    <a:gd name="connsiteY2" fmla="*/ 56412 h 518438"/>
                    <a:gd name="connsiteX3" fmla="*/ 264776 w 358003"/>
                    <a:gd name="connsiteY3" fmla="*/ 132612 h 518438"/>
                    <a:gd name="connsiteX4" fmla="*/ 287001 w 358003"/>
                    <a:gd name="connsiteY4" fmla="*/ 167537 h 518438"/>
                    <a:gd name="connsiteX5" fmla="*/ 315576 w 358003"/>
                    <a:gd name="connsiteY5" fmla="*/ 180237 h 518438"/>
                    <a:gd name="connsiteX6" fmla="*/ 169526 w 358003"/>
                    <a:gd name="connsiteY6" fmla="*/ 199287 h 518438"/>
                    <a:gd name="connsiteX7" fmla="*/ 258426 w 358003"/>
                    <a:gd name="connsiteY7" fmla="*/ 199287 h 518438"/>
                    <a:gd name="connsiteX8" fmla="*/ 194926 w 358003"/>
                    <a:gd name="connsiteY8" fmla="*/ 300887 h 518438"/>
                    <a:gd name="connsiteX9" fmla="*/ 210801 w 358003"/>
                    <a:gd name="connsiteY9" fmla="*/ 516787 h 518438"/>
                    <a:gd name="connsiteX10" fmla="*/ 194926 w 358003"/>
                    <a:gd name="connsiteY10" fmla="*/ 383437 h 518438"/>
                    <a:gd name="connsiteX11" fmla="*/ 55226 w 358003"/>
                    <a:gd name="connsiteY11" fmla="*/ 81812 h 518438"/>
                    <a:gd name="connsiteX12" fmla="*/ 134601 w 358003"/>
                    <a:gd name="connsiteY12" fmla="*/ 164362 h 518438"/>
                    <a:gd name="connsiteX13" fmla="*/ 160001 w 358003"/>
                    <a:gd name="connsiteY13" fmla="*/ 72287 h 518438"/>
                    <a:gd name="connsiteX14" fmla="*/ 229851 w 358003"/>
                    <a:gd name="connsiteY14" fmla="*/ 97687 h 518438"/>
                    <a:gd name="connsiteX15" fmla="*/ 1251 w 358003"/>
                    <a:gd name="connsiteY15" fmla="*/ 5612 h 518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8003" h="518438">
                      <a:moveTo>
                        <a:pt x="1251" y="5612"/>
                      </a:moveTo>
                      <a:cubicBezTo>
                        <a:pt x="21359" y="-8146"/>
                        <a:pt x="310285" y="6670"/>
                        <a:pt x="350501" y="15137"/>
                      </a:cubicBezTo>
                      <a:cubicBezTo>
                        <a:pt x="390717" y="23604"/>
                        <a:pt x="256838" y="36833"/>
                        <a:pt x="242551" y="56412"/>
                      </a:cubicBezTo>
                      <a:cubicBezTo>
                        <a:pt x="228264" y="75991"/>
                        <a:pt x="257368" y="114091"/>
                        <a:pt x="264776" y="132612"/>
                      </a:cubicBezTo>
                      <a:cubicBezTo>
                        <a:pt x="272184" y="151133"/>
                        <a:pt x="278534" y="159600"/>
                        <a:pt x="287001" y="167537"/>
                      </a:cubicBezTo>
                      <a:cubicBezTo>
                        <a:pt x="295468" y="175475"/>
                        <a:pt x="335155" y="174945"/>
                        <a:pt x="315576" y="180237"/>
                      </a:cubicBezTo>
                      <a:cubicBezTo>
                        <a:pt x="295997" y="185529"/>
                        <a:pt x="179051" y="196112"/>
                        <a:pt x="169526" y="199287"/>
                      </a:cubicBezTo>
                      <a:cubicBezTo>
                        <a:pt x="160001" y="202462"/>
                        <a:pt x="254193" y="182354"/>
                        <a:pt x="258426" y="199287"/>
                      </a:cubicBezTo>
                      <a:cubicBezTo>
                        <a:pt x="262659" y="216220"/>
                        <a:pt x="202864" y="247970"/>
                        <a:pt x="194926" y="300887"/>
                      </a:cubicBezTo>
                      <a:cubicBezTo>
                        <a:pt x="186988" y="353804"/>
                        <a:pt x="210801" y="503029"/>
                        <a:pt x="210801" y="516787"/>
                      </a:cubicBezTo>
                      <a:cubicBezTo>
                        <a:pt x="210801" y="530545"/>
                        <a:pt x="220855" y="455933"/>
                        <a:pt x="194926" y="383437"/>
                      </a:cubicBezTo>
                      <a:cubicBezTo>
                        <a:pt x="168997" y="310941"/>
                        <a:pt x="65280" y="118324"/>
                        <a:pt x="55226" y="81812"/>
                      </a:cubicBezTo>
                      <a:cubicBezTo>
                        <a:pt x="45172" y="45300"/>
                        <a:pt x="117139" y="165949"/>
                        <a:pt x="134601" y="164362"/>
                      </a:cubicBezTo>
                      <a:cubicBezTo>
                        <a:pt x="152063" y="162775"/>
                        <a:pt x="144126" y="83400"/>
                        <a:pt x="160001" y="72287"/>
                      </a:cubicBezTo>
                      <a:cubicBezTo>
                        <a:pt x="175876" y="61175"/>
                        <a:pt x="249959" y="105624"/>
                        <a:pt x="229851" y="97687"/>
                      </a:cubicBezTo>
                      <a:cubicBezTo>
                        <a:pt x="209743" y="89750"/>
                        <a:pt x="-18857" y="19370"/>
                        <a:pt x="1251" y="56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9" name="フリーフォーム 1228">
                  <a:extLst>
                    <a:ext uri="{FF2B5EF4-FFF2-40B4-BE49-F238E27FC236}">
                      <a16:creationId xmlns:a16="http://schemas.microsoft.com/office/drawing/2014/main" id="{A062BDC2-26E0-D3EB-88F0-6A2C3FDBCDBB}"/>
                    </a:ext>
                  </a:extLst>
                </p:cNvPr>
                <p:cNvSpPr/>
                <p:nvPr/>
              </p:nvSpPr>
              <p:spPr>
                <a:xfrm>
                  <a:off x="6035551" y="4745906"/>
                  <a:ext cx="2019715" cy="1332420"/>
                </a:xfrm>
                <a:custGeom>
                  <a:avLst/>
                  <a:gdLst>
                    <a:gd name="connsiteX0" fmla="*/ 2019424 w 2019715"/>
                    <a:gd name="connsiteY0" fmla="*/ 7069 h 1332420"/>
                    <a:gd name="connsiteX1" fmla="*/ 1317749 w 2019715"/>
                    <a:gd name="connsiteY1" fmla="*/ 686519 h 1332420"/>
                    <a:gd name="connsiteX2" fmla="*/ 1466974 w 2019715"/>
                    <a:gd name="connsiteY2" fmla="*/ 629369 h 1332420"/>
                    <a:gd name="connsiteX3" fmla="*/ 904999 w 2019715"/>
                    <a:gd name="connsiteY3" fmla="*/ 908769 h 1332420"/>
                    <a:gd name="connsiteX4" fmla="*/ 812924 w 2019715"/>
                    <a:gd name="connsiteY4" fmla="*/ 918294 h 1332420"/>
                    <a:gd name="connsiteX5" fmla="*/ 1181224 w 2019715"/>
                    <a:gd name="connsiteY5" fmla="*/ 937344 h 1332420"/>
                    <a:gd name="connsiteX6" fmla="*/ 911349 w 2019715"/>
                    <a:gd name="connsiteY6" fmla="*/ 965919 h 1332420"/>
                    <a:gd name="connsiteX7" fmla="*/ 1263774 w 2019715"/>
                    <a:gd name="connsiteY7" fmla="*/ 1045294 h 1332420"/>
                    <a:gd name="connsiteX8" fmla="*/ 851024 w 2019715"/>
                    <a:gd name="connsiteY8" fmla="*/ 1092919 h 1332420"/>
                    <a:gd name="connsiteX9" fmla="*/ 1244724 w 2019715"/>
                    <a:gd name="connsiteY9" fmla="*/ 1191344 h 1332420"/>
                    <a:gd name="connsiteX10" fmla="*/ 920874 w 2019715"/>
                    <a:gd name="connsiteY10" fmla="*/ 1254844 h 1332420"/>
                    <a:gd name="connsiteX11" fmla="*/ 974849 w 2019715"/>
                    <a:gd name="connsiteY11" fmla="*/ 1289769 h 1332420"/>
                    <a:gd name="connsiteX12" fmla="*/ 435099 w 2019715"/>
                    <a:gd name="connsiteY12" fmla="*/ 1331044 h 1332420"/>
                    <a:gd name="connsiteX13" fmla="*/ 1012949 w 2019715"/>
                    <a:gd name="connsiteY13" fmla="*/ 1235794 h 1332420"/>
                    <a:gd name="connsiteX14" fmla="*/ 73149 w 2019715"/>
                    <a:gd name="connsiteY14" fmla="*/ 1194519 h 1332420"/>
                    <a:gd name="connsiteX15" fmla="*/ 771649 w 2019715"/>
                    <a:gd name="connsiteY15" fmla="*/ 1121494 h 1332420"/>
                    <a:gd name="connsiteX16" fmla="*/ 327149 w 2019715"/>
                    <a:gd name="connsiteY16" fmla="*/ 1023069 h 1332420"/>
                    <a:gd name="connsiteX17" fmla="*/ 473199 w 2019715"/>
                    <a:gd name="connsiteY17" fmla="*/ 956394 h 1332420"/>
                    <a:gd name="connsiteX18" fmla="*/ 124 w 2019715"/>
                    <a:gd name="connsiteY18" fmla="*/ 400769 h 1332420"/>
                    <a:gd name="connsiteX19" fmla="*/ 523999 w 2019715"/>
                    <a:gd name="connsiteY19" fmla="*/ 769069 h 1332420"/>
                    <a:gd name="connsiteX20" fmla="*/ 352549 w 2019715"/>
                    <a:gd name="connsiteY20" fmla="*/ 597619 h 1332420"/>
                    <a:gd name="connsiteX21" fmla="*/ 1047874 w 2019715"/>
                    <a:gd name="connsiteY21" fmla="*/ 699219 h 1332420"/>
                    <a:gd name="connsiteX22" fmla="*/ 1133599 w 2019715"/>
                    <a:gd name="connsiteY22" fmla="*/ 676994 h 1332420"/>
                    <a:gd name="connsiteX23" fmla="*/ 889124 w 2019715"/>
                    <a:gd name="connsiteY23" fmla="*/ 711919 h 1332420"/>
                    <a:gd name="connsiteX24" fmla="*/ 1552699 w 2019715"/>
                    <a:gd name="connsiteY24" fmla="*/ 397594 h 1332420"/>
                    <a:gd name="connsiteX25" fmla="*/ 695449 w 2019715"/>
                    <a:gd name="connsiteY25" fmla="*/ 730969 h 1332420"/>
                    <a:gd name="connsiteX26" fmla="*/ 1806699 w 2019715"/>
                    <a:gd name="connsiteY26" fmla="*/ 175344 h 1332420"/>
                    <a:gd name="connsiteX27" fmla="*/ 1409824 w 2019715"/>
                    <a:gd name="connsiteY27" fmla="*/ 321394 h 1332420"/>
                    <a:gd name="connsiteX28" fmla="*/ 2019424 w 2019715"/>
                    <a:gd name="connsiteY28" fmla="*/ 7069 h 13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19715" h="1332420">
                      <a:moveTo>
                        <a:pt x="2019424" y="7069"/>
                      </a:moveTo>
                      <a:cubicBezTo>
                        <a:pt x="2004078" y="67923"/>
                        <a:pt x="1409824" y="582802"/>
                        <a:pt x="1317749" y="686519"/>
                      </a:cubicBezTo>
                      <a:cubicBezTo>
                        <a:pt x="1225674" y="790236"/>
                        <a:pt x="1535766" y="592327"/>
                        <a:pt x="1466974" y="629369"/>
                      </a:cubicBezTo>
                      <a:cubicBezTo>
                        <a:pt x="1398182" y="666411"/>
                        <a:pt x="1014007" y="860615"/>
                        <a:pt x="904999" y="908769"/>
                      </a:cubicBezTo>
                      <a:cubicBezTo>
                        <a:pt x="795991" y="956923"/>
                        <a:pt x="766886" y="913532"/>
                        <a:pt x="812924" y="918294"/>
                      </a:cubicBezTo>
                      <a:cubicBezTo>
                        <a:pt x="858961" y="923057"/>
                        <a:pt x="1164820" y="929407"/>
                        <a:pt x="1181224" y="937344"/>
                      </a:cubicBezTo>
                      <a:cubicBezTo>
                        <a:pt x="1197628" y="945282"/>
                        <a:pt x="897591" y="947927"/>
                        <a:pt x="911349" y="965919"/>
                      </a:cubicBezTo>
                      <a:cubicBezTo>
                        <a:pt x="925107" y="983911"/>
                        <a:pt x="1273828" y="1024127"/>
                        <a:pt x="1263774" y="1045294"/>
                      </a:cubicBezTo>
                      <a:cubicBezTo>
                        <a:pt x="1253720" y="1066461"/>
                        <a:pt x="854199" y="1068577"/>
                        <a:pt x="851024" y="1092919"/>
                      </a:cubicBezTo>
                      <a:cubicBezTo>
                        <a:pt x="847849" y="1117261"/>
                        <a:pt x="1233082" y="1164357"/>
                        <a:pt x="1244724" y="1191344"/>
                      </a:cubicBezTo>
                      <a:cubicBezTo>
                        <a:pt x="1256366" y="1218331"/>
                        <a:pt x="965853" y="1238440"/>
                        <a:pt x="920874" y="1254844"/>
                      </a:cubicBezTo>
                      <a:cubicBezTo>
                        <a:pt x="875895" y="1271248"/>
                        <a:pt x="1055812" y="1277069"/>
                        <a:pt x="974849" y="1289769"/>
                      </a:cubicBezTo>
                      <a:cubicBezTo>
                        <a:pt x="893886" y="1302469"/>
                        <a:pt x="428749" y="1340040"/>
                        <a:pt x="435099" y="1331044"/>
                      </a:cubicBezTo>
                      <a:cubicBezTo>
                        <a:pt x="441449" y="1322048"/>
                        <a:pt x="1073274" y="1258548"/>
                        <a:pt x="1012949" y="1235794"/>
                      </a:cubicBezTo>
                      <a:cubicBezTo>
                        <a:pt x="952624" y="1213040"/>
                        <a:pt x="113366" y="1213569"/>
                        <a:pt x="73149" y="1194519"/>
                      </a:cubicBezTo>
                      <a:cubicBezTo>
                        <a:pt x="32932" y="1175469"/>
                        <a:pt x="729316" y="1150069"/>
                        <a:pt x="771649" y="1121494"/>
                      </a:cubicBezTo>
                      <a:cubicBezTo>
                        <a:pt x="813982" y="1092919"/>
                        <a:pt x="376891" y="1050586"/>
                        <a:pt x="327149" y="1023069"/>
                      </a:cubicBezTo>
                      <a:cubicBezTo>
                        <a:pt x="277407" y="995552"/>
                        <a:pt x="527703" y="1060111"/>
                        <a:pt x="473199" y="956394"/>
                      </a:cubicBezTo>
                      <a:cubicBezTo>
                        <a:pt x="418695" y="852677"/>
                        <a:pt x="-8343" y="431990"/>
                        <a:pt x="124" y="400769"/>
                      </a:cubicBezTo>
                      <a:cubicBezTo>
                        <a:pt x="8591" y="369548"/>
                        <a:pt x="465262" y="736261"/>
                        <a:pt x="523999" y="769069"/>
                      </a:cubicBezTo>
                      <a:cubicBezTo>
                        <a:pt x="582736" y="801877"/>
                        <a:pt x="265237" y="609261"/>
                        <a:pt x="352549" y="597619"/>
                      </a:cubicBezTo>
                      <a:cubicBezTo>
                        <a:pt x="439861" y="585977"/>
                        <a:pt x="917699" y="685990"/>
                        <a:pt x="1047874" y="699219"/>
                      </a:cubicBezTo>
                      <a:cubicBezTo>
                        <a:pt x="1178049" y="712448"/>
                        <a:pt x="1160057" y="674877"/>
                        <a:pt x="1133599" y="676994"/>
                      </a:cubicBezTo>
                      <a:cubicBezTo>
                        <a:pt x="1107141" y="679111"/>
                        <a:pt x="819274" y="758486"/>
                        <a:pt x="889124" y="711919"/>
                      </a:cubicBezTo>
                      <a:cubicBezTo>
                        <a:pt x="958974" y="665352"/>
                        <a:pt x="1584978" y="394419"/>
                        <a:pt x="1552699" y="397594"/>
                      </a:cubicBezTo>
                      <a:cubicBezTo>
                        <a:pt x="1520420" y="400769"/>
                        <a:pt x="653116" y="768011"/>
                        <a:pt x="695449" y="730969"/>
                      </a:cubicBezTo>
                      <a:cubicBezTo>
                        <a:pt x="737782" y="693927"/>
                        <a:pt x="1687637" y="243606"/>
                        <a:pt x="1806699" y="175344"/>
                      </a:cubicBezTo>
                      <a:cubicBezTo>
                        <a:pt x="1925761" y="107082"/>
                        <a:pt x="1379662" y="345206"/>
                        <a:pt x="1409824" y="321394"/>
                      </a:cubicBezTo>
                      <a:cubicBezTo>
                        <a:pt x="1439986" y="297582"/>
                        <a:pt x="2034770" y="-53785"/>
                        <a:pt x="2019424" y="70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0" name="フリーフォーム 1229">
                  <a:extLst>
                    <a:ext uri="{FF2B5EF4-FFF2-40B4-BE49-F238E27FC236}">
                      <a16:creationId xmlns:a16="http://schemas.microsoft.com/office/drawing/2014/main" id="{ECEDB413-4A13-B3DF-197D-B184B73B33DC}"/>
                    </a:ext>
                  </a:extLst>
                </p:cNvPr>
                <p:cNvSpPr/>
                <p:nvPr/>
              </p:nvSpPr>
              <p:spPr>
                <a:xfrm>
                  <a:off x="6825590" y="5030155"/>
                  <a:ext cx="1055514" cy="1026845"/>
                </a:xfrm>
                <a:custGeom>
                  <a:avLst/>
                  <a:gdLst>
                    <a:gd name="connsiteX0" fmla="*/ 940460 w 1055514"/>
                    <a:gd name="connsiteY0" fmla="*/ 170495 h 1026845"/>
                    <a:gd name="connsiteX1" fmla="*/ 429285 w 1055514"/>
                    <a:gd name="connsiteY1" fmla="*/ 538795 h 1026845"/>
                    <a:gd name="connsiteX2" fmla="*/ 635660 w 1055514"/>
                    <a:gd name="connsiteY2" fmla="*/ 519745 h 1026845"/>
                    <a:gd name="connsiteX3" fmla="*/ 515010 w 1055514"/>
                    <a:gd name="connsiteY3" fmla="*/ 592770 h 1026845"/>
                    <a:gd name="connsiteX4" fmla="*/ 680110 w 1055514"/>
                    <a:gd name="connsiteY4" fmla="*/ 573720 h 1026845"/>
                    <a:gd name="connsiteX5" fmla="*/ 483260 w 1055514"/>
                    <a:gd name="connsiteY5" fmla="*/ 761045 h 1026845"/>
                    <a:gd name="connsiteX6" fmla="*/ 607085 w 1055514"/>
                    <a:gd name="connsiteY6" fmla="*/ 735645 h 1026845"/>
                    <a:gd name="connsiteX7" fmla="*/ 480085 w 1055514"/>
                    <a:gd name="connsiteY7" fmla="*/ 780095 h 1026845"/>
                    <a:gd name="connsiteX8" fmla="*/ 670585 w 1055514"/>
                    <a:gd name="connsiteY8" fmla="*/ 780095 h 1026845"/>
                    <a:gd name="connsiteX9" fmla="*/ 416585 w 1055514"/>
                    <a:gd name="connsiteY9" fmla="*/ 973770 h 1026845"/>
                    <a:gd name="connsiteX10" fmla="*/ 1054760 w 1055514"/>
                    <a:gd name="connsiteY10" fmla="*/ 602295 h 1026845"/>
                    <a:gd name="connsiteX11" fmla="*/ 540410 w 1055514"/>
                    <a:gd name="connsiteY11" fmla="*/ 948370 h 1026845"/>
                    <a:gd name="connsiteX12" fmla="*/ 295935 w 1055514"/>
                    <a:gd name="connsiteY12" fmla="*/ 1021395 h 1026845"/>
                    <a:gd name="connsiteX13" fmla="*/ 575335 w 1055514"/>
                    <a:gd name="connsiteY13" fmla="*/ 849945 h 1026845"/>
                    <a:gd name="connsiteX14" fmla="*/ 594385 w 1055514"/>
                    <a:gd name="connsiteY14" fmla="*/ 611820 h 1026845"/>
                    <a:gd name="connsiteX15" fmla="*/ 660 w 1055514"/>
                    <a:gd name="connsiteY15" fmla="*/ 694370 h 1026845"/>
                    <a:gd name="connsiteX16" fmla="*/ 476910 w 1055514"/>
                    <a:gd name="connsiteY16" fmla="*/ 538795 h 1026845"/>
                    <a:gd name="connsiteX17" fmla="*/ 445160 w 1055514"/>
                    <a:gd name="connsiteY17" fmla="*/ 522920 h 1026845"/>
                    <a:gd name="connsiteX18" fmla="*/ 953160 w 1055514"/>
                    <a:gd name="connsiteY18" fmla="*/ 2220 h 1026845"/>
                    <a:gd name="connsiteX19" fmla="*/ 584860 w 1055514"/>
                    <a:gd name="connsiteY19" fmla="*/ 335595 h 1026845"/>
                    <a:gd name="connsiteX20" fmla="*/ 521360 w 1055514"/>
                    <a:gd name="connsiteY20" fmla="*/ 345120 h 1026845"/>
                    <a:gd name="connsiteX21" fmla="*/ 940460 w 1055514"/>
                    <a:gd name="connsiteY21" fmla="*/ 170495 h 1026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55514" h="1026845">
                      <a:moveTo>
                        <a:pt x="940460" y="170495"/>
                      </a:moveTo>
                      <a:cubicBezTo>
                        <a:pt x="925114" y="202774"/>
                        <a:pt x="480085" y="480587"/>
                        <a:pt x="429285" y="538795"/>
                      </a:cubicBezTo>
                      <a:cubicBezTo>
                        <a:pt x="378485" y="597003"/>
                        <a:pt x="621373" y="510749"/>
                        <a:pt x="635660" y="519745"/>
                      </a:cubicBezTo>
                      <a:cubicBezTo>
                        <a:pt x="649947" y="528741"/>
                        <a:pt x="507602" y="583774"/>
                        <a:pt x="515010" y="592770"/>
                      </a:cubicBezTo>
                      <a:cubicBezTo>
                        <a:pt x="522418" y="601766"/>
                        <a:pt x="685402" y="545674"/>
                        <a:pt x="680110" y="573720"/>
                      </a:cubicBezTo>
                      <a:cubicBezTo>
                        <a:pt x="674818" y="601766"/>
                        <a:pt x="495431" y="734058"/>
                        <a:pt x="483260" y="761045"/>
                      </a:cubicBezTo>
                      <a:cubicBezTo>
                        <a:pt x="471089" y="788033"/>
                        <a:pt x="607614" y="732470"/>
                        <a:pt x="607085" y="735645"/>
                      </a:cubicBezTo>
                      <a:cubicBezTo>
                        <a:pt x="606556" y="738820"/>
                        <a:pt x="469502" y="772687"/>
                        <a:pt x="480085" y="780095"/>
                      </a:cubicBezTo>
                      <a:cubicBezTo>
                        <a:pt x="490668" y="787503"/>
                        <a:pt x="681168" y="747816"/>
                        <a:pt x="670585" y="780095"/>
                      </a:cubicBezTo>
                      <a:cubicBezTo>
                        <a:pt x="660002" y="812374"/>
                        <a:pt x="352556" y="1003403"/>
                        <a:pt x="416585" y="973770"/>
                      </a:cubicBezTo>
                      <a:cubicBezTo>
                        <a:pt x="480614" y="944137"/>
                        <a:pt x="1034123" y="606528"/>
                        <a:pt x="1054760" y="602295"/>
                      </a:cubicBezTo>
                      <a:cubicBezTo>
                        <a:pt x="1075397" y="598062"/>
                        <a:pt x="666881" y="878520"/>
                        <a:pt x="540410" y="948370"/>
                      </a:cubicBezTo>
                      <a:cubicBezTo>
                        <a:pt x="413939" y="1018220"/>
                        <a:pt x="290114" y="1037799"/>
                        <a:pt x="295935" y="1021395"/>
                      </a:cubicBezTo>
                      <a:cubicBezTo>
                        <a:pt x="301756" y="1004991"/>
                        <a:pt x="525593" y="918207"/>
                        <a:pt x="575335" y="849945"/>
                      </a:cubicBezTo>
                      <a:cubicBezTo>
                        <a:pt x="625077" y="781683"/>
                        <a:pt x="690164" y="637749"/>
                        <a:pt x="594385" y="611820"/>
                      </a:cubicBezTo>
                      <a:cubicBezTo>
                        <a:pt x="498606" y="585891"/>
                        <a:pt x="20239" y="706541"/>
                        <a:pt x="660" y="694370"/>
                      </a:cubicBezTo>
                      <a:cubicBezTo>
                        <a:pt x="-18919" y="682199"/>
                        <a:pt x="402827" y="567370"/>
                        <a:pt x="476910" y="538795"/>
                      </a:cubicBezTo>
                      <a:cubicBezTo>
                        <a:pt x="550993" y="510220"/>
                        <a:pt x="365785" y="612349"/>
                        <a:pt x="445160" y="522920"/>
                      </a:cubicBezTo>
                      <a:cubicBezTo>
                        <a:pt x="524535" y="433491"/>
                        <a:pt x="929877" y="33441"/>
                        <a:pt x="953160" y="2220"/>
                      </a:cubicBezTo>
                      <a:cubicBezTo>
                        <a:pt x="976443" y="-29001"/>
                        <a:pt x="656827" y="278445"/>
                        <a:pt x="584860" y="335595"/>
                      </a:cubicBezTo>
                      <a:cubicBezTo>
                        <a:pt x="512893" y="392745"/>
                        <a:pt x="459977" y="367874"/>
                        <a:pt x="521360" y="345120"/>
                      </a:cubicBezTo>
                      <a:cubicBezTo>
                        <a:pt x="582743" y="322366"/>
                        <a:pt x="955806" y="138216"/>
                        <a:pt x="940460" y="170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1" name="フリーフォーム 1230">
                  <a:extLst>
                    <a:ext uri="{FF2B5EF4-FFF2-40B4-BE49-F238E27FC236}">
                      <a16:creationId xmlns:a16="http://schemas.microsoft.com/office/drawing/2014/main" id="{530CB9A3-A88A-555D-4C57-2742B16374BF}"/>
                    </a:ext>
                  </a:extLst>
                </p:cNvPr>
                <p:cNvSpPr/>
                <p:nvPr/>
              </p:nvSpPr>
              <p:spPr>
                <a:xfrm>
                  <a:off x="6678524" y="2776960"/>
                  <a:ext cx="377682" cy="188518"/>
                </a:xfrm>
                <a:custGeom>
                  <a:avLst/>
                  <a:gdLst>
                    <a:gd name="connsiteX0" fmla="*/ 14 w 377682"/>
                    <a:gd name="connsiteY0" fmla="*/ 188431 h 188518"/>
                    <a:gd name="connsiteX1" fmla="*/ 162384 w 377682"/>
                    <a:gd name="connsiteY1" fmla="*/ 43152 h 188518"/>
                    <a:gd name="connsiteX2" fmla="*/ 371756 w 377682"/>
                    <a:gd name="connsiteY2" fmla="*/ 423 h 188518"/>
                    <a:gd name="connsiteX3" fmla="*/ 303390 w 377682"/>
                    <a:gd name="connsiteY3" fmla="*/ 21788 h 188518"/>
                    <a:gd name="connsiteX4" fmla="*/ 128201 w 377682"/>
                    <a:gd name="connsiteY4" fmla="*/ 30333 h 188518"/>
                    <a:gd name="connsiteX5" fmla="*/ 170930 w 377682"/>
                    <a:gd name="connsiteY5" fmla="*/ 64517 h 188518"/>
                    <a:gd name="connsiteX6" fmla="*/ 14 w 377682"/>
                    <a:gd name="connsiteY6" fmla="*/ 188431 h 188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682" h="188518">
                      <a:moveTo>
                        <a:pt x="14" y="188431"/>
                      </a:moveTo>
                      <a:cubicBezTo>
                        <a:pt x="-1410" y="184870"/>
                        <a:pt x="100427" y="74487"/>
                        <a:pt x="162384" y="43152"/>
                      </a:cubicBezTo>
                      <a:cubicBezTo>
                        <a:pt x="224341" y="11817"/>
                        <a:pt x="348255" y="3984"/>
                        <a:pt x="371756" y="423"/>
                      </a:cubicBezTo>
                      <a:cubicBezTo>
                        <a:pt x="395257" y="-3138"/>
                        <a:pt x="343983" y="16803"/>
                        <a:pt x="303390" y="21788"/>
                      </a:cubicBezTo>
                      <a:cubicBezTo>
                        <a:pt x="262797" y="26773"/>
                        <a:pt x="150278" y="23211"/>
                        <a:pt x="128201" y="30333"/>
                      </a:cubicBezTo>
                      <a:cubicBezTo>
                        <a:pt x="106124" y="37454"/>
                        <a:pt x="189446" y="43152"/>
                        <a:pt x="170930" y="64517"/>
                      </a:cubicBezTo>
                      <a:cubicBezTo>
                        <a:pt x="152414" y="85881"/>
                        <a:pt x="1438" y="191992"/>
                        <a:pt x="14" y="1884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2" name="フリーフォーム 1231">
                  <a:extLst>
                    <a:ext uri="{FF2B5EF4-FFF2-40B4-BE49-F238E27FC236}">
                      <a16:creationId xmlns:a16="http://schemas.microsoft.com/office/drawing/2014/main" id="{73817AD5-E149-BFF9-6478-63ADB2ADE3F3}"/>
                    </a:ext>
                  </a:extLst>
                </p:cNvPr>
                <p:cNvSpPr/>
                <p:nvPr/>
              </p:nvSpPr>
              <p:spPr>
                <a:xfrm>
                  <a:off x="5823934" y="3033685"/>
                  <a:ext cx="269870" cy="195117"/>
                </a:xfrm>
                <a:custGeom>
                  <a:avLst/>
                  <a:gdLst>
                    <a:gd name="connsiteX0" fmla="*/ 25 w 269870"/>
                    <a:gd name="connsiteY0" fmla="*/ 72 h 195117"/>
                    <a:gd name="connsiteX1" fmla="*/ 162395 w 269870"/>
                    <a:gd name="connsiteY1" fmla="*/ 102622 h 195117"/>
                    <a:gd name="connsiteX2" fmla="*/ 183759 w 269870"/>
                    <a:gd name="connsiteY2" fmla="*/ 51347 h 195117"/>
                    <a:gd name="connsiteX3" fmla="*/ 269217 w 269870"/>
                    <a:gd name="connsiteY3" fmla="*/ 192352 h 195117"/>
                    <a:gd name="connsiteX4" fmla="*/ 217943 w 269870"/>
                    <a:gd name="connsiteY4" fmla="*/ 136805 h 195117"/>
                    <a:gd name="connsiteX5" fmla="*/ 123939 w 269870"/>
                    <a:gd name="connsiteY5" fmla="*/ 38528 h 195117"/>
                    <a:gd name="connsiteX6" fmla="*/ 175214 w 269870"/>
                    <a:gd name="connsiteY6" fmla="*/ 85530 h 195117"/>
                    <a:gd name="connsiteX7" fmla="*/ 25 w 269870"/>
                    <a:gd name="connsiteY7" fmla="*/ 72 h 195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870" h="195117">
                      <a:moveTo>
                        <a:pt x="25" y="72"/>
                      </a:moveTo>
                      <a:cubicBezTo>
                        <a:pt x="-2111" y="2921"/>
                        <a:pt x="131773" y="94076"/>
                        <a:pt x="162395" y="102622"/>
                      </a:cubicBezTo>
                      <a:cubicBezTo>
                        <a:pt x="193017" y="111168"/>
                        <a:pt x="165955" y="36392"/>
                        <a:pt x="183759" y="51347"/>
                      </a:cubicBezTo>
                      <a:cubicBezTo>
                        <a:pt x="201563" y="66302"/>
                        <a:pt x="263520" y="178109"/>
                        <a:pt x="269217" y="192352"/>
                      </a:cubicBezTo>
                      <a:cubicBezTo>
                        <a:pt x="274914" y="206595"/>
                        <a:pt x="242156" y="162442"/>
                        <a:pt x="217943" y="136805"/>
                      </a:cubicBezTo>
                      <a:cubicBezTo>
                        <a:pt x="193730" y="111168"/>
                        <a:pt x="131060" y="47074"/>
                        <a:pt x="123939" y="38528"/>
                      </a:cubicBezTo>
                      <a:cubicBezTo>
                        <a:pt x="116818" y="29982"/>
                        <a:pt x="201563" y="91227"/>
                        <a:pt x="175214" y="85530"/>
                      </a:cubicBezTo>
                      <a:cubicBezTo>
                        <a:pt x="148865" y="79833"/>
                        <a:pt x="2161" y="-2777"/>
                        <a:pt x="25" y="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34" name="グループ化 1233">
                <a:extLst>
                  <a:ext uri="{FF2B5EF4-FFF2-40B4-BE49-F238E27FC236}">
                    <a16:creationId xmlns:a16="http://schemas.microsoft.com/office/drawing/2014/main" id="{E4D4B2D9-3617-8DB6-EF95-13B4C0962398}"/>
                  </a:ext>
                </a:extLst>
              </p:cNvPr>
              <p:cNvGrpSpPr/>
              <p:nvPr/>
            </p:nvGrpSpPr>
            <p:grpSpPr>
              <a:xfrm>
                <a:off x="5841286" y="5279995"/>
                <a:ext cx="2995396" cy="2856582"/>
                <a:chOff x="5841286" y="5279995"/>
                <a:chExt cx="2995396" cy="2856582"/>
              </a:xfrm>
            </p:grpSpPr>
            <p:sp>
              <p:nvSpPr>
                <p:cNvPr id="1235" name="フリーフォーム 1234">
                  <a:extLst>
                    <a:ext uri="{FF2B5EF4-FFF2-40B4-BE49-F238E27FC236}">
                      <a16:creationId xmlns:a16="http://schemas.microsoft.com/office/drawing/2014/main" id="{948C7A6D-8723-4BEE-710D-635C4F3C9311}"/>
                    </a:ext>
                  </a:extLst>
                </p:cNvPr>
                <p:cNvSpPr/>
                <p:nvPr/>
              </p:nvSpPr>
              <p:spPr>
                <a:xfrm>
                  <a:off x="8543916" y="5279995"/>
                  <a:ext cx="153963" cy="600105"/>
                </a:xfrm>
                <a:custGeom>
                  <a:avLst/>
                  <a:gdLst>
                    <a:gd name="connsiteX0" fmla="*/ 9 w 153963"/>
                    <a:gd name="connsiteY0" fmla="*/ 30 h 600105"/>
                    <a:gd name="connsiteX1" fmla="*/ 107959 w 153963"/>
                    <a:gd name="connsiteY1" fmla="*/ 288955 h 600105"/>
                    <a:gd name="connsiteX2" fmla="*/ 152409 w 153963"/>
                    <a:gd name="connsiteY2" fmla="*/ 514380 h 600105"/>
                    <a:gd name="connsiteX3" fmla="*/ 142884 w 153963"/>
                    <a:gd name="connsiteY3" fmla="*/ 600105 h 600105"/>
                    <a:gd name="connsiteX4" fmla="*/ 133359 w 153963"/>
                    <a:gd name="connsiteY4" fmla="*/ 514380 h 600105"/>
                    <a:gd name="connsiteX5" fmla="*/ 130184 w 153963"/>
                    <a:gd name="connsiteY5" fmla="*/ 304830 h 600105"/>
                    <a:gd name="connsiteX6" fmla="*/ 130184 w 153963"/>
                    <a:gd name="connsiteY6" fmla="*/ 358805 h 600105"/>
                    <a:gd name="connsiteX7" fmla="*/ 79384 w 153963"/>
                    <a:gd name="connsiteY7" fmla="*/ 200055 h 600105"/>
                    <a:gd name="connsiteX8" fmla="*/ 114309 w 153963"/>
                    <a:gd name="connsiteY8" fmla="*/ 269905 h 600105"/>
                    <a:gd name="connsiteX9" fmla="*/ 9 w 153963"/>
                    <a:gd name="connsiteY9" fmla="*/ 30 h 60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963" h="600105">
                      <a:moveTo>
                        <a:pt x="9" y="30"/>
                      </a:moveTo>
                      <a:cubicBezTo>
                        <a:pt x="-1049" y="3205"/>
                        <a:pt x="82559" y="203230"/>
                        <a:pt x="107959" y="288955"/>
                      </a:cubicBezTo>
                      <a:cubicBezTo>
                        <a:pt x="133359" y="374680"/>
                        <a:pt x="146588" y="462522"/>
                        <a:pt x="152409" y="514380"/>
                      </a:cubicBezTo>
                      <a:cubicBezTo>
                        <a:pt x="158230" y="566238"/>
                        <a:pt x="146059" y="600105"/>
                        <a:pt x="142884" y="600105"/>
                      </a:cubicBezTo>
                      <a:cubicBezTo>
                        <a:pt x="139709" y="600105"/>
                        <a:pt x="135476" y="563592"/>
                        <a:pt x="133359" y="514380"/>
                      </a:cubicBezTo>
                      <a:cubicBezTo>
                        <a:pt x="131242" y="465168"/>
                        <a:pt x="130713" y="330759"/>
                        <a:pt x="130184" y="304830"/>
                      </a:cubicBezTo>
                      <a:cubicBezTo>
                        <a:pt x="129655" y="278901"/>
                        <a:pt x="138651" y="376267"/>
                        <a:pt x="130184" y="358805"/>
                      </a:cubicBezTo>
                      <a:cubicBezTo>
                        <a:pt x="121717" y="341343"/>
                        <a:pt x="82030" y="214872"/>
                        <a:pt x="79384" y="200055"/>
                      </a:cubicBezTo>
                      <a:cubicBezTo>
                        <a:pt x="76738" y="185238"/>
                        <a:pt x="124363" y="296363"/>
                        <a:pt x="114309" y="269905"/>
                      </a:cubicBezTo>
                      <a:cubicBezTo>
                        <a:pt x="104255" y="243447"/>
                        <a:pt x="1067" y="-3145"/>
                        <a:pt x="9" y="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6" name="フリーフォーム 1235">
                  <a:extLst>
                    <a:ext uri="{FF2B5EF4-FFF2-40B4-BE49-F238E27FC236}">
                      <a16:creationId xmlns:a16="http://schemas.microsoft.com/office/drawing/2014/main" id="{26157820-014A-396D-FB2B-2E2EF860D5AD}"/>
                    </a:ext>
                  </a:extLst>
                </p:cNvPr>
                <p:cNvSpPr/>
                <p:nvPr/>
              </p:nvSpPr>
              <p:spPr>
                <a:xfrm>
                  <a:off x="8591548" y="5314946"/>
                  <a:ext cx="245134" cy="815993"/>
                </a:xfrm>
                <a:custGeom>
                  <a:avLst/>
                  <a:gdLst>
                    <a:gd name="connsiteX0" fmla="*/ 2 w 245134"/>
                    <a:gd name="connsiteY0" fmla="*/ 4 h 815993"/>
                    <a:gd name="connsiteX1" fmla="*/ 101602 w 245134"/>
                    <a:gd name="connsiteY1" fmla="*/ 206379 h 815993"/>
                    <a:gd name="connsiteX2" fmla="*/ 149227 w 245134"/>
                    <a:gd name="connsiteY2" fmla="*/ 231779 h 815993"/>
                    <a:gd name="connsiteX3" fmla="*/ 155577 w 245134"/>
                    <a:gd name="connsiteY3" fmla="*/ 323854 h 815993"/>
                    <a:gd name="connsiteX4" fmla="*/ 203202 w 245134"/>
                    <a:gd name="connsiteY4" fmla="*/ 406404 h 815993"/>
                    <a:gd name="connsiteX5" fmla="*/ 231777 w 245134"/>
                    <a:gd name="connsiteY5" fmla="*/ 527054 h 815993"/>
                    <a:gd name="connsiteX6" fmla="*/ 244477 w 245134"/>
                    <a:gd name="connsiteY6" fmla="*/ 485779 h 815993"/>
                    <a:gd name="connsiteX7" fmla="*/ 212727 w 245134"/>
                    <a:gd name="connsiteY7" fmla="*/ 815979 h 815993"/>
                    <a:gd name="connsiteX8" fmla="*/ 238127 w 245134"/>
                    <a:gd name="connsiteY8" fmla="*/ 498479 h 815993"/>
                    <a:gd name="connsiteX9" fmla="*/ 142877 w 245134"/>
                    <a:gd name="connsiteY9" fmla="*/ 307979 h 815993"/>
                    <a:gd name="connsiteX10" fmla="*/ 104777 w 245134"/>
                    <a:gd name="connsiteY10" fmla="*/ 212729 h 815993"/>
                    <a:gd name="connsiteX11" fmla="*/ 2 w 245134"/>
                    <a:gd name="connsiteY11" fmla="*/ 4 h 81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5134" h="815993">
                      <a:moveTo>
                        <a:pt x="2" y="4"/>
                      </a:moveTo>
                      <a:cubicBezTo>
                        <a:pt x="-527" y="-1054"/>
                        <a:pt x="76731" y="167750"/>
                        <a:pt x="101602" y="206379"/>
                      </a:cubicBezTo>
                      <a:cubicBezTo>
                        <a:pt x="126473" y="245008"/>
                        <a:pt x="140231" y="212200"/>
                        <a:pt x="149227" y="231779"/>
                      </a:cubicBezTo>
                      <a:cubicBezTo>
                        <a:pt x="158223" y="251358"/>
                        <a:pt x="146581" y="294750"/>
                        <a:pt x="155577" y="323854"/>
                      </a:cubicBezTo>
                      <a:cubicBezTo>
                        <a:pt x="164573" y="352958"/>
                        <a:pt x="190502" y="372537"/>
                        <a:pt x="203202" y="406404"/>
                      </a:cubicBezTo>
                      <a:cubicBezTo>
                        <a:pt x="215902" y="440271"/>
                        <a:pt x="224898" y="513825"/>
                        <a:pt x="231777" y="527054"/>
                      </a:cubicBezTo>
                      <a:cubicBezTo>
                        <a:pt x="238656" y="540283"/>
                        <a:pt x="247652" y="437625"/>
                        <a:pt x="244477" y="485779"/>
                      </a:cubicBezTo>
                      <a:cubicBezTo>
                        <a:pt x="241302" y="533933"/>
                        <a:pt x="213785" y="813862"/>
                        <a:pt x="212727" y="815979"/>
                      </a:cubicBezTo>
                      <a:cubicBezTo>
                        <a:pt x="211669" y="818096"/>
                        <a:pt x="249769" y="583146"/>
                        <a:pt x="238127" y="498479"/>
                      </a:cubicBezTo>
                      <a:cubicBezTo>
                        <a:pt x="226485" y="413812"/>
                        <a:pt x="165102" y="355604"/>
                        <a:pt x="142877" y="307979"/>
                      </a:cubicBezTo>
                      <a:cubicBezTo>
                        <a:pt x="120652" y="260354"/>
                        <a:pt x="124356" y="262471"/>
                        <a:pt x="104777" y="212729"/>
                      </a:cubicBezTo>
                      <a:cubicBezTo>
                        <a:pt x="85198" y="162987"/>
                        <a:pt x="531" y="1062"/>
                        <a:pt x="2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7" name="フリーフォーム 1236">
                  <a:extLst>
                    <a:ext uri="{FF2B5EF4-FFF2-40B4-BE49-F238E27FC236}">
                      <a16:creationId xmlns:a16="http://schemas.microsoft.com/office/drawing/2014/main" id="{017C51EA-7E4B-E5C3-959F-572E2E9A33C2}"/>
                    </a:ext>
                  </a:extLst>
                </p:cNvPr>
                <p:cNvSpPr/>
                <p:nvPr/>
              </p:nvSpPr>
              <p:spPr>
                <a:xfrm>
                  <a:off x="8528011" y="5826103"/>
                  <a:ext cx="73145" cy="416803"/>
                </a:xfrm>
                <a:custGeom>
                  <a:avLst/>
                  <a:gdLst>
                    <a:gd name="connsiteX0" fmla="*/ 39 w 73145"/>
                    <a:gd name="connsiteY0" fmla="*/ 22 h 416803"/>
                    <a:gd name="connsiteX1" fmla="*/ 57189 w 73145"/>
                    <a:gd name="connsiteY1" fmla="*/ 276247 h 416803"/>
                    <a:gd name="connsiteX2" fmla="*/ 73064 w 73145"/>
                    <a:gd name="connsiteY2" fmla="*/ 415947 h 416803"/>
                    <a:gd name="connsiteX3" fmla="*/ 63539 w 73145"/>
                    <a:gd name="connsiteY3" fmla="*/ 215922 h 416803"/>
                    <a:gd name="connsiteX4" fmla="*/ 66714 w 73145"/>
                    <a:gd name="connsiteY4" fmla="*/ 260372 h 416803"/>
                    <a:gd name="connsiteX5" fmla="*/ 39 w 73145"/>
                    <a:gd name="connsiteY5" fmla="*/ 22 h 416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145" h="416803">
                      <a:moveTo>
                        <a:pt x="39" y="22"/>
                      </a:moveTo>
                      <a:cubicBezTo>
                        <a:pt x="-1549" y="2668"/>
                        <a:pt x="45018" y="206926"/>
                        <a:pt x="57189" y="276247"/>
                      </a:cubicBezTo>
                      <a:cubicBezTo>
                        <a:pt x="69360" y="345568"/>
                        <a:pt x="72006" y="426001"/>
                        <a:pt x="73064" y="415947"/>
                      </a:cubicBezTo>
                      <a:cubicBezTo>
                        <a:pt x="74122" y="405893"/>
                        <a:pt x="64597" y="241851"/>
                        <a:pt x="63539" y="215922"/>
                      </a:cubicBezTo>
                      <a:cubicBezTo>
                        <a:pt x="62481" y="189993"/>
                        <a:pt x="75181" y="288947"/>
                        <a:pt x="66714" y="260372"/>
                      </a:cubicBezTo>
                      <a:cubicBezTo>
                        <a:pt x="58247" y="231797"/>
                        <a:pt x="1627" y="-2624"/>
                        <a:pt x="39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8" name="フリーフォーム 1237">
                  <a:extLst>
                    <a:ext uri="{FF2B5EF4-FFF2-40B4-BE49-F238E27FC236}">
                      <a16:creationId xmlns:a16="http://schemas.microsoft.com/office/drawing/2014/main" id="{F29E5FC2-3182-118A-BE98-35E4F6CC8E9F}"/>
                    </a:ext>
                  </a:extLst>
                </p:cNvPr>
                <p:cNvSpPr/>
                <p:nvPr/>
              </p:nvSpPr>
              <p:spPr>
                <a:xfrm>
                  <a:off x="8540676" y="5984816"/>
                  <a:ext cx="66850" cy="292183"/>
                </a:xfrm>
                <a:custGeom>
                  <a:avLst/>
                  <a:gdLst>
                    <a:gd name="connsiteX0" fmla="*/ 44524 w 66850"/>
                    <a:gd name="connsiteY0" fmla="*/ 59 h 292183"/>
                    <a:gd name="connsiteX1" fmla="*/ 15949 w 66850"/>
                    <a:gd name="connsiteY1" fmla="*/ 101659 h 292183"/>
                    <a:gd name="connsiteX2" fmla="*/ 66749 w 66850"/>
                    <a:gd name="connsiteY2" fmla="*/ 292159 h 292183"/>
                    <a:gd name="connsiteX3" fmla="*/ 74 w 66850"/>
                    <a:gd name="connsiteY3" fmla="*/ 114359 h 292183"/>
                    <a:gd name="connsiteX4" fmla="*/ 44524 w 66850"/>
                    <a:gd name="connsiteY4" fmla="*/ 59 h 292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50" h="292183">
                      <a:moveTo>
                        <a:pt x="44524" y="59"/>
                      </a:moveTo>
                      <a:cubicBezTo>
                        <a:pt x="47170" y="-2058"/>
                        <a:pt x="12245" y="52976"/>
                        <a:pt x="15949" y="101659"/>
                      </a:cubicBezTo>
                      <a:cubicBezTo>
                        <a:pt x="19653" y="150342"/>
                        <a:pt x="69395" y="290042"/>
                        <a:pt x="66749" y="292159"/>
                      </a:cubicBezTo>
                      <a:cubicBezTo>
                        <a:pt x="64103" y="294276"/>
                        <a:pt x="2191" y="159867"/>
                        <a:pt x="74" y="114359"/>
                      </a:cubicBezTo>
                      <a:cubicBezTo>
                        <a:pt x="-2043" y="68851"/>
                        <a:pt x="41878" y="2176"/>
                        <a:pt x="44524" y="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9" name="フリーフォーム 1238">
                  <a:extLst>
                    <a:ext uri="{FF2B5EF4-FFF2-40B4-BE49-F238E27FC236}">
                      <a16:creationId xmlns:a16="http://schemas.microsoft.com/office/drawing/2014/main" id="{4BF0C4BB-FE44-EEEA-6025-4DFF9E06ED71}"/>
                    </a:ext>
                  </a:extLst>
                </p:cNvPr>
                <p:cNvSpPr/>
                <p:nvPr/>
              </p:nvSpPr>
              <p:spPr>
                <a:xfrm>
                  <a:off x="8693110" y="5949149"/>
                  <a:ext cx="12878" cy="266119"/>
                </a:xfrm>
                <a:custGeom>
                  <a:avLst/>
                  <a:gdLst>
                    <a:gd name="connsiteX0" fmla="*/ 6390 w 12878"/>
                    <a:gd name="connsiteY0" fmla="*/ 3976 h 266119"/>
                    <a:gd name="connsiteX1" fmla="*/ 12740 w 12878"/>
                    <a:gd name="connsiteY1" fmla="*/ 264326 h 266119"/>
                    <a:gd name="connsiteX2" fmla="*/ 40 w 12878"/>
                    <a:gd name="connsiteY2" fmla="*/ 115101 h 266119"/>
                    <a:gd name="connsiteX3" fmla="*/ 6390 w 12878"/>
                    <a:gd name="connsiteY3" fmla="*/ 3976 h 26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78" h="266119">
                      <a:moveTo>
                        <a:pt x="6390" y="3976"/>
                      </a:moveTo>
                      <a:cubicBezTo>
                        <a:pt x="8507" y="28847"/>
                        <a:pt x="13798" y="245805"/>
                        <a:pt x="12740" y="264326"/>
                      </a:cubicBezTo>
                      <a:cubicBezTo>
                        <a:pt x="11682" y="282847"/>
                        <a:pt x="569" y="152672"/>
                        <a:pt x="40" y="115101"/>
                      </a:cubicBezTo>
                      <a:cubicBezTo>
                        <a:pt x="-489" y="77530"/>
                        <a:pt x="4273" y="-20895"/>
                        <a:pt x="6390" y="39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0" name="フリーフォーム 1239">
                  <a:extLst>
                    <a:ext uri="{FF2B5EF4-FFF2-40B4-BE49-F238E27FC236}">
                      <a16:creationId xmlns:a16="http://schemas.microsoft.com/office/drawing/2014/main" id="{0B497911-EF0C-A707-CCF6-DA04181BD6F8}"/>
                    </a:ext>
                  </a:extLst>
                </p:cNvPr>
                <p:cNvSpPr/>
                <p:nvPr/>
              </p:nvSpPr>
              <p:spPr>
                <a:xfrm>
                  <a:off x="8717360" y="5939619"/>
                  <a:ext cx="10738" cy="301611"/>
                </a:xfrm>
                <a:custGeom>
                  <a:avLst/>
                  <a:gdLst>
                    <a:gd name="connsiteX0" fmla="*/ 1190 w 10738"/>
                    <a:gd name="connsiteY0" fmla="*/ 3981 h 301611"/>
                    <a:gd name="connsiteX1" fmla="*/ 1190 w 10738"/>
                    <a:gd name="connsiteY1" fmla="*/ 299256 h 301611"/>
                    <a:gd name="connsiteX2" fmla="*/ 10715 w 10738"/>
                    <a:gd name="connsiteY2" fmla="*/ 137331 h 301611"/>
                    <a:gd name="connsiteX3" fmla="*/ 1190 w 10738"/>
                    <a:gd name="connsiteY3" fmla="*/ 3981 h 30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38" h="301611">
                      <a:moveTo>
                        <a:pt x="1190" y="3981"/>
                      </a:moveTo>
                      <a:cubicBezTo>
                        <a:pt x="-397" y="30968"/>
                        <a:pt x="-397" y="277031"/>
                        <a:pt x="1190" y="299256"/>
                      </a:cubicBezTo>
                      <a:cubicBezTo>
                        <a:pt x="2777" y="321481"/>
                        <a:pt x="11244" y="180193"/>
                        <a:pt x="10715" y="137331"/>
                      </a:cubicBezTo>
                      <a:cubicBezTo>
                        <a:pt x="10186" y="94469"/>
                        <a:pt x="2777" y="-23006"/>
                        <a:pt x="1190" y="39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1" name="フリーフォーム 1240">
                  <a:extLst>
                    <a:ext uri="{FF2B5EF4-FFF2-40B4-BE49-F238E27FC236}">
                      <a16:creationId xmlns:a16="http://schemas.microsoft.com/office/drawing/2014/main" id="{40E96A15-FFEE-11EE-E305-427FA2B5B64E}"/>
                    </a:ext>
                  </a:extLst>
                </p:cNvPr>
                <p:cNvSpPr/>
                <p:nvPr/>
              </p:nvSpPr>
              <p:spPr>
                <a:xfrm>
                  <a:off x="8536027" y="6146871"/>
                  <a:ext cx="139437" cy="227025"/>
                </a:xfrm>
                <a:custGeom>
                  <a:avLst/>
                  <a:gdLst>
                    <a:gd name="connsiteX0" fmla="*/ 138073 w 139437"/>
                    <a:gd name="connsiteY0" fmla="*/ 3104 h 227025"/>
                    <a:gd name="connsiteX1" fmla="*/ 1548 w 139437"/>
                    <a:gd name="connsiteY1" fmla="*/ 225354 h 227025"/>
                    <a:gd name="connsiteX2" fmla="*/ 68223 w 139437"/>
                    <a:gd name="connsiteY2" fmla="*/ 101529 h 227025"/>
                    <a:gd name="connsiteX3" fmla="*/ 138073 w 139437"/>
                    <a:gd name="connsiteY3" fmla="*/ 3104 h 227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37" h="227025">
                      <a:moveTo>
                        <a:pt x="138073" y="3104"/>
                      </a:moveTo>
                      <a:cubicBezTo>
                        <a:pt x="126961" y="23741"/>
                        <a:pt x="13190" y="208950"/>
                        <a:pt x="1548" y="225354"/>
                      </a:cubicBezTo>
                      <a:cubicBezTo>
                        <a:pt x="-10094" y="241758"/>
                        <a:pt x="47056" y="132750"/>
                        <a:pt x="68223" y="101529"/>
                      </a:cubicBezTo>
                      <a:cubicBezTo>
                        <a:pt x="89390" y="70308"/>
                        <a:pt x="149185" y="-17533"/>
                        <a:pt x="138073" y="3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2" name="フリーフォーム 1241">
                  <a:extLst>
                    <a:ext uri="{FF2B5EF4-FFF2-40B4-BE49-F238E27FC236}">
                      <a16:creationId xmlns:a16="http://schemas.microsoft.com/office/drawing/2014/main" id="{4B14C488-75B2-EF64-786E-76076951F875}"/>
                    </a:ext>
                  </a:extLst>
                </p:cNvPr>
                <p:cNvSpPr/>
                <p:nvPr/>
              </p:nvSpPr>
              <p:spPr>
                <a:xfrm>
                  <a:off x="8562858" y="6165827"/>
                  <a:ext cx="139817" cy="289014"/>
                </a:xfrm>
                <a:custGeom>
                  <a:avLst/>
                  <a:gdLst>
                    <a:gd name="connsiteX0" fmla="*/ 139817 w 139817"/>
                    <a:gd name="connsiteY0" fmla="*/ 23 h 289014"/>
                    <a:gd name="connsiteX1" fmla="*/ 9642 w 139817"/>
                    <a:gd name="connsiteY1" fmla="*/ 187348 h 289014"/>
                    <a:gd name="connsiteX2" fmla="*/ 9642 w 139817"/>
                    <a:gd name="connsiteY2" fmla="*/ 288948 h 289014"/>
                    <a:gd name="connsiteX3" fmla="*/ 9642 w 139817"/>
                    <a:gd name="connsiteY3" fmla="*/ 200048 h 289014"/>
                    <a:gd name="connsiteX4" fmla="*/ 139817 w 139817"/>
                    <a:gd name="connsiteY4" fmla="*/ 23 h 28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817" h="289014">
                      <a:moveTo>
                        <a:pt x="139817" y="23"/>
                      </a:moveTo>
                      <a:cubicBezTo>
                        <a:pt x="139817" y="-2094"/>
                        <a:pt x="31338" y="139194"/>
                        <a:pt x="9642" y="187348"/>
                      </a:cubicBezTo>
                      <a:cubicBezTo>
                        <a:pt x="-12054" y="235502"/>
                        <a:pt x="9642" y="288948"/>
                        <a:pt x="9642" y="288948"/>
                      </a:cubicBezTo>
                      <a:cubicBezTo>
                        <a:pt x="9642" y="291065"/>
                        <a:pt x="-9937" y="242381"/>
                        <a:pt x="9642" y="200048"/>
                      </a:cubicBezTo>
                      <a:cubicBezTo>
                        <a:pt x="29221" y="157715"/>
                        <a:pt x="139817" y="2140"/>
                        <a:pt x="139817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3" name="フリーフォーム 1242">
                  <a:extLst>
                    <a:ext uri="{FF2B5EF4-FFF2-40B4-BE49-F238E27FC236}">
                      <a16:creationId xmlns:a16="http://schemas.microsoft.com/office/drawing/2014/main" id="{9D825B78-E764-6808-51DD-7E228C8C3DEC}"/>
                    </a:ext>
                  </a:extLst>
                </p:cNvPr>
                <p:cNvSpPr/>
                <p:nvPr/>
              </p:nvSpPr>
              <p:spPr>
                <a:xfrm>
                  <a:off x="8640083" y="6201832"/>
                  <a:ext cx="130022" cy="220503"/>
                </a:xfrm>
                <a:custGeom>
                  <a:avLst/>
                  <a:gdLst>
                    <a:gd name="connsiteX0" fmla="*/ 129267 w 130022"/>
                    <a:gd name="connsiteY0" fmla="*/ 2118 h 220503"/>
                    <a:gd name="connsiteX1" fmla="*/ 2267 w 130022"/>
                    <a:gd name="connsiteY1" fmla="*/ 218018 h 220503"/>
                    <a:gd name="connsiteX2" fmla="*/ 53067 w 130022"/>
                    <a:gd name="connsiteY2" fmla="*/ 113243 h 220503"/>
                    <a:gd name="connsiteX3" fmla="*/ 129267 w 130022"/>
                    <a:gd name="connsiteY3" fmla="*/ 2118 h 22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022" h="220503">
                      <a:moveTo>
                        <a:pt x="129267" y="2118"/>
                      </a:moveTo>
                      <a:cubicBezTo>
                        <a:pt x="120800" y="19580"/>
                        <a:pt x="14967" y="199497"/>
                        <a:pt x="2267" y="218018"/>
                      </a:cubicBezTo>
                      <a:cubicBezTo>
                        <a:pt x="-10433" y="236539"/>
                        <a:pt x="33488" y="146581"/>
                        <a:pt x="53067" y="113243"/>
                      </a:cubicBezTo>
                      <a:cubicBezTo>
                        <a:pt x="72646" y="79906"/>
                        <a:pt x="137734" y="-15344"/>
                        <a:pt x="129267" y="21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4" name="フリーフォーム 1243">
                  <a:extLst>
                    <a:ext uri="{FF2B5EF4-FFF2-40B4-BE49-F238E27FC236}">
                      <a16:creationId xmlns:a16="http://schemas.microsoft.com/office/drawing/2014/main" id="{CC3322F2-0B9D-23A9-9DE3-35036552A2C3}"/>
                    </a:ext>
                  </a:extLst>
                </p:cNvPr>
                <p:cNvSpPr/>
                <p:nvPr/>
              </p:nvSpPr>
              <p:spPr>
                <a:xfrm>
                  <a:off x="8518364" y="6388093"/>
                  <a:ext cx="160568" cy="37092"/>
                </a:xfrm>
                <a:custGeom>
                  <a:avLst/>
                  <a:gdLst>
                    <a:gd name="connsiteX0" fmla="*/ 161 w 160568"/>
                    <a:gd name="connsiteY0" fmla="*/ 7 h 37092"/>
                    <a:gd name="connsiteX1" fmla="*/ 152561 w 160568"/>
                    <a:gd name="connsiteY1" fmla="*/ 31757 h 37092"/>
                    <a:gd name="connsiteX2" fmla="*/ 123986 w 160568"/>
                    <a:gd name="connsiteY2" fmla="*/ 34932 h 37092"/>
                    <a:gd name="connsiteX3" fmla="*/ 161 w 160568"/>
                    <a:gd name="connsiteY3" fmla="*/ 7 h 3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568" h="37092">
                      <a:moveTo>
                        <a:pt x="161" y="7"/>
                      </a:moveTo>
                      <a:cubicBezTo>
                        <a:pt x="4924" y="-522"/>
                        <a:pt x="131924" y="25936"/>
                        <a:pt x="152561" y="31757"/>
                      </a:cubicBezTo>
                      <a:cubicBezTo>
                        <a:pt x="173198" y="37578"/>
                        <a:pt x="150444" y="38636"/>
                        <a:pt x="123986" y="34932"/>
                      </a:cubicBezTo>
                      <a:cubicBezTo>
                        <a:pt x="97528" y="31228"/>
                        <a:pt x="-4602" y="536"/>
                        <a:pt x="161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5" name="フリーフォーム 1244">
                  <a:extLst>
                    <a:ext uri="{FF2B5EF4-FFF2-40B4-BE49-F238E27FC236}">
                      <a16:creationId xmlns:a16="http://schemas.microsoft.com/office/drawing/2014/main" id="{131174AB-DECE-E454-81B0-7283334526CD}"/>
                    </a:ext>
                  </a:extLst>
                </p:cNvPr>
                <p:cNvSpPr/>
                <p:nvPr/>
              </p:nvSpPr>
              <p:spPr>
                <a:xfrm>
                  <a:off x="8499235" y="6324292"/>
                  <a:ext cx="89338" cy="222570"/>
                </a:xfrm>
                <a:custGeom>
                  <a:avLst/>
                  <a:gdLst>
                    <a:gd name="connsiteX0" fmla="*/ 76440 w 89338"/>
                    <a:gd name="connsiteY0" fmla="*/ 308 h 222570"/>
                    <a:gd name="connsiteX1" fmla="*/ 70090 w 89338"/>
                    <a:gd name="connsiteY1" fmla="*/ 95558 h 222570"/>
                    <a:gd name="connsiteX2" fmla="*/ 60565 w 89338"/>
                    <a:gd name="connsiteY2" fmla="*/ 136833 h 222570"/>
                    <a:gd name="connsiteX3" fmla="*/ 240 w 89338"/>
                    <a:gd name="connsiteY3" fmla="*/ 222558 h 222570"/>
                    <a:gd name="connsiteX4" fmla="*/ 85965 w 89338"/>
                    <a:gd name="connsiteY4" fmla="*/ 130483 h 222570"/>
                    <a:gd name="connsiteX5" fmla="*/ 76440 w 89338"/>
                    <a:gd name="connsiteY5" fmla="*/ 308 h 2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338" h="222570">
                      <a:moveTo>
                        <a:pt x="76440" y="308"/>
                      </a:moveTo>
                      <a:cubicBezTo>
                        <a:pt x="73794" y="-5513"/>
                        <a:pt x="72736" y="72804"/>
                        <a:pt x="70090" y="95558"/>
                      </a:cubicBezTo>
                      <a:cubicBezTo>
                        <a:pt x="67444" y="118312"/>
                        <a:pt x="72207" y="115666"/>
                        <a:pt x="60565" y="136833"/>
                      </a:cubicBezTo>
                      <a:cubicBezTo>
                        <a:pt x="48923" y="158000"/>
                        <a:pt x="-3993" y="223616"/>
                        <a:pt x="240" y="222558"/>
                      </a:cubicBezTo>
                      <a:cubicBezTo>
                        <a:pt x="4473" y="221500"/>
                        <a:pt x="75382" y="163291"/>
                        <a:pt x="85965" y="130483"/>
                      </a:cubicBezTo>
                      <a:cubicBezTo>
                        <a:pt x="96548" y="97675"/>
                        <a:pt x="79086" y="6129"/>
                        <a:pt x="76440" y="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6" name="フリーフォーム 1245">
                  <a:extLst>
                    <a:ext uri="{FF2B5EF4-FFF2-40B4-BE49-F238E27FC236}">
                      <a16:creationId xmlns:a16="http://schemas.microsoft.com/office/drawing/2014/main" id="{BCC3252A-42E3-4126-903C-531711710490}"/>
                    </a:ext>
                  </a:extLst>
                </p:cNvPr>
                <p:cNvSpPr/>
                <p:nvPr/>
              </p:nvSpPr>
              <p:spPr>
                <a:xfrm>
                  <a:off x="8473604" y="6327658"/>
                  <a:ext cx="81678" cy="231964"/>
                </a:xfrm>
                <a:custGeom>
                  <a:avLst/>
                  <a:gdLst>
                    <a:gd name="connsiteX0" fmla="*/ 60796 w 81678"/>
                    <a:gd name="connsiteY0" fmla="*/ 117 h 231964"/>
                    <a:gd name="connsiteX1" fmla="*/ 73496 w 81678"/>
                    <a:gd name="connsiteY1" fmla="*/ 104892 h 231964"/>
                    <a:gd name="connsiteX2" fmla="*/ 48096 w 81678"/>
                    <a:gd name="connsiteY2" fmla="*/ 142992 h 231964"/>
                    <a:gd name="connsiteX3" fmla="*/ 471 w 81678"/>
                    <a:gd name="connsiteY3" fmla="*/ 231892 h 231964"/>
                    <a:gd name="connsiteX4" fmla="*/ 79846 w 81678"/>
                    <a:gd name="connsiteY4" fmla="*/ 127117 h 231964"/>
                    <a:gd name="connsiteX5" fmla="*/ 60796 w 81678"/>
                    <a:gd name="connsiteY5" fmla="*/ 117 h 23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78" h="231964">
                      <a:moveTo>
                        <a:pt x="60796" y="117"/>
                      </a:moveTo>
                      <a:cubicBezTo>
                        <a:pt x="59738" y="-3587"/>
                        <a:pt x="75613" y="81079"/>
                        <a:pt x="73496" y="104892"/>
                      </a:cubicBezTo>
                      <a:cubicBezTo>
                        <a:pt x="71379" y="128705"/>
                        <a:pt x="60267" y="121825"/>
                        <a:pt x="48096" y="142992"/>
                      </a:cubicBezTo>
                      <a:cubicBezTo>
                        <a:pt x="35925" y="164159"/>
                        <a:pt x="-4821" y="234538"/>
                        <a:pt x="471" y="231892"/>
                      </a:cubicBezTo>
                      <a:cubicBezTo>
                        <a:pt x="5763" y="229246"/>
                        <a:pt x="70850" y="160984"/>
                        <a:pt x="79846" y="127117"/>
                      </a:cubicBezTo>
                      <a:cubicBezTo>
                        <a:pt x="88842" y="93250"/>
                        <a:pt x="61854" y="3821"/>
                        <a:pt x="60796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7" name="フリーフォーム 1246">
                  <a:extLst>
                    <a:ext uri="{FF2B5EF4-FFF2-40B4-BE49-F238E27FC236}">
                      <a16:creationId xmlns:a16="http://schemas.microsoft.com/office/drawing/2014/main" id="{BC4A11CB-748E-2018-819F-E11055ACBAC1}"/>
                    </a:ext>
                  </a:extLst>
                </p:cNvPr>
                <p:cNvSpPr/>
                <p:nvPr/>
              </p:nvSpPr>
              <p:spPr>
                <a:xfrm>
                  <a:off x="8759315" y="6049674"/>
                  <a:ext cx="22745" cy="476748"/>
                </a:xfrm>
                <a:custGeom>
                  <a:avLst/>
                  <a:gdLst>
                    <a:gd name="connsiteX0" fmla="*/ 22735 w 22745"/>
                    <a:gd name="connsiteY0" fmla="*/ 5051 h 476748"/>
                    <a:gd name="connsiteX1" fmla="*/ 510 w 22745"/>
                    <a:gd name="connsiteY1" fmla="*/ 452726 h 476748"/>
                    <a:gd name="connsiteX2" fmla="*/ 6860 w 22745"/>
                    <a:gd name="connsiteY2" fmla="*/ 395576 h 476748"/>
                    <a:gd name="connsiteX3" fmla="*/ 3685 w 22745"/>
                    <a:gd name="connsiteY3" fmla="*/ 220951 h 476748"/>
                    <a:gd name="connsiteX4" fmla="*/ 22735 w 22745"/>
                    <a:gd name="connsiteY4" fmla="*/ 5051 h 476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45" h="476748">
                      <a:moveTo>
                        <a:pt x="22735" y="5051"/>
                      </a:moveTo>
                      <a:cubicBezTo>
                        <a:pt x="22206" y="43680"/>
                        <a:pt x="3156" y="387639"/>
                        <a:pt x="510" y="452726"/>
                      </a:cubicBezTo>
                      <a:cubicBezTo>
                        <a:pt x="-2136" y="517813"/>
                        <a:pt x="6331" y="434205"/>
                        <a:pt x="6860" y="395576"/>
                      </a:cubicBezTo>
                      <a:cubicBezTo>
                        <a:pt x="7389" y="356947"/>
                        <a:pt x="3685" y="281805"/>
                        <a:pt x="3685" y="220951"/>
                      </a:cubicBezTo>
                      <a:cubicBezTo>
                        <a:pt x="3685" y="160097"/>
                        <a:pt x="23264" y="-33578"/>
                        <a:pt x="22735" y="5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8" name="フリーフォーム 1247">
                  <a:extLst>
                    <a:ext uri="{FF2B5EF4-FFF2-40B4-BE49-F238E27FC236}">
                      <a16:creationId xmlns:a16="http://schemas.microsoft.com/office/drawing/2014/main" id="{2D5B9027-C6B9-7747-DFD7-062DED6B15DC}"/>
                    </a:ext>
                  </a:extLst>
                </p:cNvPr>
                <p:cNvSpPr/>
                <p:nvPr/>
              </p:nvSpPr>
              <p:spPr>
                <a:xfrm>
                  <a:off x="8651454" y="6508596"/>
                  <a:ext cx="124539" cy="214331"/>
                </a:xfrm>
                <a:custGeom>
                  <a:avLst/>
                  <a:gdLst>
                    <a:gd name="connsiteX0" fmla="*/ 121071 w 124539"/>
                    <a:gd name="connsiteY0" fmla="*/ 3329 h 214331"/>
                    <a:gd name="connsiteX1" fmla="*/ 421 w 124539"/>
                    <a:gd name="connsiteY1" fmla="*/ 212879 h 214331"/>
                    <a:gd name="connsiteX2" fmla="*/ 82971 w 124539"/>
                    <a:gd name="connsiteY2" fmla="*/ 92229 h 214331"/>
                    <a:gd name="connsiteX3" fmla="*/ 121071 w 124539"/>
                    <a:gd name="connsiteY3" fmla="*/ 3329 h 214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39" h="214331">
                      <a:moveTo>
                        <a:pt x="121071" y="3329"/>
                      </a:moveTo>
                      <a:cubicBezTo>
                        <a:pt x="107313" y="23437"/>
                        <a:pt x="6771" y="198062"/>
                        <a:pt x="421" y="212879"/>
                      </a:cubicBezTo>
                      <a:cubicBezTo>
                        <a:pt x="-5929" y="227696"/>
                        <a:pt x="61275" y="125037"/>
                        <a:pt x="82971" y="92229"/>
                      </a:cubicBezTo>
                      <a:cubicBezTo>
                        <a:pt x="104667" y="59421"/>
                        <a:pt x="134829" y="-16779"/>
                        <a:pt x="121071" y="33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9" name="フリーフォーム 1248">
                  <a:extLst>
                    <a:ext uri="{FF2B5EF4-FFF2-40B4-BE49-F238E27FC236}">
                      <a16:creationId xmlns:a16="http://schemas.microsoft.com/office/drawing/2014/main" id="{D0294877-2AD3-492D-041A-729BA5FF5BA1}"/>
                    </a:ext>
                  </a:extLst>
                </p:cNvPr>
                <p:cNvSpPr/>
                <p:nvPr/>
              </p:nvSpPr>
              <p:spPr>
                <a:xfrm>
                  <a:off x="8644786" y="6503672"/>
                  <a:ext cx="107215" cy="210721"/>
                </a:xfrm>
                <a:custGeom>
                  <a:avLst/>
                  <a:gdLst>
                    <a:gd name="connsiteX0" fmla="*/ 105514 w 107215"/>
                    <a:gd name="connsiteY0" fmla="*/ 1903 h 210721"/>
                    <a:gd name="connsiteX1" fmla="*/ 739 w 107215"/>
                    <a:gd name="connsiteY1" fmla="*/ 208278 h 210721"/>
                    <a:gd name="connsiteX2" fmla="*/ 61064 w 107215"/>
                    <a:gd name="connsiteY2" fmla="*/ 109853 h 210721"/>
                    <a:gd name="connsiteX3" fmla="*/ 105514 w 107215"/>
                    <a:gd name="connsiteY3" fmla="*/ 1903 h 21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215" h="210721">
                      <a:moveTo>
                        <a:pt x="105514" y="1903"/>
                      </a:moveTo>
                      <a:cubicBezTo>
                        <a:pt x="95460" y="18307"/>
                        <a:pt x="8147" y="190286"/>
                        <a:pt x="739" y="208278"/>
                      </a:cubicBezTo>
                      <a:cubicBezTo>
                        <a:pt x="-6669" y="226270"/>
                        <a:pt x="43602" y="140015"/>
                        <a:pt x="61064" y="109853"/>
                      </a:cubicBezTo>
                      <a:cubicBezTo>
                        <a:pt x="78526" y="79691"/>
                        <a:pt x="115568" y="-14501"/>
                        <a:pt x="105514" y="19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0" name="フリーフォーム 1249">
                  <a:extLst>
                    <a:ext uri="{FF2B5EF4-FFF2-40B4-BE49-F238E27FC236}">
                      <a16:creationId xmlns:a16="http://schemas.microsoft.com/office/drawing/2014/main" id="{6DB7B14B-5B88-5B57-A9D0-70215965EB8C}"/>
                    </a:ext>
                  </a:extLst>
                </p:cNvPr>
                <p:cNvSpPr/>
                <p:nvPr/>
              </p:nvSpPr>
              <p:spPr>
                <a:xfrm>
                  <a:off x="8597481" y="6353299"/>
                  <a:ext cx="155086" cy="382028"/>
                </a:xfrm>
                <a:custGeom>
                  <a:avLst/>
                  <a:gdLst>
                    <a:gd name="connsiteX0" fmla="*/ 152819 w 155086"/>
                    <a:gd name="connsiteY0" fmla="*/ 3051 h 382028"/>
                    <a:gd name="connsiteX1" fmla="*/ 25819 w 155086"/>
                    <a:gd name="connsiteY1" fmla="*/ 285626 h 382028"/>
                    <a:gd name="connsiteX2" fmla="*/ 3594 w 155086"/>
                    <a:gd name="connsiteY2" fmla="*/ 323726 h 382028"/>
                    <a:gd name="connsiteX3" fmla="*/ 13119 w 155086"/>
                    <a:gd name="connsiteY3" fmla="*/ 352301 h 382028"/>
                    <a:gd name="connsiteX4" fmla="*/ 63919 w 155086"/>
                    <a:gd name="connsiteY4" fmla="*/ 358651 h 382028"/>
                    <a:gd name="connsiteX5" fmla="*/ 419 w 155086"/>
                    <a:gd name="connsiteY5" fmla="*/ 368176 h 382028"/>
                    <a:gd name="connsiteX6" fmla="*/ 102019 w 155086"/>
                    <a:gd name="connsiteY6" fmla="*/ 149101 h 382028"/>
                    <a:gd name="connsiteX7" fmla="*/ 152819 w 155086"/>
                    <a:gd name="connsiteY7" fmla="*/ 3051 h 38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086" h="382028">
                      <a:moveTo>
                        <a:pt x="152819" y="3051"/>
                      </a:moveTo>
                      <a:cubicBezTo>
                        <a:pt x="140119" y="25805"/>
                        <a:pt x="50690" y="232180"/>
                        <a:pt x="25819" y="285626"/>
                      </a:cubicBezTo>
                      <a:cubicBezTo>
                        <a:pt x="948" y="339072"/>
                        <a:pt x="5711" y="312614"/>
                        <a:pt x="3594" y="323726"/>
                      </a:cubicBezTo>
                      <a:cubicBezTo>
                        <a:pt x="1477" y="334838"/>
                        <a:pt x="3065" y="346480"/>
                        <a:pt x="13119" y="352301"/>
                      </a:cubicBezTo>
                      <a:cubicBezTo>
                        <a:pt x="23173" y="358122"/>
                        <a:pt x="66036" y="356005"/>
                        <a:pt x="63919" y="358651"/>
                      </a:cubicBezTo>
                      <a:cubicBezTo>
                        <a:pt x="61802" y="361297"/>
                        <a:pt x="-5931" y="403101"/>
                        <a:pt x="419" y="368176"/>
                      </a:cubicBezTo>
                      <a:cubicBezTo>
                        <a:pt x="6769" y="333251"/>
                        <a:pt x="82440" y="207838"/>
                        <a:pt x="102019" y="149101"/>
                      </a:cubicBezTo>
                      <a:cubicBezTo>
                        <a:pt x="121598" y="90364"/>
                        <a:pt x="165519" y="-19703"/>
                        <a:pt x="152819" y="3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1" name="フリーフォーム 1250">
                  <a:extLst>
                    <a:ext uri="{FF2B5EF4-FFF2-40B4-BE49-F238E27FC236}">
                      <a16:creationId xmlns:a16="http://schemas.microsoft.com/office/drawing/2014/main" id="{48BFC12C-A5CF-3195-DDF3-67300051A7B9}"/>
                    </a:ext>
                  </a:extLst>
                </p:cNvPr>
                <p:cNvSpPr/>
                <p:nvPr/>
              </p:nvSpPr>
              <p:spPr>
                <a:xfrm>
                  <a:off x="8534207" y="6325113"/>
                  <a:ext cx="229413" cy="455139"/>
                </a:xfrm>
                <a:custGeom>
                  <a:avLst/>
                  <a:gdLst>
                    <a:gd name="connsiteX0" fmla="*/ 228793 w 229413"/>
                    <a:gd name="connsiteY0" fmla="*/ 2662 h 455139"/>
                    <a:gd name="connsiteX1" fmla="*/ 41468 w 229413"/>
                    <a:gd name="connsiteY1" fmla="*/ 361437 h 455139"/>
                    <a:gd name="connsiteX2" fmla="*/ 3368 w 229413"/>
                    <a:gd name="connsiteY2" fmla="*/ 447162 h 455139"/>
                    <a:gd name="connsiteX3" fmla="*/ 98618 w 229413"/>
                    <a:gd name="connsiteY3" fmla="*/ 209037 h 455139"/>
                    <a:gd name="connsiteX4" fmla="*/ 228793 w 229413"/>
                    <a:gd name="connsiteY4" fmla="*/ 2662 h 45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413" h="455139">
                      <a:moveTo>
                        <a:pt x="228793" y="2662"/>
                      </a:moveTo>
                      <a:cubicBezTo>
                        <a:pt x="219268" y="28062"/>
                        <a:pt x="79039" y="287354"/>
                        <a:pt x="41468" y="361437"/>
                      </a:cubicBezTo>
                      <a:cubicBezTo>
                        <a:pt x="3897" y="435520"/>
                        <a:pt x="-6157" y="472562"/>
                        <a:pt x="3368" y="447162"/>
                      </a:cubicBezTo>
                      <a:cubicBezTo>
                        <a:pt x="12893" y="421762"/>
                        <a:pt x="61576" y="277829"/>
                        <a:pt x="98618" y="209037"/>
                      </a:cubicBezTo>
                      <a:cubicBezTo>
                        <a:pt x="135660" y="140245"/>
                        <a:pt x="238318" y="-22738"/>
                        <a:pt x="228793" y="26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2" name="フリーフォーム 1251">
                  <a:extLst>
                    <a:ext uri="{FF2B5EF4-FFF2-40B4-BE49-F238E27FC236}">
                      <a16:creationId xmlns:a16="http://schemas.microsoft.com/office/drawing/2014/main" id="{9FEDDC6E-7FD4-51F9-2C73-1208E8D15D0C}"/>
                    </a:ext>
                  </a:extLst>
                </p:cNvPr>
                <p:cNvSpPr/>
                <p:nvPr/>
              </p:nvSpPr>
              <p:spPr>
                <a:xfrm>
                  <a:off x="8400460" y="6743645"/>
                  <a:ext cx="165697" cy="330429"/>
                </a:xfrm>
                <a:custGeom>
                  <a:avLst/>
                  <a:gdLst>
                    <a:gd name="connsiteX0" fmla="*/ 165690 w 165697"/>
                    <a:gd name="connsiteY0" fmla="*/ 55 h 330429"/>
                    <a:gd name="connsiteX1" fmla="*/ 111715 w 165697"/>
                    <a:gd name="connsiteY1" fmla="*/ 142930 h 330429"/>
                    <a:gd name="connsiteX2" fmla="*/ 590 w 165697"/>
                    <a:gd name="connsiteY2" fmla="*/ 330255 h 330429"/>
                    <a:gd name="connsiteX3" fmla="*/ 67265 w 165697"/>
                    <a:gd name="connsiteY3" fmla="*/ 177855 h 330429"/>
                    <a:gd name="connsiteX4" fmla="*/ 57740 w 165697"/>
                    <a:gd name="connsiteY4" fmla="*/ 228655 h 330429"/>
                    <a:gd name="connsiteX5" fmla="*/ 108540 w 165697"/>
                    <a:gd name="connsiteY5" fmla="*/ 127055 h 330429"/>
                    <a:gd name="connsiteX6" fmla="*/ 165690 w 165697"/>
                    <a:gd name="connsiteY6" fmla="*/ 55 h 33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697" h="330429">
                      <a:moveTo>
                        <a:pt x="165690" y="55"/>
                      </a:moveTo>
                      <a:cubicBezTo>
                        <a:pt x="166219" y="2701"/>
                        <a:pt x="139232" y="87897"/>
                        <a:pt x="111715" y="142930"/>
                      </a:cubicBezTo>
                      <a:cubicBezTo>
                        <a:pt x="84198" y="197963"/>
                        <a:pt x="7998" y="324434"/>
                        <a:pt x="590" y="330255"/>
                      </a:cubicBezTo>
                      <a:cubicBezTo>
                        <a:pt x="-6818" y="336076"/>
                        <a:pt x="57740" y="194788"/>
                        <a:pt x="67265" y="177855"/>
                      </a:cubicBezTo>
                      <a:cubicBezTo>
                        <a:pt x="76790" y="160922"/>
                        <a:pt x="50861" y="237122"/>
                        <a:pt x="57740" y="228655"/>
                      </a:cubicBezTo>
                      <a:cubicBezTo>
                        <a:pt x="64619" y="220188"/>
                        <a:pt x="87373" y="164626"/>
                        <a:pt x="108540" y="127055"/>
                      </a:cubicBezTo>
                      <a:cubicBezTo>
                        <a:pt x="129707" y="89484"/>
                        <a:pt x="165161" y="-2591"/>
                        <a:pt x="165690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3" name="フリーフォーム 1252">
                  <a:extLst>
                    <a:ext uri="{FF2B5EF4-FFF2-40B4-BE49-F238E27FC236}">
                      <a16:creationId xmlns:a16="http://schemas.microsoft.com/office/drawing/2014/main" id="{20A44B03-B64F-403B-4CBD-48398EFB4623}"/>
                    </a:ext>
                  </a:extLst>
                </p:cNvPr>
                <p:cNvSpPr/>
                <p:nvPr/>
              </p:nvSpPr>
              <p:spPr>
                <a:xfrm>
                  <a:off x="8397542" y="6765569"/>
                  <a:ext cx="102266" cy="289927"/>
                </a:xfrm>
                <a:custGeom>
                  <a:avLst/>
                  <a:gdLst>
                    <a:gd name="connsiteX0" fmla="*/ 101933 w 102266"/>
                    <a:gd name="connsiteY0" fmla="*/ 356 h 289927"/>
                    <a:gd name="connsiteX1" fmla="*/ 41608 w 102266"/>
                    <a:gd name="connsiteY1" fmla="*/ 190856 h 289927"/>
                    <a:gd name="connsiteX2" fmla="*/ 333 w 102266"/>
                    <a:gd name="connsiteY2" fmla="*/ 289281 h 289927"/>
                    <a:gd name="connsiteX3" fmla="*/ 63833 w 102266"/>
                    <a:gd name="connsiteY3" fmla="*/ 146406 h 289927"/>
                    <a:gd name="connsiteX4" fmla="*/ 101933 w 102266"/>
                    <a:gd name="connsiteY4" fmla="*/ 356 h 289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266" h="289927">
                      <a:moveTo>
                        <a:pt x="101933" y="356"/>
                      </a:moveTo>
                      <a:cubicBezTo>
                        <a:pt x="98229" y="7764"/>
                        <a:pt x="58541" y="142702"/>
                        <a:pt x="41608" y="190856"/>
                      </a:cubicBezTo>
                      <a:cubicBezTo>
                        <a:pt x="24675" y="239010"/>
                        <a:pt x="-3371" y="296689"/>
                        <a:pt x="333" y="289281"/>
                      </a:cubicBezTo>
                      <a:cubicBezTo>
                        <a:pt x="4037" y="281873"/>
                        <a:pt x="50075" y="189798"/>
                        <a:pt x="63833" y="146406"/>
                      </a:cubicBezTo>
                      <a:cubicBezTo>
                        <a:pt x="77591" y="103014"/>
                        <a:pt x="105637" y="-7052"/>
                        <a:pt x="101933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4" name="フリーフォーム 1253">
                  <a:extLst>
                    <a:ext uri="{FF2B5EF4-FFF2-40B4-BE49-F238E27FC236}">
                      <a16:creationId xmlns:a16="http://schemas.microsoft.com/office/drawing/2014/main" id="{34FD1E97-3049-CEFC-FF6F-3BD046DDB981}"/>
                    </a:ext>
                  </a:extLst>
                </p:cNvPr>
                <p:cNvSpPr/>
                <p:nvPr/>
              </p:nvSpPr>
              <p:spPr>
                <a:xfrm>
                  <a:off x="8404062" y="6610285"/>
                  <a:ext cx="96386" cy="209694"/>
                </a:xfrm>
                <a:custGeom>
                  <a:avLst/>
                  <a:gdLst>
                    <a:gd name="connsiteX0" fmla="*/ 163 w 96386"/>
                    <a:gd name="connsiteY0" fmla="*/ 65 h 209694"/>
                    <a:gd name="connsiteX1" fmla="*/ 70013 w 96386"/>
                    <a:gd name="connsiteY1" fmla="*/ 63565 h 209694"/>
                    <a:gd name="connsiteX2" fmla="*/ 79538 w 96386"/>
                    <a:gd name="connsiteY2" fmla="*/ 95315 h 209694"/>
                    <a:gd name="connsiteX3" fmla="*/ 89063 w 96386"/>
                    <a:gd name="connsiteY3" fmla="*/ 209615 h 209694"/>
                    <a:gd name="connsiteX4" fmla="*/ 92238 w 96386"/>
                    <a:gd name="connsiteY4" fmla="*/ 76265 h 209694"/>
                    <a:gd name="connsiteX5" fmla="*/ 163 w 96386"/>
                    <a:gd name="connsiteY5" fmla="*/ 65 h 209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386" h="209694">
                      <a:moveTo>
                        <a:pt x="163" y="65"/>
                      </a:moveTo>
                      <a:cubicBezTo>
                        <a:pt x="-3541" y="-2052"/>
                        <a:pt x="56784" y="47690"/>
                        <a:pt x="70013" y="63565"/>
                      </a:cubicBezTo>
                      <a:cubicBezTo>
                        <a:pt x="83242" y="79440"/>
                        <a:pt x="76363" y="70973"/>
                        <a:pt x="79538" y="95315"/>
                      </a:cubicBezTo>
                      <a:cubicBezTo>
                        <a:pt x="82713" y="119657"/>
                        <a:pt x="86946" y="212790"/>
                        <a:pt x="89063" y="209615"/>
                      </a:cubicBezTo>
                      <a:cubicBezTo>
                        <a:pt x="91180" y="206440"/>
                        <a:pt x="102292" y="111190"/>
                        <a:pt x="92238" y="76265"/>
                      </a:cubicBezTo>
                      <a:cubicBezTo>
                        <a:pt x="82184" y="41340"/>
                        <a:pt x="3867" y="2182"/>
                        <a:pt x="163" y="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5" name="フリーフォーム 1254">
                  <a:extLst>
                    <a:ext uri="{FF2B5EF4-FFF2-40B4-BE49-F238E27FC236}">
                      <a16:creationId xmlns:a16="http://schemas.microsoft.com/office/drawing/2014/main" id="{1346F852-55ED-EE38-C2CD-3F6114473AB5}"/>
                    </a:ext>
                  </a:extLst>
                </p:cNvPr>
                <p:cNvSpPr/>
                <p:nvPr/>
              </p:nvSpPr>
              <p:spPr>
                <a:xfrm>
                  <a:off x="8156339" y="6599599"/>
                  <a:ext cx="255744" cy="131450"/>
                </a:xfrm>
                <a:custGeom>
                  <a:avLst/>
                  <a:gdLst>
                    <a:gd name="connsiteX0" fmla="*/ 236 w 255744"/>
                    <a:gd name="connsiteY0" fmla="*/ 131401 h 131450"/>
                    <a:gd name="connsiteX1" fmla="*/ 136761 w 255744"/>
                    <a:gd name="connsiteY1" fmla="*/ 32976 h 131450"/>
                    <a:gd name="connsiteX2" fmla="*/ 235186 w 255744"/>
                    <a:gd name="connsiteY2" fmla="*/ 4401 h 131450"/>
                    <a:gd name="connsiteX3" fmla="*/ 244711 w 255744"/>
                    <a:gd name="connsiteY3" fmla="*/ 4401 h 131450"/>
                    <a:gd name="connsiteX4" fmla="*/ 108186 w 255744"/>
                    <a:gd name="connsiteY4" fmla="*/ 45676 h 131450"/>
                    <a:gd name="connsiteX5" fmla="*/ 236 w 255744"/>
                    <a:gd name="connsiteY5" fmla="*/ 131401 h 13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5744" h="131450">
                      <a:moveTo>
                        <a:pt x="236" y="131401"/>
                      </a:moveTo>
                      <a:cubicBezTo>
                        <a:pt x="4998" y="129284"/>
                        <a:pt x="97603" y="54143"/>
                        <a:pt x="136761" y="32976"/>
                      </a:cubicBezTo>
                      <a:cubicBezTo>
                        <a:pt x="175919" y="11809"/>
                        <a:pt x="235186" y="4401"/>
                        <a:pt x="235186" y="4401"/>
                      </a:cubicBezTo>
                      <a:cubicBezTo>
                        <a:pt x="253178" y="-362"/>
                        <a:pt x="265877" y="-2478"/>
                        <a:pt x="244711" y="4401"/>
                      </a:cubicBezTo>
                      <a:cubicBezTo>
                        <a:pt x="223545" y="11280"/>
                        <a:pt x="152636" y="24509"/>
                        <a:pt x="108186" y="45676"/>
                      </a:cubicBezTo>
                      <a:cubicBezTo>
                        <a:pt x="63736" y="66843"/>
                        <a:pt x="-4526" y="133518"/>
                        <a:pt x="236" y="131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6" name="フリーフォーム 1255">
                  <a:extLst>
                    <a:ext uri="{FF2B5EF4-FFF2-40B4-BE49-F238E27FC236}">
                      <a16:creationId xmlns:a16="http://schemas.microsoft.com/office/drawing/2014/main" id="{1127E2C5-86B9-0BC9-49C1-B406E42B4F10}"/>
                    </a:ext>
                  </a:extLst>
                </p:cNvPr>
                <p:cNvSpPr/>
                <p:nvPr/>
              </p:nvSpPr>
              <p:spPr>
                <a:xfrm>
                  <a:off x="8493109" y="6572240"/>
                  <a:ext cx="69449" cy="317986"/>
                </a:xfrm>
                <a:custGeom>
                  <a:avLst/>
                  <a:gdLst>
                    <a:gd name="connsiteX0" fmla="*/ 12716 w 69449"/>
                    <a:gd name="connsiteY0" fmla="*/ 10 h 317986"/>
                    <a:gd name="connsiteX1" fmla="*/ 66691 w 69449"/>
                    <a:gd name="connsiteY1" fmla="*/ 111135 h 317986"/>
                    <a:gd name="connsiteX2" fmla="*/ 57166 w 69449"/>
                    <a:gd name="connsiteY2" fmla="*/ 196860 h 317986"/>
                    <a:gd name="connsiteX3" fmla="*/ 19066 w 69449"/>
                    <a:gd name="connsiteY3" fmla="*/ 285760 h 317986"/>
                    <a:gd name="connsiteX4" fmla="*/ 50816 w 69449"/>
                    <a:gd name="connsiteY4" fmla="*/ 200035 h 317986"/>
                    <a:gd name="connsiteX5" fmla="*/ 16 w 69449"/>
                    <a:gd name="connsiteY5" fmla="*/ 317510 h 317986"/>
                    <a:gd name="connsiteX6" fmla="*/ 57166 w 69449"/>
                    <a:gd name="connsiteY6" fmla="*/ 146060 h 317986"/>
                    <a:gd name="connsiteX7" fmla="*/ 63516 w 69449"/>
                    <a:gd name="connsiteY7" fmla="*/ 117485 h 317986"/>
                    <a:gd name="connsiteX8" fmla="*/ 12716 w 69449"/>
                    <a:gd name="connsiteY8" fmla="*/ 10 h 31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449" h="317986">
                      <a:moveTo>
                        <a:pt x="12716" y="10"/>
                      </a:moveTo>
                      <a:cubicBezTo>
                        <a:pt x="13245" y="-1048"/>
                        <a:pt x="59283" y="78327"/>
                        <a:pt x="66691" y="111135"/>
                      </a:cubicBezTo>
                      <a:cubicBezTo>
                        <a:pt x="74099" y="143943"/>
                        <a:pt x="65103" y="167756"/>
                        <a:pt x="57166" y="196860"/>
                      </a:cubicBezTo>
                      <a:cubicBezTo>
                        <a:pt x="49229" y="225964"/>
                        <a:pt x="20124" y="285231"/>
                        <a:pt x="19066" y="285760"/>
                      </a:cubicBezTo>
                      <a:cubicBezTo>
                        <a:pt x="18008" y="286289"/>
                        <a:pt x="53991" y="194743"/>
                        <a:pt x="50816" y="200035"/>
                      </a:cubicBezTo>
                      <a:cubicBezTo>
                        <a:pt x="47641" y="205327"/>
                        <a:pt x="-1042" y="326506"/>
                        <a:pt x="16" y="317510"/>
                      </a:cubicBezTo>
                      <a:cubicBezTo>
                        <a:pt x="1074" y="308514"/>
                        <a:pt x="46583" y="179398"/>
                        <a:pt x="57166" y="146060"/>
                      </a:cubicBezTo>
                      <a:cubicBezTo>
                        <a:pt x="67749" y="112723"/>
                        <a:pt x="70395" y="139710"/>
                        <a:pt x="63516" y="117485"/>
                      </a:cubicBezTo>
                      <a:cubicBezTo>
                        <a:pt x="56637" y="95260"/>
                        <a:pt x="12187" y="1068"/>
                        <a:pt x="12716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7" name="フリーフォーム 1256">
                  <a:extLst>
                    <a:ext uri="{FF2B5EF4-FFF2-40B4-BE49-F238E27FC236}">
                      <a16:creationId xmlns:a16="http://schemas.microsoft.com/office/drawing/2014/main" id="{E1112AE9-C677-9615-444B-1372DEB2C61F}"/>
                    </a:ext>
                  </a:extLst>
                </p:cNvPr>
                <p:cNvSpPr/>
                <p:nvPr/>
              </p:nvSpPr>
              <p:spPr>
                <a:xfrm>
                  <a:off x="8110779" y="6571866"/>
                  <a:ext cx="391893" cy="159492"/>
                </a:xfrm>
                <a:custGeom>
                  <a:avLst/>
                  <a:gdLst>
                    <a:gd name="connsiteX0" fmla="*/ 1346 w 391893"/>
                    <a:gd name="connsiteY0" fmla="*/ 159134 h 159492"/>
                    <a:gd name="connsiteX1" fmla="*/ 220421 w 391893"/>
                    <a:gd name="connsiteY1" fmla="*/ 28959 h 159492"/>
                    <a:gd name="connsiteX2" fmla="*/ 328371 w 391893"/>
                    <a:gd name="connsiteY2" fmla="*/ 9909 h 159492"/>
                    <a:gd name="connsiteX3" fmla="*/ 391871 w 391893"/>
                    <a:gd name="connsiteY3" fmla="*/ 16259 h 159492"/>
                    <a:gd name="connsiteX4" fmla="*/ 322021 w 391893"/>
                    <a:gd name="connsiteY4" fmla="*/ 384 h 159492"/>
                    <a:gd name="connsiteX5" fmla="*/ 201371 w 391893"/>
                    <a:gd name="connsiteY5" fmla="*/ 35309 h 159492"/>
                    <a:gd name="connsiteX6" fmla="*/ 131521 w 391893"/>
                    <a:gd name="connsiteY6" fmla="*/ 67059 h 159492"/>
                    <a:gd name="connsiteX7" fmla="*/ 1346 w 391893"/>
                    <a:gd name="connsiteY7" fmla="*/ 159134 h 159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1893" h="159492">
                      <a:moveTo>
                        <a:pt x="1346" y="159134"/>
                      </a:moveTo>
                      <a:cubicBezTo>
                        <a:pt x="16163" y="152784"/>
                        <a:pt x="165917" y="53830"/>
                        <a:pt x="220421" y="28959"/>
                      </a:cubicBezTo>
                      <a:cubicBezTo>
                        <a:pt x="274925" y="4088"/>
                        <a:pt x="299796" y="12026"/>
                        <a:pt x="328371" y="9909"/>
                      </a:cubicBezTo>
                      <a:cubicBezTo>
                        <a:pt x="356946" y="7792"/>
                        <a:pt x="392929" y="17847"/>
                        <a:pt x="391871" y="16259"/>
                      </a:cubicBezTo>
                      <a:cubicBezTo>
                        <a:pt x="390813" y="14671"/>
                        <a:pt x="353771" y="-2791"/>
                        <a:pt x="322021" y="384"/>
                      </a:cubicBezTo>
                      <a:cubicBezTo>
                        <a:pt x="290271" y="3559"/>
                        <a:pt x="233121" y="24197"/>
                        <a:pt x="201371" y="35309"/>
                      </a:cubicBezTo>
                      <a:cubicBezTo>
                        <a:pt x="169621" y="46421"/>
                        <a:pt x="164859" y="48538"/>
                        <a:pt x="131521" y="67059"/>
                      </a:cubicBezTo>
                      <a:cubicBezTo>
                        <a:pt x="98184" y="85580"/>
                        <a:pt x="-13471" y="165484"/>
                        <a:pt x="1346" y="1591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8" name="フリーフォーム 1257">
                  <a:extLst>
                    <a:ext uri="{FF2B5EF4-FFF2-40B4-BE49-F238E27FC236}">
                      <a16:creationId xmlns:a16="http://schemas.microsoft.com/office/drawing/2014/main" id="{0E710834-10DF-DE9C-E4D2-13CA9B65A9F5}"/>
                    </a:ext>
                  </a:extLst>
                </p:cNvPr>
                <p:cNvSpPr/>
                <p:nvPr/>
              </p:nvSpPr>
              <p:spPr>
                <a:xfrm>
                  <a:off x="8105544" y="6466954"/>
                  <a:ext cx="302032" cy="89423"/>
                </a:xfrm>
                <a:custGeom>
                  <a:avLst/>
                  <a:gdLst>
                    <a:gd name="connsiteX0" fmla="*/ 231 w 302032"/>
                    <a:gd name="connsiteY0" fmla="*/ 89421 h 89423"/>
                    <a:gd name="connsiteX1" fmla="*/ 149456 w 302032"/>
                    <a:gd name="connsiteY1" fmla="*/ 6871 h 89423"/>
                    <a:gd name="connsiteX2" fmla="*/ 298681 w 302032"/>
                    <a:gd name="connsiteY2" fmla="*/ 13221 h 89423"/>
                    <a:gd name="connsiteX3" fmla="*/ 247881 w 302032"/>
                    <a:gd name="connsiteY3" fmla="*/ 10046 h 89423"/>
                    <a:gd name="connsiteX4" fmla="*/ 184381 w 302032"/>
                    <a:gd name="connsiteY4" fmla="*/ 3696 h 89423"/>
                    <a:gd name="connsiteX5" fmla="*/ 231 w 302032"/>
                    <a:gd name="connsiteY5" fmla="*/ 89421 h 8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032" h="89423">
                      <a:moveTo>
                        <a:pt x="231" y="89421"/>
                      </a:moveTo>
                      <a:cubicBezTo>
                        <a:pt x="-5590" y="89950"/>
                        <a:pt x="99714" y="19571"/>
                        <a:pt x="149456" y="6871"/>
                      </a:cubicBezTo>
                      <a:cubicBezTo>
                        <a:pt x="199198" y="-5829"/>
                        <a:pt x="282277" y="12692"/>
                        <a:pt x="298681" y="13221"/>
                      </a:cubicBezTo>
                      <a:cubicBezTo>
                        <a:pt x="315085" y="13750"/>
                        <a:pt x="266931" y="11633"/>
                        <a:pt x="247881" y="10046"/>
                      </a:cubicBezTo>
                      <a:cubicBezTo>
                        <a:pt x="228831" y="8459"/>
                        <a:pt x="225656" y="-6887"/>
                        <a:pt x="184381" y="3696"/>
                      </a:cubicBezTo>
                      <a:cubicBezTo>
                        <a:pt x="143106" y="14279"/>
                        <a:pt x="6052" y="88892"/>
                        <a:pt x="231" y="89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9" name="フリーフォーム 1258">
                  <a:extLst>
                    <a:ext uri="{FF2B5EF4-FFF2-40B4-BE49-F238E27FC236}">
                      <a16:creationId xmlns:a16="http://schemas.microsoft.com/office/drawing/2014/main" id="{733BEB71-6E21-C473-A9D6-D8CC84CE27F4}"/>
                    </a:ext>
                  </a:extLst>
                </p:cNvPr>
                <p:cNvSpPr/>
                <p:nvPr/>
              </p:nvSpPr>
              <p:spPr>
                <a:xfrm>
                  <a:off x="8315261" y="6460968"/>
                  <a:ext cx="170816" cy="118783"/>
                </a:xfrm>
                <a:custGeom>
                  <a:avLst/>
                  <a:gdLst>
                    <a:gd name="connsiteX0" fmla="*/ 64 w 170816"/>
                    <a:gd name="connsiteY0" fmla="*/ 157 h 118783"/>
                    <a:gd name="connsiteX1" fmla="*/ 76264 w 170816"/>
                    <a:gd name="connsiteY1" fmla="*/ 35082 h 118783"/>
                    <a:gd name="connsiteX2" fmla="*/ 168339 w 170816"/>
                    <a:gd name="connsiteY2" fmla="*/ 117632 h 118783"/>
                    <a:gd name="connsiteX3" fmla="*/ 139764 w 170816"/>
                    <a:gd name="connsiteY3" fmla="*/ 79532 h 118783"/>
                    <a:gd name="connsiteX4" fmla="*/ 88964 w 170816"/>
                    <a:gd name="connsiteY4" fmla="*/ 25557 h 118783"/>
                    <a:gd name="connsiteX5" fmla="*/ 64 w 170816"/>
                    <a:gd name="connsiteY5" fmla="*/ 157 h 11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816" h="118783">
                      <a:moveTo>
                        <a:pt x="64" y="157"/>
                      </a:moveTo>
                      <a:cubicBezTo>
                        <a:pt x="-2053" y="1745"/>
                        <a:pt x="48218" y="15503"/>
                        <a:pt x="76264" y="35082"/>
                      </a:cubicBezTo>
                      <a:cubicBezTo>
                        <a:pt x="104310" y="54661"/>
                        <a:pt x="157756" y="110224"/>
                        <a:pt x="168339" y="117632"/>
                      </a:cubicBezTo>
                      <a:cubicBezTo>
                        <a:pt x="178922" y="125040"/>
                        <a:pt x="152993" y="94878"/>
                        <a:pt x="139764" y="79532"/>
                      </a:cubicBezTo>
                      <a:cubicBezTo>
                        <a:pt x="126535" y="64186"/>
                        <a:pt x="115422" y="41961"/>
                        <a:pt x="88964" y="25557"/>
                      </a:cubicBezTo>
                      <a:cubicBezTo>
                        <a:pt x="62506" y="9153"/>
                        <a:pt x="2181" y="-1431"/>
                        <a:pt x="64" y="1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0" name="フリーフォーム 1259">
                  <a:extLst>
                    <a:ext uri="{FF2B5EF4-FFF2-40B4-BE49-F238E27FC236}">
                      <a16:creationId xmlns:a16="http://schemas.microsoft.com/office/drawing/2014/main" id="{166B3F7B-C928-CE49-F359-7365EE22E8F2}"/>
                    </a:ext>
                  </a:extLst>
                </p:cNvPr>
                <p:cNvSpPr/>
                <p:nvPr/>
              </p:nvSpPr>
              <p:spPr>
                <a:xfrm>
                  <a:off x="8103489" y="6553167"/>
                  <a:ext cx="237528" cy="97076"/>
                </a:xfrm>
                <a:custGeom>
                  <a:avLst/>
                  <a:gdLst>
                    <a:gd name="connsiteX0" fmla="*/ 8636 w 237528"/>
                    <a:gd name="connsiteY0" fmla="*/ 33 h 97076"/>
                    <a:gd name="connsiteX1" fmla="*/ 2286 w 237528"/>
                    <a:gd name="connsiteY1" fmla="*/ 69883 h 97076"/>
                    <a:gd name="connsiteX2" fmla="*/ 49911 w 237528"/>
                    <a:gd name="connsiteY2" fmla="*/ 95283 h 97076"/>
                    <a:gd name="connsiteX3" fmla="*/ 237236 w 237528"/>
                    <a:gd name="connsiteY3" fmla="*/ 25433 h 97076"/>
                    <a:gd name="connsiteX4" fmla="*/ 91186 w 237528"/>
                    <a:gd name="connsiteY4" fmla="*/ 92108 h 97076"/>
                    <a:gd name="connsiteX5" fmla="*/ 18161 w 237528"/>
                    <a:gd name="connsiteY5" fmla="*/ 79408 h 97076"/>
                    <a:gd name="connsiteX6" fmla="*/ 8636 w 237528"/>
                    <a:gd name="connsiteY6" fmla="*/ 33 h 9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528" h="97076">
                      <a:moveTo>
                        <a:pt x="8636" y="33"/>
                      </a:moveTo>
                      <a:cubicBezTo>
                        <a:pt x="5990" y="-1555"/>
                        <a:pt x="-4593" y="54008"/>
                        <a:pt x="2286" y="69883"/>
                      </a:cubicBezTo>
                      <a:cubicBezTo>
                        <a:pt x="9165" y="85758"/>
                        <a:pt x="10753" y="102691"/>
                        <a:pt x="49911" y="95283"/>
                      </a:cubicBezTo>
                      <a:cubicBezTo>
                        <a:pt x="89069" y="87875"/>
                        <a:pt x="230357" y="25962"/>
                        <a:pt x="237236" y="25433"/>
                      </a:cubicBezTo>
                      <a:cubicBezTo>
                        <a:pt x="244115" y="24904"/>
                        <a:pt x="127698" y="83112"/>
                        <a:pt x="91186" y="92108"/>
                      </a:cubicBezTo>
                      <a:cubicBezTo>
                        <a:pt x="54674" y="101104"/>
                        <a:pt x="30332" y="88933"/>
                        <a:pt x="18161" y="79408"/>
                      </a:cubicBezTo>
                      <a:cubicBezTo>
                        <a:pt x="5990" y="69883"/>
                        <a:pt x="11282" y="1621"/>
                        <a:pt x="8636" y="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1" name="フリーフォーム 1260">
                  <a:extLst>
                    <a:ext uri="{FF2B5EF4-FFF2-40B4-BE49-F238E27FC236}">
                      <a16:creationId xmlns:a16="http://schemas.microsoft.com/office/drawing/2014/main" id="{84288CF0-F54C-5448-7A20-EB22AF8AE4CD}"/>
                    </a:ext>
                  </a:extLst>
                </p:cNvPr>
                <p:cNvSpPr/>
                <p:nvPr/>
              </p:nvSpPr>
              <p:spPr>
                <a:xfrm>
                  <a:off x="8076127" y="6540131"/>
                  <a:ext cx="131248" cy="121269"/>
                </a:xfrm>
                <a:custGeom>
                  <a:avLst/>
                  <a:gdLst>
                    <a:gd name="connsiteX0" fmla="*/ 13773 w 131248"/>
                    <a:gd name="connsiteY0" fmla="*/ 369 h 121269"/>
                    <a:gd name="connsiteX1" fmla="*/ 1073 w 131248"/>
                    <a:gd name="connsiteY1" fmla="*/ 67044 h 121269"/>
                    <a:gd name="connsiteX2" fmla="*/ 45523 w 131248"/>
                    <a:gd name="connsiteY2" fmla="*/ 114669 h 121269"/>
                    <a:gd name="connsiteX3" fmla="*/ 131248 w 131248"/>
                    <a:gd name="connsiteY3" fmla="*/ 121019 h 121269"/>
                    <a:gd name="connsiteX4" fmla="*/ 45523 w 131248"/>
                    <a:gd name="connsiteY4" fmla="*/ 117844 h 121269"/>
                    <a:gd name="connsiteX5" fmla="*/ 13773 w 131248"/>
                    <a:gd name="connsiteY5" fmla="*/ 98794 h 121269"/>
                    <a:gd name="connsiteX6" fmla="*/ 13773 w 131248"/>
                    <a:gd name="connsiteY6" fmla="*/ 369 h 12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248" h="121269">
                      <a:moveTo>
                        <a:pt x="13773" y="369"/>
                      </a:moveTo>
                      <a:cubicBezTo>
                        <a:pt x="11656" y="-4923"/>
                        <a:pt x="-4219" y="47994"/>
                        <a:pt x="1073" y="67044"/>
                      </a:cubicBezTo>
                      <a:cubicBezTo>
                        <a:pt x="6365" y="86094"/>
                        <a:pt x="23827" y="105673"/>
                        <a:pt x="45523" y="114669"/>
                      </a:cubicBezTo>
                      <a:cubicBezTo>
                        <a:pt x="67219" y="123665"/>
                        <a:pt x="131248" y="120490"/>
                        <a:pt x="131248" y="121019"/>
                      </a:cubicBezTo>
                      <a:cubicBezTo>
                        <a:pt x="131248" y="121548"/>
                        <a:pt x="65102" y="121548"/>
                        <a:pt x="45523" y="117844"/>
                      </a:cubicBezTo>
                      <a:cubicBezTo>
                        <a:pt x="25944" y="114140"/>
                        <a:pt x="18536" y="116786"/>
                        <a:pt x="13773" y="98794"/>
                      </a:cubicBezTo>
                      <a:cubicBezTo>
                        <a:pt x="9010" y="80802"/>
                        <a:pt x="15890" y="5661"/>
                        <a:pt x="13773" y="3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2" name="フリーフォーム 1261">
                  <a:extLst>
                    <a:ext uri="{FF2B5EF4-FFF2-40B4-BE49-F238E27FC236}">
                      <a16:creationId xmlns:a16="http://schemas.microsoft.com/office/drawing/2014/main" id="{37F41951-7622-05FE-3998-A3C0AAFA5435}"/>
                    </a:ext>
                  </a:extLst>
                </p:cNvPr>
                <p:cNvSpPr/>
                <p:nvPr/>
              </p:nvSpPr>
              <p:spPr>
                <a:xfrm>
                  <a:off x="8062103" y="6540362"/>
                  <a:ext cx="79035" cy="200170"/>
                </a:xfrm>
                <a:custGeom>
                  <a:avLst/>
                  <a:gdLst>
                    <a:gd name="connsiteX0" fmla="*/ 24622 w 79035"/>
                    <a:gd name="connsiteY0" fmla="*/ 138 h 200170"/>
                    <a:gd name="connsiteX1" fmla="*/ 2397 w 79035"/>
                    <a:gd name="connsiteY1" fmla="*/ 85863 h 200170"/>
                    <a:gd name="connsiteX2" fmla="*/ 2397 w 79035"/>
                    <a:gd name="connsiteY2" fmla="*/ 108088 h 200170"/>
                    <a:gd name="connsiteX3" fmla="*/ 18272 w 79035"/>
                    <a:gd name="connsiteY3" fmla="*/ 155713 h 200170"/>
                    <a:gd name="connsiteX4" fmla="*/ 78597 w 79035"/>
                    <a:gd name="connsiteY4" fmla="*/ 200163 h 200170"/>
                    <a:gd name="connsiteX5" fmla="*/ 43672 w 79035"/>
                    <a:gd name="connsiteY5" fmla="*/ 158888 h 200170"/>
                    <a:gd name="connsiteX6" fmla="*/ 8747 w 79035"/>
                    <a:gd name="connsiteY6" fmla="*/ 108088 h 200170"/>
                    <a:gd name="connsiteX7" fmla="*/ 24622 w 79035"/>
                    <a:gd name="connsiteY7" fmla="*/ 138 h 20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035" h="200170">
                      <a:moveTo>
                        <a:pt x="24622" y="138"/>
                      </a:moveTo>
                      <a:cubicBezTo>
                        <a:pt x="23564" y="-3566"/>
                        <a:pt x="6101" y="67871"/>
                        <a:pt x="2397" y="85863"/>
                      </a:cubicBezTo>
                      <a:cubicBezTo>
                        <a:pt x="-1307" y="103855"/>
                        <a:pt x="-249" y="96446"/>
                        <a:pt x="2397" y="108088"/>
                      </a:cubicBezTo>
                      <a:cubicBezTo>
                        <a:pt x="5043" y="119730"/>
                        <a:pt x="5572" y="140367"/>
                        <a:pt x="18272" y="155713"/>
                      </a:cubicBezTo>
                      <a:cubicBezTo>
                        <a:pt x="30972" y="171059"/>
                        <a:pt x="74364" y="199634"/>
                        <a:pt x="78597" y="200163"/>
                      </a:cubicBezTo>
                      <a:cubicBezTo>
                        <a:pt x="82830" y="200692"/>
                        <a:pt x="55314" y="174234"/>
                        <a:pt x="43672" y="158888"/>
                      </a:cubicBezTo>
                      <a:cubicBezTo>
                        <a:pt x="32030" y="143542"/>
                        <a:pt x="12980" y="128725"/>
                        <a:pt x="8747" y="108088"/>
                      </a:cubicBezTo>
                      <a:cubicBezTo>
                        <a:pt x="4514" y="87451"/>
                        <a:pt x="25680" y="3842"/>
                        <a:pt x="24622" y="1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3" name="フリーフォーム 1262">
                  <a:extLst>
                    <a:ext uri="{FF2B5EF4-FFF2-40B4-BE49-F238E27FC236}">
                      <a16:creationId xmlns:a16="http://schemas.microsoft.com/office/drawing/2014/main" id="{30304E7E-F8C4-22C2-9000-E545A273D531}"/>
                    </a:ext>
                  </a:extLst>
                </p:cNvPr>
                <p:cNvSpPr/>
                <p:nvPr/>
              </p:nvSpPr>
              <p:spPr>
                <a:xfrm>
                  <a:off x="8131027" y="6616259"/>
                  <a:ext cx="39220" cy="114093"/>
                </a:xfrm>
                <a:custGeom>
                  <a:avLst/>
                  <a:gdLst>
                    <a:gd name="connsiteX0" fmla="*/ 38248 w 39220"/>
                    <a:gd name="connsiteY0" fmla="*/ 441 h 114093"/>
                    <a:gd name="connsiteX1" fmla="*/ 148 w 39220"/>
                    <a:gd name="connsiteY1" fmla="*/ 111566 h 114093"/>
                    <a:gd name="connsiteX2" fmla="*/ 25548 w 39220"/>
                    <a:gd name="connsiteY2" fmla="*/ 73466 h 114093"/>
                    <a:gd name="connsiteX3" fmla="*/ 38248 w 39220"/>
                    <a:gd name="connsiteY3" fmla="*/ 441 h 11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20" h="114093">
                      <a:moveTo>
                        <a:pt x="38248" y="441"/>
                      </a:moveTo>
                      <a:cubicBezTo>
                        <a:pt x="34015" y="6791"/>
                        <a:pt x="2265" y="99395"/>
                        <a:pt x="148" y="111566"/>
                      </a:cubicBezTo>
                      <a:cubicBezTo>
                        <a:pt x="-1969" y="123737"/>
                        <a:pt x="19198" y="88812"/>
                        <a:pt x="25548" y="73466"/>
                      </a:cubicBezTo>
                      <a:cubicBezTo>
                        <a:pt x="31898" y="58120"/>
                        <a:pt x="42481" y="-5909"/>
                        <a:pt x="38248" y="4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4" name="フリーフォーム 1263">
                  <a:extLst>
                    <a:ext uri="{FF2B5EF4-FFF2-40B4-BE49-F238E27FC236}">
                      <a16:creationId xmlns:a16="http://schemas.microsoft.com/office/drawing/2014/main" id="{089E24FD-2AC2-111D-9675-C219788064B6}"/>
                    </a:ext>
                  </a:extLst>
                </p:cNvPr>
                <p:cNvSpPr/>
                <p:nvPr/>
              </p:nvSpPr>
              <p:spPr>
                <a:xfrm>
                  <a:off x="8331978" y="6619868"/>
                  <a:ext cx="62945" cy="250257"/>
                </a:xfrm>
                <a:custGeom>
                  <a:avLst/>
                  <a:gdLst>
                    <a:gd name="connsiteX0" fmla="*/ 62722 w 62945"/>
                    <a:gd name="connsiteY0" fmla="*/ 7 h 250257"/>
                    <a:gd name="connsiteX1" fmla="*/ 43672 w 62945"/>
                    <a:gd name="connsiteY1" fmla="*/ 123832 h 250257"/>
                    <a:gd name="connsiteX2" fmla="*/ 56372 w 62945"/>
                    <a:gd name="connsiteY2" fmla="*/ 101607 h 250257"/>
                    <a:gd name="connsiteX3" fmla="*/ 2397 w 62945"/>
                    <a:gd name="connsiteY3" fmla="*/ 244482 h 250257"/>
                    <a:gd name="connsiteX4" fmla="*/ 11922 w 62945"/>
                    <a:gd name="connsiteY4" fmla="*/ 209557 h 250257"/>
                    <a:gd name="connsiteX5" fmla="*/ 34147 w 62945"/>
                    <a:gd name="connsiteY5" fmla="*/ 92082 h 250257"/>
                    <a:gd name="connsiteX6" fmla="*/ 27797 w 62945"/>
                    <a:gd name="connsiteY6" fmla="*/ 117482 h 250257"/>
                    <a:gd name="connsiteX7" fmla="*/ 62722 w 62945"/>
                    <a:gd name="connsiteY7" fmla="*/ 7 h 25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45" h="250257">
                      <a:moveTo>
                        <a:pt x="62722" y="7"/>
                      </a:moveTo>
                      <a:cubicBezTo>
                        <a:pt x="65368" y="1065"/>
                        <a:pt x="43672" y="123832"/>
                        <a:pt x="43672" y="123832"/>
                      </a:cubicBezTo>
                      <a:cubicBezTo>
                        <a:pt x="42614" y="140765"/>
                        <a:pt x="63251" y="81499"/>
                        <a:pt x="56372" y="101607"/>
                      </a:cubicBezTo>
                      <a:cubicBezTo>
                        <a:pt x="49493" y="121715"/>
                        <a:pt x="9805" y="226490"/>
                        <a:pt x="2397" y="244482"/>
                      </a:cubicBezTo>
                      <a:cubicBezTo>
                        <a:pt x="-5011" y="262474"/>
                        <a:pt x="6630" y="234957"/>
                        <a:pt x="11922" y="209557"/>
                      </a:cubicBezTo>
                      <a:cubicBezTo>
                        <a:pt x="17214" y="184157"/>
                        <a:pt x="31501" y="107428"/>
                        <a:pt x="34147" y="92082"/>
                      </a:cubicBezTo>
                      <a:cubicBezTo>
                        <a:pt x="36793" y="76736"/>
                        <a:pt x="25151" y="128595"/>
                        <a:pt x="27797" y="117482"/>
                      </a:cubicBezTo>
                      <a:cubicBezTo>
                        <a:pt x="30443" y="106369"/>
                        <a:pt x="60076" y="-1051"/>
                        <a:pt x="62722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5" name="フリーフォーム 1264">
                  <a:extLst>
                    <a:ext uri="{FF2B5EF4-FFF2-40B4-BE49-F238E27FC236}">
                      <a16:creationId xmlns:a16="http://schemas.microsoft.com/office/drawing/2014/main" id="{7266792C-B2BC-FDD7-6ABC-85598249A07A}"/>
                    </a:ext>
                  </a:extLst>
                </p:cNvPr>
                <p:cNvSpPr/>
                <p:nvPr/>
              </p:nvSpPr>
              <p:spPr>
                <a:xfrm>
                  <a:off x="8416847" y="6635707"/>
                  <a:ext cx="61322" cy="193740"/>
                </a:xfrm>
                <a:custGeom>
                  <a:avLst/>
                  <a:gdLst>
                    <a:gd name="connsiteX0" fmla="*/ 78 w 61322"/>
                    <a:gd name="connsiteY0" fmla="*/ 43 h 193740"/>
                    <a:gd name="connsiteX1" fmla="*/ 47703 w 61322"/>
                    <a:gd name="connsiteY1" fmla="*/ 73068 h 193740"/>
                    <a:gd name="connsiteX2" fmla="*/ 50878 w 61322"/>
                    <a:gd name="connsiteY2" fmla="*/ 193718 h 193740"/>
                    <a:gd name="connsiteX3" fmla="*/ 60403 w 61322"/>
                    <a:gd name="connsiteY3" fmla="*/ 82593 h 193740"/>
                    <a:gd name="connsiteX4" fmla="*/ 78 w 61322"/>
                    <a:gd name="connsiteY4" fmla="*/ 43 h 193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22" h="193740">
                      <a:moveTo>
                        <a:pt x="78" y="43"/>
                      </a:moveTo>
                      <a:cubicBezTo>
                        <a:pt x="-2039" y="-1545"/>
                        <a:pt x="39236" y="40789"/>
                        <a:pt x="47703" y="73068"/>
                      </a:cubicBezTo>
                      <a:cubicBezTo>
                        <a:pt x="56170" y="105347"/>
                        <a:pt x="48761" y="192130"/>
                        <a:pt x="50878" y="193718"/>
                      </a:cubicBezTo>
                      <a:cubicBezTo>
                        <a:pt x="52995" y="195306"/>
                        <a:pt x="64636" y="111697"/>
                        <a:pt x="60403" y="82593"/>
                      </a:cubicBezTo>
                      <a:cubicBezTo>
                        <a:pt x="56170" y="53489"/>
                        <a:pt x="2195" y="1631"/>
                        <a:pt x="78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6" name="フリーフォーム 1265">
                  <a:extLst>
                    <a:ext uri="{FF2B5EF4-FFF2-40B4-BE49-F238E27FC236}">
                      <a16:creationId xmlns:a16="http://schemas.microsoft.com/office/drawing/2014/main" id="{D612828B-649E-6B4B-BC51-6540C69B8C6D}"/>
                    </a:ext>
                  </a:extLst>
                </p:cNvPr>
                <p:cNvSpPr/>
                <p:nvPr/>
              </p:nvSpPr>
              <p:spPr>
                <a:xfrm>
                  <a:off x="8413496" y="6645207"/>
                  <a:ext cx="44891" cy="244572"/>
                </a:xfrm>
                <a:custGeom>
                  <a:avLst/>
                  <a:gdLst>
                    <a:gd name="connsiteX0" fmla="*/ 6604 w 44891"/>
                    <a:gd name="connsiteY0" fmla="*/ 68 h 244572"/>
                    <a:gd name="connsiteX1" fmla="*/ 25654 w 44891"/>
                    <a:gd name="connsiteY1" fmla="*/ 85793 h 244572"/>
                    <a:gd name="connsiteX2" fmla="*/ 254 w 44891"/>
                    <a:gd name="connsiteY2" fmla="*/ 244543 h 244572"/>
                    <a:gd name="connsiteX3" fmla="*/ 44704 w 44891"/>
                    <a:gd name="connsiteY3" fmla="*/ 98493 h 244572"/>
                    <a:gd name="connsiteX4" fmla="*/ 6604 w 44891"/>
                    <a:gd name="connsiteY4" fmla="*/ 68 h 244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91" h="244572">
                      <a:moveTo>
                        <a:pt x="6604" y="68"/>
                      </a:moveTo>
                      <a:cubicBezTo>
                        <a:pt x="3429" y="-2049"/>
                        <a:pt x="26712" y="45047"/>
                        <a:pt x="25654" y="85793"/>
                      </a:cubicBezTo>
                      <a:cubicBezTo>
                        <a:pt x="24596" y="126539"/>
                        <a:pt x="-2921" y="242426"/>
                        <a:pt x="254" y="244543"/>
                      </a:cubicBezTo>
                      <a:cubicBezTo>
                        <a:pt x="3429" y="246660"/>
                        <a:pt x="41529" y="134476"/>
                        <a:pt x="44704" y="98493"/>
                      </a:cubicBezTo>
                      <a:cubicBezTo>
                        <a:pt x="47879" y="62510"/>
                        <a:pt x="9779" y="2185"/>
                        <a:pt x="6604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7" name="フリーフォーム 1266">
                  <a:extLst>
                    <a:ext uri="{FF2B5EF4-FFF2-40B4-BE49-F238E27FC236}">
                      <a16:creationId xmlns:a16="http://schemas.microsoft.com/office/drawing/2014/main" id="{72AB00F6-9B8E-FF9F-19A2-2E1656FFB9E8}"/>
                    </a:ext>
                  </a:extLst>
                </p:cNvPr>
                <p:cNvSpPr/>
                <p:nvPr/>
              </p:nvSpPr>
              <p:spPr>
                <a:xfrm>
                  <a:off x="7873976" y="6486475"/>
                  <a:ext cx="255092" cy="71393"/>
                </a:xfrm>
                <a:custGeom>
                  <a:avLst/>
                  <a:gdLst>
                    <a:gd name="connsiteX0" fmla="*/ 24 w 255092"/>
                    <a:gd name="connsiteY0" fmla="*/ 15925 h 71393"/>
                    <a:gd name="connsiteX1" fmla="*/ 101624 w 255092"/>
                    <a:gd name="connsiteY1" fmla="*/ 50 h 71393"/>
                    <a:gd name="connsiteX2" fmla="*/ 168299 w 255092"/>
                    <a:gd name="connsiteY2" fmla="*/ 22275 h 71393"/>
                    <a:gd name="connsiteX3" fmla="*/ 152424 w 255092"/>
                    <a:gd name="connsiteY3" fmla="*/ 6400 h 71393"/>
                    <a:gd name="connsiteX4" fmla="*/ 254024 w 255092"/>
                    <a:gd name="connsiteY4" fmla="*/ 69900 h 71393"/>
                    <a:gd name="connsiteX5" fmla="*/ 200049 w 255092"/>
                    <a:gd name="connsiteY5" fmla="*/ 47675 h 71393"/>
                    <a:gd name="connsiteX6" fmla="*/ 111149 w 255092"/>
                    <a:gd name="connsiteY6" fmla="*/ 6400 h 71393"/>
                    <a:gd name="connsiteX7" fmla="*/ 24 w 255092"/>
                    <a:gd name="connsiteY7" fmla="*/ 15925 h 7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5092" h="71393">
                      <a:moveTo>
                        <a:pt x="24" y="15925"/>
                      </a:moveTo>
                      <a:cubicBezTo>
                        <a:pt x="-1564" y="14867"/>
                        <a:pt x="73578" y="-1008"/>
                        <a:pt x="101624" y="50"/>
                      </a:cubicBezTo>
                      <a:cubicBezTo>
                        <a:pt x="129670" y="1108"/>
                        <a:pt x="168299" y="22275"/>
                        <a:pt x="168299" y="22275"/>
                      </a:cubicBezTo>
                      <a:cubicBezTo>
                        <a:pt x="176766" y="23333"/>
                        <a:pt x="138137" y="-1537"/>
                        <a:pt x="152424" y="6400"/>
                      </a:cubicBezTo>
                      <a:cubicBezTo>
                        <a:pt x="166711" y="14337"/>
                        <a:pt x="246086" y="63021"/>
                        <a:pt x="254024" y="69900"/>
                      </a:cubicBezTo>
                      <a:cubicBezTo>
                        <a:pt x="261962" y="76779"/>
                        <a:pt x="223861" y="58258"/>
                        <a:pt x="200049" y="47675"/>
                      </a:cubicBezTo>
                      <a:cubicBezTo>
                        <a:pt x="176237" y="37092"/>
                        <a:pt x="139724" y="11692"/>
                        <a:pt x="111149" y="6400"/>
                      </a:cubicBezTo>
                      <a:cubicBezTo>
                        <a:pt x="82574" y="1108"/>
                        <a:pt x="1612" y="16983"/>
                        <a:pt x="24" y="159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8" name="フリーフォーム 1267">
                  <a:extLst>
                    <a:ext uri="{FF2B5EF4-FFF2-40B4-BE49-F238E27FC236}">
                      <a16:creationId xmlns:a16="http://schemas.microsoft.com/office/drawing/2014/main" id="{914C63D5-575B-6D2D-25C9-0DED2D6831EE}"/>
                    </a:ext>
                  </a:extLst>
                </p:cNvPr>
                <p:cNvSpPr/>
                <p:nvPr/>
              </p:nvSpPr>
              <p:spPr>
                <a:xfrm>
                  <a:off x="7880339" y="6504353"/>
                  <a:ext cx="200509" cy="32972"/>
                </a:xfrm>
                <a:custGeom>
                  <a:avLst/>
                  <a:gdLst>
                    <a:gd name="connsiteX0" fmla="*/ 11 w 200509"/>
                    <a:gd name="connsiteY0" fmla="*/ 17097 h 32972"/>
                    <a:gd name="connsiteX1" fmla="*/ 95261 w 200509"/>
                    <a:gd name="connsiteY1" fmla="*/ 7572 h 32972"/>
                    <a:gd name="connsiteX2" fmla="*/ 200036 w 200509"/>
                    <a:gd name="connsiteY2" fmla="*/ 32972 h 32972"/>
                    <a:gd name="connsiteX3" fmla="*/ 136536 w 200509"/>
                    <a:gd name="connsiteY3" fmla="*/ 7572 h 32972"/>
                    <a:gd name="connsiteX4" fmla="*/ 123836 w 200509"/>
                    <a:gd name="connsiteY4" fmla="*/ 1222 h 32972"/>
                    <a:gd name="connsiteX5" fmla="*/ 88911 w 200509"/>
                    <a:gd name="connsiteY5" fmla="*/ 1222 h 32972"/>
                    <a:gd name="connsiteX6" fmla="*/ 11 w 200509"/>
                    <a:gd name="connsiteY6" fmla="*/ 17097 h 32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509" h="32972">
                      <a:moveTo>
                        <a:pt x="11" y="17097"/>
                      </a:moveTo>
                      <a:cubicBezTo>
                        <a:pt x="1069" y="18155"/>
                        <a:pt x="61924" y="4926"/>
                        <a:pt x="95261" y="7572"/>
                      </a:cubicBezTo>
                      <a:cubicBezTo>
                        <a:pt x="128599" y="10218"/>
                        <a:pt x="193157" y="32972"/>
                        <a:pt x="200036" y="32972"/>
                      </a:cubicBezTo>
                      <a:cubicBezTo>
                        <a:pt x="206915" y="32972"/>
                        <a:pt x="136536" y="7572"/>
                        <a:pt x="136536" y="7572"/>
                      </a:cubicBezTo>
                      <a:cubicBezTo>
                        <a:pt x="123836" y="2280"/>
                        <a:pt x="131773" y="2280"/>
                        <a:pt x="123836" y="1222"/>
                      </a:cubicBezTo>
                      <a:cubicBezTo>
                        <a:pt x="115899" y="164"/>
                        <a:pt x="105844" y="-895"/>
                        <a:pt x="88911" y="1222"/>
                      </a:cubicBezTo>
                      <a:cubicBezTo>
                        <a:pt x="71978" y="3339"/>
                        <a:pt x="-1047" y="16039"/>
                        <a:pt x="11" y="170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9" name="フリーフォーム 1268">
                  <a:extLst>
                    <a:ext uri="{FF2B5EF4-FFF2-40B4-BE49-F238E27FC236}">
                      <a16:creationId xmlns:a16="http://schemas.microsoft.com/office/drawing/2014/main" id="{58468A64-31C1-686E-FAFE-DC622DEF7065}"/>
                    </a:ext>
                  </a:extLst>
                </p:cNvPr>
                <p:cNvSpPr/>
                <p:nvPr/>
              </p:nvSpPr>
              <p:spPr>
                <a:xfrm>
                  <a:off x="8241862" y="6673458"/>
                  <a:ext cx="168766" cy="812654"/>
                </a:xfrm>
                <a:custGeom>
                  <a:avLst/>
                  <a:gdLst>
                    <a:gd name="connsiteX0" fmla="*/ 438 w 168766"/>
                    <a:gd name="connsiteY0" fmla="*/ 392 h 812654"/>
                    <a:gd name="connsiteX1" fmla="*/ 105213 w 168766"/>
                    <a:gd name="connsiteY1" fmla="*/ 282967 h 812654"/>
                    <a:gd name="connsiteX2" fmla="*/ 102038 w 168766"/>
                    <a:gd name="connsiteY2" fmla="*/ 238517 h 812654"/>
                    <a:gd name="connsiteX3" fmla="*/ 149663 w 168766"/>
                    <a:gd name="connsiteY3" fmla="*/ 489342 h 812654"/>
                    <a:gd name="connsiteX4" fmla="*/ 156013 w 168766"/>
                    <a:gd name="connsiteY4" fmla="*/ 540142 h 812654"/>
                    <a:gd name="connsiteX5" fmla="*/ 124263 w 168766"/>
                    <a:gd name="connsiteY5" fmla="*/ 559192 h 812654"/>
                    <a:gd name="connsiteX6" fmla="*/ 140138 w 168766"/>
                    <a:gd name="connsiteY6" fmla="*/ 571892 h 812654"/>
                    <a:gd name="connsiteX7" fmla="*/ 156013 w 168766"/>
                    <a:gd name="connsiteY7" fmla="*/ 629042 h 812654"/>
                    <a:gd name="connsiteX8" fmla="*/ 156013 w 168766"/>
                    <a:gd name="connsiteY8" fmla="*/ 556017 h 812654"/>
                    <a:gd name="connsiteX9" fmla="*/ 152838 w 168766"/>
                    <a:gd name="connsiteY9" fmla="*/ 803667 h 812654"/>
                    <a:gd name="connsiteX10" fmla="*/ 168713 w 168766"/>
                    <a:gd name="connsiteY10" fmla="*/ 727467 h 812654"/>
                    <a:gd name="connsiteX11" fmla="*/ 146488 w 168766"/>
                    <a:gd name="connsiteY11" fmla="*/ 435367 h 812654"/>
                    <a:gd name="connsiteX12" fmla="*/ 152838 w 168766"/>
                    <a:gd name="connsiteY12" fmla="*/ 511567 h 812654"/>
                    <a:gd name="connsiteX13" fmla="*/ 51238 w 168766"/>
                    <a:gd name="connsiteY13" fmla="*/ 165492 h 812654"/>
                    <a:gd name="connsiteX14" fmla="*/ 67113 w 168766"/>
                    <a:gd name="connsiteY14" fmla="*/ 219467 h 812654"/>
                    <a:gd name="connsiteX15" fmla="*/ 438 w 168766"/>
                    <a:gd name="connsiteY15" fmla="*/ 392 h 812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8766" h="812654">
                      <a:moveTo>
                        <a:pt x="438" y="392"/>
                      </a:moveTo>
                      <a:cubicBezTo>
                        <a:pt x="6788" y="10975"/>
                        <a:pt x="88280" y="243280"/>
                        <a:pt x="105213" y="282967"/>
                      </a:cubicBezTo>
                      <a:cubicBezTo>
                        <a:pt x="122146" y="322654"/>
                        <a:pt x="94630" y="204121"/>
                        <a:pt x="102038" y="238517"/>
                      </a:cubicBezTo>
                      <a:cubicBezTo>
                        <a:pt x="109446" y="272913"/>
                        <a:pt x="140667" y="439071"/>
                        <a:pt x="149663" y="489342"/>
                      </a:cubicBezTo>
                      <a:cubicBezTo>
                        <a:pt x="158659" y="539613"/>
                        <a:pt x="160246" y="528500"/>
                        <a:pt x="156013" y="540142"/>
                      </a:cubicBezTo>
                      <a:cubicBezTo>
                        <a:pt x="151780" y="551784"/>
                        <a:pt x="124263" y="559192"/>
                        <a:pt x="124263" y="559192"/>
                      </a:cubicBezTo>
                      <a:cubicBezTo>
                        <a:pt x="121617" y="564484"/>
                        <a:pt x="134846" y="560250"/>
                        <a:pt x="140138" y="571892"/>
                      </a:cubicBezTo>
                      <a:cubicBezTo>
                        <a:pt x="145430" y="583534"/>
                        <a:pt x="153367" y="631688"/>
                        <a:pt x="156013" y="629042"/>
                      </a:cubicBezTo>
                      <a:cubicBezTo>
                        <a:pt x="158659" y="626396"/>
                        <a:pt x="156542" y="526913"/>
                        <a:pt x="156013" y="556017"/>
                      </a:cubicBezTo>
                      <a:cubicBezTo>
                        <a:pt x="155484" y="585121"/>
                        <a:pt x="150721" y="775092"/>
                        <a:pt x="152838" y="803667"/>
                      </a:cubicBezTo>
                      <a:cubicBezTo>
                        <a:pt x="154955" y="832242"/>
                        <a:pt x="169771" y="788850"/>
                        <a:pt x="168713" y="727467"/>
                      </a:cubicBezTo>
                      <a:cubicBezTo>
                        <a:pt x="167655" y="666084"/>
                        <a:pt x="149134" y="471350"/>
                        <a:pt x="146488" y="435367"/>
                      </a:cubicBezTo>
                      <a:cubicBezTo>
                        <a:pt x="143842" y="399384"/>
                        <a:pt x="168713" y="556546"/>
                        <a:pt x="152838" y="511567"/>
                      </a:cubicBezTo>
                      <a:cubicBezTo>
                        <a:pt x="136963" y="466588"/>
                        <a:pt x="65526" y="214175"/>
                        <a:pt x="51238" y="165492"/>
                      </a:cubicBezTo>
                      <a:cubicBezTo>
                        <a:pt x="36951" y="116809"/>
                        <a:pt x="75580" y="242221"/>
                        <a:pt x="67113" y="219467"/>
                      </a:cubicBezTo>
                      <a:cubicBezTo>
                        <a:pt x="58646" y="196713"/>
                        <a:pt x="-5912" y="-10191"/>
                        <a:pt x="438" y="3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0" name="フリーフォーム 1269">
                  <a:extLst>
                    <a:ext uri="{FF2B5EF4-FFF2-40B4-BE49-F238E27FC236}">
                      <a16:creationId xmlns:a16="http://schemas.microsoft.com/office/drawing/2014/main" id="{7A549689-B895-DBF2-7A14-6BE6B51C5D2E}"/>
                    </a:ext>
                  </a:extLst>
                </p:cNvPr>
                <p:cNvSpPr/>
                <p:nvPr/>
              </p:nvSpPr>
              <p:spPr>
                <a:xfrm>
                  <a:off x="8215146" y="6689883"/>
                  <a:ext cx="136152" cy="327645"/>
                </a:xfrm>
                <a:custGeom>
                  <a:avLst/>
                  <a:gdLst>
                    <a:gd name="connsiteX0" fmla="*/ 1754 w 136152"/>
                    <a:gd name="connsiteY0" fmla="*/ 3017 h 327645"/>
                    <a:gd name="connsiteX1" fmla="*/ 135104 w 136152"/>
                    <a:gd name="connsiteY1" fmla="*/ 323692 h 327645"/>
                    <a:gd name="connsiteX2" fmla="*/ 62079 w 136152"/>
                    <a:gd name="connsiteY2" fmla="*/ 171292 h 327645"/>
                    <a:gd name="connsiteX3" fmla="*/ 1754 w 136152"/>
                    <a:gd name="connsiteY3" fmla="*/ 3017 h 32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52" h="327645">
                      <a:moveTo>
                        <a:pt x="1754" y="3017"/>
                      </a:moveTo>
                      <a:cubicBezTo>
                        <a:pt x="13925" y="28417"/>
                        <a:pt x="125050" y="295646"/>
                        <a:pt x="135104" y="323692"/>
                      </a:cubicBezTo>
                      <a:cubicBezTo>
                        <a:pt x="145158" y="351738"/>
                        <a:pt x="80071" y="223150"/>
                        <a:pt x="62079" y="171292"/>
                      </a:cubicBezTo>
                      <a:cubicBezTo>
                        <a:pt x="44087" y="119434"/>
                        <a:pt x="-10417" y="-22383"/>
                        <a:pt x="1754" y="30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1" name="フリーフォーム 1270">
                  <a:extLst>
                    <a:ext uri="{FF2B5EF4-FFF2-40B4-BE49-F238E27FC236}">
                      <a16:creationId xmlns:a16="http://schemas.microsoft.com/office/drawing/2014/main" id="{B67F9040-DF6A-3F9E-B566-F4BB830A7E91}"/>
                    </a:ext>
                  </a:extLst>
                </p:cNvPr>
                <p:cNvSpPr/>
                <p:nvPr/>
              </p:nvSpPr>
              <p:spPr>
                <a:xfrm>
                  <a:off x="8216875" y="6702409"/>
                  <a:ext cx="157787" cy="803524"/>
                </a:xfrm>
                <a:custGeom>
                  <a:avLst/>
                  <a:gdLst>
                    <a:gd name="connsiteX0" fmla="*/ 25 w 157787"/>
                    <a:gd name="connsiteY0" fmla="*/ 16 h 803524"/>
                    <a:gd name="connsiteX1" fmla="*/ 88925 w 157787"/>
                    <a:gd name="connsiteY1" fmla="*/ 266716 h 803524"/>
                    <a:gd name="connsiteX2" fmla="*/ 133375 w 157787"/>
                    <a:gd name="connsiteY2" fmla="*/ 425466 h 803524"/>
                    <a:gd name="connsiteX3" fmla="*/ 136550 w 157787"/>
                    <a:gd name="connsiteY3" fmla="*/ 371491 h 803524"/>
                    <a:gd name="connsiteX4" fmla="*/ 155600 w 157787"/>
                    <a:gd name="connsiteY4" fmla="*/ 612791 h 803524"/>
                    <a:gd name="connsiteX5" fmla="*/ 155600 w 157787"/>
                    <a:gd name="connsiteY5" fmla="*/ 555641 h 803524"/>
                    <a:gd name="connsiteX6" fmla="*/ 139725 w 157787"/>
                    <a:gd name="connsiteY6" fmla="*/ 803291 h 803524"/>
                    <a:gd name="connsiteX7" fmla="*/ 152425 w 157787"/>
                    <a:gd name="connsiteY7" fmla="*/ 504841 h 803524"/>
                    <a:gd name="connsiteX8" fmla="*/ 127025 w 157787"/>
                    <a:gd name="connsiteY8" fmla="*/ 450866 h 803524"/>
                    <a:gd name="connsiteX9" fmla="*/ 60350 w 157787"/>
                    <a:gd name="connsiteY9" fmla="*/ 209566 h 803524"/>
                    <a:gd name="connsiteX10" fmla="*/ 79400 w 157787"/>
                    <a:gd name="connsiteY10" fmla="*/ 279416 h 803524"/>
                    <a:gd name="connsiteX11" fmla="*/ 25 w 157787"/>
                    <a:gd name="connsiteY11" fmla="*/ 16 h 80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787" h="803524">
                      <a:moveTo>
                        <a:pt x="25" y="16"/>
                      </a:moveTo>
                      <a:cubicBezTo>
                        <a:pt x="1613" y="-2101"/>
                        <a:pt x="66700" y="195808"/>
                        <a:pt x="88925" y="266716"/>
                      </a:cubicBezTo>
                      <a:cubicBezTo>
                        <a:pt x="111150" y="337624"/>
                        <a:pt x="125438" y="408004"/>
                        <a:pt x="133375" y="425466"/>
                      </a:cubicBezTo>
                      <a:cubicBezTo>
                        <a:pt x="141312" y="442928"/>
                        <a:pt x="132846" y="340270"/>
                        <a:pt x="136550" y="371491"/>
                      </a:cubicBezTo>
                      <a:cubicBezTo>
                        <a:pt x="140254" y="402712"/>
                        <a:pt x="152425" y="582099"/>
                        <a:pt x="155600" y="612791"/>
                      </a:cubicBezTo>
                      <a:cubicBezTo>
                        <a:pt x="158775" y="643483"/>
                        <a:pt x="158246" y="523891"/>
                        <a:pt x="155600" y="555641"/>
                      </a:cubicBezTo>
                      <a:cubicBezTo>
                        <a:pt x="152954" y="587391"/>
                        <a:pt x="140254" y="811758"/>
                        <a:pt x="139725" y="803291"/>
                      </a:cubicBezTo>
                      <a:cubicBezTo>
                        <a:pt x="139196" y="794824"/>
                        <a:pt x="154542" y="563578"/>
                        <a:pt x="152425" y="504841"/>
                      </a:cubicBezTo>
                      <a:cubicBezTo>
                        <a:pt x="150308" y="446104"/>
                        <a:pt x="142371" y="500079"/>
                        <a:pt x="127025" y="450866"/>
                      </a:cubicBezTo>
                      <a:cubicBezTo>
                        <a:pt x="111679" y="401653"/>
                        <a:pt x="68288" y="238141"/>
                        <a:pt x="60350" y="209566"/>
                      </a:cubicBezTo>
                      <a:cubicBezTo>
                        <a:pt x="52412" y="180991"/>
                        <a:pt x="87867" y="310108"/>
                        <a:pt x="79400" y="279416"/>
                      </a:cubicBezTo>
                      <a:cubicBezTo>
                        <a:pt x="70933" y="248724"/>
                        <a:pt x="-1563" y="2133"/>
                        <a:pt x="25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2" name="フリーフォーム 1271">
                  <a:extLst>
                    <a:ext uri="{FF2B5EF4-FFF2-40B4-BE49-F238E27FC236}">
                      <a16:creationId xmlns:a16="http://schemas.microsoft.com/office/drawing/2014/main" id="{E9666777-5517-C7F3-2219-656293B0CC9F}"/>
                    </a:ext>
                  </a:extLst>
                </p:cNvPr>
                <p:cNvSpPr/>
                <p:nvPr/>
              </p:nvSpPr>
              <p:spPr>
                <a:xfrm>
                  <a:off x="7889271" y="6475819"/>
                  <a:ext cx="318145" cy="667948"/>
                </a:xfrm>
                <a:custGeom>
                  <a:avLst/>
                  <a:gdLst>
                    <a:gd name="connsiteX0" fmla="*/ 604 w 318145"/>
                    <a:gd name="connsiteY0" fmla="*/ 1181 h 667948"/>
                    <a:gd name="connsiteX1" fmla="*/ 232379 w 318145"/>
                    <a:gd name="connsiteY1" fmla="*/ 363131 h 667948"/>
                    <a:gd name="connsiteX2" fmla="*/ 153004 w 318145"/>
                    <a:gd name="connsiteY2" fmla="*/ 223431 h 667948"/>
                    <a:gd name="connsiteX3" fmla="*/ 292704 w 318145"/>
                    <a:gd name="connsiteY3" fmla="*/ 531406 h 667948"/>
                    <a:gd name="connsiteX4" fmla="*/ 270479 w 318145"/>
                    <a:gd name="connsiteY4" fmla="*/ 483781 h 667948"/>
                    <a:gd name="connsiteX5" fmla="*/ 318104 w 318145"/>
                    <a:gd name="connsiteY5" fmla="*/ 667931 h 667948"/>
                    <a:gd name="connsiteX6" fmla="*/ 260954 w 318145"/>
                    <a:gd name="connsiteY6" fmla="*/ 493306 h 667948"/>
                    <a:gd name="connsiteX7" fmla="*/ 181579 w 318145"/>
                    <a:gd name="connsiteY7" fmla="*/ 239306 h 667948"/>
                    <a:gd name="connsiteX8" fmla="*/ 108554 w 318145"/>
                    <a:gd name="connsiteY8" fmla="*/ 131356 h 667948"/>
                    <a:gd name="connsiteX9" fmla="*/ 162529 w 318145"/>
                    <a:gd name="connsiteY9" fmla="*/ 242481 h 667948"/>
                    <a:gd name="connsiteX10" fmla="*/ 604 w 318145"/>
                    <a:gd name="connsiteY10" fmla="*/ 1181 h 667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8145" h="667948">
                      <a:moveTo>
                        <a:pt x="604" y="1181"/>
                      </a:moveTo>
                      <a:cubicBezTo>
                        <a:pt x="12246" y="21289"/>
                        <a:pt x="206979" y="326089"/>
                        <a:pt x="232379" y="363131"/>
                      </a:cubicBezTo>
                      <a:cubicBezTo>
                        <a:pt x="257779" y="400173"/>
                        <a:pt x="142950" y="195385"/>
                        <a:pt x="153004" y="223431"/>
                      </a:cubicBezTo>
                      <a:cubicBezTo>
                        <a:pt x="163058" y="251477"/>
                        <a:pt x="273125" y="488014"/>
                        <a:pt x="292704" y="531406"/>
                      </a:cubicBezTo>
                      <a:cubicBezTo>
                        <a:pt x="312283" y="574798"/>
                        <a:pt x="266246" y="461027"/>
                        <a:pt x="270479" y="483781"/>
                      </a:cubicBezTo>
                      <a:cubicBezTo>
                        <a:pt x="274712" y="506535"/>
                        <a:pt x="319691" y="666344"/>
                        <a:pt x="318104" y="667931"/>
                      </a:cubicBezTo>
                      <a:cubicBezTo>
                        <a:pt x="316517" y="669518"/>
                        <a:pt x="283708" y="564743"/>
                        <a:pt x="260954" y="493306"/>
                      </a:cubicBezTo>
                      <a:cubicBezTo>
                        <a:pt x="238200" y="421869"/>
                        <a:pt x="206979" y="299631"/>
                        <a:pt x="181579" y="239306"/>
                      </a:cubicBezTo>
                      <a:cubicBezTo>
                        <a:pt x="156179" y="178981"/>
                        <a:pt x="111729" y="130827"/>
                        <a:pt x="108554" y="131356"/>
                      </a:cubicBezTo>
                      <a:cubicBezTo>
                        <a:pt x="105379" y="131885"/>
                        <a:pt x="175758" y="261002"/>
                        <a:pt x="162529" y="242481"/>
                      </a:cubicBezTo>
                      <a:cubicBezTo>
                        <a:pt x="149300" y="223960"/>
                        <a:pt x="-11038" y="-18927"/>
                        <a:pt x="604" y="1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3" name="フリーフォーム 1272">
                  <a:extLst>
                    <a:ext uri="{FF2B5EF4-FFF2-40B4-BE49-F238E27FC236}">
                      <a16:creationId xmlns:a16="http://schemas.microsoft.com/office/drawing/2014/main" id="{DED3C709-C467-5E29-9345-38B99D222E76}"/>
                    </a:ext>
                  </a:extLst>
                </p:cNvPr>
                <p:cNvSpPr/>
                <p:nvPr/>
              </p:nvSpPr>
              <p:spPr>
                <a:xfrm>
                  <a:off x="7902073" y="6528790"/>
                  <a:ext cx="311454" cy="736785"/>
                </a:xfrm>
                <a:custGeom>
                  <a:avLst/>
                  <a:gdLst>
                    <a:gd name="connsiteX0" fmla="*/ 502 w 311454"/>
                    <a:gd name="connsiteY0" fmla="*/ 2185 h 736785"/>
                    <a:gd name="connsiteX1" fmla="*/ 197352 w 311454"/>
                    <a:gd name="connsiteY1" fmla="*/ 360960 h 736785"/>
                    <a:gd name="connsiteX2" fmla="*/ 298952 w 311454"/>
                    <a:gd name="connsiteY2" fmla="*/ 672110 h 736785"/>
                    <a:gd name="connsiteX3" fmla="*/ 302127 w 311454"/>
                    <a:gd name="connsiteY3" fmla="*/ 716560 h 736785"/>
                    <a:gd name="connsiteX4" fmla="*/ 229102 w 311454"/>
                    <a:gd name="connsiteY4" fmla="*/ 421285 h 736785"/>
                    <a:gd name="connsiteX5" fmla="*/ 143377 w 311454"/>
                    <a:gd name="connsiteY5" fmla="*/ 221260 h 736785"/>
                    <a:gd name="connsiteX6" fmla="*/ 502 w 311454"/>
                    <a:gd name="connsiteY6" fmla="*/ 2185 h 73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454" h="736785">
                      <a:moveTo>
                        <a:pt x="502" y="2185"/>
                      </a:moveTo>
                      <a:cubicBezTo>
                        <a:pt x="9498" y="25468"/>
                        <a:pt x="147610" y="249306"/>
                        <a:pt x="197352" y="360960"/>
                      </a:cubicBezTo>
                      <a:cubicBezTo>
                        <a:pt x="247094" y="472614"/>
                        <a:pt x="281490" y="612843"/>
                        <a:pt x="298952" y="672110"/>
                      </a:cubicBezTo>
                      <a:cubicBezTo>
                        <a:pt x="316414" y="731377"/>
                        <a:pt x="313769" y="758364"/>
                        <a:pt x="302127" y="716560"/>
                      </a:cubicBezTo>
                      <a:cubicBezTo>
                        <a:pt x="290485" y="674756"/>
                        <a:pt x="255560" y="503835"/>
                        <a:pt x="229102" y="421285"/>
                      </a:cubicBezTo>
                      <a:cubicBezTo>
                        <a:pt x="202644" y="338735"/>
                        <a:pt x="180948" y="294814"/>
                        <a:pt x="143377" y="221260"/>
                      </a:cubicBezTo>
                      <a:cubicBezTo>
                        <a:pt x="105806" y="147706"/>
                        <a:pt x="-8494" y="-21098"/>
                        <a:pt x="502" y="2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4" name="フリーフォーム 1273">
                  <a:extLst>
                    <a:ext uri="{FF2B5EF4-FFF2-40B4-BE49-F238E27FC236}">
                      <a16:creationId xmlns:a16="http://schemas.microsoft.com/office/drawing/2014/main" id="{8C0FF4B3-81C7-1DBC-7AA7-EBB9AC373105}"/>
                    </a:ext>
                  </a:extLst>
                </p:cNvPr>
                <p:cNvSpPr/>
                <p:nvPr/>
              </p:nvSpPr>
              <p:spPr>
                <a:xfrm>
                  <a:off x="8156038" y="7102461"/>
                  <a:ext cx="79931" cy="727535"/>
                </a:xfrm>
                <a:custGeom>
                  <a:avLst/>
                  <a:gdLst>
                    <a:gd name="connsiteX0" fmla="*/ 537 w 79931"/>
                    <a:gd name="connsiteY0" fmla="*/ 6364 h 727535"/>
                    <a:gd name="connsiteX1" fmla="*/ 64037 w 79931"/>
                    <a:gd name="connsiteY1" fmla="*/ 508014 h 727535"/>
                    <a:gd name="connsiteX2" fmla="*/ 64037 w 79931"/>
                    <a:gd name="connsiteY2" fmla="*/ 441339 h 727535"/>
                    <a:gd name="connsiteX3" fmla="*/ 79912 w 79931"/>
                    <a:gd name="connsiteY3" fmla="*/ 727089 h 727535"/>
                    <a:gd name="connsiteX4" fmla="*/ 67212 w 79931"/>
                    <a:gd name="connsiteY4" fmla="*/ 365139 h 727535"/>
                    <a:gd name="connsiteX5" fmla="*/ 64037 w 79931"/>
                    <a:gd name="connsiteY5" fmla="*/ 425464 h 727535"/>
                    <a:gd name="connsiteX6" fmla="*/ 25937 w 79931"/>
                    <a:gd name="connsiteY6" fmla="*/ 171464 h 727535"/>
                    <a:gd name="connsiteX7" fmla="*/ 32287 w 79931"/>
                    <a:gd name="connsiteY7" fmla="*/ 219089 h 727535"/>
                    <a:gd name="connsiteX8" fmla="*/ 537 w 79931"/>
                    <a:gd name="connsiteY8" fmla="*/ 6364 h 72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931" h="727535">
                      <a:moveTo>
                        <a:pt x="537" y="6364"/>
                      </a:moveTo>
                      <a:cubicBezTo>
                        <a:pt x="5829" y="54518"/>
                        <a:pt x="53454" y="435518"/>
                        <a:pt x="64037" y="508014"/>
                      </a:cubicBezTo>
                      <a:cubicBezTo>
                        <a:pt x="74620" y="580510"/>
                        <a:pt x="61391" y="404827"/>
                        <a:pt x="64037" y="441339"/>
                      </a:cubicBezTo>
                      <a:cubicBezTo>
                        <a:pt x="66683" y="477851"/>
                        <a:pt x="79383" y="739789"/>
                        <a:pt x="79912" y="727089"/>
                      </a:cubicBezTo>
                      <a:cubicBezTo>
                        <a:pt x="80441" y="714389"/>
                        <a:pt x="69858" y="415410"/>
                        <a:pt x="67212" y="365139"/>
                      </a:cubicBezTo>
                      <a:cubicBezTo>
                        <a:pt x="64566" y="314868"/>
                        <a:pt x="70916" y="457743"/>
                        <a:pt x="64037" y="425464"/>
                      </a:cubicBezTo>
                      <a:cubicBezTo>
                        <a:pt x="57158" y="393185"/>
                        <a:pt x="31229" y="205860"/>
                        <a:pt x="25937" y="171464"/>
                      </a:cubicBezTo>
                      <a:cubicBezTo>
                        <a:pt x="20645" y="137068"/>
                        <a:pt x="33874" y="239726"/>
                        <a:pt x="32287" y="219089"/>
                      </a:cubicBezTo>
                      <a:cubicBezTo>
                        <a:pt x="30700" y="198452"/>
                        <a:pt x="-4755" y="-41790"/>
                        <a:pt x="537" y="6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5" name="フリーフォーム 1274">
                  <a:extLst>
                    <a:ext uri="{FF2B5EF4-FFF2-40B4-BE49-F238E27FC236}">
                      <a16:creationId xmlns:a16="http://schemas.microsoft.com/office/drawing/2014/main" id="{BB28F94C-925A-D5C5-A2F0-1A6AA3FB06A0}"/>
                    </a:ext>
                  </a:extLst>
                </p:cNvPr>
                <p:cNvSpPr/>
                <p:nvPr/>
              </p:nvSpPr>
              <p:spPr>
                <a:xfrm>
                  <a:off x="8289233" y="7419791"/>
                  <a:ext cx="83269" cy="205267"/>
                </a:xfrm>
                <a:custGeom>
                  <a:avLst/>
                  <a:gdLst>
                    <a:gd name="connsiteX0" fmla="*/ 83242 w 83269"/>
                    <a:gd name="connsiteY0" fmla="*/ 184 h 205267"/>
                    <a:gd name="connsiteX1" fmla="*/ 10217 w 83269"/>
                    <a:gd name="connsiteY1" fmla="*/ 203384 h 205267"/>
                    <a:gd name="connsiteX2" fmla="*/ 41967 w 83269"/>
                    <a:gd name="connsiteY2" fmla="*/ 104959 h 205267"/>
                    <a:gd name="connsiteX3" fmla="*/ 692 w 83269"/>
                    <a:gd name="connsiteY3" fmla="*/ 165284 h 205267"/>
                    <a:gd name="connsiteX4" fmla="*/ 83242 w 83269"/>
                    <a:gd name="connsiteY4" fmla="*/ 184 h 20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69" h="205267">
                      <a:moveTo>
                        <a:pt x="83242" y="184"/>
                      </a:moveTo>
                      <a:cubicBezTo>
                        <a:pt x="84830" y="6534"/>
                        <a:pt x="17096" y="185922"/>
                        <a:pt x="10217" y="203384"/>
                      </a:cubicBezTo>
                      <a:cubicBezTo>
                        <a:pt x="3338" y="220846"/>
                        <a:pt x="43554" y="111309"/>
                        <a:pt x="41967" y="104959"/>
                      </a:cubicBezTo>
                      <a:cubicBezTo>
                        <a:pt x="40379" y="98609"/>
                        <a:pt x="-6187" y="177455"/>
                        <a:pt x="692" y="165284"/>
                      </a:cubicBezTo>
                      <a:cubicBezTo>
                        <a:pt x="7571" y="153113"/>
                        <a:pt x="81654" y="-6166"/>
                        <a:pt x="83242" y="1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6" name="フリーフォーム 1275">
                  <a:extLst>
                    <a:ext uri="{FF2B5EF4-FFF2-40B4-BE49-F238E27FC236}">
                      <a16:creationId xmlns:a16="http://schemas.microsoft.com/office/drawing/2014/main" id="{87FFDBBA-ED5E-387B-6212-E5F0CB2F6693}"/>
                    </a:ext>
                  </a:extLst>
                </p:cNvPr>
                <p:cNvSpPr/>
                <p:nvPr/>
              </p:nvSpPr>
              <p:spPr>
                <a:xfrm>
                  <a:off x="8221719" y="7508846"/>
                  <a:ext cx="122514" cy="370721"/>
                </a:xfrm>
                <a:custGeom>
                  <a:avLst/>
                  <a:gdLst>
                    <a:gd name="connsiteX0" fmla="*/ 122181 w 122514"/>
                    <a:gd name="connsiteY0" fmla="*/ 29 h 370721"/>
                    <a:gd name="connsiteX1" fmla="*/ 36456 w 122514"/>
                    <a:gd name="connsiteY1" fmla="*/ 171479 h 370721"/>
                    <a:gd name="connsiteX2" fmla="*/ 4706 w 122514"/>
                    <a:gd name="connsiteY2" fmla="*/ 365154 h 370721"/>
                    <a:gd name="connsiteX3" fmla="*/ 17406 w 122514"/>
                    <a:gd name="connsiteY3" fmla="*/ 298479 h 370721"/>
                    <a:gd name="connsiteX4" fmla="*/ 45981 w 122514"/>
                    <a:gd name="connsiteY4" fmla="*/ 95279 h 370721"/>
                    <a:gd name="connsiteX5" fmla="*/ 1531 w 122514"/>
                    <a:gd name="connsiteY5" fmla="*/ 184179 h 370721"/>
                    <a:gd name="connsiteX6" fmla="*/ 122181 w 122514"/>
                    <a:gd name="connsiteY6" fmla="*/ 29 h 37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514" h="370721">
                      <a:moveTo>
                        <a:pt x="122181" y="29"/>
                      </a:moveTo>
                      <a:cubicBezTo>
                        <a:pt x="128002" y="-2088"/>
                        <a:pt x="56035" y="110625"/>
                        <a:pt x="36456" y="171479"/>
                      </a:cubicBezTo>
                      <a:cubicBezTo>
                        <a:pt x="16877" y="232333"/>
                        <a:pt x="7881" y="343987"/>
                        <a:pt x="4706" y="365154"/>
                      </a:cubicBezTo>
                      <a:cubicBezTo>
                        <a:pt x="1531" y="386321"/>
                        <a:pt x="10527" y="343458"/>
                        <a:pt x="17406" y="298479"/>
                      </a:cubicBezTo>
                      <a:cubicBezTo>
                        <a:pt x="24285" y="253500"/>
                        <a:pt x="48627" y="114329"/>
                        <a:pt x="45981" y="95279"/>
                      </a:cubicBezTo>
                      <a:cubicBezTo>
                        <a:pt x="43335" y="76229"/>
                        <a:pt x="-9582" y="193704"/>
                        <a:pt x="1531" y="184179"/>
                      </a:cubicBezTo>
                      <a:cubicBezTo>
                        <a:pt x="12643" y="174654"/>
                        <a:pt x="116360" y="2146"/>
                        <a:pt x="122181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7" name="フリーフォーム 1276">
                  <a:extLst>
                    <a:ext uri="{FF2B5EF4-FFF2-40B4-BE49-F238E27FC236}">
                      <a16:creationId xmlns:a16="http://schemas.microsoft.com/office/drawing/2014/main" id="{1DFC2E0F-D59B-4163-6190-1CBACF903C3E}"/>
                    </a:ext>
                  </a:extLst>
                </p:cNvPr>
                <p:cNvSpPr/>
                <p:nvPr/>
              </p:nvSpPr>
              <p:spPr>
                <a:xfrm>
                  <a:off x="8283509" y="7292947"/>
                  <a:ext cx="133595" cy="374678"/>
                </a:xfrm>
                <a:custGeom>
                  <a:avLst/>
                  <a:gdLst>
                    <a:gd name="connsiteX0" fmla="*/ 133416 w 133595"/>
                    <a:gd name="connsiteY0" fmla="*/ 28 h 374678"/>
                    <a:gd name="connsiteX1" fmla="*/ 101666 w 133595"/>
                    <a:gd name="connsiteY1" fmla="*/ 158778 h 374678"/>
                    <a:gd name="connsiteX2" fmla="*/ 31816 w 133595"/>
                    <a:gd name="connsiteY2" fmla="*/ 225453 h 374678"/>
                    <a:gd name="connsiteX3" fmla="*/ 95316 w 133595"/>
                    <a:gd name="connsiteY3" fmla="*/ 187353 h 374678"/>
                    <a:gd name="connsiteX4" fmla="*/ 63566 w 133595"/>
                    <a:gd name="connsiteY4" fmla="*/ 222278 h 374678"/>
                    <a:gd name="connsiteX5" fmla="*/ 54041 w 133595"/>
                    <a:gd name="connsiteY5" fmla="*/ 263553 h 374678"/>
                    <a:gd name="connsiteX6" fmla="*/ 98491 w 133595"/>
                    <a:gd name="connsiteY6" fmla="*/ 250853 h 374678"/>
                    <a:gd name="connsiteX7" fmla="*/ 66 w 133595"/>
                    <a:gd name="connsiteY7" fmla="*/ 374678 h 374678"/>
                    <a:gd name="connsiteX8" fmla="*/ 82616 w 133595"/>
                    <a:gd name="connsiteY8" fmla="*/ 250853 h 374678"/>
                    <a:gd name="connsiteX9" fmla="*/ 47691 w 133595"/>
                    <a:gd name="connsiteY9" fmla="*/ 276253 h 374678"/>
                    <a:gd name="connsiteX10" fmla="*/ 92141 w 133595"/>
                    <a:gd name="connsiteY10" fmla="*/ 174653 h 374678"/>
                    <a:gd name="connsiteX11" fmla="*/ 44516 w 133595"/>
                    <a:gd name="connsiteY11" fmla="*/ 222278 h 374678"/>
                    <a:gd name="connsiteX12" fmla="*/ 88966 w 133595"/>
                    <a:gd name="connsiteY12" fmla="*/ 146078 h 374678"/>
                    <a:gd name="connsiteX13" fmla="*/ 133416 w 133595"/>
                    <a:gd name="connsiteY13" fmla="*/ 28 h 374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595" h="374678">
                      <a:moveTo>
                        <a:pt x="133416" y="28"/>
                      </a:moveTo>
                      <a:cubicBezTo>
                        <a:pt x="135533" y="2145"/>
                        <a:pt x="118599" y="121207"/>
                        <a:pt x="101666" y="158778"/>
                      </a:cubicBezTo>
                      <a:cubicBezTo>
                        <a:pt x="84733" y="196349"/>
                        <a:pt x="32874" y="220691"/>
                        <a:pt x="31816" y="225453"/>
                      </a:cubicBezTo>
                      <a:cubicBezTo>
                        <a:pt x="30758" y="230215"/>
                        <a:pt x="90024" y="187882"/>
                        <a:pt x="95316" y="187353"/>
                      </a:cubicBezTo>
                      <a:cubicBezTo>
                        <a:pt x="100608" y="186824"/>
                        <a:pt x="70445" y="209578"/>
                        <a:pt x="63566" y="222278"/>
                      </a:cubicBezTo>
                      <a:cubicBezTo>
                        <a:pt x="56687" y="234978"/>
                        <a:pt x="48220" y="258791"/>
                        <a:pt x="54041" y="263553"/>
                      </a:cubicBezTo>
                      <a:cubicBezTo>
                        <a:pt x="59862" y="268315"/>
                        <a:pt x="107487" y="232332"/>
                        <a:pt x="98491" y="250853"/>
                      </a:cubicBezTo>
                      <a:cubicBezTo>
                        <a:pt x="89495" y="269374"/>
                        <a:pt x="2712" y="374678"/>
                        <a:pt x="66" y="374678"/>
                      </a:cubicBezTo>
                      <a:cubicBezTo>
                        <a:pt x="-2580" y="374678"/>
                        <a:pt x="74678" y="267257"/>
                        <a:pt x="82616" y="250853"/>
                      </a:cubicBezTo>
                      <a:cubicBezTo>
                        <a:pt x="90553" y="234449"/>
                        <a:pt x="46104" y="288953"/>
                        <a:pt x="47691" y="276253"/>
                      </a:cubicBezTo>
                      <a:cubicBezTo>
                        <a:pt x="49278" y="263553"/>
                        <a:pt x="92670" y="183649"/>
                        <a:pt x="92141" y="174653"/>
                      </a:cubicBezTo>
                      <a:cubicBezTo>
                        <a:pt x="91612" y="165657"/>
                        <a:pt x="45045" y="227041"/>
                        <a:pt x="44516" y="222278"/>
                      </a:cubicBezTo>
                      <a:cubicBezTo>
                        <a:pt x="43987" y="217516"/>
                        <a:pt x="70445" y="176769"/>
                        <a:pt x="88966" y="146078"/>
                      </a:cubicBezTo>
                      <a:cubicBezTo>
                        <a:pt x="107487" y="115387"/>
                        <a:pt x="131299" y="-2089"/>
                        <a:pt x="133416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8" name="フリーフォーム 1277">
                  <a:extLst>
                    <a:ext uri="{FF2B5EF4-FFF2-40B4-BE49-F238E27FC236}">
                      <a16:creationId xmlns:a16="http://schemas.microsoft.com/office/drawing/2014/main" id="{E42D8F4B-6605-D956-052B-FFA52F8CA149}"/>
                    </a:ext>
                  </a:extLst>
                </p:cNvPr>
                <p:cNvSpPr/>
                <p:nvPr/>
              </p:nvSpPr>
              <p:spPr>
                <a:xfrm>
                  <a:off x="8264525" y="7572375"/>
                  <a:ext cx="112142" cy="212141"/>
                </a:xfrm>
                <a:custGeom>
                  <a:avLst/>
                  <a:gdLst>
                    <a:gd name="connsiteX0" fmla="*/ 0 w 112142"/>
                    <a:gd name="connsiteY0" fmla="*/ 0 h 212141"/>
                    <a:gd name="connsiteX1" fmla="*/ 92075 w 112142"/>
                    <a:gd name="connsiteY1" fmla="*/ 139700 h 212141"/>
                    <a:gd name="connsiteX2" fmla="*/ 107950 w 112142"/>
                    <a:gd name="connsiteY2" fmla="*/ 209550 h 212141"/>
                    <a:gd name="connsiteX3" fmla="*/ 107950 w 112142"/>
                    <a:gd name="connsiteY3" fmla="*/ 187325 h 212141"/>
                    <a:gd name="connsiteX4" fmla="*/ 60325 w 112142"/>
                    <a:gd name="connsiteY4" fmla="*/ 95250 h 212141"/>
                    <a:gd name="connsiteX5" fmla="*/ 73025 w 112142"/>
                    <a:gd name="connsiteY5" fmla="*/ 114300 h 212141"/>
                    <a:gd name="connsiteX6" fmla="*/ 0 w 112142"/>
                    <a:gd name="connsiteY6" fmla="*/ 0 h 2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142" h="212141">
                      <a:moveTo>
                        <a:pt x="0" y="0"/>
                      </a:moveTo>
                      <a:cubicBezTo>
                        <a:pt x="37041" y="52387"/>
                        <a:pt x="74083" y="104775"/>
                        <a:pt x="92075" y="139700"/>
                      </a:cubicBezTo>
                      <a:cubicBezTo>
                        <a:pt x="110067" y="174625"/>
                        <a:pt x="105304" y="201613"/>
                        <a:pt x="107950" y="209550"/>
                      </a:cubicBezTo>
                      <a:cubicBezTo>
                        <a:pt x="110596" y="217487"/>
                        <a:pt x="115887" y="206375"/>
                        <a:pt x="107950" y="187325"/>
                      </a:cubicBezTo>
                      <a:cubicBezTo>
                        <a:pt x="100013" y="168275"/>
                        <a:pt x="60325" y="95250"/>
                        <a:pt x="60325" y="95250"/>
                      </a:cubicBezTo>
                      <a:cubicBezTo>
                        <a:pt x="54504" y="83079"/>
                        <a:pt x="73025" y="114300"/>
                        <a:pt x="73025" y="1143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9" name="フリーフォーム 1278">
                  <a:extLst>
                    <a:ext uri="{FF2B5EF4-FFF2-40B4-BE49-F238E27FC236}">
                      <a16:creationId xmlns:a16="http://schemas.microsoft.com/office/drawing/2014/main" id="{FE4936AD-EAFA-A648-5D59-E8B95E0871AB}"/>
                    </a:ext>
                  </a:extLst>
                </p:cNvPr>
                <p:cNvSpPr/>
                <p:nvPr/>
              </p:nvSpPr>
              <p:spPr>
                <a:xfrm>
                  <a:off x="8267664" y="7578679"/>
                  <a:ext cx="84620" cy="212936"/>
                </a:xfrm>
                <a:custGeom>
                  <a:avLst/>
                  <a:gdLst>
                    <a:gd name="connsiteX0" fmla="*/ 36 w 84620"/>
                    <a:gd name="connsiteY0" fmla="*/ 46 h 212936"/>
                    <a:gd name="connsiteX1" fmla="*/ 63536 w 84620"/>
                    <a:gd name="connsiteY1" fmla="*/ 130221 h 212936"/>
                    <a:gd name="connsiteX2" fmla="*/ 73061 w 84620"/>
                    <a:gd name="connsiteY2" fmla="*/ 158796 h 212936"/>
                    <a:gd name="connsiteX3" fmla="*/ 79411 w 84620"/>
                    <a:gd name="connsiteY3" fmla="*/ 212771 h 212936"/>
                    <a:gd name="connsiteX4" fmla="*/ 79411 w 84620"/>
                    <a:gd name="connsiteY4" fmla="*/ 139746 h 212936"/>
                    <a:gd name="connsiteX5" fmla="*/ 82586 w 84620"/>
                    <a:gd name="connsiteY5" fmla="*/ 168321 h 212936"/>
                    <a:gd name="connsiteX6" fmla="*/ 44486 w 84620"/>
                    <a:gd name="connsiteY6" fmla="*/ 79421 h 212936"/>
                    <a:gd name="connsiteX7" fmla="*/ 54011 w 84620"/>
                    <a:gd name="connsiteY7" fmla="*/ 114346 h 212936"/>
                    <a:gd name="connsiteX8" fmla="*/ 36 w 84620"/>
                    <a:gd name="connsiteY8" fmla="*/ 46 h 21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620" h="212936">
                      <a:moveTo>
                        <a:pt x="36" y="46"/>
                      </a:moveTo>
                      <a:cubicBezTo>
                        <a:pt x="1624" y="2692"/>
                        <a:pt x="51365" y="103763"/>
                        <a:pt x="63536" y="130221"/>
                      </a:cubicBezTo>
                      <a:cubicBezTo>
                        <a:pt x="75707" y="156679"/>
                        <a:pt x="70415" y="145038"/>
                        <a:pt x="73061" y="158796"/>
                      </a:cubicBezTo>
                      <a:cubicBezTo>
                        <a:pt x="75707" y="172554"/>
                        <a:pt x="78353" y="215946"/>
                        <a:pt x="79411" y="212771"/>
                      </a:cubicBezTo>
                      <a:cubicBezTo>
                        <a:pt x="80469" y="209596"/>
                        <a:pt x="78882" y="147154"/>
                        <a:pt x="79411" y="139746"/>
                      </a:cubicBezTo>
                      <a:cubicBezTo>
                        <a:pt x="79940" y="132338"/>
                        <a:pt x="88407" y="178375"/>
                        <a:pt x="82586" y="168321"/>
                      </a:cubicBezTo>
                      <a:cubicBezTo>
                        <a:pt x="76765" y="158267"/>
                        <a:pt x="49248" y="88417"/>
                        <a:pt x="44486" y="79421"/>
                      </a:cubicBezTo>
                      <a:cubicBezTo>
                        <a:pt x="39724" y="70425"/>
                        <a:pt x="59303" y="120696"/>
                        <a:pt x="54011" y="114346"/>
                      </a:cubicBezTo>
                      <a:cubicBezTo>
                        <a:pt x="48719" y="107996"/>
                        <a:pt x="-1552" y="-2600"/>
                        <a:pt x="36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0" name="フリーフォーム 1279">
                  <a:extLst>
                    <a:ext uri="{FF2B5EF4-FFF2-40B4-BE49-F238E27FC236}">
                      <a16:creationId xmlns:a16="http://schemas.microsoft.com/office/drawing/2014/main" id="{8623DB2B-A985-E228-5D14-1C2A48A23D36}"/>
                    </a:ext>
                  </a:extLst>
                </p:cNvPr>
                <p:cNvSpPr/>
                <p:nvPr/>
              </p:nvSpPr>
              <p:spPr>
                <a:xfrm>
                  <a:off x="8254997" y="7591226"/>
                  <a:ext cx="78663" cy="168874"/>
                </a:xfrm>
                <a:custGeom>
                  <a:avLst/>
                  <a:gdLst>
                    <a:gd name="connsiteX0" fmla="*/ 3 w 78663"/>
                    <a:gd name="connsiteY0" fmla="*/ 199 h 168874"/>
                    <a:gd name="connsiteX1" fmla="*/ 73028 w 78663"/>
                    <a:gd name="connsiteY1" fmla="*/ 165299 h 168874"/>
                    <a:gd name="connsiteX2" fmla="*/ 69853 w 78663"/>
                    <a:gd name="connsiteY2" fmla="*/ 117674 h 168874"/>
                    <a:gd name="connsiteX3" fmla="*/ 76203 w 78663"/>
                    <a:gd name="connsiteY3" fmla="*/ 130374 h 168874"/>
                    <a:gd name="connsiteX4" fmla="*/ 3 w 78663"/>
                    <a:gd name="connsiteY4" fmla="*/ 199 h 16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663" h="168874">
                      <a:moveTo>
                        <a:pt x="3" y="199"/>
                      </a:moveTo>
                      <a:cubicBezTo>
                        <a:pt x="-526" y="6020"/>
                        <a:pt x="61386" y="145720"/>
                        <a:pt x="73028" y="165299"/>
                      </a:cubicBezTo>
                      <a:cubicBezTo>
                        <a:pt x="84670" y="184878"/>
                        <a:pt x="69853" y="117674"/>
                        <a:pt x="69853" y="117674"/>
                      </a:cubicBezTo>
                      <a:cubicBezTo>
                        <a:pt x="70382" y="111853"/>
                        <a:pt x="84140" y="143074"/>
                        <a:pt x="76203" y="130374"/>
                      </a:cubicBezTo>
                      <a:cubicBezTo>
                        <a:pt x="68266" y="117674"/>
                        <a:pt x="532" y="-5622"/>
                        <a:pt x="3" y="1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1" name="フリーフォーム 1280">
                  <a:extLst>
                    <a:ext uri="{FF2B5EF4-FFF2-40B4-BE49-F238E27FC236}">
                      <a16:creationId xmlns:a16="http://schemas.microsoft.com/office/drawing/2014/main" id="{037FBEE0-9A79-1339-99AF-18B466EE0A54}"/>
                    </a:ext>
                  </a:extLst>
                </p:cNvPr>
                <p:cNvSpPr/>
                <p:nvPr/>
              </p:nvSpPr>
              <p:spPr>
                <a:xfrm>
                  <a:off x="8245471" y="7597333"/>
                  <a:ext cx="61777" cy="146986"/>
                </a:xfrm>
                <a:custGeom>
                  <a:avLst/>
                  <a:gdLst>
                    <a:gd name="connsiteX0" fmla="*/ 4 w 61777"/>
                    <a:gd name="connsiteY0" fmla="*/ 442 h 146986"/>
                    <a:gd name="connsiteX1" fmla="*/ 57154 w 61777"/>
                    <a:gd name="connsiteY1" fmla="*/ 143317 h 146986"/>
                    <a:gd name="connsiteX2" fmla="*/ 53979 w 61777"/>
                    <a:gd name="connsiteY2" fmla="*/ 98867 h 146986"/>
                    <a:gd name="connsiteX3" fmla="*/ 4 w 61777"/>
                    <a:gd name="connsiteY3" fmla="*/ 442 h 14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777" h="146986">
                      <a:moveTo>
                        <a:pt x="4" y="442"/>
                      </a:moveTo>
                      <a:cubicBezTo>
                        <a:pt x="533" y="7850"/>
                        <a:pt x="48158" y="126913"/>
                        <a:pt x="57154" y="143317"/>
                      </a:cubicBezTo>
                      <a:cubicBezTo>
                        <a:pt x="66150" y="159721"/>
                        <a:pt x="60329" y="116859"/>
                        <a:pt x="53979" y="98867"/>
                      </a:cubicBezTo>
                      <a:cubicBezTo>
                        <a:pt x="47629" y="80875"/>
                        <a:pt x="-525" y="-6966"/>
                        <a:pt x="4" y="4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2" name="フリーフォーム 1281">
                  <a:extLst>
                    <a:ext uri="{FF2B5EF4-FFF2-40B4-BE49-F238E27FC236}">
                      <a16:creationId xmlns:a16="http://schemas.microsoft.com/office/drawing/2014/main" id="{0D1A4369-F73E-6035-45AB-F16DC8F267C9}"/>
                    </a:ext>
                  </a:extLst>
                </p:cNvPr>
                <p:cNvSpPr/>
                <p:nvPr/>
              </p:nvSpPr>
              <p:spPr>
                <a:xfrm>
                  <a:off x="8220073" y="7717841"/>
                  <a:ext cx="168377" cy="96120"/>
                </a:xfrm>
                <a:custGeom>
                  <a:avLst/>
                  <a:gdLst>
                    <a:gd name="connsiteX0" fmla="*/ 2 w 168377"/>
                    <a:gd name="connsiteY0" fmla="*/ 92659 h 96120"/>
                    <a:gd name="connsiteX1" fmla="*/ 88902 w 168377"/>
                    <a:gd name="connsiteY1" fmla="*/ 22809 h 96120"/>
                    <a:gd name="connsiteX2" fmla="*/ 127002 w 168377"/>
                    <a:gd name="connsiteY2" fmla="*/ 32334 h 96120"/>
                    <a:gd name="connsiteX3" fmla="*/ 168277 w 168377"/>
                    <a:gd name="connsiteY3" fmla="*/ 95834 h 96120"/>
                    <a:gd name="connsiteX4" fmla="*/ 136527 w 168377"/>
                    <a:gd name="connsiteY4" fmla="*/ 3759 h 96120"/>
                    <a:gd name="connsiteX5" fmla="*/ 73027 w 168377"/>
                    <a:gd name="connsiteY5" fmla="*/ 16459 h 96120"/>
                    <a:gd name="connsiteX6" fmla="*/ 85727 w 168377"/>
                    <a:gd name="connsiteY6" fmla="*/ 3759 h 96120"/>
                    <a:gd name="connsiteX7" fmla="*/ 2 w 168377"/>
                    <a:gd name="connsiteY7" fmla="*/ 92659 h 9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377" h="96120">
                      <a:moveTo>
                        <a:pt x="2" y="92659"/>
                      </a:moveTo>
                      <a:cubicBezTo>
                        <a:pt x="531" y="95834"/>
                        <a:pt x="67735" y="32863"/>
                        <a:pt x="88902" y="22809"/>
                      </a:cubicBezTo>
                      <a:cubicBezTo>
                        <a:pt x="110069" y="12755"/>
                        <a:pt x="113773" y="20163"/>
                        <a:pt x="127002" y="32334"/>
                      </a:cubicBezTo>
                      <a:cubicBezTo>
                        <a:pt x="140231" y="44505"/>
                        <a:pt x="166690" y="100596"/>
                        <a:pt x="168277" y="95834"/>
                      </a:cubicBezTo>
                      <a:cubicBezTo>
                        <a:pt x="169864" y="91072"/>
                        <a:pt x="152402" y="16988"/>
                        <a:pt x="136527" y="3759"/>
                      </a:cubicBezTo>
                      <a:cubicBezTo>
                        <a:pt x="120652" y="-9470"/>
                        <a:pt x="73027" y="16459"/>
                        <a:pt x="73027" y="16459"/>
                      </a:cubicBezTo>
                      <a:cubicBezTo>
                        <a:pt x="64560" y="16459"/>
                        <a:pt x="93665" y="-4708"/>
                        <a:pt x="85727" y="3759"/>
                      </a:cubicBezTo>
                      <a:cubicBezTo>
                        <a:pt x="77790" y="12226"/>
                        <a:pt x="-527" y="89484"/>
                        <a:pt x="2" y="926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3" name="フリーフォーム 1282">
                  <a:extLst>
                    <a:ext uri="{FF2B5EF4-FFF2-40B4-BE49-F238E27FC236}">
                      <a16:creationId xmlns:a16="http://schemas.microsoft.com/office/drawing/2014/main" id="{4EFF3799-745E-9E36-F111-3E65DDA21AB1}"/>
                    </a:ext>
                  </a:extLst>
                </p:cNvPr>
                <p:cNvSpPr/>
                <p:nvPr/>
              </p:nvSpPr>
              <p:spPr>
                <a:xfrm>
                  <a:off x="7564462" y="6223455"/>
                  <a:ext cx="379483" cy="365068"/>
                </a:xfrm>
                <a:custGeom>
                  <a:avLst/>
                  <a:gdLst>
                    <a:gd name="connsiteX0" fmla="*/ 1563 w 379483"/>
                    <a:gd name="connsiteY0" fmla="*/ 2720 h 365068"/>
                    <a:gd name="connsiteX1" fmla="*/ 277788 w 379483"/>
                    <a:gd name="connsiteY1" fmla="*/ 234495 h 365068"/>
                    <a:gd name="connsiteX2" fmla="*/ 255563 w 379483"/>
                    <a:gd name="connsiteY2" fmla="*/ 193220 h 365068"/>
                    <a:gd name="connsiteX3" fmla="*/ 379388 w 379483"/>
                    <a:gd name="connsiteY3" fmla="*/ 364670 h 365068"/>
                    <a:gd name="connsiteX4" fmla="*/ 277788 w 379483"/>
                    <a:gd name="connsiteY4" fmla="*/ 244020 h 365068"/>
                    <a:gd name="connsiteX5" fmla="*/ 169838 w 379483"/>
                    <a:gd name="connsiteY5" fmla="*/ 113845 h 365068"/>
                    <a:gd name="connsiteX6" fmla="*/ 1563 w 379483"/>
                    <a:gd name="connsiteY6" fmla="*/ 2720 h 36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9483" h="365068">
                      <a:moveTo>
                        <a:pt x="1563" y="2720"/>
                      </a:moveTo>
                      <a:cubicBezTo>
                        <a:pt x="19555" y="22828"/>
                        <a:pt x="235455" y="202745"/>
                        <a:pt x="277788" y="234495"/>
                      </a:cubicBezTo>
                      <a:cubicBezTo>
                        <a:pt x="320121" y="266245"/>
                        <a:pt x="238630" y="171524"/>
                        <a:pt x="255563" y="193220"/>
                      </a:cubicBezTo>
                      <a:cubicBezTo>
                        <a:pt x="272496" y="214916"/>
                        <a:pt x="375684" y="356203"/>
                        <a:pt x="379388" y="364670"/>
                      </a:cubicBezTo>
                      <a:cubicBezTo>
                        <a:pt x="383092" y="373137"/>
                        <a:pt x="277788" y="244020"/>
                        <a:pt x="277788" y="244020"/>
                      </a:cubicBezTo>
                      <a:cubicBezTo>
                        <a:pt x="242863" y="202216"/>
                        <a:pt x="213759" y="148241"/>
                        <a:pt x="169838" y="113845"/>
                      </a:cubicBezTo>
                      <a:cubicBezTo>
                        <a:pt x="125917" y="79449"/>
                        <a:pt x="-16429" y="-17388"/>
                        <a:pt x="1563" y="27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4" name="フリーフォーム 1283">
                  <a:extLst>
                    <a:ext uri="{FF2B5EF4-FFF2-40B4-BE49-F238E27FC236}">
                      <a16:creationId xmlns:a16="http://schemas.microsoft.com/office/drawing/2014/main" id="{C8DB1D77-C195-339E-FDAD-9F38CBB08AF7}"/>
                    </a:ext>
                  </a:extLst>
                </p:cNvPr>
                <p:cNvSpPr/>
                <p:nvPr/>
              </p:nvSpPr>
              <p:spPr>
                <a:xfrm>
                  <a:off x="7492933" y="6203696"/>
                  <a:ext cx="435052" cy="406774"/>
                </a:xfrm>
                <a:custGeom>
                  <a:avLst/>
                  <a:gdLst>
                    <a:gd name="connsiteX0" fmla="*/ 67 w 435052"/>
                    <a:gd name="connsiteY0" fmla="*/ 254 h 406774"/>
                    <a:gd name="connsiteX1" fmla="*/ 269942 w 435052"/>
                    <a:gd name="connsiteY1" fmla="*/ 216154 h 406774"/>
                    <a:gd name="connsiteX2" fmla="*/ 250892 w 435052"/>
                    <a:gd name="connsiteY2" fmla="*/ 200279 h 406774"/>
                    <a:gd name="connsiteX3" fmla="*/ 374717 w 435052"/>
                    <a:gd name="connsiteY3" fmla="*/ 368554 h 406774"/>
                    <a:gd name="connsiteX4" fmla="*/ 346142 w 435052"/>
                    <a:gd name="connsiteY4" fmla="*/ 320929 h 406774"/>
                    <a:gd name="connsiteX5" fmla="*/ 435042 w 435052"/>
                    <a:gd name="connsiteY5" fmla="*/ 406654 h 406774"/>
                    <a:gd name="connsiteX6" fmla="*/ 339792 w 435052"/>
                    <a:gd name="connsiteY6" fmla="*/ 298704 h 406774"/>
                    <a:gd name="connsiteX7" fmla="*/ 244542 w 435052"/>
                    <a:gd name="connsiteY7" fmla="*/ 174879 h 406774"/>
                    <a:gd name="connsiteX8" fmla="*/ 67 w 435052"/>
                    <a:gd name="connsiteY8" fmla="*/ 254 h 40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052" h="406774">
                      <a:moveTo>
                        <a:pt x="67" y="254"/>
                      </a:moveTo>
                      <a:cubicBezTo>
                        <a:pt x="4300" y="7133"/>
                        <a:pt x="228138" y="182817"/>
                        <a:pt x="269942" y="216154"/>
                      </a:cubicBezTo>
                      <a:cubicBezTo>
                        <a:pt x="311746" y="249491"/>
                        <a:pt x="233429" y="174879"/>
                        <a:pt x="250892" y="200279"/>
                      </a:cubicBezTo>
                      <a:cubicBezTo>
                        <a:pt x="268355" y="225679"/>
                        <a:pt x="358842" y="348446"/>
                        <a:pt x="374717" y="368554"/>
                      </a:cubicBezTo>
                      <a:cubicBezTo>
                        <a:pt x="390592" y="388662"/>
                        <a:pt x="336088" y="314579"/>
                        <a:pt x="346142" y="320929"/>
                      </a:cubicBezTo>
                      <a:cubicBezTo>
                        <a:pt x="356196" y="327279"/>
                        <a:pt x="436100" y="410358"/>
                        <a:pt x="435042" y="406654"/>
                      </a:cubicBezTo>
                      <a:cubicBezTo>
                        <a:pt x="433984" y="402950"/>
                        <a:pt x="371542" y="337333"/>
                        <a:pt x="339792" y="298704"/>
                      </a:cubicBezTo>
                      <a:cubicBezTo>
                        <a:pt x="308042" y="260075"/>
                        <a:pt x="296400" y="221975"/>
                        <a:pt x="244542" y="174879"/>
                      </a:cubicBezTo>
                      <a:cubicBezTo>
                        <a:pt x="192684" y="127783"/>
                        <a:pt x="-4166" y="-6625"/>
                        <a:pt x="67" y="2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5" name="フリーフォーム 1284">
                  <a:extLst>
                    <a:ext uri="{FF2B5EF4-FFF2-40B4-BE49-F238E27FC236}">
                      <a16:creationId xmlns:a16="http://schemas.microsoft.com/office/drawing/2014/main" id="{31DD8D22-20A6-1D0A-802C-72E3AF08CE5B}"/>
                    </a:ext>
                  </a:extLst>
                </p:cNvPr>
                <p:cNvSpPr/>
                <p:nvPr/>
              </p:nvSpPr>
              <p:spPr>
                <a:xfrm>
                  <a:off x="7318306" y="6202159"/>
                  <a:ext cx="314394" cy="44107"/>
                </a:xfrm>
                <a:custGeom>
                  <a:avLst/>
                  <a:gdLst>
                    <a:gd name="connsiteX0" fmla="*/ 69 w 314394"/>
                    <a:gd name="connsiteY0" fmla="*/ 43066 h 44107"/>
                    <a:gd name="connsiteX1" fmla="*/ 174694 w 314394"/>
                    <a:gd name="connsiteY1" fmla="*/ 33541 h 44107"/>
                    <a:gd name="connsiteX2" fmla="*/ 120719 w 314394"/>
                    <a:gd name="connsiteY2" fmla="*/ 4966 h 44107"/>
                    <a:gd name="connsiteX3" fmla="*/ 314394 w 314394"/>
                    <a:gd name="connsiteY3" fmla="*/ 43066 h 44107"/>
                    <a:gd name="connsiteX4" fmla="*/ 104844 w 314394"/>
                    <a:gd name="connsiteY4" fmla="*/ 1791 h 44107"/>
                    <a:gd name="connsiteX5" fmla="*/ 152469 w 314394"/>
                    <a:gd name="connsiteY5" fmla="*/ 11316 h 44107"/>
                    <a:gd name="connsiteX6" fmla="*/ 69 w 314394"/>
                    <a:gd name="connsiteY6" fmla="*/ 43066 h 4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94" h="44107">
                      <a:moveTo>
                        <a:pt x="69" y="43066"/>
                      </a:moveTo>
                      <a:cubicBezTo>
                        <a:pt x="3773" y="46770"/>
                        <a:pt x="154586" y="39891"/>
                        <a:pt x="174694" y="33541"/>
                      </a:cubicBezTo>
                      <a:cubicBezTo>
                        <a:pt x="194802" y="27191"/>
                        <a:pt x="97436" y="3378"/>
                        <a:pt x="120719" y="4966"/>
                      </a:cubicBezTo>
                      <a:cubicBezTo>
                        <a:pt x="144002" y="6553"/>
                        <a:pt x="314394" y="43066"/>
                        <a:pt x="314394" y="43066"/>
                      </a:cubicBezTo>
                      <a:lnTo>
                        <a:pt x="104844" y="1791"/>
                      </a:lnTo>
                      <a:cubicBezTo>
                        <a:pt x="77857" y="-3501"/>
                        <a:pt x="163582" y="3908"/>
                        <a:pt x="152469" y="11316"/>
                      </a:cubicBezTo>
                      <a:cubicBezTo>
                        <a:pt x="141357" y="18724"/>
                        <a:pt x="-3635" y="39362"/>
                        <a:pt x="69" y="430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6" name="フリーフォーム 1285">
                  <a:extLst>
                    <a:ext uri="{FF2B5EF4-FFF2-40B4-BE49-F238E27FC236}">
                      <a16:creationId xmlns:a16="http://schemas.microsoft.com/office/drawing/2014/main" id="{1D286A9B-DB9E-6C91-6E98-ED83715ADD7F}"/>
                    </a:ext>
                  </a:extLst>
                </p:cNvPr>
                <p:cNvSpPr/>
                <p:nvPr/>
              </p:nvSpPr>
              <p:spPr>
                <a:xfrm>
                  <a:off x="7892387" y="6569843"/>
                  <a:ext cx="265739" cy="669395"/>
                </a:xfrm>
                <a:custGeom>
                  <a:avLst/>
                  <a:gdLst>
                    <a:gd name="connsiteX0" fmla="*/ 663 w 265739"/>
                    <a:gd name="connsiteY0" fmla="*/ 2407 h 669395"/>
                    <a:gd name="connsiteX1" fmla="*/ 165763 w 265739"/>
                    <a:gd name="connsiteY1" fmla="*/ 370707 h 669395"/>
                    <a:gd name="connsiteX2" fmla="*/ 219738 w 265739"/>
                    <a:gd name="connsiteY2" fmla="*/ 469132 h 669395"/>
                    <a:gd name="connsiteX3" fmla="*/ 203863 w 265739"/>
                    <a:gd name="connsiteY3" fmla="*/ 431032 h 669395"/>
                    <a:gd name="connsiteX4" fmla="*/ 264188 w 265739"/>
                    <a:gd name="connsiteY4" fmla="*/ 665982 h 669395"/>
                    <a:gd name="connsiteX5" fmla="*/ 235613 w 265739"/>
                    <a:gd name="connsiteY5" fmla="*/ 545332 h 669395"/>
                    <a:gd name="connsiteX6" fmla="*/ 108613 w 265739"/>
                    <a:gd name="connsiteY6" fmla="*/ 208782 h 669395"/>
                    <a:gd name="connsiteX7" fmla="*/ 149888 w 265739"/>
                    <a:gd name="connsiteY7" fmla="*/ 332607 h 669395"/>
                    <a:gd name="connsiteX8" fmla="*/ 108613 w 265739"/>
                    <a:gd name="connsiteY8" fmla="*/ 215132 h 669395"/>
                    <a:gd name="connsiteX9" fmla="*/ 663 w 265739"/>
                    <a:gd name="connsiteY9" fmla="*/ 2407 h 66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5739" h="669395">
                      <a:moveTo>
                        <a:pt x="663" y="2407"/>
                      </a:moveTo>
                      <a:cubicBezTo>
                        <a:pt x="10188" y="28336"/>
                        <a:pt x="129251" y="292920"/>
                        <a:pt x="165763" y="370707"/>
                      </a:cubicBezTo>
                      <a:cubicBezTo>
                        <a:pt x="202275" y="448494"/>
                        <a:pt x="213388" y="459078"/>
                        <a:pt x="219738" y="469132"/>
                      </a:cubicBezTo>
                      <a:cubicBezTo>
                        <a:pt x="226088" y="479186"/>
                        <a:pt x="196455" y="398224"/>
                        <a:pt x="203863" y="431032"/>
                      </a:cubicBezTo>
                      <a:cubicBezTo>
                        <a:pt x="211271" y="463840"/>
                        <a:pt x="258896" y="646932"/>
                        <a:pt x="264188" y="665982"/>
                      </a:cubicBezTo>
                      <a:cubicBezTo>
                        <a:pt x="269480" y="685032"/>
                        <a:pt x="261542" y="621532"/>
                        <a:pt x="235613" y="545332"/>
                      </a:cubicBezTo>
                      <a:cubicBezTo>
                        <a:pt x="209684" y="469132"/>
                        <a:pt x="122901" y="244236"/>
                        <a:pt x="108613" y="208782"/>
                      </a:cubicBezTo>
                      <a:cubicBezTo>
                        <a:pt x="94326" y="173328"/>
                        <a:pt x="149888" y="331549"/>
                        <a:pt x="149888" y="332607"/>
                      </a:cubicBezTo>
                      <a:cubicBezTo>
                        <a:pt x="149888" y="333665"/>
                        <a:pt x="130309" y="262757"/>
                        <a:pt x="108613" y="215132"/>
                      </a:cubicBezTo>
                      <a:cubicBezTo>
                        <a:pt x="86917" y="167507"/>
                        <a:pt x="-8862" y="-23522"/>
                        <a:pt x="663" y="2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7" name="フリーフォーム 1286">
                  <a:extLst>
                    <a:ext uri="{FF2B5EF4-FFF2-40B4-BE49-F238E27FC236}">
                      <a16:creationId xmlns:a16="http://schemas.microsoft.com/office/drawing/2014/main" id="{8B439BD8-F075-9610-0C5D-05EC6E38DA8C}"/>
                    </a:ext>
                  </a:extLst>
                </p:cNvPr>
                <p:cNvSpPr/>
                <p:nvPr/>
              </p:nvSpPr>
              <p:spPr>
                <a:xfrm>
                  <a:off x="7959080" y="6612942"/>
                  <a:ext cx="207310" cy="718136"/>
                </a:xfrm>
                <a:custGeom>
                  <a:avLst/>
                  <a:gdLst>
                    <a:gd name="connsiteX0" fmla="*/ 645 w 207310"/>
                    <a:gd name="connsiteY0" fmla="*/ 583 h 718136"/>
                    <a:gd name="connsiteX1" fmla="*/ 146695 w 207310"/>
                    <a:gd name="connsiteY1" fmla="*/ 333958 h 718136"/>
                    <a:gd name="connsiteX2" fmla="*/ 172095 w 207310"/>
                    <a:gd name="connsiteY2" fmla="*/ 511758 h 718136"/>
                    <a:gd name="connsiteX3" fmla="*/ 162570 w 207310"/>
                    <a:gd name="connsiteY3" fmla="*/ 435558 h 718136"/>
                    <a:gd name="connsiteX4" fmla="*/ 207020 w 207310"/>
                    <a:gd name="connsiteY4" fmla="*/ 718133 h 718136"/>
                    <a:gd name="connsiteX5" fmla="*/ 181620 w 207310"/>
                    <a:gd name="connsiteY5" fmla="*/ 429208 h 718136"/>
                    <a:gd name="connsiteX6" fmla="*/ 178445 w 207310"/>
                    <a:gd name="connsiteY6" fmla="*/ 457783 h 718136"/>
                    <a:gd name="connsiteX7" fmla="*/ 76845 w 207310"/>
                    <a:gd name="connsiteY7" fmla="*/ 203783 h 718136"/>
                    <a:gd name="connsiteX8" fmla="*/ 92720 w 207310"/>
                    <a:gd name="connsiteY8" fmla="*/ 251408 h 718136"/>
                    <a:gd name="connsiteX9" fmla="*/ 645 w 207310"/>
                    <a:gd name="connsiteY9" fmla="*/ 583 h 71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7310" h="718136">
                      <a:moveTo>
                        <a:pt x="645" y="583"/>
                      </a:moveTo>
                      <a:cubicBezTo>
                        <a:pt x="9641" y="14341"/>
                        <a:pt x="118120" y="248762"/>
                        <a:pt x="146695" y="333958"/>
                      </a:cubicBezTo>
                      <a:cubicBezTo>
                        <a:pt x="175270" y="419154"/>
                        <a:pt x="169449" y="494825"/>
                        <a:pt x="172095" y="511758"/>
                      </a:cubicBezTo>
                      <a:cubicBezTo>
                        <a:pt x="174741" y="528691"/>
                        <a:pt x="156749" y="401162"/>
                        <a:pt x="162570" y="435558"/>
                      </a:cubicBezTo>
                      <a:cubicBezTo>
                        <a:pt x="168391" y="469954"/>
                        <a:pt x="203845" y="719191"/>
                        <a:pt x="207020" y="718133"/>
                      </a:cubicBezTo>
                      <a:cubicBezTo>
                        <a:pt x="210195" y="717075"/>
                        <a:pt x="186383" y="472600"/>
                        <a:pt x="181620" y="429208"/>
                      </a:cubicBezTo>
                      <a:cubicBezTo>
                        <a:pt x="176858" y="385816"/>
                        <a:pt x="195907" y="495354"/>
                        <a:pt x="178445" y="457783"/>
                      </a:cubicBezTo>
                      <a:cubicBezTo>
                        <a:pt x="160983" y="420212"/>
                        <a:pt x="91133" y="238179"/>
                        <a:pt x="76845" y="203783"/>
                      </a:cubicBezTo>
                      <a:cubicBezTo>
                        <a:pt x="62558" y="169387"/>
                        <a:pt x="105949" y="282100"/>
                        <a:pt x="92720" y="251408"/>
                      </a:cubicBezTo>
                      <a:cubicBezTo>
                        <a:pt x="79491" y="220716"/>
                        <a:pt x="-8351" y="-13175"/>
                        <a:pt x="645" y="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8" name="フリーフォーム 1287">
                  <a:extLst>
                    <a:ext uri="{FF2B5EF4-FFF2-40B4-BE49-F238E27FC236}">
                      <a16:creationId xmlns:a16="http://schemas.microsoft.com/office/drawing/2014/main" id="{8F3D8591-3F58-1018-CB31-7AE2191F3243}"/>
                    </a:ext>
                  </a:extLst>
                </p:cNvPr>
                <p:cNvSpPr/>
                <p:nvPr/>
              </p:nvSpPr>
              <p:spPr>
                <a:xfrm>
                  <a:off x="8025805" y="6797675"/>
                  <a:ext cx="156254" cy="1088752"/>
                </a:xfrm>
                <a:custGeom>
                  <a:avLst/>
                  <a:gdLst>
                    <a:gd name="connsiteX0" fmla="*/ 595 w 156254"/>
                    <a:gd name="connsiteY0" fmla="*/ 0 h 1088752"/>
                    <a:gd name="connsiteX1" fmla="*/ 19645 w 156254"/>
                    <a:gd name="connsiteY1" fmla="*/ 200025 h 1088752"/>
                    <a:gd name="connsiteX2" fmla="*/ 22820 w 156254"/>
                    <a:gd name="connsiteY2" fmla="*/ 158750 h 1088752"/>
                    <a:gd name="connsiteX3" fmla="*/ 70445 w 156254"/>
                    <a:gd name="connsiteY3" fmla="*/ 241300 h 1088752"/>
                    <a:gd name="connsiteX4" fmla="*/ 45045 w 156254"/>
                    <a:gd name="connsiteY4" fmla="*/ 177800 h 1088752"/>
                    <a:gd name="connsiteX5" fmla="*/ 64095 w 156254"/>
                    <a:gd name="connsiteY5" fmla="*/ 282575 h 1088752"/>
                    <a:gd name="connsiteX6" fmla="*/ 57745 w 156254"/>
                    <a:gd name="connsiteY6" fmla="*/ 241300 h 1088752"/>
                    <a:gd name="connsiteX7" fmla="*/ 76795 w 156254"/>
                    <a:gd name="connsiteY7" fmla="*/ 355600 h 1088752"/>
                    <a:gd name="connsiteX8" fmla="*/ 70445 w 156254"/>
                    <a:gd name="connsiteY8" fmla="*/ 301625 h 1088752"/>
                    <a:gd name="connsiteX9" fmla="*/ 89495 w 156254"/>
                    <a:gd name="connsiteY9" fmla="*/ 428625 h 1088752"/>
                    <a:gd name="connsiteX10" fmla="*/ 86320 w 156254"/>
                    <a:gd name="connsiteY10" fmla="*/ 377825 h 1088752"/>
                    <a:gd name="connsiteX11" fmla="*/ 124420 w 156254"/>
                    <a:gd name="connsiteY11" fmla="*/ 635000 h 1088752"/>
                    <a:gd name="connsiteX12" fmla="*/ 124420 w 156254"/>
                    <a:gd name="connsiteY12" fmla="*/ 546100 h 1088752"/>
                    <a:gd name="connsiteX13" fmla="*/ 156170 w 156254"/>
                    <a:gd name="connsiteY13" fmla="*/ 714375 h 1088752"/>
                    <a:gd name="connsiteX14" fmla="*/ 133945 w 156254"/>
                    <a:gd name="connsiteY14" fmla="*/ 647700 h 1088752"/>
                    <a:gd name="connsiteX15" fmla="*/ 140295 w 156254"/>
                    <a:gd name="connsiteY15" fmla="*/ 895350 h 1088752"/>
                    <a:gd name="connsiteX16" fmla="*/ 140295 w 156254"/>
                    <a:gd name="connsiteY16" fmla="*/ 768350 h 1088752"/>
                    <a:gd name="connsiteX17" fmla="*/ 146645 w 156254"/>
                    <a:gd name="connsiteY17" fmla="*/ 1082675 h 1088752"/>
                    <a:gd name="connsiteX18" fmla="*/ 140295 w 156254"/>
                    <a:gd name="connsiteY18" fmla="*/ 952500 h 1088752"/>
                    <a:gd name="connsiteX19" fmla="*/ 130770 w 156254"/>
                    <a:gd name="connsiteY19" fmla="*/ 669925 h 1088752"/>
                    <a:gd name="connsiteX20" fmla="*/ 95845 w 156254"/>
                    <a:gd name="connsiteY20" fmla="*/ 466725 h 1088752"/>
                    <a:gd name="connsiteX21" fmla="*/ 99020 w 156254"/>
                    <a:gd name="connsiteY21" fmla="*/ 428625 h 1088752"/>
                    <a:gd name="connsiteX22" fmla="*/ 99020 w 156254"/>
                    <a:gd name="connsiteY22" fmla="*/ 425450 h 1088752"/>
                    <a:gd name="connsiteX23" fmla="*/ 45045 w 156254"/>
                    <a:gd name="connsiteY23" fmla="*/ 200025 h 1088752"/>
                    <a:gd name="connsiteX24" fmla="*/ 595 w 156254"/>
                    <a:gd name="connsiteY24" fmla="*/ 0 h 10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6254" h="1088752">
                      <a:moveTo>
                        <a:pt x="595" y="0"/>
                      </a:moveTo>
                      <a:cubicBezTo>
                        <a:pt x="-3638" y="0"/>
                        <a:pt x="15941" y="173567"/>
                        <a:pt x="19645" y="200025"/>
                      </a:cubicBezTo>
                      <a:cubicBezTo>
                        <a:pt x="23349" y="226483"/>
                        <a:pt x="14353" y="151871"/>
                        <a:pt x="22820" y="158750"/>
                      </a:cubicBezTo>
                      <a:cubicBezTo>
                        <a:pt x="31287" y="165629"/>
                        <a:pt x="66741" y="238125"/>
                        <a:pt x="70445" y="241300"/>
                      </a:cubicBezTo>
                      <a:cubicBezTo>
                        <a:pt x="74149" y="244475"/>
                        <a:pt x="46103" y="170921"/>
                        <a:pt x="45045" y="177800"/>
                      </a:cubicBezTo>
                      <a:cubicBezTo>
                        <a:pt x="43987" y="184679"/>
                        <a:pt x="61978" y="271992"/>
                        <a:pt x="64095" y="282575"/>
                      </a:cubicBezTo>
                      <a:cubicBezTo>
                        <a:pt x="66212" y="293158"/>
                        <a:pt x="55628" y="229129"/>
                        <a:pt x="57745" y="241300"/>
                      </a:cubicBezTo>
                      <a:cubicBezTo>
                        <a:pt x="59862" y="253471"/>
                        <a:pt x="74678" y="345546"/>
                        <a:pt x="76795" y="355600"/>
                      </a:cubicBezTo>
                      <a:cubicBezTo>
                        <a:pt x="78912" y="365654"/>
                        <a:pt x="68328" y="289454"/>
                        <a:pt x="70445" y="301625"/>
                      </a:cubicBezTo>
                      <a:cubicBezTo>
                        <a:pt x="72562" y="313796"/>
                        <a:pt x="86849" y="415925"/>
                        <a:pt x="89495" y="428625"/>
                      </a:cubicBezTo>
                      <a:cubicBezTo>
                        <a:pt x="92141" y="441325"/>
                        <a:pt x="80499" y="343429"/>
                        <a:pt x="86320" y="377825"/>
                      </a:cubicBezTo>
                      <a:cubicBezTo>
                        <a:pt x="92141" y="412221"/>
                        <a:pt x="118070" y="606954"/>
                        <a:pt x="124420" y="635000"/>
                      </a:cubicBezTo>
                      <a:cubicBezTo>
                        <a:pt x="130770" y="663046"/>
                        <a:pt x="119128" y="532871"/>
                        <a:pt x="124420" y="546100"/>
                      </a:cubicBezTo>
                      <a:cubicBezTo>
                        <a:pt x="129712" y="559329"/>
                        <a:pt x="154583" y="697442"/>
                        <a:pt x="156170" y="714375"/>
                      </a:cubicBezTo>
                      <a:cubicBezTo>
                        <a:pt x="157758" y="731308"/>
                        <a:pt x="136591" y="617538"/>
                        <a:pt x="133945" y="647700"/>
                      </a:cubicBezTo>
                      <a:cubicBezTo>
                        <a:pt x="131299" y="677862"/>
                        <a:pt x="139237" y="875242"/>
                        <a:pt x="140295" y="895350"/>
                      </a:cubicBezTo>
                      <a:cubicBezTo>
                        <a:pt x="141353" y="915458"/>
                        <a:pt x="139237" y="737129"/>
                        <a:pt x="140295" y="768350"/>
                      </a:cubicBezTo>
                      <a:cubicBezTo>
                        <a:pt x="141353" y="799571"/>
                        <a:pt x="146645" y="1051983"/>
                        <a:pt x="146645" y="1082675"/>
                      </a:cubicBezTo>
                      <a:cubicBezTo>
                        <a:pt x="146645" y="1113367"/>
                        <a:pt x="142941" y="1021292"/>
                        <a:pt x="140295" y="952500"/>
                      </a:cubicBezTo>
                      <a:cubicBezTo>
                        <a:pt x="137649" y="883708"/>
                        <a:pt x="138178" y="750887"/>
                        <a:pt x="130770" y="669925"/>
                      </a:cubicBezTo>
                      <a:cubicBezTo>
                        <a:pt x="123362" y="588963"/>
                        <a:pt x="101137" y="506942"/>
                        <a:pt x="95845" y="466725"/>
                      </a:cubicBezTo>
                      <a:cubicBezTo>
                        <a:pt x="90553" y="426508"/>
                        <a:pt x="98491" y="435504"/>
                        <a:pt x="99020" y="428625"/>
                      </a:cubicBezTo>
                      <a:cubicBezTo>
                        <a:pt x="99549" y="421746"/>
                        <a:pt x="108016" y="463550"/>
                        <a:pt x="99020" y="425450"/>
                      </a:cubicBezTo>
                      <a:cubicBezTo>
                        <a:pt x="90024" y="387350"/>
                        <a:pt x="59862" y="265642"/>
                        <a:pt x="45045" y="200025"/>
                      </a:cubicBezTo>
                      <a:cubicBezTo>
                        <a:pt x="30228" y="134408"/>
                        <a:pt x="4828" y="0"/>
                        <a:pt x="59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9" name="フリーフォーム 1288">
                  <a:extLst>
                    <a:ext uri="{FF2B5EF4-FFF2-40B4-BE49-F238E27FC236}">
                      <a16:creationId xmlns:a16="http://schemas.microsoft.com/office/drawing/2014/main" id="{8DDDBE46-76A1-8E0C-B69E-17BF9171FD72}"/>
                    </a:ext>
                  </a:extLst>
                </p:cNvPr>
                <p:cNvSpPr/>
                <p:nvPr/>
              </p:nvSpPr>
              <p:spPr>
                <a:xfrm>
                  <a:off x="7315199" y="6235700"/>
                  <a:ext cx="694243" cy="735977"/>
                </a:xfrm>
                <a:custGeom>
                  <a:avLst/>
                  <a:gdLst>
                    <a:gd name="connsiteX0" fmla="*/ 1 w 694243"/>
                    <a:gd name="connsiteY0" fmla="*/ 47625 h 735977"/>
                    <a:gd name="connsiteX1" fmla="*/ 222251 w 694243"/>
                    <a:gd name="connsiteY1" fmla="*/ 34925 h 735977"/>
                    <a:gd name="connsiteX2" fmla="*/ 203201 w 694243"/>
                    <a:gd name="connsiteY2" fmla="*/ 79375 h 735977"/>
                    <a:gd name="connsiteX3" fmla="*/ 257176 w 694243"/>
                    <a:gd name="connsiteY3" fmla="*/ 66675 h 735977"/>
                    <a:gd name="connsiteX4" fmla="*/ 193676 w 694243"/>
                    <a:gd name="connsiteY4" fmla="*/ 155575 h 735977"/>
                    <a:gd name="connsiteX5" fmla="*/ 273051 w 694243"/>
                    <a:gd name="connsiteY5" fmla="*/ 98425 h 735977"/>
                    <a:gd name="connsiteX6" fmla="*/ 165101 w 694243"/>
                    <a:gd name="connsiteY6" fmla="*/ 212725 h 735977"/>
                    <a:gd name="connsiteX7" fmla="*/ 333376 w 694243"/>
                    <a:gd name="connsiteY7" fmla="*/ 117475 h 735977"/>
                    <a:gd name="connsiteX8" fmla="*/ 219076 w 694243"/>
                    <a:gd name="connsiteY8" fmla="*/ 244475 h 735977"/>
                    <a:gd name="connsiteX9" fmla="*/ 352426 w 694243"/>
                    <a:gd name="connsiteY9" fmla="*/ 171450 h 735977"/>
                    <a:gd name="connsiteX10" fmla="*/ 298451 w 694243"/>
                    <a:gd name="connsiteY10" fmla="*/ 231775 h 735977"/>
                    <a:gd name="connsiteX11" fmla="*/ 320676 w 694243"/>
                    <a:gd name="connsiteY11" fmla="*/ 219075 h 735977"/>
                    <a:gd name="connsiteX12" fmla="*/ 409576 w 694243"/>
                    <a:gd name="connsiteY12" fmla="*/ 288925 h 735977"/>
                    <a:gd name="connsiteX13" fmla="*/ 368301 w 694243"/>
                    <a:gd name="connsiteY13" fmla="*/ 247650 h 735977"/>
                    <a:gd name="connsiteX14" fmla="*/ 390526 w 694243"/>
                    <a:gd name="connsiteY14" fmla="*/ 330200 h 735977"/>
                    <a:gd name="connsiteX15" fmla="*/ 358776 w 694243"/>
                    <a:gd name="connsiteY15" fmla="*/ 381000 h 735977"/>
                    <a:gd name="connsiteX16" fmla="*/ 447676 w 694243"/>
                    <a:gd name="connsiteY16" fmla="*/ 295275 h 735977"/>
                    <a:gd name="connsiteX17" fmla="*/ 466726 w 694243"/>
                    <a:gd name="connsiteY17" fmla="*/ 355600 h 735977"/>
                    <a:gd name="connsiteX18" fmla="*/ 419101 w 694243"/>
                    <a:gd name="connsiteY18" fmla="*/ 419100 h 735977"/>
                    <a:gd name="connsiteX19" fmla="*/ 473076 w 694243"/>
                    <a:gd name="connsiteY19" fmla="*/ 358775 h 735977"/>
                    <a:gd name="connsiteX20" fmla="*/ 571501 w 694243"/>
                    <a:gd name="connsiteY20" fmla="*/ 447675 h 735977"/>
                    <a:gd name="connsiteX21" fmla="*/ 508001 w 694243"/>
                    <a:gd name="connsiteY21" fmla="*/ 390525 h 735977"/>
                    <a:gd name="connsiteX22" fmla="*/ 609601 w 694243"/>
                    <a:gd name="connsiteY22" fmla="*/ 593725 h 735977"/>
                    <a:gd name="connsiteX23" fmla="*/ 584201 w 694243"/>
                    <a:gd name="connsiteY23" fmla="*/ 517525 h 735977"/>
                    <a:gd name="connsiteX24" fmla="*/ 692151 w 694243"/>
                    <a:gd name="connsiteY24" fmla="*/ 730250 h 735977"/>
                    <a:gd name="connsiteX25" fmla="*/ 650876 w 694243"/>
                    <a:gd name="connsiteY25" fmla="*/ 657225 h 735977"/>
                    <a:gd name="connsiteX26" fmla="*/ 593726 w 694243"/>
                    <a:gd name="connsiteY26" fmla="*/ 466725 h 735977"/>
                    <a:gd name="connsiteX27" fmla="*/ 460376 w 694243"/>
                    <a:gd name="connsiteY27" fmla="*/ 304800 h 735977"/>
                    <a:gd name="connsiteX28" fmla="*/ 371476 w 694243"/>
                    <a:gd name="connsiteY28" fmla="*/ 174625 h 735977"/>
                    <a:gd name="connsiteX29" fmla="*/ 431801 w 694243"/>
                    <a:gd name="connsiteY29" fmla="*/ 260350 h 735977"/>
                    <a:gd name="connsiteX30" fmla="*/ 238126 w 694243"/>
                    <a:gd name="connsiteY30" fmla="*/ 31750 h 735977"/>
                    <a:gd name="connsiteX31" fmla="*/ 336551 w 694243"/>
                    <a:gd name="connsiteY31" fmla="*/ 104775 h 735977"/>
                    <a:gd name="connsiteX32" fmla="*/ 285751 w 694243"/>
                    <a:gd name="connsiteY32" fmla="*/ 25400 h 735977"/>
                    <a:gd name="connsiteX33" fmla="*/ 196851 w 694243"/>
                    <a:gd name="connsiteY33" fmla="*/ 6350 h 735977"/>
                    <a:gd name="connsiteX34" fmla="*/ 146051 w 694243"/>
                    <a:gd name="connsiteY34" fmla="*/ 0 h 735977"/>
                    <a:gd name="connsiteX35" fmla="*/ 219076 w 694243"/>
                    <a:gd name="connsiteY35" fmla="*/ 6350 h 735977"/>
                    <a:gd name="connsiteX36" fmla="*/ 1 w 694243"/>
                    <a:gd name="connsiteY36" fmla="*/ 47625 h 735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4243" h="735977">
                      <a:moveTo>
                        <a:pt x="1" y="47625"/>
                      </a:moveTo>
                      <a:cubicBezTo>
                        <a:pt x="530" y="52388"/>
                        <a:pt x="188384" y="29633"/>
                        <a:pt x="222251" y="34925"/>
                      </a:cubicBezTo>
                      <a:cubicBezTo>
                        <a:pt x="256118" y="40217"/>
                        <a:pt x="197380" y="74083"/>
                        <a:pt x="203201" y="79375"/>
                      </a:cubicBezTo>
                      <a:cubicBezTo>
                        <a:pt x="209022" y="84667"/>
                        <a:pt x="258763" y="53975"/>
                        <a:pt x="257176" y="66675"/>
                      </a:cubicBezTo>
                      <a:cubicBezTo>
                        <a:pt x="255589" y="79375"/>
                        <a:pt x="191030" y="150283"/>
                        <a:pt x="193676" y="155575"/>
                      </a:cubicBezTo>
                      <a:cubicBezTo>
                        <a:pt x="196322" y="160867"/>
                        <a:pt x="277814" y="88900"/>
                        <a:pt x="273051" y="98425"/>
                      </a:cubicBezTo>
                      <a:cubicBezTo>
                        <a:pt x="268288" y="107950"/>
                        <a:pt x="155047" y="209550"/>
                        <a:pt x="165101" y="212725"/>
                      </a:cubicBezTo>
                      <a:cubicBezTo>
                        <a:pt x="175155" y="215900"/>
                        <a:pt x="324380" y="112183"/>
                        <a:pt x="333376" y="117475"/>
                      </a:cubicBezTo>
                      <a:cubicBezTo>
                        <a:pt x="342372" y="122767"/>
                        <a:pt x="215901" y="235479"/>
                        <a:pt x="219076" y="244475"/>
                      </a:cubicBezTo>
                      <a:cubicBezTo>
                        <a:pt x="222251" y="253471"/>
                        <a:pt x="339197" y="173567"/>
                        <a:pt x="352426" y="171450"/>
                      </a:cubicBezTo>
                      <a:cubicBezTo>
                        <a:pt x="365655" y="169333"/>
                        <a:pt x="298451" y="231775"/>
                        <a:pt x="298451" y="231775"/>
                      </a:cubicBezTo>
                      <a:cubicBezTo>
                        <a:pt x="293159" y="239712"/>
                        <a:pt x="302155" y="209550"/>
                        <a:pt x="320676" y="219075"/>
                      </a:cubicBezTo>
                      <a:cubicBezTo>
                        <a:pt x="339197" y="228600"/>
                        <a:pt x="401639" y="284163"/>
                        <a:pt x="409576" y="288925"/>
                      </a:cubicBezTo>
                      <a:cubicBezTo>
                        <a:pt x="417514" y="293688"/>
                        <a:pt x="371476" y="240771"/>
                        <a:pt x="368301" y="247650"/>
                      </a:cubicBezTo>
                      <a:cubicBezTo>
                        <a:pt x="365126" y="254529"/>
                        <a:pt x="392113" y="307975"/>
                        <a:pt x="390526" y="330200"/>
                      </a:cubicBezTo>
                      <a:cubicBezTo>
                        <a:pt x="388939" y="352425"/>
                        <a:pt x="349251" y="386821"/>
                        <a:pt x="358776" y="381000"/>
                      </a:cubicBezTo>
                      <a:cubicBezTo>
                        <a:pt x="368301" y="375179"/>
                        <a:pt x="429684" y="299508"/>
                        <a:pt x="447676" y="295275"/>
                      </a:cubicBezTo>
                      <a:cubicBezTo>
                        <a:pt x="465668" y="291042"/>
                        <a:pt x="471488" y="334963"/>
                        <a:pt x="466726" y="355600"/>
                      </a:cubicBezTo>
                      <a:cubicBezTo>
                        <a:pt x="461964" y="376237"/>
                        <a:pt x="418043" y="418571"/>
                        <a:pt x="419101" y="419100"/>
                      </a:cubicBezTo>
                      <a:cubicBezTo>
                        <a:pt x="420159" y="419629"/>
                        <a:pt x="447676" y="354013"/>
                        <a:pt x="473076" y="358775"/>
                      </a:cubicBezTo>
                      <a:cubicBezTo>
                        <a:pt x="498476" y="363537"/>
                        <a:pt x="571501" y="447675"/>
                        <a:pt x="571501" y="447675"/>
                      </a:cubicBezTo>
                      <a:cubicBezTo>
                        <a:pt x="577322" y="452967"/>
                        <a:pt x="501651" y="366183"/>
                        <a:pt x="508001" y="390525"/>
                      </a:cubicBezTo>
                      <a:cubicBezTo>
                        <a:pt x="514351" y="414867"/>
                        <a:pt x="596901" y="572558"/>
                        <a:pt x="609601" y="593725"/>
                      </a:cubicBezTo>
                      <a:cubicBezTo>
                        <a:pt x="622301" y="614892"/>
                        <a:pt x="570443" y="494771"/>
                        <a:pt x="584201" y="517525"/>
                      </a:cubicBezTo>
                      <a:cubicBezTo>
                        <a:pt x="597959" y="540279"/>
                        <a:pt x="681039" y="706967"/>
                        <a:pt x="692151" y="730250"/>
                      </a:cubicBezTo>
                      <a:cubicBezTo>
                        <a:pt x="703263" y="753533"/>
                        <a:pt x="667280" y="701146"/>
                        <a:pt x="650876" y="657225"/>
                      </a:cubicBezTo>
                      <a:cubicBezTo>
                        <a:pt x="634472" y="613304"/>
                        <a:pt x="625476" y="525462"/>
                        <a:pt x="593726" y="466725"/>
                      </a:cubicBezTo>
                      <a:cubicBezTo>
                        <a:pt x="561976" y="407988"/>
                        <a:pt x="497418" y="353483"/>
                        <a:pt x="460376" y="304800"/>
                      </a:cubicBezTo>
                      <a:cubicBezTo>
                        <a:pt x="423334" y="256117"/>
                        <a:pt x="376239" y="182033"/>
                        <a:pt x="371476" y="174625"/>
                      </a:cubicBezTo>
                      <a:cubicBezTo>
                        <a:pt x="366714" y="167217"/>
                        <a:pt x="454026" y="284162"/>
                        <a:pt x="431801" y="260350"/>
                      </a:cubicBezTo>
                      <a:cubicBezTo>
                        <a:pt x="409576" y="236538"/>
                        <a:pt x="254001" y="57679"/>
                        <a:pt x="238126" y="31750"/>
                      </a:cubicBezTo>
                      <a:cubicBezTo>
                        <a:pt x="222251" y="5821"/>
                        <a:pt x="328614" y="105833"/>
                        <a:pt x="336551" y="104775"/>
                      </a:cubicBezTo>
                      <a:cubicBezTo>
                        <a:pt x="344488" y="103717"/>
                        <a:pt x="309034" y="41804"/>
                        <a:pt x="285751" y="25400"/>
                      </a:cubicBezTo>
                      <a:cubicBezTo>
                        <a:pt x="262468" y="8996"/>
                        <a:pt x="220134" y="10583"/>
                        <a:pt x="196851" y="6350"/>
                      </a:cubicBezTo>
                      <a:cubicBezTo>
                        <a:pt x="173568" y="2117"/>
                        <a:pt x="142347" y="0"/>
                        <a:pt x="146051" y="0"/>
                      </a:cubicBezTo>
                      <a:cubicBezTo>
                        <a:pt x="149755" y="0"/>
                        <a:pt x="248180" y="1588"/>
                        <a:pt x="219076" y="6350"/>
                      </a:cubicBezTo>
                      <a:cubicBezTo>
                        <a:pt x="189972" y="11112"/>
                        <a:pt x="-528" y="42862"/>
                        <a:pt x="1" y="476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0" name="フリーフォーム 1289">
                  <a:extLst>
                    <a:ext uri="{FF2B5EF4-FFF2-40B4-BE49-F238E27FC236}">
                      <a16:creationId xmlns:a16="http://schemas.microsoft.com/office/drawing/2014/main" id="{375ADAE8-C6C9-C93A-AE7E-BEACAFBE58E3}"/>
                    </a:ext>
                  </a:extLst>
                </p:cNvPr>
                <p:cNvSpPr/>
                <p:nvPr/>
              </p:nvSpPr>
              <p:spPr>
                <a:xfrm>
                  <a:off x="7941016" y="6675897"/>
                  <a:ext cx="193354" cy="685492"/>
                </a:xfrm>
                <a:custGeom>
                  <a:avLst/>
                  <a:gdLst>
                    <a:gd name="connsiteX0" fmla="*/ 2834 w 193354"/>
                    <a:gd name="connsiteY0" fmla="*/ 1128 h 685492"/>
                    <a:gd name="connsiteX1" fmla="*/ 117134 w 193354"/>
                    <a:gd name="connsiteY1" fmla="*/ 328153 h 685492"/>
                    <a:gd name="connsiteX2" fmla="*/ 75859 w 193354"/>
                    <a:gd name="connsiteY2" fmla="*/ 258303 h 685492"/>
                    <a:gd name="connsiteX3" fmla="*/ 164759 w 193354"/>
                    <a:gd name="connsiteY3" fmla="*/ 515478 h 685492"/>
                    <a:gd name="connsiteX4" fmla="*/ 193334 w 193354"/>
                    <a:gd name="connsiteY4" fmla="*/ 683753 h 685492"/>
                    <a:gd name="connsiteX5" fmla="*/ 161584 w 193354"/>
                    <a:gd name="connsiteY5" fmla="*/ 572628 h 685492"/>
                    <a:gd name="connsiteX6" fmla="*/ 18709 w 193354"/>
                    <a:gd name="connsiteY6" fmla="*/ 131303 h 685492"/>
                    <a:gd name="connsiteX7" fmla="*/ 31409 w 193354"/>
                    <a:gd name="connsiteY7" fmla="*/ 217028 h 685492"/>
                    <a:gd name="connsiteX8" fmla="*/ 2834 w 193354"/>
                    <a:gd name="connsiteY8" fmla="*/ 1128 h 68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354" h="685492">
                      <a:moveTo>
                        <a:pt x="2834" y="1128"/>
                      </a:moveTo>
                      <a:cubicBezTo>
                        <a:pt x="17121" y="19649"/>
                        <a:pt x="104963" y="285291"/>
                        <a:pt x="117134" y="328153"/>
                      </a:cubicBezTo>
                      <a:cubicBezTo>
                        <a:pt x="129305" y="371015"/>
                        <a:pt x="67922" y="227082"/>
                        <a:pt x="75859" y="258303"/>
                      </a:cubicBezTo>
                      <a:cubicBezTo>
                        <a:pt x="83796" y="289524"/>
                        <a:pt x="145180" y="444570"/>
                        <a:pt x="164759" y="515478"/>
                      </a:cubicBezTo>
                      <a:cubicBezTo>
                        <a:pt x="184338" y="586386"/>
                        <a:pt x="193863" y="674228"/>
                        <a:pt x="193334" y="683753"/>
                      </a:cubicBezTo>
                      <a:cubicBezTo>
                        <a:pt x="192805" y="693278"/>
                        <a:pt x="190688" y="664703"/>
                        <a:pt x="161584" y="572628"/>
                      </a:cubicBezTo>
                      <a:cubicBezTo>
                        <a:pt x="132480" y="480553"/>
                        <a:pt x="40405" y="190570"/>
                        <a:pt x="18709" y="131303"/>
                      </a:cubicBezTo>
                      <a:cubicBezTo>
                        <a:pt x="-2987" y="72036"/>
                        <a:pt x="29822" y="236078"/>
                        <a:pt x="31409" y="217028"/>
                      </a:cubicBezTo>
                      <a:cubicBezTo>
                        <a:pt x="32996" y="197978"/>
                        <a:pt x="-11453" y="-17393"/>
                        <a:pt x="2834" y="11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1" name="フリーフォーム 1290">
                  <a:extLst>
                    <a:ext uri="{FF2B5EF4-FFF2-40B4-BE49-F238E27FC236}">
                      <a16:creationId xmlns:a16="http://schemas.microsoft.com/office/drawing/2014/main" id="{E7B38E63-0C51-ECD2-829C-5AA334F74C02}"/>
                    </a:ext>
                  </a:extLst>
                </p:cNvPr>
                <p:cNvSpPr/>
                <p:nvPr/>
              </p:nvSpPr>
              <p:spPr>
                <a:xfrm>
                  <a:off x="7727685" y="6553079"/>
                  <a:ext cx="47970" cy="152741"/>
                </a:xfrm>
                <a:custGeom>
                  <a:avLst/>
                  <a:gdLst>
                    <a:gd name="connsiteX0" fmla="*/ 47890 w 47970"/>
                    <a:gd name="connsiteY0" fmla="*/ 121 h 152741"/>
                    <a:gd name="connsiteX1" fmla="*/ 19315 w 47970"/>
                    <a:gd name="connsiteY1" fmla="*/ 98546 h 152741"/>
                    <a:gd name="connsiteX2" fmla="*/ 265 w 47970"/>
                    <a:gd name="connsiteY2" fmla="*/ 152521 h 152741"/>
                    <a:gd name="connsiteX3" fmla="*/ 9790 w 47970"/>
                    <a:gd name="connsiteY3" fmla="*/ 79496 h 152741"/>
                    <a:gd name="connsiteX4" fmla="*/ 47890 w 47970"/>
                    <a:gd name="connsiteY4" fmla="*/ 121 h 15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70" h="152741">
                      <a:moveTo>
                        <a:pt x="47890" y="121"/>
                      </a:moveTo>
                      <a:cubicBezTo>
                        <a:pt x="49477" y="3296"/>
                        <a:pt x="27252" y="73146"/>
                        <a:pt x="19315" y="98546"/>
                      </a:cubicBezTo>
                      <a:cubicBezTo>
                        <a:pt x="11378" y="123946"/>
                        <a:pt x="1852" y="155696"/>
                        <a:pt x="265" y="152521"/>
                      </a:cubicBezTo>
                      <a:cubicBezTo>
                        <a:pt x="-1322" y="149346"/>
                        <a:pt x="4498" y="102250"/>
                        <a:pt x="9790" y="79496"/>
                      </a:cubicBezTo>
                      <a:cubicBezTo>
                        <a:pt x="15082" y="56742"/>
                        <a:pt x="46303" y="-3054"/>
                        <a:pt x="47890" y="1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2" name="フリーフォーム 1291">
                  <a:extLst>
                    <a:ext uri="{FF2B5EF4-FFF2-40B4-BE49-F238E27FC236}">
                      <a16:creationId xmlns:a16="http://schemas.microsoft.com/office/drawing/2014/main" id="{2FA76FE1-62EC-AA7D-55C1-0128602C0515}"/>
                    </a:ext>
                  </a:extLst>
                </p:cNvPr>
                <p:cNvSpPr/>
                <p:nvPr/>
              </p:nvSpPr>
              <p:spPr>
                <a:xfrm>
                  <a:off x="7765923" y="6705557"/>
                  <a:ext cx="212861" cy="482901"/>
                </a:xfrm>
                <a:custGeom>
                  <a:avLst/>
                  <a:gdLst>
                    <a:gd name="connsiteX0" fmla="*/ 101727 w 212861"/>
                    <a:gd name="connsiteY0" fmla="*/ 43 h 482901"/>
                    <a:gd name="connsiteX1" fmla="*/ 127 w 212861"/>
                    <a:gd name="connsiteY1" fmla="*/ 92118 h 482901"/>
                    <a:gd name="connsiteX2" fmla="*/ 79502 w 212861"/>
                    <a:gd name="connsiteY2" fmla="*/ 57193 h 482901"/>
                    <a:gd name="connsiteX3" fmla="*/ 28702 w 212861"/>
                    <a:gd name="connsiteY3" fmla="*/ 133393 h 482901"/>
                    <a:gd name="connsiteX4" fmla="*/ 85852 w 212861"/>
                    <a:gd name="connsiteY4" fmla="*/ 111168 h 482901"/>
                    <a:gd name="connsiteX5" fmla="*/ 31877 w 212861"/>
                    <a:gd name="connsiteY5" fmla="*/ 225468 h 482901"/>
                    <a:gd name="connsiteX6" fmla="*/ 123952 w 212861"/>
                    <a:gd name="connsiteY6" fmla="*/ 133393 h 482901"/>
                    <a:gd name="connsiteX7" fmla="*/ 57277 w 212861"/>
                    <a:gd name="connsiteY7" fmla="*/ 234993 h 482901"/>
                    <a:gd name="connsiteX8" fmla="*/ 146177 w 212861"/>
                    <a:gd name="connsiteY8" fmla="*/ 155618 h 482901"/>
                    <a:gd name="connsiteX9" fmla="*/ 54102 w 212861"/>
                    <a:gd name="connsiteY9" fmla="*/ 298493 h 482901"/>
                    <a:gd name="connsiteX10" fmla="*/ 181102 w 212861"/>
                    <a:gd name="connsiteY10" fmla="*/ 206418 h 482901"/>
                    <a:gd name="connsiteX11" fmla="*/ 111252 w 212861"/>
                    <a:gd name="connsiteY11" fmla="*/ 317543 h 482901"/>
                    <a:gd name="connsiteX12" fmla="*/ 174752 w 212861"/>
                    <a:gd name="connsiteY12" fmla="*/ 244518 h 482901"/>
                    <a:gd name="connsiteX13" fmla="*/ 95377 w 212861"/>
                    <a:gd name="connsiteY13" fmla="*/ 412793 h 482901"/>
                    <a:gd name="connsiteX14" fmla="*/ 206502 w 212861"/>
                    <a:gd name="connsiteY14" fmla="*/ 247693 h 482901"/>
                    <a:gd name="connsiteX15" fmla="*/ 114427 w 212861"/>
                    <a:gd name="connsiteY15" fmla="*/ 482643 h 482901"/>
                    <a:gd name="connsiteX16" fmla="*/ 212852 w 212861"/>
                    <a:gd name="connsiteY16" fmla="*/ 295318 h 482901"/>
                    <a:gd name="connsiteX17" fmla="*/ 120777 w 212861"/>
                    <a:gd name="connsiteY17" fmla="*/ 374693 h 482901"/>
                    <a:gd name="connsiteX18" fmla="*/ 168402 w 212861"/>
                    <a:gd name="connsiteY18" fmla="*/ 269918 h 482901"/>
                    <a:gd name="connsiteX19" fmla="*/ 76327 w 212861"/>
                    <a:gd name="connsiteY19" fmla="*/ 295318 h 482901"/>
                    <a:gd name="connsiteX20" fmla="*/ 133477 w 212861"/>
                    <a:gd name="connsiteY20" fmla="*/ 215943 h 482901"/>
                    <a:gd name="connsiteX21" fmla="*/ 85852 w 212861"/>
                    <a:gd name="connsiteY21" fmla="*/ 212768 h 482901"/>
                    <a:gd name="connsiteX22" fmla="*/ 111252 w 212861"/>
                    <a:gd name="connsiteY22" fmla="*/ 111168 h 482901"/>
                    <a:gd name="connsiteX23" fmla="*/ 35052 w 212861"/>
                    <a:gd name="connsiteY23" fmla="*/ 127043 h 482901"/>
                    <a:gd name="connsiteX24" fmla="*/ 89027 w 212861"/>
                    <a:gd name="connsiteY24" fmla="*/ 54018 h 482901"/>
                    <a:gd name="connsiteX25" fmla="*/ 25527 w 212861"/>
                    <a:gd name="connsiteY25" fmla="*/ 79418 h 482901"/>
                    <a:gd name="connsiteX26" fmla="*/ 101727 w 212861"/>
                    <a:gd name="connsiteY26" fmla="*/ 43 h 482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12861" h="482901">
                      <a:moveTo>
                        <a:pt x="101727" y="43"/>
                      </a:moveTo>
                      <a:cubicBezTo>
                        <a:pt x="97494" y="2160"/>
                        <a:pt x="3831" y="82593"/>
                        <a:pt x="127" y="92118"/>
                      </a:cubicBezTo>
                      <a:cubicBezTo>
                        <a:pt x="-3577" y="101643"/>
                        <a:pt x="74740" y="50314"/>
                        <a:pt x="79502" y="57193"/>
                      </a:cubicBezTo>
                      <a:cubicBezTo>
                        <a:pt x="84264" y="64072"/>
                        <a:pt x="27644" y="124397"/>
                        <a:pt x="28702" y="133393"/>
                      </a:cubicBezTo>
                      <a:cubicBezTo>
                        <a:pt x="29760" y="142389"/>
                        <a:pt x="85323" y="95822"/>
                        <a:pt x="85852" y="111168"/>
                      </a:cubicBezTo>
                      <a:cubicBezTo>
                        <a:pt x="86381" y="126514"/>
                        <a:pt x="25527" y="221764"/>
                        <a:pt x="31877" y="225468"/>
                      </a:cubicBezTo>
                      <a:cubicBezTo>
                        <a:pt x="38227" y="229172"/>
                        <a:pt x="119719" y="131806"/>
                        <a:pt x="123952" y="133393"/>
                      </a:cubicBezTo>
                      <a:cubicBezTo>
                        <a:pt x="128185" y="134980"/>
                        <a:pt x="53573" y="231289"/>
                        <a:pt x="57277" y="234993"/>
                      </a:cubicBezTo>
                      <a:cubicBezTo>
                        <a:pt x="60981" y="238697"/>
                        <a:pt x="146706" y="145035"/>
                        <a:pt x="146177" y="155618"/>
                      </a:cubicBezTo>
                      <a:cubicBezTo>
                        <a:pt x="145648" y="166201"/>
                        <a:pt x="48281" y="290026"/>
                        <a:pt x="54102" y="298493"/>
                      </a:cubicBezTo>
                      <a:cubicBezTo>
                        <a:pt x="59923" y="306960"/>
                        <a:pt x="171577" y="203243"/>
                        <a:pt x="181102" y="206418"/>
                      </a:cubicBezTo>
                      <a:cubicBezTo>
                        <a:pt x="190627" y="209593"/>
                        <a:pt x="112310" y="311193"/>
                        <a:pt x="111252" y="317543"/>
                      </a:cubicBezTo>
                      <a:cubicBezTo>
                        <a:pt x="110194" y="323893"/>
                        <a:pt x="177398" y="228643"/>
                        <a:pt x="174752" y="244518"/>
                      </a:cubicBezTo>
                      <a:cubicBezTo>
                        <a:pt x="172106" y="260393"/>
                        <a:pt x="90085" y="412264"/>
                        <a:pt x="95377" y="412793"/>
                      </a:cubicBezTo>
                      <a:cubicBezTo>
                        <a:pt x="100669" y="413322"/>
                        <a:pt x="203327" y="236051"/>
                        <a:pt x="206502" y="247693"/>
                      </a:cubicBezTo>
                      <a:cubicBezTo>
                        <a:pt x="209677" y="259335"/>
                        <a:pt x="113369" y="474706"/>
                        <a:pt x="114427" y="482643"/>
                      </a:cubicBezTo>
                      <a:cubicBezTo>
                        <a:pt x="115485" y="490580"/>
                        <a:pt x="211794" y="313309"/>
                        <a:pt x="212852" y="295318"/>
                      </a:cubicBezTo>
                      <a:cubicBezTo>
                        <a:pt x="213910" y="277327"/>
                        <a:pt x="128185" y="378926"/>
                        <a:pt x="120777" y="374693"/>
                      </a:cubicBezTo>
                      <a:cubicBezTo>
                        <a:pt x="113369" y="370460"/>
                        <a:pt x="175810" y="283147"/>
                        <a:pt x="168402" y="269918"/>
                      </a:cubicBezTo>
                      <a:cubicBezTo>
                        <a:pt x="160994" y="256689"/>
                        <a:pt x="82148" y="304314"/>
                        <a:pt x="76327" y="295318"/>
                      </a:cubicBezTo>
                      <a:cubicBezTo>
                        <a:pt x="70506" y="286322"/>
                        <a:pt x="131890" y="229701"/>
                        <a:pt x="133477" y="215943"/>
                      </a:cubicBezTo>
                      <a:cubicBezTo>
                        <a:pt x="135064" y="202185"/>
                        <a:pt x="89556" y="230230"/>
                        <a:pt x="85852" y="212768"/>
                      </a:cubicBezTo>
                      <a:cubicBezTo>
                        <a:pt x="82148" y="195306"/>
                        <a:pt x="119719" y="125456"/>
                        <a:pt x="111252" y="111168"/>
                      </a:cubicBezTo>
                      <a:cubicBezTo>
                        <a:pt x="102785" y="96880"/>
                        <a:pt x="38756" y="136568"/>
                        <a:pt x="35052" y="127043"/>
                      </a:cubicBezTo>
                      <a:cubicBezTo>
                        <a:pt x="31348" y="117518"/>
                        <a:pt x="90615" y="61956"/>
                        <a:pt x="89027" y="54018"/>
                      </a:cubicBezTo>
                      <a:cubicBezTo>
                        <a:pt x="87439" y="46080"/>
                        <a:pt x="25527" y="84180"/>
                        <a:pt x="25527" y="79418"/>
                      </a:cubicBezTo>
                      <a:cubicBezTo>
                        <a:pt x="25527" y="74656"/>
                        <a:pt x="105960" y="-2074"/>
                        <a:pt x="101727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3" name="フリーフォーム 1292">
                  <a:extLst>
                    <a:ext uri="{FF2B5EF4-FFF2-40B4-BE49-F238E27FC236}">
                      <a16:creationId xmlns:a16="http://schemas.microsoft.com/office/drawing/2014/main" id="{AE3C3D73-57DD-5891-C0C0-2C8F21C7D7E1}"/>
                    </a:ext>
                  </a:extLst>
                </p:cNvPr>
                <p:cNvSpPr/>
                <p:nvPr/>
              </p:nvSpPr>
              <p:spPr>
                <a:xfrm>
                  <a:off x="7911594" y="7102467"/>
                  <a:ext cx="175381" cy="197680"/>
                </a:xfrm>
                <a:custGeom>
                  <a:avLst/>
                  <a:gdLst>
                    <a:gd name="connsiteX0" fmla="*/ 175131 w 175381"/>
                    <a:gd name="connsiteY0" fmla="*/ 8 h 197680"/>
                    <a:gd name="connsiteX1" fmla="*/ 54481 w 175381"/>
                    <a:gd name="connsiteY1" fmla="*/ 133358 h 197680"/>
                    <a:gd name="connsiteX2" fmla="*/ 506 w 175381"/>
                    <a:gd name="connsiteY2" fmla="*/ 196858 h 197680"/>
                    <a:gd name="connsiteX3" fmla="*/ 83056 w 175381"/>
                    <a:gd name="connsiteY3" fmla="*/ 92083 h 197680"/>
                    <a:gd name="connsiteX4" fmla="*/ 19556 w 175381"/>
                    <a:gd name="connsiteY4" fmla="*/ 139708 h 197680"/>
                    <a:gd name="connsiteX5" fmla="*/ 175131 w 175381"/>
                    <a:gd name="connsiteY5" fmla="*/ 8 h 19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381" h="197680">
                      <a:moveTo>
                        <a:pt x="175131" y="8"/>
                      </a:moveTo>
                      <a:cubicBezTo>
                        <a:pt x="180952" y="-1050"/>
                        <a:pt x="83585" y="100550"/>
                        <a:pt x="54481" y="133358"/>
                      </a:cubicBezTo>
                      <a:cubicBezTo>
                        <a:pt x="25377" y="166166"/>
                        <a:pt x="-4256" y="203737"/>
                        <a:pt x="506" y="196858"/>
                      </a:cubicBezTo>
                      <a:cubicBezTo>
                        <a:pt x="5268" y="189979"/>
                        <a:pt x="79881" y="101608"/>
                        <a:pt x="83056" y="92083"/>
                      </a:cubicBezTo>
                      <a:cubicBezTo>
                        <a:pt x="86231" y="82558"/>
                        <a:pt x="4210" y="151879"/>
                        <a:pt x="19556" y="139708"/>
                      </a:cubicBezTo>
                      <a:cubicBezTo>
                        <a:pt x="34902" y="127537"/>
                        <a:pt x="169310" y="1066"/>
                        <a:pt x="175131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4" name="フリーフォーム 1293">
                  <a:extLst>
                    <a:ext uri="{FF2B5EF4-FFF2-40B4-BE49-F238E27FC236}">
                      <a16:creationId xmlns:a16="http://schemas.microsoft.com/office/drawing/2014/main" id="{25A779C6-7FD9-C1A0-6156-A16645F70C15}"/>
                    </a:ext>
                  </a:extLst>
                </p:cNvPr>
                <p:cNvSpPr/>
                <p:nvPr/>
              </p:nvSpPr>
              <p:spPr>
                <a:xfrm>
                  <a:off x="8093075" y="7337062"/>
                  <a:ext cx="161927" cy="747777"/>
                </a:xfrm>
                <a:custGeom>
                  <a:avLst/>
                  <a:gdLst>
                    <a:gd name="connsiteX0" fmla="*/ 60325 w 161927"/>
                    <a:gd name="connsiteY0" fmla="*/ 3538 h 747777"/>
                    <a:gd name="connsiteX1" fmla="*/ 34925 w 161927"/>
                    <a:gd name="connsiteY1" fmla="*/ 457563 h 747777"/>
                    <a:gd name="connsiteX2" fmla="*/ 57150 w 161927"/>
                    <a:gd name="connsiteY2" fmla="*/ 413113 h 747777"/>
                    <a:gd name="connsiteX3" fmla="*/ 38100 w 161927"/>
                    <a:gd name="connsiteY3" fmla="*/ 635363 h 747777"/>
                    <a:gd name="connsiteX4" fmla="*/ 0 w 161927"/>
                    <a:gd name="connsiteY4" fmla="*/ 746488 h 747777"/>
                    <a:gd name="connsiteX5" fmla="*/ 38100 w 161927"/>
                    <a:gd name="connsiteY5" fmla="*/ 682988 h 747777"/>
                    <a:gd name="connsiteX6" fmla="*/ 161925 w 161927"/>
                    <a:gd name="connsiteY6" fmla="*/ 495663 h 747777"/>
                    <a:gd name="connsiteX7" fmla="*/ 34925 w 161927"/>
                    <a:gd name="connsiteY7" fmla="*/ 619488 h 747777"/>
                    <a:gd name="connsiteX8" fmla="*/ 98425 w 161927"/>
                    <a:gd name="connsiteY8" fmla="*/ 305163 h 747777"/>
                    <a:gd name="connsiteX9" fmla="*/ 41275 w 161927"/>
                    <a:gd name="connsiteY9" fmla="*/ 432163 h 747777"/>
                    <a:gd name="connsiteX10" fmla="*/ 79375 w 161927"/>
                    <a:gd name="connsiteY10" fmla="*/ 279763 h 747777"/>
                    <a:gd name="connsiteX11" fmla="*/ 44450 w 161927"/>
                    <a:gd name="connsiteY11" fmla="*/ 244838 h 747777"/>
                    <a:gd name="connsiteX12" fmla="*/ 53975 w 161927"/>
                    <a:gd name="connsiteY12" fmla="*/ 244838 h 747777"/>
                    <a:gd name="connsiteX13" fmla="*/ 60325 w 161927"/>
                    <a:gd name="connsiteY13" fmla="*/ 3538 h 747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7" h="747777">
                      <a:moveTo>
                        <a:pt x="60325" y="3538"/>
                      </a:moveTo>
                      <a:cubicBezTo>
                        <a:pt x="57150" y="38992"/>
                        <a:pt x="35454" y="389301"/>
                        <a:pt x="34925" y="457563"/>
                      </a:cubicBezTo>
                      <a:cubicBezTo>
                        <a:pt x="34396" y="525825"/>
                        <a:pt x="56621" y="383480"/>
                        <a:pt x="57150" y="413113"/>
                      </a:cubicBezTo>
                      <a:cubicBezTo>
                        <a:pt x="57679" y="442746"/>
                        <a:pt x="47625" y="579801"/>
                        <a:pt x="38100" y="635363"/>
                      </a:cubicBezTo>
                      <a:cubicBezTo>
                        <a:pt x="28575" y="690925"/>
                        <a:pt x="0" y="738551"/>
                        <a:pt x="0" y="746488"/>
                      </a:cubicBezTo>
                      <a:cubicBezTo>
                        <a:pt x="0" y="754425"/>
                        <a:pt x="11112" y="724792"/>
                        <a:pt x="38100" y="682988"/>
                      </a:cubicBezTo>
                      <a:cubicBezTo>
                        <a:pt x="65088" y="641184"/>
                        <a:pt x="162454" y="506246"/>
                        <a:pt x="161925" y="495663"/>
                      </a:cubicBezTo>
                      <a:cubicBezTo>
                        <a:pt x="161396" y="485080"/>
                        <a:pt x="45508" y="651238"/>
                        <a:pt x="34925" y="619488"/>
                      </a:cubicBezTo>
                      <a:cubicBezTo>
                        <a:pt x="24342" y="587738"/>
                        <a:pt x="97367" y="336384"/>
                        <a:pt x="98425" y="305163"/>
                      </a:cubicBezTo>
                      <a:cubicBezTo>
                        <a:pt x="99483" y="273942"/>
                        <a:pt x="44450" y="436396"/>
                        <a:pt x="41275" y="432163"/>
                      </a:cubicBezTo>
                      <a:cubicBezTo>
                        <a:pt x="38100" y="427930"/>
                        <a:pt x="78846" y="310984"/>
                        <a:pt x="79375" y="279763"/>
                      </a:cubicBezTo>
                      <a:cubicBezTo>
                        <a:pt x="79904" y="248542"/>
                        <a:pt x="48683" y="250659"/>
                        <a:pt x="44450" y="244838"/>
                      </a:cubicBezTo>
                      <a:cubicBezTo>
                        <a:pt x="40217" y="239017"/>
                        <a:pt x="48683" y="279763"/>
                        <a:pt x="53975" y="244838"/>
                      </a:cubicBezTo>
                      <a:cubicBezTo>
                        <a:pt x="59267" y="209913"/>
                        <a:pt x="63500" y="-31916"/>
                        <a:pt x="60325" y="35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5" name="フリーフォーム 1294">
                  <a:extLst>
                    <a:ext uri="{FF2B5EF4-FFF2-40B4-BE49-F238E27FC236}">
                      <a16:creationId xmlns:a16="http://schemas.microsoft.com/office/drawing/2014/main" id="{D3CB1321-7BBE-FC0F-8222-D57D8B7FAB6C}"/>
                    </a:ext>
                  </a:extLst>
                </p:cNvPr>
                <p:cNvSpPr/>
                <p:nvPr/>
              </p:nvSpPr>
              <p:spPr>
                <a:xfrm>
                  <a:off x="7501350" y="7851628"/>
                  <a:ext cx="655327" cy="284949"/>
                </a:xfrm>
                <a:custGeom>
                  <a:avLst/>
                  <a:gdLst>
                    <a:gd name="connsiteX0" fmla="*/ 1175 w 655327"/>
                    <a:gd name="connsiteY0" fmla="*/ 147 h 284949"/>
                    <a:gd name="connsiteX1" fmla="*/ 255175 w 655327"/>
                    <a:gd name="connsiteY1" fmla="*/ 187472 h 284949"/>
                    <a:gd name="connsiteX2" fmla="*/ 474250 w 655327"/>
                    <a:gd name="connsiteY2" fmla="*/ 222397 h 284949"/>
                    <a:gd name="connsiteX3" fmla="*/ 391700 w 655327"/>
                    <a:gd name="connsiteY3" fmla="*/ 225572 h 284949"/>
                    <a:gd name="connsiteX4" fmla="*/ 553625 w 655327"/>
                    <a:gd name="connsiteY4" fmla="*/ 212872 h 284949"/>
                    <a:gd name="connsiteX5" fmla="*/ 655225 w 655327"/>
                    <a:gd name="connsiteY5" fmla="*/ 120797 h 284949"/>
                    <a:gd name="connsiteX6" fmla="*/ 569500 w 655327"/>
                    <a:gd name="connsiteY6" fmla="*/ 193822 h 284949"/>
                    <a:gd name="connsiteX7" fmla="*/ 420275 w 655327"/>
                    <a:gd name="connsiteY7" fmla="*/ 282722 h 284949"/>
                    <a:gd name="connsiteX8" fmla="*/ 423450 w 655327"/>
                    <a:gd name="connsiteY8" fmla="*/ 247797 h 284949"/>
                    <a:gd name="connsiteX9" fmla="*/ 134525 w 655327"/>
                    <a:gd name="connsiteY9" fmla="*/ 136672 h 284949"/>
                    <a:gd name="connsiteX10" fmla="*/ 159925 w 655327"/>
                    <a:gd name="connsiteY10" fmla="*/ 155722 h 284949"/>
                    <a:gd name="connsiteX11" fmla="*/ 1175 w 655327"/>
                    <a:gd name="connsiteY11" fmla="*/ 147 h 28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5327" h="284949">
                      <a:moveTo>
                        <a:pt x="1175" y="147"/>
                      </a:moveTo>
                      <a:cubicBezTo>
                        <a:pt x="17050" y="5439"/>
                        <a:pt x="176329" y="150430"/>
                        <a:pt x="255175" y="187472"/>
                      </a:cubicBezTo>
                      <a:cubicBezTo>
                        <a:pt x="334021" y="224514"/>
                        <a:pt x="451496" y="216047"/>
                        <a:pt x="474250" y="222397"/>
                      </a:cubicBezTo>
                      <a:cubicBezTo>
                        <a:pt x="497004" y="228747"/>
                        <a:pt x="378471" y="227159"/>
                        <a:pt x="391700" y="225572"/>
                      </a:cubicBezTo>
                      <a:cubicBezTo>
                        <a:pt x="404929" y="223985"/>
                        <a:pt x="509704" y="230334"/>
                        <a:pt x="553625" y="212872"/>
                      </a:cubicBezTo>
                      <a:cubicBezTo>
                        <a:pt x="597546" y="195410"/>
                        <a:pt x="652579" y="123972"/>
                        <a:pt x="655225" y="120797"/>
                      </a:cubicBezTo>
                      <a:cubicBezTo>
                        <a:pt x="657871" y="117622"/>
                        <a:pt x="608658" y="166835"/>
                        <a:pt x="569500" y="193822"/>
                      </a:cubicBezTo>
                      <a:cubicBezTo>
                        <a:pt x="530342" y="220810"/>
                        <a:pt x="444617" y="273726"/>
                        <a:pt x="420275" y="282722"/>
                      </a:cubicBezTo>
                      <a:cubicBezTo>
                        <a:pt x="395933" y="291718"/>
                        <a:pt x="471075" y="272139"/>
                        <a:pt x="423450" y="247797"/>
                      </a:cubicBezTo>
                      <a:cubicBezTo>
                        <a:pt x="375825" y="223455"/>
                        <a:pt x="178446" y="152018"/>
                        <a:pt x="134525" y="136672"/>
                      </a:cubicBezTo>
                      <a:cubicBezTo>
                        <a:pt x="90604" y="121326"/>
                        <a:pt x="184796" y="177947"/>
                        <a:pt x="159925" y="155722"/>
                      </a:cubicBezTo>
                      <a:cubicBezTo>
                        <a:pt x="135054" y="133497"/>
                        <a:pt x="-14700" y="-5145"/>
                        <a:pt x="1175" y="1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6" name="フリーフォーム 1295">
                  <a:extLst>
                    <a:ext uri="{FF2B5EF4-FFF2-40B4-BE49-F238E27FC236}">
                      <a16:creationId xmlns:a16="http://schemas.microsoft.com/office/drawing/2014/main" id="{47658ED4-328B-4CB9-3DA8-F544E225EEF8}"/>
                    </a:ext>
                  </a:extLst>
                </p:cNvPr>
                <p:cNvSpPr/>
                <p:nvPr/>
              </p:nvSpPr>
              <p:spPr>
                <a:xfrm>
                  <a:off x="7442200" y="7848571"/>
                  <a:ext cx="682663" cy="286306"/>
                </a:xfrm>
                <a:custGeom>
                  <a:avLst/>
                  <a:gdLst>
                    <a:gd name="connsiteX0" fmla="*/ 0 w 682663"/>
                    <a:gd name="connsiteY0" fmla="*/ 29 h 286306"/>
                    <a:gd name="connsiteX1" fmla="*/ 215900 w 682663"/>
                    <a:gd name="connsiteY1" fmla="*/ 212754 h 286306"/>
                    <a:gd name="connsiteX2" fmla="*/ 133350 w 682663"/>
                    <a:gd name="connsiteY2" fmla="*/ 165129 h 286306"/>
                    <a:gd name="connsiteX3" fmla="*/ 339725 w 682663"/>
                    <a:gd name="connsiteY3" fmla="*/ 269904 h 286306"/>
                    <a:gd name="connsiteX4" fmla="*/ 530225 w 682663"/>
                    <a:gd name="connsiteY4" fmla="*/ 282604 h 286306"/>
                    <a:gd name="connsiteX5" fmla="*/ 682625 w 682663"/>
                    <a:gd name="connsiteY5" fmla="*/ 234979 h 286306"/>
                    <a:gd name="connsiteX6" fmla="*/ 542925 w 682663"/>
                    <a:gd name="connsiteY6" fmla="*/ 257204 h 286306"/>
                    <a:gd name="connsiteX7" fmla="*/ 349250 w 682663"/>
                    <a:gd name="connsiteY7" fmla="*/ 234979 h 286306"/>
                    <a:gd name="connsiteX8" fmla="*/ 333375 w 682663"/>
                    <a:gd name="connsiteY8" fmla="*/ 250854 h 286306"/>
                    <a:gd name="connsiteX9" fmla="*/ 174625 w 682663"/>
                    <a:gd name="connsiteY9" fmla="*/ 165129 h 286306"/>
                    <a:gd name="connsiteX10" fmla="*/ 215900 w 682663"/>
                    <a:gd name="connsiteY10" fmla="*/ 196879 h 286306"/>
                    <a:gd name="connsiteX11" fmla="*/ 0 w 682663"/>
                    <a:gd name="connsiteY11" fmla="*/ 29 h 286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663" h="286306">
                      <a:moveTo>
                        <a:pt x="0" y="29"/>
                      </a:moveTo>
                      <a:cubicBezTo>
                        <a:pt x="0" y="2675"/>
                        <a:pt x="193675" y="185237"/>
                        <a:pt x="215900" y="212754"/>
                      </a:cubicBezTo>
                      <a:cubicBezTo>
                        <a:pt x="238125" y="240271"/>
                        <a:pt x="112713" y="155604"/>
                        <a:pt x="133350" y="165129"/>
                      </a:cubicBezTo>
                      <a:cubicBezTo>
                        <a:pt x="153987" y="174654"/>
                        <a:pt x="273579" y="250325"/>
                        <a:pt x="339725" y="269904"/>
                      </a:cubicBezTo>
                      <a:cubicBezTo>
                        <a:pt x="405871" y="289483"/>
                        <a:pt x="473075" y="288425"/>
                        <a:pt x="530225" y="282604"/>
                      </a:cubicBezTo>
                      <a:cubicBezTo>
                        <a:pt x="587375" y="276783"/>
                        <a:pt x="680508" y="239212"/>
                        <a:pt x="682625" y="234979"/>
                      </a:cubicBezTo>
                      <a:cubicBezTo>
                        <a:pt x="684742" y="230746"/>
                        <a:pt x="598487" y="257204"/>
                        <a:pt x="542925" y="257204"/>
                      </a:cubicBezTo>
                      <a:cubicBezTo>
                        <a:pt x="487363" y="257204"/>
                        <a:pt x="384175" y="236037"/>
                        <a:pt x="349250" y="234979"/>
                      </a:cubicBezTo>
                      <a:cubicBezTo>
                        <a:pt x="314325" y="233921"/>
                        <a:pt x="362479" y="262496"/>
                        <a:pt x="333375" y="250854"/>
                      </a:cubicBezTo>
                      <a:cubicBezTo>
                        <a:pt x="304271" y="239212"/>
                        <a:pt x="194204" y="174125"/>
                        <a:pt x="174625" y="165129"/>
                      </a:cubicBezTo>
                      <a:cubicBezTo>
                        <a:pt x="155046" y="156133"/>
                        <a:pt x="240771" y="222279"/>
                        <a:pt x="215900" y="196879"/>
                      </a:cubicBezTo>
                      <a:cubicBezTo>
                        <a:pt x="191029" y="171479"/>
                        <a:pt x="0" y="-2617"/>
                        <a:pt x="0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7" name="フリーフォーム 1296">
                  <a:extLst>
                    <a:ext uri="{FF2B5EF4-FFF2-40B4-BE49-F238E27FC236}">
                      <a16:creationId xmlns:a16="http://schemas.microsoft.com/office/drawing/2014/main" id="{887AA985-C2B0-5DA4-7A0F-33B3615F7E8F}"/>
                    </a:ext>
                  </a:extLst>
                </p:cNvPr>
                <p:cNvSpPr/>
                <p:nvPr/>
              </p:nvSpPr>
              <p:spPr>
                <a:xfrm>
                  <a:off x="8090884" y="6208897"/>
                  <a:ext cx="508617" cy="319591"/>
                </a:xfrm>
                <a:custGeom>
                  <a:avLst/>
                  <a:gdLst>
                    <a:gd name="connsiteX0" fmla="*/ 507016 w 508617"/>
                    <a:gd name="connsiteY0" fmla="*/ 4578 h 319591"/>
                    <a:gd name="connsiteX1" fmla="*/ 322866 w 508617"/>
                    <a:gd name="connsiteY1" fmla="*/ 7753 h 319591"/>
                    <a:gd name="connsiteX2" fmla="*/ 173641 w 508617"/>
                    <a:gd name="connsiteY2" fmla="*/ 77603 h 319591"/>
                    <a:gd name="connsiteX3" fmla="*/ 208566 w 508617"/>
                    <a:gd name="connsiteY3" fmla="*/ 33153 h 319591"/>
                    <a:gd name="connsiteX4" fmla="*/ 18066 w 508617"/>
                    <a:gd name="connsiteY4" fmla="*/ 179203 h 319591"/>
                    <a:gd name="connsiteX5" fmla="*/ 68866 w 508617"/>
                    <a:gd name="connsiteY5" fmla="*/ 131578 h 319591"/>
                    <a:gd name="connsiteX6" fmla="*/ 11716 w 508617"/>
                    <a:gd name="connsiteY6" fmla="*/ 315728 h 319591"/>
                    <a:gd name="connsiteX7" fmla="*/ 18066 w 508617"/>
                    <a:gd name="connsiteY7" fmla="*/ 239528 h 319591"/>
                    <a:gd name="connsiteX8" fmla="*/ 195866 w 508617"/>
                    <a:gd name="connsiteY8" fmla="*/ 39503 h 319591"/>
                    <a:gd name="connsiteX9" fmla="*/ 294291 w 508617"/>
                    <a:gd name="connsiteY9" fmla="*/ 14103 h 319591"/>
                    <a:gd name="connsiteX10" fmla="*/ 211741 w 508617"/>
                    <a:gd name="connsiteY10" fmla="*/ 33153 h 319591"/>
                    <a:gd name="connsiteX11" fmla="*/ 507016 w 508617"/>
                    <a:gd name="connsiteY11" fmla="*/ 4578 h 31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8617" h="319591">
                      <a:moveTo>
                        <a:pt x="507016" y="4578"/>
                      </a:moveTo>
                      <a:cubicBezTo>
                        <a:pt x="525537" y="345"/>
                        <a:pt x="378428" y="-4418"/>
                        <a:pt x="322866" y="7753"/>
                      </a:cubicBezTo>
                      <a:cubicBezTo>
                        <a:pt x="267304" y="19924"/>
                        <a:pt x="192691" y="73370"/>
                        <a:pt x="173641" y="77603"/>
                      </a:cubicBezTo>
                      <a:cubicBezTo>
                        <a:pt x="154591" y="81836"/>
                        <a:pt x="234495" y="16220"/>
                        <a:pt x="208566" y="33153"/>
                      </a:cubicBezTo>
                      <a:cubicBezTo>
                        <a:pt x="182637" y="50086"/>
                        <a:pt x="41349" y="162799"/>
                        <a:pt x="18066" y="179203"/>
                      </a:cubicBezTo>
                      <a:cubicBezTo>
                        <a:pt x="-5217" y="195607"/>
                        <a:pt x="69924" y="108824"/>
                        <a:pt x="68866" y="131578"/>
                      </a:cubicBezTo>
                      <a:cubicBezTo>
                        <a:pt x="67808" y="154332"/>
                        <a:pt x="20183" y="297736"/>
                        <a:pt x="11716" y="315728"/>
                      </a:cubicBezTo>
                      <a:cubicBezTo>
                        <a:pt x="3249" y="333720"/>
                        <a:pt x="-12626" y="285565"/>
                        <a:pt x="18066" y="239528"/>
                      </a:cubicBezTo>
                      <a:cubicBezTo>
                        <a:pt x="48758" y="193491"/>
                        <a:pt x="149828" y="77074"/>
                        <a:pt x="195866" y="39503"/>
                      </a:cubicBezTo>
                      <a:cubicBezTo>
                        <a:pt x="241903" y="1932"/>
                        <a:pt x="291645" y="15161"/>
                        <a:pt x="294291" y="14103"/>
                      </a:cubicBezTo>
                      <a:cubicBezTo>
                        <a:pt x="296937" y="13045"/>
                        <a:pt x="182637" y="32624"/>
                        <a:pt x="211741" y="33153"/>
                      </a:cubicBezTo>
                      <a:cubicBezTo>
                        <a:pt x="240845" y="33682"/>
                        <a:pt x="488495" y="8811"/>
                        <a:pt x="507016" y="45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8" name="フリーフォーム 1297">
                  <a:extLst>
                    <a:ext uri="{FF2B5EF4-FFF2-40B4-BE49-F238E27FC236}">
                      <a16:creationId xmlns:a16="http://schemas.microsoft.com/office/drawing/2014/main" id="{87C9EE74-DA2A-A4E6-6492-24C919EF8133}"/>
                    </a:ext>
                  </a:extLst>
                </p:cNvPr>
                <p:cNvSpPr/>
                <p:nvPr/>
              </p:nvSpPr>
              <p:spPr>
                <a:xfrm>
                  <a:off x="8067086" y="6153657"/>
                  <a:ext cx="525787" cy="384554"/>
                </a:xfrm>
                <a:custGeom>
                  <a:avLst/>
                  <a:gdLst>
                    <a:gd name="connsiteX0" fmla="*/ 524464 w 525787"/>
                    <a:gd name="connsiteY0" fmla="*/ 2668 h 384554"/>
                    <a:gd name="connsiteX1" fmla="*/ 391114 w 525787"/>
                    <a:gd name="connsiteY1" fmla="*/ 15368 h 384554"/>
                    <a:gd name="connsiteX2" fmla="*/ 178389 w 525787"/>
                    <a:gd name="connsiteY2" fmla="*/ 72518 h 384554"/>
                    <a:gd name="connsiteX3" fmla="*/ 200614 w 525787"/>
                    <a:gd name="connsiteY3" fmla="*/ 47118 h 384554"/>
                    <a:gd name="connsiteX4" fmla="*/ 35514 w 525787"/>
                    <a:gd name="connsiteY4" fmla="*/ 193168 h 384554"/>
                    <a:gd name="connsiteX5" fmla="*/ 99014 w 525787"/>
                    <a:gd name="connsiteY5" fmla="*/ 139193 h 384554"/>
                    <a:gd name="connsiteX6" fmla="*/ 6939 w 525787"/>
                    <a:gd name="connsiteY6" fmla="*/ 263018 h 384554"/>
                    <a:gd name="connsiteX7" fmla="*/ 6939 w 525787"/>
                    <a:gd name="connsiteY7" fmla="*/ 383668 h 384554"/>
                    <a:gd name="connsiteX8" fmla="*/ 10114 w 525787"/>
                    <a:gd name="connsiteY8" fmla="*/ 307468 h 384554"/>
                    <a:gd name="connsiteX9" fmla="*/ 121239 w 525787"/>
                    <a:gd name="connsiteY9" fmla="*/ 123318 h 384554"/>
                    <a:gd name="connsiteX10" fmla="*/ 57739 w 525787"/>
                    <a:gd name="connsiteY10" fmla="*/ 202693 h 384554"/>
                    <a:gd name="connsiteX11" fmla="*/ 254589 w 525787"/>
                    <a:gd name="connsiteY11" fmla="*/ 40768 h 384554"/>
                    <a:gd name="connsiteX12" fmla="*/ 311739 w 525787"/>
                    <a:gd name="connsiteY12" fmla="*/ 2668 h 384554"/>
                    <a:gd name="connsiteX13" fmla="*/ 524464 w 525787"/>
                    <a:gd name="connsiteY13" fmla="*/ 2668 h 38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25787" h="384554">
                      <a:moveTo>
                        <a:pt x="524464" y="2668"/>
                      </a:moveTo>
                      <a:cubicBezTo>
                        <a:pt x="537693" y="4785"/>
                        <a:pt x="448793" y="3726"/>
                        <a:pt x="391114" y="15368"/>
                      </a:cubicBezTo>
                      <a:cubicBezTo>
                        <a:pt x="333435" y="27010"/>
                        <a:pt x="210139" y="67226"/>
                        <a:pt x="178389" y="72518"/>
                      </a:cubicBezTo>
                      <a:cubicBezTo>
                        <a:pt x="146639" y="77810"/>
                        <a:pt x="224426" y="27010"/>
                        <a:pt x="200614" y="47118"/>
                      </a:cubicBezTo>
                      <a:cubicBezTo>
                        <a:pt x="176802" y="67226"/>
                        <a:pt x="52447" y="177822"/>
                        <a:pt x="35514" y="193168"/>
                      </a:cubicBezTo>
                      <a:cubicBezTo>
                        <a:pt x="18581" y="208514"/>
                        <a:pt x="103776" y="127551"/>
                        <a:pt x="99014" y="139193"/>
                      </a:cubicBezTo>
                      <a:cubicBezTo>
                        <a:pt x="94252" y="150835"/>
                        <a:pt x="22285" y="222272"/>
                        <a:pt x="6939" y="263018"/>
                      </a:cubicBezTo>
                      <a:cubicBezTo>
                        <a:pt x="-8407" y="303764"/>
                        <a:pt x="6410" y="376260"/>
                        <a:pt x="6939" y="383668"/>
                      </a:cubicBezTo>
                      <a:cubicBezTo>
                        <a:pt x="7468" y="391076"/>
                        <a:pt x="-8936" y="350860"/>
                        <a:pt x="10114" y="307468"/>
                      </a:cubicBezTo>
                      <a:cubicBezTo>
                        <a:pt x="29164" y="264076"/>
                        <a:pt x="113302" y="140780"/>
                        <a:pt x="121239" y="123318"/>
                      </a:cubicBezTo>
                      <a:cubicBezTo>
                        <a:pt x="129176" y="105856"/>
                        <a:pt x="35514" y="216451"/>
                        <a:pt x="57739" y="202693"/>
                      </a:cubicBezTo>
                      <a:cubicBezTo>
                        <a:pt x="79964" y="188935"/>
                        <a:pt x="212256" y="74105"/>
                        <a:pt x="254589" y="40768"/>
                      </a:cubicBezTo>
                      <a:cubicBezTo>
                        <a:pt x="296922" y="7431"/>
                        <a:pt x="264643" y="7430"/>
                        <a:pt x="311739" y="2668"/>
                      </a:cubicBezTo>
                      <a:cubicBezTo>
                        <a:pt x="358835" y="-2094"/>
                        <a:pt x="511235" y="551"/>
                        <a:pt x="524464" y="26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9" name="フリーフォーム 1298">
                  <a:extLst>
                    <a:ext uri="{FF2B5EF4-FFF2-40B4-BE49-F238E27FC236}">
                      <a16:creationId xmlns:a16="http://schemas.microsoft.com/office/drawing/2014/main" id="{EE2A0049-7DD4-A272-54A2-0BDAE74A7ECA}"/>
                    </a:ext>
                  </a:extLst>
                </p:cNvPr>
                <p:cNvSpPr/>
                <p:nvPr/>
              </p:nvSpPr>
              <p:spPr>
                <a:xfrm>
                  <a:off x="7883203" y="7209177"/>
                  <a:ext cx="199733" cy="277552"/>
                </a:xfrm>
                <a:custGeom>
                  <a:avLst/>
                  <a:gdLst>
                    <a:gd name="connsiteX0" fmla="*/ 190822 w 199733"/>
                    <a:gd name="connsiteY0" fmla="*/ 10773 h 277552"/>
                    <a:gd name="connsiteX1" fmla="*/ 322 w 199733"/>
                    <a:gd name="connsiteY1" fmla="*/ 255248 h 277552"/>
                    <a:gd name="connsiteX2" fmla="*/ 143197 w 199733"/>
                    <a:gd name="connsiteY2" fmla="*/ 121898 h 277552"/>
                    <a:gd name="connsiteX3" fmla="*/ 57472 w 199733"/>
                    <a:gd name="connsiteY3" fmla="*/ 239373 h 277552"/>
                    <a:gd name="connsiteX4" fmla="*/ 111447 w 199733"/>
                    <a:gd name="connsiteY4" fmla="*/ 191748 h 277552"/>
                    <a:gd name="connsiteX5" fmla="*/ 73347 w 199733"/>
                    <a:gd name="connsiteY5" fmla="*/ 277473 h 277552"/>
                    <a:gd name="connsiteX6" fmla="*/ 143197 w 199733"/>
                    <a:gd name="connsiteY6" fmla="*/ 207623 h 277552"/>
                    <a:gd name="connsiteX7" fmla="*/ 92397 w 199733"/>
                    <a:gd name="connsiteY7" fmla="*/ 226673 h 277552"/>
                    <a:gd name="connsiteX8" fmla="*/ 105097 w 199733"/>
                    <a:gd name="connsiteY8" fmla="*/ 150473 h 277552"/>
                    <a:gd name="connsiteX9" fmla="*/ 25722 w 199733"/>
                    <a:gd name="connsiteY9" fmla="*/ 210798 h 277552"/>
                    <a:gd name="connsiteX10" fmla="*/ 155897 w 199733"/>
                    <a:gd name="connsiteY10" fmla="*/ 58398 h 277552"/>
                    <a:gd name="connsiteX11" fmla="*/ 190822 w 199733"/>
                    <a:gd name="connsiteY11" fmla="*/ 10773 h 277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9733" h="277552">
                      <a:moveTo>
                        <a:pt x="190822" y="10773"/>
                      </a:moveTo>
                      <a:cubicBezTo>
                        <a:pt x="164893" y="43581"/>
                        <a:pt x="8259" y="236727"/>
                        <a:pt x="322" y="255248"/>
                      </a:cubicBezTo>
                      <a:cubicBezTo>
                        <a:pt x="-7615" y="273769"/>
                        <a:pt x="133672" y="124544"/>
                        <a:pt x="143197" y="121898"/>
                      </a:cubicBezTo>
                      <a:cubicBezTo>
                        <a:pt x="152722" y="119252"/>
                        <a:pt x="62764" y="227731"/>
                        <a:pt x="57472" y="239373"/>
                      </a:cubicBezTo>
                      <a:cubicBezTo>
                        <a:pt x="52180" y="251015"/>
                        <a:pt x="108801" y="185398"/>
                        <a:pt x="111447" y="191748"/>
                      </a:cubicBezTo>
                      <a:cubicBezTo>
                        <a:pt x="114093" y="198098"/>
                        <a:pt x="68055" y="274827"/>
                        <a:pt x="73347" y="277473"/>
                      </a:cubicBezTo>
                      <a:cubicBezTo>
                        <a:pt x="78639" y="280119"/>
                        <a:pt x="140022" y="216090"/>
                        <a:pt x="143197" y="207623"/>
                      </a:cubicBezTo>
                      <a:cubicBezTo>
                        <a:pt x="146372" y="199156"/>
                        <a:pt x="98747" y="236198"/>
                        <a:pt x="92397" y="226673"/>
                      </a:cubicBezTo>
                      <a:cubicBezTo>
                        <a:pt x="86047" y="217148"/>
                        <a:pt x="116210" y="153119"/>
                        <a:pt x="105097" y="150473"/>
                      </a:cubicBezTo>
                      <a:cubicBezTo>
                        <a:pt x="93984" y="147827"/>
                        <a:pt x="17255" y="226144"/>
                        <a:pt x="25722" y="210798"/>
                      </a:cubicBezTo>
                      <a:cubicBezTo>
                        <a:pt x="34189" y="195452"/>
                        <a:pt x="131555" y="89090"/>
                        <a:pt x="155897" y="58398"/>
                      </a:cubicBezTo>
                      <a:cubicBezTo>
                        <a:pt x="180239" y="27706"/>
                        <a:pt x="216751" y="-22035"/>
                        <a:pt x="190822" y="10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0" name="フリーフォーム 1299">
                  <a:extLst>
                    <a:ext uri="{FF2B5EF4-FFF2-40B4-BE49-F238E27FC236}">
                      <a16:creationId xmlns:a16="http://schemas.microsoft.com/office/drawing/2014/main" id="{150AE980-37F1-EFAB-0C65-AB6F9D3588B9}"/>
                    </a:ext>
                  </a:extLst>
                </p:cNvPr>
                <p:cNvSpPr/>
                <p:nvPr/>
              </p:nvSpPr>
              <p:spPr>
                <a:xfrm>
                  <a:off x="7959724" y="7428232"/>
                  <a:ext cx="217804" cy="195868"/>
                </a:xfrm>
                <a:custGeom>
                  <a:avLst/>
                  <a:gdLst>
                    <a:gd name="connsiteX0" fmla="*/ 212726 w 217804"/>
                    <a:gd name="connsiteY0" fmla="*/ 7618 h 195868"/>
                    <a:gd name="connsiteX1" fmla="*/ 31751 w 217804"/>
                    <a:gd name="connsiteY1" fmla="*/ 194943 h 195868"/>
                    <a:gd name="connsiteX2" fmla="*/ 133351 w 217804"/>
                    <a:gd name="connsiteY2" fmla="*/ 83818 h 195868"/>
                    <a:gd name="connsiteX3" fmla="*/ 1 w 217804"/>
                    <a:gd name="connsiteY3" fmla="*/ 185418 h 195868"/>
                    <a:gd name="connsiteX4" fmla="*/ 130176 w 217804"/>
                    <a:gd name="connsiteY4" fmla="*/ 71118 h 195868"/>
                    <a:gd name="connsiteX5" fmla="*/ 31751 w 217804"/>
                    <a:gd name="connsiteY5" fmla="*/ 134618 h 195868"/>
                    <a:gd name="connsiteX6" fmla="*/ 158751 w 217804"/>
                    <a:gd name="connsiteY6" fmla="*/ 42543 h 195868"/>
                    <a:gd name="connsiteX7" fmla="*/ 212726 w 217804"/>
                    <a:gd name="connsiteY7" fmla="*/ 7618 h 195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804" h="195868">
                      <a:moveTo>
                        <a:pt x="212726" y="7618"/>
                      </a:moveTo>
                      <a:cubicBezTo>
                        <a:pt x="191559" y="33018"/>
                        <a:pt x="44980" y="182243"/>
                        <a:pt x="31751" y="194943"/>
                      </a:cubicBezTo>
                      <a:cubicBezTo>
                        <a:pt x="18522" y="207643"/>
                        <a:pt x="138643" y="85405"/>
                        <a:pt x="133351" y="83818"/>
                      </a:cubicBezTo>
                      <a:cubicBezTo>
                        <a:pt x="128059" y="82231"/>
                        <a:pt x="530" y="187535"/>
                        <a:pt x="1" y="185418"/>
                      </a:cubicBezTo>
                      <a:cubicBezTo>
                        <a:pt x="-528" y="183301"/>
                        <a:pt x="124884" y="79585"/>
                        <a:pt x="130176" y="71118"/>
                      </a:cubicBezTo>
                      <a:cubicBezTo>
                        <a:pt x="135468" y="62651"/>
                        <a:pt x="26989" y="139380"/>
                        <a:pt x="31751" y="134618"/>
                      </a:cubicBezTo>
                      <a:cubicBezTo>
                        <a:pt x="36513" y="129856"/>
                        <a:pt x="133880" y="57889"/>
                        <a:pt x="158751" y="42543"/>
                      </a:cubicBezTo>
                      <a:cubicBezTo>
                        <a:pt x="183622" y="27197"/>
                        <a:pt x="233893" y="-17782"/>
                        <a:pt x="212726" y="76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1" name="フリーフォーム 1300">
                  <a:extLst>
                    <a:ext uri="{FF2B5EF4-FFF2-40B4-BE49-F238E27FC236}">
                      <a16:creationId xmlns:a16="http://schemas.microsoft.com/office/drawing/2014/main" id="{090BF4A8-B704-1DAA-0F90-6387B2754314}"/>
                    </a:ext>
                  </a:extLst>
                </p:cNvPr>
                <p:cNvSpPr/>
                <p:nvPr/>
              </p:nvSpPr>
              <p:spPr>
                <a:xfrm>
                  <a:off x="7905704" y="7591397"/>
                  <a:ext cx="263779" cy="76317"/>
                </a:xfrm>
                <a:custGeom>
                  <a:avLst/>
                  <a:gdLst>
                    <a:gd name="connsiteX0" fmla="*/ 263571 w 263779"/>
                    <a:gd name="connsiteY0" fmla="*/ 28 h 76317"/>
                    <a:gd name="connsiteX1" fmla="*/ 63546 w 263779"/>
                    <a:gd name="connsiteY1" fmla="*/ 31778 h 76317"/>
                    <a:gd name="connsiteX2" fmla="*/ 171496 w 263779"/>
                    <a:gd name="connsiteY2" fmla="*/ 25428 h 76317"/>
                    <a:gd name="connsiteX3" fmla="*/ 47671 w 263779"/>
                    <a:gd name="connsiteY3" fmla="*/ 54003 h 76317"/>
                    <a:gd name="connsiteX4" fmla="*/ 165146 w 263779"/>
                    <a:gd name="connsiteY4" fmla="*/ 54003 h 76317"/>
                    <a:gd name="connsiteX5" fmla="*/ 46 w 263779"/>
                    <a:gd name="connsiteY5" fmla="*/ 76228 h 76317"/>
                    <a:gd name="connsiteX6" fmla="*/ 184196 w 263779"/>
                    <a:gd name="connsiteY6" fmla="*/ 44478 h 76317"/>
                    <a:gd name="connsiteX7" fmla="*/ 196896 w 263779"/>
                    <a:gd name="connsiteY7" fmla="*/ 44478 h 76317"/>
                    <a:gd name="connsiteX8" fmla="*/ 47671 w 263779"/>
                    <a:gd name="connsiteY8" fmla="*/ 31778 h 76317"/>
                    <a:gd name="connsiteX9" fmla="*/ 19096 w 263779"/>
                    <a:gd name="connsiteY9" fmla="*/ 38128 h 76317"/>
                    <a:gd name="connsiteX10" fmla="*/ 263571 w 263779"/>
                    <a:gd name="connsiteY10" fmla="*/ 28 h 7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779" h="76317">
                      <a:moveTo>
                        <a:pt x="263571" y="28"/>
                      </a:moveTo>
                      <a:cubicBezTo>
                        <a:pt x="270979" y="-1030"/>
                        <a:pt x="78892" y="27545"/>
                        <a:pt x="63546" y="31778"/>
                      </a:cubicBezTo>
                      <a:cubicBezTo>
                        <a:pt x="48200" y="36011"/>
                        <a:pt x="174142" y="21724"/>
                        <a:pt x="171496" y="25428"/>
                      </a:cubicBezTo>
                      <a:cubicBezTo>
                        <a:pt x="168850" y="29132"/>
                        <a:pt x="48729" y="49241"/>
                        <a:pt x="47671" y="54003"/>
                      </a:cubicBezTo>
                      <a:cubicBezTo>
                        <a:pt x="46613" y="58765"/>
                        <a:pt x="173083" y="50299"/>
                        <a:pt x="165146" y="54003"/>
                      </a:cubicBezTo>
                      <a:cubicBezTo>
                        <a:pt x="157209" y="57707"/>
                        <a:pt x="-3129" y="77815"/>
                        <a:pt x="46" y="76228"/>
                      </a:cubicBezTo>
                      <a:cubicBezTo>
                        <a:pt x="3221" y="74641"/>
                        <a:pt x="151388" y="49770"/>
                        <a:pt x="184196" y="44478"/>
                      </a:cubicBezTo>
                      <a:cubicBezTo>
                        <a:pt x="217004" y="39186"/>
                        <a:pt x="196896" y="44478"/>
                        <a:pt x="196896" y="44478"/>
                      </a:cubicBezTo>
                      <a:cubicBezTo>
                        <a:pt x="174142" y="42361"/>
                        <a:pt x="77304" y="32836"/>
                        <a:pt x="47671" y="31778"/>
                      </a:cubicBezTo>
                      <a:cubicBezTo>
                        <a:pt x="18038" y="30720"/>
                        <a:pt x="-12125" y="42361"/>
                        <a:pt x="19096" y="38128"/>
                      </a:cubicBezTo>
                      <a:cubicBezTo>
                        <a:pt x="50317" y="33895"/>
                        <a:pt x="256163" y="1086"/>
                        <a:pt x="263571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2" name="フリーフォーム 1301">
                  <a:extLst>
                    <a:ext uri="{FF2B5EF4-FFF2-40B4-BE49-F238E27FC236}">
                      <a16:creationId xmlns:a16="http://schemas.microsoft.com/office/drawing/2014/main" id="{9F287662-6AE5-962C-FD5E-4599D4E25857}"/>
                    </a:ext>
                  </a:extLst>
                </p:cNvPr>
                <p:cNvSpPr/>
                <p:nvPr/>
              </p:nvSpPr>
              <p:spPr>
                <a:xfrm>
                  <a:off x="7931134" y="7632409"/>
                  <a:ext cx="244519" cy="129305"/>
                </a:xfrm>
                <a:custGeom>
                  <a:avLst/>
                  <a:gdLst>
                    <a:gd name="connsiteX0" fmla="*/ 244491 w 244519"/>
                    <a:gd name="connsiteY0" fmla="*/ 291 h 129305"/>
                    <a:gd name="connsiteX1" fmla="*/ 47641 w 244519"/>
                    <a:gd name="connsiteY1" fmla="*/ 108241 h 129305"/>
                    <a:gd name="connsiteX2" fmla="*/ 25416 w 244519"/>
                    <a:gd name="connsiteY2" fmla="*/ 101891 h 129305"/>
                    <a:gd name="connsiteX3" fmla="*/ 127016 w 244519"/>
                    <a:gd name="connsiteY3" fmla="*/ 98716 h 129305"/>
                    <a:gd name="connsiteX4" fmla="*/ 92091 w 244519"/>
                    <a:gd name="connsiteY4" fmla="*/ 108241 h 129305"/>
                    <a:gd name="connsiteX5" fmla="*/ 212741 w 244519"/>
                    <a:gd name="connsiteY5" fmla="*/ 124116 h 129305"/>
                    <a:gd name="connsiteX6" fmla="*/ 16 w 244519"/>
                    <a:gd name="connsiteY6" fmla="*/ 127291 h 129305"/>
                    <a:gd name="connsiteX7" fmla="*/ 225441 w 244519"/>
                    <a:gd name="connsiteY7" fmla="*/ 95541 h 129305"/>
                    <a:gd name="connsiteX8" fmla="*/ 63516 w 244519"/>
                    <a:gd name="connsiteY8" fmla="*/ 76491 h 129305"/>
                    <a:gd name="connsiteX9" fmla="*/ 244491 w 244519"/>
                    <a:gd name="connsiteY9" fmla="*/ 291 h 129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519" h="129305">
                      <a:moveTo>
                        <a:pt x="244491" y="291"/>
                      </a:moveTo>
                      <a:cubicBezTo>
                        <a:pt x="241845" y="5583"/>
                        <a:pt x="84153" y="91308"/>
                        <a:pt x="47641" y="108241"/>
                      </a:cubicBezTo>
                      <a:cubicBezTo>
                        <a:pt x="11128" y="125174"/>
                        <a:pt x="12187" y="103478"/>
                        <a:pt x="25416" y="101891"/>
                      </a:cubicBezTo>
                      <a:cubicBezTo>
                        <a:pt x="38645" y="100304"/>
                        <a:pt x="115904" y="97658"/>
                        <a:pt x="127016" y="98716"/>
                      </a:cubicBezTo>
                      <a:cubicBezTo>
                        <a:pt x="138128" y="99774"/>
                        <a:pt x="77804" y="104008"/>
                        <a:pt x="92091" y="108241"/>
                      </a:cubicBezTo>
                      <a:cubicBezTo>
                        <a:pt x="106378" y="112474"/>
                        <a:pt x="228087" y="120941"/>
                        <a:pt x="212741" y="124116"/>
                      </a:cubicBezTo>
                      <a:cubicBezTo>
                        <a:pt x="197395" y="127291"/>
                        <a:pt x="-2101" y="132053"/>
                        <a:pt x="16" y="127291"/>
                      </a:cubicBezTo>
                      <a:cubicBezTo>
                        <a:pt x="2133" y="122529"/>
                        <a:pt x="214858" y="104008"/>
                        <a:pt x="225441" y="95541"/>
                      </a:cubicBezTo>
                      <a:cubicBezTo>
                        <a:pt x="236024" y="87074"/>
                        <a:pt x="62458" y="89720"/>
                        <a:pt x="63516" y="76491"/>
                      </a:cubicBezTo>
                      <a:cubicBezTo>
                        <a:pt x="64574" y="63262"/>
                        <a:pt x="247137" y="-5001"/>
                        <a:pt x="244491" y="2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3" name="フリーフォーム 1302">
                  <a:extLst>
                    <a:ext uri="{FF2B5EF4-FFF2-40B4-BE49-F238E27FC236}">
                      <a16:creationId xmlns:a16="http://schemas.microsoft.com/office/drawing/2014/main" id="{29B5E725-FE20-A27D-3C12-17C53E94C2A7}"/>
                    </a:ext>
                  </a:extLst>
                </p:cNvPr>
                <p:cNvSpPr/>
                <p:nvPr/>
              </p:nvSpPr>
              <p:spPr>
                <a:xfrm>
                  <a:off x="7264294" y="6232519"/>
                  <a:ext cx="366065" cy="467839"/>
                </a:xfrm>
                <a:custGeom>
                  <a:avLst/>
                  <a:gdLst>
                    <a:gd name="connsiteX0" fmla="*/ 106 w 366065"/>
                    <a:gd name="connsiteY0" fmla="*/ 6 h 467839"/>
                    <a:gd name="connsiteX1" fmla="*/ 187431 w 366065"/>
                    <a:gd name="connsiteY1" fmla="*/ 142881 h 467839"/>
                    <a:gd name="connsiteX2" fmla="*/ 89006 w 366065"/>
                    <a:gd name="connsiteY2" fmla="*/ 117481 h 467839"/>
                    <a:gd name="connsiteX3" fmla="*/ 254106 w 366065"/>
                    <a:gd name="connsiteY3" fmla="*/ 212731 h 467839"/>
                    <a:gd name="connsiteX4" fmla="*/ 158856 w 366065"/>
                    <a:gd name="connsiteY4" fmla="*/ 177806 h 467839"/>
                    <a:gd name="connsiteX5" fmla="*/ 254106 w 366065"/>
                    <a:gd name="connsiteY5" fmla="*/ 254006 h 467839"/>
                    <a:gd name="connsiteX6" fmla="*/ 216006 w 366065"/>
                    <a:gd name="connsiteY6" fmla="*/ 225431 h 467839"/>
                    <a:gd name="connsiteX7" fmla="*/ 225531 w 366065"/>
                    <a:gd name="connsiteY7" fmla="*/ 273056 h 467839"/>
                    <a:gd name="connsiteX8" fmla="*/ 222356 w 366065"/>
                    <a:gd name="connsiteY8" fmla="*/ 295281 h 467839"/>
                    <a:gd name="connsiteX9" fmla="*/ 269981 w 366065"/>
                    <a:gd name="connsiteY9" fmla="*/ 396881 h 467839"/>
                    <a:gd name="connsiteX10" fmla="*/ 241406 w 366065"/>
                    <a:gd name="connsiteY10" fmla="*/ 352431 h 467839"/>
                    <a:gd name="connsiteX11" fmla="*/ 365231 w 366065"/>
                    <a:gd name="connsiteY11" fmla="*/ 466731 h 467839"/>
                    <a:gd name="connsiteX12" fmla="*/ 292206 w 366065"/>
                    <a:gd name="connsiteY12" fmla="*/ 400056 h 467839"/>
                    <a:gd name="connsiteX13" fmla="*/ 225531 w 366065"/>
                    <a:gd name="connsiteY13" fmla="*/ 234956 h 467839"/>
                    <a:gd name="connsiteX14" fmla="*/ 206481 w 366065"/>
                    <a:gd name="connsiteY14" fmla="*/ 158756 h 467839"/>
                    <a:gd name="connsiteX15" fmla="*/ 85831 w 366065"/>
                    <a:gd name="connsiteY15" fmla="*/ 114306 h 467839"/>
                    <a:gd name="connsiteX16" fmla="*/ 158856 w 366065"/>
                    <a:gd name="connsiteY16" fmla="*/ 136531 h 467839"/>
                    <a:gd name="connsiteX17" fmla="*/ 106 w 366065"/>
                    <a:gd name="connsiteY17" fmla="*/ 6 h 46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6065" h="467839">
                      <a:moveTo>
                        <a:pt x="106" y="6"/>
                      </a:moveTo>
                      <a:cubicBezTo>
                        <a:pt x="4868" y="1064"/>
                        <a:pt x="172614" y="123302"/>
                        <a:pt x="187431" y="142881"/>
                      </a:cubicBezTo>
                      <a:cubicBezTo>
                        <a:pt x="202248" y="162460"/>
                        <a:pt x="77894" y="105839"/>
                        <a:pt x="89006" y="117481"/>
                      </a:cubicBezTo>
                      <a:cubicBezTo>
                        <a:pt x="100119" y="129123"/>
                        <a:pt x="242464" y="202677"/>
                        <a:pt x="254106" y="212731"/>
                      </a:cubicBezTo>
                      <a:cubicBezTo>
                        <a:pt x="265748" y="222785"/>
                        <a:pt x="158856" y="170927"/>
                        <a:pt x="158856" y="177806"/>
                      </a:cubicBezTo>
                      <a:cubicBezTo>
                        <a:pt x="158856" y="184685"/>
                        <a:pt x="244581" y="246069"/>
                        <a:pt x="254106" y="254006"/>
                      </a:cubicBezTo>
                      <a:cubicBezTo>
                        <a:pt x="263631" y="261943"/>
                        <a:pt x="220768" y="222256"/>
                        <a:pt x="216006" y="225431"/>
                      </a:cubicBezTo>
                      <a:cubicBezTo>
                        <a:pt x="211244" y="228606"/>
                        <a:pt x="224473" y="261414"/>
                        <a:pt x="225531" y="273056"/>
                      </a:cubicBezTo>
                      <a:cubicBezTo>
                        <a:pt x="226589" y="284698"/>
                        <a:pt x="214948" y="274644"/>
                        <a:pt x="222356" y="295281"/>
                      </a:cubicBezTo>
                      <a:cubicBezTo>
                        <a:pt x="229764" y="315918"/>
                        <a:pt x="266806" y="387356"/>
                        <a:pt x="269981" y="396881"/>
                      </a:cubicBezTo>
                      <a:cubicBezTo>
                        <a:pt x="273156" y="406406"/>
                        <a:pt x="225531" y="340789"/>
                        <a:pt x="241406" y="352431"/>
                      </a:cubicBezTo>
                      <a:cubicBezTo>
                        <a:pt x="257281" y="364073"/>
                        <a:pt x="356764" y="458794"/>
                        <a:pt x="365231" y="466731"/>
                      </a:cubicBezTo>
                      <a:cubicBezTo>
                        <a:pt x="373698" y="474669"/>
                        <a:pt x="315489" y="438685"/>
                        <a:pt x="292206" y="400056"/>
                      </a:cubicBezTo>
                      <a:cubicBezTo>
                        <a:pt x="268923" y="361427"/>
                        <a:pt x="239818" y="275173"/>
                        <a:pt x="225531" y="234956"/>
                      </a:cubicBezTo>
                      <a:cubicBezTo>
                        <a:pt x="211244" y="194739"/>
                        <a:pt x="229764" y="178864"/>
                        <a:pt x="206481" y="158756"/>
                      </a:cubicBezTo>
                      <a:cubicBezTo>
                        <a:pt x="183198" y="138648"/>
                        <a:pt x="93768" y="118010"/>
                        <a:pt x="85831" y="114306"/>
                      </a:cubicBezTo>
                      <a:cubicBezTo>
                        <a:pt x="77894" y="110602"/>
                        <a:pt x="166264" y="152406"/>
                        <a:pt x="158856" y="136531"/>
                      </a:cubicBezTo>
                      <a:cubicBezTo>
                        <a:pt x="151448" y="120656"/>
                        <a:pt x="-4656" y="-1052"/>
                        <a:pt x="106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4" name="フリーフォーム 1303">
                  <a:extLst>
                    <a:ext uri="{FF2B5EF4-FFF2-40B4-BE49-F238E27FC236}">
                      <a16:creationId xmlns:a16="http://schemas.microsoft.com/office/drawing/2014/main" id="{C37EC509-795F-0D6A-0B60-B2648B65F886}"/>
                    </a:ext>
                  </a:extLst>
                </p:cNvPr>
                <p:cNvSpPr/>
                <p:nvPr/>
              </p:nvSpPr>
              <p:spPr>
                <a:xfrm>
                  <a:off x="7374942" y="6357543"/>
                  <a:ext cx="255468" cy="739054"/>
                </a:xfrm>
                <a:custGeom>
                  <a:avLst/>
                  <a:gdLst>
                    <a:gd name="connsiteX0" fmla="*/ 583 w 255468"/>
                    <a:gd name="connsiteY0" fmla="*/ 5157 h 739054"/>
                    <a:gd name="connsiteX1" fmla="*/ 118058 w 255468"/>
                    <a:gd name="connsiteY1" fmla="*/ 163907 h 739054"/>
                    <a:gd name="connsiteX2" fmla="*/ 102183 w 255468"/>
                    <a:gd name="connsiteY2" fmla="*/ 252807 h 739054"/>
                    <a:gd name="connsiteX3" fmla="*/ 159333 w 255468"/>
                    <a:gd name="connsiteY3" fmla="*/ 319482 h 739054"/>
                    <a:gd name="connsiteX4" fmla="*/ 152983 w 255468"/>
                    <a:gd name="connsiteY4" fmla="*/ 373457 h 739054"/>
                    <a:gd name="connsiteX5" fmla="*/ 168858 w 255468"/>
                    <a:gd name="connsiteY5" fmla="*/ 405207 h 739054"/>
                    <a:gd name="connsiteX6" fmla="*/ 181558 w 255468"/>
                    <a:gd name="connsiteY6" fmla="*/ 478232 h 739054"/>
                    <a:gd name="connsiteX7" fmla="*/ 222833 w 255468"/>
                    <a:gd name="connsiteY7" fmla="*/ 500457 h 739054"/>
                    <a:gd name="connsiteX8" fmla="*/ 210133 w 255468"/>
                    <a:gd name="connsiteY8" fmla="*/ 541732 h 739054"/>
                    <a:gd name="connsiteX9" fmla="*/ 235533 w 255468"/>
                    <a:gd name="connsiteY9" fmla="*/ 579832 h 739054"/>
                    <a:gd name="connsiteX10" fmla="*/ 206958 w 255468"/>
                    <a:gd name="connsiteY10" fmla="*/ 617932 h 739054"/>
                    <a:gd name="connsiteX11" fmla="*/ 254583 w 255468"/>
                    <a:gd name="connsiteY11" fmla="*/ 662382 h 739054"/>
                    <a:gd name="connsiteX12" fmla="*/ 238708 w 255468"/>
                    <a:gd name="connsiteY12" fmla="*/ 662382 h 739054"/>
                    <a:gd name="connsiteX13" fmla="*/ 248233 w 255468"/>
                    <a:gd name="connsiteY13" fmla="*/ 738582 h 739054"/>
                    <a:gd name="connsiteX14" fmla="*/ 219658 w 255468"/>
                    <a:gd name="connsiteY14" fmla="*/ 621107 h 739054"/>
                    <a:gd name="connsiteX15" fmla="*/ 124408 w 255468"/>
                    <a:gd name="connsiteY15" fmla="*/ 255982 h 739054"/>
                    <a:gd name="connsiteX16" fmla="*/ 175208 w 255468"/>
                    <a:gd name="connsiteY16" fmla="*/ 373457 h 739054"/>
                    <a:gd name="connsiteX17" fmla="*/ 583 w 255468"/>
                    <a:gd name="connsiteY17" fmla="*/ 5157 h 73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5468" h="739054">
                      <a:moveTo>
                        <a:pt x="583" y="5157"/>
                      </a:moveTo>
                      <a:cubicBezTo>
                        <a:pt x="-8942" y="-29768"/>
                        <a:pt x="101125" y="122632"/>
                        <a:pt x="118058" y="163907"/>
                      </a:cubicBezTo>
                      <a:cubicBezTo>
                        <a:pt x="134991" y="205182"/>
                        <a:pt x="95304" y="226878"/>
                        <a:pt x="102183" y="252807"/>
                      </a:cubicBezTo>
                      <a:cubicBezTo>
                        <a:pt x="109062" y="278736"/>
                        <a:pt x="150866" y="299374"/>
                        <a:pt x="159333" y="319482"/>
                      </a:cubicBezTo>
                      <a:cubicBezTo>
                        <a:pt x="167800" y="339590"/>
                        <a:pt x="151396" y="359170"/>
                        <a:pt x="152983" y="373457"/>
                      </a:cubicBezTo>
                      <a:cubicBezTo>
                        <a:pt x="154570" y="387744"/>
                        <a:pt x="164095" y="387744"/>
                        <a:pt x="168858" y="405207"/>
                      </a:cubicBezTo>
                      <a:cubicBezTo>
                        <a:pt x="173621" y="422670"/>
                        <a:pt x="172562" y="462357"/>
                        <a:pt x="181558" y="478232"/>
                      </a:cubicBezTo>
                      <a:cubicBezTo>
                        <a:pt x="190554" y="494107"/>
                        <a:pt x="218071" y="489874"/>
                        <a:pt x="222833" y="500457"/>
                      </a:cubicBezTo>
                      <a:cubicBezTo>
                        <a:pt x="227596" y="511040"/>
                        <a:pt x="208016" y="528503"/>
                        <a:pt x="210133" y="541732"/>
                      </a:cubicBezTo>
                      <a:cubicBezTo>
                        <a:pt x="212250" y="554961"/>
                        <a:pt x="236062" y="567132"/>
                        <a:pt x="235533" y="579832"/>
                      </a:cubicBezTo>
                      <a:cubicBezTo>
                        <a:pt x="235004" y="592532"/>
                        <a:pt x="203783" y="604174"/>
                        <a:pt x="206958" y="617932"/>
                      </a:cubicBezTo>
                      <a:cubicBezTo>
                        <a:pt x="210133" y="631690"/>
                        <a:pt x="254583" y="662382"/>
                        <a:pt x="254583" y="662382"/>
                      </a:cubicBezTo>
                      <a:cubicBezTo>
                        <a:pt x="259875" y="669790"/>
                        <a:pt x="239766" y="649682"/>
                        <a:pt x="238708" y="662382"/>
                      </a:cubicBezTo>
                      <a:cubicBezTo>
                        <a:pt x="237650" y="675082"/>
                        <a:pt x="251408" y="745461"/>
                        <a:pt x="248233" y="738582"/>
                      </a:cubicBezTo>
                      <a:cubicBezTo>
                        <a:pt x="245058" y="731703"/>
                        <a:pt x="240295" y="701540"/>
                        <a:pt x="219658" y="621107"/>
                      </a:cubicBezTo>
                      <a:cubicBezTo>
                        <a:pt x="199021" y="540674"/>
                        <a:pt x="131816" y="297257"/>
                        <a:pt x="124408" y="255982"/>
                      </a:cubicBezTo>
                      <a:cubicBezTo>
                        <a:pt x="117000" y="214707"/>
                        <a:pt x="196904" y="418965"/>
                        <a:pt x="175208" y="373457"/>
                      </a:cubicBezTo>
                      <a:cubicBezTo>
                        <a:pt x="153512" y="327949"/>
                        <a:pt x="10108" y="40082"/>
                        <a:pt x="583" y="51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5" name="フリーフォーム 1304">
                  <a:extLst>
                    <a:ext uri="{FF2B5EF4-FFF2-40B4-BE49-F238E27FC236}">
                      <a16:creationId xmlns:a16="http://schemas.microsoft.com/office/drawing/2014/main" id="{7D8E9A5E-6ACE-7002-28FA-E685A7A7EECD}"/>
                    </a:ext>
                  </a:extLst>
                </p:cNvPr>
                <p:cNvSpPr/>
                <p:nvPr/>
              </p:nvSpPr>
              <p:spPr>
                <a:xfrm>
                  <a:off x="7597764" y="6971713"/>
                  <a:ext cx="41572" cy="569701"/>
                </a:xfrm>
                <a:custGeom>
                  <a:avLst/>
                  <a:gdLst>
                    <a:gd name="connsiteX0" fmla="*/ 19061 w 41572"/>
                    <a:gd name="connsiteY0" fmla="*/ 587 h 569701"/>
                    <a:gd name="connsiteX1" fmla="*/ 11 w 41572"/>
                    <a:gd name="connsiteY1" fmla="*/ 273637 h 569701"/>
                    <a:gd name="connsiteX2" fmla="*/ 22236 w 41572"/>
                    <a:gd name="connsiteY2" fmla="*/ 184737 h 569701"/>
                    <a:gd name="connsiteX3" fmla="*/ 3186 w 41572"/>
                    <a:gd name="connsiteY3" fmla="*/ 403812 h 569701"/>
                    <a:gd name="connsiteX4" fmla="*/ 12711 w 41572"/>
                    <a:gd name="connsiteY4" fmla="*/ 299037 h 569701"/>
                    <a:gd name="connsiteX5" fmla="*/ 9536 w 41572"/>
                    <a:gd name="connsiteY5" fmla="*/ 562562 h 569701"/>
                    <a:gd name="connsiteX6" fmla="*/ 22236 w 41572"/>
                    <a:gd name="connsiteY6" fmla="*/ 460962 h 569701"/>
                    <a:gd name="connsiteX7" fmla="*/ 41286 w 41572"/>
                    <a:gd name="connsiteY7" fmla="*/ 108537 h 569701"/>
                    <a:gd name="connsiteX8" fmla="*/ 6361 w 41572"/>
                    <a:gd name="connsiteY8" fmla="*/ 197437 h 569701"/>
                    <a:gd name="connsiteX9" fmla="*/ 19061 w 41572"/>
                    <a:gd name="connsiteY9" fmla="*/ 587 h 569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572" h="569701">
                      <a:moveTo>
                        <a:pt x="19061" y="587"/>
                      </a:moveTo>
                      <a:cubicBezTo>
                        <a:pt x="18003" y="13287"/>
                        <a:pt x="-518" y="242945"/>
                        <a:pt x="11" y="273637"/>
                      </a:cubicBezTo>
                      <a:cubicBezTo>
                        <a:pt x="540" y="304329"/>
                        <a:pt x="21707" y="163041"/>
                        <a:pt x="22236" y="184737"/>
                      </a:cubicBezTo>
                      <a:cubicBezTo>
                        <a:pt x="22765" y="206433"/>
                        <a:pt x="4773" y="384762"/>
                        <a:pt x="3186" y="403812"/>
                      </a:cubicBezTo>
                      <a:cubicBezTo>
                        <a:pt x="1599" y="422862"/>
                        <a:pt x="11653" y="272579"/>
                        <a:pt x="12711" y="299037"/>
                      </a:cubicBezTo>
                      <a:cubicBezTo>
                        <a:pt x="13769" y="325495"/>
                        <a:pt x="7949" y="535575"/>
                        <a:pt x="9536" y="562562"/>
                      </a:cubicBezTo>
                      <a:cubicBezTo>
                        <a:pt x="11123" y="589549"/>
                        <a:pt x="16944" y="536633"/>
                        <a:pt x="22236" y="460962"/>
                      </a:cubicBezTo>
                      <a:cubicBezTo>
                        <a:pt x="27528" y="385291"/>
                        <a:pt x="43932" y="152458"/>
                        <a:pt x="41286" y="108537"/>
                      </a:cubicBezTo>
                      <a:cubicBezTo>
                        <a:pt x="38640" y="64616"/>
                        <a:pt x="10065" y="209608"/>
                        <a:pt x="6361" y="197437"/>
                      </a:cubicBezTo>
                      <a:cubicBezTo>
                        <a:pt x="2657" y="185266"/>
                        <a:pt x="20119" y="-12113"/>
                        <a:pt x="19061" y="5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6" name="フリーフォーム 1305">
                  <a:extLst>
                    <a:ext uri="{FF2B5EF4-FFF2-40B4-BE49-F238E27FC236}">
                      <a16:creationId xmlns:a16="http://schemas.microsoft.com/office/drawing/2014/main" id="{9DB0E711-F51F-8878-686A-8BEBBD48A282}"/>
                    </a:ext>
                  </a:extLst>
                </p:cNvPr>
                <p:cNvSpPr/>
                <p:nvPr/>
              </p:nvSpPr>
              <p:spPr>
                <a:xfrm>
                  <a:off x="7796372" y="7057441"/>
                  <a:ext cx="209064" cy="410715"/>
                </a:xfrm>
                <a:custGeom>
                  <a:avLst/>
                  <a:gdLst>
                    <a:gd name="connsiteX0" fmla="*/ 207803 w 209064"/>
                    <a:gd name="connsiteY0" fmla="*/ 3759 h 410715"/>
                    <a:gd name="connsiteX1" fmla="*/ 45878 w 209064"/>
                    <a:gd name="connsiteY1" fmla="*/ 314909 h 410715"/>
                    <a:gd name="connsiteX2" fmla="*/ 125253 w 209064"/>
                    <a:gd name="connsiteY2" fmla="*/ 162509 h 410715"/>
                    <a:gd name="connsiteX3" fmla="*/ 30003 w 209064"/>
                    <a:gd name="connsiteY3" fmla="*/ 410159 h 410715"/>
                    <a:gd name="connsiteX4" fmla="*/ 201453 w 209064"/>
                    <a:gd name="connsiteY4" fmla="*/ 79959 h 410715"/>
                    <a:gd name="connsiteX5" fmla="*/ 1428 w 209064"/>
                    <a:gd name="connsiteY5" fmla="*/ 337134 h 410715"/>
                    <a:gd name="connsiteX6" fmla="*/ 115728 w 209064"/>
                    <a:gd name="connsiteY6" fmla="*/ 152984 h 410715"/>
                    <a:gd name="connsiteX7" fmla="*/ 207803 w 209064"/>
                    <a:gd name="connsiteY7" fmla="*/ 3759 h 41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064" h="410715">
                      <a:moveTo>
                        <a:pt x="207803" y="3759"/>
                      </a:moveTo>
                      <a:cubicBezTo>
                        <a:pt x="196161" y="30746"/>
                        <a:pt x="45878" y="314909"/>
                        <a:pt x="45878" y="314909"/>
                      </a:cubicBezTo>
                      <a:cubicBezTo>
                        <a:pt x="32120" y="341367"/>
                        <a:pt x="127899" y="146634"/>
                        <a:pt x="125253" y="162509"/>
                      </a:cubicBezTo>
                      <a:cubicBezTo>
                        <a:pt x="122607" y="178384"/>
                        <a:pt x="17303" y="423917"/>
                        <a:pt x="30003" y="410159"/>
                      </a:cubicBezTo>
                      <a:cubicBezTo>
                        <a:pt x="42703" y="396401"/>
                        <a:pt x="206215" y="92130"/>
                        <a:pt x="201453" y="79959"/>
                      </a:cubicBezTo>
                      <a:cubicBezTo>
                        <a:pt x="196691" y="67788"/>
                        <a:pt x="15715" y="324963"/>
                        <a:pt x="1428" y="337134"/>
                      </a:cubicBezTo>
                      <a:cubicBezTo>
                        <a:pt x="-12859" y="349305"/>
                        <a:pt x="83978" y="203784"/>
                        <a:pt x="115728" y="152984"/>
                      </a:cubicBezTo>
                      <a:cubicBezTo>
                        <a:pt x="147478" y="102184"/>
                        <a:pt x="219445" y="-23228"/>
                        <a:pt x="207803" y="3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7" name="フリーフォーム 1306">
                  <a:extLst>
                    <a:ext uri="{FF2B5EF4-FFF2-40B4-BE49-F238E27FC236}">
                      <a16:creationId xmlns:a16="http://schemas.microsoft.com/office/drawing/2014/main" id="{62D2C440-1B9F-47BD-58A8-78EBE2DD3CAD}"/>
                    </a:ext>
                  </a:extLst>
                </p:cNvPr>
                <p:cNvSpPr/>
                <p:nvPr/>
              </p:nvSpPr>
              <p:spPr>
                <a:xfrm>
                  <a:off x="7441007" y="7524340"/>
                  <a:ext cx="204397" cy="370304"/>
                </a:xfrm>
                <a:custGeom>
                  <a:avLst/>
                  <a:gdLst>
                    <a:gd name="connsiteX0" fmla="*/ 204393 w 204397"/>
                    <a:gd name="connsiteY0" fmla="*/ 410 h 370304"/>
                    <a:gd name="connsiteX1" fmla="*/ 1193 w 204397"/>
                    <a:gd name="connsiteY1" fmla="*/ 368710 h 370304"/>
                    <a:gd name="connsiteX2" fmla="*/ 115493 w 204397"/>
                    <a:gd name="connsiteY2" fmla="*/ 140110 h 370304"/>
                    <a:gd name="connsiteX3" fmla="*/ 7543 w 204397"/>
                    <a:gd name="connsiteY3" fmla="*/ 292510 h 370304"/>
                    <a:gd name="connsiteX4" fmla="*/ 204393 w 204397"/>
                    <a:gd name="connsiteY4" fmla="*/ 410 h 370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397" h="370304">
                      <a:moveTo>
                        <a:pt x="204393" y="410"/>
                      </a:moveTo>
                      <a:cubicBezTo>
                        <a:pt x="203335" y="13110"/>
                        <a:pt x="16010" y="345427"/>
                        <a:pt x="1193" y="368710"/>
                      </a:cubicBezTo>
                      <a:cubicBezTo>
                        <a:pt x="-13624" y="391993"/>
                        <a:pt x="114435" y="152810"/>
                        <a:pt x="115493" y="140110"/>
                      </a:cubicBezTo>
                      <a:cubicBezTo>
                        <a:pt x="116551" y="127410"/>
                        <a:pt x="-6744" y="311031"/>
                        <a:pt x="7543" y="292510"/>
                      </a:cubicBezTo>
                      <a:cubicBezTo>
                        <a:pt x="21830" y="273989"/>
                        <a:pt x="205451" y="-12290"/>
                        <a:pt x="204393" y="4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8" name="フリーフォーム 1307">
                  <a:extLst>
                    <a:ext uri="{FF2B5EF4-FFF2-40B4-BE49-F238E27FC236}">
                      <a16:creationId xmlns:a16="http://schemas.microsoft.com/office/drawing/2014/main" id="{69558B25-0424-EEEE-18BD-0CD4E05F327D}"/>
                    </a:ext>
                  </a:extLst>
                </p:cNvPr>
                <p:cNvSpPr/>
                <p:nvPr/>
              </p:nvSpPr>
              <p:spPr>
                <a:xfrm>
                  <a:off x="7181497" y="7610474"/>
                  <a:ext cx="200631" cy="254226"/>
                </a:xfrm>
                <a:custGeom>
                  <a:avLst/>
                  <a:gdLst>
                    <a:gd name="connsiteX0" fmla="*/ 200378 w 200631"/>
                    <a:gd name="connsiteY0" fmla="*/ 1 h 254226"/>
                    <a:gd name="connsiteX1" fmla="*/ 108303 w 200631"/>
                    <a:gd name="connsiteY1" fmla="*/ 193676 h 254226"/>
                    <a:gd name="connsiteX2" fmla="*/ 353 w 200631"/>
                    <a:gd name="connsiteY2" fmla="*/ 254001 h 254226"/>
                    <a:gd name="connsiteX3" fmla="*/ 146403 w 200631"/>
                    <a:gd name="connsiteY3" fmla="*/ 177801 h 254226"/>
                    <a:gd name="connsiteX4" fmla="*/ 54328 w 200631"/>
                    <a:gd name="connsiteY4" fmla="*/ 234951 h 254226"/>
                    <a:gd name="connsiteX5" fmla="*/ 127353 w 200631"/>
                    <a:gd name="connsiteY5" fmla="*/ 133351 h 254226"/>
                    <a:gd name="connsiteX6" fmla="*/ 79728 w 200631"/>
                    <a:gd name="connsiteY6" fmla="*/ 196851 h 254226"/>
                    <a:gd name="connsiteX7" fmla="*/ 200378 w 200631"/>
                    <a:gd name="connsiteY7" fmla="*/ 1 h 254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631" h="254226">
                      <a:moveTo>
                        <a:pt x="200378" y="1"/>
                      </a:moveTo>
                      <a:cubicBezTo>
                        <a:pt x="205141" y="-528"/>
                        <a:pt x="141640" y="151343"/>
                        <a:pt x="108303" y="193676"/>
                      </a:cubicBezTo>
                      <a:cubicBezTo>
                        <a:pt x="74966" y="236009"/>
                        <a:pt x="-5997" y="256647"/>
                        <a:pt x="353" y="254001"/>
                      </a:cubicBezTo>
                      <a:cubicBezTo>
                        <a:pt x="6703" y="251355"/>
                        <a:pt x="137407" y="180976"/>
                        <a:pt x="146403" y="177801"/>
                      </a:cubicBezTo>
                      <a:cubicBezTo>
                        <a:pt x="155399" y="174626"/>
                        <a:pt x="57503" y="242359"/>
                        <a:pt x="54328" y="234951"/>
                      </a:cubicBezTo>
                      <a:cubicBezTo>
                        <a:pt x="51153" y="227543"/>
                        <a:pt x="123120" y="139701"/>
                        <a:pt x="127353" y="133351"/>
                      </a:cubicBezTo>
                      <a:cubicBezTo>
                        <a:pt x="131586" y="127001"/>
                        <a:pt x="66499" y="213255"/>
                        <a:pt x="79728" y="196851"/>
                      </a:cubicBezTo>
                      <a:cubicBezTo>
                        <a:pt x="92957" y="180447"/>
                        <a:pt x="195615" y="530"/>
                        <a:pt x="200378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9" name="フリーフォーム 1308">
                  <a:extLst>
                    <a:ext uri="{FF2B5EF4-FFF2-40B4-BE49-F238E27FC236}">
                      <a16:creationId xmlns:a16="http://schemas.microsoft.com/office/drawing/2014/main" id="{F776F537-9359-6605-BF1B-BE6C0DB43BC6}"/>
                    </a:ext>
                  </a:extLst>
                </p:cNvPr>
                <p:cNvSpPr/>
                <p:nvPr/>
              </p:nvSpPr>
              <p:spPr>
                <a:xfrm>
                  <a:off x="7409410" y="7587651"/>
                  <a:ext cx="140785" cy="297986"/>
                </a:xfrm>
                <a:custGeom>
                  <a:avLst/>
                  <a:gdLst>
                    <a:gd name="connsiteX0" fmla="*/ 140740 w 140785"/>
                    <a:gd name="connsiteY0" fmla="*/ 599 h 297986"/>
                    <a:gd name="connsiteX1" fmla="*/ 1040 w 140785"/>
                    <a:gd name="connsiteY1" fmla="*/ 295874 h 297986"/>
                    <a:gd name="connsiteX2" fmla="*/ 74065 w 140785"/>
                    <a:gd name="connsiteY2" fmla="*/ 137124 h 297986"/>
                    <a:gd name="connsiteX3" fmla="*/ 16915 w 140785"/>
                    <a:gd name="connsiteY3" fmla="*/ 216499 h 297986"/>
                    <a:gd name="connsiteX4" fmla="*/ 140740 w 140785"/>
                    <a:gd name="connsiteY4" fmla="*/ 599 h 29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85" h="297986">
                      <a:moveTo>
                        <a:pt x="140740" y="599"/>
                      </a:moveTo>
                      <a:cubicBezTo>
                        <a:pt x="138094" y="13828"/>
                        <a:pt x="12152" y="273120"/>
                        <a:pt x="1040" y="295874"/>
                      </a:cubicBezTo>
                      <a:cubicBezTo>
                        <a:pt x="-10072" y="318628"/>
                        <a:pt x="71419" y="150353"/>
                        <a:pt x="74065" y="137124"/>
                      </a:cubicBezTo>
                      <a:cubicBezTo>
                        <a:pt x="76711" y="123895"/>
                        <a:pt x="4744" y="235549"/>
                        <a:pt x="16915" y="216499"/>
                      </a:cubicBezTo>
                      <a:cubicBezTo>
                        <a:pt x="29086" y="197449"/>
                        <a:pt x="143386" y="-12630"/>
                        <a:pt x="140740" y="5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0" name="フリーフォーム 1309">
                  <a:extLst>
                    <a:ext uri="{FF2B5EF4-FFF2-40B4-BE49-F238E27FC236}">
                      <a16:creationId xmlns:a16="http://schemas.microsoft.com/office/drawing/2014/main" id="{9630A234-9396-5A8A-BAB8-F8757BDA13AF}"/>
                    </a:ext>
                  </a:extLst>
                </p:cNvPr>
                <p:cNvSpPr/>
                <p:nvPr/>
              </p:nvSpPr>
              <p:spPr>
                <a:xfrm>
                  <a:off x="7143607" y="7835530"/>
                  <a:ext cx="349713" cy="90056"/>
                </a:xfrm>
                <a:custGeom>
                  <a:avLst/>
                  <a:gdLst>
                    <a:gd name="connsiteX0" fmla="*/ 143 w 349713"/>
                    <a:gd name="connsiteY0" fmla="*/ 370 h 90056"/>
                    <a:gd name="connsiteX1" fmla="*/ 146193 w 349713"/>
                    <a:gd name="connsiteY1" fmla="*/ 57520 h 90056"/>
                    <a:gd name="connsiteX2" fmla="*/ 216043 w 349713"/>
                    <a:gd name="connsiteY2" fmla="*/ 57520 h 90056"/>
                    <a:gd name="connsiteX3" fmla="*/ 349393 w 349713"/>
                    <a:gd name="connsiteY3" fmla="*/ 25770 h 90056"/>
                    <a:gd name="connsiteX4" fmla="*/ 250968 w 349713"/>
                    <a:gd name="connsiteY4" fmla="*/ 51170 h 90056"/>
                    <a:gd name="connsiteX5" fmla="*/ 174768 w 349713"/>
                    <a:gd name="connsiteY5" fmla="*/ 89270 h 90056"/>
                    <a:gd name="connsiteX6" fmla="*/ 143 w 349713"/>
                    <a:gd name="connsiteY6" fmla="*/ 370 h 9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9713" h="90056">
                      <a:moveTo>
                        <a:pt x="143" y="370"/>
                      </a:moveTo>
                      <a:cubicBezTo>
                        <a:pt x="-4620" y="-4922"/>
                        <a:pt x="110210" y="47995"/>
                        <a:pt x="146193" y="57520"/>
                      </a:cubicBezTo>
                      <a:cubicBezTo>
                        <a:pt x="182176" y="67045"/>
                        <a:pt x="182176" y="62812"/>
                        <a:pt x="216043" y="57520"/>
                      </a:cubicBezTo>
                      <a:cubicBezTo>
                        <a:pt x="249910" y="52228"/>
                        <a:pt x="343572" y="26828"/>
                        <a:pt x="349393" y="25770"/>
                      </a:cubicBezTo>
                      <a:cubicBezTo>
                        <a:pt x="355214" y="24712"/>
                        <a:pt x="280072" y="40587"/>
                        <a:pt x="250968" y="51170"/>
                      </a:cubicBezTo>
                      <a:cubicBezTo>
                        <a:pt x="221864" y="61753"/>
                        <a:pt x="208635" y="95620"/>
                        <a:pt x="174768" y="89270"/>
                      </a:cubicBezTo>
                      <a:cubicBezTo>
                        <a:pt x="140901" y="82920"/>
                        <a:pt x="4906" y="5662"/>
                        <a:pt x="143" y="3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1" name="フリーフォーム 1310">
                  <a:extLst>
                    <a:ext uri="{FF2B5EF4-FFF2-40B4-BE49-F238E27FC236}">
                      <a16:creationId xmlns:a16="http://schemas.microsoft.com/office/drawing/2014/main" id="{D25CB7A9-421A-4959-22D1-27A37C25CDCD}"/>
                    </a:ext>
                  </a:extLst>
                </p:cNvPr>
                <p:cNvSpPr/>
                <p:nvPr/>
              </p:nvSpPr>
              <p:spPr>
                <a:xfrm>
                  <a:off x="7299281" y="7546060"/>
                  <a:ext cx="163270" cy="334296"/>
                </a:xfrm>
                <a:custGeom>
                  <a:avLst/>
                  <a:gdLst>
                    <a:gd name="connsiteX0" fmla="*/ 161969 w 163270"/>
                    <a:gd name="connsiteY0" fmla="*/ 915 h 334296"/>
                    <a:gd name="connsiteX1" fmla="*/ 88944 w 163270"/>
                    <a:gd name="connsiteY1" fmla="*/ 156490 h 334296"/>
                    <a:gd name="connsiteX2" fmla="*/ 44 w 163270"/>
                    <a:gd name="connsiteY2" fmla="*/ 334290 h 334296"/>
                    <a:gd name="connsiteX3" fmla="*/ 76244 w 163270"/>
                    <a:gd name="connsiteY3" fmla="*/ 150140 h 334296"/>
                    <a:gd name="connsiteX4" fmla="*/ 25444 w 163270"/>
                    <a:gd name="connsiteY4" fmla="*/ 229515 h 334296"/>
                    <a:gd name="connsiteX5" fmla="*/ 161969 w 163270"/>
                    <a:gd name="connsiteY5" fmla="*/ 915 h 33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270" h="334296">
                      <a:moveTo>
                        <a:pt x="161969" y="915"/>
                      </a:moveTo>
                      <a:cubicBezTo>
                        <a:pt x="172552" y="-11256"/>
                        <a:pt x="115931" y="100928"/>
                        <a:pt x="88944" y="156490"/>
                      </a:cubicBezTo>
                      <a:cubicBezTo>
                        <a:pt x="61957" y="212052"/>
                        <a:pt x="2161" y="335348"/>
                        <a:pt x="44" y="334290"/>
                      </a:cubicBezTo>
                      <a:cubicBezTo>
                        <a:pt x="-2073" y="333232"/>
                        <a:pt x="72011" y="167602"/>
                        <a:pt x="76244" y="150140"/>
                      </a:cubicBezTo>
                      <a:cubicBezTo>
                        <a:pt x="80477" y="132678"/>
                        <a:pt x="12215" y="250682"/>
                        <a:pt x="25444" y="229515"/>
                      </a:cubicBezTo>
                      <a:cubicBezTo>
                        <a:pt x="38673" y="208348"/>
                        <a:pt x="151386" y="13086"/>
                        <a:pt x="161969" y="9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2" name="フリーフォーム 1311">
                  <a:extLst>
                    <a:ext uri="{FF2B5EF4-FFF2-40B4-BE49-F238E27FC236}">
                      <a16:creationId xmlns:a16="http://schemas.microsoft.com/office/drawing/2014/main" id="{330FE242-E515-009A-F786-FBD1F37A1B38}"/>
                    </a:ext>
                  </a:extLst>
                </p:cNvPr>
                <p:cNvSpPr/>
                <p:nvPr/>
              </p:nvSpPr>
              <p:spPr>
                <a:xfrm>
                  <a:off x="7493000" y="6810321"/>
                  <a:ext cx="71068" cy="753101"/>
                </a:xfrm>
                <a:custGeom>
                  <a:avLst/>
                  <a:gdLst>
                    <a:gd name="connsiteX0" fmla="*/ 0 w 71068"/>
                    <a:gd name="connsiteY0" fmla="*/ 54 h 753101"/>
                    <a:gd name="connsiteX1" fmla="*/ 38100 w 71068"/>
                    <a:gd name="connsiteY1" fmla="*/ 295329 h 753101"/>
                    <a:gd name="connsiteX2" fmla="*/ 44450 w 71068"/>
                    <a:gd name="connsiteY2" fmla="*/ 257229 h 753101"/>
                    <a:gd name="connsiteX3" fmla="*/ 69850 w 71068"/>
                    <a:gd name="connsiteY3" fmla="*/ 482654 h 753101"/>
                    <a:gd name="connsiteX4" fmla="*/ 66675 w 71068"/>
                    <a:gd name="connsiteY4" fmla="*/ 415979 h 753101"/>
                    <a:gd name="connsiteX5" fmla="*/ 63500 w 71068"/>
                    <a:gd name="connsiteY5" fmla="*/ 743004 h 753101"/>
                    <a:gd name="connsiteX6" fmla="*/ 69850 w 71068"/>
                    <a:gd name="connsiteY6" fmla="*/ 631879 h 753101"/>
                    <a:gd name="connsiteX7" fmla="*/ 50800 w 71068"/>
                    <a:gd name="connsiteY7" fmla="*/ 254054 h 753101"/>
                    <a:gd name="connsiteX8" fmla="*/ 38100 w 71068"/>
                    <a:gd name="connsiteY8" fmla="*/ 222304 h 753101"/>
                    <a:gd name="connsiteX9" fmla="*/ 38100 w 71068"/>
                    <a:gd name="connsiteY9" fmla="*/ 269929 h 753101"/>
                    <a:gd name="connsiteX10" fmla="*/ 0 w 71068"/>
                    <a:gd name="connsiteY10" fmla="*/ 54 h 75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068" h="753101">
                      <a:moveTo>
                        <a:pt x="0" y="54"/>
                      </a:moveTo>
                      <a:cubicBezTo>
                        <a:pt x="0" y="4287"/>
                        <a:pt x="30692" y="252467"/>
                        <a:pt x="38100" y="295329"/>
                      </a:cubicBezTo>
                      <a:cubicBezTo>
                        <a:pt x="45508" y="338191"/>
                        <a:pt x="39158" y="226008"/>
                        <a:pt x="44450" y="257229"/>
                      </a:cubicBezTo>
                      <a:cubicBezTo>
                        <a:pt x="49742" y="288450"/>
                        <a:pt x="66146" y="456196"/>
                        <a:pt x="69850" y="482654"/>
                      </a:cubicBezTo>
                      <a:cubicBezTo>
                        <a:pt x="73554" y="509112"/>
                        <a:pt x="67733" y="372587"/>
                        <a:pt x="66675" y="415979"/>
                      </a:cubicBezTo>
                      <a:cubicBezTo>
                        <a:pt x="65617" y="459371"/>
                        <a:pt x="62971" y="707021"/>
                        <a:pt x="63500" y="743004"/>
                      </a:cubicBezTo>
                      <a:cubicBezTo>
                        <a:pt x="64029" y="778987"/>
                        <a:pt x="71967" y="713371"/>
                        <a:pt x="69850" y="631879"/>
                      </a:cubicBezTo>
                      <a:cubicBezTo>
                        <a:pt x="67733" y="550387"/>
                        <a:pt x="56092" y="322317"/>
                        <a:pt x="50800" y="254054"/>
                      </a:cubicBezTo>
                      <a:cubicBezTo>
                        <a:pt x="45508" y="185791"/>
                        <a:pt x="40217" y="219658"/>
                        <a:pt x="38100" y="222304"/>
                      </a:cubicBezTo>
                      <a:cubicBezTo>
                        <a:pt x="35983" y="224950"/>
                        <a:pt x="41275" y="301679"/>
                        <a:pt x="38100" y="269929"/>
                      </a:cubicBezTo>
                      <a:cubicBezTo>
                        <a:pt x="34925" y="238179"/>
                        <a:pt x="0" y="-4179"/>
                        <a:pt x="0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3" name="フリーフォーム 1312">
                  <a:extLst>
                    <a:ext uri="{FF2B5EF4-FFF2-40B4-BE49-F238E27FC236}">
                      <a16:creationId xmlns:a16="http://schemas.microsoft.com/office/drawing/2014/main" id="{DD542304-0307-5956-B77D-F3621EB4F7D1}"/>
                    </a:ext>
                  </a:extLst>
                </p:cNvPr>
                <p:cNvSpPr/>
                <p:nvPr/>
              </p:nvSpPr>
              <p:spPr>
                <a:xfrm>
                  <a:off x="7381872" y="6377470"/>
                  <a:ext cx="228826" cy="844585"/>
                </a:xfrm>
                <a:custGeom>
                  <a:avLst/>
                  <a:gdLst>
                    <a:gd name="connsiteX0" fmla="*/ 3 w 228826"/>
                    <a:gd name="connsiteY0" fmla="*/ 1105 h 844585"/>
                    <a:gd name="connsiteX1" fmla="*/ 95253 w 228826"/>
                    <a:gd name="connsiteY1" fmla="*/ 264630 h 844585"/>
                    <a:gd name="connsiteX2" fmla="*/ 69853 w 228826"/>
                    <a:gd name="connsiteY2" fmla="*/ 204305 h 844585"/>
                    <a:gd name="connsiteX3" fmla="*/ 114303 w 228826"/>
                    <a:gd name="connsiteY3" fmla="*/ 309080 h 844585"/>
                    <a:gd name="connsiteX4" fmla="*/ 111128 w 228826"/>
                    <a:gd name="connsiteY4" fmla="*/ 264630 h 844585"/>
                    <a:gd name="connsiteX5" fmla="*/ 149228 w 228826"/>
                    <a:gd name="connsiteY5" fmla="*/ 417030 h 844585"/>
                    <a:gd name="connsiteX6" fmla="*/ 123828 w 228826"/>
                    <a:gd name="connsiteY6" fmla="*/ 347180 h 844585"/>
                    <a:gd name="connsiteX7" fmla="*/ 177803 w 228826"/>
                    <a:gd name="connsiteY7" fmla="*/ 531330 h 844585"/>
                    <a:gd name="connsiteX8" fmla="*/ 184153 w 228826"/>
                    <a:gd name="connsiteY8" fmla="*/ 471005 h 844585"/>
                    <a:gd name="connsiteX9" fmla="*/ 190503 w 228826"/>
                    <a:gd name="connsiteY9" fmla="*/ 613880 h 844585"/>
                    <a:gd name="connsiteX10" fmla="*/ 171453 w 228826"/>
                    <a:gd name="connsiteY10" fmla="*/ 524980 h 844585"/>
                    <a:gd name="connsiteX11" fmla="*/ 209553 w 228826"/>
                    <a:gd name="connsiteY11" fmla="*/ 778980 h 844585"/>
                    <a:gd name="connsiteX12" fmla="*/ 228603 w 228826"/>
                    <a:gd name="connsiteY12" fmla="*/ 842480 h 844585"/>
                    <a:gd name="connsiteX13" fmla="*/ 209553 w 228826"/>
                    <a:gd name="connsiteY13" fmla="*/ 725005 h 844585"/>
                    <a:gd name="connsiteX14" fmla="*/ 92078 w 228826"/>
                    <a:gd name="connsiteY14" fmla="*/ 191605 h 844585"/>
                    <a:gd name="connsiteX15" fmla="*/ 3 w 228826"/>
                    <a:gd name="connsiteY15" fmla="*/ 1105 h 84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8826" h="844585">
                      <a:moveTo>
                        <a:pt x="3" y="1105"/>
                      </a:moveTo>
                      <a:cubicBezTo>
                        <a:pt x="532" y="13276"/>
                        <a:pt x="83611" y="230763"/>
                        <a:pt x="95253" y="264630"/>
                      </a:cubicBezTo>
                      <a:cubicBezTo>
                        <a:pt x="106895" y="298497"/>
                        <a:pt x="66678" y="196897"/>
                        <a:pt x="69853" y="204305"/>
                      </a:cubicBezTo>
                      <a:cubicBezTo>
                        <a:pt x="73028" y="211713"/>
                        <a:pt x="107424" y="299026"/>
                        <a:pt x="114303" y="309080"/>
                      </a:cubicBezTo>
                      <a:cubicBezTo>
                        <a:pt x="121182" y="319134"/>
                        <a:pt x="105307" y="246638"/>
                        <a:pt x="111128" y="264630"/>
                      </a:cubicBezTo>
                      <a:cubicBezTo>
                        <a:pt x="116949" y="282622"/>
                        <a:pt x="147111" y="403272"/>
                        <a:pt x="149228" y="417030"/>
                      </a:cubicBezTo>
                      <a:cubicBezTo>
                        <a:pt x="151345" y="430788"/>
                        <a:pt x="119066" y="328130"/>
                        <a:pt x="123828" y="347180"/>
                      </a:cubicBezTo>
                      <a:cubicBezTo>
                        <a:pt x="128590" y="366230"/>
                        <a:pt x="167749" y="510692"/>
                        <a:pt x="177803" y="531330"/>
                      </a:cubicBezTo>
                      <a:cubicBezTo>
                        <a:pt x="187857" y="551968"/>
                        <a:pt x="182036" y="457247"/>
                        <a:pt x="184153" y="471005"/>
                      </a:cubicBezTo>
                      <a:cubicBezTo>
                        <a:pt x="186270" y="484763"/>
                        <a:pt x="192620" y="604884"/>
                        <a:pt x="190503" y="613880"/>
                      </a:cubicBezTo>
                      <a:cubicBezTo>
                        <a:pt x="188386" y="622876"/>
                        <a:pt x="168278" y="497463"/>
                        <a:pt x="171453" y="524980"/>
                      </a:cubicBezTo>
                      <a:cubicBezTo>
                        <a:pt x="174628" y="552497"/>
                        <a:pt x="200028" y="726063"/>
                        <a:pt x="209553" y="778980"/>
                      </a:cubicBezTo>
                      <a:cubicBezTo>
                        <a:pt x="219078" y="831897"/>
                        <a:pt x="228603" y="851476"/>
                        <a:pt x="228603" y="842480"/>
                      </a:cubicBezTo>
                      <a:cubicBezTo>
                        <a:pt x="228603" y="833484"/>
                        <a:pt x="232307" y="833484"/>
                        <a:pt x="209553" y="725005"/>
                      </a:cubicBezTo>
                      <a:cubicBezTo>
                        <a:pt x="186799" y="616526"/>
                        <a:pt x="124886" y="304317"/>
                        <a:pt x="92078" y="191605"/>
                      </a:cubicBezTo>
                      <a:cubicBezTo>
                        <a:pt x="59270" y="78893"/>
                        <a:pt x="-526" y="-11066"/>
                        <a:pt x="3" y="11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4" name="フリーフォーム 1313">
                  <a:extLst>
                    <a:ext uri="{FF2B5EF4-FFF2-40B4-BE49-F238E27FC236}">
                      <a16:creationId xmlns:a16="http://schemas.microsoft.com/office/drawing/2014/main" id="{E84D9F90-BDD2-A879-BA8D-0421BD91ADB1}"/>
                    </a:ext>
                  </a:extLst>
                </p:cNvPr>
                <p:cNvSpPr/>
                <p:nvPr/>
              </p:nvSpPr>
              <p:spPr>
                <a:xfrm>
                  <a:off x="6927682" y="6057496"/>
                  <a:ext cx="491978" cy="237929"/>
                </a:xfrm>
                <a:custGeom>
                  <a:avLst/>
                  <a:gdLst>
                    <a:gd name="connsiteX0" fmla="*/ 168 w 491978"/>
                    <a:gd name="connsiteY0" fmla="*/ 404 h 237929"/>
                    <a:gd name="connsiteX1" fmla="*/ 270043 w 491978"/>
                    <a:gd name="connsiteY1" fmla="*/ 111529 h 237929"/>
                    <a:gd name="connsiteX2" fmla="*/ 273218 w 491978"/>
                    <a:gd name="connsiteY2" fmla="*/ 92479 h 237929"/>
                    <a:gd name="connsiteX3" fmla="*/ 489118 w 491978"/>
                    <a:gd name="connsiteY3" fmla="*/ 235354 h 237929"/>
                    <a:gd name="connsiteX4" fmla="*/ 384343 w 491978"/>
                    <a:gd name="connsiteY4" fmla="*/ 175029 h 237929"/>
                    <a:gd name="connsiteX5" fmla="*/ 203368 w 491978"/>
                    <a:gd name="connsiteY5" fmla="*/ 57554 h 237929"/>
                    <a:gd name="connsiteX6" fmla="*/ 228768 w 491978"/>
                    <a:gd name="connsiteY6" fmla="*/ 73429 h 237929"/>
                    <a:gd name="connsiteX7" fmla="*/ 168 w 491978"/>
                    <a:gd name="connsiteY7" fmla="*/ 404 h 23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1978" h="237929">
                      <a:moveTo>
                        <a:pt x="168" y="404"/>
                      </a:moveTo>
                      <a:cubicBezTo>
                        <a:pt x="7047" y="6754"/>
                        <a:pt x="224535" y="96183"/>
                        <a:pt x="270043" y="111529"/>
                      </a:cubicBezTo>
                      <a:cubicBezTo>
                        <a:pt x="315551" y="126875"/>
                        <a:pt x="236706" y="71842"/>
                        <a:pt x="273218" y="92479"/>
                      </a:cubicBezTo>
                      <a:cubicBezTo>
                        <a:pt x="309731" y="113117"/>
                        <a:pt x="470597" y="221596"/>
                        <a:pt x="489118" y="235354"/>
                      </a:cubicBezTo>
                      <a:cubicBezTo>
                        <a:pt x="507639" y="249112"/>
                        <a:pt x="431968" y="204662"/>
                        <a:pt x="384343" y="175029"/>
                      </a:cubicBezTo>
                      <a:cubicBezTo>
                        <a:pt x="336718" y="145396"/>
                        <a:pt x="229297" y="74487"/>
                        <a:pt x="203368" y="57554"/>
                      </a:cubicBezTo>
                      <a:cubicBezTo>
                        <a:pt x="177439" y="40621"/>
                        <a:pt x="258931" y="82425"/>
                        <a:pt x="228768" y="73429"/>
                      </a:cubicBezTo>
                      <a:cubicBezTo>
                        <a:pt x="198606" y="64433"/>
                        <a:pt x="-6711" y="-5946"/>
                        <a:pt x="168" y="4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5" name="フリーフォーム 1314">
                  <a:extLst>
                    <a:ext uri="{FF2B5EF4-FFF2-40B4-BE49-F238E27FC236}">
                      <a16:creationId xmlns:a16="http://schemas.microsoft.com/office/drawing/2014/main" id="{DBCFD5A7-006F-2A0F-F366-3626EBF854A7}"/>
                    </a:ext>
                  </a:extLst>
                </p:cNvPr>
                <p:cNvSpPr/>
                <p:nvPr/>
              </p:nvSpPr>
              <p:spPr>
                <a:xfrm>
                  <a:off x="6568837" y="6066002"/>
                  <a:ext cx="395335" cy="363726"/>
                </a:xfrm>
                <a:custGeom>
                  <a:avLst/>
                  <a:gdLst>
                    <a:gd name="connsiteX0" fmla="*/ 393938 w 395335"/>
                    <a:gd name="connsiteY0" fmla="*/ 4598 h 363726"/>
                    <a:gd name="connsiteX1" fmla="*/ 257413 w 395335"/>
                    <a:gd name="connsiteY1" fmla="*/ 17298 h 363726"/>
                    <a:gd name="connsiteX2" fmla="*/ 127238 w 395335"/>
                    <a:gd name="connsiteY2" fmla="*/ 131598 h 363726"/>
                    <a:gd name="connsiteX3" fmla="*/ 155813 w 395335"/>
                    <a:gd name="connsiteY3" fmla="*/ 87148 h 363726"/>
                    <a:gd name="connsiteX4" fmla="*/ 9763 w 395335"/>
                    <a:gd name="connsiteY4" fmla="*/ 350673 h 363726"/>
                    <a:gd name="connsiteX5" fmla="*/ 31988 w 395335"/>
                    <a:gd name="connsiteY5" fmla="*/ 293523 h 363726"/>
                    <a:gd name="connsiteX6" fmla="*/ 181213 w 395335"/>
                    <a:gd name="connsiteY6" fmla="*/ 33173 h 363726"/>
                    <a:gd name="connsiteX7" fmla="*/ 111363 w 395335"/>
                    <a:gd name="connsiteY7" fmla="*/ 125248 h 363726"/>
                    <a:gd name="connsiteX8" fmla="*/ 168513 w 395335"/>
                    <a:gd name="connsiteY8" fmla="*/ 58573 h 363726"/>
                    <a:gd name="connsiteX9" fmla="*/ 393938 w 395335"/>
                    <a:gd name="connsiteY9" fmla="*/ 4598 h 363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5335" h="363726">
                      <a:moveTo>
                        <a:pt x="393938" y="4598"/>
                      </a:moveTo>
                      <a:cubicBezTo>
                        <a:pt x="408755" y="-2281"/>
                        <a:pt x="301863" y="-3869"/>
                        <a:pt x="257413" y="17298"/>
                      </a:cubicBezTo>
                      <a:cubicBezTo>
                        <a:pt x="212963" y="38465"/>
                        <a:pt x="144171" y="119956"/>
                        <a:pt x="127238" y="131598"/>
                      </a:cubicBezTo>
                      <a:cubicBezTo>
                        <a:pt x="110305" y="143240"/>
                        <a:pt x="175392" y="50636"/>
                        <a:pt x="155813" y="87148"/>
                      </a:cubicBezTo>
                      <a:cubicBezTo>
                        <a:pt x="136234" y="123661"/>
                        <a:pt x="30400" y="316277"/>
                        <a:pt x="9763" y="350673"/>
                      </a:cubicBezTo>
                      <a:cubicBezTo>
                        <a:pt x="-10874" y="385069"/>
                        <a:pt x="3413" y="346440"/>
                        <a:pt x="31988" y="293523"/>
                      </a:cubicBezTo>
                      <a:cubicBezTo>
                        <a:pt x="60563" y="240606"/>
                        <a:pt x="167984" y="61219"/>
                        <a:pt x="181213" y="33173"/>
                      </a:cubicBezTo>
                      <a:cubicBezTo>
                        <a:pt x="194442" y="5127"/>
                        <a:pt x="113480" y="121015"/>
                        <a:pt x="111363" y="125248"/>
                      </a:cubicBezTo>
                      <a:cubicBezTo>
                        <a:pt x="109246" y="129481"/>
                        <a:pt x="129355" y="76565"/>
                        <a:pt x="168513" y="58573"/>
                      </a:cubicBezTo>
                      <a:cubicBezTo>
                        <a:pt x="207671" y="40581"/>
                        <a:pt x="379121" y="11477"/>
                        <a:pt x="393938" y="4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6" name="フリーフォーム 1315">
                  <a:extLst>
                    <a:ext uri="{FF2B5EF4-FFF2-40B4-BE49-F238E27FC236}">
                      <a16:creationId xmlns:a16="http://schemas.microsoft.com/office/drawing/2014/main" id="{8382ECD6-5578-A4A2-DF5C-10F5788DF6E1}"/>
                    </a:ext>
                  </a:extLst>
                </p:cNvPr>
                <p:cNvSpPr/>
                <p:nvPr/>
              </p:nvSpPr>
              <p:spPr>
                <a:xfrm>
                  <a:off x="7047518" y="6105178"/>
                  <a:ext cx="282729" cy="186764"/>
                </a:xfrm>
                <a:custGeom>
                  <a:avLst/>
                  <a:gdLst>
                    <a:gd name="connsiteX0" fmla="*/ 982 w 282729"/>
                    <a:gd name="connsiteY0" fmla="*/ 347 h 186764"/>
                    <a:gd name="connsiteX1" fmla="*/ 280382 w 282729"/>
                    <a:gd name="connsiteY1" fmla="*/ 184497 h 186764"/>
                    <a:gd name="connsiteX2" fmla="*/ 137507 w 282729"/>
                    <a:gd name="connsiteY2" fmla="*/ 105122 h 186764"/>
                    <a:gd name="connsiteX3" fmla="*/ 185132 w 282729"/>
                    <a:gd name="connsiteY3" fmla="*/ 136872 h 186764"/>
                    <a:gd name="connsiteX4" fmla="*/ 982 w 282729"/>
                    <a:gd name="connsiteY4" fmla="*/ 347 h 18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729" h="186764">
                      <a:moveTo>
                        <a:pt x="982" y="347"/>
                      </a:moveTo>
                      <a:cubicBezTo>
                        <a:pt x="16857" y="8284"/>
                        <a:pt x="257628" y="167035"/>
                        <a:pt x="280382" y="184497"/>
                      </a:cubicBezTo>
                      <a:cubicBezTo>
                        <a:pt x="303136" y="201960"/>
                        <a:pt x="153382" y="113059"/>
                        <a:pt x="137507" y="105122"/>
                      </a:cubicBezTo>
                      <a:cubicBezTo>
                        <a:pt x="121632" y="97185"/>
                        <a:pt x="203653" y="150630"/>
                        <a:pt x="185132" y="136872"/>
                      </a:cubicBezTo>
                      <a:cubicBezTo>
                        <a:pt x="166611" y="123114"/>
                        <a:pt x="-14893" y="-7590"/>
                        <a:pt x="982" y="3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7" name="フリーフォーム 1316">
                  <a:extLst>
                    <a:ext uri="{FF2B5EF4-FFF2-40B4-BE49-F238E27FC236}">
                      <a16:creationId xmlns:a16="http://schemas.microsoft.com/office/drawing/2014/main" id="{A4E9B2C4-52D3-71BD-9EE9-C7D465955899}"/>
                    </a:ext>
                  </a:extLst>
                </p:cNvPr>
                <p:cNvSpPr/>
                <p:nvPr/>
              </p:nvSpPr>
              <p:spPr>
                <a:xfrm>
                  <a:off x="7213493" y="6261073"/>
                  <a:ext cx="296680" cy="613956"/>
                </a:xfrm>
                <a:custGeom>
                  <a:avLst/>
                  <a:gdLst>
                    <a:gd name="connsiteX0" fmla="*/ 107 w 296680"/>
                    <a:gd name="connsiteY0" fmla="*/ 27 h 613956"/>
                    <a:gd name="connsiteX1" fmla="*/ 162032 w 296680"/>
                    <a:gd name="connsiteY1" fmla="*/ 238152 h 613956"/>
                    <a:gd name="connsiteX2" fmla="*/ 149332 w 296680"/>
                    <a:gd name="connsiteY2" fmla="*/ 206402 h 613956"/>
                    <a:gd name="connsiteX3" fmla="*/ 289032 w 296680"/>
                    <a:gd name="connsiteY3" fmla="*/ 596927 h 613956"/>
                    <a:gd name="connsiteX4" fmla="*/ 263632 w 296680"/>
                    <a:gd name="connsiteY4" fmla="*/ 511202 h 613956"/>
                    <a:gd name="connsiteX5" fmla="*/ 139807 w 296680"/>
                    <a:gd name="connsiteY5" fmla="*/ 215927 h 613956"/>
                    <a:gd name="connsiteX6" fmla="*/ 136632 w 296680"/>
                    <a:gd name="connsiteY6" fmla="*/ 222277 h 613956"/>
                    <a:gd name="connsiteX7" fmla="*/ 107 w 296680"/>
                    <a:gd name="connsiteY7" fmla="*/ 27 h 613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6680" h="613956">
                      <a:moveTo>
                        <a:pt x="107" y="27"/>
                      </a:moveTo>
                      <a:cubicBezTo>
                        <a:pt x="4340" y="2673"/>
                        <a:pt x="137161" y="203756"/>
                        <a:pt x="162032" y="238152"/>
                      </a:cubicBezTo>
                      <a:cubicBezTo>
                        <a:pt x="186903" y="272548"/>
                        <a:pt x="128165" y="146606"/>
                        <a:pt x="149332" y="206402"/>
                      </a:cubicBezTo>
                      <a:cubicBezTo>
                        <a:pt x="170499" y="266198"/>
                        <a:pt x="269982" y="546127"/>
                        <a:pt x="289032" y="596927"/>
                      </a:cubicBezTo>
                      <a:cubicBezTo>
                        <a:pt x="308082" y="647727"/>
                        <a:pt x="288503" y="574702"/>
                        <a:pt x="263632" y="511202"/>
                      </a:cubicBezTo>
                      <a:cubicBezTo>
                        <a:pt x="238761" y="447702"/>
                        <a:pt x="160974" y="264081"/>
                        <a:pt x="139807" y="215927"/>
                      </a:cubicBezTo>
                      <a:cubicBezTo>
                        <a:pt x="118640" y="167773"/>
                        <a:pt x="155153" y="257731"/>
                        <a:pt x="136632" y="222277"/>
                      </a:cubicBezTo>
                      <a:cubicBezTo>
                        <a:pt x="118111" y="186823"/>
                        <a:pt x="-4126" y="-2619"/>
                        <a:pt x="107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8" name="フリーフォーム 1317">
                  <a:extLst>
                    <a:ext uri="{FF2B5EF4-FFF2-40B4-BE49-F238E27FC236}">
                      <a16:creationId xmlns:a16="http://schemas.microsoft.com/office/drawing/2014/main" id="{D2C9CE45-07A8-EA55-DFFC-C14DBFC98FE3}"/>
                    </a:ext>
                  </a:extLst>
                </p:cNvPr>
                <p:cNvSpPr/>
                <p:nvPr/>
              </p:nvSpPr>
              <p:spPr>
                <a:xfrm>
                  <a:off x="7209826" y="6246780"/>
                  <a:ext cx="325053" cy="744844"/>
                </a:xfrm>
                <a:custGeom>
                  <a:avLst/>
                  <a:gdLst>
                    <a:gd name="connsiteX0" fmla="*/ 599 w 325053"/>
                    <a:gd name="connsiteY0" fmla="*/ 1620 h 744844"/>
                    <a:gd name="connsiteX1" fmla="*/ 206974 w 325053"/>
                    <a:gd name="connsiteY1" fmla="*/ 446120 h 744844"/>
                    <a:gd name="connsiteX2" fmla="*/ 318099 w 325053"/>
                    <a:gd name="connsiteY2" fmla="*/ 738220 h 744844"/>
                    <a:gd name="connsiteX3" fmla="*/ 295874 w 325053"/>
                    <a:gd name="connsiteY3" fmla="*/ 617570 h 744844"/>
                    <a:gd name="connsiteX4" fmla="*/ 152999 w 325053"/>
                    <a:gd name="connsiteY4" fmla="*/ 252445 h 744844"/>
                    <a:gd name="connsiteX5" fmla="*/ 143474 w 325053"/>
                    <a:gd name="connsiteY5" fmla="*/ 293720 h 744844"/>
                    <a:gd name="connsiteX6" fmla="*/ 599 w 325053"/>
                    <a:gd name="connsiteY6" fmla="*/ 1620 h 74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053" h="744844">
                      <a:moveTo>
                        <a:pt x="599" y="1620"/>
                      </a:moveTo>
                      <a:cubicBezTo>
                        <a:pt x="11182" y="27020"/>
                        <a:pt x="154057" y="323353"/>
                        <a:pt x="206974" y="446120"/>
                      </a:cubicBezTo>
                      <a:cubicBezTo>
                        <a:pt x="259891" y="568887"/>
                        <a:pt x="303282" y="709645"/>
                        <a:pt x="318099" y="738220"/>
                      </a:cubicBezTo>
                      <a:cubicBezTo>
                        <a:pt x="332916" y="766795"/>
                        <a:pt x="323391" y="698533"/>
                        <a:pt x="295874" y="617570"/>
                      </a:cubicBezTo>
                      <a:cubicBezTo>
                        <a:pt x="268357" y="536608"/>
                        <a:pt x="178399" y="306420"/>
                        <a:pt x="152999" y="252445"/>
                      </a:cubicBezTo>
                      <a:cubicBezTo>
                        <a:pt x="127599" y="198470"/>
                        <a:pt x="164112" y="330233"/>
                        <a:pt x="143474" y="293720"/>
                      </a:cubicBezTo>
                      <a:cubicBezTo>
                        <a:pt x="122837" y="257208"/>
                        <a:pt x="-9984" y="-23780"/>
                        <a:pt x="599" y="16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9" name="フリーフォーム 1318">
                  <a:extLst>
                    <a:ext uri="{FF2B5EF4-FFF2-40B4-BE49-F238E27FC236}">
                      <a16:creationId xmlns:a16="http://schemas.microsoft.com/office/drawing/2014/main" id="{7A203421-EF6C-D6FD-291A-52261BBB382E}"/>
                    </a:ext>
                  </a:extLst>
                </p:cNvPr>
                <p:cNvSpPr/>
                <p:nvPr/>
              </p:nvSpPr>
              <p:spPr>
                <a:xfrm>
                  <a:off x="7502321" y="6864020"/>
                  <a:ext cx="32463" cy="788885"/>
                </a:xfrm>
                <a:custGeom>
                  <a:avLst/>
                  <a:gdLst>
                    <a:gd name="connsiteX0" fmla="*/ 3379 w 32463"/>
                    <a:gd name="connsiteY0" fmla="*/ 330 h 788885"/>
                    <a:gd name="connsiteX1" fmla="*/ 31954 w 32463"/>
                    <a:gd name="connsiteY1" fmla="*/ 476580 h 788885"/>
                    <a:gd name="connsiteX2" fmla="*/ 22429 w 32463"/>
                    <a:gd name="connsiteY2" fmla="*/ 400380 h 788885"/>
                    <a:gd name="connsiteX3" fmla="*/ 31954 w 32463"/>
                    <a:gd name="connsiteY3" fmla="*/ 775030 h 788885"/>
                    <a:gd name="connsiteX4" fmla="*/ 9729 w 32463"/>
                    <a:gd name="connsiteY4" fmla="*/ 673430 h 788885"/>
                    <a:gd name="connsiteX5" fmla="*/ 6554 w 32463"/>
                    <a:gd name="connsiteY5" fmla="*/ 343230 h 788885"/>
                    <a:gd name="connsiteX6" fmla="*/ 204 w 32463"/>
                    <a:gd name="connsiteY6" fmla="*/ 400380 h 788885"/>
                    <a:gd name="connsiteX7" fmla="*/ 3379 w 32463"/>
                    <a:gd name="connsiteY7" fmla="*/ 330 h 78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463" h="788885">
                      <a:moveTo>
                        <a:pt x="3379" y="330"/>
                      </a:moveTo>
                      <a:cubicBezTo>
                        <a:pt x="8671" y="13030"/>
                        <a:pt x="28779" y="409905"/>
                        <a:pt x="31954" y="476580"/>
                      </a:cubicBezTo>
                      <a:cubicBezTo>
                        <a:pt x="35129" y="543255"/>
                        <a:pt x="22429" y="350638"/>
                        <a:pt x="22429" y="400380"/>
                      </a:cubicBezTo>
                      <a:cubicBezTo>
                        <a:pt x="22429" y="450122"/>
                        <a:pt x="34071" y="729522"/>
                        <a:pt x="31954" y="775030"/>
                      </a:cubicBezTo>
                      <a:cubicBezTo>
                        <a:pt x="29837" y="820538"/>
                        <a:pt x="13962" y="745397"/>
                        <a:pt x="9729" y="673430"/>
                      </a:cubicBezTo>
                      <a:cubicBezTo>
                        <a:pt x="5496" y="601463"/>
                        <a:pt x="8142" y="388738"/>
                        <a:pt x="6554" y="343230"/>
                      </a:cubicBezTo>
                      <a:cubicBezTo>
                        <a:pt x="4967" y="297722"/>
                        <a:pt x="-325" y="455413"/>
                        <a:pt x="204" y="400380"/>
                      </a:cubicBezTo>
                      <a:cubicBezTo>
                        <a:pt x="733" y="345347"/>
                        <a:pt x="-1913" y="-12370"/>
                        <a:pt x="3379" y="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0" name="フリーフォーム 1319">
                  <a:extLst>
                    <a:ext uri="{FF2B5EF4-FFF2-40B4-BE49-F238E27FC236}">
                      <a16:creationId xmlns:a16="http://schemas.microsoft.com/office/drawing/2014/main" id="{F1BE851A-AE2B-5BD1-27A8-7AADF85C9BED}"/>
                    </a:ext>
                  </a:extLst>
                </p:cNvPr>
                <p:cNvSpPr/>
                <p:nvPr/>
              </p:nvSpPr>
              <p:spPr>
                <a:xfrm>
                  <a:off x="7212676" y="6362631"/>
                  <a:ext cx="239905" cy="676143"/>
                </a:xfrm>
                <a:custGeom>
                  <a:avLst/>
                  <a:gdLst>
                    <a:gd name="connsiteX0" fmla="*/ 4099 w 239905"/>
                    <a:gd name="connsiteY0" fmla="*/ 6419 h 676143"/>
                    <a:gd name="connsiteX1" fmla="*/ 185074 w 239905"/>
                    <a:gd name="connsiteY1" fmla="*/ 422344 h 676143"/>
                    <a:gd name="connsiteX2" fmla="*/ 172374 w 239905"/>
                    <a:gd name="connsiteY2" fmla="*/ 400119 h 676143"/>
                    <a:gd name="connsiteX3" fmla="*/ 229524 w 239905"/>
                    <a:gd name="connsiteY3" fmla="*/ 660469 h 676143"/>
                    <a:gd name="connsiteX4" fmla="*/ 219999 w 239905"/>
                    <a:gd name="connsiteY4" fmla="*/ 590619 h 676143"/>
                    <a:gd name="connsiteX5" fmla="*/ 35849 w 239905"/>
                    <a:gd name="connsiteY5" fmla="*/ 130244 h 676143"/>
                    <a:gd name="connsiteX6" fmla="*/ 54899 w 239905"/>
                    <a:gd name="connsiteY6" fmla="*/ 165169 h 676143"/>
                    <a:gd name="connsiteX7" fmla="*/ 4099 w 239905"/>
                    <a:gd name="connsiteY7" fmla="*/ 6419 h 67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905" h="676143">
                      <a:moveTo>
                        <a:pt x="4099" y="6419"/>
                      </a:moveTo>
                      <a:cubicBezTo>
                        <a:pt x="25795" y="49282"/>
                        <a:pt x="157028" y="356727"/>
                        <a:pt x="185074" y="422344"/>
                      </a:cubicBezTo>
                      <a:cubicBezTo>
                        <a:pt x="213120" y="487961"/>
                        <a:pt x="164966" y="360432"/>
                        <a:pt x="172374" y="400119"/>
                      </a:cubicBezTo>
                      <a:cubicBezTo>
                        <a:pt x="179782" y="439806"/>
                        <a:pt x="221587" y="628719"/>
                        <a:pt x="229524" y="660469"/>
                      </a:cubicBezTo>
                      <a:cubicBezTo>
                        <a:pt x="237461" y="692219"/>
                        <a:pt x="252278" y="678990"/>
                        <a:pt x="219999" y="590619"/>
                      </a:cubicBezTo>
                      <a:cubicBezTo>
                        <a:pt x="187720" y="502248"/>
                        <a:pt x="63366" y="201152"/>
                        <a:pt x="35849" y="130244"/>
                      </a:cubicBezTo>
                      <a:cubicBezTo>
                        <a:pt x="8332" y="59336"/>
                        <a:pt x="55957" y="181573"/>
                        <a:pt x="54899" y="165169"/>
                      </a:cubicBezTo>
                      <a:cubicBezTo>
                        <a:pt x="53841" y="148765"/>
                        <a:pt x="-17597" y="-36444"/>
                        <a:pt x="4099" y="64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1" name="フリーフォーム 1320">
                  <a:extLst>
                    <a:ext uri="{FF2B5EF4-FFF2-40B4-BE49-F238E27FC236}">
                      <a16:creationId xmlns:a16="http://schemas.microsoft.com/office/drawing/2014/main" id="{4D1157D6-7DDC-9118-BFC9-E21FCB084098}"/>
                    </a:ext>
                  </a:extLst>
                </p:cNvPr>
                <p:cNvSpPr/>
                <p:nvPr/>
              </p:nvSpPr>
              <p:spPr>
                <a:xfrm>
                  <a:off x="7164508" y="6364633"/>
                  <a:ext cx="281757" cy="707694"/>
                </a:xfrm>
                <a:custGeom>
                  <a:avLst/>
                  <a:gdLst>
                    <a:gd name="connsiteX0" fmla="*/ 1467 w 281757"/>
                    <a:gd name="connsiteY0" fmla="*/ 4417 h 707694"/>
                    <a:gd name="connsiteX1" fmla="*/ 150692 w 281757"/>
                    <a:gd name="connsiteY1" fmla="*/ 423517 h 707694"/>
                    <a:gd name="connsiteX2" fmla="*/ 153867 w 281757"/>
                    <a:gd name="connsiteY2" fmla="*/ 394942 h 707694"/>
                    <a:gd name="connsiteX3" fmla="*/ 277692 w 281757"/>
                    <a:gd name="connsiteY3" fmla="*/ 702917 h 707694"/>
                    <a:gd name="connsiteX4" fmla="*/ 239592 w 281757"/>
                    <a:gd name="connsiteY4" fmla="*/ 556867 h 707694"/>
                    <a:gd name="connsiteX5" fmla="*/ 118942 w 281757"/>
                    <a:gd name="connsiteY5" fmla="*/ 220317 h 707694"/>
                    <a:gd name="connsiteX6" fmla="*/ 144342 w 281757"/>
                    <a:gd name="connsiteY6" fmla="*/ 391767 h 707694"/>
                    <a:gd name="connsiteX7" fmla="*/ 84017 w 281757"/>
                    <a:gd name="connsiteY7" fmla="*/ 96492 h 707694"/>
                    <a:gd name="connsiteX8" fmla="*/ 74492 w 281757"/>
                    <a:gd name="connsiteY8" fmla="*/ 194917 h 707694"/>
                    <a:gd name="connsiteX9" fmla="*/ 1467 w 281757"/>
                    <a:gd name="connsiteY9" fmla="*/ 4417 h 707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757" h="707694">
                      <a:moveTo>
                        <a:pt x="1467" y="4417"/>
                      </a:moveTo>
                      <a:cubicBezTo>
                        <a:pt x="14167" y="42517"/>
                        <a:pt x="125292" y="358430"/>
                        <a:pt x="150692" y="423517"/>
                      </a:cubicBezTo>
                      <a:cubicBezTo>
                        <a:pt x="176092" y="488605"/>
                        <a:pt x="132700" y="348375"/>
                        <a:pt x="153867" y="394942"/>
                      </a:cubicBezTo>
                      <a:cubicBezTo>
                        <a:pt x="175034" y="441509"/>
                        <a:pt x="263405" y="675930"/>
                        <a:pt x="277692" y="702917"/>
                      </a:cubicBezTo>
                      <a:cubicBezTo>
                        <a:pt x="291980" y="729905"/>
                        <a:pt x="266050" y="637300"/>
                        <a:pt x="239592" y="556867"/>
                      </a:cubicBezTo>
                      <a:cubicBezTo>
                        <a:pt x="213134" y="476434"/>
                        <a:pt x="134817" y="247834"/>
                        <a:pt x="118942" y="220317"/>
                      </a:cubicBezTo>
                      <a:cubicBezTo>
                        <a:pt x="103067" y="192800"/>
                        <a:pt x="150163" y="412404"/>
                        <a:pt x="144342" y="391767"/>
                      </a:cubicBezTo>
                      <a:cubicBezTo>
                        <a:pt x="138521" y="371130"/>
                        <a:pt x="95659" y="129300"/>
                        <a:pt x="84017" y="96492"/>
                      </a:cubicBezTo>
                      <a:cubicBezTo>
                        <a:pt x="72375" y="63684"/>
                        <a:pt x="86663" y="202854"/>
                        <a:pt x="74492" y="194917"/>
                      </a:cubicBezTo>
                      <a:cubicBezTo>
                        <a:pt x="62321" y="186980"/>
                        <a:pt x="-11233" y="-33683"/>
                        <a:pt x="1467" y="44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2" name="フリーフォーム 1321">
                  <a:extLst>
                    <a:ext uri="{FF2B5EF4-FFF2-40B4-BE49-F238E27FC236}">
                      <a16:creationId xmlns:a16="http://schemas.microsoft.com/office/drawing/2014/main" id="{6EA1D5B7-D2EC-35C3-A26E-09DF41F2254D}"/>
                    </a:ext>
                  </a:extLst>
                </p:cNvPr>
                <p:cNvSpPr/>
                <p:nvPr/>
              </p:nvSpPr>
              <p:spPr>
                <a:xfrm>
                  <a:off x="7403248" y="6964909"/>
                  <a:ext cx="26494" cy="541120"/>
                </a:xfrm>
                <a:custGeom>
                  <a:avLst/>
                  <a:gdLst>
                    <a:gd name="connsiteX0" fmla="*/ 16727 w 26494"/>
                    <a:gd name="connsiteY0" fmla="*/ 1041 h 541120"/>
                    <a:gd name="connsiteX1" fmla="*/ 23077 w 26494"/>
                    <a:gd name="connsiteY1" fmla="*/ 432841 h 541120"/>
                    <a:gd name="connsiteX2" fmla="*/ 26252 w 26494"/>
                    <a:gd name="connsiteY2" fmla="*/ 540791 h 541120"/>
                    <a:gd name="connsiteX3" fmla="*/ 16727 w 26494"/>
                    <a:gd name="connsiteY3" fmla="*/ 458241 h 541120"/>
                    <a:gd name="connsiteX4" fmla="*/ 852 w 26494"/>
                    <a:gd name="connsiteY4" fmla="*/ 242341 h 541120"/>
                    <a:gd name="connsiteX5" fmla="*/ 4027 w 26494"/>
                    <a:gd name="connsiteY5" fmla="*/ 309016 h 541120"/>
                    <a:gd name="connsiteX6" fmla="*/ 16727 w 26494"/>
                    <a:gd name="connsiteY6" fmla="*/ 1041 h 54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94" h="541120">
                      <a:moveTo>
                        <a:pt x="16727" y="1041"/>
                      </a:moveTo>
                      <a:cubicBezTo>
                        <a:pt x="19902" y="21679"/>
                        <a:pt x="21490" y="342883"/>
                        <a:pt x="23077" y="432841"/>
                      </a:cubicBezTo>
                      <a:cubicBezTo>
                        <a:pt x="24665" y="522799"/>
                        <a:pt x="27310" y="536558"/>
                        <a:pt x="26252" y="540791"/>
                      </a:cubicBezTo>
                      <a:cubicBezTo>
                        <a:pt x="25194" y="545024"/>
                        <a:pt x="20960" y="507983"/>
                        <a:pt x="16727" y="458241"/>
                      </a:cubicBezTo>
                      <a:cubicBezTo>
                        <a:pt x="12494" y="408499"/>
                        <a:pt x="2969" y="267212"/>
                        <a:pt x="852" y="242341"/>
                      </a:cubicBezTo>
                      <a:cubicBezTo>
                        <a:pt x="-1265" y="217470"/>
                        <a:pt x="852" y="344999"/>
                        <a:pt x="4027" y="309016"/>
                      </a:cubicBezTo>
                      <a:cubicBezTo>
                        <a:pt x="7202" y="273033"/>
                        <a:pt x="13552" y="-19597"/>
                        <a:pt x="16727" y="10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3" name="フリーフォーム 1322">
                  <a:extLst>
                    <a:ext uri="{FF2B5EF4-FFF2-40B4-BE49-F238E27FC236}">
                      <a16:creationId xmlns:a16="http://schemas.microsoft.com/office/drawing/2014/main" id="{AC9F5E51-0414-B908-579C-6F81BC8DB9C3}"/>
                    </a:ext>
                  </a:extLst>
                </p:cNvPr>
                <p:cNvSpPr/>
                <p:nvPr/>
              </p:nvSpPr>
              <p:spPr>
                <a:xfrm>
                  <a:off x="7432057" y="6882439"/>
                  <a:ext cx="35771" cy="641769"/>
                </a:xfrm>
                <a:custGeom>
                  <a:avLst/>
                  <a:gdLst>
                    <a:gd name="connsiteX0" fmla="*/ 16493 w 35771"/>
                    <a:gd name="connsiteY0" fmla="*/ 961 h 641769"/>
                    <a:gd name="connsiteX1" fmla="*/ 26018 w 35771"/>
                    <a:gd name="connsiteY1" fmla="*/ 407361 h 641769"/>
                    <a:gd name="connsiteX2" fmla="*/ 22843 w 35771"/>
                    <a:gd name="connsiteY2" fmla="*/ 639136 h 641769"/>
                    <a:gd name="connsiteX3" fmla="*/ 35543 w 35771"/>
                    <a:gd name="connsiteY3" fmla="*/ 515311 h 641769"/>
                    <a:gd name="connsiteX4" fmla="*/ 10143 w 35771"/>
                    <a:gd name="connsiteY4" fmla="*/ 254961 h 641769"/>
                    <a:gd name="connsiteX5" fmla="*/ 618 w 35771"/>
                    <a:gd name="connsiteY5" fmla="*/ 293061 h 641769"/>
                    <a:gd name="connsiteX6" fmla="*/ 16493 w 35771"/>
                    <a:gd name="connsiteY6" fmla="*/ 961 h 64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71" h="641769">
                      <a:moveTo>
                        <a:pt x="16493" y="961"/>
                      </a:moveTo>
                      <a:cubicBezTo>
                        <a:pt x="20726" y="20011"/>
                        <a:pt x="24960" y="300999"/>
                        <a:pt x="26018" y="407361"/>
                      </a:cubicBezTo>
                      <a:cubicBezTo>
                        <a:pt x="27076" y="513723"/>
                        <a:pt x="21256" y="621144"/>
                        <a:pt x="22843" y="639136"/>
                      </a:cubicBezTo>
                      <a:cubicBezTo>
                        <a:pt x="24431" y="657128"/>
                        <a:pt x="37660" y="579340"/>
                        <a:pt x="35543" y="515311"/>
                      </a:cubicBezTo>
                      <a:cubicBezTo>
                        <a:pt x="33426" y="451282"/>
                        <a:pt x="15964" y="292003"/>
                        <a:pt x="10143" y="254961"/>
                      </a:cubicBezTo>
                      <a:cubicBezTo>
                        <a:pt x="4322" y="217919"/>
                        <a:pt x="-2028" y="334336"/>
                        <a:pt x="618" y="293061"/>
                      </a:cubicBezTo>
                      <a:cubicBezTo>
                        <a:pt x="3264" y="251786"/>
                        <a:pt x="12260" y="-18089"/>
                        <a:pt x="16493" y="9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4" name="フリーフォーム 1323">
                  <a:extLst>
                    <a:ext uri="{FF2B5EF4-FFF2-40B4-BE49-F238E27FC236}">
                      <a16:creationId xmlns:a16="http://schemas.microsoft.com/office/drawing/2014/main" id="{74C8123A-791A-E022-3E53-C90F432E5A6E}"/>
                    </a:ext>
                  </a:extLst>
                </p:cNvPr>
                <p:cNvSpPr/>
                <p:nvPr/>
              </p:nvSpPr>
              <p:spPr>
                <a:xfrm>
                  <a:off x="6832224" y="6097334"/>
                  <a:ext cx="419770" cy="275652"/>
                </a:xfrm>
                <a:custGeom>
                  <a:avLst/>
                  <a:gdLst>
                    <a:gd name="connsiteX0" fmla="*/ 376 w 419770"/>
                    <a:gd name="connsiteY0" fmla="*/ 27241 h 275652"/>
                    <a:gd name="connsiteX1" fmla="*/ 238501 w 419770"/>
                    <a:gd name="connsiteY1" fmla="*/ 68516 h 275652"/>
                    <a:gd name="connsiteX2" fmla="*/ 222626 w 419770"/>
                    <a:gd name="connsiteY2" fmla="*/ 58991 h 275652"/>
                    <a:gd name="connsiteX3" fmla="*/ 413126 w 419770"/>
                    <a:gd name="connsiteY3" fmla="*/ 271716 h 275652"/>
                    <a:gd name="connsiteX4" fmla="*/ 352801 w 419770"/>
                    <a:gd name="connsiteY4" fmla="*/ 182816 h 275652"/>
                    <a:gd name="connsiteX5" fmla="*/ 127376 w 419770"/>
                    <a:gd name="connsiteY5" fmla="*/ 5016 h 275652"/>
                    <a:gd name="connsiteX6" fmla="*/ 181351 w 419770"/>
                    <a:gd name="connsiteY6" fmla="*/ 46291 h 275652"/>
                    <a:gd name="connsiteX7" fmla="*/ 376 w 419770"/>
                    <a:gd name="connsiteY7" fmla="*/ 27241 h 275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770" h="275652">
                      <a:moveTo>
                        <a:pt x="376" y="27241"/>
                      </a:moveTo>
                      <a:cubicBezTo>
                        <a:pt x="9901" y="30945"/>
                        <a:pt x="238501" y="68516"/>
                        <a:pt x="238501" y="68516"/>
                      </a:cubicBezTo>
                      <a:cubicBezTo>
                        <a:pt x="275543" y="73808"/>
                        <a:pt x="193522" y="25124"/>
                        <a:pt x="222626" y="58991"/>
                      </a:cubicBezTo>
                      <a:cubicBezTo>
                        <a:pt x="251730" y="92858"/>
                        <a:pt x="391430" y="251079"/>
                        <a:pt x="413126" y="271716"/>
                      </a:cubicBezTo>
                      <a:cubicBezTo>
                        <a:pt x="434822" y="292354"/>
                        <a:pt x="400426" y="227266"/>
                        <a:pt x="352801" y="182816"/>
                      </a:cubicBezTo>
                      <a:cubicBezTo>
                        <a:pt x="305176" y="138366"/>
                        <a:pt x="155951" y="27770"/>
                        <a:pt x="127376" y="5016"/>
                      </a:cubicBezTo>
                      <a:cubicBezTo>
                        <a:pt x="98801" y="-17738"/>
                        <a:pt x="197755" y="44174"/>
                        <a:pt x="181351" y="46291"/>
                      </a:cubicBezTo>
                      <a:cubicBezTo>
                        <a:pt x="164947" y="48408"/>
                        <a:pt x="-9149" y="23537"/>
                        <a:pt x="376" y="27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5" name="フリーフォーム 1324">
                  <a:extLst>
                    <a:ext uri="{FF2B5EF4-FFF2-40B4-BE49-F238E27FC236}">
                      <a16:creationId xmlns:a16="http://schemas.microsoft.com/office/drawing/2014/main" id="{D491A99F-0E36-20C9-0701-C43498131C40}"/>
                    </a:ext>
                  </a:extLst>
                </p:cNvPr>
                <p:cNvSpPr/>
                <p:nvPr/>
              </p:nvSpPr>
              <p:spPr>
                <a:xfrm>
                  <a:off x="6585218" y="6123394"/>
                  <a:ext cx="406172" cy="321416"/>
                </a:xfrm>
                <a:custGeom>
                  <a:avLst/>
                  <a:gdLst>
                    <a:gd name="connsiteX0" fmla="*/ 406132 w 406172"/>
                    <a:gd name="connsiteY0" fmla="*/ 1181 h 321416"/>
                    <a:gd name="connsiteX1" fmla="*/ 18782 w 406172"/>
                    <a:gd name="connsiteY1" fmla="*/ 305981 h 321416"/>
                    <a:gd name="connsiteX2" fmla="*/ 79107 w 406172"/>
                    <a:gd name="connsiteY2" fmla="*/ 248831 h 321416"/>
                    <a:gd name="connsiteX3" fmla="*/ 241032 w 406172"/>
                    <a:gd name="connsiteY3" fmla="*/ 10706 h 321416"/>
                    <a:gd name="connsiteX4" fmla="*/ 79107 w 406172"/>
                    <a:gd name="connsiteY4" fmla="*/ 207556 h 321416"/>
                    <a:gd name="connsiteX5" fmla="*/ 187057 w 406172"/>
                    <a:gd name="connsiteY5" fmla="*/ 134531 h 321416"/>
                    <a:gd name="connsiteX6" fmla="*/ 44182 w 406172"/>
                    <a:gd name="connsiteY6" fmla="*/ 198031 h 321416"/>
                    <a:gd name="connsiteX7" fmla="*/ 406132 w 406172"/>
                    <a:gd name="connsiteY7" fmla="*/ 1181 h 321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6172" h="321416">
                      <a:moveTo>
                        <a:pt x="406132" y="1181"/>
                      </a:moveTo>
                      <a:cubicBezTo>
                        <a:pt x="401899" y="19173"/>
                        <a:pt x="73286" y="264706"/>
                        <a:pt x="18782" y="305981"/>
                      </a:cubicBezTo>
                      <a:cubicBezTo>
                        <a:pt x="-35722" y="347256"/>
                        <a:pt x="42065" y="298043"/>
                        <a:pt x="79107" y="248831"/>
                      </a:cubicBezTo>
                      <a:cubicBezTo>
                        <a:pt x="116149" y="199619"/>
                        <a:pt x="241032" y="17585"/>
                        <a:pt x="241032" y="10706"/>
                      </a:cubicBezTo>
                      <a:cubicBezTo>
                        <a:pt x="241032" y="3827"/>
                        <a:pt x="88103" y="186919"/>
                        <a:pt x="79107" y="207556"/>
                      </a:cubicBezTo>
                      <a:cubicBezTo>
                        <a:pt x="70111" y="228194"/>
                        <a:pt x="192878" y="136119"/>
                        <a:pt x="187057" y="134531"/>
                      </a:cubicBezTo>
                      <a:cubicBezTo>
                        <a:pt x="181236" y="132944"/>
                        <a:pt x="10315" y="219727"/>
                        <a:pt x="44182" y="198031"/>
                      </a:cubicBezTo>
                      <a:cubicBezTo>
                        <a:pt x="78049" y="176335"/>
                        <a:pt x="410365" y="-16811"/>
                        <a:pt x="406132" y="1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6" name="フリーフォーム 1325">
                  <a:extLst>
                    <a:ext uri="{FF2B5EF4-FFF2-40B4-BE49-F238E27FC236}">
                      <a16:creationId xmlns:a16="http://schemas.microsoft.com/office/drawing/2014/main" id="{47D90E23-9F07-9ACA-F841-BE91F2865BA9}"/>
                    </a:ext>
                  </a:extLst>
                </p:cNvPr>
                <p:cNvSpPr/>
                <p:nvPr/>
              </p:nvSpPr>
              <p:spPr>
                <a:xfrm>
                  <a:off x="6794480" y="6305544"/>
                  <a:ext cx="378207" cy="687638"/>
                </a:xfrm>
                <a:custGeom>
                  <a:avLst/>
                  <a:gdLst>
                    <a:gd name="connsiteX0" fmla="*/ 20 w 378207"/>
                    <a:gd name="connsiteY0" fmla="*/ 6 h 687638"/>
                    <a:gd name="connsiteX1" fmla="*/ 193695 w 378207"/>
                    <a:gd name="connsiteY1" fmla="*/ 174631 h 687638"/>
                    <a:gd name="connsiteX2" fmla="*/ 184170 w 378207"/>
                    <a:gd name="connsiteY2" fmla="*/ 127006 h 687638"/>
                    <a:gd name="connsiteX3" fmla="*/ 288945 w 378207"/>
                    <a:gd name="connsiteY3" fmla="*/ 301631 h 687638"/>
                    <a:gd name="connsiteX4" fmla="*/ 263545 w 378207"/>
                    <a:gd name="connsiteY4" fmla="*/ 263531 h 687638"/>
                    <a:gd name="connsiteX5" fmla="*/ 304820 w 378207"/>
                    <a:gd name="connsiteY5" fmla="*/ 352431 h 687638"/>
                    <a:gd name="connsiteX6" fmla="*/ 374670 w 378207"/>
                    <a:gd name="connsiteY6" fmla="*/ 669931 h 687638"/>
                    <a:gd name="connsiteX7" fmla="*/ 355620 w 378207"/>
                    <a:gd name="connsiteY7" fmla="*/ 609606 h 687638"/>
                    <a:gd name="connsiteX8" fmla="*/ 250845 w 378207"/>
                    <a:gd name="connsiteY8" fmla="*/ 295281 h 687638"/>
                    <a:gd name="connsiteX9" fmla="*/ 206395 w 378207"/>
                    <a:gd name="connsiteY9" fmla="*/ 168281 h 687638"/>
                    <a:gd name="connsiteX10" fmla="*/ 20 w 378207"/>
                    <a:gd name="connsiteY10" fmla="*/ 6 h 68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8207" h="687638">
                      <a:moveTo>
                        <a:pt x="20" y="6"/>
                      </a:moveTo>
                      <a:cubicBezTo>
                        <a:pt x="-2097" y="1064"/>
                        <a:pt x="163003" y="153464"/>
                        <a:pt x="193695" y="174631"/>
                      </a:cubicBezTo>
                      <a:cubicBezTo>
                        <a:pt x="224387" y="195798"/>
                        <a:pt x="168295" y="105839"/>
                        <a:pt x="184170" y="127006"/>
                      </a:cubicBezTo>
                      <a:cubicBezTo>
                        <a:pt x="200045" y="148173"/>
                        <a:pt x="275716" y="278877"/>
                        <a:pt x="288945" y="301631"/>
                      </a:cubicBezTo>
                      <a:cubicBezTo>
                        <a:pt x="302174" y="324385"/>
                        <a:pt x="260899" y="255064"/>
                        <a:pt x="263545" y="263531"/>
                      </a:cubicBezTo>
                      <a:cubicBezTo>
                        <a:pt x="266191" y="271998"/>
                        <a:pt x="286299" y="284698"/>
                        <a:pt x="304820" y="352431"/>
                      </a:cubicBezTo>
                      <a:cubicBezTo>
                        <a:pt x="323341" y="420164"/>
                        <a:pt x="366203" y="627069"/>
                        <a:pt x="374670" y="669931"/>
                      </a:cubicBezTo>
                      <a:cubicBezTo>
                        <a:pt x="383137" y="712793"/>
                        <a:pt x="376258" y="672048"/>
                        <a:pt x="355620" y="609606"/>
                      </a:cubicBezTo>
                      <a:cubicBezTo>
                        <a:pt x="334982" y="547164"/>
                        <a:pt x="275716" y="368835"/>
                        <a:pt x="250845" y="295281"/>
                      </a:cubicBezTo>
                      <a:cubicBezTo>
                        <a:pt x="225974" y="221727"/>
                        <a:pt x="245553" y="216435"/>
                        <a:pt x="206395" y="168281"/>
                      </a:cubicBezTo>
                      <a:cubicBezTo>
                        <a:pt x="167237" y="120127"/>
                        <a:pt x="2137" y="-1052"/>
                        <a:pt x="20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7" name="フリーフォーム 1326">
                  <a:extLst>
                    <a:ext uri="{FF2B5EF4-FFF2-40B4-BE49-F238E27FC236}">
                      <a16:creationId xmlns:a16="http://schemas.microsoft.com/office/drawing/2014/main" id="{EE566930-A36B-EC2C-D3B7-59429C7DD220}"/>
                    </a:ext>
                  </a:extLst>
                </p:cNvPr>
                <p:cNvSpPr/>
                <p:nvPr/>
              </p:nvSpPr>
              <p:spPr>
                <a:xfrm>
                  <a:off x="6950018" y="6965950"/>
                  <a:ext cx="277438" cy="711210"/>
                </a:xfrm>
                <a:custGeom>
                  <a:avLst/>
                  <a:gdLst>
                    <a:gd name="connsiteX0" fmla="*/ 247707 w 277438"/>
                    <a:gd name="connsiteY0" fmla="*/ 0 h 711210"/>
                    <a:gd name="connsiteX1" fmla="*/ 260407 w 277438"/>
                    <a:gd name="connsiteY1" fmla="*/ 336550 h 711210"/>
                    <a:gd name="connsiteX2" fmla="*/ 206432 w 277438"/>
                    <a:gd name="connsiteY2" fmla="*/ 514350 h 711210"/>
                    <a:gd name="connsiteX3" fmla="*/ 190557 w 277438"/>
                    <a:gd name="connsiteY3" fmla="*/ 612775 h 711210"/>
                    <a:gd name="connsiteX4" fmla="*/ 222307 w 277438"/>
                    <a:gd name="connsiteY4" fmla="*/ 517525 h 711210"/>
                    <a:gd name="connsiteX5" fmla="*/ 177857 w 277438"/>
                    <a:gd name="connsiteY5" fmla="*/ 635000 h 711210"/>
                    <a:gd name="connsiteX6" fmla="*/ 139757 w 277438"/>
                    <a:gd name="connsiteY6" fmla="*/ 666750 h 711210"/>
                    <a:gd name="connsiteX7" fmla="*/ 57 w 277438"/>
                    <a:gd name="connsiteY7" fmla="*/ 711200 h 711210"/>
                    <a:gd name="connsiteX8" fmla="*/ 123882 w 277438"/>
                    <a:gd name="connsiteY8" fmla="*/ 669925 h 711210"/>
                    <a:gd name="connsiteX9" fmla="*/ 222307 w 277438"/>
                    <a:gd name="connsiteY9" fmla="*/ 574675 h 711210"/>
                    <a:gd name="connsiteX10" fmla="*/ 266757 w 277438"/>
                    <a:gd name="connsiteY10" fmla="*/ 384175 h 711210"/>
                    <a:gd name="connsiteX11" fmla="*/ 212782 w 277438"/>
                    <a:gd name="connsiteY11" fmla="*/ 514350 h 711210"/>
                    <a:gd name="connsiteX12" fmla="*/ 276282 w 277438"/>
                    <a:gd name="connsiteY12" fmla="*/ 238125 h 711210"/>
                    <a:gd name="connsiteX13" fmla="*/ 254057 w 277438"/>
                    <a:gd name="connsiteY13" fmla="*/ 339725 h 711210"/>
                    <a:gd name="connsiteX14" fmla="*/ 247707 w 277438"/>
                    <a:gd name="connsiteY14" fmla="*/ 0 h 71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7438" h="711210">
                      <a:moveTo>
                        <a:pt x="247707" y="0"/>
                      </a:moveTo>
                      <a:cubicBezTo>
                        <a:pt x="248765" y="-529"/>
                        <a:pt x="267286" y="250825"/>
                        <a:pt x="260407" y="336550"/>
                      </a:cubicBezTo>
                      <a:cubicBezTo>
                        <a:pt x="253528" y="422275"/>
                        <a:pt x="218074" y="468313"/>
                        <a:pt x="206432" y="514350"/>
                      </a:cubicBezTo>
                      <a:cubicBezTo>
                        <a:pt x="194790" y="560387"/>
                        <a:pt x="187911" y="612246"/>
                        <a:pt x="190557" y="612775"/>
                      </a:cubicBezTo>
                      <a:cubicBezTo>
                        <a:pt x="193203" y="613304"/>
                        <a:pt x="224424" y="513821"/>
                        <a:pt x="222307" y="517525"/>
                      </a:cubicBezTo>
                      <a:cubicBezTo>
                        <a:pt x="220190" y="521229"/>
                        <a:pt x="191615" y="610129"/>
                        <a:pt x="177857" y="635000"/>
                      </a:cubicBezTo>
                      <a:cubicBezTo>
                        <a:pt x="164099" y="659871"/>
                        <a:pt x="169390" y="654050"/>
                        <a:pt x="139757" y="666750"/>
                      </a:cubicBezTo>
                      <a:cubicBezTo>
                        <a:pt x="110124" y="679450"/>
                        <a:pt x="2703" y="710671"/>
                        <a:pt x="57" y="711200"/>
                      </a:cubicBezTo>
                      <a:cubicBezTo>
                        <a:pt x="-2589" y="711729"/>
                        <a:pt x="86840" y="692679"/>
                        <a:pt x="123882" y="669925"/>
                      </a:cubicBezTo>
                      <a:cubicBezTo>
                        <a:pt x="160924" y="647171"/>
                        <a:pt x="198494" y="622300"/>
                        <a:pt x="222307" y="574675"/>
                      </a:cubicBezTo>
                      <a:cubicBezTo>
                        <a:pt x="246119" y="527050"/>
                        <a:pt x="268344" y="394229"/>
                        <a:pt x="266757" y="384175"/>
                      </a:cubicBezTo>
                      <a:cubicBezTo>
                        <a:pt x="265170" y="374121"/>
                        <a:pt x="211194" y="538692"/>
                        <a:pt x="212782" y="514350"/>
                      </a:cubicBezTo>
                      <a:cubicBezTo>
                        <a:pt x="214369" y="490008"/>
                        <a:pt x="269403" y="267229"/>
                        <a:pt x="276282" y="238125"/>
                      </a:cubicBezTo>
                      <a:cubicBezTo>
                        <a:pt x="283161" y="209021"/>
                        <a:pt x="257232" y="372533"/>
                        <a:pt x="254057" y="339725"/>
                      </a:cubicBezTo>
                      <a:cubicBezTo>
                        <a:pt x="250882" y="306917"/>
                        <a:pt x="246649" y="529"/>
                        <a:pt x="24770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8" name="フリーフォーム 1327">
                  <a:extLst>
                    <a:ext uri="{FF2B5EF4-FFF2-40B4-BE49-F238E27FC236}">
                      <a16:creationId xmlns:a16="http://schemas.microsoft.com/office/drawing/2014/main" id="{913C821A-AF0F-8826-8023-FE48D29EC585}"/>
                    </a:ext>
                  </a:extLst>
                </p:cNvPr>
                <p:cNvSpPr/>
                <p:nvPr/>
              </p:nvSpPr>
              <p:spPr>
                <a:xfrm>
                  <a:off x="6781416" y="6419631"/>
                  <a:ext cx="203301" cy="25993"/>
                </a:xfrm>
                <a:custGeom>
                  <a:avLst/>
                  <a:gdLst>
                    <a:gd name="connsiteX0" fmla="*/ 384 w 203301"/>
                    <a:gd name="connsiteY0" fmla="*/ 25619 h 25993"/>
                    <a:gd name="connsiteX1" fmla="*/ 200409 w 203301"/>
                    <a:gd name="connsiteY1" fmla="*/ 19269 h 25993"/>
                    <a:gd name="connsiteX2" fmla="*/ 121034 w 203301"/>
                    <a:gd name="connsiteY2" fmla="*/ 219 h 25993"/>
                    <a:gd name="connsiteX3" fmla="*/ 149609 w 203301"/>
                    <a:gd name="connsiteY3" fmla="*/ 9744 h 25993"/>
                    <a:gd name="connsiteX4" fmla="*/ 384 w 203301"/>
                    <a:gd name="connsiteY4" fmla="*/ 25619 h 2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301" h="25993">
                      <a:moveTo>
                        <a:pt x="384" y="25619"/>
                      </a:moveTo>
                      <a:cubicBezTo>
                        <a:pt x="8851" y="27206"/>
                        <a:pt x="180301" y="23502"/>
                        <a:pt x="200409" y="19269"/>
                      </a:cubicBezTo>
                      <a:cubicBezTo>
                        <a:pt x="220517" y="15036"/>
                        <a:pt x="129501" y="1806"/>
                        <a:pt x="121034" y="219"/>
                      </a:cubicBezTo>
                      <a:cubicBezTo>
                        <a:pt x="112567" y="-1368"/>
                        <a:pt x="173422" y="6040"/>
                        <a:pt x="149609" y="9744"/>
                      </a:cubicBezTo>
                      <a:cubicBezTo>
                        <a:pt x="125797" y="13448"/>
                        <a:pt x="-8083" y="24032"/>
                        <a:pt x="384" y="256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9" name="フリーフォーム 1328">
                  <a:extLst>
                    <a:ext uri="{FF2B5EF4-FFF2-40B4-BE49-F238E27FC236}">
                      <a16:creationId xmlns:a16="http://schemas.microsoft.com/office/drawing/2014/main" id="{54EA9653-19D1-0CB8-F9EC-CD3FAE50E30A}"/>
                    </a:ext>
                  </a:extLst>
                </p:cNvPr>
                <p:cNvSpPr/>
                <p:nvPr/>
              </p:nvSpPr>
              <p:spPr>
                <a:xfrm>
                  <a:off x="6756400" y="6429375"/>
                  <a:ext cx="292175" cy="155697"/>
                </a:xfrm>
                <a:custGeom>
                  <a:avLst/>
                  <a:gdLst>
                    <a:gd name="connsiteX0" fmla="*/ 0 w 292175"/>
                    <a:gd name="connsiteY0" fmla="*/ 0 h 155697"/>
                    <a:gd name="connsiteX1" fmla="*/ 101600 w 292175"/>
                    <a:gd name="connsiteY1" fmla="*/ 123825 h 155697"/>
                    <a:gd name="connsiteX2" fmla="*/ 117475 w 292175"/>
                    <a:gd name="connsiteY2" fmla="*/ 136525 h 155697"/>
                    <a:gd name="connsiteX3" fmla="*/ 209550 w 292175"/>
                    <a:gd name="connsiteY3" fmla="*/ 139700 h 155697"/>
                    <a:gd name="connsiteX4" fmla="*/ 95250 w 292175"/>
                    <a:gd name="connsiteY4" fmla="*/ 155575 h 155697"/>
                    <a:gd name="connsiteX5" fmla="*/ 292100 w 292175"/>
                    <a:gd name="connsiteY5" fmla="*/ 130175 h 155697"/>
                    <a:gd name="connsiteX6" fmla="*/ 120650 w 292175"/>
                    <a:gd name="connsiteY6" fmla="*/ 139700 h 155697"/>
                    <a:gd name="connsiteX7" fmla="*/ 101600 w 292175"/>
                    <a:gd name="connsiteY7" fmla="*/ 123825 h 155697"/>
                    <a:gd name="connsiteX8" fmla="*/ 0 w 292175"/>
                    <a:gd name="connsiteY8" fmla="*/ 0 h 155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175" h="155697">
                      <a:moveTo>
                        <a:pt x="0" y="0"/>
                      </a:moveTo>
                      <a:lnTo>
                        <a:pt x="101600" y="123825"/>
                      </a:lnTo>
                      <a:cubicBezTo>
                        <a:pt x="121179" y="146579"/>
                        <a:pt x="99483" y="133879"/>
                        <a:pt x="117475" y="136525"/>
                      </a:cubicBezTo>
                      <a:cubicBezTo>
                        <a:pt x="135467" y="139171"/>
                        <a:pt x="213254" y="136525"/>
                        <a:pt x="209550" y="139700"/>
                      </a:cubicBezTo>
                      <a:cubicBezTo>
                        <a:pt x="205846" y="142875"/>
                        <a:pt x="81492" y="157162"/>
                        <a:pt x="95250" y="155575"/>
                      </a:cubicBezTo>
                      <a:cubicBezTo>
                        <a:pt x="109008" y="153988"/>
                        <a:pt x="287867" y="132821"/>
                        <a:pt x="292100" y="130175"/>
                      </a:cubicBezTo>
                      <a:cubicBezTo>
                        <a:pt x="296333" y="127529"/>
                        <a:pt x="120650" y="139700"/>
                        <a:pt x="120650" y="139700"/>
                      </a:cubicBezTo>
                      <a:cubicBezTo>
                        <a:pt x="88900" y="138642"/>
                        <a:pt x="119062" y="143933"/>
                        <a:pt x="101600" y="123825"/>
                      </a:cubicBezTo>
                      <a:cubicBezTo>
                        <a:pt x="84138" y="103717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0" name="フリーフォーム 1329">
                  <a:extLst>
                    <a:ext uri="{FF2B5EF4-FFF2-40B4-BE49-F238E27FC236}">
                      <a16:creationId xmlns:a16="http://schemas.microsoft.com/office/drawing/2014/main" id="{148BDEF7-CEBB-B793-6358-383877BA2455}"/>
                    </a:ext>
                  </a:extLst>
                </p:cNvPr>
                <p:cNvSpPr/>
                <p:nvPr/>
              </p:nvSpPr>
              <p:spPr>
                <a:xfrm>
                  <a:off x="6794386" y="6435711"/>
                  <a:ext cx="86817" cy="148112"/>
                </a:xfrm>
                <a:custGeom>
                  <a:avLst/>
                  <a:gdLst>
                    <a:gd name="connsiteX0" fmla="*/ 114 w 86817"/>
                    <a:gd name="connsiteY0" fmla="*/ 14 h 148112"/>
                    <a:gd name="connsiteX1" fmla="*/ 85839 w 86817"/>
                    <a:gd name="connsiteY1" fmla="*/ 146064 h 148112"/>
                    <a:gd name="connsiteX2" fmla="*/ 47739 w 86817"/>
                    <a:gd name="connsiteY2" fmla="*/ 88914 h 148112"/>
                    <a:gd name="connsiteX3" fmla="*/ 66789 w 86817"/>
                    <a:gd name="connsiteY3" fmla="*/ 136539 h 148112"/>
                    <a:gd name="connsiteX4" fmla="*/ 114 w 86817"/>
                    <a:gd name="connsiteY4" fmla="*/ 14 h 14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817" h="148112">
                      <a:moveTo>
                        <a:pt x="114" y="14"/>
                      </a:moveTo>
                      <a:cubicBezTo>
                        <a:pt x="3289" y="1601"/>
                        <a:pt x="77902" y="131247"/>
                        <a:pt x="85839" y="146064"/>
                      </a:cubicBezTo>
                      <a:cubicBezTo>
                        <a:pt x="93777" y="160881"/>
                        <a:pt x="50914" y="90501"/>
                        <a:pt x="47739" y="88914"/>
                      </a:cubicBezTo>
                      <a:cubicBezTo>
                        <a:pt x="44564" y="87327"/>
                        <a:pt x="72610" y="145535"/>
                        <a:pt x="66789" y="136539"/>
                      </a:cubicBezTo>
                      <a:cubicBezTo>
                        <a:pt x="60968" y="127543"/>
                        <a:pt x="-3061" y="-1573"/>
                        <a:pt x="114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1" name="フリーフォーム 1330">
                  <a:extLst>
                    <a:ext uri="{FF2B5EF4-FFF2-40B4-BE49-F238E27FC236}">
                      <a16:creationId xmlns:a16="http://schemas.microsoft.com/office/drawing/2014/main" id="{E17460CA-0EFE-72D8-EFE4-51460978CFA9}"/>
                    </a:ext>
                  </a:extLst>
                </p:cNvPr>
                <p:cNvSpPr/>
                <p:nvPr/>
              </p:nvSpPr>
              <p:spPr>
                <a:xfrm>
                  <a:off x="6845299" y="6521450"/>
                  <a:ext cx="200049" cy="38140"/>
                </a:xfrm>
                <a:custGeom>
                  <a:avLst/>
                  <a:gdLst>
                    <a:gd name="connsiteX0" fmla="*/ 1 w 200049"/>
                    <a:gd name="connsiteY0" fmla="*/ 38100 h 38140"/>
                    <a:gd name="connsiteX1" fmla="*/ 152401 w 200049"/>
                    <a:gd name="connsiteY1" fmla="*/ 19050 h 38140"/>
                    <a:gd name="connsiteX2" fmla="*/ 200026 w 200049"/>
                    <a:gd name="connsiteY2" fmla="*/ 12700 h 38140"/>
                    <a:gd name="connsiteX3" fmla="*/ 158751 w 200049"/>
                    <a:gd name="connsiteY3" fmla="*/ 0 h 38140"/>
                    <a:gd name="connsiteX4" fmla="*/ 155576 w 200049"/>
                    <a:gd name="connsiteY4" fmla="*/ 12700 h 38140"/>
                    <a:gd name="connsiteX5" fmla="*/ 1 w 200049"/>
                    <a:gd name="connsiteY5" fmla="*/ 38100 h 3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49" h="38140">
                      <a:moveTo>
                        <a:pt x="1" y="38100"/>
                      </a:moveTo>
                      <a:cubicBezTo>
                        <a:pt x="-528" y="39158"/>
                        <a:pt x="152401" y="19050"/>
                        <a:pt x="152401" y="19050"/>
                      </a:cubicBezTo>
                      <a:cubicBezTo>
                        <a:pt x="185739" y="14817"/>
                        <a:pt x="198968" y="15875"/>
                        <a:pt x="200026" y="12700"/>
                      </a:cubicBezTo>
                      <a:cubicBezTo>
                        <a:pt x="201084" y="9525"/>
                        <a:pt x="166159" y="0"/>
                        <a:pt x="158751" y="0"/>
                      </a:cubicBezTo>
                      <a:cubicBezTo>
                        <a:pt x="151343" y="0"/>
                        <a:pt x="183622" y="5821"/>
                        <a:pt x="155576" y="12700"/>
                      </a:cubicBezTo>
                      <a:cubicBezTo>
                        <a:pt x="127530" y="19579"/>
                        <a:pt x="530" y="37042"/>
                        <a:pt x="1" y="381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2" name="フリーフォーム 1331">
                  <a:extLst>
                    <a:ext uri="{FF2B5EF4-FFF2-40B4-BE49-F238E27FC236}">
                      <a16:creationId xmlns:a16="http://schemas.microsoft.com/office/drawing/2014/main" id="{444EF498-FA6A-B9B1-F818-C24441EE1396}"/>
                    </a:ext>
                  </a:extLst>
                </p:cNvPr>
                <p:cNvSpPr/>
                <p:nvPr/>
              </p:nvSpPr>
              <p:spPr>
                <a:xfrm>
                  <a:off x="6880167" y="6400791"/>
                  <a:ext cx="149916" cy="171706"/>
                </a:xfrm>
                <a:custGeom>
                  <a:avLst/>
                  <a:gdLst>
                    <a:gd name="connsiteX0" fmla="*/ 58 w 149916"/>
                    <a:gd name="connsiteY0" fmla="*/ 9 h 171706"/>
                    <a:gd name="connsiteX1" fmla="*/ 111183 w 149916"/>
                    <a:gd name="connsiteY1" fmla="*/ 107959 h 171706"/>
                    <a:gd name="connsiteX2" fmla="*/ 149283 w 149916"/>
                    <a:gd name="connsiteY2" fmla="*/ 171459 h 171706"/>
                    <a:gd name="connsiteX3" fmla="*/ 85783 w 149916"/>
                    <a:gd name="connsiteY3" fmla="*/ 85734 h 171706"/>
                    <a:gd name="connsiteX4" fmla="*/ 95308 w 149916"/>
                    <a:gd name="connsiteY4" fmla="*/ 101609 h 171706"/>
                    <a:gd name="connsiteX5" fmla="*/ 58 w 149916"/>
                    <a:gd name="connsiteY5" fmla="*/ 9 h 17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916" h="171706">
                      <a:moveTo>
                        <a:pt x="58" y="9"/>
                      </a:moveTo>
                      <a:cubicBezTo>
                        <a:pt x="2704" y="1067"/>
                        <a:pt x="86312" y="79384"/>
                        <a:pt x="111183" y="107959"/>
                      </a:cubicBezTo>
                      <a:cubicBezTo>
                        <a:pt x="136054" y="136534"/>
                        <a:pt x="153516" y="175163"/>
                        <a:pt x="149283" y="171459"/>
                      </a:cubicBezTo>
                      <a:cubicBezTo>
                        <a:pt x="145050" y="167755"/>
                        <a:pt x="85783" y="85734"/>
                        <a:pt x="85783" y="85734"/>
                      </a:cubicBezTo>
                      <a:cubicBezTo>
                        <a:pt x="76787" y="74092"/>
                        <a:pt x="105891" y="112192"/>
                        <a:pt x="95308" y="101609"/>
                      </a:cubicBezTo>
                      <a:cubicBezTo>
                        <a:pt x="84725" y="91026"/>
                        <a:pt x="-2588" y="-1049"/>
                        <a:pt x="5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3" name="フリーフォーム 1332">
                  <a:extLst>
                    <a:ext uri="{FF2B5EF4-FFF2-40B4-BE49-F238E27FC236}">
                      <a16:creationId xmlns:a16="http://schemas.microsoft.com/office/drawing/2014/main" id="{E4BEF579-AB5F-2961-F08C-6401F1AD68FC}"/>
                    </a:ext>
                  </a:extLst>
                </p:cNvPr>
                <p:cNvSpPr/>
                <p:nvPr/>
              </p:nvSpPr>
              <p:spPr>
                <a:xfrm>
                  <a:off x="7009189" y="6586029"/>
                  <a:ext cx="135398" cy="419432"/>
                </a:xfrm>
                <a:custGeom>
                  <a:avLst/>
                  <a:gdLst>
                    <a:gd name="connsiteX0" fmla="*/ 1211 w 135398"/>
                    <a:gd name="connsiteY0" fmla="*/ 5271 h 419432"/>
                    <a:gd name="connsiteX1" fmla="*/ 134561 w 135398"/>
                    <a:gd name="connsiteY1" fmla="*/ 418021 h 419432"/>
                    <a:gd name="connsiteX2" fmla="*/ 58361 w 135398"/>
                    <a:gd name="connsiteY2" fmla="*/ 141796 h 419432"/>
                    <a:gd name="connsiteX3" fmla="*/ 67886 w 135398"/>
                    <a:gd name="connsiteY3" fmla="*/ 179896 h 419432"/>
                    <a:gd name="connsiteX4" fmla="*/ 1211 w 135398"/>
                    <a:gd name="connsiteY4" fmla="*/ 5271 h 41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398" h="419432">
                      <a:moveTo>
                        <a:pt x="1211" y="5271"/>
                      </a:moveTo>
                      <a:cubicBezTo>
                        <a:pt x="12324" y="44959"/>
                        <a:pt x="125036" y="395267"/>
                        <a:pt x="134561" y="418021"/>
                      </a:cubicBezTo>
                      <a:cubicBezTo>
                        <a:pt x="144086" y="440775"/>
                        <a:pt x="69474" y="181484"/>
                        <a:pt x="58361" y="141796"/>
                      </a:cubicBezTo>
                      <a:cubicBezTo>
                        <a:pt x="47249" y="102109"/>
                        <a:pt x="76882" y="197359"/>
                        <a:pt x="67886" y="179896"/>
                      </a:cubicBezTo>
                      <a:cubicBezTo>
                        <a:pt x="58890" y="162434"/>
                        <a:pt x="-9902" y="-34417"/>
                        <a:pt x="1211" y="5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4" name="フリーフォーム 1333">
                  <a:extLst>
                    <a:ext uri="{FF2B5EF4-FFF2-40B4-BE49-F238E27FC236}">
                      <a16:creationId xmlns:a16="http://schemas.microsoft.com/office/drawing/2014/main" id="{45B846C0-A680-9AA3-5C80-85B1D1E11DA1}"/>
                    </a:ext>
                  </a:extLst>
                </p:cNvPr>
                <p:cNvSpPr/>
                <p:nvPr/>
              </p:nvSpPr>
              <p:spPr>
                <a:xfrm>
                  <a:off x="7005836" y="7022937"/>
                  <a:ext cx="182234" cy="630377"/>
                </a:xfrm>
                <a:custGeom>
                  <a:avLst/>
                  <a:gdLst>
                    <a:gd name="connsiteX0" fmla="*/ 153789 w 182234"/>
                    <a:gd name="connsiteY0" fmla="*/ 163 h 630377"/>
                    <a:gd name="connsiteX1" fmla="*/ 160139 w 182234"/>
                    <a:gd name="connsiteY1" fmla="*/ 276388 h 630377"/>
                    <a:gd name="connsiteX2" fmla="*/ 160139 w 182234"/>
                    <a:gd name="connsiteY2" fmla="*/ 222413 h 630377"/>
                    <a:gd name="connsiteX3" fmla="*/ 122039 w 182234"/>
                    <a:gd name="connsiteY3" fmla="*/ 517688 h 630377"/>
                    <a:gd name="connsiteX4" fmla="*/ 128389 w 182234"/>
                    <a:gd name="connsiteY4" fmla="*/ 470063 h 630377"/>
                    <a:gd name="connsiteX5" fmla="*/ 112514 w 182234"/>
                    <a:gd name="connsiteY5" fmla="*/ 517688 h 630377"/>
                    <a:gd name="connsiteX6" fmla="*/ 1389 w 182234"/>
                    <a:gd name="connsiteY6" fmla="*/ 628813 h 630377"/>
                    <a:gd name="connsiteX7" fmla="*/ 58539 w 182234"/>
                    <a:gd name="connsiteY7" fmla="*/ 571663 h 630377"/>
                    <a:gd name="connsiteX8" fmla="*/ 179189 w 182234"/>
                    <a:gd name="connsiteY8" fmla="*/ 419263 h 630377"/>
                    <a:gd name="connsiteX9" fmla="*/ 147439 w 182234"/>
                    <a:gd name="connsiteY9" fmla="*/ 451013 h 630377"/>
                    <a:gd name="connsiteX10" fmla="*/ 163314 w 182234"/>
                    <a:gd name="connsiteY10" fmla="*/ 222413 h 630377"/>
                    <a:gd name="connsiteX11" fmla="*/ 147439 w 182234"/>
                    <a:gd name="connsiteY11" fmla="*/ 320838 h 630377"/>
                    <a:gd name="connsiteX12" fmla="*/ 153789 w 182234"/>
                    <a:gd name="connsiteY12" fmla="*/ 163 h 63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234" h="630377">
                      <a:moveTo>
                        <a:pt x="153789" y="163"/>
                      </a:moveTo>
                      <a:cubicBezTo>
                        <a:pt x="155906" y="-7245"/>
                        <a:pt x="159081" y="239346"/>
                        <a:pt x="160139" y="276388"/>
                      </a:cubicBezTo>
                      <a:cubicBezTo>
                        <a:pt x="161197" y="313430"/>
                        <a:pt x="166489" y="182196"/>
                        <a:pt x="160139" y="222413"/>
                      </a:cubicBezTo>
                      <a:cubicBezTo>
                        <a:pt x="153789" y="262630"/>
                        <a:pt x="127331" y="476413"/>
                        <a:pt x="122039" y="517688"/>
                      </a:cubicBezTo>
                      <a:cubicBezTo>
                        <a:pt x="116747" y="558963"/>
                        <a:pt x="129976" y="470063"/>
                        <a:pt x="128389" y="470063"/>
                      </a:cubicBezTo>
                      <a:cubicBezTo>
                        <a:pt x="126802" y="470063"/>
                        <a:pt x="133681" y="491230"/>
                        <a:pt x="112514" y="517688"/>
                      </a:cubicBezTo>
                      <a:cubicBezTo>
                        <a:pt x="91347" y="544146"/>
                        <a:pt x="1389" y="628813"/>
                        <a:pt x="1389" y="628813"/>
                      </a:cubicBezTo>
                      <a:cubicBezTo>
                        <a:pt x="-7607" y="637809"/>
                        <a:pt x="28906" y="606588"/>
                        <a:pt x="58539" y="571663"/>
                      </a:cubicBezTo>
                      <a:cubicBezTo>
                        <a:pt x="88172" y="536738"/>
                        <a:pt x="164372" y="439371"/>
                        <a:pt x="179189" y="419263"/>
                      </a:cubicBezTo>
                      <a:cubicBezTo>
                        <a:pt x="194006" y="399155"/>
                        <a:pt x="150085" y="483821"/>
                        <a:pt x="147439" y="451013"/>
                      </a:cubicBezTo>
                      <a:cubicBezTo>
                        <a:pt x="144793" y="418205"/>
                        <a:pt x="163314" y="244109"/>
                        <a:pt x="163314" y="222413"/>
                      </a:cubicBezTo>
                      <a:cubicBezTo>
                        <a:pt x="163314" y="200717"/>
                        <a:pt x="145322" y="351530"/>
                        <a:pt x="147439" y="320838"/>
                      </a:cubicBezTo>
                      <a:cubicBezTo>
                        <a:pt x="149556" y="290146"/>
                        <a:pt x="151672" y="7571"/>
                        <a:pt x="153789" y="1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5" name="フリーフォーム 1334">
                  <a:extLst>
                    <a:ext uri="{FF2B5EF4-FFF2-40B4-BE49-F238E27FC236}">
                      <a16:creationId xmlns:a16="http://schemas.microsoft.com/office/drawing/2014/main" id="{C0A0182D-CD44-6C0C-B0AF-F19C43B7C16D}"/>
                    </a:ext>
                  </a:extLst>
                </p:cNvPr>
                <p:cNvSpPr/>
                <p:nvPr/>
              </p:nvSpPr>
              <p:spPr>
                <a:xfrm>
                  <a:off x="6802325" y="7520453"/>
                  <a:ext cx="365981" cy="169482"/>
                </a:xfrm>
                <a:custGeom>
                  <a:avLst/>
                  <a:gdLst>
                    <a:gd name="connsiteX0" fmla="*/ 1700 w 365981"/>
                    <a:gd name="connsiteY0" fmla="*/ 156697 h 169482"/>
                    <a:gd name="connsiteX1" fmla="*/ 268400 w 365981"/>
                    <a:gd name="connsiteY1" fmla="*/ 70972 h 169482"/>
                    <a:gd name="connsiteX2" fmla="*/ 173150 w 365981"/>
                    <a:gd name="connsiteY2" fmla="*/ 121772 h 169482"/>
                    <a:gd name="connsiteX3" fmla="*/ 363650 w 365981"/>
                    <a:gd name="connsiteY3" fmla="*/ 1122 h 169482"/>
                    <a:gd name="connsiteX4" fmla="*/ 284275 w 365981"/>
                    <a:gd name="connsiteY4" fmla="*/ 58272 h 169482"/>
                    <a:gd name="connsiteX5" fmla="*/ 125525 w 365981"/>
                    <a:gd name="connsiteY5" fmla="*/ 169397 h 169482"/>
                    <a:gd name="connsiteX6" fmla="*/ 281100 w 365981"/>
                    <a:gd name="connsiteY6" fmla="*/ 39222 h 169482"/>
                    <a:gd name="connsiteX7" fmla="*/ 223950 w 365981"/>
                    <a:gd name="connsiteY7" fmla="*/ 58272 h 169482"/>
                    <a:gd name="connsiteX8" fmla="*/ 157275 w 365981"/>
                    <a:gd name="connsiteY8" fmla="*/ 96372 h 169482"/>
                    <a:gd name="connsiteX9" fmla="*/ 1700 w 365981"/>
                    <a:gd name="connsiteY9" fmla="*/ 156697 h 16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5981" h="169482">
                      <a:moveTo>
                        <a:pt x="1700" y="156697"/>
                      </a:moveTo>
                      <a:cubicBezTo>
                        <a:pt x="20221" y="152464"/>
                        <a:pt x="239825" y="76793"/>
                        <a:pt x="268400" y="70972"/>
                      </a:cubicBezTo>
                      <a:cubicBezTo>
                        <a:pt x="296975" y="65151"/>
                        <a:pt x="157275" y="133414"/>
                        <a:pt x="173150" y="121772"/>
                      </a:cubicBezTo>
                      <a:cubicBezTo>
                        <a:pt x="189025" y="110130"/>
                        <a:pt x="345129" y="11705"/>
                        <a:pt x="363650" y="1122"/>
                      </a:cubicBezTo>
                      <a:cubicBezTo>
                        <a:pt x="382171" y="-9461"/>
                        <a:pt x="284275" y="58272"/>
                        <a:pt x="284275" y="58272"/>
                      </a:cubicBezTo>
                      <a:cubicBezTo>
                        <a:pt x="244588" y="86318"/>
                        <a:pt x="126054" y="172572"/>
                        <a:pt x="125525" y="169397"/>
                      </a:cubicBezTo>
                      <a:cubicBezTo>
                        <a:pt x="124996" y="166222"/>
                        <a:pt x="264696" y="57743"/>
                        <a:pt x="281100" y="39222"/>
                      </a:cubicBezTo>
                      <a:cubicBezTo>
                        <a:pt x="297504" y="20701"/>
                        <a:pt x="244587" y="48747"/>
                        <a:pt x="223950" y="58272"/>
                      </a:cubicBezTo>
                      <a:cubicBezTo>
                        <a:pt x="203313" y="67797"/>
                        <a:pt x="193258" y="78910"/>
                        <a:pt x="157275" y="96372"/>
                      </a:cubicBezTo>
                      <a:cubicBezTo>
                        <a:pt x="121292" y="113834"/>
                        <a:pt x="-16821" y="160930"/>
                        <a:pt x="1700" y="156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6" name="フリーフォーム 1335">
                  <a:extLst>
                    <a:ext uri="{FF2B5EF4-FFF2-40B4-BE49-F238E27FC236}">
                      <a16:creationId xmlns:a16="http://schemas.microsoft.com/office/drawing/2014/main" id="{EB7199B6-636D-E602-C5B3-CD6429F1BCAB}"/>
                    </a:ext>
                  </a:extLst>
                </p:cNvPr>
                <p:cNvSpPr/>
                <p:nvPr/>
              </p:nvSpPr>
              <p:spPr>
                <a:xfrm>
                  <a:off x="6695762" y="6432090"/>
                  <a:ext cx="305159" cy="1235822"/>
                </a:xfrm>
                <a:custGeom>
                  <a:avLst/>
                  <a:gdLst>
                    <a:gd name="connsiteX0" fmla="*/ 313 w 305159"/>
                    <a:gd name="connsiteY0" fmla="*/ 460 h 1235822"/>
                    <a:gd name="connsiteX1" fmla="*/ 101913 w 305159"/>
                    <a:gd name="connsiteY1" fmla="*/ 171910 h 1235822"/>
                    <a:gd name="connsiteX2" fmla="*/ 95563 w 305159"/>
                    <a:gd name="connsiteY2" fmla="*/ 143335 h 1235822"/>
                    <a:gd name="connsiteX3" fmla="*/ 162238 w 305159"/>
                    <a:gd name="connsiteY3" fmla="*/ 238585 h 1235822"/>
                    <a:gd name="connsiteX4" fmla="*/ 152713 w 305159"/>
                    <a:gd name="connsiteY4" fmla="*/ 219535 h 1235822"/>
                    <a:gd name="connsiteX5" fmla="*/ 238438 w 305159"/>
                    <a:gd name="connsiteY5" fmla="*/ 371935 h 1235822"/>
                    <a:gd name="connsiteX6" fmla="*/ 232088 w 305159"/>
                    <a:gd name="connsiteY6" fmla="*/ 346535 h 1235822"/>
                    <a:gd name="connsiteX7" fmla="*/ 289238 w 305159"/>
                    <a:gd name="connsiteY7" fmla="*/ 559260 h 1235822"/>
                    <a:gd name="connsiteX8" fmla="*/ 286063 w 305159"/>
                    <a:gd name="connsiteY8" fmla="*/ 527510 h 1235822"/>
                    <a:gd name="connsiteX9" fmla="*/ 305113 w 305159"/>
                    <a:gd name="connsiteY9" fmla="*/ 775160 h 1235822"/>
                    <a:gd name="connsiteX10" fmla="*/ 279713 w 305159"/>
                    <a:gd name="connsiteY10" fmla="*/ 978360 h 1235822"/>
                    <a:gd name="connsiteX11" fmla="*/ 260663 w 305159"/>
                    <a:gd name="connsiteY11" fmla="*/ 1092660 h 1235822"/>
                    <a:gd name="connsiteX12" fmla="*/ 181288 w 305159"/>
                    <a:gd name="connsiteY12" fmla="*/ 1235535 h 1235822"/>
                    <a:gd name="connsiteX13" fmla="*/ 267013 w 305159"/>
                    <a:gd name="connsiteY13" fmla="*/ 1121235 h 1235822"/>
                    <a:gd name="connsiteX14" fmla="*/ 257488 w 305159"/>
                    <a:gd name="connsiteY14" fmla="*/ 851360 h 1235822"/>
                    <a:gd name="connsiteX15" fmla="*/ 282888 w 305159"/>
                    <a:gd name="connsiteY15" fmla="*/ 867235 h 1235822"/>
                    <a:gd name="connsiteX16" fmla="*/ 289238 w 305159"/>
                    <a:gd name="connsiteY16" fmla="*/ 689435 h 1235822"/>
                    <a:gd name="connsiteX17" fmla="*/ 174938 w 305159"/>
                    <a:gd name="connsiteY17" fmla="*/ 251285 h 1235822"/>
                    <a:gd name="connsiteX18" fmla="*/ 98738 w 305159"/>
                    <a:gd name="connsiteY18" fmla="*/ 190960 h 1235822"/>
                    <a:gd name="connsiteX19" fmla="*/ 140013 w 305159"/>
                    <a:gd name="connsiteY19" fmla="*/ 232235 h 1235822"/>
                    <a:gd name="connsiteX20" fmla="*/ 313 w 305159"/>
                    <a:gd name="connsiteY20" fmla="*/ 460 h 1235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5159" h="1235822">
                      <a:moveTo>
                        <a:pt x="313" y="460"/>
                      </a:moveTo>
                      <a:cubicBezTo>
                        <a:pt x="-6037" y="-9594"/>
                        <a:pt x="86038" y="148098"/>
                        <a:pt x="101913" y="171910"/>
                      </a:cubicBezTo>
                      <a:cubicBezTo>
                        <a:pt x="117788" y="195723"/>
                        <a:pt x="85509" y="132223"/>
                        <a:pt x="95563" y="143335"/>
                      </a:cubicBezTo>
                      <a:cubicBezTo>
                        <a:pt x="105617" y="154447"/>
                        <a:pt x="162238" y="238585"/>
                        <a:pt x="162238" y="238585"/>
                      </a:cubicBezTo>
                      <a:cubicBezTo>
                        <a:pt x="171763" y="251285"/>
                        <a:pt x="140013" y="197310"/>
                        <a:pt x="152713" y="219535"/>
                      </a:cubicBezTo>
                      <a:cubicBezTo>
                        <a:pt x="165413" y="241760"/>
                        <a:pt x="225209" y="350768"/>
                        <a:pt x="238438" y="371935"/>
                      </a:cubicBezTo>
                      <a:cubicBezTo>
                        <a:pt x="251667" y="393102"/>
                        <a:pt x="223621" y="315314"/>
                        <a:pt x="232088" y="346535"/>
                      </a:cubicBezTo>
                      <a:cubicBezTo>
                        <a:pt x="240555" y="377756"/>
                        <a:pt x="280242" y="529098"/>
                        <a:pt x="289238" y="559260"/>
                      </a:cubicBezTo>
                      <a:cubicBezTo>
                        <a:pt x="298234" y="589423"/>
                        <a:pt x="283417" y="491527"/>
                        <a:pt x="286063" y="527510"/>
                      </a:cubicBezTo>
                      <a:cubicBezTo>
                        <a:pt x="288709" y="563493"/>
                        <a:pt x="306171" y="700018"/>
                        <a:pt x="305113" y="775160"/>
                      </a:cubicBezTo>
                      <a:cubicBezTo>
                        <a:pt x="304055" y="850302"/>
                        <a:pt x="287121" y="925443"/>
                        <a:pt x="279713" y="978360"/>
                      </a:cubicBezTo>
                      <a:cubicBezTo>
                        <a:pt x="272305" y="1031277"/>
                        <a:pt x="277067" y="1049798"/>
                        <a:pt x="260663" y="1092660"/>
                      </a:cubicBezTo>
                      <a:cubicBezTo>
                        <a:pt x="244259" y="1135523"/>
                        <a:pt x="180230" y="1230773"/>
                        <a:pt x="181288" y="1235535"/>
                      </a:cubicBezTo>
                      <a:cubicBezTo>
                        <a:pt x="182346" y="1240297"/>
                        <a:pt x="254313" y="1185264"/>
                        <a:pt x="267013" y="1121235"/>
                      </a:cubicBezTo>
                      <a:cubicBezTo>
                        <a:pt x="279713" y="1057206"/>
                        <a:pt x="254842" y="893693"/>
                        <a:pt x="257488" y="851360"/>
                      </a:cubicBezTo>
                      <a:cubicBezTo>
                        <a:pt x="260134" y="809027"/>
                        <a:pt x="277596" y="894223"/>
                        <a:pt x="282888" y="867235"/>
                      </a:cubicBezTo>
                      <a:cubicBezTo>
                        <a:pt x="288180" y="840248"/>
                        <a:pt x="307230" y="792093"/>
                        <a:pt x="289238" y="689435"/>
                      </a:cubicBezTo>
                      <a:cubicBezTo>
                        <a:pt x="271246" y="586777"/>
                        <a:pt x="206688" y="334364"/>
                        <a:pt x="174938" y="251285"/>
                      </a:cubicBezTo>
                      <a:cubicBezTo>
                        <a:pt x="143188" y="168206"/>
                        <a:pt x="104559" y="194135"/>
                        <a:pt x="98738" y="190960"/>
                      </a:cubicBezTo>
                      <a:cubicBezTo>
                        <a:pt x="92917" y="187785"/>
                        <a:pt x="152184" y="261868"/>
                        <a:pt x="140013" y="232235"/>
                      </a:cubicBezTo>
                      <a:cubicBezTo>
                        <a:pt x="127842" y="202602"/>
                        <a:pt x="6663" y="10514"/>
                        <a:pt x="313" y="4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7" name="フリーフォーム 1336">
                  <a:extLst>
                    <a:ext uri="{FF2B5EF4-FFF2-40B4-BE49-F238E27FC236}">
                      <a16:creationId xmlns:a16="http://schemas.microsoft.com/office/drawing/2014/main" id="{B86EF47F-2E88-B4C1-1FE1-4AE701B37335}"/>
                    </a:ext>
                  </a:extLst>
                </p:cNvPr>
                <p:cNvSpPr/>
                <p:nvPr/>
              </p:nvSpPr>
              <p:spPr>
                <a:xfrm>
                  <a:off x="6822541" y="6572382"/>
                  <a:ext cx="119704" cy="435536"/>
                </a:xfrm>
                <a:custGeom>
                  <a:avLst/>
                  <a:gdLst>
                    <a:gd name="connsiteX0" fmla="*/ 534 w 119704"/>
                    <a:gd name="connsiteY0" fmla="*/ 3043 h 435536"/>
                    <a:gd name="connsiteX1" fmla="*/ 118009 w 119704"/>
                    <a:gd name="connsiteY1" fmla="*/ 431668 h 435536"/>
                    <a:gd name="connsiteX2" fmla="*/ 70384 w 119704"/>
                    <a:gd name="connsiteY2" fmla="*/ 215768 h 435536"/>
                    <a:gd name="connsiteX3" fmla="*/ 73559 w 119704"/>
                    <a:gd name="connsiteY3" fmla="*/ 237993 h 435536"/>
                    <a:gd name="connsiteX4" fmla="*/ 534 w 119704"/>
                    <a:gd name="connsiteY4" fmla="*/ 3043 h 435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04" h="435536">
                      <a:moveTo>
                        <a:pt x="534" y="3043"/>
                      </a:moveTo>
                      <a:cubicBezTo>
                        <a:pt x="7942" y="35322"/>
                        <a:pt x="106367" y="396214"/>
                        <a:pt x="118009" y="431668"/>
                      </a:cubicBezTo>
                      <a:cubicBezTo>
                        <a:pt x="129651" y="467122"/>
                        <a:pt x="77792" y="248047"/>
                        <a:pt x="70384" y="215768"/>
                      </a:cubicBezTo>
                      <a:cubicBezTo>
                        <a:pt x="62976" y="183489"/>
                        <a:pt x="82026" y="270801"/>
                        <a:pt x="73559" y="237993"/>
                      </a:cubicBezTo>
                      <a:cubicBezTo>
                        <a:pt x="65092" y="205185"/>
                        <a:pt x="-6874" y="-29236"/>
                        <a:pt x="534" y="30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8" name="フリーフォーム 1337">
                  <a:extLst>
                    <a:ext uri="{FF2B5EF4-FFF2-40B4-BE49-F238E27FC236}">
                      <a16:creationId xmlns:a16="http://schemas.microsoft.com/office/drawing/2014/main" id="{3D68097D-7255-7CD1-10AB-C9750D9897D0}"/>
                    </a:ext>
                  </a:extLst>
                </p:cNvPr>
                <p:cNvSpPr/>
                <p:nvPr/>
              </p:nvSpPr>
              <p:spPr>
                <a:xfrm>
                  <a:off x="6922509" y="6886776"/>
                  <a:ext cx="47116" cy="446084"/>
                </a:xfrm>
                <a:custGeom>
                  <a:avLst/>
                  <a:gdLst>
                    <a:gd name="connsiteX0" fmla="*/ 30741 w 47116"/>
                    <a:gd name="connsiteY0" fmla="*/ 6149 h 446084"/>
                    <a:gd name="connsiteX1" fmla="*/ 33916 w 47116"/>
                    <a:gd name="connsiteY1" fmla="*/ 336349 h 446084"/>
                    <a:gd name="connsiteX2" fmla="*/ 46616 w 47116"/>
                    <a:gd name="connsiteY2" fmla="*/ 444299 h 446084"/>
                    <a:gd name="connsiteX3" fmla="*/ 40266 w 47116"/>
                    <a:gd name="connsiteY3" fmla="*/ 377624 h 446084"/>
                    <a:gd name="connsiteX4" fmla="*/ 2166 w 47116"/>
                    <a:gd name="connsiteY4" fmla="*/ 69649 h 446084"/>
                    <a:gd name="connsiteX5" fmla="*/ 8516 w 47116"/>
                    <a:gd name="connsiteY5" fmla="*/ 117274 h 446084"/>
                    <a:gd name="connsiteX6" fmla="*/ 30741 w 47116"/>
                    <a:gd name="connsiteY6" fmla="*/ 6149 h 446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16" h="446084">
                      <a:moveTo>
                        <a:pt x="30741" y="6149"/>
                      </a:moveTo>
                      <a:cubicBezTo>
                        <a:pt x="34974" y="42662"/>
                        <a:pt x="31270" y="263324"/>
                        <a:pt x="33916" y="336349"/>
                      </a:cubicBezTo>
                      <a:cubicBezTo>
                        <a:pt x="36562" y="409374"/>
                        <a:pt x="45558" y="437420"/>
                        <a:pt x="46616" y="444299"/>
                      </a:cubicBezTo>
                      <a:cubicBezTo>
                        <a:pt x="47674" y="451178"/>
                        <a:pt x="47674" y="440065"/>
                        <a:pt x="40266" y="377624"/>
                      </a:cubicBezTo>
                      <a:cubicBezTo>
                        <a:pt x="32858" y="315183"/>
                        <a:pt x="7458" y="113041"/>
                        <a:pt x="2166" y="69649"/>
                      </a:cubicBezTo>
                      <a:cubicBezTo>
                        <a:pt x="-3126" y="26257"/>
                        <a:pt x="2166" y="127328"/>
                        <a:pt x="8516" y="117274"/>
                      </a:cubicBezTo>
                      <a:cubicBezTo>
                        <a:pt x="14866" y="107220"/>
                        <a:pt x="26508" y="-30364"/>
                        <a:pt x="30741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9" name="フリーフォーム 1338">
                  <a:extLst>
                    <a:ext uri="{FF2B5EF4-FFF2-40B4-BE49-F238E27FC236}">
                      <a16:creationId xmlns:a16="http://schemas.microsoft.com/office/drawing/2014/main" id="{8AAE2A48-7A0E-A15D-97F0-EF3B561E5DF2}"/>
                    </a:ext>
                  </a:extLst>
                </p:cNvPr>
                <p:cNvSpPr/>
                <p:nvPr/>
              </p:nvSpPr>
              <p:spPr>
                <a:xfrm>
                  <a:off x="6718040" y="6914472"/>
                  <a:ext cx="241560" cy="728110"/>
                </a:xfrm>
                <a:custGeom>
                  <a:avLst/>
                  <a:gdLst>
                    <a:gd name="connsiteX0" fmla="*/ 241560 w 241560"/>
                    <a:gd name="connsiteY0" fmla="*/ 678 h 728110"/>
                    <a:gd name="connsiteX1" fmla="*/ 193935 w 241560"/>
                    <a:gd name="connsiteY1" fmla="*/ 311828 h 728110"/>
                    <a:gd name="connsiteX2" fmla="*/ 209810 w 241560"/>
                    <a:gd name="connsiteY2" fmla="*/ 270553 h 728110"/>
                    <a:gd name="connsiteX3" fmla="*/ 206635 w 241560"/>
                    <a:gd name="connsiteY3" fmla="*/ 435653 h 728110"/>
                    <a:gd name="connsiteX4" fmla="*/ 212985 w 241560"/>
                    <a:gd name="connsiteY4" fmla="*/ 365803 h 728110"/>
                    <a:gd name="connsiteX5" fmla="*/ 171710 w 241560"/>
                    <a:gd name="connsiteY5" fmla="*/ 594403 h 728110"/>
                    <a:gd name="connsiteX6" fmla="*/ 168535 w 241560"/>
                    <a:gd name="connsiteY6" fmla="*/ 654728 h 728110"/>
                    <a:gd name="connsiteX7" fmla="*/ 181235 w 241560"/>
                    <a:gd name="connsiteY7" fmla="*/ 619803 h 728110"/>
                    <a:gd name="connsiteX8" fmla="*/ 162185 w 241560"/>
                    <a:gd name="connsiteY8" fmla="*/ 689653 h 728110"/>
                    <a:gd name="connsiteX9" fmla="*/ 98685 w 241560"/>
                    <a:gd name="connsiteY9" fmla="*/ 721403 h 728110"/>
                    <a:gd name="connsiteX10" fmla="*/ 260 w 241560"/>
                    <a:gd name="connsiteY10" fmla="*/ 727753 h 728110"/>
                    <a:gd name="connsiteX11" fmla="*/ 130435 w 241560"/>
                    <a:gd name="connsiteY11" fmla="*/ 715053 h 728110"/>
                    <a:gd name="connsiteX12" fmla="*/ 174885 w 241560"/>
                    <a:gd name="connsiteY12" fmla="*/ 680128 h 728110"/>
                    <a:gd name="connsiteX13" fmla="*/ 193935 w 241560"/>
                    <a:gd name="connsiteY13" fmla="*/ 562653 h 728110"/>
                    <a:gd name="connsiteX14" fmla="*/ 190760 w 241560"/>
                    <a:gd name="connsiteY14" fmla="*/ 610278 h 728110"/>
                    <a:gd name="connsiteX15" fmla="*/ 228860 w 241560"/>
                    <a:gd name="connsiteY15" fmla="*/ 276903 h 728110"/>
                    <a:gd name="connsiteX16" fmla="*/ 209810 w 241560"/>
                    <a:gd name="connsiteY16" fmla="*/ 349928 h 728110"/>
                    <a:gd name="connsiteX17" fmla="*/ 222510 w 241560"/>
                    <a:gd name="connsiteY17" fmla="*/ 235628 h 728110"/>
                    <a:gd name="connsiteX18" fmla="*/ 190760 w 241560"/>
                    <a:gd name="connsiteY18" fmla="*/ 311828 h 728110"/>
                    <a:gd name="connsiteX19" fmla="*/ 203460 w 241560"/>
                    <a:gd name="connsiteY19" fmla="*/ 178478 h 728110"/>
                    <a:gd name="connsiteX20" fmla="*/ 193935 w 241560"/>
                    <a:gd name="connsiteY20" fmla="*/ 226103 h 728110"/>
                    <a:gd name="connsiteX21" fmla="*/ 241560 w 241560"/>
                    <a:gd name="connsiteY21" fmla="*/ 678 h 728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1560" h="728110">
                      <a:moveTo>
                        <a:pt x="241560" y="678"/>
                      </a:moveTo>
                      <a:cubicBezTo>
                        <a:pt x="241560" y="14965"/>
                        <a:pt x="199227" y="266849"/>
                        <a:pt x="193935" y="311828"/>
                      </a:cubicBezTo>
                      <a:cubicBezTo>
                        <a:pt x="188643" y="356807"/>
                        <a:pt x="207693" y="249916"/>
                        <a:pt x="209810" y="270553"/>
                      </a:cubicBezTo>
                      <a:cubicBezTo>
                        <a:pt x="211927" y="291190"/>
                        <a:pt x="206106" y="419778"/>
                        <a:pt x="206635" y="435653"/>
                      </a:cubicBezTo>
                      <a:cubicBezTo>
                        <a:pt x="207164" y="451528"/>
                        <a:pt x="218806" y="339345"/>
                        <a:pt x="212985" y="365803"/>
                      </a:cubicBezTo>
                      <a:cubicBezTo>
                        <a:pt x="207164" y="392261"/>
                        <a:pt x="179118" y="546249"/>
                        <a:pt x="171710" y="594403"/>
                      </a:cubicBezTo>
                      <a:cubicBezTo>
                        <a:pt x="164302" y="642557"/>
                        <a:pt x="166948" y="650495"/>
                        <a:pt x="168535" y="654728"/>
                      </a:cubicBezTo>
                      <a:cubicBezTo>
                        <a:pt x="170122" y="658961"/>
                        <a:pt x="182293" y="613982"/>
                        <a:pt x="181235" y="619803"/>
                      </a:cubicBezTo>
                      <a:cubicBezTo>
                        <a:pt x="180177" y="625624"/>
                        <a:pt x="175943" y="672720"/>
                        <a:pt x="162185" y="689653"/>
                      </a:cubicBezTo>
                      <a:cubicBezTo>
                        <a:pt x="148427" y="706586"/>
                        <a:pt x="125672" y="715053"/>
                        <a:pt x="98685" y="721403"/>
                      </a:cubicBezTo>
                      <a:cubicBezTo>
                        <a:pt x="71698" y="727753"/>
                        <a:pt x="-5031" y="728811"/>
                        <a:pt x="260" y="727753"/>
                      </a:cubicBezTo>
                      <a:cubicBezTo>
                        <a:pt x="5551" y="726695"/>
                        <a:pt x="101331" y="722990"/>
                        <a:pt x="130435" y="715053"/>
                      </a:cubicBezTo>
                      <a:cubicBezTo>
                        <a:pt x="159539" y="707116"/>
                        <a:pt x="164302" y="705528"/>
                        <a:pt x="174885" y="680128"/>
                      </a:cubicBezTo>
                      <a:cubicBezTo>
                        <a:pt x="185468" y="654728"/>
                        <a:pt x="191289" y="574295"/>
                        <a:pt x="193935" y="562653"/>
                      </a:cubicBezTo>
                      <a:cubicBezTo>
                        <a:pt x="196581" y="551011"/>
                        <a:pt x="184939" y="657903"/>
                        <a:pt x="190760" y="610278"/>
                      </a:cubicBezTo>
                      <a:cubicBezTo>
                        <a:pt x="196581" y="562653"/>
                        <a:pt x="225685" y="320295"/>
                        <a:pt x="228860" y="276903"/>
                      </a:cubicBezTo>
                      <a:cubicBezTo>
                        <a:pt x="232035" y="233511"/>
                        <a:pt x="210868" y="356807"/>
                        <a:pt x="209810" y="349928"/>
                      </a:cubicBezTo>
                      <a:cubicBezTo>
                        <a:pt x="208752" y="343049"/>
                        <a:pt x="225685" y="241978"/>
                        <a:pt x="222510" y="235628"/>
                      </a:cubicBezTo>
                      <a:cubicBezTo>
                        <a:pt x="219335" y="229278"/>
                        <a:pt x="193935" y="321353"/>
                        <a:pt x="190760" y="311828"/>
                      </a:cubicBezTo>
                      <a:cubicBezTo>
                        <a:pt x="187585" y="302303"/>
                        <a:pt x="202931" y="192766"/>
                        <a:pt x="203460" y="178478"/>
                      </a:cubicBezTo>
                      <a:cubicBezTo>
                        <a:pt x="203989" y="164191"/>
                        <a:pt x="185468" y="249915"/>
                        <a:pt x="193935" y="226103"/>
                      </a:cubicBezTo>
                      <a:cubicBezTo>
                        <a:pt x="202402" y="202291"/>
                        <a:pt x="241560" y="-13609"/>
                        <a:pt x="241560" y="6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0" name="フリーフォーム 1339">
                  <a:extLst>
                    <a:ext uri="{FF2B5EF4-FFF2-40B4-BE49-F238E27FC236}">
                      <a16:creationId xmlns:a16="http://schemas.microsoft.com/office/drawing/2014/main" id="{87C77056-AD58-CE72-D934-4EE86C3B8D83}"/>
                    </a:ext>
                  </a:extLst>
                </p:cNvPr>
                <p:cNvSpPr/>
                <p:nvPr/>
              </p:nvSpPr>
              <p:spPr>
                <a:xfrm>
                  <a:off x="6635517" y="6438447"/>
                  <a:ext cx="286980" cy="620222"/>
                </a:xfrm>
                <a:custGeom>
                  <a:avLst/>
                  <a:gdLst>
                    <a:gd name="connsiteX0" fmla="*/ 233 w 286980"/>
                    <a:gd name="connsiteY0" fmla="*/ 453 h 620222"/>
                    <a:gd name="connsiteX1" fmla="*/ 139933 w 286980"/>
                    <a:gd name="connsiteY1" fmla="*/ 194128 h 620222"/>
                    <a:gd name="connsiteX2" fmla="*/ 127233 w 286980"/>
                    <a:gd name="connsiteY2" fmla="*/ 159203 h 620222"/>
                    <a:gd name="connsiteX3" fmla="*/ 200258 w 286980"/>
                    <a:gd name="connsiteY3" fmla="*/ 308428 h 620222"/>
                    <a:gd name="connsiteX4" fmla="*/ 178033 w 286980"/>
                    <a:gd name="connsiteY4" fmla="*/ 260803 h 620222"/>
                    <a:gd name="connsiteX5" fmla="*/ 228833 w 286980"/>
                    <a:gd name="connsiteY5" fmla="*/ 387803 h 620222"/>
                    <a:gd name="connsiteX6" fmla="*/ 209783 w 286980"/>
                    <a:gd name="connsiteY6" fmla="*/ 311603 h 620222"/>
                    <a:gd name="connsiteX7" fmla="*/ 282808 w 286980"/>
                    <a:gd name="connsiteY7" fmla="*/ 610053 h 620222"/>
                    <a:gd name="connsiteX8" fmla="*/ 266933 w 286980"/>
                    <a:gd name="connsiteY8" fmla="*/ 514803 h 620222"/>
                    <a:gd name="connsiteX9" fmla="*/ 174858 w 286980"/>
                    <a:gd name="connsiteY9" fmla="*/ 168728 h 620222"/>
                    <a:gd name="connsiteX10" fmla="*/ 219308 w 286980"/>
                    <a:gd name="connsiteY10" fmla="*/ 378278 h 620222"/>
                    <a:gd name="connsiteX11" fmla="*/ 155808 w 286980"/>
                    <a:gd name="connsiteY11" fmla="*/ 232228 h 620222"/>
                    <a:gd name="connsiteX12" fmla="*/ 133583 w 286980"/>
                    <a:gd name="connsiteY12" fmla="*/ 162378 h 620222"/>
                    <a:gd name="connsiteX13" fmla="*/ 178033 w 286980"/>
                    <a:gd name="connsiteY13" fmla="*/ 257628 h 620222"/>
                    <a:gd name="connsiteX14" fmla="*/ 233 w 286980"/>
                    <a:gd name="connsiteY14" fmla="*/ 453 h 62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6980" h="620222">
                      <a:moveTo>
                        <a:pt x="233" y="453"/>
                      </a:moveTo>
                      <a:cubicBezTo>
                        <a:pt x="-6117" y="-10130"/>
                        <a:pt x="118766" y="167670"/>
                        <a:pt x="139933" y="194128"/>
                      </a:cubicBezTo>
                      <a:cubicBezTo>
                        <a:pt x="161100" y="220586"/>
                        <a:pt x="117179" y="140153"/>
                        <a:pt x="127233" y="159203"/>
                      </a:cubicBezTo>
                      <a:cubicBezTo>
                        <a:pt x="137287" y="178253"/>
                        <a:pt x="191791" y="291495"/>
                        <a:pt x="200258" y="308428"/>
                      </a:cubicBezTo>
                      <a:cubicBezTo>
                        <a:pt x="208725" y="325361"/>
                        <a:pt x="173271" y="247574"/>
                        <a:pt x="178033" y="260803"/>
                      </a:cubicBezTo>
                      <a:cubicBezTo>
                        <a:pt x="182795" y="274032"/>
                        <a:pt x="223541" y="379336"/>
                        <a:pt x="228833" y="387803"/>
                      </a:cubicBezTo>
                      <a:cubicBezTo>
                        <a:pt x="234125" y="396270"/>
                        <a:pt x="200787" y="274561"/>
                        <a:pt x="209783" y="311603"/>
                      </a:cubicBezTo>
                      <a:cubicBezTo>
                        <a:pt x="218779" y="348645"/>
                        <a:pt x="273283" y="576186"/>
                        <a:pt x="282808" y="610053"/>
                      </a:cubicBezTo>
                      <a:cubicBezTo>
                        <a:pt x="292333" y="643920"/>
                        <a:pt x="284925" y="588357"/>
                        <a:pt x="266933" y="514803"/>
                      </a:cubicBezTo>
                      <a:cubicBezTo>
                        <a:pt x="248941" y="441249"/>
                        <a:pt x="182796" y="191482"/>
                        <a:pt x="174858" y="168728"/>
                      </a:cubicBezTo>
                      <a:cubicBezTo>
                        <a:pt x="166921" y="145974"/>
                        <a:pt x="222483" y="367695"/>
                        <a:pt x="219308" y="378278"/>
                      </a:cubicBezTo>
                      <a:cubicBezTo>
                        <a:pt x="216133" y="388861"/>
                        <a:pt x="170095" y="268211"/>
                        <a:pt x="155808" y="232228"/>
                      </a:cubicBezTo>
                      <a:cubicBezTo>
                        <a:pt x="141521" y="196245"/>
                        <a:pt x="129879" y="158145"/>
                        <a:pt x="133583" y="162378"/>
                      </a:cubicBezTo>
                      <a:cubicBezTo>
                        <a:pt x="137287" y="166611"/>
                        <a:pt x="196554" y="280382"/>
                        <a:pt x="178033" y="257628"/>
                      </a:cubicBezTo>
                      <a:cubicBezTo>
                        <a:pt x="159512" y="234874"/>
                        <a:pt x="6583" y="11036"/>
                        <a:pt x="233" y="4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1" name="フリーフォーム 1340">
                  <a:extLst>
                    <a:ext uri="{FF2B5EF4-FFF2-40B4-BE49-F238E27FC236}">
                      <a16:creationId xmlns:a16="http://schemas.microsoft.com/office/drawing/2014/main" id="{BC3DFCE3-4945-3FFB-F75E-96FF6D51312D}"/>
                    </a:ext>
                  </a:extLst>
                </p:cNvPr>
                <p:cNvSpPr/>
                <p:nvPr/>
              </p:nvSpPr>
              <p:spPr>
                <a:xfrm>
                  <a:off x="6453498" y="6384417"/>
                  <a:ext cx="239426" cy="746160"/>
                </a:xfrm>
                <a:custGeom>
                  <a:avLst/>
                  <a:gdLst>
                    <a:gd name="connsiteX0" fmla="*/ 239402 w 239426"/>
                    <a:gd name="connsiteY0" fmla="*/ 508 h 746160"/>
                    <a:gd name="connsiteX1" fmla="*/ 52077 w 239426"/>
                    <a:gd name="connsiteY1" fmla="*/ 197358 h 746160"/>
                    <a:gd name="connsiteX2" fmla="*/ 10802 w 239426"/>
                    <a:gd name="connsiteY2" fmla="*/ 346583 h 746160"/>
                    <a:gd name="connsiteX3" fmla="*/ 7627 w 239426"/>
                    <a:gd name="connsiteY3" fmla="*/ 311658 h 746160"/>
                    <a:gd name="connsiteX4" fmla="*/ 13977 w 239426"/>
                    <a:gd name="connsiteY4" fmla="*/ 654558 h 746160"/>
                    <a:gd name="connsiteX5" fmla="*/ 1277 w 239426"/>
                    <a:gd name="connsiteY5" fmla="*/ 740283 h 746160"/>
                    <a:gd name="connsiteX6" fmla="*/ 7627 w 239426"/>
                    <a:gd name="connsiteY6" fmla="*/ 530733 h 746160"/>
                    <a:gd name="connsiteX7" fmla="*/ 64777 w 239426"/>
                    <a:gd name="connsiteY7" fmla="*/ 152908 h 746160"/>
                    <a:gd name="connsiteX8" fmla="*/ 239402 w 239426"/>
                    <a:gd name="connsiteY8" fmla="*/ 508 h 74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9426" h="746160">
                      <a:moveTo>
                        <a:pt x="239402" y="508"/>
                      </a:moveTo>
                      <a:cubicBezTo>
                        <a:pt x="237285" y="7916"/>
                        <a:pt x="90177" y="139679"/>
                        <a:pt x="52077" y="197358"/>
                      </a:cubicBezTo>
                      <a:cubicBezTo>
                        <a:pt x="13977" y="255037"/>
                        <a:pt x="18210" y="327533"/>
                        <a:pt x="10802" y="346583"/>
                      </a:cubicBezTo>
                      <a:cubicBezTo>
                        <a:pt x="3394" y="365633"/>
                        <a:pt x="7098" y="260329"/>
                        <a:pt x="7627" y="311658"/>
                      </a:cubicBezTo>
                      <a:cubicBezTo>
                        <a:pt x="8156" y="362987"/>
                        <a:pt x="15035" y="583121"/>
                        <a:pt x="13977" y="654558"/>
                      </a:cubicBezTo>
                      <a:cubicBezTo>
                        <a:pt x="12919" y="725995"/>
                        <a:pt x="2335" y="760920"/>
                        <a:pt x="1277" y="740283"/>
                      </a:cubicBezTo>
                      <a:cubicBezTo>
                        <a:pt x="219" y="719646"/>
                        <a:pt x="-2956" y="628629"/>
                        <a:pt x="7627" y="530733"/>
                      </a:cubicBezTo>
                      <a:cubicBezTo>
                        <a:pt x="18210" y="432837"/>
                        <a:pt x="23502" y="238104"/>
                        <a:pt x="64777" y="152908"/>
                      </a:cubicBezTo>
                      <a:cubicBezTo>
                        <a:pt x="106052" y="67712"/>
                        <a:pt x="241519" y="-6900"/>
                        <a:pt x="239402" y="5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2" name="フリーフォーム 1341">
                  <a:extLst>
                    <a:ext uri="{FF2B5EF4-FFF2-40B4-BE49-F238E27FC236}">
                      <a16:creationId xmlns:a16="http://schemas.microsoft.com/office/drawing/2014/main" id="{93C8E331-DFB5-9D3F-C310-50824D347913}"/>
                    </a:ext>
                  </a:extLst>
                </p:cNvPr>
                <p:cNvSpPr/>
                <p:nvPr/>
              </p:nvSpPr>
              <p:spPr>
                <a:xfrm>
                  <a:off x="6426069" y="6337259"/>
                  <a:ext cx="250957" cy="754063"/>
                </a:xfrm>
                <a:custGeom>
                  <a:avLst/>
                  <a:gdLst>
                    <a:gd name="connsiteX0" fmla="*/ 250956 w 250957"/>
                    <a:gd name="connsiteY0" fmla="*/ 41 h 754063"/>
                    <a:gd name="connsiteX1" fmla="*/ 69981 w 250957"/>
                    <a:gd name="connsiteY1" fmla="*/ 215941 h 754063"/>
                    <a:gd name="connsiteX2" fmla="*/ 6481 w 250957"/>
                    <a:gd name="connsiteY2" fmla="*/ 355641 h 754063"/>
                    <a:gd name="connsiteX3" fmla="*/ 25531 w 250957"/>
                    <a:gd name="connsiteY3" fmla="*/ 304841 h 754063"/>
                    <a:gd name="connsiteX4" fmla="*/ 131 w 250957"/>
                    <a:gd name="connsiteY4" fmla="*/ 593766 h 754063"/>
                    <a:gd name="connsiteX5" fmla="*/ 16006 w 250957"/>
                    <a:gd name="connsiteY5" fmla="*/ 498516 h 754063"/>
                    <a:gd name="connsiteX6" fmla="*/ 25531 w 250957"/>
                    <a:gd name="connsiteY6" fmla="*/ 714416 h 754063"/>
                    <a:gd name="connsiteX7" fmla="*/ 16006 w 250957"/>
                    <a:gd name="connsiteY7" fmla="*/ 742991 h 754063"/>
                    <a:gd name="connsiteX8" fmla="*/ 12831 w 250957"/>
                    <a:gd name="connsiteY8" fmla="*/ 587416 h 754063"/>
                    <a:gd name="connsiteX9" fmla="*/ 41406 w 250957"/>
                    <a:gd name="connsiteY9" fmla="*/ 241341 h 754063"/>
                    <a:gd name="connsiteX10" fmla="*/ 31881 w 250957"/>
                    <a:gd name="connsiteY10" fmla="*/ 292141 h 754063"/>
                    <a:gd name="connsiteX11" fmla="*/ 127131 w 250957"/>
                    <a:gd name="connsiteY11" fmla="*/ 117516 h 754063"/>
                    <a:gd name="connsiteX12" fmla="*/ 66806 w 250957"/>
                    <a:gd name="connsiteY12" fmla="*/ 196891 h 754063"/>
                    <a:gd name="connsiteX13" fmla="*/ 250956 w 250957"/>
                    <a:gd name="connsiteY13" fmla="*/ 41 h 75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0957" h="754063">
                      <a:moveTo>
                        <a:pt x="250956" y="41"/>
                      </a:moveTo>
                      <a:cubicBezTo>
                        <a:pt x="251485" y="3216"/>
                        <a:pt x="110727" y="156674"/>
                        <a:pt x="69981" y="215941"/>
                      </a:cubicBezTo>
                      <a:cubicBezTo>
                        <a:pt x="29235" y="275208"/>
                        <a:pt x="13889" y="340824"/>
                        <a:pt x="6481" y="355641"/>
                      </a:cubicBezTo>
                      <a:cubicBezTo>
                        <a:pt x="-927" y="370458"/>
                        <a:pt x="26589" y="265154"/>
                        <a:pt x="25531" y="304841"/>
                      </a:cubicBezTo>
                      <a:cubicBezTo>
                        <a:pt x="24473" y="344528"/>
                        <a:pt x="1718" y="561487"/>
                        <a:pt x="131" y="593766"/>
                      </a:cubicBezTo>
                      <a:cubicBezTo>
                        <a:pt x="-1456" y="626045"/>
                        <a:pt x="11773" y="478408"/>
                        <a:pt x="16006" y="498516"/>
                      </a:cubicBezTo>
                      <a:cubicBezTo>
                        <a:pt x="20239" y="518624"/>
                        <a:pt x="25531" y="673670"/>
                        <a:pt x="25531" y="714416"/>
                      </a:cubicBezTo>
                      <a:cubicBezTo>
                        <a:pt x="25531" y="755162"/>
                        <a:pt x="18123" y="764158"/>
                        <a:pt x="16006" y="742991"/>
                      </a:cubicBezTo>
                      <a:cubicBezTo>
                        <a:pt x="13889" y="721824"/>
                        <a:pt x="8598" y="671024"/>
                        <a:pt x="12831" y="587416"/>
                      </a:cubicBezTo>
                      <a:cubicBezTo>
                        <a:pt x="17064" y="503808"/>
                        <a:pt x="38231" y="290553"/>
                        <a:pt x="41406" y="241341"/>
                      </a:cubicBezTo>
                      <a:cubicBezTo>
                        <a:pt x="44581" y="192129"/>
                        <a:pt x="17594" y="312778"/>
                        <a:pt x="31881" y="292141"/>
                      </a:cubicBezTo>
                      <a:cubicBezTo>
                        <a:pt x="46168" y="271504"/>
                        <a:pt x="121310" y="133391"/>
                        <a:pt x="127131" y="117516"/>
                      </a:cubicBezTo>
                      <a:cubicBezTo>
                        <a:pt x="132952" y="101641"/>
                        <a:pt x="45639" y="215412"/>
                        <a:pt x="66806" y="196891"/>
                      </a:cubicBezTo>
                      <a:cubicBezTo>
                        <a:pt x="87973" y="178370"/>
                        <a:pt x="250427" y="-3134"/>
                        <a:pt x="250956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3" name="フリーフォーム 1342">
                  <a:extLst>
                    <a:ext uri="{FF2B5EF4-FFF2-40B4-BE49-F238E27FC236}">
                      <a16:creationId xmlns:a16="http://schemas.microsoft.com/office/drawing/2014/main" id="{E3A19922-4369-3621-83A2-9D3ED8F8D8F5}"/>
                    </a:ext>
                  </a:extLst>
                </p:cNvPr>
                <p:cNvSpPr/>
                <p:nvPr/>
              </p:nvSpPr>
              <p:spPr>
                <a:xfrm>
                  <a:off x="6505381" y="6495188"/>
                  <a:ext cx="225755" cy="1160127"/>
                </a:xfrm>
                <a:custGeom>
                  <a:avLst/>
                  <a:gdLst>
                    <a:gd name="connsiteX0" fmla="*/ 136719 w 225755"/>
                    <a:gd name="connsiteY0" fmla="*/ 4037 h 1160127"/>
                    <a:gd name="connsiteX1" fmla="*/ 3369 w 225755"/>
                    <a:gd name="connsiteY1" fmla="*/ 521562 h 1160127"/>
                    <a:gd name="connsiteX2" fmla="*/ 38294 w 225755"/>
                    <a:gd name="connsiteY2" fmla="*/ 439012 h 1160127"/>
                    <a:gd name="connsiteX3" fmla="*/ 19244 w 225755"/>
                    <a:gd name="connsiteY3" fmla="*/ 848587 h 1160127"/>
                    <a:gd name="connsiteX4" fmla="*/ 50994 w 225755"/>
                    <a:gd name="connsiteY4" fmla="*/ 769212 h 1160127"/>
                    <a:gd name="connsiteX5" fmla="*/ 9719 w 225755"/>
                    <a:gd name="connsiteY5" fmla="*/ 947012 h 1160127"/>
                    <a:gd name="connsiteX6" fmla="*/ 28769 w 225755"/>
                    <a:gd name="connsiteY6" fmla="*/ 870812 h 1160127"/>
                    <a:gd name="connsiteX7" fmla="*/ 85919 w 225755"/>
                    <a:gd name="connsiteY7" fmla="*/ 988287 h 1160127"/>
                    <a:gd name="connsiteX8" fmla="*/ 152594 w 225755"/>
                    <a:gd name="connsiteY8" fmla="*/ 1086712 h 1160127"/>
                    <a:gd name="connsiteX9" fmla="*/ 225619 w 225755"/>
                    <a:gd name="connsiteY9" fmla="*/ 1159737 h 1160127"/>
                    <a:gd name="connsiteX10" fmla="*/ 133544 w 225755"/>
                    <a:gd name="connsiteY10" fmla="*/ 1054962 h 1160127"/>
                    <a:gd name="connsiteX11" fmla="*/ 9719 w 225755"/>
                    <a:gd name="connsiteY11" fmla="*/ 896212 h 1160127"/>
                    <a:gd name="connsiteX12" fmla="*/ 19244 w 225755"/>
                    <a:gd name="connsiteY12" fmla="*/ 445362 h 1160127"/>
                    <a:gd name="connsiteX13" fmla="*/ 6544 w 225755"/>
                    <a:gd name="connsiteY13" fmla="*/ 546962 h 1160127"/>
                    <a:gd name="connsiteX14" fmla="*/ 60519 w 225755"/>
                    <a:gd name="connsiteY14" fmla="*/ 99287 h 1160127"/>
                    <a:gd name="connsiteX15" fmla="*/ 60519 w 225755"/>
                    <a:gd name="connsiteY15" fmla="*/ 270737 h 1160127"/>
                    <a:gd name="connsiteX16" fmla="*/ 136719 w 225755"/>
                    <a:gd name="connsiteY16" fmla="*/ 4037 h 116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5755" h="1160127">
                      <a:moveTo>
                        <a:pt x="136719" y="4037"/>
                      </a:moveTo>
                      <a:cubicBezTo>
                        <a:pt x="127194" y="45841"/>
                        <a:pt x="19773" y="449066"/>
                        <a:pt x="3369" y="521562"/>
                      </a:cubicBezTo>
                      <a:cubicBezTo>
                        <a:pt x="-13035" y="594058"/>
                        <a:pt x="35648" y="384508"/>
                        <a:pt x="38294" y="439012"/>
                      </a:cubicBezTo>
                      <a:cubicBezTo>
                        <a:pt x="40940" y="493516"/>
                        <a:pt x="17127" y="793554"/>
                        <a:pt x="19244" y="848587"/>
                      </a:cubicBezTo>
                      <a:cubicBezTo>
                        <a:pt x="21361" y="903620"/>
                        <a:pt x="52581" y="752808"/>
                        <a:pt x="50994" y="769212"/>
                      </a:cubicBezTo>
                      <a:cubicBezTo>
                        <a:pt x="49407" y="785616"/>
                        <a:pt x="13423" y="930079"/>
                        <a:pt x="9719" y="947012"/>
                      </a:cubicBezTo>
                      <a:cubicBezTo>
                        <a:pt x="6015" y="963945"/>
                        <a:pt x="16069" y="863933"/>
                        <a:pt x="28769" y="870812"/>
                      </a:cubicBezTo>
                      <a:cubicBezTo>
                        <a:pt x="41469" y="877691"/>
                        <a:pt x="65282" y="952304"/>
                        <a:pt x="85919" y="988287"/>
                      </a:cubicBezTo>
                      <a:cubicBezTo>
                        <a:pt x="106556" y="1024270"/>
                        <a:pt x="129311" y="1058137"/>
                        <a:pt x="152594" y="1086712"/>
                      </a:cubicBezTo>
                      <a:cubicBezTo>
                        <a:pt x="175877" y="1115287"/>
                        <a:pt x="228794" y="1165029"/>
                        <a:pt x="225619" y="1159737"/>
                      </a:cubicBezTo>
                      <a:cubicBezTo>
                        <a:pt x="222444" y="1154445"/>
                        <a:pt x="169527" y="1098883"/>
                        <a:pt x="133544" y="1054962"/>
                      </a:cubicBezTo>
                      <a:cubicBezTo>
                        <a:pt x="97561" y="1011041"/>
                        <a:pt x="28769" y="997812"/>
                        <a:pt x="9719" y="896212"/>
                      </a:cubicBezTo>
                      <a:cubicBezTo>
                        <a:pt x="-9331" y="794612"/>
                        <a:pt x="19773" y="503570"/>
                        <a:pt x="19244" y="445362"/>
                      </a:cubicBezTo>
                      <a:cubicBezTo>
                        <a:pt x="18715" y="387154"/>
                        <a:pt x="-335" y="604641"/>
                        <a:pt x="6544" y="546962"/>
                      </a:cubicBezTo>
                      <a:cubicBezTo>
                        <a:pt x="13423" y="489283"/>
                        <a:pt x="51523" y="145324"/>
                        <a:pt x="60519" y="99287"/>
                      </a:cubicBezTo>
                      <a:cubicBezTo>
                        <a:pt x="69515" y="53250"/>
                        <a:pt x="49936" y="282908"/>
                        <a:pt x="60519" y="270737"/>
                      </a:cubicBezTo>
                      <a:cubicBezTo>
                        <a:pt x="71102" y="258566"/>
                        <a:pt x="146244" y="-37767"/>
                        <a:pt x="136719" y="40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4" name="フリーフォーム 1343">
                  <a:extLst>
                    <a:ext uri="{FF2B5EF4-FFF2-40B4-BE49-F238E27FC236}">
                      <a16:creationId xmlns:a16="http://schemas.microsoft.com/office/drawing/2014/main" id="{3989061A-3F1E-0AD7-9B0B-E521394B12B7}"/>
                    </a:ext>
                  </a:extLst>
                </p:cNvPr>
                <p:cNvSpPr/>
                <p:nvPr/>
              </p:nvSpPr>
              <p:spPr>
                <a:xfrm>
                  <a:off x="6742992" y="6759562"/>
                  <a:ext cx="146814" cy="912622"/>
                </a:xfrm>
                <a:custGeom>
                  <a:avLst/>
                  <a:gdLst>
                    <a:gd name="connsiteX0" fmla="*/ 146758 w 146814"/>
                    <a:gd name="connsiteY0" fmla="*/ 13 h 912622"/>
                    <a:gd name="connsiteX1" fmla="*/ 57858 w 146814"/>
                    <a:gd name="connsiteY1" fmla="*/ 254013 h 912622"/>
                    <a:gd name="connsiteX2" fmla="*/ 61033 w 146814"/>
                    <a:gd name="connsiteY2" fmla="*/ 247663 h 912622"/>
                    <a:gd name="connsiteX3" fmla="*/ 26108 w 146814"/>
                    <a:gd name="connsiteY3" fmla="*/ 498488 h 912622"/>
                    <a:gd name="connsiteX4" fmla="*/ 54683 w 146814"/>
                    <a:gd name="connsiteY4" fmla="*/ 447688 h 912622"/>
                    <a:gd name="connsiteX5" fmla="*/ 3883 w 146814"/>
                    <a:gd name="connsiteY5" fmla="*/ 727088 h 912622"/>
                    <a:gd name="connsiteX6" fmla="*/ 3883 w 146814"/>
                    <a:gd name="connsiteY6" fmla="*/ 908063 h 912622"/>
                    <a:gd name="connsiteX7" fmla="*/ 7058 w 146814"/>
                    <a:gd name="connsiteY7" fmla="*/ 822338 h 912622"/>
                    <a:gd name="connsiteX8" fmla="*/ 41983 w 146814"/>
                    <a:gd name="connsiteY8" fmla="*/ 447688 h 912622"/>
                    <a:gd name="connsiteX9" fmla="*/ 54683 w 146814"/>
                    <a:gd name="connsiteY9" fmla="*/ 247663 h 912622"/>
                    <a:gd name="connsiteX10" fmla="*/ 41983 w 146814"/>
                    <a:gd name="connsiteY10" fmla="*/ 266713 h 912622"/>
                    <a:gd name="connsiteX11" fmla="*/ 146758 w 146814"/>
                    <a:gd name="connsiteY11" fmla="*/ 13 h 91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814" h="912622">
                      <a:moveTo>
                        <a:pt x="146758" y="13"/>
                      </a:moveTo>
                      <a:cubicBezTo>
                        <a:pt x="149404" y="-2104"/>
                        <a:pt x="57858" y="254013"/>
                        <a:pt x="57858" y="254013"/>
                      </a:cubicBezTo>
                      <a:cubicBezTo>
                        <a:pt x="43570" y="295288"/>
                        <a:pt x="66325" y="206917"/>
                        <a:pt x="61033" y="247663"/>
                      </a:cubicBezTo>
                      <a:cubicBezTo>
                        <a:pt x="55741" y="288409"/>
                        <a:pt x="27166" y="465151"/>
                        <a:pt x="26108" y="498488"/>
                      </a:cubicBezTo>
                      <a:cubicBezTo>
                        <a:pt x="25050" y="531825"/>
                        <a:pt x="58387" y="409588"/>
                        <a:pt x="54683" y="447688"/>
                      </a:cubicBezTo>
                      <a:cubicBezTo>
                        <a:pt x="50979" y="485788"/>
                        <a:pt x="12350" y="650359"/>
                        <a:pt x="3883" y="727088"/>
                      </a:cubicBezTo>
                      <a:cubicBezTo>
                        <a:pt x="-4584" y="803817"/>
                        <a:pt x="3354" y="892188"/>
                        <a:pt x="3883" y="908063"/>
                      </a:cubicBezTo>
                      <a:cubicBezTo>
                        <a:pt x="4412" y="923938"/>
                        <a:pt x="708" y="899067"/>
                        <a:pt x="7058" y="822338"/>
                      </a:cubicBezTo>
                      <a:cubicBezTo>
                        <a:pt x="13408" y="745609"/>
                        <a:pt x="34046" y="543467"/>
                        <a:pt x="41983" y="447688"/>
                      </a:cubicBezTo>
                      <a:cubicBezTo>
                        <a:pt x="49920" y="351909"/>
                        <a:pt x="54683" y="277825"/>
                        <a:pt x="54683" y="247663"/>
                      </a:cubicBezTo>
                      <a:cubicBezTo>
                        <a:pt x="54683" y="217501"/>
                        <a:pt x="30341" y="301109"/>
                        <a:pt x="41983" y="266713"/>
                      </a:cubicBezTo>
                      <a:cubicBezTo>
                        <a:pt x="53625" y="232317"/>
                        <a:pt x="144112" y="2130"/>
                        <a:pt x="146758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5" name="フリーフォーム 1344">
                  <a:extLst>
                    <a:ext uri="{FF2B5EF4-FFF2-40B4-BE49-F238E27FC236}">
                      <a16:creationId xmlns:a16="http://schemas.microsoft.com/office/drawing/2014/main" id="{3333BA94-0E17-8202-FA2E-4E709FEDC41F}"/>
                    </a:ext>
                  </a:extLst>
                </p:cNvPr>
                <p:cNvSpPr/>
                <p:nvPr/>
              </p:nvSpPr>
              <p:spPr>
                <a:xfrm>
                  <a:off x="6812835" y="6908762"/>
                  <a:ext cx="105644" cy="722674"/>
                </a:xfrm>
                <a:custGeom>
                  <a:avLst/>
                  <a:gdLst>
                    <a:gd name="connsiteX0" fmla="*/ 105490 w 105644"/>
                    <a:gd name="connsiteY0" fmla="*/ 38 h 722674"/>
                    <a:gd name="connsiteX1" fmla="*/ 35640 w 105644"/>
                    <a:gd name="connsiteY1" fmla="*/ 308013 h 722674"/>
                    <a:gd name="connsiteX2" fmla="*/ 48340 w 105644"/>
                    <a:gd name="connsiteY2" fmla="*/ 279438 h 722674"/>
                    <a:gd name="connsiteX3" fmla="*/ 22940 w 105644"/>
                    <a:gd name="connsiteY3" fmla="*/ 539788 h 722674"/>
                    <a:gd name="connsiteX4" fmla="*/ 3890 w 105644"/>
                    <a:gd name="connsiteY4" fmla="*/ 711238 h 722674"/>
                    <a:gd name="connsiteX5" fmla="*/ 3890 w 105644"/>
                    <a:gd name="connsiteY5" fmla="*/ 654088 h 722674"/>
                    <a:gd name="connsiteX6" fmla="*/ 45165 w 105644"/>
                    <a:gd name="connsiteY6" fmla="*/ 231813 h 722674"/>
                    <a:gd name="connsiteX7" fmla="*/ 13415 w 105644"/>
                    <a:gd name="connsiteY7" fmla="*/ 330238 h 722674"/>
                    <a:gd name="connsiteX8" fmla="*/ 105490 w 105644"/>
                    <a:gd name="connsiteY8" fmla="*/ 38 h 722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644" h="722674">
                      <a:moveTo>
                        <a:pt x="105490" y="38"/>
                      </a:moveTo>
                      <a:cubicBezTo>
                        <a:pt x="109194" y="-3666"/>
                        <a:pt x="45165" y="261446"/>
                        <a:pt x="35640" y="308013"/>
                      </a:cubicBezTo>
                      <a:cubicBezTo>
                        <a:pt x="26115" y="354580"/>
                        <a:pt x="50457" y="240809"/>
                        <a:pt x="48340" y="279438"/>
                      </a:cubicBezTo>
                      <a:cubicBezTo>
                        <a:pt x="46223" y="318067"/>
                        <a:pt x="30348" y="467821"/>
                        <a:pt x="22940" y="539788"/>
                      </a:cubicBezTo>
                      <a:cubicBezTo>
                        <a:pt x="15532" y="611755"/>
                        <a:pt x="7065" y="692188"/>
                        <a:pt x="3890" y="711238"/>
                      </a:cubicBezTo>
                      <a:cubicBezTo>
                        <a:pt x="715" y="730288"/>
                        <a:pt x="-2989" y="733992"/>
                        <a:pt x="3890" y="654088"/>
                      </a:cubicBezTo>
                      <a:cubicBezTo>
                        <a:pt x="10769" y="574184"/>
                        <a:pt x="43577" y="285788"/>
                        <a:pt x="45165" y="231813"/>
                      </a:cubicBezTo>
                      <a:cubicBezTo>
                        <a:pt x="46752" y="177838"/>
                        <a:pt x="4948" y="363046"/>
                        <a:pt x="13415" y="330238"/>
                      </a:cubicBezTo>
                      <a:cubicBezTo>
                        <a:pt x="21882" y="297430"/>
                        <a:pt x="101786" y="3742"/>
                        <a:pt x="105490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6" name="フリーフォーム 1345">
                  <a:extLst>
                    <a:ext uri="{FF2B5EF4-FFF2-40B4-BE49-F238E27FC236}">
                      <a16:creationId xmlns:a16="http://schemas.microsoft.com/office/drawing/2014/main" id="{1BB062F1-A929-2590-9AE0-474E1CC768CF}"/>
                    </a:ext>
                  </a:extLst>
                </p:cNvPr>
                <p:cNvSpPr/>
                <p:nvPr/>
              </p:nvSpPr>
              <p:spPr>
                <a:xfrm>
                  <a:off x="6837533" y="6943637"/>
                  <a:ext cx="131623" cy="729191"/>
                </a:xfrm>
                <a:custGeom>
                  <a:avLst/>
                  <a:gdLst>
                    <a:gd name="connsiteX0" fmla="*/ 131592 w 131623"/>
                    <a:gd name="connsiteY0" fmla="*/ 88 h 729191"/>
                    <a:gd name="connsiteX1" fmla="*/ 58567 w 131623"/>
                    <a:gd name="connsiteY1" fmla="*/ 158838 h 729191"/>
                    <a:gd name="connsiteX2" fmla="*/ 39517 w 131623"/>
                    <a:gd name="connsiteY2" fmla="*/ 292188 h 729191"/>
                    <a:gd name="connsiteX3" fmla="*/ 45867 w 131623"/>
                    <a:gd name="connsiteY3" fmla="*/ 257263 h 729191"/>
                    <a:gd name="connsiteX4" fmla="*/ 4592 w 131623"/>
                    <a:gd name="connsiteY4" fmla="*/ 447763 h 729191"/>
                    <a:gd name="connsiteX5" fmla="*/ 1417 w 131623"/>
                    <a:gd name="connsiteY5" fmla="*/ 723988 h 729191"/>
                    <a:gd name="connsiteX6" fmla="*/ 4592 w 131623"/>
                    <a:gd name="connsiteY6" fmla="*/ 593813 h 729191"/>
                    <a:gd name="connsiteX7" fmla="*/ 49042 w 131623"/>
                    <a:gd name="connsiteY7" fmla="*/ 181063 h 729191"/>
                    <a:gd name="connsiteX8" fmla="*/ 131592 w 131623"/>
                    <a:gd name="connsiteY8" fmla="*/ 88 h 72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23" h="729191">
                      <a:moveTo>
                        <a:pt x="131592" y="88"/>
                      </a:moveTo>
                      <a:cubicBezTo>
                        <a:pt x="133179" y="-3616"/>
                        <a:pt x="73913" y="110155"/>
                        <a:pt x="58567" y="158838"/>
                      </a:cubicBezTo>
                      <a:cubicBezTo>
                        <a:pt x="43221" y="207521"/>
                        <a:pt x="41634" y="275784"/>
                        <a:pt x="39517" y="292188"/>
                      </a:cubicBezTo>
                      <a:cubicBezTo>
                        <a:pt x="37400" y="308592"/>
                        <a:pt x="51688" y="231334"/>
                        <a:pt x="45867" y="257263"/>
                      </a:cubicBezTo>
                      <a:cubicBezTo>
                        <a:pt x="40046" y="283192"/>
                        <a:pt x="12000" y="369975"/>
                        <a:pt x="4592" y="447763"/>
                      </a:cubicBezTo>
                      <a:cubicBezTo>
                        <a:pt x="-2816" y="525551"/>
                        <a:pt x="1417" y="699646"/>
                        <a:pt x="1417" y="723988"/>
                      </a:cubicBezTo>
                      <a:cubicBezTo>
                        <a:pt x="1417" y="748330"/>
                        <a:pt x="-3346" y="684301"/>
                        <a:pt x="4592" y="593813"/>
                      </a:cubicBezTo>
                      <a:cubicBezTo>
                        <a:pt x="12529" y="503326"/>
                        <a:pt x="27875" y="274196"/>
                        <a:pt x="49042" y="181063"/>
                      </a:cubicBezTo>
                      <a:cubicBezTo>
                        <a:pt x="70209" y="87930"/>
                        <a:pt x="130005" y="3792"/>
                        <a:pt x="131592" y="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7" name="フリーフォーム 1346">
                  <a:extLst>
                    <a:ext uri="{FF2B5EF4-FFF2-40B4-BE49-F238E27FC236}">
                      <a16:creationId xmlns:a16="http://schemas.microsoft.com/office/drawing/2014/main" id="{3C1B69C4-339A-C00B-B91A-F94D128FAF73}"/>
                    </a:ext>
                  </a:extLst>
                </p:cNvPr>
                <p:cNvSpPr/>
                <p:nvPr/>
              </p:nvSpPr>
              <p:spPr>
                <a:xfrm>
                  <a:off x="6696073" y="7536026"/>
                  <a:ext cx="376719" cy="145343"/>
                </a:xfrm>
                <a:custGeom>
                  <a:avLst/>
                  <a:gdLst>
                    <a:gd name="connsiteX0" fmla="*/ 371477 w 376719"/>
                    <a:gd name="connsiteY0" fmla="*/ 1424 h 145343"/>
                    <a:gd name="connsiteX1" fmla="*/ 257177 w 376719"/>
                    <a:gd name="connsiteY1" fmla="*/ 58574 h 145343"/>
                    <a:gd name="connsiteX2" fmla="*/ 177802 w 376719"/>
                    <a:gd name="connsiteY2" fmla="*/ 99849 h 145343"/>
                    <a:gd name="connsiteX3" fmla="*/ 241302 w 376719"/>
                    <a:gd name="connsiteY3" fmla="*/ 99849 h 145343"/>
                    <a:gd name="connsiteX4" fmla="*/ 139702 w 376719"/>
                    <a:gd name="connsiteY4" fmla="*/ 131599 h 145343"/>
                    <a:gd name="connsiteX5" fmla="*/ 2 w 376719"/>
                    <a:gd name="connsiteY5" fmla="*/ 144299 h 145343"/>
                    <a:gd name="connsiteX6" fmla="*/ 142877 w 376719"/>
                    <a:gd name="connsiteY6" fmla="*/ 106199 h 145343"/>
                    <a:gd name="connsiteX7" fmla="*/ 73027 w 376719"/>
                    <a:gd name="connsiteY7" fmla="*/ 122074 h 145343"/>
                    <a:gd name="connsiteX8" fmla="*/ 371477 w 376719"/>
                    <a:gd name="connsiteY8" fmla="*/ 1424 h 145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19" h="145343">
                      <a:moveTo>
                        <a:pt x="371477" y="1424"/>
                      </a:moveTo>
                      <a:cubicBezTo>
                        <a:pt x="402169" y="-9159"/>
                        <a:pt x="289456" y="42170"/>
                        <a:pt x="257177" y="58574"/>
                      </a:cubicBezTo>
                      <a:cubicBezTo>
                        <a:pt x="224898" y="74978"/>
                        <a:pt x="180448" y="92970"/>
                        <a:pt x="177802" y="99849"/>
                      </a:cubicBezTo>
                      <a:cubicBezTo>
                        <a:pt x="175156" y="106728"/>
                        <a:pt x="247652" y="94557"/>
                        <a:pt x="241302" y="99849"/>
                      </a:cubicBezTo>
                      <a:cubicBezTo>
                        <a:pt x="234952" y="105141"/>
                        <a:pt x="179919" y="124191"/>
                        <a:pt x="139702" y="131599"/>
                      </a:cubicBezTo>
                      <a:cubicBezTo>
                        <a:pt x="99485" y="139007"/>
                        <a:pt x="-527" y="148532"/>
                        <a:pt x="2" y="144299"/>
                      </a:cubicBezTo>
                      <a:cubicBezTo>
                        <a:pt x="531" y="140066"/>
                        <a:pt x="130706" y="109903"/>
                        <a:pt x="142877" y="106199"/>
                      </a:cubicBezTo>
                      <a:cubicBezTo>
                        <a:pt x="155048" y="102495"/>
                        <a:pt x="34927" y="137420"/>
                        <a:pt x="73027" y="122074"/>
                      </a:cubicBezTo>
                      <a:lnTo>
                        <a:pt x="371477" y="142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8" name="フリーフォーム 1347">
                  <a:extLst>
                    <a:ext uri="{FF2B5EF4-FFF2-40B4-BE49-F238E27FC236}">
                      <a16:creationId xmlns:a16="http://schemas.microsoft.com/office/drawing/2014/main" id="{D86710B1-046F-4918-C7EC-0DACD2353F97}"/>
                    </a:ext>
                  </a:extLst>
                </p:cNvPr>
                <p:cNvSpPr/>
                <p:nvPr/>
              </p:nvSpPr>
              <p:spPr>
                <a:xfrm>
                  <a:off x="6226414" y="6787725"/>
                  <a:ext cx="519377" cy="907590"/>
                </a:xfrm>
                <a:custGeom>
                  <a:avLst/>
                  <a:gdLst>
                    <a:gd name="connsiteX0" fmla="*/ 31511 w 519377"/>
                    <a:gd name="connsiteY0" fmla="*/ 425 h 907590"/>
                    <a:gd name="connsiteX1" fmla="*/ 72786 w 519377"/>
                    <a:gd name="connsiteY1" fmla="*/ 305225 h 907590"/>
                    <a:gd name="connsiteX2" fmla="*/ 82311 w 519377"/>
                    <a:gd name="connsiteY2" fmla="*/ 333800 h 907590"/>
                    <a:gd name="connsiteX3" fmla="*/ 72786 w 519377"/>
                    <a:gd name="connsiteY3" fmla="*/ 314750 h 907590"/>
                    <a:gd name="connsiteX4" fmla="*/ 177561 w 519377"/>
                    <a:gd name="connsiteY4" fmla="*/ 517950 h 907590"/>
                    <a:gd name="connsiteX5" fmla="*/ 164861 w 519377"/>
                    <a:gd name="connsiteY5" fmla="*/ 502075 h 907590"/>
                    <a:gd name="connsiteX6" fmla="*/ 291861 w 519377"/>
                    <a:gd name="connsiteY6" fmla="*/ 692575 h 907590"/>
                    <a:gd name="connsiteX7" fmla="*/ 266461 w 519377"/>
                    <a:gd name="connsiteY7" fmla="*/ 660825 h 907590"/>
                    <a:gd name="connsiteX8" fmla="*/ 514111 w 519377"/>
                    <a:gd name="connsiteY8" fmla="*/ 898950 h 907590"/>
                    <a:gd name="connsiteX9" fmla="*/ 406161 w 519377"/>
                    <a:gd name="connsiteY9" fmla="*/ 810050 h 907590"/>
                    <a:gd name="connsiteX10" fmla="*/ 69611 w 519377"/>
                    <a:gd name="connsiteY10" fmla="*/ 387775 h 907590"/>
                    <a:gd name="connsiteX11" fmla="*/ 110886 w 519377"/>
                    <a:gd name="connsiteY11" fmla="*/ 438575 h 907590"/>
                    <a:gd name="connsiteX12" fmla="*/ 6111 w 519377"/>
                    <a:gd name="connsiteY12" fmla="*/ 111550 h 907590"/>
                    <a:gd name="connsiteX13" fmla="*/ 12461 w 519377"/>
                    <a:gd name="connsiteY13" fmla="*/ 235375 h 907590"/>
                    <a:gd name="connsiteX14" fmla="*/ 31511 w 519377"/>
                    <a:gd name="connsiteY14" fmla="*/ 425 h 90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9377" h="907590">
                      <a:moveTo>
                        <a:pt x="31511" y="425"/>
                      </a:moveTo>
                      <a:cubicBezTo>
                        <a:pt x="41565" y="12067"/>
                        <a:pt x="64319" y="249663"/>
                        <a:pt x="72786" y="305225"/>
                      </a:cubicBezTo>
                      <a:cubicBezTo>
                        <a:pt x="81253" y="360788"/>
                        <a:pt x="82311" y="333800"/>
                        <a:pt x="82311" y="333800"/>
                      </a:cubicBezTo>
                      <a:cubicBezTo>
                        <a:pt x="82311" y="335387"/>
                        <a:pt x="72786" y="314750"/>
                        <a:pt x="72786" y="314750"/>
                      </a:cubicBezTo>
                      <a:cubicBezTo>
                        <a:pt x="88661" y="345442"/>
                        <a:pt x="162215" y="486729"/>
                        <a:pt x="177561" y="517950"/>
                      </a:cubicBezTo>
                      <a:cubicBezTo>
                        <a:pt x="192907" y="549171"/>
                        <a:pt x="145811" y="472971"/>
                        <a:pt x="164861" y="502075"/>
                      </a:cubicBezTo>
                      <a:cubicBezTo>
                        <a:pt x="183911" y="531179"/>
                        <a:pt x="274928" y="666117"/>
                        <a:pt x="291861" y="692575"/>
                      </a:cubicBezTo>
                      <a:cubicBezTo>
                        <a:pt x="308794" y="719033"/>
                        <a:pt x="229419" y="626429"/>
                        <a:pt x="266461" y="660825"/>
                      </a:cubicBezTo>
                      <a:cubicBezTo>
                        <a:pt x="303503" y="695221"/>
                        <a:pt x="490828" y="874079"/>
                        <a:pt x="514111" y="898950"/>
                      </a:cubicBezTo>
                      <a:cubicBezTo>
                        <a:pt x="537394" y="923821"/>
                        <a:pt x="480244" y="895246"/>
                        <a:pt x="406161" y="810050"/>
                      </a:cubicBezTo>
                      <a:cubicBezTo>
                        <a:pt x="332078" y="724854"/>
                        <a:pt x="118823" y="449687"/>
                        <a:pt x="69611" y="387775"/>
                      </a:cubicBezTo>
                      <a:cubicBezTo>
                        <a:pt x="20399" y="325863"/>
                        <a:pt x="121469" y="484612"/>
                        <a:pt x="110886" y="438575"/>
                      </a:cubicBezTo>
                      <a:cubicBezTo>
                        <a:pt x="100303" y="392538"/>
                        <a:pt x="22515" y="145417"/>
                        <a:pt x="6111" y="111550"/>
                      </a:cubicBezTo>
                      <a:cubicBezTo>
                        <a:pt x="-10293" y="77683"/>
                        <a:pt x="11403" y="251250"/>
                        <a:pt x="12461" y="235375"/>
                      </a:cubicBezTo>
                      <a:cubicBezTo>
                        <a:pt x="13519" y="219500"/>
                        <a:pt x="21457" y="-11217"/>
                        <a:pt x="31511" y="4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9" name="フリーフォーム 1348">
                  <a:extLst>
                    <a:ext uri="{FF2B5EF4-FFF2-40B4-BE49-F238E27FC236}">
                      <a16:creationId xmlns:a16="http://schemas.microsoft.com/office/drawing/2014/main" id="{7835B3D2-1D5D-D8C2-F14C-72460989ACFD}"/>
                    </a:ext>
                  </a:extLst>
                </p:cNvPr>
                <p:cNvSpPr/>
                <p:nvPr/>
              </p:nvSpPr>
              <p:spPr>
                <a:xfrm>
                  <a:off x="6268988" y="6389958"/>
                  <a:ext cx="380593" cy="750805"/>
                </a:xfrm>
                <a:custGeom>
                  <a:avLst/>
                  <a:gdLst>
                    <a:gd name="connsiteX0" fmla="*/ 376287 w 380593"/>
                    <a:gd name="connsiteY0" fmla="*/ 4492 h 750805"/>
                    <a:gd name="connsiteX1" fmla="*/ 201662 w 380593"/>
                    <a:gd name="connsiteY1" fmla="*/ 93392 h 750805"/>
                    <a:gd name="connsiteX2" fmla="*/ 115937 w 380593"/>
                    <a:gd name="connsiteY2" fmla="*/ 175942 h 750805"/>
                    <a:gd name="connsiteX3" fmla="*/ 160387 w 380593"/>
                    <a:gd name="connsiteY3" fmla="*/ 125142 h 750805"/>
                    <a:gd name="connsiteX4" fmla="*/ 93712 w 380593"/>
                    <a:gd name="connsiteY4" fmla="*/ 271192 h 750805"/>
                    <a:gd name="connsiteX5" fmla="*/ 103237 w 380593"/>
                    <a:gd name="connsiteY5" fmla="*/ 229917 h 750805"/>
                    <a:gd name="connsiteX6" fmla="*/ 90537 w 380593"/>
                    <a:gd name="connsiteY6" fmla="*/ 356917 h 750805"/>
                    <a:gd name="connsiteX7" fmla="*/ 109587 w 380593"/>
                    <a:gd name="connsiteY7" fmla="*/ 487092 h 750805"/>
                    <a:gd name="connsiteX8" fmla="*/ 100062 w 380593"/>
                    <a:gd name="connsiteY8" fmla="*/ 414067 h 750805"/>
                    <a:gd name="connsiteX9" fmla="*/ 163562 w 380593"/>
                    <a:gd name="connsiteY9" fmla="*/ 725217 h 750805"/>
                    <a:gd name="connsiteX10" fmla="*/ 154037 w 380593"/>
                    <a:gd name="connsiteY10" fmla="*/ 677592 h 750805"/>
                    <a:gd name="connsiteX11" fmla="*/ 74662 w 380593"/>
                    <a:gd name="connsiteY11" fmla="*/ 239442 h 750805"/>
                    <a:gd name="connsiteX12" fmla="*/ 138162 w 380593"/>
                    <a:gd name="connsiteY12" fmla="*/ 156892 h 750805"/>
                    <a:gd name="connsiteX13" fmla="*/ 4812 w 380593"/>
                    <a:gd name="connsiteY13" fmla="*/ 242617 h 750805"/>
                    <a:gd name="connsiteX14" fmla="*/ 376287 w 380593"/>
                    <a:gd name="connsiteY14" fmla="*/ 4492 h 75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593" h="750805">
                      <a:moveTo>
                        <a:pt x="376287" y="4492"/>
                      </a:moveTo>
                      <a:cubicBezTo>
                        <a:pt x="409095" y="-20379"/>
                        <a:pt x="245054" y="64817"/>
                        <a:pt x="201662" y="93392"/>
                      </a:cubicBezTo>
                      <a:cubicBezTo>
                        <a:pt x="158270" y="121967"/>
                        <a:pt x="122816" y="170650"/>
                        <a:pt x="115937" y="175942"/>
                      </a:cubicBezTo>
                      <a:cubicBezTo>
                        <a:pt x="109058" y="181234"/>
                        <a:pt x="164091" y="109267"/>
                        <a:pt x="160387" y="125142"/>
                      </a:cubicBezTo>
                      <a:cubicBezTo>
                        <a:pt x="156683" y="141017"/>
                        <a:pt x="103237" y="253730"/>
                        <a:pt x="93712" y="271192"/>
                      </a:cubicBezTo>
                      <a:cubicBezTo>
                        <a:pt x="84187" y="288655"/>
                        <a:pt x="103766" y="215630"/>
                        <a:pt x="103237" y="229917"/>
                      </a:cubicBezTo>
                      <a:cubicBezTo>
                        <a:pt x="102708" y="244205"/>
                        <a:pt x="89479" y="314055"/>
                        <a:pt x="90537" y="356917"/>
                      </a:cubicBezTo>
                      <a:cubicBezTo>
                        <a:pt x="91595" y="399779"/>
                        <a:pt x="107999" y="477567"/>
                        <a:pt x="109587" y="487092"/>
                      </a:cubicBezTo>
                      <a:cubicBezTo>
                        <a:pt x="111174" y="496617"/>
                        <a:pt x="91066" y="374380"/>
                        <a:pt x="100062" y="414067"/>
                      </a:cubicBezTo>
                      <a:cubicBezTo>
                        <a:pt x="109058" y="453754"/>
                        <a:pt x="154566" y="681296"/>
                        <a:pt x="163562" y="725217"/>
                      </a:cubicBezTo>
                      <a:cubicBezTo>
                        <a:pt x="172558" y="769138"/>
                        <a:pt x="168854" y="758555"/>
                        <a:pt x="154037" y="677592"/>
                      </a:cubicBezTo>
                      <a:cubicBezTo>
                        <a:pt x="139220" y="596630"/>
                        <a:pt x="77308" y="326225"/>
                        <a:pt x="74662" y="239442"/>
                      </a:cubicBezTo>
                      <a:cubicBezTo>
                        <a:pt x="72016" y="152659"/>
                        <a:pt x="149804" y="156363"/>
                        <a:pt x="138162" y="156892"/>
                      </a:cubicBezTo>
                      <a:cubicBezTo>
                        <a:pt x="126520" y="157421"/>
                        <a:pt x="-29055" y="266959"/>
                        <a:pt x="4812" y="242617"/>
                      </a:cubicBezTo>
                      <a:cubicBezTo>
                        <a:pt x="38679" y="218275"/>
                        <a:pt x="343479" y="29363"/>
                        <a:pt x="376287" y="44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0" name="フリーフォーム 1349">
                  <a:extLst>
                    <a:ext uri="{FF2B5EF4-FFF2-40B4-BE49-F238E27FC236}">
                      <a16:creationId xmlns:a16="http://schemas.microsoft.com/office/drawing/2014/main" id="{A3A15550-5BF0-68BB-BE96-4936C9FE28C9}"/>
                    </a:ext>
                  </a:extLst>
                </p:cNvPr>
                <p:cNvSpPr/>
                <p:nvPr/>
              </p:nvSpPr>
              <p:spPr>
                <a:xfrm>
                  <a:off x="6309486" y="6296019"/>
                  <a:ext cx="405639" cy="213951"/>
                </a:xfrm>
                <a:custGeom>
                  <a:avLst/>
                  <a:gdLst>
                    <a:gd name="connsiteX0" fmla="*/ 2414 w 405639"/>
                    <a:gd name="connsiteY0" fmla="*/ 212731 h 213951"/>
                    <a:gd name="connsiteX1" fmla="*/ 199264 w 405639"/>
                    <a:gd name="connsiteY1" fmla="*/ 66681 h 213951"/>
                    <a:gd name="connsiteX2" fmla="*/ 116714 w 405639"/>
                    <a:gd name="connsiteY2" fmla="*/ 114306 h 213951"/>
                    <a:gd name="connsiteX3" fmla="*/ 250064 w 405639"/>
                    <a:gd name="connsiteY3" fmla="*/ 44456 h 213951"/>
                    <a:gd name="connsiteX4" fmla="*/ 405639 w 405639"/>
                    <a:gd name="connsiteY4" fmla="*/ 6 h 213951"/>
                    <a:gd name="connsiteX5" fmla="*/ 237364 w 405639"/>
                    <a:gd name="connsiteY5" fmla="*/ 41281 h 213951"/>
                    <a:gd name="connsiteX6" fmla="*/ 132589 w 405639"/>
                    <a:gd name="connsiteY6" fmla="*/ 50806 h 213951"/>
                    <a:gd name="connsiteX7" fmla="*/ 199264 w 405639"/>
                    <a:gd name="connsiteY7" fmla="*/ 41281 h 213951"/>
                    <a:gd name="connsiteX8" fmla="*/ 50039 w 405639"/>
                    <a:gd name="connsiteY8" fmla="*/ 127006 h 213951"/>
                    <a:gd name="connsiteX9" fmla="*/ 145289 w 405639"/>
                    <a:gd name="connsiteY9" fmla="*/ 104781 h 213951"/>
                    <a:gd name="connsiteX10" fmla="*/ 91314 w 405639"/>
                    <a:gd name="connsiteY10" fmla="*/ 136531 h 213951"/>
                    <a:gd name="connsiteX11" fmla="*/ 2414 w 405639"/>
                    <a:gd name="connsiteY11" fmla="*/ 212731 h 21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5639" h="213951">
                      <a:moveTo>
                        <a:pt x="2414" y="212731"/>
                      </a:moveTo>
                      <a:cubicBezTo>
                        <a:pt x="20406" y="201089"/>
                        <a:pt x="180214" y="83085"/>
                        <a:pt x="199264" y="66681"/>
                      </a:cubicBezTo>
                      <a:cubicBezTo>
                        <a:pt x="218314" y="50277"/>
                        <a:pt x="108247" y="118010"/>
                        <a:pt x="116714" y="114306"/>
                      </a:cubicBezTo>
                      <a:cubicBezTo>
                        <a:pt x="125181" y="110602"/>
                        <a:pt x="201910" y="63506"/>
                        <a:pt x="250064" y="44456"/>
                      </a:cubicBezTo>
                      <a:cubicBezTo>
                        <a:pt x="298218" y="25406"/>
                        <a:pt x="405639" y="6"/>
                        <a:pt x="405639" y="6"/>
                      </a:cubicBezTo>
                      <a:cubicBezTo>
                        <a:pt x="403522" y="-523"/>
                        <a:pt x="282872" y="32814"/>
                        <a:pt x="237364" y="41281"/>
                      </a:cubicBezTo>
                      <a:cubicBezTo>
                        <a:pt x="191856" y="49748"/>
                        <a:pt x="138939" y="50806"/>
                        <a:pt x="132589" y="50806"/>
                      </a:cubicBezTo>
                      <a:cubicBezTo>
                        <a:pt x="126239" y="50806"/>
                        <a:pt x="213022" y="28581"/>
                        <a:pt x="199264" y="41281"/>
                      </a:cubicBezTo>
                      <a:cubicBezTo>
                        <a:pt x="185506" y="53981"/>
                        <a:pt x="59035" y="116423"/>
                        <a:pt x="50039" y="127006"/>
                      </a:cubicBezTo>
                      <a:cubicBezTo>
                        <a:pt x="41043" y="137589"/>
                        <a:pt x="138410" y="103194"/>
                        <a:pt x="145289" y="104781"/>
                      </a:cubicBezTo>
                      <a:cubicBezTo>
                        <a:pt x="152168" y="106368"/>
                        <a:pt x="110364" y="123831"/>
                        <a:pt x="91314" y="136531"/>
                      </a:cubicBezTo>
                      <a:cubicBezTo>
                        <a:pt x="72264" y="149231"/>
                        <a:pt x="-15578" y="224373"/>
                        <a:pt x="2414" y="2127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1" name="フリーフォーム 1350">
                  <a:extLst>
                    <a:ext uri="{FF2B5EF4-FFF2-40B4-BE49-F238E27FC236}">
                      <a16:creationId xmlns:a16="http://schemas.microsoft.com/office/drawing/2014/main" id="{5DC78310-30B6-8B19-A31B-A3E66DE05654}"/>
                    </a:ext>
                  </a:extLst>
                </p:cNvPr>
                <p:cNvSpPr/>
                <p:nvPr/>
              </p:nvSpPr>
              <p:spPr>
                <a:xfrm>
                  <a:off x="6338065" y="6372038"/>
                  <a:ext cx="206033" cy="798291"/>
                </a:xfrm>
                <a:custGeom>
                  <a:avLst/>
                  <a:gdLst>
                    <a:gd name="connsiteX0" fmla="*/ 205610 w 206033"/>
                    <a:gd name="connsiteY0" fmla="*/ 187 h 798291"/>
                    <a:gd name="connsiteX1" fmla="*/ 107185 w 206033"/>
                    <a:gd name="connsiteY1" fmla="*/ 181162 h 798291"/>
                    <a:gd name="connsiteX2" fmla="*/ 46860 w 206033"/>
                    <a:gd name="connsiteY2" fmla="*/ 333562 h 798291"/>
                    <a:gd name="connsiteX3" fmla="*/ 46860 w 206033"/>
                    <a:gd name="connsiteY3" fmla="*/ 311337 h 798291"/>
                    <a:gd name="connsiteX4" fmla="*/ 59560 w 206033"/>
                    <a:gd name="connsiteY4" fmla="*/ 505012 h 798291"/>
                    <a:gd name="connsiteX5" fmla="*/ 53210 w 206033"/>
                    <a:gd name="connsiteY5" fmla="*/ 447862 h 798291"/>
                    <a:gd name="connsiteX6" fmla="*/ 145285 w 206033"/>
                    <a:gd name="connsiteY6" fmla="*/ 787587 h 798291"/>
                    <a:gd name="connsiteX7" fmla="*/ 97660 w 206033"/>
                    <a:gd name="connsiteY7" fmla="*/ 676462 h 798291"/>
                    <a:gd name="connsiteX8" fmla="*/ 11935 w 206033"/>
                    <a:gd name="connsiteY8" fmla="*/ 311337 h 798291"/>
                    <a:gd name="connsiteX9" fmla="*/ 11935 w 206033"/>
                    <a:gd name="connsiteY9" fmla="*/ 381187 h 798291"/>
                    <a:gd name="connsiteX10" fmla="*/ 116710 w 206033"/>
                    <a:gd name="connsiteY10" fmla="*/ 120837 h 798291"/>
                    <a:gd name="connsiteX11" fmla="*/ 65910 w 206033"/>
                    <a:gd name="connsiteY11" fmla="*/ 216087 h 798291"/>
                    <a:gd name="connsiteX12" fmla="*/ 205610 w 206033"/>
                    <a:gd name="connsiteY12" fmla="*/ 187 h 79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6033" h="798291">
                      <a:moveTo>
                        <a:pt x="205610" y="187"/>
                      </a:moveTo>
                      <a:cubicBezTo>
                        <a:pt x="212489" y="-5634"/>
                        <a:pt x="133643" y="125600"/>
                        <a:pt x="107185" y="181162"/>
                      </a:cubicBezTo>
                      <a:cubicBezTo>
                        <a:pt x="80727" y="236724"/>
                        <a:pt x="56914" y="311866"/>
                        <a:pt x="46860" y="333562"/>
                      </a:cubicBezTo>
                      <a:cubicBezTo>
                        <a:pt x="36806" y="355258"/>
                        <a:pt x="44743" y="282762"/>
                        <a:pt x="46860" y="311337"/>
                      </a:cubicBezTo>
                      <a:cubicBezTo>
                        <a:pt x="48977" y="339912"/>
                        <a:pt x="58502" y="482258"/>
                        <a:pt x="59560" y="505012"/>
                      </a:cubicBezTo>
                      <a:cubicBezTo>
                        <a:pt x="60618" y="527766"/>
                        <a:pt x="38923" y="400766"/>
                        <a:pt x="53210" y="447862"/>
                      </a:cubicBezTo>
                      <a:cubicBezTo>
                        <a:pt x="67497" y="494958"/>
                        <a:pt x="137877" y="749487"/>
                        <a:pt x="145285" y="787587"/>
                      </a:cubicBezTo>
                      <a:cubicBezTo>
                        <a:pt x="152693" y="825687"/>
                        <a:pt x="119885" y="755837"/>
                        <a:pt x="97660" y="676462"/>
                      </a:cubicBezTo>
                      <a:cubicBezTo>
                        <a:pt x="75435" y="597087"/>
                        <a:pt x="26222" y="360550"/>
                        <a:pt x="11935" y="311337"/>
                      </a:cubicBezTo>
                      <a:cubicBezTo>
                        <a:pt x="-2353" y="262125"/>
                        <a:pt x="-5527" y="412937"/>
                        <a:pt x="11935" y="381187"/>
                      </a:cubicBezTo>
                      <a:cubicBezTo>
                        <a:pt x="29397" y="349437"/>
                        <a:pt x="107714" y="148354"/>
                        <a:pt x="116710" y="120837"/>
                      </a:cubicBezTo>
                      <a:cubicBezTo>
                        <a:pt x="125706" y="93320"/>
                        <a:pt x="52152" y="231433"/>
                        <a:pt x="65910" y="216087"/>
                      </a:cubicBezTo>
                      <a:cubicBezTo>
                        <a:pt x="79668" y="200741"/>
                        <a:pt x="198731" y="6008"/>
                        <a:pt x="205610" y="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2" name="フリーフォーム 1351">
                  <a:extLst>
                    <a:ext uri="{FF2B5EF4-FFF2-40B4-BE49-F238E27FC236}">
                      <a16:creationId xmlns:a16="http://schemas.microsoft.com/office/drawing/2014/main" id="{A2848C07-AD8F-13C3-F82C-F217F3C16B43}"/>
                    </a:ext>
                  </a:extLst>
                </p:cNvPr>
                <p:cNvSpPr/>
                <p:nvPr/>
              </p:nvSpPr>
              <p:spPr>
                <a:xfrm>
                  <a:off x="6289453" y="6619818"/>
                  <a:ext cx="233209" cy="846145"/>
                </a:xfrm>
                <a:custGeom>
                  <a:avLst/>
                  <a:gdLst>
                    <a:gd name="connsiteX0" fmla="*/ 16097 w 233209"/>
                    <a:gd name="connsiteY0" fmla="*/ 57 h 846145"/>
                    <a:gd name="connsiteX1" fmla="*/ 222 w 233209"/>
                    <a:gd name="connsiteY1" fmla="*/ 336607 h 846145"/>
                    <a:gd name="connsiteX2" fmla="*/ 9747 w 233209"/>
                    <a:gd name="connsiteY2" fmla="*/ 279457 h 846145"/>
                    <a:gd name="connsiteX3" fmla="*/ 47847 w 233209"/>
                    <a:gd name="connsiteY3" fmla="*/ 527107 h 846145"/>
                    <a:gd name="connsiteX4" fmla="*/ 51022 w 233209"/>
                    <a:gd name="connsiteY4" fmla="*/ 485832 h 846145"/>
                    <a:gd name="connsiteX5" fmla="*/ 171672 w 233209"/>
                    <a:gd name="connsiteY5" fmla="*/ 717607 h 846145"/>
                    <a:gd name="connsiteX6" fmla="*/ 231997 w 233209"/>
                    <a:gd name="connsiteY6" fmla="*/ 844607 h 846145"/>
                    <a:gd name="connsiteX7" fmla="*/ 200247 w 233209"/>
                    <a:gd name="connsiteY7" fmla="*/ 765232 h 846145"/>
                    <a:gd name="connsiteX8" fmla="*/ 66897 w 233209"/>
                    <a:gd name="connsiteY8" fmla="*/ 454082 h 846145"/>
                    <a:gd name="connsiteX9" fmla="*/ 76422 w 233209"/>
                    <a:gd name="connsiteY9" fmla="*/ 549332 h 846145"/>
                    <a:gd name="connsiteX10" fmla="*/ 22447 w 233209"/>
                    <a:gd name="connsiteY10" fmla="*/ 235007 h 846145"/>
                    <a:gd name="connsiteX11" fmla="*/ 6572 w 233209"/>
                    <a:gd name="connsiteY11" fmla="*/ 365182 h 846145"/>
                    <a:gd name="connsiteX12" fmla="*/ 16097 w 233209"/>
                    <a:gd name="connsiteY12" fmla="*/ 57 h 846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3209" h="846145">
                      <a:moveTo>
                        <a:pt x="16097" y="57"/>
                      </a:moveTo>
                      <a:cubicBezTo>
                        <a:pt x="15039" y="-4705"/>
                        <a:pt x="1280" y="290040"/>
                        <a:pt x="222" y="336607"/>
                      </a:cubicBezTo>
                      <a:cubicBezTo>
                        <a:pt x="-836" y="383174"/>
                        <a:pt x="1810" y="247707"/>
                        <a:pt x="9747" y="279457"/>
                      </a:cubicBezTo>
                      <a:cubicBezTo>
                        <a:pt x="17684" y="311207"/>
                        <a:pt x="40968" y="492711"/>
                        <a:pt x="47847" y="527107"/>
                      </a:cubicBezTo>
                      <a:cubicBezTo>
                        <a:pt x="54726" y="561503"/>
                        <a:pt x="30385" y="454082"/>
                        <a:pt x="51022" y="485832"/>
                      </a:cubicBezTo>
                      <a:cubicBezTo>
                        <a:pt x="71659" y="517582"/>
                        <a:pt x="141510" y="657811"/>
                        <a:pt x="171672" y="717607"/>
                      </a:cubicBezTo>
                      <a:cubicBezTo>
                        <a:pt x="201834" y="777403"/>
                        <a:pt x="227235" y="836670"/>
                        <a:pt x="231997" y="844607"/>
                      </a:cubicBezTo>
                      <a:cubicBezTo>
                        <a:pt x="236760" y="852545"/>
                        <a:pt x="227764" y="830319"/>
                        <a:pt x="200247" y="765232"/>
                      </a:cubicBezTo>
                      <a:cubicBezTo>
                        <a:pt x="172730" y="700145"/>
                        <a:pt x="87534" y="490065"/>
                        <a:pt x="66897" y="454082"/>
                      </a:cubicBezTo>
                      <a:cubicBezTo>
                        <a:pt x="46260" y="418099"/>
                        <a:pt x="83830" y="585844"/>
                        <a:pt x="76422" y="549332"/>
                      </a:cubicBezTo>
                      <a:cubicBezTo>
                        <a:pt x="69014" y="512820"/>
                        <a:pt x="34089" y="265699"/>
                        <a:pt x="22447" y="235007"/>
                      </a:cubicBezTo>
                      <a:cubicBezTo>
                        <a:pt x="10805" y="204315"/>
                        <a:pt x="6572" y="400636"/>
                        <a:pt x="6572" y="365182"/>
                      </a:cubicBezTo>
                      <a:cubicBezTo>
                        <a:pt x="6572" y="329728"/>
                        <a:pt x="17155" y="4819"/>
                        <a:pt x="16097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3" name="フリーフォーム 1352">
                  <a:extLst>
                    <a:ext uri="{FF2B5EF4-FFF2-40B4-BE49-F238E27FC236}">
                      <a16:creationId xmlns:a16="http://schemas.microsoft.com/office/drawing/2014/main" id="{8810ABC7-E7C2-E699-BD85-B6D9DA842B6C}"/>
                    </a:ext>
                  </a:extLst>
                </p:cNvPr>
                <p:cNvSpPr/>
                <p:nvPr/>
              </p:nvSpPr>
              <p:spPr>
                <a:xfrm>
                  <a:off x="5841286" y="5790713"/>
                  <a:ext cx="542357" cy="801955"/>
                </a:xfrm>
                <a:custGeom>
                  <a:avLst/>
                  <a:gdLst>
                    <a:gd name="connsiteX0" fmla="*/ 714 w 542357"/>
                    <a:gd name="connsiteY0" fmla="*/ 487 h 801955"/>
                    <a:gd name="connsiteX1" fmla="*/ 337264 w 542357"/>
                    <a:gd name="connsiteY1" fmla="*/ 552937 h 801955"/>
                    <a:gd name="connsiteX2" fmla="*/ 261064 w 542357"/>
                    <a:gd name="connsiteY2" fmla="*/ 457687 h 801955"/>
                    <a:gd name="connsiteX3" fmla="*/ 530939 w 542357"/>
                    <a:gd name="connsiteY3" fmla="*/ 791062 h 801955"/>
                    <a:gd name="connsiteX4" fmla="*/ 473789 w 542357"/>
                    <a:gd name="connsiteY4" fmla="*/ 695812 h 801955"/>
                    <a:gd name="connsiteX5" fmla="*/ 305514 w 542357"/>
                    <a:gd name="connsiteY5" fmla="*/ 444987 h 801955"/>
                    <a:gd name="connsiteX6" fmla="*/ 334089 w 542357"/>
                    <a:gd name="connsiteY6" fmla="*/ 546587 h 801955"/>
                    <a:gd name="connsiteX7" fmla="*/ 146764 w 542357"/>
                    <a:gd name="connsiteY7" fmla="*/ 219562 h 801955"/>
                    <a:gd name="connsiteX8" fmla="*/ 245189 w 542357"/>
                    <a:gd name="connsiteY8" fmla="*/ 451337 h 801955"/>
                    <a:gd name="connsiteX9" fmla="*/ 714 w 542357"/>
                    <a:gd name="connsiteY9" fmla="*/ 487 h 80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357" h="801955">
                      <a:moveTo>
                        <a:pt x="714" y="487"/>
                      </a:moveTo>
                      <a:cubicBezTo>
                        <a:pt x="16060" y="17420"/>
                        <a:pt x="293872" y="476737"/>
                        <a:pt x="337264" y="552937"/>
                      </a:cubicBezTo>
                      <a:cubicBezTo>
                        <a:pt x="380656" y="629137"/>
                        <a:pt x="261064" y="457687"/>
                        <a:pt x="261064" y="457687"/>
                      </a:cubicBezTo>
                      <a:cubicBezTo>
                        <a:pt x="293343" y="497374"/>
                        <a:pt x="495485" y="751375"/>
                        <a:pt x="530939" y="791062"/>
                      </a:cubicBezTo>
                      <a:cubicBezTo>
                        <a:pt x="566393" y="830749"/>
                        <a:pt x="511360" y="753491"/>
                        <a:pt x="473789" y="695812"/>
                      </a:cubicBezTo>
                      <a:cubicBezTo>
                        <a:pt x="436218" y="638133"/>
                        <a:pt x="328797" y="469858"/>
                        <a:pt x="305514" y="444987"/>
                      </a:cubicBezTo>
                      <a:cubicBezTo>
                        <a:pt x="282231" y="420116"/>
                        <a:pt x="360547" y="584158"/>
                        <a:pt x="334089" y="546587"/>
                      </a:cubicBezTo>
                      <a:cubicBezTo>
                        <a:pt x="307631" y="509016"/>
                        <a:pt x="161581" y="235437"/>
                        <a:pt x="146764" y="219562"/>
                      </a:cubicBezTo>
                      <a:cubicBezTo>
                        <a:pt x="131947" y="203687"/>
                        <a:pt x="268472" y="489966"/>
                        <a:pt x="245189" y="451337"/>
                      </a:cubicBezTo>
                      <a:cubicBezTo>
                        <a:pt x="221906" y="412708"/>
                        <a:pt x="-14632" y="-16446"/>
                        <a:pt x="714" y="4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4" name="フリーフォーム 1353">
                  <a:extLst>
                    <a:ext uri="{FF2B5EF4-FFF2-40B4-BE49-F238E27FC236}">
                      <a16:creationId xmlns:a16="http://schemas.microsoft.com/office/drawing/2014/main" id="{B8230771-6346-917D-424B-5246222B4C83}"/>
                    </a:ext>
                  </a:extLst>
                </p:cNvPr>
                <p:cNvSpPr/>
                <p:nvPr/>
              </p:nvSpPr>
              <p:spPr>
                <a:xfrm>
                  <a:off x="5954691" y="6495712"/>
                  <a:ext cx="334869" cy="466880"/>
                </a:xfrm>
                <a:custGeom>
                  <a:avLst/>
                  <a:gdLst>
                    <a:gd name="connsiteX0" fmla="*/ 1609 w 334869"/>
                    <a:gd name="connsiteY0" fmla="*/ 338 h 466880"/>
                    <a:gd name="connsiteX1" fmla="*/ 169884 w 334869"/>
                    <a:gd name="connsiteY1" fmla="*/ 289263 h 466880"/>
                    <a:gd name="connsiteX2" fmla="*/ 138134 w 334869"/>
                    <a:gd name="connsiteY2" fmla="*/ 206713 h 466880"/>
                    <a:gd name="connsiteX3" fmla="*/ 322284 w 334869"/>
                    <a:gd name="connsiteY3" fmla="*/ 460713 h 466880"/>
                    <a:gd name="connsiteX4" fmla="*/ 287359 w 334869"/>
                    <a:gd name="connsiteY4" fmla="*/ 355938 h 466880"/>
                    <a:gd name="connsiteX5" fmla="*/ 1609 w 334869"/>
                    <a:gd name="connsiteY5" fmla="*/ 338 h 46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4869" h="466880">
                      <a:moveTo>
                        <a:pt x="1609" y="338"/>
                      </a:moveTo>
                      <a:cubicBezTo>
                        <a:pt x="-17970" y="-10774"/>
                        <a:pt x="147130" y="254867"/>
                        <a:pt x="169884" y="289263"/>
                      </a:cubicBezTo>
                      <a:cubicBezTo>
                        <a:pt x="192638" y="323659"/>
                        <a:pt x="112734" y="178138"/>
                        <a:pt x="138134" y="206713"/>
                      </a:cubicBezTo>
                      <a:cubicBezTo>
                        <a:pt x="163534" y="235288"/>
                        <a:pt x="297413" y="435842"/>
                        <a:pt x="322284" y="460713"/>
                      </a:cubicBezTo>
                      <a:cubicBezTo>
                        <a:pt x="347155" y="485584"/>
                        <a:pt x="334984" y="432138"/>
                        <a:pt x="287359" y="355938"/>
                      </a:cubicBezTo>
                      <a:cubicBezTo>
                        <a:pt x="239734" y="279738"/>
                        <a:pt x="21188" y="11450"/>
                        <a:pt x="1609" y="3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5" name="フリーフォーム 1354">
                  <a:extLst>
                    <a:ext uri="{FF2B5EF4-FFF2-40B4-BE49-F238E27FC236}">
                      <a16:creationId xmlns:a16="http://schemas.microsoft.com/office/drawing/2014/main" id="{94B3241A-9392-C90C-FCDF-6DC1569C8D52}"/>
                    </a:ext>
                  </a:extLst>
                </p:cNvPr>
                <p:cNvSpPr/>
                <p:nvPr/>
              </p:nvSpPr>
              <p:spPr>
                <a:xfrm>
                  <a:off x="6864207" y="7569193"/>
                  <a:ext cx="431743" cy="339868"/>
                </a:xfrm>
                <a:custGeom>
                  <a:avLst/>
                  <a:gdLst>
                    <a:gd name="connsiteX0" fmla="*/ 143 w 431743"/>
                    <a:gd name="connsiteY0" fmla="*/ 7 h 339868"/>
                    <a:gd name="connsiteX1" fmla="*/ 152543 w 431743"/>
                    <a:gd name="connsiteY1" fmla="*/ 165107 h 339868"/>
                    <a:gd name="connsiteX2" fmla="*/ 136668 w 431743"/>
                    <a:gd name="connsiteY2" fmla="*/ 130182 h 339868"/>
                    <a:gd name="connsiteX3" fmla="*/ 419243 w 431743"/>
                    <a:gd name="connsiteY3" fmla="*/ 333382 h 339868"/>
                    <a:gd name="connsiteX4" fmla="*/ 355743 w 431743"/>
                    <a:gd name="connsiteY4" fmla="*/ 276232 h 339868"/>
                    <a:gd name="connsiteX5" fmla="*/ 120793 w 431743"/>
                    <a:gd name="connsiteY5" fmla="*/ 142882 h 339868"/>
                    <a:gd name="connsiteX6" fmla="*/ 263668 w 431743"/>
                    <a:gd name="connsiteY6" fmla="*/ 288932 h 339868"/>
                    <a:gd name="connsiteX7" fmla="*/ 127143 w 431743"/>
                    <a:gd name="connsiteY7" fmla="*/ 158757 h 339868"/>
                    <a:gd name="connsiteX8" fmla="*/ 143 w 431743"/>
                    <a:gd name="connsiteY8" fmla="*/ 7 h 33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1743" h="339868">
                      <a:moveTo>
                        <a:pt x="143" y="7"/>
                      </a:moveTo>
                      <a:cubicBezTo>
                        <a:pt x="4376" y="1065"/>
                        <a:pt x="129789" y="143411"/>
                        <a:pt x="152543" y="165107"/>
                      </a:cubicBezTo>
                      <a:cubicBezTo>
                        <a:pt x="175297" y="186803"/>
                        <a:pt x="92218" y="102136"/>
                        <a:pt x="136668" y="130182"/>
                      </a:cubicBezTo>
                      <a:cubicBezTo>
                        <a:pt x="181118" y="158228"/>
                        <a:pt x="382731" y="309040"/>
                        <a:pt x="419243" y="333382"/>
                      </a:cubicBezTo>
                      <a:cubicBezTo>
                        <a:pt x="455756" y="357724"/>
                        <a:pt x="405485" y="307982"/>
                        <a:pt x="355743" y="276232"/>
                      </a:cubicBezTo>
                      <a:cubicBezTo>
                        <a:pt x="306001" y="244482"/>
                        <a:pt x="136139" y="140765"/>
                        <a:pt x="120793" y="142882"/>
                      </a:cubicBezTo>
                      <a:cubicBezTo>
                        <a:pt x="105447" y="144999"/>
                        <a:pt x="262610" y="286286"/>
                        <a:pt x="263668" y="288932"/>
                      </a:cubicBezTo>
                      <a:cubicBezTo>
                        <a:pt x="264726" y="291578"/>
                        <a:pt x="167889" y="199503"/>
                        <a:pt x="127143" y="158757"/>
                      </a:cubicBezTo>
                      <a:cubicBezTo>
                        <a:pt x="86397" y="118011"/>
                        <a:pt x="-4090" y="-1051"/>
                        <a:pt x="143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6" name="フリーフォーム 1355">
                  <a:extLst>
                    <a:ext uri="{FF2B5EF4-FFF2-40B4-BE49-F238E27FC236}">
                      <a16:creationId xmlns:a16="http://schemas.microsoft.com/office/drawing/2014/main" id="{D1718B21-26A4-9FFF-E3F9-7437B3F38554}"/>
                    </a:ext>
                  </a:extLst>
                </p:cNvPr>
                <p:cNvSpPr/>
                <p:nvPr/>
              </p:nvSpPr>
              <p:spPr>
                <a:xfrm>
                  <a:off x="6923920" y="7623168"/>
                  <a:ext cx="329796" cy="256069"/>
                </a:xfrm>
                <a:custGeom>
                  <a:avLst/>
                  <a:gdLst>
                    <a:gd name="connsiteX0" fmla="*/ 755 w 329796"/>
                    <a:gd name="connsiteY0" fmla="*/ 7 h 256069"/>
                    <a:gd name="connsiteX1" fmla="*/ 137280 w 329796"/>
                    <a:gd name="connsiteY1" fmla="*/ 152407 h 256069"/>
                    <a:gd name="connsiteX2" fmla="*/ 324605 w 329796"/>
                    <a:gd name="connsiteY2" fmla="*/ 254007 h 256069"/>
                    <a:gd name="connsiteX3" fmla="*/ 270630 w 329796"/>
                    <a:gd name="connsiteY3" fmla="*/ 215907 h 256069"/>
                    <a:gd name="connsiteX4" fmla="*/ 197605 w 329796"/>
                    <a:gd name="connsiteY4" fmla="*/ 158757 h 256069"/>
                    <a:gd name="connsiteX5" fmla="*/ 755 w 329796"/>
                    <a:gd name="connsiteY5" fmla="*/ 7 h 25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96" h="256069">
                      <a:moveTo>
                        <a:pt x="755" y="7"/>
                      </a:moveTo>
                      <a:cubicBezTo>
                        <a:pt x="-9299" y="-1051"/>
                        <a:pt x="83305" y="110074"/>
                        <a:pt x="137280" y="152407"/>
                      </a:cubicBezTo>
                      <a:cubicBezTo>
                        <a:pt x="191255" y="194740"/>
                        <a:pt x="302380" y="243424"/>
                        <a:pt x="324605" y="254007"/>
                      </a:cubicBezTo>
                      <a:cubicBezTo>
                        <a:pt x="346830" y="264590"/>
                        <a:pt x="291797" y="231782"/>
                        <a:pt x="270630" y="215907"/>
                      </a:cubicBezTo>
                      <a:cubicBezTo>
                        <a:pt x="249463" y="200032"/>
                        <a:pt x="239938" y="189978"/>
                        <a:pt x="197605" y="158757"/>
                      </a:cubicBezTo>
                      <a:cubicBezTo>
                        <a:pt x="155272" y="127536"/>
                        <a:pt x="10809" y="1065"/>
                        <a:pt x="755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57" name="グループ化 1356">
                <a:extLst>
                  <a:ext uri="{FF2B5EF4-FFF2-40B4-BE49-F238E27FC236}">
                    <a16:creationId xmlns:a16="http://schemas.microsoft.com/office/drawing/2014/main" id="{3A7B86A8-CB63-7133-FC9A-B736903FE7BD}"/>
                  </a:ext>
                </a:extLst>
              </p:cNvPr>
              <p:cNvGrpSpPr/>
              <p:nvPr/>
            </p:nvGrpSpPr>
            <p:grpSpPr>
              <a:xfrm>
                <a:off x="-39572" y="3221728"/>
                <a:ext cx="8876254" cy="4914849"/>
                <a:chOff x="-39572" y="3221728"/>
                <a:chExt cx="8876254" cy="4914849"/>
              </a:xfrm>
            </p:grpSpPr>
            <p:sp>
              <p:nvSpPr>
                <p:cNvPr id="1358" name="フリーフォーム 1357">
                  <a:extLst>
                    <a:ext uri="{FF2B5EF4-FFF2-40B4-BE49-F238E27FC236}">
                      <a16:creationId xmlns:a16="http://schemas.microsoft.com/office/drawing/2014/main" id="{55DD6B9A-782F-2754-E4CD-545D0FB282B1}"/>
                    </a:ext>
                  </a:extLst>
                </p:cNvPr>
                <p:cNvSpPr/>
                <p:nvPr/>
              </p:nvSpPr>
              <p:spPr>
                <a:xfrm>
                  <a:off x="8543916" y="5279995"/>
                  <a:ext cx="153963" cy="600105"/>
                </a:xfrm>
                <a:custGeom>
                  <a:avLst/>
                  <a:gdLst>
                    <a:gd name="connsiteX0" fmla="*/ 9 w 153963"/>
                    <a:gd name="connsiteY0" fmla="*/ 30 h 600105"/>
                    <a:gd name="connsiteX1" fmla="*/ 107959 w 153963"/>
                    <a:gd name="connsiteY1" fmla="*/ 288955 h 600105"/>
                    <a:gd name="connsiteX2" fmla="*/ 152409 w 153963"/>
                    <a:gd name="connsiteY2" fmla="*/ 514380 h 600105"/>
                    <a:gd name="connsiteX3" fmla="*/ 142884 w 153963"/>
                    <a:gd name="connsiteY3" fmla="*/ 600105 h 600105"/>
                    <a:gd name="connsiteX4" fmla="*/ 133359 w 153963"/>
                    <a:gd name="connsiteY4" fmla="*/ 514380 h 600105"/>
                    <a:gd name="connsiteX5" fmla="*/ 130184 w 153963"/>
                    <a:gd name="connsiteY5" fmla="*/ 304830 h 600105"/>
                    <a:gd name="connsiteX6" fmla="*/ 130184 w 153963"/>
                    <a:gd name="connsiteY6" fmla="*/ 358805 h 600105"/>
                    <a:gd name="connsiteX7" fmla="*/ 79384 w 153963"/>
                    <a:gd name="connsiteY7" fmla="*/ 200055 h 600105"/>
                    <a:gd name="connsiteX8" fmla="*/ 114309 w 153963"/>
                    <a:gd name="connsiteY8" fmla="*/ 269905 h 600105"/>
                    <a:gd name="connsiteX9" fmla="*/ 9 w 153963"/>
                    <a:gd name="connsiteY9" fmla="*/ 30 h 60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963" h="600105">
                      <a:moveTo>
                        <a:pt x="9" y="30"/>
                      </a:moveTo>
                      <a:cubicBezTo>
                        <a:pt x="-1049" y="3205"/>
                        <a:pt x="82559" y="203230"/>
                        <a:pt x="107959" y="288955"/>
                      </a:cubicBezTo>
                      <a:cubicBezTo>
                        <a:pt x="133359" y="374680"/>
                        <a:pt x="146588" y="462522"/>
                        <a:pt x="152409" y="514380"/>
                      </a:cubicBezTo>
                      <a:cubicBezTo>
                        <a:pt x="158230" y="566238"/>
                        <a:pt x="146059" y="600105"/>
                        <a:pt x="142884" y="600105"/>
                      </a:cubicBezTo>
                      <a:cubicBezTo>
                        <a:pt x="139709" y="600105"/>
                        <a:pt x="135476" y="563592"/>
                        <a:pt x="133359" y="514380"/>
                      </a:cubicBezTo>
                      <a:cubicBezTo>
                        <a:pt x="131242" y="465168"/>
                        <a:pt x="130713" y="330759"/>
                        <a:pt x="130184" y="304830"/>
                      </a:cubicBezTo>
                      <a:cubicBezTo>
                        <a:pt x="129655" y="278901"/>
                        <a:pt x="138651" y="376267"/>
                        <a:pt x="130184" y="358805"/>
                      </a:cubicBezTo>
                      <a:cubicBezTo>
                        <a:pt x="121717" y="341343"/>
                        <a:pt x="82030" y="214872"/>
                        <a:pt x="79384" y="200055"/>
                      </a:cubicBezTo>
                      <a:cubicBezTo>
                        <a:pt x="76738" y="185238"/>
                        <a:pt x="124363" y="296363"/>
                        <a:pt x="114309" y="269905"/>
                      </a:cubicBezTo>
                      <a:cubicBezTo>
                        <a:pt x="104255" y="243447"/>
                        <a:pt x="1067" y="-3145"/>
                        <a:pt x="9" y="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9" name="フリーフォーム 1358">
                  <a:extLst>
                    <a:ext uri="{FF2B5EF4-FFF2-40B4-BE49-F238E27FC236}">
                      <a16:creationId xmlns:a16="http://schemas.microsoft.com/office/drawing/2014/main" id="{848052F4-9CCA-F1C0-E239-BF201F66A20E}"/>
                    </a:ext>
                  </a:extLst>
                </p:cNvPr>
                <p:cNvSpPr/>
                <p:nvPr/>
              </p:nvSpPr>
              <p:spPr>
                <a:xfrm>
                  <a:off x="8591548" y="5314946"/>
                  <a:ext cx="245134" cy="815993"/>
                </a:xfrm>
                <a:custGeom>
                  <a:avLst/>
                  <a:gdLst>
                    <a:gd name="connsiteX0" fmla="*/ 2 w 245134"/>
                    <a:gd name="connsiteY0" fmla="*/ 4 h 815993"/>
                    <a:gd name="connsiteX1" fmla="*/ 101602 w 245134"/>
                    <a:gd name="connsiteY1" fmla="*/ 206379 h 815993"/>
                    <a:gd name="connsiteX2" fmla="*/ 149227 w 245134"/>
                    <a:gd name="connsiteY2" fmla="*/ 231779 h 815993"/>
                    <a:gd name="connsiteX3" fmla="*/ 155577 w 245134"/>
                    <a:gd name="connsiteY3" fmla="*/ 323854 h 815993"/>
                    <a:gd name="connsiteX4" fmla="*/ 203202 w 245134"/>
                    <a:gd name="connsiteY4" fmla="*/ 406404 h 815993"/>
                    <a:gd name="connsiteX5" fmla="*/ 231777 w 245134"/>
                    <a:gd name="connsiteY5" fmla="*/ 527054 h 815993"/>
                    <a:gd name="connsiteX6" fmla="*/ 244477 w 245134"/>
                    <a:gd name="connsiteY6" fmla="*/ 485779 h 815993"/>
                    <a:gd name="connsiteX7" fmla="*/ 212727 w 245134"/>
                    <a:gd name="connsiteY7" fmla="*/ 815979 h 815993"/>
                    <a:gd name="connsiteX8" fmla="*/ 238127 w 245134"/>
                    <a:gd name="connsiteY8" fmla="*/ 498479 h 815993"/>
                    <a:gd name="connsiteX9" fmla="*/ 142877 w 245134"/>
                    <a:gd name="connsiteY9" fmla="*/ 307979 h 815993"/>
                    <a:gd name="connsiteX10" fmla="*/ 104777 w 245134"/>
                    <a:gd name="connsiteY10" fmla="*/ 212729 h 815993"/>
                    <a:gd name="connsiteX11" fmla="*/ 2 w 245134"/>
                    <a:gd name="connsiteY11" fmla="*/ 4 h 81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5134" h="815993">
                      <a:moveTo>
                        <a:pt x="2" y="4"/>
                      </a:moveTo>
                      <a:cubicBezTo>
                        <a:pt x="-527" y="-1054"/>
                        <a:pt x="76731" y="167750"/>
                        <a:pt x="101602" y="206379"/>
                      </a:cubicBezTo>
                      <a:cubicBezTo>
                        <a:pt x="126473" y="245008"/>
                        <a:pt x="140231" y="212200"/>
                        <a:pt x="149227" y="231779"/>
                      </a:cubicBezTo>
                      <a:cubicBezTo>
                        <a:pt x="158223" y="251358"/>
                        <a:pt x="146581" y="294750"/>
                        <a:pt x="155577" y="323854"/>
                      </a:cubicBezTo>
                      <a:cubicBezTo>
                        <a:pt x="164573" y="352958"/>
                        <a:pt x="190502" y="372537"/>
                        <a:pt x="203202" y="406404"/>
                      </a:cubicBezTo>
                      <a:cubicBezTo>
                        <a:pt x="215902" y="440271"/>
                        <a:pt x="224898" y="513825"/>
                        <a:pt x="231777" y="527054"/>
                      </a:cubicBezTo>
                      <a:cubicBezTo>
                        <a:pt x="238656" y="540283"/>
                        <a:pt x="247652" y="437625"/>
                        <a:pt x="244477" y="485779"/>
                      </a:cubicBezTo>
                      <a:cubicBezTo>
                        <a:pt x="241302" y="533933"/>
                        <a:pt x="213785" y="813862"/>
                        <a:pt x="212727" y="815979"/>
                      </a:cubicBezTo>
                      <a:cubicBezTo>
                        <a:pt x="211669" y="818096"/>
                        <a:pt x="249769" y="583146"/>
                        <a:pt x="238127" y="498479"/>
                      </a:cubicBezTo>
                      <a:cubicBezTo>
                        <a:pt x="226485" y="413812"/>
                        <a:pt x="165102" y="355604"/>
                        <a:pt x="142877" y="307979"/>
                      </a:cubicBezTo>
                      <a:cubicBezTo>
                        <a:pt x="120652" y="260354"/>
                        <a:pt x="124356" y="262471"/>
                        <a:pt x="104777" y="212729"/>
                      </a:cubicBezTo>
                      <a:cubicBezTo>
                        <a:pt x="85198" y="162987"/>
                        <a:pt x="531" y="1062"/>
                        <a:pt x="2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0" name="フリーフォーム 1359">
                  <a:extLst>
                    <a:ext uri="{FF2B5EF4-FFF2-40B4-BE49-F238E27FC236}">
                      <a16:creationId xmlns:a16="http://schemas.microsoft.com/office/drawing/2014/main" id="{77C30181-8E5C-48BB-4433-6D292CACE86A}"/>
                    </a:ext>
                  </a:extLst>
                </p:cNvPr>
                <p:cNvSpPr/>
                <p:nvPr/>
              </p:nvSpPr>
              <p:spPr>
                <a:xfrm>
                  <a:off x="8528011" y="5826103"/>
                  <a:ext cx="73145" cy="416803"/>
                </a:xfrm>
                <a:custGeom>
                  <a:avLst/>
                  <a:gdLst>
                    <a:gd name="connsiteX0" fmla="*/ 39 w 73145"/>
                    <a:gd name="connsiteY0" fmla="*/ 22 h 416803"/>
                    <a:gd name="connsiteX1" fmla="*/ 57189 w 73145"/>
                    <a:gd name="connsiteY1" fmla="*/ 276247 h 416803"/>
                    <a:gd name="connsiteX2" fmla="*/ 73064 w 73145"/>
                    <a:gd name="connsiteY2" fmla="*/ 415947 h 416803"/>
                    <a:gd name="connsiteX3" fmla="*/ 63539 w 73145"/>
                    <a:gd name="connsiteY3" fmla="*/ 215922 h 416803"/>
                    <a:gd name="connsiteX4" fmla="*/ 66714 w 73145"/>
                    <a:gd name="connsiteY4" fmla="*/ 260372 h 416803"/>
                    <a:gd name="connsiteX5" fmla="*/ 39 w 73145"/>
                    <a:gd name="connsiteY5" fmla="*/ 22 h 416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145" h="416803">
                      <a:moveTo>
                        <a:pt x="39" y="22"/>
                      </a:moveTo>
                      <a:cubicBezTo>
                        <a:pt x="-1549" y="2668"/>
                        <a:pt x="45018" y="206926"/>
                        <a:pt x="57189" y="276247"/>
                      </a:cubicBezTo>
                      <a:cubicBezTo>
                        <a:pt x="69360" y="345568"/>
                        <a:pt x="72006" y="426001"/>
                        <a:pt x="73064" y="415947"/>
                      </a:cubicBezTo>
                      <a:cubicBezTo>
                        <a:pt x="74122" y="405893"/>
                        <a:pt x="64597" y="241851"/>
                        <a:pt x="63539" y="215922"/>
                      </a:cubicBezTo>
                      <a:cubicBezTo>
                        <a:pt x="62481" y="189993"/>
                        <a:pt x="75181" y="288947"/>
                        <a:pt x="66714" y="260372"/>
                      </a:cubicBezTo>
                      <a:cubicBezTo>
                        <a:pt x="58247" y="231797"/>
                        <a:pt x="1627" y="-2624"/>
                        <a:pt x="39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1" name="フリーフォーム 1360">
                  <a:extLst>
                    <a:ext uri="{FF2B5EF4-FFF2-40B4-BE49-F238E27FC236}">
                      <a16:creationId xmlns:a16="http://schemas.microsoft.com/office/drawing/2014/main" id="{01A3AE35-4377-B62B-6F3F-08C3AC4A94B5}"/>
                    </a:ext>
                  </a:extLst>
                </p:cNvPr>
                <p:cNvSpPr/>
                <p:nvPr/>
              </p:nvSpPr>
              <p:spPr>
                <a:xfrm>
                  <a:off x="8540676" y="5984816"/>
                  <a:ext cx="66850" cy="292183"/>
                </a:xfrm>
                <a:custGeom>
                  <a:avLst/>
                  <a:gdLst>
                    <a:gd name="connsiteX0" fmla="*/ 44524 w 66850"/>
                    <a:gd name="connsiteY0" fmla="*/ 59 h 292183"/>
                    <a:gd name="connsiteX1" fmla="*/ 15949 w 66850"/>
                    <a:gd name="connsiteY1" fmla="*/ 101659 h 292183"/>
                    <a:gd name="connsiteX2" fmla="*/ 66749 w 66850"/>
                    <a:gd name="connsiteY2" fmla="*/ 292159 h 292183"/>
                    <a:gd name="connsiteX3" fmla="*/ 74 w 66850"/>
                    <a:gd name="connsiteY3" fmla="*/ 114359 h 292183"/>
                    <a:gd name="connsiteX4" fmla="*/ 44524 w 66850"/>
                    <a:gd name="connsiteY4" fmla="*/ 59 h 292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50" h="292183">
                      <a:moveTo>
                        <a:pt x="44524" y="59"/>
                      </a:moveTo>
                      <a:cubicBezTo>
                        <a:pt x="47170" y="-2058"/>
                        <a:pt x="12245" y="52976"/>
                        <a:pt x="15949" y="101659"/>
                      </a:cubicBezTo>
                      <a:cubicBezTo>
                        <a:pt x="19653" y="150342"/>
                        <a:pt x="69395" y="290042"/>
                        <a:pt x="66749" y="292159"/>
                      </a:cubicBezTo>
                      <a:cubicBezTo>
                        <a:pt x="64103" y="294276"/>
                        <a:pt x="2191" y="159867"/>
                        <a:pt x="74" y="114359"/>
                      </a:cubicBezTo>
                      <a:cubicBezTo>
                        <a:pt x="-2043" y="68851"/>
                        <a:pt x="41878" y="2176"/>
                        <a:pt x="44524" y="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2" name="フリーフォーム 1361">
                  <a:extLst>
                    <a:ext uri="{FF2B5EF4-FFF2-40B4-BE49-F238E27FC236}">
                      <a16:creationId xmlns:a16="http://schemas.microsoft.com/office/drawing/2014/main" id="{4804070A-0F03-01A6-2023-DE7A7FDB9425}"/>
                    </a:ext>
                  </a:extLst>
                </p:cNvPr>
                <p:cNvSpPr/>
                <p:nvPr/>
              </p:nvSpPr>
              <p:spPr>
                <a:xfrm>
                  <a:off x="8693110" y="5949149"/>
                  <a:ext cx="12878" cy="266119"/>
                </a:xfrm>
                <a:custGeom>
                  <a:avLst/>
                  <a:gdLst>
                    <a:gd name="connsiteX0" fmla="*/ 6390 w 12878"/>
                    <a:gd name="connsiteY0" fmla="*/ 3976 h 266119"/>
                    <a:gd name="connsiteX1" fmla="*/ 12740 w 12878"/>
                    <a:gd name="connsiteY1" fmla="*/ 264326 h 266119"/>
                    <a:gd name="connsiteX2" fmla="*/ 40 w 12878"/>
                    <a:gd name="connsiteY2" fmla="*/ 115101 h 266119"/>
                    <a:gd name="connsiteX3" fmla="*/ 6390 w 12878"/>
                    <a:gd name="connsiteY3" fmla="*/ 3976 h 26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78" h="266119">
                      <a:moveTo>
                        <a:pt x="6390" y="3976"/>
                      </a:moveTo>
                      <a:cubicBezTo>
                        <a:pt x="8507" y="28847"/>
                        <a:pt x="13798" y="245805"/>
                        <a:pt x="12740" y="264326"/>
                      </a:cubicBezTo>
                      <a:cubicBezTo>
                        <a:pt x="11682" y="282847"/>
                        <a:pt x="569" y="152672"/>
                        <a:pt x="40" y="115101"/>
                      </a:cubicBezTo>
                      <a:cubicBezTo>
                        <a:pt x="-489" y="77530"/>
                        <a:pt x="4273" y="-20895"/>
                        <a:pt x="6390" y="39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3" name="フリーフォーム 1362">
                  <a:extLst>
                    <a:ext uri="{FF2B5EF4-FFF2-40B4-BE49-F238E27FC236}">
                      <a16:creationId xmlns:a16="http://schemas.microsoft.com/office/drawing/2014/main" id="{3549CF3F-67AA-D25E-2CEA-B0797A03C4E0}"/>
                    </a:ext>
                  </a:extLst>
                </p:cNvPr>
                <p:cNvSpPr/>
                <p:nvPr/>
              </p:nvSpPr>
              <p:spPr>
                <a:xfrm>
                  <a:off x="8717360" y="5939619"/>
                  <a:ext cx="10738" cy="301611"/>
                </a:xfrm>
                <a:custGeom>
                  <a:avLst/>
                  <a:gdLst>
                    <a:gd name="connsiteX0" fmla="*/ 1190 w 10738"/>
                    <a:gd name="connsiteY0" fmla="*/ 3981 h 301611"/>
                    <a:gd name="connsiteX1" fmla="*/ 1190 w 10738"/>
                    <a:gd name="connsiteY1" fmla="*/ 299256 h 301611"/>
                    <a:gd name="connsiteX2" fmla="*/ 10715 w 10738"/>
                    <a:gd name="connsiteY2" fmla="*/ 137331 h 301611"/>
                    <a:gd name="connsiteX3" fmla="*/ 1190 w 10738"/>
                    <a:gd name="connsiteY3" fmla="*/ 3981 h 30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38" h="301611">
                      <a:moveTo>
                        <a:pt x="1190" y="3981"/>
                      </a:moveTo>
                      <a:cubicBezTo>
                        <a:pt x="-397" y="30968"/>
                        <a:pt x="-397" y="277031"/>
                        <a:pt x="1190" y="299256"/>
                      </a:cubicBezTo>
                      <a:cubicBezTo>
                        <a:pt x="2777" y="321481"/>
                        <a:pt x="11244" y="180193"/>
                        <a:pt x="10715" y="137331"/>
                      </a:cubicBezTo>
                      <a:cubicBezTo>
                        <a:pt x="10186" y="94469"/>
                        <a:pt x="2777" y="-23006"/>
                        <a:pt x="1190" y="39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4" name="フリーフォーム 1363">
                  <a:extLst>
                    <a:ext uri="{FF2B5EF4-FFF2-40B4-BE49-F238E27FC236}">
                      <a16:creationId xmlns:a16="http://schemas.microsoft.com/office/drawing/2014/main" id="{05CD2AA8-49CF-0C94-0A7C-481F2FC87401}"/>
                    </a:ext>
                  </a:extLst>
                </p:cNvPr>
                <p:cNvSpPr/>
                <p:nvPr/>
              </p:nvSpPr>
              <p:spPr>
                <a:xfrm>
                  <a:off x="8536027" y="6146871"/>
                  <a:ext cx="139437" cy="227025"/>
                </a:xfrm>
                <a:custGeom>
                  <a:avLst/>
                  <a:gdLst>
                    <a:gd name="connsiteX0" fmla="*/ 138073 w 139437"/>
                    <a:gd name="connsiteY0" fmla="*/ 3104 h 227025"/>
                    <a:gd name="connsiteX1" fmla="*/ 1548 w 139437"/>
                    <a:gd name="connsiteY1" fmla="*/ 225354 h 227025"/>
                    <a:gd name="connsiteX2" fmla="*/ 68223 w 139437"/>
                    <a:gd name="connsiteY2" fmla="*/ 101529 h 227025"/>
                    <a:gd name="connsiteX3" fmla="*/ 138073 w 139437"/>
                    <a:gd name="connsiteY3" fmla="*/ 3104 h 227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37" h="227025">
                      <a:moveTo>
                        <a:pt x="138073" y="3104"/>
                      </a:moveTo>
                      <a:cubicBezTo>
                        <a:pt x="126961" y="23741"/>
                        <a:pt x="13190" y="208950"/>
                        <a:pt x="1548" y="225354"/>
                      </a:cubicBezTo>
                      <a:cubicBezTo>
                        <a:pt x="-10094" y="241758"/>
                        <a:pt x="47056" y="132750"/>
                        <a:pt x="68223" y="101529"/>
                      </a:cubicBezTo>
                      <a:cubicBezTo>
                        <a:pt x="89390" y="70308"/>
                        <a:pt x="149185" y="-17533"/>
                        <a:pt x="138073" y="3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5" name="フリーフォーム 1364">
                  <a:extLst>
                    <a:ext uri="{FF2B5EF4-FFF2-40B4-BE49-F238E27FC236}">
                      <a16:creationId xmlns:a16="http://schemas.microsoft.com/office/drawing/2014/main" id="{C0CD71C4-9A49-D7D4-FD5F-787F267DF5B2}"/>
                    </a:ext>
                  </a:extLst>
                </p:cNvPr>
                <p:cNvSpPr/>
                <p:nvPr/>
              </p:nvSpPr>
              <p:spPr>
                <a:xfrm>
                  <a:off x="8562858" y="6165827"/>
                  <a:ext cx="139817" cy="289014"/>
                </a:xfrm>
                <a:custGeom>
                  <a:avLst/>
                  <a:gdLst>
                    <a:gd name="connsiteX0" fmla="*/ 139817 w 139817"/>
                    <a:gd name="connsiteY0" fmla="*/ 23 h 289014"/>
                    <a:gd name="connsiteX1" fmla="*/ 9642 w 139817"/>
                    <a:gd name="connsiteY1" fmla="*/ 187348 h 289014"/>
                    <a:gd name="connsiteX2" fmla="*/ 9642 w 139817"/>
                    <a:gd name="connsiteY2" fmla="*/ 288948 h 289014"/>
                    <a:gd name="connsiteX3" fmla="*/ 9642 w 139817"/>
                    <a:gd name="connsiteY3" fmla="*/ 200048 h 289014"/>
                    <a:gd name="connsiteX4" fmla="*/ 139817 w 139817"/>
                    <a:gd name="connsiteY4" fmla="*/ 23 h 28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817" h="289014">
                      <a:moveTo>
                        <a:pt x="139817" y="23"/>
                      </a:moveTo>
                      <a:cubicBezTo>
                        <a:pt x="139817" y="-2094"/>
                        <a:pt x="31338" y="139194"/>
                        <a:pt x="9642" y="187348"/>
                      </a:cubicBezTo>
                      <a:cubicBezTo>
                        <a:pt x="-12054" y="235502"/>
                        <a:pt x="9642" y="288948"/>
                        <a:pt x="9642" y="288948"/>
                      </a:cubicBezTo>
                      <a:cubicBezTo>
                        <a:pt x="9642" y="291065"/>
                        <a:pt x="-9937" y="242381"/>
                        <a:pt x="9642" y="200048"/>
                      </a:cubicBezTo>
                      <a:cubicBezTo>
                        <a:pt x="29221" y="157715"/>
                        <a:pt x="139817" y="2140"/>
                        <a:pt x="139817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6" name="フリーフォーム 1365">
                  <a:extLst>
                    <a:ext uri="{FF2B5EF4-FFF2-40B4-BE49-F238E27FC236}">
                      <a16:creationId xmlns:a16="http://schemas.microsoft.com/office/drawing/2014/main" id="{5C9C63D2-166C-B98F-D94B-9FEF41FE70E7}"/>
                    </a:ext>
                  </a:extLst>
                </p:cNvPr>
                <p:cNvSpPr/>
                <p:nvPr/>
              </p:nvSpPr>
              <p:spPr>
                <a:xfrm>
                  <a:off x="8640083" y="6201832"/>
                  <a:ext cx="130022" cy="220503"/>
                </a:xfrm>
                <a:custGeom>
                  <a:avLst/>
                  <a:gdLst>
                    <a:gd name="connsiteX0" fmla="*/ 129267 w 130022"/>
                    <a:gd name="connsiteY0" fmla="*/ 2118 h 220503"/>
                    <a:gd name="connsiteX1" fmla="*/ 2267 w 130022"/>
                    <a:gd name="connsiteY1" fmla="*/ 218018 h 220503"/>
                    <a:gd name="connsiteX2" fmla="*/ 53067 w 130022"/>
                    <a:gd name="connsiteY2" fmla="*/ 113243 h 220503"/>
                    <a:gd name="connsiteX3" fmla="*/ 129267 w 130022"/>
                    <a:gd name="connsiteY3" fmla="*/ 2118 h 22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022" h="220503">
                      <a:moveTo>
                        <a:pt x="129267" y="2118"/>
                      </a:moveTo>
                      <a:cubicBezTo>
                        <a:pt x="120800" y="19580"/>
                        <a:pt x="14967" y="199497"/>
                        <a:pt x="2267" y="218018"/>
                      </a:cubicBezTo>
                      <a:cubicBezTo>
                        <a:pt x="-10433" y="236539"/>
                        <a:pt x="33488" y="146581"/>
                        <a:pt x="53067" y="113243"/>
                      </a:cubicBezTo>
                      <a:cubicBezTo>
                        <a:pt x="72646" y="79906"/>
                        <a:pt x="137734" y="-15344"/>
                        <a:pt x="129267" y="21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7" name="フリーフォーム 1366">
                  <a:extLst>
                    <a:ext uri="{FF2B5EF4-FFF2-40B4-BE49-F238E27FC236}">
                      <a16:creationId xmlns:a16="http://schemas.microsoft.com/office/drawing/2014/main" id="{D54BF9E7-75DD-54DA-5D98-A25FAC076450}"/>
                    </a:ext>
                  </a:extLst>
                </p:cNvPr>
                <p:cNvSpPr/>
                <p:nvPr/>
              </p:nvSpPr>
              <p:spPr>
                <a:xfrm>
                  <a:off x="8518364" y="6388093"/>
                  <a:ext cx="160568" cy="37092"/>
                </a:xfrm>
                <a:custGeom>
                  <a:avLst/>
                  <a:gdLst>
                    <a:gd name="connsiteX0" fmla="*/ 161 w 160568"/>
                    <a:gd name="connsiteY0" fmla="*/ 7 h 37092"/>
                    <a:gd name="connsiteX1" fmla="*/ 152561 w 160568"/>
                    <a:gd name="connsiteY1" fmla="*/ 31757 h 37092"/>
                    <a:gd name="connsiteX2" fmla="*/ 123986 w 160568"/>
                    <a:gd name="connsiteY2" fmla="*/ 34932 h 37092"/>
                    <a:gd name="connsiteX3" fmla="*/ 161 w 160568"/>
                    <a:gd name="connsiteY3" fmla="*/ 7 h 3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568" h="37092">
                      <a:moveTo>
                        <a:pt x="161" y="7"/>
                      </a:moveTo>
                      <a:cubicBezTo>
                        <a:pt x="4924" y="-522"/>
                        <a:pt x="131924" y="25936"/>
                        <a:pt x="152561" y="31757"/>
                      </a:cubicBezTo>
                      <a:cubicBezTo>
                        <a:pt x="173198" y="37578"/>
                        <a:pt x="150444" y="38636"/>
                        <a:pt x="123986" y="34932"/>
                      </a:cubicBezTo>
                      <a:cubicBezTo>
                        <a:pt x="97528" y="31228"/>
                        <a:pt x="-4602" y="536"/>
                        <a:pt x="161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8" name="フリーフォーム 1367">
                  <a:extLst>
                    <a:ext uri="{FF2B5EF4-FFF2-40B4-BE49-F238E27FC236}">
                      <a16:creationId xmlns:a16="http://schemas.microsoft.com/office/drawing/2014/main" id="{3A4A4E0E-11AD-33DC-194F-E808ECA07817}"/>
                    </a:ext>
                  </a:extLst>
                </p:cNvPr>
                <p:cNvSpPr/>
                <p:nvPr/>
              </p:nvSpPr>
              <p:spPr>
                <a:xfrm>
                  <a:off x="8499235" y="6324292"/>
                  <a:ext cx="89338" cy="222570"/>
                </a:xfrm>
                <a:custGeom>
                  <a:avLst/>
                  <a:gdLst>
                    <a:gd name="connsiteX0" fmla="*/ 76440 w 89338"/>
                    <a:gd name="connsiteY0" fmla="*/ 308 h 222570"/>
                    <a:gd name="connsiteX1" fmla="*/ 70090 w 89338"/>
                    <a:gd name="connsiteY1" fmla="*/ 95558 h 222570"/>
                    <a:gd name="connsiteX2" fmla="*/ 60565 w 89338"/>
                    <a:gd name="connsiteY2" fmla="*/ 136833 h 222570"/>
                    <a:gd name="connsiteX3" fmla="*/ 240 w 89338"/>
                    <a:gd name="connsiteY3" fmla="*/ 222558 h 222570"/>
                    <a:gd name="connsiteX4" fmla="*/ 85965 w 89338"/>
                    <a:gd name="connsiteY4" fmla="*/ 130483 h 222570"/>
                    <a:gd name="connsiteX5" fmla="*/ 76440 w 89338"/>
                    <a:gd name="connsiteY5" fmla="*/ 308 h 2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338" h="222570">
                      <a:moveTo>
                        <a:pt x="76440" y="308"/>
                      </a:moveTo>
                      <a:cubicBezTo>
                        <a:pt x="73794" y="-5513"/>
                        <a:pt x="72736" y="72804"/>
                        <a:pt x="70090" y="95558"/>
                      </a:cubicBezTo>
                      <a:cubicBezTo>
                        <a:pt x="67444" y="118312"/>
                        <a:pt x="72207" y="115666"/>
                        <a:pt x="60565" y="136833"/>
                      </a:cubicBezTo>
                      <a:cubicBezTo>
                        <a:pt x="48923" y="158000"/>
                        <a:pt x="-3993" y="223616"/>
                        <a:pt x="240" y="222558"/>
                      </a:cubicBezTo>
                      <a:cubicBezTo>
                        <a:pt x="4473" y="221500"/>
                        <a:pt x="75382" y="163291"/>
                        <a:pt x="85965" y="130483"/>
                      </a:cubicBezTo>
                      <a:cubicBezTo>
                        <a:pt x="96548" y="97675"/>
                        <a:pt x="79086" y="6129"/>
                        <a:pt x="76440" y="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9" name="フリーフォーム 1368">
                  <a:extLst>
                    <a:ext uri="{FF2B5EF4-FFF2-40B4-BE49-F238E27FC236}">
                      <a16:creationId xmlns:a16="http://schemas.microsoft.com/office/drawing/2014/main" id="{2D912851-241D-6160-FC2D-5FCD2410B161}"/>
                    </a:ext>
                  </a:extLst>
                </p:cNvPr>
                <p:cNvSpPr/>
                <p:nvPr/>
              </p:nvSpPr>
              <p:spPr>
                <a:xfrm>
                  <a:off x="8473604" y="6327658"/>
                  <a:ext cx="81678" cy="231964"/>
                </a:xfrm>
                <a:custGeom>
                  <a:avLst/>
                  <a:gdLst>
                    <a:gd name="connsiteX0" fmla="*/ 60796 w 81678"/>
                    <a:gd name="connsiteY0" fmla="*/ 117 h 231964"/>
                    <a:gd name="connsiteX1" fmla="*/ 73496 w 81678"/>
                    <a:gd name="connsiteY1" fmla="*/ 104892 h 231964"/>
                    <a:gd name="connsiteX2" fmla="*/ 48096 w 81678"/>
                    <a:gd name="connsiteY2" fmla="*/ 142992 h 231964"/>
                    <a:gd name="connsiteX3" fmla="*/ 471 w 81678"/>
                    <a:gd name="connsiteY3" fmla="*/ 231892 h 231964"/>
                    <a:gd name="connsiteX4" fmla="*/ 79846 w 81678"/>
                    <a:gd name="connsiteY4" fmla="*/ 127117 h 231964"/>
                    <a:gd name="connsiteX5" fmla="*/ 60796 w 81678"/>
                    <a:gd name="connsiteY5" fmla="*/ 117 h 23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78" h="231964">
                      <a:moveTo>
                        <a:pt x="60796" y="117"/>
                      </a:moveTo>
                      <a:cubicBezTo>
                        <a:pt x="59738" y="-3587"/>
                        <a:pt x="75613" y="81079"/>
                        <a:pt x="73496" y="104892"/>
                      </a:cubicBezTo>
                      <a:cubicBezTo>
                        <a:pt x="71379" y="128705"/>
                        <a:pt x="60267" y="121825"/>
                        <a:pt x="48096" y="142992"/>
                      </a:cubicBezTo>
                      <a:cubicBezTo>
                        <a:pt x="35925" y="164159"/>
                        <a:pt x="-4821" y="234538"/>
                        <a:pt x="471" y="231892"/>
                      </a:cubicBezTo>
                      <a:cubicBezTo>
                        <a:pt x="5763" y="229246"/>
                        <a:pt x="70850" y="160984"/>
                        <a:pt x="79846" y="127117"/>
                      </a:cubicBezTo>
                      <a:cubicBezTo>
                        <a:pt x="88842" y="93250"/>
                        <a:pt x="61854" y="3821"/>
                        <a:pt x="60796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0" name="フリーフォーム 1369">
                  <a:extLst>
                    <a:ext uri="{FF2B5EF4-FFF2-40B4-BE49-F238E27FC236}">
                      <a16:creationId xmlns:a16="http://schemas.microsoft.com/office/drawing/2014/main" id="{108BDDCF-0BAF-5345-7361-C8C0C18CB5C5}"/>
                    </a:ext>
                  </a:extLst>
                </p:cNvPr>
                <p:cNvSpPr/>
                <p:nvPr/>
              </p:nvSpPr>
              <p:spPr>
                <a:xfrm>
                  <a:off x="8759315" y="6049674"/>
                  <a:ext cx="22745" cy="476748"/>
                </a:xfrm>
                <a:custGeom>
                  <a:avLst/>
                  <a:gdLst>
                    <a:gd name="connsiteX0" fmla="*/ 22735 w 22745"/>
                    <a:gd name="connsiteY0" fmla="*/ 5051 h 476748"/>
                    <a:gd name="connsiteX1" fmla="*/ 510 w 22745"/>
                    <a:gd name="connsiteY1" fmla="*/ 452726 h 476748"/>
                    <a:gd name="connsiteX2" fmla="*/ 6860 w 22745"/>
                    <a:gd name="connsiteY2" fmla="*/ 395576 h 476748"/>
                    <a:gd name="connsiteX3" fmla="*/ 3685 w 22745"/>
                    <a:gd name="connsiteY3" fmla="*/ 220951 h 476748"/>
                    <a:gd name="connsiteX4" fmla="*/ 22735 w 22745"/>
                    <a:gd name="connsiteY4" fmla="*/ 5051 h 476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45" h="476748">
                      <a:moveTo>
                        <a:pt x="22735" y="5051"/>
                      </a:moveTo>
                      <a:cubicBezTo>
                        <a:pt x="22206" y="43680"/>
                        <a:pt x="3156" y="387639"/>
                        <a:pt x="510" y="452726"/>
                      </a:cubicBezTo>
                      <a:cubicBezTo>
                        <a:pt x="-2136" y="517813"/>
                        <a:pt x="6331" y="434205"/>
                        <a:pt x="6860" y="395576"/>
                      </a:cubicBezTo>
                      <a:cubicBezTo>
                        <a:pt x="7389" y="356947"/>
                        <a:pt x="3685" y="281805"/>
                        <a:pt x="3685" y="220951"/>
                      </a:cubicBezTo>
                      <a:cubicBezTo>
                        <a:pt x="3685" y="160097"/>
                        <a:pt x="23264" y="-33578"/>
                        <a:pt x="22735" y="5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1" name="フリーフォーム 1370">
                  <a:extLst>
                    <a:ext uri="{FF2B5EF4-FFF2-40B4-BE49-F238E27FC236}">
                      <a16:creationId xmlns:a16="http://schemas.microsoft.com/office/drawing/2014/main" id="{B6E2F215-379B-4E9B-166D-D1C8E106B50F}"/>
                    </a:ext>
                  </a:extLst>
                </p:cNvPr>
                <p:cNvSpPr/>
                <p:nvPr/>
              </p:nvSpPr>
              <p:spPr>
                <a:xfrm>
                  <a:off x="8651454" y="6508596"/>
                  <a:ext cx="124539" cy="214331"/>
                </a:xfrm>
                <a:custGeom>
                  <a:avLst/>
                  <a:gdLst>
                    <a:gd name="connsiteX0" fmla="*/ 121071 w 124539"/>
                    <a:gd name="connsiteY0" fmla="*/ 3329 h 214331"/>
                    <a:gd name="connsiteX1" fmla="*/ 421 w 124539"/>
                    <a:gd name="connsiteY1" fmla="*/ 212879 h 214331"/>
                    <a:gd name="connsiteX2" fmla="*/ 82971 w 124539"/>
                    <a:gd name="connsiteY2" fmla="*/ 92229 h 214331"/>
                    <a:gd name="connsiteX3" fmla="*/ 121071 w 124539"/>
                    <a:gd name="connsiteY3" fmla="*/ 3329 h 214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39" h="214331">
                      <a:moveTo>
                        <a:pt x="121071" y="3329"/>
                      </a:moveTo>
                      <a:cubicBezTo>
                        <a:pt x="107313" y="23437"/>
                        <a:pt x="6771" y="198062"/>
                        <a:pt x="421" y="212879"/>
                      </a:cubicBezTo>
                      <a:cubicBezTo>
                        <a:pt x="-5929" y="227696"/>
                        <a:pt x="61275" y="125037"/>
                        <a:pt x="82971" y="92229"/>
                      </a:cubicBezTo>
                      <a:cubicBezTo>
                        <a:pt x="104667" y="59421"/>
                        <a:pt x="134829" y="-16779"/>
                        <a:pt x="121071" y="33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2" name="フリーフォーム 1371">
                  <a:extLst>
                    <a:ext uri="{FF2B5EF4-FFF2-40B4-BE49-F238E27FC236}">
                      <a16:creationId xmlns:a16="http://schemas.microsoft.com/office/drawing/2014/main" id="{942F566E-7207-9DD7-CBED-88AFCC0C72F6}"/>
                    </a:ext>
                  </a:extLst>
                </p:cNvPr>
                <p:cNvSpPr/>
                <p:nvPr/>
              </p:nvSpPr>
              <p:spPr>
                <a:xfrm>
                  <a:off x="8644786" y="6503672"/>
                  <a:ext cx="107215" cy="210721"/>
                </a:xfrm>
                <a:custGeom>
                  <a:avLst/>
                  <a:gdLst>
                    <a:gd name="connsiteX0" fmla="*/ 105514 w 107215"/>
                    <a:gd name="connsiteY0" fmla="*/ 1903 h 210721"/>
                    <a:gd name="connsiteX1" fmla="*/ 739 w 107215"/>
                    <a:gd name="connsiteY1" fmla="*/ 208278 h 210721"/>
                    <a:gd name="connsiteX2" fmla="*/ 61064 w 107215"/>
                    <a:gd name="connsiteY2" fmla="*/ 109853 h 210721"/>
                    <a:gd name="connsiteX3" fmla="*/ 105514 w 107215"/>
                    <a:gd name="connsiteY3" fmla="*/ 1903 h 21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215" h="210721">
                      <a:moveTo>
                        <a:pt x="105514" y="1903"/>
                      </a:moveTo>
                      <a:cubicBezTo>
                        <a:pt x="95460" y="18307"/>
                        <a:pt x="8147" y="190286"/>
                        <a:pt x="739" y="208278"/>
                      </a:cubicBezTo>
                      <a:cubicBezTo>
                        <a:pt x="-6669" y="226270"/>
                        <a:pt x="43602" y="140015"/>
                        <a:pt x="61064" y="109853"/>
                      </a:cubicBezTo>
                      <a:cubicBezTo>
                        <a:pt x="78526" y="79691"/>
                        <a:pt x="115568" y="-14501"/>
                        <a:pt x="105514" y="19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3" name="フリーフォーム 1372">
                  <a:extLst>
                    <a:ext uri="{FF2B5EF4-FFF2-40B4-BE49-F238E27FC236}">
                      <a16:creationId xmlns:a16="http://schemas.microsoft.com/office/drawing/2014/main" id="{90F9DF28-98D5-EC07-56C8-28EB3D9324F4}"/>
                    </a:ext>
                  </a:extLst>
                </p:cNvPr>
                <p:cNvSpPr/>
                <p:nvPr/>
              </p:nvSpPr>
              <p:spPr>
                <a:xfrm>
                  <a:off x="8597481" y="6353299"/>
                  <a:ext cx="155086" cy="382028"/>
                </a:xfrm>
                <a:custGeom>
                  <a:avLst/>
                  <a:gdLst>
                    <a:gd name="connsiteX0" fmla="*/ 152819 w 155086"/>
                    <a:gd name="connsiteY0" fmla="*/ 3051 h 382028"/>
                    <a:gd name="connsiteX1" fmla="*/ 25819 w 155086"/>
                    <a:gd name="connsiteY1" fmla="*/ 285626 h 382028"/>
                    <a:gd name="connsiteX2" fmla="*/ 3594 w 155086"/>
                    <a:gd name="connsiteY2" fmla="*/ 323726 h 382028"/>
                    <a:gd name="connsiteX3" fmla="*/ 13119 w 155086"/>
                    <a:gd name="connsiteY3" fmla="*/ 352301 h 382028"/>
                    <a:gd name="connsiteX4" fmla="*/ 63919 w 155086"/>
                    <a:gd name="connsiteY4" fmla="*/ 358651 h 382028"/>
                    <a:gd name="connsiteX5" fmla="*/ 419 w 155086"/>
                    <a:gd name="connsiteY5" fmla="*/ 368176 h 382028"/>
                    <a:gd name="connsiteX6" fmla="*/ 102019 w 155086"/>
                    <a:gd name="connsiteY6" fmla="*/ 149101 h 382028"/>
                    <a:gd name="connsiteX7" fmla="*/ 152819 w 155086"/>
                    <a:gd name="connsiteY7" fmla="*/ 3051 h 38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086" h="382028">
                      <a:moveTo>
                        <a:pt x="152819" y="3051"/>
                      </a:moveTo>
                      <a:cubicBezTo>
                        <a:pt x="140119" y="25805"/>
                        <a:pt x="50690" y="232180"/>
                        <a:pt x="25819" y="285626"/>
                      </a:cubicBezTo>
                      <a:cubicBezTo>
                        <a:pt x="948" y="339072"/>
                        <a:pt x="5711" y="312614"/>
                        <a:pt x="3594" y="323726"/>
                      </a:cubicBezTo>
                      <a:cubicBezTo>
                        <a:pt x="1477" y="334838"/>
                        <a:pt x="3065" y="346480"/>
                        <a:pt x="13119" y="352301"/>
                      </a:cubicBezTo>
                      <a:cubicBezTo>
                        <a:pt x="23173" y="358122"/>
                        <a:pt x="66036" y="356005"/>
                        <a:pt x="63919" y="358651"/>
                      </a:cubicBezTo>
                      <a:cubicBezTo>
                        <a:pt x="61802" y="361297"/>
                        <a:pt x="-5931" y="403101"/>
                        <a:pt x="419" y="368176"/>
                      </a:cubicBezTo>
                      <a:cubicBezTo>
                        <a:pt x="6769" y="333251"/>
                        <a:pt x="82440" y="207838"/>
                        <a:pt x="102019" y="149101"/>
                      </a:cubicBezTo>
                      <a:cubicBezTo>
                        <a:pt x="121598" y="90364"/>
                        <a:pt x="165519" y="-19703"/>
                        <a:pt x="152819" y="3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4" name="フリーフォーム 1373">
                  <a:extLst>
                    <a:ext uri="{FF2B5EF4-FFF2-40B4-BE49-F238E27FC236}">
                      <a16:creationId xmlns:a16="http://schemas.microsoft.com/office/drawing/2014/main" id="{90F75FAC-CB28-E7D3-AAAA-C7A9890A196B}"/>
                    </a:ext>
                  </a:extLst>
                </p:cNvPr>
                <p:cNvSpPr/>
                <p:nvPr/>
              </p:nvSpPr>
              <p:spPr>
                <a:xfrm>
                  <a:off x="8534207" y="6325113"/>
                  <a:ext cx="229413" cy="455139"/>
                </a:xfrm>
                <a:custGeom>
                  <a:avLst/>
                  <a:gdLst>
                    <a:gd name="connsiteX0" fmla="*/ 228793 w 229413"/>
                    <a:gd name="connsiteY0" fmla="*/ 2662 h 455139"/>
                    <a:gd name="connsiteX1" fmla="*/ 41468 w 229413"/>
                    <a:gd name="connsiteY1" fmla="*/ 361437 h 455139"/>
                    <a:gd name="connsiteX2" fmla="*/ 3368 w 229413"/>
                    <a:gd name="connsiteY2" fmla="*/ 447162 h 455139"/>
                    <a:gd name="connsiteX3" fmla="*/ 98618 w 229413"/>
                    <a:gd name="connsiteY3" fmla="*/ 209037 h 455139"/>
                    <a:gd name="connsiteX4" fmla="*/ 228793 w 229413"/>
                    <a:gd name="connsiteY4" fmla="*/ 2662 h 45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413" h="455139">
                      <a:moveTo>
                        <a:pt x="228793" y="2662"/>
                      </a:moveTo>
                      <a:cubicBezTo>
                        <a:pt x="219268" y="28062"/>
                        <a:pt x="79039" y="287354"/>
                        <a:pt x="41468" y="361437"/>
                      </a:cubicBezTo>
                      <a:cubicBezTo>
                        <a:pt x="3897" y="435520"/>
                        <a:pt x="-6157" y="472562"/>
                        <a:pt x="3368" y="447162"/>
                      </a:cubicBezTo>
                      <a:cubicBezTo>
                        <a:pt x="12893" y="421762"/>
                        <a:pt x="61576" y="277829"/>
                        <a:pt x="98618" y="209037"/>
                      </a:cubicBezTo>
                      <a:cubicBezTo>
                        <a:pt x="135660" y="140245"/>
                        <a:pt x="238318" y="-22738"/>
                        <a:pt x="228793" y="26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5" name="フリーフォーム 1374">
                  <a:extLst>
                    <a:ext uri="{FF2B5EF4-FFF2-40B4-BE49-F238E27FC236}">
                      <a16:creationId xmlns:a16="http://schemas.microsoft.com/office/drawing/2014/main" id="{7472C9E1-8948-D8C5-1C62-76336656FF46}"/>
                    </a:ext>
                  </a:extLst>
                </p:cNvPr>
                <p:cNvSpPr/>
                <p:nvPr/>
              </p:nvSpPr>
              <p:spPr>
                <a:xfrm>
                  <a:off x="8400460" y="6743645"/>
                  <a:ext cx="165697" cy="330429"/>
                </a:xfrm>
                <a:custGeom>
                  <a:avLst/>
                  <a:gdLst>
                    <a:gd name="connsiteX0" fmla="*/ 165690 w 165697"/>
                    <a:gd name="connsiteY0" fmla="*/ 55 h 330429"/>
                    <a:gd name="connsiteX1" fmla="*/ 111715 w 165697"/>
                    <a:gd name="connsiteY1" fmla="*/ 142930 h 330429"/>
                    <a:gd name="connsiteX2" fmla="*/ 590 w 165697"/>
                    <a:gd name="connsiteY2" fmla="*/ 330255 h 330429"/>
                    <a:gd name="connsiteX3" fmla="*/ 67265 w 165697"/>
                    <a:gd name="connsiteY3" fmla="*/ 177855 h 330429"/>
                    <a:gd name="connsiteX4" fmla="*/ 57740 w 165697"/>
                    <a:gd name="connsiteY4" fmla="*/ 228655 h 330429"/>
                    <a:gd name="connsiteX5" fmla="*/ 108540 w 165697"/>
                    <a:gd name="connsiteY5" fmla="*/ 127055 h 330429"/>
                    <a:gd name="connsiteX6" fmla="*/ 165690 w 165697"/>
                    <a:gd name="connsiteY6" fmla="*/ 55 h 33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697" h="330429">
                      <a:moveTo>
                        <a:pt x="165690" y="55"/>
                      </a:moveTo>
                      <a:cubicBezTo>
                        <a:pt x="166219" y="2701"/>
                        <a:pt x="139232" y="87897"/>
                        <a:pt x="111715" y="142930"/>
                      </a:cubicBezTo>
                      <a:cubicBezTo>
                        <a:pt x="84198" y="197963"/>
                        <a:pt x="7998" y="324434"/>
                        <a:pt x="590" y="330255"/>
                      </a:cubicBezTo>
                      <a:cubicBezTo>
                        <a:pt x="-6818" y="336076"/>
                        <a:pt x="57740" y="194788"/>
                        <a:pt x="67265" y="177855"/>
                      </a:cubicBezTo>
                      <a:cubicBezTo>
                        <a:pt x="76790" y="160922"/>
                        <a:pt x="50861" y="237122"/>
                        <a:pt x="57740" y="228655"/>
                      </a:cubicBezTo>
                      <a:cubicBezTo>
                        <a:pt x="64619" y="220188"/>
                        <a:pt x="87373" y="164626"/>
                        <a:pt x="108540" y="127055"/>
                      </a:cubicBezTo>
                      <a:cubicBezTo>
                        <a:pt x="129707" y="89484"/>
                        <a:pt x="165161" y="-2591"/>
                        <a:pt x="165690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6" name="フリーフォーム 1375">
                  <a:extLst>
                    <a:ext uri="{FF2B5EF4-FFF2-40B4-BE49-F238E27FC236}">
                      <a16:creationId xmlns:a16="http://schemas.microsoft.com/office/drawing/2014/main" id="{C22ABD5D-72AC-0E82-B69F-668E9FDFCA68}"/>
                    </a:ext>
                  </a:extLst>
                </p:cNvPr>
                <p:cNvSpPr/>
                <p:nvPr/>
              </p:nvSpPr>
              <p:spPr>
                <a:xfrm>
                  <a:off x="8397542" y="6765569"/>
                  <a:ext cx="102266" cy="289927"/>
                </a:xfrm>
                <a:custGeom>
                  <a:avLst/>
                  <a:gdLst>
                    <a:gd name="connsiteX0" fmla="*/ 101933 w 102266"/>
                    <a:gd name="connsiteY0" fmla="*/ 356 h 289927"/>
                    <a:gd name="connsiteX1" fmla="*/ 41608 w 102266"/>
                    <a:gd name="connsiteY1" fmla="*/ 190856 h 289927"/>
                    <a:gd name="connsiteX2" fmla="*/ 333 w 102266"/>
                    <a:gd name="connsiteY2" fmla="*/ 289281 h 289927"/>
                    <a:gd name="connsiteX3" fmla="*/ 63833 w 102266"/>
                    <a:gd name="connsiteY3" fmla="*/ 146406 h 289927"/>
                    <a:gd name="connsiteX4" fmla="*/ 101933 w 102266"/>
                    <a:gd name="connsiteY4" fmla="*/ 356 h 289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266" h="289927">
                      <a:moveTo>
                        <a:pt x="101933" y="356"/>
                      </a:moveTo>
                      <a:cubicBezTo>
                        <a:pt x="98229" y="7764"/>
                        <a:pt x="58541" y="142702"/>
                        <a:pt x="41608" y="190856"/>
                      </a:cubicBezTo>
                      <a:cubicBezTo>
                        <a:pt x="24675" y="239010"/>
                        <a:pt x="-3371" y="296689"/>
                        <a:pt x="333" y="289281"/>
                      </a:cubicBezTo>
                      <a:cubicBezTo>
                        <a:pt x="4037" y="281873"/>
                        <a:pt x="50075" y="189798"/>
                        <a:pt x="63833" y="146406"/>
                      </a:cubicBezTo>
                      <a:cubicBezTo>
                        <a:pt x="77591" y="103014"/>
                        <a:pt x="105637" y="-7052"/>
                        <a:pt x="101933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7" name="フリーフォーム 1376">
                  <a:extLst>
                    <a:ext uri="{FF2B5EF4-FFF2-40B4-BE49-F238E27FC236}">
                      <a16:creationId xmlns:a16="http://schemas.microsoft.com/office/drawing/2014/main" id="{510EF453-051C-8467-570B-59D68081C26D}"/>
                    </a:ext>
                  </a:extLst>
                </p:cNvPr>
                <p:cNvSpPr/>
                <p:nvPr/>
              </p:nvSpPr>
              <p:spPr>
                <a:xfrm>
                  <a:off x="8404062" y="6610285"/>
                  <a:ext cx="96386" cy="209694"/>
                </a:xfrm>
                <a:custGeom>
                  <a:avLst/>
                  <a:gdLst>
                    <a:gd name="connsiteX0" fmla="*/ 163 w 96386"/>
                    <a:gd name="connsiteY0" fmla="*/ 65 h 209694"/>
                    <a:gd name="connsiteX1" fmla="*/ 70013 w 96386"/>
                    <a:gd name="connsiteY1" fmla="*/ 63565 h 209694"/>
                    <a:gd name="connsiteX2" fmla="*/ 79538 w 96386"/>
                    <a:gd name="connsiteY2" fmla="*/ 95315 h 209694"/>
                    <a:gd name="connsiteX3" fmla="*/ 89063 w 96386"/>
                    <a:gd name="connsiteY3" fmla="*/ 209615 h 209694"/>
                    <a:gd name="connsiteX4" fmla="*/ 92238 w 96386"/>
                    <a:gd name="connsiteY4" fmla="*/ 76265 h 209694"/>
                    <a:gd name="connsiteX5" fmla="*/ 163 w 96386"/>
                    <a:gd name="connsiteY5" fmla="*/ 65 h 209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386" h="209694">
                      <a:moveTo>
                        <a:pt x="163" y="65"/>
                      </a:moveTo>
                      <a:cubicBezTo>
                        <a:pt x="-3541" y="-2052"/>
                        <a:pt x="56784" y="47690"/>
                        <a:pt x="70013" y="63565"/>
                      </a:cubicBezTo>
                      <a:cubicBezTo>
                        <a:pt x="83242" y="79440"/>
                        <a:pt x="76363" y="70973"/>
                        <a:pt x="79538" y="95315"/>
                      </a:cubicBezTo>
                      <a:cubicBezTo>
                        <a:pt x="82713" y="119657"/>
                        <a:pt x="86946" y="212790"/>
                        <a:pt x="89063" y="209615"/>
                      </a:cubicBezTo>
                      <a:cubicBezTo>
                        <a:pt x="91180" y="206440"/>
                        <a:pt x="102292" y="111190"/>
                        <a:pt x="92238" y="76265"/>
                      </a:cubicBezTo>
                      <a:cubicBezTo>
                        <a:pt x="82184" y="41340"/>
                        <a:pt x="3867" y="2182"/>
                        <a:pt x="163" y="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8" name="フリーフォーム 1377">
                  <a:extLst>
                    <a:ext uri="{FF2B5EF4-FFF2-40B4-BE49-F238E27FC236}">
                      <a16:creationId xmlns:a16="http://schemas.microsoft.com/office/drawing/2014/main" id="{3DF80472-8D53-51ED-A7B5-145E5D6440C8}"/>
                    </a:ext>
                  </a:extLst>
                </p:cNvPr>
                <p:cNvSpPr/>
                <p:nvPr/>
              </p:nvSpPr>
              <p:spPr>
                <a:xfrm>
                  <a:off x="8156339" y="6599599"/>
                  <a:ext cx="255744" cy="131450"/>
                </a:xfrm>
                <a:custGeom>
                  <a:avLst/>
                  <a:gdLst>
                    <a:gd name="connsiteX0" fmla="*/ 236 w 255744"/>
                    <a:gd name="connsiteY0" fmla="*/ 131401 h 131450"/>
                    <a:gd name="connsiteX1" fmla="*/ 136761 w 255744"/>
                    <a:gd name="connsiteY1" fmla="*/ 32976 h 131450"/>
                    <a:gd name="connsiteX2" fmla="*/ 235186 w 255744"/>
                    <a:gd name="connsiteY2" fmla="*/ 4401 h 131450"/>
                    <a:gd name="connsiteX3" fmla="*/ 244711 w 255744"/>
                    <a:gd name="connsiteY3" fmla="*/ 4401 h 131450"/>
                    <a:gd name="connsiteX4" fmla="*/ 108186 w 255744"/>
                    <a:gd name="connsiteY4" fmla="*/ 45676 h 131450"/>
                    <a:gd name="connsiteX5" fmla="*/ 236 w 255744"/>
                    <a:gd name="connsiteY5" fmla="*/ 131401 h 13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5744" h="131450">
                      <a:moveTo>
                        <a:pt x="236" y="131401"/>
                      </a:moveTo>
                      <a:cubicBezTo>
                        <a:pt x="4998" y="129284"/>
                        <a:pt x="97603" y="54143"/>
                        <a:pt x="136761" y="32976"/>
                      </a:cubicBezTo>
                      <a:cubicBezTo>
                        <a:pt x="175919" y="11809"/>
                        <a:pt x="235186" y="4401"/>
                        <a:pt x="235186" y="4401"/>
                      </a:cubicBezTo>
                      <a:cubicBezTo>
                        <a:pt x="253178" y="-362"/>
                        <a:pt x="265877" y="-2478"/>
                        <a:pt x="244711" y="4401"/>
                      </a:cubicBezTo>
                      <a:cubicBezTo>
                        <a:pt x="223545" y="11280"/>
                        <a:pt x="152636" y="24509"/>
                        <a:pt x="108186" y="45676"/>
                      </a:cubicBezTo>
                      <a:cubicBezTo>
                        <a:pt x="63736" y="66843"/>
                        <a:pt x="-4526" y="133518"/>
                        <a:pt x="236" y="131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9" name="フリーフォーム 1378">
                  <a:extLst>
                    <a:ext uri="{FF2B5EF4-FFF2-40B4-BE49-F238E27FC236}">
                      <a16:creationId xmlns:a16="http://schemas.microsoft.com/office/drawing/2014/main" id="{BFFB5B6C-BC71-91B2-F5A6-8680217474D0}"/>
                    </a:ext>
                  </a:extLst>
                </p:cNvPr>
                <p:cNvSpPr/>
                <p:nvPr/>
              </p:nvSpPr>
              <p:spPr>
                <a:xfrm>
                  <a:off x="8493109" y="6572240"/>
                  <a:ext cx="69449" cy="317986"/>
                </a:xfrm>
                <a:custGeom>
                  <a:avLst/>
                  <a:gdLst>
                    <a:gd name="connsiteX0" fmla="*/ 12716 w 69449"/>
                    <a:gd name="connsiteY0" fmla="*/ 10 h 317986"/>
                    <a:gd name="connsiteX1" fmla="*/ 66691 w 69449"/>
                    <a:gd name="connsiteY1" fmla="*/ 111135 h 317986"/>
                    <a:gd name="connsiteX2" fmla="*/ 57166 w 69449"/>
                    <a:gd name="connsiteY2" fmla="*/ 196860 h 317986"/>
                    <a:gd name="connsiteX3" fmla="*/ 19066 w 69449"/>
                    <a:gd name="connsiteY3" fmla="*/ 285760 h 317986"/>
                    <a:gd name="connsiteX4" fmla="*/ 50816 w 69449"/>
                    <a:gd name="connsiteY4" fmla="*/ 200035 h 317986"/>
                    <a:gd name="connsiteX5" fmla="*/ 16 w 69449"/>
                    <a:gd name="connsiteY5" fmla="*/ 317510 h 317986"/>
                    <a:gd name="connsiteX6" fmla="*/ 57166 w 69449"/>
                    <a:gd name="connsiteY6" fmla="*/ 146060 h 317986"/>
                    <a:gd name="connsiteX7" fmla="*/ 63516 w 69449"/>
                    <a:gd name="connsiteY7" fmla="*/ 117485 h 317986"/>
                    <a:gd name="connsiteX8" fmla="*/ 12716 w 69449"/>
                    <a:gd name="connsiteY8" fmla="*/ 10 h 31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449" h="317986">
                      <a:moveTo>
                        <a:pt x="12716" y="10"/>
                      </a:moveTo>
                      <a:cubicBezTo>
                        <a:pt x="13245" y="-1048"/>
                        <a:pt x="59283" y="78327"/>
                        <a:pt x="66691" y="111135"/>
                      </a:cubicBezTo>
                      <a:cubicBezTo>
                        <a:pt x="74099" y="143943"/>
                        <a:pt x="65103" y="167756"/>
                        <a:pt x="57166" y="196860"/>
                      </a:cubicBezTo>
                      <a:cubicBezTo>
                        <a:pt x="49229" y="225964"/>
                        <a:pt x="20124" y="285231"/>
                        <a:pt x="19066" y="285760"/>
                      </a:cubicBezTo>
                      <a:cubicBezTo>
                        <a:pt x="18008" y="286289"/>
                        <a:pt x="53991" y="194743"/>
                        <a:pt x="50816" y="200035"/>
                      </a:cubicBezTo>
                      <a:cubicBezTo>
                        <a:pt x="47641" y="205327"/>
                        <a:pt x="-1042" y="326506"/>
                        <a:pt x="16" y="317510"/>
                      </a:cubicBezTo>
                      <a:cubicBezTo>
                        <a:pt x="1074" y="308514"/>
                        <a:pt x="46583" y="179398"/>
                        <a:pt x="57166" y="146060"/>
                      </a:cubicBezTo>
                      <a:cubicBezTo>
                        <a:pt x="67749" y="112723"/>
                        <a:pt x="70395" y="139710"/>
                        <a:pt x="63516" y="117485"/>
                      </a:cubicBezTo>
                      <a:cubicBezTo>
                        <a:pt x="56637" y="95260"/>
                        <a:pt x="12187" y="1068"/>
                        <a:pt x="12716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0" name="フリーフォーム 1379">
                  <a:extLst>
                    <a:ext uri="{FF2B5EF4-FFF2-40B4-BE49-F238E27FC236}">
                      <a16:creationId xmlns:a16="http://schemas.microsoft.com/office/drawing/2014/main" id="{D17CB982-6233-AA82-09B3-1924D6C3A65C}"/>
                    </a:ext>
                  </a:extLst>
                </p:cNvPr>
                <p:cNvSpPr/>
                <p:nvPr/>
              </p:nvSpPr>
              <p:spPr>
                <a:xfrm>
                  <a:off x="8110779" y="6571866"/>
                  <a:ext cx="391893" cy="159492"/>
                </a:xfrm>
                <a:custGeom>
                  <a:avLst/>
                  <a:gdLst>
                    <a:gd name="connsiteX0" fmla="*/ 1346 w 391893"/>
                    <a:gd name="connsiteY0" fmla="*/ 159134 h 159492"/>
                    <a:gd name="connsiteX1" fmla="*/ 220421 w 391893"/>
                    <a:gd name="connsiteY1" fmla="*/ 28959 h 159492"/>
                    <a:gd name="connsiteX2" fmla="*/ 328371 w 391893"/>
                    <a:gd name="connsiteY2" fmla="*/ 9909 h 159492"/>
                    <a:gd name="connsiteX3" fmla="*/ 391871 w 391893"/>
                    <a:gd name="connsiteY3" fmla="*/ 16259 h 159492"/>
                    <a:gd name="connsiteX4" fmla="*/ 322021 w 391893"/>
                    <a:gd name="connsiteY4" fmla="*/ 384 h 159492"/>
                    <a:gd name="connsiteX5" fmla="*/ 201371 w 391893"/>
                    <a:gd name="connsiteY5" fmla="*/ 35309 h 159492"/>
                    <a:gd name="connsiteX6" fmla="*/ 131521 w 391893"/>
                    <a:gd name="connsiteY6" fmla="*/ 67059 h 159492"/>
                    <a:gd name="connsiteX7" fmla="*/ 1346 w 391893"/>
                    <a:gd name="connsiteY7" fmla="*/ 159134 h 159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1893" h="159492">
                      <a:moveTo>
                        <a:pt x="1346" y="159134"/>
                      </a:moveTo>
                      <a:cubicBezTo>
                        <a:pt x="16163" y="152784"/>
                        <a:pt x="165917" y="53830"/>
                        <a:pt x="220421" y="28959"/>
                      </a:cubicBezTo>
                      <a:cubicBezTo>
                        <a:pt x="274925" y="4088"/>
                        <a:pt x="299796" y="12026"/>
                        <a:pt x="328371" y="9909"/>
                      </a:cubicBezTo>
                      <a:cubicBezTo>
                        <a:pt x="356946" y="7792"/>
                        <a:pt x="392929" y="17847"/>
                        <a:pt x="391871" y="16259"/>
                      </a:cubicBezTo>
                      <a:cubicBezTo>
                        <a:pt x="390813" y="14671"/>
                        <a:pt x="353771" y="-2791"/>
                        <a:pt x="322021" y="384"/>
                      </a:cubicBezTo>
                      <a:cubicBezTo>
                        <a:pt x="290271" y="3559"/>
                        <a:pt x="233121" y="24197"/>
                        <a:pt x="201371" y="35309"/>
                      </a:cubicBezTo>
                      <a:cubicBezTo>
                        <a:pt x="169621" y="46421"/>
                        <a:pt x="164859" y="48538"/>
                        <a:pt x="131521" y="67059"/>
                      </a:cubicBezTo>
                      <a:cubicBezTo>
                        <a:pt x="98184" y="85580"/>
                        <a:pt x="-13471" y="165484"/>
                        <a:pt x="1346" y="1591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1" name="フリーフォーム 1380">
                  <a:extLst>
                    <a:ext uri="{FF2B5EF4-FFF2-40B4-BE49-F238E27FC236}">
                      <a16:creationId xmlns:a16="http://schemas.microsoft.com/office/drawing/2014/main" id="{7BE4F6F5-8419-8CE8-D3B4-25BF5ADF84C7}"/>
                    </a:ext>
                  </a:extLst>
                </p:cNvPr>
                <p:cNvSpPr/>
                <p:nvPr/>
              </p:nvSpPr>
              <p:spPr>
                <a:xfrm>
                  <a:off x="8105544" y="6466954"/>
                  <a:ext cx="302032" cy="89423"/>
                </a:xfrm>
                <a:custGeom>
                  <a:avLst/>
                  <a:gdLst>
                    <a:gd name="connsiteX0" fmla="*/ 231 w 302032"/>
                    <a:gd name="connsiteY0" fmla="*/ 89421 h 89423"/>
                    <a:gd name="connsiteX1" fmla="*/ 149456 w 302032"/>
                    <a:gd name="connsiteY1" fmla="*/ 6871 h 89423"/>
                    <a:gd name="connsiteX2" fmla="*/ 298681 w 302032"/>
                    <a:gd name="connsiteY2" fmla="*/ 13221 h 89423"/>
                    <a:gd name="connsiteX3" fmla="*/ 247881 w 302032"/>
                    <a:gd name="connsiteY3" fmla="*/ 10046 h 89423"/>
                    <a:gd name="connsiteX4" fmla="*/ 184381 w 302032"/>
                    <a:gd name="connsiteY4" fmla="*/ 3696 h 89423"/>
                    <a:gd name="connsiteX5" fmla="*/ 231 w 302032"/>
                    <a:gd name="connsiteY5" fmla="*/ 89421 h 8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032" h="89423">
                      <a:moveTo>
                        <a:pt x="231" y="89421"/>
                      </a:moveTo>
                      <a:cubicBezTo>
                        <a:pt x="-5590" y="89950"/>
                        <a:pt x="99714" y="19571"/>
                        <a:pt x="149456" y="6871"/>
                      </a:cubicBezTo>
                      <a:cubicBezTo>
                        <a:pt x="199198" y="-5829"/>
                        <a:pt x="282277" y="12692"/>
                        <a:pt x="298681" y="13221"/>
                      </a:cubicBezTo>
                      <a:cubicBezTo>
                        <a:pt x="315085" y="13750"/>
                        <a:pt x="266931" y="11633"/>
                        <a:pt x="247881" y="10046"/>
                      </a:cubicBezTo>
                      <a:cubicBezTo>
                        <a:pt x="228831" y="8459"/>
                        <a:pt x="225656" y="-6887"/>
                        <a:pt x="184381" y="3696"/>
                      </a:cubicBezTo>
                      <a:cubicBezTo>
                        <a:pt x="143106" y="14279"/>
                        <a:pt x="6052" y="88892"/>
                        <a:pt x="231" y="89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2" name="フリーフォーム 1381">
                  <a:extLst>
                    <a:ext uri="{FF2B5EF4-FFF2-40B4-BE49-F238E27FC236}">
                      <a16:creationId xmlns:a16="http://schemas.microsoft.com/office/drawing/2014/main" id="{8791FA5F-3E17-EB2B-858A-2E197F82D0F4}"/>
                    </a:ext>
                  </a:extLst>
                </p:cNvPr>
                <p:cNvSpPr/>
                <p:nvPr/>
              </p:nvSpPr>
              <p:spPr>
                <a:xfrm>
                  <a:off x="8315261" y="6460968"/>
                  <a:ext cx="170816" cy="118783"/>
                </a:xfrm>
                <a:custGeom>
                  <a:avLst/>
                  <a:gdLst>
                    <a:gd name="connsiteX0" fmla="*/ 64 w 170816"/>
                    <a:gd name="connsiteY0" fmla="*/ 157 h 118783"/>
                    <a:gd name="connsiteX1" fmla="*/ 76264 w 170816"/>
                    <a:gd name="connsiteY1" fmla="*/ 35082 h 118783"/>
                    <a:gd name="connsiteX2" fmla="*/ 168339 w 170816"/>
                    <a:gd name="connsiteY2" fmla="*/ 117632 h 118783"/>
                    <a:gd name="connsiteX3" fmla="*/ 139764 w 170816"/>
                    <a:gd name="connsiteY3" fmla="*/ 79532 h 118783"/>
                    <a:gd name="connsiteX4" fmla="*/ 88964 w 170816"/>
                    <a:gd name="connsiteY4" fmla="*/ 25557 h 118783"/>
                    <a:gd name="connsiteX5" fmla="*/ 64 w 170816"/>
                    <a:gd name="connsiteY5" fmla="*/ 157 h 11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816" h="118783">
                      <a:moveTo>
                        <a:pt x="64" y="157"/>
                      </a:moveTo>
                      <a:cubicBezTo>
                        <a:pt x="-2053" y="1745"/>
                        <a:pt x="48218" y="15503"/>
                        <a:pt x="76264" y="35082"/>
                      </a:cubicBezTo>
                      <a:cubicBezTo>
                        <a:pt x="104310" y="54661"/>
                        <a:pt x="157756" y="110224"/>
                        <a:pt x="168339" y="117632"/>
                      </a:cubicBezTo>
                      <a:cubicBezTo>
                        <a:pt x="178922" y="125040"/>
                        <a:pt x="152993" y="94878"/>
                        <a:pt x="139764" y="79532"/>
                      </a:cubicBezTo>
                      <a:cubicBezTo>
                        <a:pt x="126535" y="64186"/>
                        <a:pt x="115422" y="41961"/>
                        <a:pt x="88964" y="25557"/>
                      </a:cubicBezTo>
                      <a:cubicBezTo>
                        <a:pt x="62506" y="9153"/>
                        <a:pt x="2181" y="-1431"/>
                        <a:pt x="64" y="1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3" name="フリーフォーム 1382">
                  <a:extLst>
                    <a:ext uri="{FF2B5EF4-FFF2-40B4-BE49-F238E27FC236}">
                      <a16:creationId xmlns:a16="http://schemas.microsoft.com/office/drawing/2014/main" id="{A2222D7C-F6C4-FB72-596E-9C5A2D5C8755}"/>
                    </a:ext>
                  </a:extLst>
                </p:cNvPr>
                <p:cNvSpPr/>
                <p:nvPr/>
              </p:nvSpPr>
              <p:spPr>
                <a:xfrm>
                  <a:off x="8103489" y="6553167"/>
                  <a:ext cx="237528" cy="97076"/>
                </a:xfrm>
                <a:custGeom>
                  <a:avLst/>
                  <a:gdLst>
                    <a:gd name="connsiteX0" fmla="*/ 8636 w 237528"/>
                    <a:gd name="connsiteY0" fmla="*/ 33 h 97076"/>
                    <a:gd name="connsiteX1" fmla="*/ 2286 w 237528"/>
                    <a:gd name="connsiteY1" fmla="*/ 69883 h 97076"/>
                    <a:gd name="connsiteX2" fmla="*/ 49911 w 237528"/>
                    <a:gd name="connsiteY2" fmla="*/ 95283 h 97076"/>
                    <a:gd name="connsiteX3" fmla="*/ 237236 w 237528"/>
                    <a:gd name="connsiteY3" fmla="*/ 25433 h 97076"/>
                    <a:gd name="connsiteX4" fmla="*/ 91186 w 237528"/>
                    <a:gd name="connsiteY4" fmla="*/ 92108 h 97076"/>
                    <a:gd name="connsiteX5" fmla="*/ 18161 w 237528"/>
                    <a:gd name="connsiteY5" fmla="*/ 79408 h 97076"/>
                    <a:gd name="connsiteX6" fmla="*/ 8636 w 237528"/>
                    <a:gd name="connsiteY6" fmla="*/ 33 h 9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528" h="97076">
                      <a:moveTo>
                        <a:pt x="8636" y="33"/>
                      </a:moveTo>
                      <a:cubicBezTo>
                        <a:pt x="5990" y="-1555"/>
                        <a:pt x="-4593" y="54008"/>
                        <a:pt x="2286" y="69883"/>
                      </a:cubicBezTo>
                      <a:cubicBezTo>
                        <a:pt x="9165" y="85758"/>
                        <a:pt x="10753" y="102691"/>
                        <a:pt x="49911" y="95283"/>
                      </a:cubicBezTo>
                      <a:cubicBezTo>
                        <a:pt x="89069" y="87875"/>
                        <a:pt x="230357" y="25962"/>
                        <a:pt x="237236" y="25433"/>
                      </a:cubicBezTo>
                      <a:cubicBezTo>
                        <a:pt x="244115" y="24904"/>
                        <a:pt x="127698" y="83112"/>
                        <a:pt x="91186" y="92108"/>
                      </a:cubicBezTo>
                      <a:cubicBezTo>
                        <a:pt x="54674" y="101104"/>
                        <a:pt x="30332" y="88933"/>
                        <a:pt x="18161" y="79408"/>
                      </a:cubicBezTo>
                      <a:cubicBezTo>
                        <a:pt x="5990" y="69883"/>
                        <a:pt x="11282" y="1621"/>
                        <a:pt x="8636" y="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4" name="フリーフォーム 1383">
                  <a:extLst>
                    <a:ext uri="{FF2B5EF4-FFF2-40B4-BE49-F238E27FC236}">
                      <a16:creationId xmlns:a16="http://schemas.microsoft.com/office/drawing/2014/main" id="{BF8FE19E-C504-3E24-5629-06029B6B6DDA}"/>
                    </a:ext>
                  </a:extLst>
                </p:cNvPr>
                <p:cNvSpPr/>
                <p:nvPr/>
              </p:nvSpPr>
              <p:spPr>
                <a:xfrm>
                  <a:off x="8076127" y="6540131"/>
                  <a:ext cx="131248" cy="121269"/>
                </a:xfrm>
                <a:custGeom>
                  <a:avLst/>
                  <a:gdLst>
                    <a:gd name="connsiteX0" fmla="*/ 13773 w 131248"/>
                    <a:gd name="connsiteY0" fmla="*/ 369 h 121269"/>
                    <a:gd name="connsiteX1" fmla="*/ 1073 w 131248"/>
                    <a:gd name="connsiteY1" fmla="*/ 67044 h 121269"/>
                    <a:gd name="connsiteX2" fmla="*/ 45523 w 131248"/>
                    <a:gd name="connsiteY2" fmla="*/ 114669 h 121269"/>
                    <a:gd name="connsiteX3" fmla="*/ 131248 w 131248"/>
                    <a:gd name="connsiteY3" fmla="*/ 121019 h 121269"/>
                    <a:gd name="connsiteX4" fmla="*/ 45523 w 131248"/>
                    <a:gd name="connsiteY4" fmla="*/ 117844 h 121269"/>
                    <a:gd name="connsiteX5" fmla="*/ 13773 w 131248"/>
                    <a:gd name="connsiteY5" fmla="*/ 98794 h 121269"/>
                    <a:gd name="connsiteX6" fmla="*/ 13773 w 131248"/>
                    <a:gd name="connsiteY6" fmla="*/ 369 h 12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248" h="121269">
                      <a:moveTo>
                        <a:pt x="13773" y="369"/>
                      </a:moveTo>
                      <a:cubicBezTo>
                        <a:pt x="11656" y="-4923"/>
                        <a:pt x="-4219" y="47994"/>
                        <a:pt x="1073" y="67044"/>
                      </a:cubicBezTo>
                      <a:cubicBezTo>
                        <a:pt x="6365" y="86094"/>
                        <a:pt x="23827" y="105673"/>
                        <a:pt x="45523" y="114669"/>
                      </a:cubicBezTo>
                      <a:cubicBezTo>
                        <a:pt x="67219" y="123665"/>
                        <a:pt x="131248" y="120490"/>
                        <a:pt x="131248" y="121019"/>
                      </a:cubicBezTo>
                      <a:cubicBezTo>
                        <a:pt x="131248" y="121548"/>
                        <a:pt x="65102" y="121548"/>
                        <a:pt x="45523" y="117844"/>
                      </a:cubicBezTo>
                      <a:cubicBezTo>
                        <a:pt x="25944" y="114140"/>
                        <a:pt x="18536" y="116786"/>
                        <a:pt x="13773" y="98794"/>
                      </a:cubicBezTo>
                      <a:cubicBezTo>
                        <a:pt x="9010" y="80802"/>
                        <a:pt x="15890" y="5661"/>
                        <a:pt x="13773" y="3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5" name="フリーフォーム 1384">
                  <a:extLst>
                    <a:ext uri="{FF2B5EF4-FFF2-40B4-BE49-F238E27FC236}">
                      <a16:creationId xmlns:a16="http://schemas.microsoft.com/office/drawing/2014/main" id="{AB458980-4502-9E4D-83E2-BE5A417C3C56}"/>
                    </a:ext>
                  </a:extLst>
                </p:cNvPr>
                <p:cNvSpPr/>
                <p:nvPr/>
              </p:nvSpPr>
              <p:spPr>
                <a:xfrm>
                  <a:off x="8062103" y="6540362"/>
                  <a:ext cx="79035" cy="200170"/>
                </a:xfrm>
                <a:custGeom>
                  <a:avLst/>
                  <a:gdLst>
                    <a:gd name="connsiteX0" fmla="*/ 24622 w 79035"/>
                    <a:gd name="connsiteY0" fmla="*/ 138 h 200170"/>
                    <a:gd name="connsiteX1" fmla="*/ 2397 w 79035"/>
                    <a:gd name="connsiteY1" fmla="*/ 85863 h 200170"/>
                    <a:gd name="connsiteX2" fmla="*/ 2397 w 79035"/>
                    <a:gd name="connsiteY2" fmla="*/ 108088 h 200170"/>
                    <a:gd name="connsiteX3" fmla="*/ 18272 w 79035"/>
                    <a:gd name="connsiteY3" fmla="*/ 155713 h 200170"/>
                    <a:gd name="connsiteX4" fmla="*/ 78597 w 79035"/>
                    <a:gd name="connsiteY4" fmla="*/ 200163 h 200170"/>
                    <a:gd name="connsiteX5" fmla="*/ 43672 w 79035"/>
                    <a:gd name="connsiteY5" fmla="*/ 158888 h 200170"/>
                    <a:gd name="connsiteX6" fmla="*/ 8747 w 79035"/>
                    <a:gd name="connsiteY6" fmla="*/ 108088 h 200170"/>
                    <a:gd name="connsiteX7" fmla="*/ 24622 w 79035"/>
                    <a:gd name="connsiteY7" fmla="*/ 138 h 20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035" h="200170">
                      <a:moveTo>
                        <a:pt x="24622" y="138"/>
                      </a:moveTo>
                      <a:cubicBezTo>
                        <a:pt x="23564" y="-3566"/>
                        <a:pt x="6101" y="67871"/>
                        <a:pt x="2397" y="85863"/>
                      </a:cubicBezTo>
                      <a:cubicBezTo>
                        <a:pt x="-1307" y="103855"/>
                        <a:pt x="-249" y="96446"/>
                        <a:pt x="2397" y="108088"/>
                      </a:cubicBezTo>
                      <a:cubicBezTo>
                        <a:pt x="5043" y="119730"/>
                        <a:pt x="5572" y="140367"/>
                        <a:pt x="18272" y="155713"/>
                      </a:cubicBezTo>
                      <a:cubicBezTo>
                        <a:pt x="30972" y="171059"/>
                        <a:pt x="74364" y="199634"/>
                        <a:pt x="78597" y="200163"/>
                      </a:cubicBezTo>
                      <a:cubicBezTo>
                        <a:pt x="82830" y="200692"/>
                        <a:pt x="55314" y="174234"/>
                        <a:pt x="43672" y="158888"/>
                      </a:cubicBezTo>
                      <a:cubicBezTo>
                        <a:pt x="32030" y="143542"/>
                        <a:pt x="12980" y="128725"/>
                        <a:pt x="8747" y="108088"/>
                      </a:cubicBezTo>
                      <a:cubicBezTo>
                        <a:pt x="4514" y="87451"/>
                        <a:pt x="25680" y="3842"/>
                        <a:pt x="24622" y="1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6" name="フリーフォーム 1385">
                  <a:extLst>
                    <a:ext uri="{FF2B5EF4-FFF2-40B4-BE49-F238E27FC236}">
                      <a16:creationId xmlns:a16="http://schemas.microsoft.com/office/drawing/2014/main" id="{9C9EBC7C-3A11-B891-0A56-35755368EEAD}"/>
                    </a:ext>
                  </a:extLst>
                </p:cNvPr>
                <p:cNvSpPr/>
                <p:nvPr/>
              </p:nvSpPr>
              <p:spPr>
                <a:xfrm>
                  <a:off x="8131027" y="6616259"/>
                  <a:ext cx="39220" cy="114093"/>
                </a:xfrm>
                <a:custGeom>
                  <a:avLst/>
                  <a:gdLst>
                    <a:gd name="connsiteX0" fmla="*/ 38248 w 39220"/>
                    <a:gd name="connsiteY0" fmla="*/ 441 h 114093"/>
                    <a:gd name="connsiteX1" fmla="*/ 148 w 39220"/>
                    <a:gd name="connsiteY1" fmla="*/ 111566 h 114093"/>
                    <a:gd name="connsiteX2" fmla="*/ 25548 w 39220"/>
                    <a:gd name="connsiteY2" fmla="*/ 73466 h 114093"/>
                    <a:gd name="connsiteX3" fmla="*/ 38248 w 39220"/>
                    <a:gd name="connsiteY3" fmla="*/ 441 h 11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20" h="114093">
                      <a:moveTo>
                        <a:pt x="38248" y="441"/>
                      </a:moveTo>
                      <a:cubicBezTo>
                        <a:pt x="34015" y="6791"/>
                        <a:pt x="2265" y="99395"/>
                        <a:pt x="148" y="111566"/>
                      </a:cubicBezTo>
                      <a:cubicBezTo>
                        <a:pt x="-1969" y="123737"/>
                        <a:pt x="19198" y="88812"/>
                        <a:pt x="25548" y="73466"/>
                      </a:cubicBezTo>
                      <a:cubicBezTo>
                        <a:pt x="31898" y="58120"/>
                        <a:pt x="42481" y="-5909"/>
                        <a:pt x="38248" y="4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7" name="フリーフォーム 1386">
                  <a:extLst>
                    <a:ext uri="{FF2B5EF4-FFF2-40B4-BE49-F238E27FC236}">
                      <a16:creationId xmlns:a16="http://schemas.microsoft.com/office/drawing/2014/main" id="{B0B5ED8F-6586-6991-0331-7975E552E4FF}"/>
                    </a:ext>
                  </a:extLst>
                </p:cNvPr>
                <p:cNvSpPr/>
                <p:nvPr/>
              </p:nvSpPr>
              <p:spPr>
                <a:xfrm>
                  <a:off x="8331978" y="6619868"/>
                  <a:ext cx="62945" cy="250257"/>
                </a:xfrm>
                <a:custGeom>
                  <a:avLst/>
                  <a:gdLst>
                    <a:gd name="connsiteX0" fmla="*/ 62722 w 62945"/>
                    <a:gd name="connsiteY0" fmla="*/ 7 h 250257"/>
                    <a:gd name="connsiteX1" fmla="*/ 43672 w 62945"/>
                    <a:gd name="connsiteY1" fmla="*/ 123832 h 250257"/>
                    <a:gd name="connsiteX2" fmla="*/ 56372 w 62945"/>
                    <a:gd name="connsiteY2" fmla="*/ 101607 h 250257"/>
                    <a:gd name="connsiteX3" fmla="*/ 2397 w 62945"/>
                    <a:gd name="connsiteY3" fmla="*/ 244482 h 250257"/>
                    <a:gd name="connsiteX4" fmla="*/ 11922 w 62945"/>
                    <a:gd name="connsiteY4" fmla="*/ 209557 h 250257"/>
                    <a:gd name="connsiteX5" fmla="*/ 34147 w 62945"/>
                    <a:gd name="connsiteY5" fmla="*/ 92082 h 250257"/>
                    <a:gd name="connsiteX6" fmla="*/ 27797 w 62945"/>
                    <a:gd name="connsiteY6" fmla="*/ 117482 h 250257"/>
                    <a:gd name="connsiteX7" fmla="*/ 62722 w 62945"/>
                    <a:gd name="connsiteY7" fmla="*/ 7 h 25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45" h="250257">
                      <a:moveTo>
                        <a:pt x="62722" y="7"/>
                      </a:moveTo>
                      <a:cubicBezTo>
                        <a:pt x="65368" y="1065"/>
                        <a:pt x="43672" y="123832"/>
                        <a:pt x="43672" y="123832"/>
                      </a:cubicBezTo>
                      <a:cubicBezTo>
                        <a:pt x="42614" y="140765"/>
                        <a:pt x="63251" y="81499"/>
                        <a:pt x="56372" y="101607"/>
                      </a:cubicBezTo>
                      <a:cubicBezTo>
                        <a:pt x="49493" y="121715"/>
                        <a:pt x="9805" y="226490"/>
                        <a:pt x="2397" y="244482"/>
                      </a:cubicBezTo>
                      <a:cubicBezTo>
                        <a:pt x="-5011" y="262474"/>
                        <a:pt x="6630" y="234957"/>
                        <a:pt x="11922" y="209557"/>
                      </a:cubicBezTo>
                      <a:cubicBezTo>
                        <a:pt x="17214" y="184157"/>
                        <a:pt x="31501" y="107428"/>
                        <a:pt x="34147" y="92082"/>
                      </a:cubicBezTo>
                      <a:cubicBezTo>
                        <a:pt x="36793" y="76736"/>
                        <a:pt x="25151" y="128595"/>
                        <a:pt x="27797" y="117482"/>
                      </a:cubicBezTo>
                      <a:cubicBezTo>
                        <a:pt x="30443" y="106369"/>
                        <a:pt x="60076" y="-1051"/>
                        <a:pt x="62722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8" name="フリーフォーム 1387">
                  <a:extLst>
                    <a:ext uri="{FF2B5EF4-FFF2-40B4-BE49-F238E27FC236}">
                      <a16:creationId xmlns:a16="http://schemas.microsoft.com/office/drawing/2014/main" id="{A2E20771-1334-3A56-9CD1-32EB1A91E7D4}"/>
                    </a:ext>
                  </a:extLst>
                </p:cNvPr>
                <p:cNvSpPr/>
                <p:nvPr/>
              </p:nvSpPr>
              <p:spPr>
                <a:xfrm>
                  <a:off x="8416847" y="6635707"/>
                  <a:ext cx="61322" cy="193740"/>
                </a:xfrm>
                <a:custGeom>
                  <a:avLst/>
                  <a:gdLst>
                    <a:gd name="connsiteX0" fmla="*/ 78 w 61322"/>
                    <a:gd name="connsiteY0" fmla="*/ 43 h 193740"/>
                    <a:gd name="connsiteX1" fmla="*/ 47703 w 61322"/>
                    <a:gd name="connsiteY1" fmla="*/ 73068 h 193740"/>
                    <a:gd name="connsiteX2" fmla="*/ 50878 w 61322"/>
                    <a:gd name="connsiteY2" fmla="*/ 193718 h 193740"/>
                    <a:gd name="connsiteX3" fmla="*/ 60403 w 61322"/>
                    <a:gd name="connsiteY3" fmla="*/ 82593 h 193740"/>
                    <a:gd name="connsiteX4" fmla="*/ 78 w 61322"/>
                    <a:gd name="connsiteY4" fmla="*/ 43 h 193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22" h="193740">
                      <a:moveTo>
                        <a:pt x="78" y="43"/>
                      </a:moveTo>
                      <a:cubicBezTo>
                        <a:pt x="-2039" y="-1545"/>
                        <a:pt x="39236" y="40789"/>
                        <a:pt x="47703" y="73068"/>
                      </a:cubicBezTo>
                      <a:cubicBezTo>
                        <a:pt x="56170" y="105347"/>
                        <a:pt x="48761" y="192130"/>
                        <a:pt x="50878" y="193718"/>
                      </a:cubicBezTo>
                      <a:cubicBezTo>
                        <a:pt x="52995" y="195306"/>
                        <a:pt x="64636" y="111697"/>
                        <a:pt x="60403" y="82593"/>
                      </a:cubicBezTo>
                      <a:cubicBezTo>
                        <a:pt x="56170" y="53489"/>
                        <a:pt x="2195" y="1631"/>
                        <a:pt x="78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9" name="フリーフォーム 1388">
                  <a:extLst>
                    <a:ext uri="{FF2B5EF4-FFF2-40B4-BE49-F238E27FC236}">
                      <a16:creationId xmlns:a16="http://schemas.microsoft.com/office/drawing/2014/main" id="{65E868B4-B494-E7B3-4483-686FDE9C425C}"/>
                    </a:ext>
                  </a:extLst>
                </p:cNvPr>
                <p:cNvSpPr/>
                <p:nvPr/>
              </p:nvSpPr>
              <p:spPr>
                <a:xfrm>
                  <a:off x="8413496" y="6645207"/>
                  <a:ext cx="44891" cy="244572"/>
                </a:xfrm>
                <a:custGeom>
                  <a:avLst/>
                  <a:gdLst>
                    <a:gd name="connsiteX0" fmla="*/ 6604 w 44891"/>
                    <a:gd name="connsiteY0" fmla="*/ 68 h 244572"/>
                    <a:gd name="connsiteX1" fmla="*/ 25654 w 44891"/>
                    <a:gd name="connsiteY1" fmla="*/ 85793 h 244572"/>
                    <a:gd name="connsiteX2" fmla="*/ 254 w 44891"/>
                    <a:gd name="connsiteY2" fmla="*/ 244543 h 244572"/>
                    <a:gd name="connsiteX3" fmla="*/ 44704 w 44891"/>
                    <a:gd name="connsiteY3" fmla="*/ 98493 h 244572"/>
                    <a:gd name="connsiteX4" fmla="*/ 6604 w 44891"/>
                    <a:gd name="connsiteY4" fmla="*/ 68 h 244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91" h="244572">
                      <a:moveTo>
                        <a:pt x="6604" y="68"/>
                      </a:moveTo>
                      <a:cubicBezTo>
                        <a:pt x="3429" y="-2049"/>
                        <a:pt x="26712" y="45047"/>
                        <a:pt x="25654" y="85793"/>
                      </a:cubicBezTo>
                      <a:cubicBezTo>
                        <a:pt x="24596" y="126539"/>
                        <a:pt x="-2921" y="242426"/>
                        <a:pt x="254" y="244543"/>
                      </a:cubicBezTo>
                      <a:cubicBezTo>
                        <a:pt x="3429" y="246660"/>
                        <a:pt x="41529" y="134476"/>
                        <a:pt x="44704" y="98493"/>
                      </a:cubicBezTo>
                      <a:cubicBezTo>
                        <a:pt x="47879" y="62510"/>
                        <a:pt x="9779" y="2185"/>
                        <a:pt x="6604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0" name="フリーフォーム 1389">
                  <a:extLst>
                    <a:ext uri="{FF2B5EF4-FFF2-40B4-BE49-F238E27FC236}">
                      <a16:creationId xmlns:a16="http://schemas.microsoft.com/office/drawing/2014/main" id="{EE7BC4BA-7A5C-C0C2-98B0-71B686E3E863}"/>
                    </a:ext>
                  </a:extLst>
                </p:cNvPr>
                <p:cNvSpPr/>
                <p:nvPr/>
              </p:nvSpPr>
              <p:spPr>
                <a:xfrm>
                  <a:off x="7873976" y="6486475"/>
                  <a:ext cx="255092" cy="71393"/>
                </a:xfrm>
                <a:custGeom>
                  <a:avLst/>
                  <a:gdLst>
                    <a:gd name="connsiteX0" fmla="*/ 24 w 255092"/>
                    <a:gd name="connsiteY0" fmla="*/ 15925 h 71393"/>
                    <a:gd name="connsiteX1" fmla="*/ 101624 w 255092"/>
                    <a:gd name="connsiteY1" fmla="*/ 50 h 71393"/>
                    <a:gd name="connsiteX2" fmla="*/ 168299 w 255092"/>
                    <a:gd name="connsiteY2" fmla="*/ 22275 h 71393"/>
                    <a:gd name="connsiteX3" fmla="*/ 152424 w 255092"/>
                    <a:gd name="connsiteY3" fmla="*/ 6400 h 71393"/>
                    <a:gd name="connsiteX4" fmla="*/ 254024 w 255092"/>
                    <a:gd name="connsiteY4" fmla="*/ 69900 h 71393"/>
                    <a:gd name="connsiteX5" fmla="*/ 200049 w 255092"/>
                    <a:gd name="connsiteY5" fmla="*/ 47675 h 71393"/>
                    <a:gd name="connsiteX6" fmla="*/ 111149 w 255092"/>
                    <a:gd name="connsiteY6" fmla="*/ 6400 h 71393"/>
                    <a:gd name="connsiteX7" fmla="*/ 24 w 255092"/>
                    <a:gd name="connsiteY7" fmla="*/ 15925 h 7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5092" h="71393">
                      <a:moveTo>
                        <a:pt x="24" y="15925"/>
                      </a:moveTo>
                      <a:cubicBezTo>
                        <a:pt x="-1564" y="14867"/>
                        <a:pt x="73578" y="-1008"/>
                        <a:pt x="101624" y="50"/>
                      </a:cubicBezTo>
                      <a:cubicBezTo>
                        <a:pt x="129670" y="1108"/>
                        <a:pt x="168299" y="22275"/>
                        <a:pt x="168299" y="22275"/>
                      </a:cubicBezTo>
                      <a:cubicBezTo>
                        <a:pt x="176766" y="23333"/>
                        <a:pt x="138137" y="-1537"/>
                        <a:pt x="152424" y="6400"/>
                      </a:cubicBezTo>
                      <a:cubicBezTo>
                        <a:pt x="166711" y="14337"/>
                        <a:pt x="246086" y="63021"/>
                        <a:pt x="254024" y="69900"/>
                      </a:cubicBezTo>
                      <a:cubicBezTo>
                        <a:pt x="261962" y="76779"/>
                        <a:pt x="223861" y="58258"/>
                        <a:pt x="200049" y="47675"/>
                      </a:cubicBezTo>
                      <a:cubicBezTo>
                        <a:pt x="176237" y="37092"/>
                        <a:pt x="139724" y="11692"/>
                        <a:pt x="111149" y="6400"/>
                      </a:cubicBezTo>
                      <a:cubicBezTo>
                        <a:pt x="82574" y="1108"/>
                        <a:pt x="1612" y="16983"/>
                        <a:pt x="24" y="159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1" name="フリーフォーム 1390">
                  <a:extLst>
                    <a:ext uri="{FF2B5EF4-FFF2-40B4-BE49-F238E27FC236}">
                      <a16:creationId xmlns:a16="http://schemas.microsoft.com/office/drawing/2014/main" id="{BF57B1ED-BAF7-1258-94EF-A4582F21D408}"/>
                    </a:ext>
                  </a:extLst>
                </p:cNvPr>
                <p:cNvSpPr/>
                <p:nvPr/>
              </p:nvSpPr>
              <p:spPr>
                <a:xfrm>
                  <a:off x="7880339" y="6504353"/>
                  <a:ext cx="200509" cy="32972"/>
                </a:xfrm>
                <a:custGeom>
                  <a:avLst/>
                  <a:gdLst>
                    <a:gd name="connsiteX0" fmla="*/ 11 w 200509"/>
                    <a:gd name="connsiteY0" fmla="*/ 17097 h 32972"/>
                    <a:gd name="connsiteX1" fmla="*/ 95261 w 200509"/>
                    <a:gd name="connsiteY1" fmla="*/ 7572 h 32972"/>
                    <a:gd name="connsiteX2" fmla="*/ 200036 w 200509"/>
                    <a:gd name="connsiteY2" fmla="*/ 32972 h 32972"/>
                    <a:gd name="connsiteX3" fmla="*/ 136536 w 200509"/>
                    <a:gd name="connsiteY3" fmla="*/ 7572 h 32972"/>
                    <a:gd name="connsiteX4" fmla="*/ 123836 w 200509"/>
                    <a:gd name="connsiteY4" fmla="*/ 1222 h 32972"/>
                    <a:gd name="connsiteX5" fmla="*/ 88911 w 200509"/>
                    <a:gd name="connsiteY5" fmla="*/ 1222 h 32972"/>
                    <a:gd name="connsiteX6" fmla="*/ 11 w 200509"/>
                    <a:gd name="connsiteY6" fmla="*/ 17097 h 32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509" h="32972">
                      <a:moveTo>
                        <a:pt x="11" y="17097"/>
                      </a:moveTo>
                      <a:cubicBezTo>
                        <a:pt x="1069" y="18155"/>
                        <a:pt x="61924" y="4926"/>
                        <a:pt x="95261" y="7572"/>
                      </a:cubicBezTo>
                      <a:cubicBezTo>
                        <a:pt x="128599" y="10218"/>
                        <a:pt x="193157" y="32972"/>
                        <a:pt x="200036" y="32972"/>
                      </a:cubicBezTo>
                      <a:cubicBezTo>
                        <a:pt x="206915" y="32972"/>
                        <a:pt x="136536" y="7572"/>
                        <a:pt x="136536" y="7572"/>
                      </a:cubicBezTo>
                      <a:cubicBezTo>
                        <a:pt x="123836" y="2280"/>
                        <a:pt x="131773" y="2280"/>
                        <a:pt x="123836" y="1222"/>
                      </a:cubicBezTo>
                      <a:cubicBezTo>
                        <a:pt x="115899" y="164"/>
                        <a:pt x="105844" y="-895"/>
                        <a:pt x="88911" y="1222"/>
                      </a:cubicBezTo>
                      <a:cubicBezTo>
                        <a:pt x="71978" y="3339"/>
                        <a:pt x="-1047" y="16039"/>
                        <a:pt x="11" y="170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2" name="フリーフォーム 1391">
                  <a:extLst>
                    <a:ext uri="{FF2B5EF4-FFF2-40B4-BE49-F238E27FC236}">
                      <a16:creationId xmlns:a16="http://schemas.microsoft.com/office/drawing/2014/main" id="{3F8EB6A3-AADE-9ED4-E3F0-E34926D00DB7}"/>
                    </a:ext>
                  </a:extLst>
                </p:cNvPr>
                <p:cNvSpPr/>
                <p:nvPr/>
              </p:nvSpPr>
              <p:spPr>
                <a:xfrm>
                  <a:off x="8241862" y="6673458"/>
                  <a:ext cx="168766" cy="812654"/>
                </a:xfrm>
                <a:custGeom>
                  <a:avLst/>
                  <a:gdLst>
                    <a:gd name="connsiteX0" fmla="*/ 438 w 168766"/>
                    <a:gd name="connsiteY0" fmla="*/ 392 h 812654"/>
                    <a:gd name="connsiteX1" fmla="*/ 105213 w 168766"/>
                    <a:gd name="connsiteY1" fmla="*/ 282967 h 812654"/>
                    <a:gd name="connsiteX2" fmla="*/ 102038 w 168766"/>
                    <a:gd name="connsiteY2" fmla="*/ 238517 h 812654"/>
                    <a:gd name="connsiteX3" fmla="*/ 149663 w 168766"/>
                    <a:gd name="connsiteY3" fmla="*/ 489342 h 812654"/>
                    <a:gd name="connsiteX4" fmla="*/ 156013 w 168766"/>
                    <a:gd name="connsiteY4" fmla="*/ 540142 h 812654"/>
                    <a:gd name="connsiteX5" fmla="*/ 124263 w 168766"/>
                    <a:gd name="connsiteY5" fmla="*/ 559192 h 812654"/>
                    <a:gd name="connsiteX6" fmla="*/ 140138 w 168766"/>
                    <a:gd name="connsiteY6" fmla="*/ 571892 h 812654"/>
                    <a:gd name="connsiteX7" fmla="*/ 156013 w 168766"/>
                    <a:gd name="connsiteY7" fmla="*/ 629042 h 812654"/>
                    <a:gd name="connsiteX8" fmla="*/ 156013 w 168766"/>
                    <a:gd name="connsiteY8" fmla="*/ 556017 h 812654"/>
                    <a:gd name="connsiteX9" fmla="*/ 152838 w 168766"/>
                    <a:gd name="connsiteY9" fmla="*/ 803667 h 812654"/>
                    <a:gd name="connsiteX10" fmla="*/ 168713 w 168766"/>
                    <a:gd name="connsiteY10" fmla="*/ 727467 h 812654"/>
                    <a:gd name="connsiteX11" fmla="*/ 146488 w 168766"/>
                    <a:gd name="connsiteY11" fmla="*/ 435367 h 812654"/>
                    <a:gd name="connsiteX12" fmla="*/ 152838 w 168766"/>
                    <a:gd name="connsiteY12" fmla="*/ 511567 h 812654"/>
                    <a:gd name="connsiteX13" fmla="*/ 51238 w 168766"/>
                    <a:gd name="connsiteY13" fmla="*/ 165492 h 812654"/>
                    <a:gd name="connsiteX14" fmla="*/ 67113 w 168766"/>
                    <a:gd name="connsiteY14" fmla="*/ 219467 h 812654"/>
                    <a:gd name="connsiteX15" fmla="*/ 438 w 168766"/>
                    <a:gd name="connsiteY15" fmla="*/ 392 h 812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8766" h="812654">
                      <a:moveTo>
                        <a:pt x="438" y="392"/>
                      </a:moveTo>
                      <a:cubicBezTo>
                        <a:pt x="6788" y="10975"/>
                        <a:pt x="88280" y="243280"/>
                        <a:pt x="105213" y="282967"/>
                      </a:cubicBezTo>
                      <a:cubicBezTo>
                        <a:pt x="122146" y="322654"/>
                        <a:pt x="94630" y="204121"/>
                        <a:pt x="102038" y="238517"/>
                      </a:cubicBezTo>
                      <a:cubicBezTo>
                        <a:pt x="109446" y="272913"/>
                        <a:pt x="140667" y="439071"/>
                        <a:pt x="149663" y="489342"/>
                      </a:cubicBezTo>
                      <a:cubicBezTo>
                        <a:pt x="158659" y="539613"/>
                        <a:pt x="160246" y="528500"/>
                        <a:pt x="156013" y="540142"/>
                      </a:cubicBezTo>
                      <a:cubicBezTo>
                        <a:pt x="151780" y="551784"/>
                        <a:pt x="124263" y="559192"/>
                        <a:pt x="124263" y="559192"/>
                      </a:cubicBezTo>
                      <a:cubicBezTo>
                        <a:pt x="121617" y="564484"/>
                        <a:pt x="134846" y="560250"/>
                        <a:pt x="140138" y="571892"/>
                      </a:cubicBezTo>
                      <a:cubicBezTo>
                        <a:pt x="145430" y="583534"/>
                        <a:pt x="153367" y="631688"/>
                        <a:pt x="156013" y="629042"/>
                      </a:cubicBezTo>
                      <a:cubicBezTo>
                        <a:pt x="158659" y="626396"/>
                        <a:pt x="156542" y="526913"/>
                        <a:pt x="156013" y="556017"/>
                      </a:cubicBezTo>
                      <a:cubicBezTo>
                        <a:pt x="155484" y="585121"/>
                        <a:pt x="150721" y="775092"/>
                        <a:pt x="152838" y="803667"/>
                      </a:cubicBezTo>
                      <a:cubicBezTo>
                        <a:pt x="154955" y="832242"/>
                        <a:pt x="169771" y="788850"/>
                        <a:pt x="168713" y="727467"/>
                      </a:cubicBezTo>
                      <a:cubicBezTo>
                        <a:pt x="167655" y="666084"/>
                        <a:pt x="149134" y="471350"/>
                        <a:pt x="146488" y="435367"/>
                      </a:cubicBezTo>
                      <a:cubicBezTo>
                        <a:pt x="143842" y="399384"/>
                        <a:pt x="168713" y="556546"/>
                        <a:pt x="152838" y="511567"/>
                      </a:cubicBezTo>
                      <a:cubicBezTo>
                        <a:pt x="136963" y="466588"/>
                        <a:pt x="65526" y="214175"/>
                        <a:pt x="51238" y="165492"/>
                      </a:cubicBezTo>
                      <a:cubicBezTo>
                        <a:pt x="36951" y="116809"/>
                        <a:pt x="75580" y="242221"/>
                        <a:pt x="67113" y="219467"/>
                      </a:cubicBezTo>
                      <a:cubicBezTo>
                        <a:pt x="58646" y="196713"/>
                        <a:pt x="-5912" y="-10191"/>
                        <a:pt x="438" y="3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3" name="フリーフォーム 1392">
                  <a:extLst>
                    <a:ext uri="{FF2B5EF4-FFF2-40B4-BE49-F238E27FC236}">
                      <a16:creationId xmlns:a16="http://schemas.microsoft.com/office/drawing/2014/main" id="{B0A6D144-B3B7-FA8C-E9DB-B174FB7E8AC0}"/>
                    </a:ext>
                  </a:extLst>
                </p:cNvPr>
                <p:cNvSpPr/>
                <p:nvPr/>
              </p:nvSpPr>
              <p:spPr>
                <a:xfrm>
                  <a:off x="8215146" y="6689883"/>
                  <a:ext cx="136152" cy="327645"/>
                </a:xfrm>
                <a:custGeom>
                  <a:avLst/>
                  <a:gdLst>
                    <a:gd name="connsiteX0" fmla="*/ 1754 w 136152"/>
                    <a:gd name="connsiteY0" fmla="*/ 3017 h 327645"/>
                    <a:gd name="connsiteX1" fmla="*/ 135104 w 136152"/>
                    <a:gd name="connsiteY1" fmla="*/ 323692 h 327645"/>
                    <a:gd name="connsiteX2" fmla="*/ 62079 w 136152"/>
                    <a:gd name="connsiteY2" fmla="*/ 171292 h 327645"/>
                    <a:gd name="connsiteX3" fmla="*/ 1754 w 136152"/>
                    <a:gd name="connsiteY3" fmla="*/ 3017 h 32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52" h="327645">
                      <a:moveTo>
                        <a:pt x="1754" y="3017"/>
                      </a:moveTo>
                      <a:cubicBezTo>
                        <a:pt x="13925" y="28417"/>
                        <a:pt x="125050" y="295646"/>
                        <a:pt x="135104" y="323692"/>
                      </a:cubicBezTo>
                      <a:cubicBezTo>
                        <a:pt x="145158" y="351738"/>
                        <a:pt x="80071" y="223150"/>
                        <a:pt x="62079" y="171292"/>
                      </a:cubicBezTo>
                      <a:cubicBezTo>
                        <a:pt x="44087" y="119434"/>
                        <a:pt x="-10417" y="-22383"/>
                        <a:pt x="1754" y="30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4" name="フリーフォーム 1393">
                  <a:extLst>
                    <a:ext uri="{FF2B5EF4-FFF2-40B4-BE49-F238E27FC236}">
                      <a16:creationId xmlns:a16="http://schemas.microsoft.com/office/drawing/2014/main" id="{90AE533C-BC18-3CC0-5765-66A9E4FEF7E7}"/>
                    </a:ext>
                  </a:extLst>
                </p:cNvPr>
                <p:cNvSpPr/>
                <p:nvPr/>
              </p:nvSpPr>
              <p:spPr>
                <a:xfrm>
                  <a:off x="8216875" y="6702409"/>
                  <a:ext cx="157787" cy="803524"/>
                </a:xfrm>
                <a:custGeom>
                  <a:avLst/>
                  <a:gdLst>
                    <a:gd name="connsiteX0" fmla="*/ 25 w 157787"/>
                    <a:gd name="connsiteY0" fmla="*/ 16 h 803524"/>
                    <a:gd name="connsiteX1" fmla="*/ 88925 w 157787"/>
                    <a:gd name="connsiteY1" fmla="*/ 266716 h 803524"/>
                    <a:gd name="connsiteX2" fmla="*/ 133375 w 157787"/>
                    <a:gd name="connsiteY2" fmla="*/ 425466 h 803524"/>
                    <a:gd name="connsiteX3" fmla="*/ 136550 w 157787"/>
                    <a:gd name="connsiteY3" fmla="*/ 371491 h 803524"/>
                    <a:gd name="connsiteX4" fmla="*/ 155600 w 157787"/>
                    <a:gd name="connsiteY4" fmla="*/ 612791 h 803524"/>
                    <a:gd name="connsiteX5" fmla="*/ 155600 w 157787"/>
                    <a:gd name="connsiteY5" fmla="*/ 555641 h 803524"/>
                    <a:gd name="connsiteX6" fmla="*/ 139725 w 157787"/>
                    <a:gd name="connsiteY6" fmla="*/ 803291 h 803524"/>
                    <a:gd name="connsiteX7" fmla="*/ 152425 w 157787"/>
                    <a:gd name="connsiteY7" fmla="*/ 504841 h 803524"/>
                    <a:gd name="connsiteX8" fmla="*/ 127025 w 157787"/>
                    <a:gd name="connsiteY8" fmla="*/ 450866 h 803524"/>
                    <a:gd name="connsiteX9" fmla="*/ 60350 w 157787"/>
                    <a:gd name="connsiteY9" fmla="*/ 209566 h 803524"/>
                    <a:gd name="connsiteX10" fmla="*/ 79400 w 157787"/>
                    <a:gd name="connsiteY10" fmla="*/ 279416 h 803524"/>
                    <a:gd name="connsiteX11" fmla="*/ 25 w 157787"/>
                    <a:gd name="connsiteY11" fmla="*/ 16 h 80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787" h="803524">
                      <a:moveTo>
                        <a:pt x="25" y="16"/>
                      </a:moveTo>
                      <a:cubicBezTo>
                        <a:pt x="1613" y="-2101"/>
                        <a:pt x="66700" y="195808"/>
                        <a:pt x="88925" y="266716"/>
                      </a:cubicBezTo>
                      <a:cubicBezTo>
                        <a:pt x="111150" y="337624"/>
                        <a:pt x="125438" y="408004"/>
                        <a:pt x="133375" y="425466"/>
                      </a:cubicBezTo>
                      <a:cubicBezTo>
                        <a:pt x="141312" y="442928"/>
                        <a:pt x="132846" y="340270"/>
                        <a:pt x="136550" y="371491"/>
                      </a:cubicBezTo>
                      <a:cubicBezTo>
                        <a:pt x="140254" y="402712"/>
                        <a:pt x="152425" y="582099"/>
                        <a:pt x="155600" y="612791"/>
                      </a:cubicBezTo>
                      <a:cubicBezTo>
                        <a:pt x="158775" y="643483"/>
                        <a:pt x="158246" y="523891"/>
                        <a:pt x="155600" y="555641"/>
                      </a:cubicBezTo>
                      <a:cubicBezTo>
                        <a:pt x="152954" y="587391"/>
                        <a:pt x="140254" y="811758"/>
                        <a:pt x="139725" y="803291"/>
                      </a:cubicBezTo>
                      <a:cubicBezTo>
                        <a:pt x="139196" y="794824"/>
                        <a:pt x="154542" y="563578"/>
                        <a:pt x="152425" y="504841"/>
                      </a:cubicBezTo>
                      <a:cubicBezTo>
                        <a:pt x="150308" y="446104"/>
                        <a:pt x="142371" y="500079"/>
                        <a:pt x="127025" y="450866"/>
                      </a:cubicBezTo>
                      <a:cubicBezTo>
                        <a:pt x="111679" y="401653"/>
                        <a:pt x="68288" y="238141"/>
                        <a:pt x="60350" y="209566"/>
                      </a:cubicBezTo>
                      <a:cubicBezTo>
                        <a:pt x="52412" y="180991"/>
                        <a:pt x="87867" y="310108"/>
                        <a:pt x="79400" y="279416"/>
                      </a:cubicBezTo>
                      <a:cubicBezTo>
                        <a:pt x="70933" y="248724"/>
                        <a:pt x="-1563" y="2133"/>
                        <a:pt x="25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5" name="フリーフォーム 1394">
                  <a:extLst>
                    <a:ext uri="{FF2B5EF4-FFF2-40B4-BE49-F238E27FC236}">
                      <a16:creationId xmlns:a16="http://schemas.microsoft.com/office/drawing/2014/main" id="{EFE3646A-3E46-3189-AB44-30F6E30EAB75}"/>
                    </a:ext>
                  </a:extLst>
                </p:cNvPr>
                <p:cNvSpPr/>
                <p:nvPr/>
              </p:nvSpPr>
              <p:spPr>
                <a:xfrm>
                  <a:off x="7889271" y="6475819"/>
                  <a:ext cx="318145" cy="667948"/>
                </a:xfrm>
                <a:custGeom>
                  <a:avLst/>
                  <a:gdLst>
                    <a:gd name="connsiteX0" fmla="*/ 604 w 318145"/>
                    <a:gd name="connsiteY0" fmla="*/ 1181 h 667948"/>
                    <a:gd name="connsiteX1" fmla="*/ 232379 w 318145"/>
                    <a:gd name="connsiteY1" fmla="*/ 363131 h 667948"/>
                    <a:gd name="connsiteX2" fmla="*/ 153004 w 318145"/>
                    <a:gd name="connsiteY2" fmla="*/ 223431 h 667948"/>
                    <a:gd name="connsiteX3" fmla="*/ 292704 w 318145"/>
                    <a:gd name="connsiteY3" fmla="*/ 531406 h 667948"/>
                    <a:gd name="connsiteX4" fmla="*/ 270479 w 318145"/>
                    <a:gd name="connsiteY4" fmla="*/ 483781 h 667948"/>
                    <a:gd name="connsiteX5" fmla="*/ 318104 w 318145"/>
                    <a:gd name="connsiteY5" fmla="*/ 667931 h 667948"/>
                    <a:gd name="connsiteX6" fmla="*/ 260954 w 318145"/>
                    <a:gd name="connsiteY6" fmla="*/ 493306 h 667948"/>
                    <a:gd name="connsiteX7" fmla="*/ 181579 w 318145"/>
                    <a:gd name="connsiteY7" fmla="*/ 239306 h 667948"/>
                    <a:gd name="connsiteX8" fmla="*/ 108554 w 318145"/>
                    <a:gd name="connsiteY8" fmla="*/ 131356 h 667948"/>
                    <a:gd name="connsiteX9" fmla="*/ 162529 w 318145"/>
                    <a:gd name="connsiteY9" fmla="*/ 242481 h 667948"/>
                    <a:gd name="connsiteX10" fmla="*/ 604 w 318145"/>
                    <a:gd name="connsiteY10" fmla="*/ 1181 h 667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8145" h="667948">
                      <a:moveTo>
                        <a:pt x="604" y="1181"/>
                      </a:moveTo>
                      <a:cubicBezTo>
                        <a:pt x="12246" y="21289"/>
                        <a:pt x="206979" y="326089"/>
                        <a:pt x="232379" y="363131"/>
                      </a:cubicBezTo>
                      <a:cubicBezTo>
                        <a:pt x="257779" y="400173"/>
                        <a:pt x="142950" y="195385"/>
                        <a:pt x="153004" y="223431"/>
                      </a:cubicBezTo>
                      <a:cubicBezTo>
                        <a:pt x="163058" y="251477"/>
                        <a:pt x="273125" y="488014"/>
                        <a:pt x="292704" y="531406"/>
                      </a:cubicBezTo>
                      <a:cubicBezTo>
                        <a:pt x="312283" y="574798"/>
                        <a:pt x="266246" y="461027"/>
                        <a:pt x="270479" y="483781"/>
                      </a:cubicBezTo>
                      <a:cubicBezTo>
                        <a:pt x="274712" y="506535"/>
                        <a:pt x="319691" y="666344"/>
                        <a:pt x="318104" y="667931"/>
                      </a:cubicBezTo>
                      <a:cubicBezTo>
                        <a:pt x="316517" y="669518"/>
                        <a:pt x="283708" y="564743"/>
                        <a:pt x="260954" y="493306"/>
                      </a:cubicBezTo>
                      <a:cubicBezTo>
                        <a:pt x="238200" y="421869"/>
                        <a:pt x="206979" y="299631"/>
                        <a:pt x="181579" y="239306"/>
                      </a:cubicBezTo>
                      <a:cubicBezTo>
                        <a:pt x="156179" y="178981"/>
                        <a:pt x="111729" y="130827"/>
                        <a:pt x="108554" y="131356"/>
                      </a:cubicBezTo>
                      <a:cubicBezTo>
                        <a:pt x="105379" y="131885"/>
                        <a:pt x="175758" y="261002"/>
                        <a:pt x="162529" y="242481"/>
                      </a:cubicBezTo>
                      <a:cubicBezTo>
                        <a:pt x="149300" y="223960"/>
                        <a:pt x="-11038" y="-18927"/>
                        <a:pt x="604" y="1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6" name="フリーフォーム 1395">
                  <a:extLst>
                    <a:ext uri="{FF2B5EF4-FFF2-40B4-BE49-F238E27FC236}">
                      <a16:creationId xmlns:a16="http://schemas.microsoft.com/office/drawing/2014/main" id="{7FBE7CA4-C5CC-7E30-C045-B971FBC2360B}"/>
                    </a:ext>
                  </a:extLst>
                </p:cNvPr>
                <p:cNvSpPr/>
                <p:nvPr/>
              </p:nvSpPr>
              <p:spPr>
                <a:xfrm>
                  <a:off x="7902073" y="6528790"/>
                  <a:ext cx="311454" cy="736785"/>
                </a:xfrm>
                <a:custGeom>
                  <a:avLst/>
                  <a:gdLst>
                    <a:gd name="connsiteX0" fmla="*/ 502 w 311454"/>
                    <a:gd name="connsiteY0" fmla="*/ 2185 h 736785"/>
                    <a:gd name="connsiteX1" fmla="*/ 197352 w 311454"/>
                    <a:gd name="connsiteY1" fmla="*/ 360960 h 736785"/>
                    <a:gd name="connsiteX2" fmla="*/ 298952 w 311454"/>
                    <a:gd name="connsiteY2" fmla="*/ 672110 h 736785"/>
                    <a:gd name="connsiteX3" fmla="*/ 302127 w 311454"/>
                    <a:gd name="connsiteY3" fmla="*/ 716560 h 736785"/>
                    <a:gd name="connsiteX4" fmla="*/ 229102 w 311454"/>
                    <a:gd name="connsiteY4" fmla="*/ 421285 h 736785"/>
                    <a:gd name="connsiteX5" fmla="*/ 143377 w 311454"/>
                    <a:gd name="connsiteY5" fmla="*/ 221260 h 736785"/>
                    <a:gd name="connsiteX6" fmla="*/ 502 w 311454"/>
                    <a:gd name="connsiteY6" fmla="*/ 2185 h 73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454" h="736785">
                      <a:moveTo>
                        <a:pt x="502" y="2185"/>
                      </a:moveTo>
                      <a:cubicBezTo>
                        <a:pt x="9498" y="25468"/>
                        <a:pt x="147610" y="249306"/>
                        <a:pt x="197352" y="360960"/>
                      </a:cubicBezTo>
                      <a:cubicBezTo>
                        <a:pt x="247094" y="472614"/>
                        <a:pt x="281490" y="612843"/>
                        <a:pt x="298952" y="672110"/>
                      </a:cubicBezTo>
                      <a:cubicBezTo>
                        <a:pt x="316414" y="731377"/>
                        <a:pt x="313769" y="758364"/>
                        <a:pt x="302127" y="716560"/>
                      </a:cubicBezTo>
                      <a:cubicBezTo>
                        <a:pt x="290485" y="674756"/>
                        <a:pt x="255560" y="503835"/>
                        <a:pt x="229102" y="421285"/>
                      </a:cubicBezTo>
                      <a:cubicBezTo>
                        <a:pt x="202644" y="338735"/>
                        <a:pt x="180948" y="294814"/>
                        <a:pt x="143377" y="221260"/>
                      </a:cubicBezTo>
                      <a:cubicBezTo>
                        <a:pt x="105806" y="147706"/>
                        <a:pt x="-8494" y="-21098"/>
                        <a:pt x="502" y="2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7" name="フリーフォーム 1396">
                  <a:extLst>
                    <a:ext uri="{FF2B5EF4-FFF2-40B4-BE49-F238E27FC236}">
                      <a16:creationId xmlns:a16="http://schemas.microsoft.com/office/drawing/2014/main" id="{DDAAFCEF-1144-9385-E15A-F91576D83221}"/>
                    </a:ext>
                  </a:extLst>
                </p:cNvPr>
                <p:cNvSpPr/>
                <p:nvPr/>
              </p:nvSpPr>
              <p:spPr>
                <a:xfrm>
                  <a:off x="8156038" y="7102461"/>
                  <a:ext cx="79931" cy="727535"/>
                </a:xfrm>
                <a:custGeom>
                  <a:avLst/>
                  <a:gdLst>
                    <a:gd name="connsiteX0" fmla="*/ 537 w 79931"/>
                    <a:gd name="connsiteY0" fmla="*/ 6364 h 727535"/>
                    <a:gd name="connsiteX1" fmla="*/ 64037 w 79931"/>
                    <a:gd name="connsiteY1" fmla="*/ 508014 h 727535"/>
                    <a:gd name="connsiteX2" fmla="*/ 64037 w 79931"/>
                    <a:gd name="connsiteY2" fmla="*/ 441339 h 727535"/>
                    <a:gd name="connsiteX3" fmla="*/ 79912 w 79931"/>
                    <a:gd name="connsiteY3" fmla="*/ 727089 h 727535"/>
                    <a:gd name="connsiteX4" fmla="*/ 67212 w 79931"/>
                    <a:gd name="connsiteY4" fmla="*/ 365139 h 727535"/>
                    <a:gd name="connsiteX5" fmla="*/ 64037 w 79931"/>
                    <a:gd name="connsiteY5" fmla="*/ 425464 h 727535"/>
                    <a:gd name="connsiteX6" fmla="*/ 25937 w 79931"/>
                    <a:gd name="connsiteY6" fmla="*/ 171464 h 727535"/>
                    <a:gd name="connsiteX7" fmla="*/ 32287 w 79931"/>
                    <a:gd name="connsiteY7" fmla="*/ 219089 h 727535"/>
                    <a:gd name="connsiteX8" fmla="*/ 537 w 79931"/>
                    <a:gd name="connsiteY8" fmla="*/ 6364 h 72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931" h="727535">
                      <a:moveTo>
                        <a:pt x="537" y="6364"/>
                      </a:moveTo>
                      <a:cubicBezTo>
                        <a:pt x="5829" y="54518"/>
                        <a:pt x="53454" y="435518"/>
                        <a:pt x="64037" y="508014"/>
                      </a:cubicBezTo>
                      <a:cubicBezTo>
                        <a:pt x="74620" y="580510"/>
                        <a:pt x="61391" y="404827"/>
                        <a:pt x="64037" y="441339"/>
                      </a:cubicBezTo>
                      <a:cubicBezTo>
                        <a:pt x="66683" y="477851"/>
                        <a:pt x="79383" y="739789"/>
                        <a:pt x="79912" y="727089"/>
                      </a:cubicBezTo>
                      <a:cubicBezTo>
                        <a:pt x="80441" y="714389"/>
                        <a:pt x="69858" y="415410"/>
                        <a:pt x="67212" y="365139"/>
                      </a:cubicBezTo>
                      <a:cubicBezTo>
                        <a:pt x="64566" y="314868"/>
                        <a:pt x="70916" y="457743"/>
                        <a:pt x="64037" y="425464"/>
                      </a:cubicBezTo>
                      <a:cubicBezTo>
                        <a:pt x="57158" y="393185"/>
                        <a:pt x="31229" y="205860"/>
                        <a:pt x="25937" y="171464"/>
                      </a:cubicBezTo>
                      <a:cubicBezTo>
                        <a:pt x="20645" y="137068"/>
                        <a:pt x="33874" y="239726"/>
                        <a:pt x="32287" y="219089"/>
                      </a:cubicBezTo>
                      <a:cubicBezTo>
                        <a:pt x="30700" y="198452"/>
                        <a:pt x="-4755" y="-41790"/>
                        <a:pt x="537" y="6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8" name="フリーフォーム 1397">
                  <a:extLst>
                    <a:ext uri="{FF2B5EF4-FFF2-40B4-BE49-F238E27FC236}">
                      <a16:creationId xmlns:a16="http://schemas.microsoft.com/office/drawing/2014/main" id="{8165B9A5-EDE1-DFE1-CB85-87511105BA59}"/>
                    </a:ext>
                  </a:extLst>
                </p:cNvPr>
                <p:cNvSpPr/>
                <p:nvPr/>
              </p:nvSpPr>
              <p:spPr>
                <a:xfrm>
                  <a:off x="8289233" y="7419791"/>
                  <a:ext cx="83269" cy="205267"/>
                </a:xfrm>
                <a:custGeom>
                  <a:avLst/>
                  <a:gdLst>
                    <a:gd name="connsiteX0" fmla="*/ 83242 w 83269"/>
                    <a:gd name="connsiteY0" fmla="*/ 184 h 205267"/>
                    <a:gd name="connsiteX1" fmla="*/ 10217 w 83269"/>
                    <a:gd name="connsiteY1" fmla="*/ 203384 h 205267"/>
                    <a:gd name="connsiteX2" fmla="*/ 41967 w 83269"/>
                    <a:gd name="connsiteY2" fmla="*/ 104959 h 205267"/>
                    <a:gd name="connsiteX3" fmla="*/ 692 w 83269"/>
                    <a:gd name="connsiteY3" fmla="*/ 165284 h 205267"/>
                    <a:gd name="connsiteX4" fmla="*/ 83242 w 83269"/>
                    <a:gd name="connsiteY4" fmla="*/ 184 h 20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69" h="205267">
                      <a:moveTo>
                        <a:pt x="83242" y="184"/>
                      </a:moveTo>
                      <a:cubicBezTo>
                        <a:pt x="84830" y="6534"/>
                        <a:pt x="17096" y="185922"/>
                        <a:pt x="10217" y="203384"/>
                      </a:cubicBezTo>
                      <a:cubicBezTo>
                        <a:pt x="3338" y="220846"/>
                        <a:pt x="43554" y="111309"/>
                        <a:pt x="41967" y="104959"/>
                      </a:cubicBezTo>
                      <a:cubicBezTo>
                        <a:pt x="40379" y="98609"/>
                        <a:pt x="-6187" y="177455"/>
                        <a:pt x="692" y="165284"/>
                      </a:cubicBezTo>
                      <a:cubicBezTo>
                        <a:pt x="7571" y="153113"/>
                        <a:pt x="81654" y="-6166"/>
                        <a:pt x="83242" y="1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9" name="フリーフォーム 1398">
                  <a:extLst>
                    <a:ext uri="{FF2B5EF4-FFF2-40B4-BE49-F238E27FC236}">
                      <a16:creationId xmlns:a16="http://schemas.microsoft.com/office/drawing/2014/main" id="{81E475AF-B0D2-110C-7C12-379CF2969833}"/>
                    </a:ext>
                  </a:extLst>
                </p:cNvPr>
                <p:cNvSpPr/>
                <p:nvPr/>
              </p:nvSpPr>
              <p:spPr>
                <a:xfrm>
                  <a:off x="8221719" y="7508846"/>
                  <a:ext cx="122514" cy="370721"/>
                </a:xfrm>
                <a:custGeom>
                  <a:avLst/>
                  <a:gdLst>
                    <a:gd name="connsiteX0" fmla="*/ 122181 w 122514"/>
                    <a:gd name="connsiteY0" fmla="*/ 29 h 370721"/>
                    <a:gd name="connsiteX1" fmla="*/ 36456 w 122514"/>
                    <a:gd name="connsiteY1" fmla="*/ 171479 h 370721"/>
                    <a:gd name="connsiteX2" fmla="*/ 4706 w 122514"/>
                    <a:gd name="connsiteY2" fmla="*/ 365154 h 370721"/>
                    <a:gd name="connsiteX3" fmla="*/ 17406 w 122514"/>
                    <a:gd name="connsiteY3" fmla="*/ 298479 h 370721"/>
                    <a:gd name="connsiteX4" fmla="*/ 45981 w 122514"/>
                    <a:gd name="connsiteY4" fmla="*/ 95279 h 370721"/>
                    <a:gd name="connsiteX5" fmla="*/ 1531 w 122514"/>
                    <a:gd name="connsiteY5" fmla="*/ 184179 h 370721"/>
                    <a:gd name="connsiteX6" fmla="*/ 122181 w 122514"/>
                    <a:gd name="connsiteY6" fmla="*/ 29 h 37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514" h="370721">
                      <a:moveTo>
                        <a:pt x="122181" y="29"/>
                      </a:moveTo>
                      <a:cubicBezTo>
                        <a:pt x="128002" y="-2088"/>
                        <a:pt x="56035" y="110625"/>
                        <a:pt x="36456" y="171479"/>
                      </a:cubicBezTo>
                      <a:cubicBezTo>
                        <a:pt x="16877" y="232333"/>
                        <a:pt x="7881" y="343987"/>
                        <a:pt x="4706" y="365154"/>
                      </a:cubicBezTo>
                      <a:cubicBezTo>
                        <a:pt x="1531" y="386321"/>
                        <a:pt x="10527" y="343458"/>
                        <a:pt x="17406" y="298479"/>
                      </a:cubicBezTo>
                      <a:cubicBezTo>
                        <a:pt x="24285" y="253500"/>
                        <a:pt x="48627" y="114329"/>
                        <a:pt x="45981" y="95279"/>
                      </a:cubicBezTo>
                      <a:cubicBezTo>
                        <a:pt x="43335" y="76229"/>
                        <a:pt x="-9582" y="193704"/>
                        <a:pt x="1531" y="184179"/>
                      </a:cubicBezTo>
                      <a:cubicBezTo>
                        <a:pt x="12643" y="174654"/>
                        <a:pt x="116360" y="2146"/>
                        <a:pt x="122181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0" name="フリーフォーム 1399">
                  <a:extLst>
                    <a:ext uri="{FF2B5EF4-FFF2-40B4-BE49-F238E27FC236}">
                      <a16:creationId xmlns:a16="http://schemas.microsoft.com/office/drawing/2014/main" id="{C783D3F5-0BEB-462F-8AA3-88266136293B}"/>
                    </a:ext>
                  </a:extLst>
                </p:cNvPr>
                <p:cNvSpPr/>
                <p:nvPr/>
              </p:nvSpPr>
              <p:spPr>
                <a:xfrm>
                  <a:off x="8283509" y="7292947"/>
                  <a:ext cx="133595" cy="374678"/>
                </a:xfrm>
                <a:custGeom>
                  <a:avLst/>
                  <a:gdLst>
                    <a:gd name="connsiteX0" fmla="*/ 133416 w 133595"/>
                    <a:gd name="connsiteY0" fmla="*/ 28 h 374678"/>
                    <a:gd name="connsiteX1" fmla="*/ 101666 w 133595"/>
                    <a:gd name="connsiteY1" fmla="*/ 158778 h 374678"/>
                    <a:gd name="connsiteX2" fmla="*/ 31816 w 133595"/>
                    <a:gd name="connsiteY2" fmla="*/ 225453 h 374678"/>
                    <a:gd name="connsiteX3" fmla="*/ 95316 w 133595"/>
                    <a:gd name="connsiteY3" fmla="*/ 187353 h 374678"/>
                    <a:gd name="connsiteX4" fmla="*/ 63566 w 133595"/>
                    <a:gd name="connsiteY4" fmla="*/ 222278 h 374678"/>
                    <a:gd name="connsiteX5" fmla="*/ 54041 w 133595"/>
                    <a:gd name="connsiteY5" fmla="*/ 263553 h 374678"/>
                    <a:gd name="connsiteX6" fmla="*/ 98491 w 133595"/>
                    <a:gd name="connsiteY6" fmla="*/ 250853 h 374678"/>
                    <a:gd name="connsiteX7" fmla="*/ 66 w 133595"/>
                    <a:gd name="connsiteY7" fmla="*/ 374678 h 374678"/>
                    <a:gd name="connsiteX8" fmla="*/ 82616 w 133595"/>
                    <a:gd name="connsiteY8" fmla="*/ 250853 h 374678"/>
                    <a:gd name="connsiteX9" fmla="*/ 47691 w 133595"/>
                    <a:gd name="connsiteY9" fmla="*/ 276253 h 374678"/>
                    <a:gd name="connsiteX10" fmla="*/ 92141 w 133595"/>
                    <a:gd name="connsiteY10" fmla="*/ 174653 h 374678"/>
                    <a:gd name="connsiteX11" fmla="*/ 44516 w 133595"/>
                    <a:gd name="connsiteY11" fmla="*/ 222278 h 374678"/>
                    <a:gd name="connsiteX12" fmla="*/ 88966 w 133595"/>
                    <a:gd name="connsiteY12" fmla="*/ 146078 h 374678"/>
                    <a:gd name="connsiteX13" fmla="*/ 133416 w 133595"/>
                    <a:gd name="connsiteY13" fmla="*/ 28 h 374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595" h="374678">
                      <a:moveTo>
                        <a:pt x="133416" y="28"/>
                      </a:moveTo>
                      <a:cubicBezTo>
                        <a:pt x="135533" y="2145"/>
                        <a:pt x="118599" y="121207"/>
                        <a:pt x="101666" y="158778"/>
                      </a:cubicBezTo>
                      <a:cubicBezTo>
                        <a:pt x="84733" y="196349"/>
                        <a:pt x="32874" y="220691"/>
                        <a:pt x="31816" y="225453"/>
                      </a:cubicBezTo>
                      <a:cubicBezTo>
                        <a:pt x="30758" y="230215"/>
                        <a:pt x="90024" y="187882"/>
                        <a:pt x="95316" y="187353"/>
                      </a:cubicBezTo>
                      <a:cubicBezTo>
                        <a:pt x="100608" y="186824"/>
                        <a:pt x="70445" y="209578"/>
                        <a:pt x="63566" y="222278"/>
                      </a:cubicBezTo>
                      <a:cubicBezTo>
                        <a:pt x="56687" y="234978"/>
                        <a:pt x="48220" y="258791"/>
                        <a:pt x="54041" y="263553"/>
                      </a:cubicBezTo>
                      <a:cubicBezTo>
                        <a:pt x="59862" y="268315"/>
                        <a:pt x="107487" y="232332"/>
                        <a:pt x="98491" y="250853"/>
                      </a:cubicBezTo>
                      <a:cubicBezTo>
                        <a:pt x="89495" y="269374"/>
                        <a:pt x="2712" y="374678"/>
                        <a:pt x="66" y="374678"/>
                      </a:cubicBezTo>
                      <a:cubicBezTo>
                        <a:pt x="-2580" y="374678"/>
                        <a:pt x="74678" y="267257"/>
                        <a:pt x="82616" y="250853"/>
                      </a:cubicBezTo>
                      <a:cubicBezTo>
                        <a:pt x="90553" y="234449"/>
                        <a:pt x="46104" y="288953"/>
                        <a:pt x="47691" y="276253"/>
                      </a:cubicBezTo>
                      <a:cubicBezTo>
                        <a:pt x="49278" y="263553"/>
                        <a:pt x="92670" y="183649"/>
                        <a:pt x="92141" y="174653"/>
                      </a:cubicBezTo>
                      <a:cubicBezTo>
                        <a:pt x="91612" y="165657"/>
                        <a:pt x="45045" y="227041"/>
                        <a:pt x="44516" y="222278"/>
                      </a:cubicBezTo>
                      <a:cubicBezTo>
                        <a:pt x="43987" y="217516"/>
                        <a:pt x="70445" y="176769"/>
                        <a:pt x="88966" y="146078"/>
                      </a:cubicBezTo>
                      <a:cubicBezTo>
                        <a:pt x="107487" y="115387"/>
                        <a:pt x="131299" y="-2089"/>
                        <a:pt x="133416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1" name="フリーフォーム 1400">
                  <a:extLst>
                    <a:ext uri="{FF2B5EF4-FFF2-40B4-BE49-F238E27FC236}">
                      <a16:creationId xmlns:a16="http://schemas.microsoft.com/office/drawing/2014/main" id="{BA15D64E-B93C-5440-0F3F-62E0AE923AB6}"/>
                    </a:ext>
                  </a:extLst>
                </p:cNvPr>
                <p:cNvSpPr/>
                <p:nvPr/>
              </p:nvSpPr>
              <p:spPr>
                <a:xfrm>
                  <a:off x="8264525" y="7572375"/>
                  <a:ext cx="112142" cy="212141"/>
                </a:xfrm>
                <a:custGeom>
                  <a:avLst/>
                  <a:gdLst>
                    <a:gd name="connsiteX0" fmla="*/ 0 w 112142"/>
                    <a:gd name="connsiteY0" fmla="*/ 0 h 212141"/>
                    <a:gd name="connsiteX1" fmla="*/ 92075 w 112142"/>
                    <a:gd name="connsiteY1" fmla="*/ 139700 h 212141"/>
                    <a:gd name="connsiteX2" fmla="*/ 107950 w 112142"/>
                    <a:gd name="connsiteY2" fmla="*/ 209550 h 212141"/>
                    <a:gd name="connsiteX3" fmla="*/ 107950 w 112142"/>
                    <a:gd name="connsiteY3" fmla="*/ 187325 h 212141"/>
                    <a:gd name="connsiteX4" fmla="*/ 60325 w 112142"/>
                    <a:gd name="connsiteY4" fmla="*/ 95250 h 212141"/>
                    <a:gd name="connsiteX5" fmla="*/ 73025 w 112142"/>
                    <a:gd name="connsiteY5" fmla="*/ 114300 h 212141"/>
                    <a:gd name="connsiteX6" fmla="*/ 0 w 112142"/>
                    <a:gd name="connsiteY6" fmla="*/ 0 h 2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142" h="212141">
                      <a:moveTo>
                        <a:pt x="0" y="0"/>
                      </a:moveTo>
                      <a:cubicBezTo>
                        <a:pt x="37041" y="52387"/>
                        <a:pt x="74083" y="104775"/>
                        <a:pt x="92075" y="139700"/>
                      </a:cubicBezTo>
                      <a:cubicBezTo>
                        <a:pt x="110067" y="174625"/>
                        <a:pt x="105304" y="201613"/>
                        <a:pt x="107950" y="209550"/>
                      </a:cubicBezTo>
                      <a:cubicBezTo>
                        <a:pt x="110596" y="217487"/>
                        <a:pt x="115887" y="206375"/>
                        <a:pt x="107950" y="187325"/>
                      </a:cubicBezTo>
                      <a:cubicBezTo>
                        <a:pt x="100013" y="168275"/>
                        <a:pt x="60325" y="95250"/>
                        <a:pt x="60325" y="95250"/>
                      </a:cubicBezTo>
                      <a:cubicBezTo>
                        <a:pt x="54504" y="83079"/>
                        <a:pt x="73025" y="114300"/>
                        <a:pt x="73025" y="1143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2" name="フリーフォーム 1401">
                  <a:extLst>
                    <a:ext uri="{FF2B5EF4-FFF2-40B4-BE49-F238E27FC236}">
                      <a16:creationId xmlns:a16="http://schemas.microsoft.com/office/drawing/2014/main" id="{C6CF0DC3-F42A-FE77-D592-05B5DB7CF46C}"/>
                    </a:ext>
                  </a:extLst>
                </p:cNvPr>
                <p:cNvSpPr/>
                <p:nvPr/>
              </p:nvSpPr>
              <p:spPr>
                <a:xfrm>
                  <a:off x="8267664" y="7578679"/>
                  <a:ext cx="84620" cy="212936"/>
                </a:xfrm>
                <a:custGeom>
                  <a:avLst/>
                  <a:gdLst>
                    <a:gd name="connsiteX0" fmla="*/ 36 w 84620"/>
                    <a:gd name="connsiteY0" fmla="*/ 46 h 212936"/>
                    <a:gd name="connsiteX1" fmla="*/ 63536 w 84620"/>
                    <a:gd name="connsiteY1" fmla="*/ 130221 h 212936"/>
                    <a:gd name="connsiteX2" fmla="*/ 73061 w 84620"/>
                    <a:gd name="connsiteY2" fmla="*/ 158796 h 212936"/>
                    <a:gd name="connsiteX3" fmla="*/ 79411 w 84620"/>
                    <a:gd name="connsiteY3" fmla="*/ 212771 h 212936"/>
                    <a:gd name="connsiteX4" fmla="*/ 79411 w 84620"/>
                    <a:gd name="connsiteY4" fmla="*/ 139746 h 212936"/>
                    <a:gd name="connsiteX5" fmla="*/ 82586 w 84620"/>
                    <a:gd name="connsiteY5" fmla="*/ 168321 h 212936"/>
                    <a:gd name="connsiteX6" fmla="*/ 44486 w 84620"/>
                    <a:gd name="connsiteY6" fmla="*/ 79421 h 212936"/>
                    <a:gd name="connsiteX7" fmla="*/ 54011 w 84620"/>
                    <a:gd name="connsiteY7" fmla="*/ 114346 h 212936"/>
                    <a:gd name="connsiteX8" fmla="*/ 36 w 84620"/>
                    <a:gd name="connsiteY8" fmla="*/ 46 h 21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620" h="212936">
                      <a:moveTo>
                        <a:pt x="36" y="46"/>
                      </a:moveTo>
                      <a:cubicBezTo>
                        <a:pt x="1624" y="2692"/>
                        <a:pt x="51365" y="103763"/>
                        <a:pt x="63536" y="130221"/>
                      </a:cubicBezTo>
                      <a:cubicBezTo>
                        <a:pt x="75707" y="156679"/>
                        <a:pt x="70415" y="145038"/>
                        <a:pt x="73061" y="158796"/>
                      </a:cubicBezTo>
                      <a:cubicBezTo>
                        <a:pt x="75707" y="172554"/>
                        <a:pt x="78353" y="215946"/>
                        <a:pt x="79411" y="212771"/>
                      </a:cubicBezTo>
                      <a:cubicBezTo>
                        <a:pt x="80469" y="209596"/>
                        <a:pt x="78882" y="147154"/>
                        <a:pt x="79411" y="139746"/>
                      </a:cubicBezTo>
                      <a:cubicBezTo>
                        <a:pt x="79940" y="132338"/>
                        <a:pt x="88407" y="178375"/>
                        <a:pt x="82586" y="168321"/>
                      </a:cubicBezTo>
                      <a:cubicBezTo>
                        <a:pt x="76765" y="158267"/>
                        <a:pt x="49248" y="88417"/>
                        <a:pt x="44486" y="79421"/>
                      </a:cubicBezTo>
                      <a:cubicBezTo>
                        <a:pt x="39724" y="70425"/>
                        <a:pt x="59303" y="120696"/>
                        <a:pt x="54011" y="114346"/>
                      </a:cubicBezTo>
                      <a:cubicBezTo>
                        <a:pt x="48719" y="107996"/>
                        <a:pt x="-1552" y="-2600"/>
                        <a:pt x="36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3" name="フリーフォーム 1402">
                  <a:extLst>
                    <a:ext uri="{FF2B5EF4-FFF2-40B4-BE49-F238E27FC236}">
                      <a16:creationId xmlns:a16="http://schemas.microsoft.com/office/drawing/2014/main" id="{C8639961-E61F-3983-C7B4-D25F40D16C9F}"/>
                    </a:ext>
                  </a:extLst>
                </p:cNvPr>
                <p:cNvSpPr/>
                <p:nvPr/>
              </p:nvSpPr>
              <p:spPr>
                <a:xfrm>
                  <a:off x="8254997" y="7591226"/>
                  <a:ext cx="78663" cy="168874"/>
                </a:xfrm>
                <a:custGeom>
                  <a:avLst/>
                  <a:gdLst>
                    <a:gd name="connsiteX0" fmla="*/ 3 w 78663"/>
                    <a:gd name="connsiteY0" fmla="*/ 199 h 168874"/>
                    <a:gd name="connsiteX1" fmla="*/ 73028 w 78663"/>
                    <a:gd name="connsiteY1" fmla="*/ 165299 h 168874"/>
                    <a:gd name="connsiteX2" fmla="*/ 69853 w 78663"/>
                    <a:gd name="connsiteY2" fmla="*/ 117674 h 168874"/>
                    <a:gd name="connsiteX3" fmla="*/ 76203 w 78663"/>
                    <a:gd name="connsiteY3" fmla="*/ 130374 h 168874"/>
                    <a:gd name="connsiteX4" fmla="*/ 3 w 78663"/>
                    <a:gd name="connsiteY4" fmla="*/ 199 h 16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663" h="168874">
                      <a:moveTo>
                        <a:pt x="3" y="199"/>
                      </a:moveTo>
                      <a:cubicBezTo>
                        <a:pt x="-526" y="6020"/>
                        <a:pt x="61386" y="145720"/>
                        <a:pt x="73028" y="165299"/>
                      </a:cubicBezTo>
                      <a:cubicBezTo>
                        <a:pt x="84670" y="184878"/>
                        <a:pt x="69853" y="117674"/>
                        <a:pt x="69853" y="117674"/>
                      </a:cubicBezTo>
                      <a:cubicBezTo>
                        <a:pt x="70382" y="111853"/>
                        <a:pt x="84140" y="143074"/>
                        <a:pt x="76203" y="130374"/>
                      </a:cubicBezTo>
                      <a:cubicBezTo>
                        <a:pt x="68266" y="117674"/>
                        <a:pt x="532" y="-5622"/>
                        <a:pt x="3" y="1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4" name="フリーフォーム 1403">
                  <a:extLst>
                    <a:ext uri="{FF2B5EF4-FFF2-40B4-BE49-F238E27FC236}">
                      <a16:creationId xmlns:a16="http://schemas.microsoft.com/office/drawing/2014/main" id="{035DF092-279E-B4AD-8156-A147AC5FC1F6}"/>
                    </a:ext>
                  </a:extLst>
                </p:cNvPr>
                <p:cNvSpPr/>
                <p:nvPr/>
              </p:nvSpPr>
              <p:spPr>
                <a:xfrm>
                  <a:off x="8245471" y="7597333"/>
                  <a:ext cx="61777" cy="146986"/>
                </a:xfrm>
                <a:custGeom>
                  <a:avLst/>
                  <a:gdLst>
                    <a:gd name="connsiteX0" fmla="*/ 4 w 61777"/>
                    <a:gd name="connsiteY0" fmla="*/ 442 h 146986"/>
                    <a:gd name="connsiteX1" fmla="*/ 57154 w 61777"/>
                    <a:gd name="connsiteY1" fmla="*/ 143317 h 146986"/>
                    <a:gd name="connsiteX2" fmla="*/ 53979 w 61777"/>
                    <a:gd name="connsiteY2" fmla="*/ 98867 h 146986"/>
                    <a:gd name="connsiteX3" fmla="*/ 4 w 61777"/>
                    <a:gd name="connsiteY3" fmla="*/ 442 h 14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777" h="146986">
                      <a:moveTo>
                        <a:pt x="4" y="442"/>
                      </a:moveTo>
                      <a:cubicBezTo>
                        <a:pt x="533" y="7850"/>
                        <a:pt x="48158" y="126913"/>
                        <a:pt x="57154" y="143317"/>
                      </a:cubicBezTo>
                      <a:cubicBezTo>
                        <a:pt x="66150" y="159721"/>
                        <a:pt x="60329" y="116859"/>
                        <a:pt x="53979" y="98867"/>
                      </a:cubicBezTo>
                      <a:cubicBezTo>
                        <a:pt x="47629" y="80875"/>
                        <a:pt x="-525" y="-6966"/>
                        <a:pt x="4" y="4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5" name="フリーフォーム 1404">
                  <a:extLst>
                    <a:ext uri="{FF2B5EF4-FFF2-40B4-BE49-F238E27FC236}">
                      <a16:creationId xmlns:a16="http://schemas.microsoft.com/office/drawing/2014/main" id="{33E31BF6-854F-BDDC-6106-3FBCF96A0F23}"/>
                    </a:ext>
                  </a:extLst>
                </p:cNvPr>
                <p:cNvSpPr/>
                <p:nvPr/>
              </p:nvSpPr>
              <p:spPr>
                <a:xfrm>
                  <a:off x="8220073" y="7717841"/>
                  <a:ext cx="168377" cy="96120"/>
                </a:xfrm>
                <a:custGeom>
                  <a:avLst/>
                  <a:gdLst>
                    <a:gd name="connsiteX0" fmla="*/ 2 w 168377"/>
                    <a:gd name="connsiteY0" fmla="*/ 92659 h 96120"/>
                    <a:gd name="connsiteX1" fmla="*/ 88902 w 168377"/>
                    <a:gd name="connsiteY1" fmla="*/ 22809 h 96120"/>
                    <a:gd name="connsiteX2" fmla="*/ 127002 w 168377"/>
                    <a:gd name="connsiteY2" fmla="*/ 32334 h 96120"/>
                    <a:gd name="connsiteX3" fmla="*/ 168277 w 168377"/>
                    <a:gd name="connsiteY3" fmla="*/ 95834 h 96120"/>
                    <a:gd name="connsiteX4" fmla="*/ 136527 w 168377"/>
                    <a:gd name="connsiteY4" fmla="*/ 3759 h 96120"/>
                    <a:gd name="connsiteX5" fmla="*/ 73027 w 168377"/>
                    <a:gd name="connsiteY5" fmla="*/ 16459 h 96120"/>
                    <a:gd name="connsiteX6" fmla="*/ 85727 w 168377"/>
                    <a:gd name="connsiteY6" fmla="*/ 3759 h 96120"/>
                    <a:gd name="connsiteX7" fmla="*/ 2 w 168377"/>
                    <a:gd name="connsiteY7" fmla="*/ 92659 h 9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377" h="96120">
                      <a:moveTo>
                        <a:pt x="2" y="92659"/>
                      </a:moveTo>
                      <a:cubicBezTo>
                        <a:pt x="531" y="95834"/>
                        <a:pt x="67735" y="32863"/>
                        <a:pt x="88902" y="22809"/>
                      </a:cubicBezTo>
                      <a:cubicBezTo>
                        <a:pt x="110069" y="12755"/>
                        <a:pt x="113773" y="20163"/>
                        <a:pt x="127002" y="32334"/>
                      </a:cubicBezTo>
                      <a:cubicBezTo>
                        <a:pt x="140231" y="44505"/>
                        <a:pt x="166690" y="100596"/>
                        <a:pt x="168277" y="95834"/>
                      </a:cubicBezTo>
                      <a:cubicBezTo>
                        <a:pt x="169864" y="91072"/>
                        <a:pt x="152402" y="16988"/>
                        <a:pt x="136527" y="3759"/>
                      </a:cubicBezTo>
                      <a:cubicBezTo>
                        <a:pt x="120652" y="-9470"/>
                        <a:pt x="73027" y="16459"/>
                        <a:pt x="73027" y="16459"/>
                      </a:cubicBezTo>
                      <a:cubicBezTo>
                        <a:pt x="64560" y="16459"/>
                        <a:pt x="93665" y="-4708"/>
                        <a:pt x="85727" y="3759"/>
                      </a:cubicBezTo>
                      <a:cubicBezTo>
                        <a:pt x="77790" y="12226"/>
                        <a:pt x="-527" y="89484"/>
                        <a:pt x="2" y="926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6" name="フリーフォーム 1405">
                  <a:extLst>
                    <a:ext uri="{FF2B5EF4-FFF2-40B4-BE49-F238E27FC236}">
                      <a16:creationId xmlns:a16="http://schemas.microsoft.com/office/drawing/2014/main" id="{E062C19F-BE69-C20C-FE4B-C0BB53E13B89}"/>
                    </a:ext>
                  </a:extLst>
                </p:cNvPr>
                <p:cNvSpPr/>
                <p:nvPr/>
              </p:nvSpPr>
              <p:spPr>
                <a:xfrm>
                  <a:off x="7564462" y="6223455"/>
                  <a:ext cx="379483" cy="365068"/>
                </a:xfrm>
                <a:custGeom>
                  <a:avLst/>
                  <a:gdLst>
                    <a:gd name="connsiteX0" fmla="*/ 1563 w 379483"/>
                    <a:gd name="connsiteY0" fmla="*/ 2720 h 365068"/>
                    <a:gd name="connsiteX1" fmla="*/ 277788 w 379483"/>
                    <a:gd name="connsiteY1" fmla="*/ 234495 h 365068"/>
                    <a:gd name="connsiteX2" fmla="*/ 255563 w 379483"/>
                    <a:gd name="connsiteY2" fmla="*/ 193220 h 365068"/>
                    <a:gd name="connsiteX3" fmla="*/ 379388 w 379483"/>
                    <a:gd name="connsiteY3" fmla="*/ 364670 h 365068"/>
                    <a:gd name="connsiteX4" fmla="*/ 277788 w 379483"/>
                    <a:gd name="connsiteY4" fmla="*/ 244020 h 365068"/>
                    <a:gd name="connsiteX5" fmla="*/ 169838 w 379483"/>
                    <a:gd name="connsiteY5" fmla="*/ 113845 h 365068"/>
                    <a:gd name="connsiteX6" fmla="*/ 1563 w 379483"/>
                    <a:gd name="connsiteY6" fmla="*/ 2720 h 36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9483" h="365068">
                      <a:moveTo>
                        <a:pt x="1563" y="2720"/>
                      </a:moveTo>
                      <a:cubicBezTo>
                        <a:pt x="19555" y="22828"/>
                        <a:pt x="235455" y="202745"/>
                        <a:pt x="277788" y="234495"/>
                      </a:cubicBezTo>
                      <a:cubicBezTo>
                        <a:pt x="320121" y="266245"/>
                        <a:pt x="238630" y="171524"/>
                        <a:pt x="255563" y="193220"/>
                      </a:cubicBezTo>
                      <a:cubicBezTo>
                        <a:pt x="272496" y="214916"/>
                        <a:pt x="375684" y="356203"/>
                        <a:pt x="379388" y="364670"/>
                      </a:cubicBezTo>
                      <a:cubicBezTo>
                        <a:pt x="383092" y="373137"/>
                        <a:pt x="277788" y="244020"/>
                        <a:pt x="277788" y="244020"/>
                      </a:cubicBezTo>
                      <a:cubicBezTo>
                        <a:pt x="242863" y="202216"/>
                        <a:pt x="213759" y="148241"/>
                        <a:pt x="169838" y="113845"/>
                      </a:cubicBezTo>
                      <a:cubicBezTo>
                        <a:pt x="125917" y="79449"/>
                        <a:pt x="-16429" y="-17388"/>
                        <a:pt x="1563" y="27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7" name="フリーフォーム 1406">
                  <a:extLst>
                    <a:ext uri="{FF2B5EF4-FFF2-40B4-BE49-F238E27FC236}">
                      <a16:creationId xmlns:a16="http://schemas.microsoft.com/office/drawing/2014/main" id="{9F7CE85E-1E2A-78A8-E2F5-9D6F01280F38}"/>
                    </a:ext>
                  </a:extLst>
                </p:cNvPr>
                <p:cNvSpPr/>
                <p:nvPr/>
              </p:nvSpPr>
              <p:spPr>
                <a:xfrm>
                  <a:off x="7492933" y="6203696"/>
                  <a:ext cx="435052" cy="406774"/>
                </a:xfrm>
                <a:custGeom>
                  <a:avLst/>
                  <a:gdLst>
                    <a:gd name="connsiteX0" fmla="*/ 67 w 435052"/>
                    <a:gd name="connsiteY0" fmla="*/ 254 h 406774"/>
                    <a:gd name="connsiteX1" fmla="*/ 269942 w 435052"/>
                    <a:gd name="connsiteY1" fmla="*/ 216154 h 406774"/>
                    <a:gd name="connsiteX2" fmla="*/ 250892 w 435052"/>
                    <a:gd name="connsiteY2" fmla="*/ 200279 h 406774"/>
                    <a:gd name="connsiteX3" fmla="*/ 374717 w 435052"/>
                    <a:gd name="connsiteY3" fmla="*/ 368554 h 406774"/>
                    <a:gd name="connsiteX4" fmla="*/ 346142 w 435052"/>
                    <a:gd name="connsiteY4" fmla="*/ 320929 h 406774"/>
                    <a:gd name="connsiteX5" fmla="*/ 435042 w 435052"/>
                    <a:gd name="connsiteY5" fmla="*/ 406654 h 406774"/>
                    <a:gd name="connsiteX6" fmla="*/ 339792 w 435052"/>
                    <a:gd name="connsiteY6" fmla="*/ 298704 h 406774"/>
                    <a:gd name="connsiteX7" fmla="*/ 244542 w 435052"/>
                    <a:gd name="connsiteY7" fmla="*/ 174879 h 406774"/>
                    <a:gd name="connsiteX8" fmla="*/ 67 w 435052"/>
                    <a:gd name="connsiteY8" fmla="*/ 254 h 40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052" h="406774">
                      <a:moveTo>
                        <a:pt x="67" y="254"/>
                      </a:moveTo>
                      <a:cubicBezTo>
                        <a:pt x="4300" y="7133"/>
                        <a:pt x="228138" y="182817"/>
                        <a:pt x="269942" y="216154"/>
                      </a:cubicBezTo>
                      <a:cubicBezTo>
                        <a:pt x="311746" y="249491"/>
                        <a:pt x="233429" y="174879"/>
                        <a:pt x="250892" y="200279"/>
                      </a:cubicBezTo>
                      <a:cubicBezTo>
                        <a:pt x="268355" y="225679"/>
                        <a:pt x="358842" y="348446"/>
                        <a:pt x="374717" y="368554"/>
                      </a:cubicBezTo>
                      <a:cubicBezTo>
                        <a:pt x="390592" y="388662"/>
                        <a:pt x="336088" y="314579"/>
                        <a:pt x="346142" y="320929"/>
                      </a:cubicBezTo>
                      <a:cubicBezTo>
                        <a:pt x="356196" y="327279"/>
                        <a:pt x="436100" y="410358"/>
                        <a:pt x="435042" y="406654"/>
                      </a:cubicBezTo>
                      <a:cubicBezTo>
                        <a:pt x="433984" y="402950"/>
                        <a:pt x="371542" y="337333"/>
                        <a:pt x="339792" y="298704"/>
                      </a:cubicBezTo>
                      <a:cubicBezTo>
                        <a:pt x="308042" y="260075"/>
                        <a:pt x="296400" y="221975"/>
                        <a:pt x="244542" y="174879"/>
                      </a:cubicBezTo>
                      <a:cubicBezTo>
                        <a:pt x="192684" y="127783"/>
                        <a:pt x="-4166" y="-6625"/>
                        <a:pt x="67" y="2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8" name="フリーフォーム 1407">
                  <a:extLst>
                    <a:ext uri="{FF2B5EF4-FFF2-40B4-BE49-F238E27FC236}">
                      <a16:creationId xmlns:a16="http://schemas.microsoft.com/office/drawing/2014/main" id="{B7EAC1F5-469E-CC8F-15AE-C1DA2E27CFC9}"/>
                    </a:ext>
                  </a:extLst>
                </p:cNvPr>
                <p:cNvSpPr/>
                <p:nvPr/>
              </p:nvSpPr>
              <p:spPr>
                <a:xfrm>
                  <a:off x="7318306" y="6202159"/>
                  <a:ext cx="314394" cy="44107"/>
                </a:xfrm>
                <a:custGeom>
                  <a:avLst/>
                  <a:gdLst>
                    <a:gd name="connsiteX0" fmla="*/ 69 w 314394"/>
                    <a:gd name="connsiteY0" fmla="*/ 43066 h 44107"/>
                    <a:gd name="connsiteX1" fmla="*/ 174694 w 314394"/>
                    <a:gd name="connsiteY1" fmla="*/ 33541 h 44107"/>
                    <a:gd name="connsiteX2" fmla="*/ 120719 w 314394"/>
                    <a:gd name="connsiteY2" fmla="*/ 4966 h 44107"/>
                    <a:gd name="connsiteX3" fmla="*/ 314394 w 314394"/>
                    <a:gd name="connsiteY3" fmla="*/ 43066 h 44107"/>
                    <a:gd name="connsiteX4" fmla="*/ 104844 w 314394"/>
                    <a:gd name="connsiteY4" fmla="*/ 1791 h 44107"/>
                    <a:gd name="connsiteX5" fmla="*/ 152469 w 314394"/>
                    <a:gd name="connsiteY5" fmla="*/ 11316 h 44107"/>
                    <a:gd name="connsiteX6" fmla="*/ 69 w 314394"/>
                    <a:gd name="connsiteY6" fmla="*/ 43066 h 4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94" h="44107">
                      <a:moveTo>
                        <a:pt x="69" y="43066"/>
                      </a:moveTo>
                      <a:cubicBezTo>
                        <a:pt x="3773" y="46770"/>
                        <a:pt x="154586" y="39891"/>
                        <a:pt x="174694" y="33541"/>
                      </a:cubicBezTo>
                      <a:cubicBezTo>
                        <a:pt x="194802" y="27191"/>
                        <a:pt x="97436" y="3378"/>
                        <a:pt x="120719" y="4966"/>
                      </a:cubicBezTo>
                      <a:cubicBezTo>
                        <a:pt x="144002" y="6553"/>
                        <a:pt x="314394" y="43066"/>
                        <a:pt x="314394" y="43066"/>
                      </a:cubicBezTo>
                      <a:lnTo>
                        <a:pt x="104844" y="1791"/>
                      </a:lnTo>
                      <a:cubicBezTo>
                        <a:pt x="77857" y="-3501"/>
                        <a:pt x="163582" y="3908"/>
                        <a:pt x="152469" y="11316"/>
                      </a:cubicBezTo>
                      <a:cubicBezTo>
                        <a:pt x="141357" y="18724"/>
                        <a:pt x="-3635" y="39362"/>
                        <a:pt x="69" y="430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9" name="フリーフォーム 1408">
                  <a:extLst>
                    <a:ext uri="{FF2B5EF4-FFF2-40B4-BE49-F238E27FC236}">
                      <a16:creationId xmlns:a16="http://schemas.microsoft.com/office/drawing/2014/main" id="{44994097-EE2F-26EE-D8DE-56B102F5F96D}"/>
                    </a:ext>
                  </a:extLst>
                </p:cNvPr>
                <p:cNvSpPr/>
                <p:nvPr/>
              </p:nvSpPr>
              <p:spPr>
                <a:xfrm>
                  <a:off x="7892387" y="6569843"/>
                  <a:ext cx="265739" cy="669395"/>
                </a:xfrm>
                <a:custGeom>
                  <a:avLst/>
                  <a:gdLst>
                    <a:gd name="connsiteX0" fmla="*/ 663 w 265739"/>
                    <a:gd name="connsiteY0" fmla="*/ 2407 h 669395"/>
                    <a:gd name="connsiteX1" fmla="*/ 165763 w 265739"/>
                    <a:gd name="connsiteY1" fmla="*/ 370707 h 669395"/>
                    <a:gd name="connsiteX2" fmla="*/ 219738 w 265739"/>
                    <a:gd name="connsiteY2" fmla="*/ 469132 h 669395"/>
                    <a:gd name="connsiteX3" fmla="*/ 203863 w 265739"/>
                    <a:gd name="connsiteY3" fmla="*/ 431032 h 669395"/>
                    <a:gd name="connsiteX4" fmla="*/ 264188 w 265739"/>
                    <a:gd name="connsiteY4" fmla="*/ 665982 h 669395"/>
                    <a:gd name="connsiteX5" fmla="*/ 235613 w 265739"/>
                    <a:gd name="connsiteY5" fmla="*/ 545332 h 669395"/>
                    <a:gd name="connsiteX6" fmla="*/ 108613 w 265739"/>
                    <a:gd name="connsiteY6" fmla="*/ 208782 h 669395"/>
                    <a:gd name="connsiteX7" fmla="*/ 149888 w 265739"/>
                    <a:gd name="connsiteY7" fmla="*/ 332607 h 669395"/>
                    <a:gd name="connsiteX8" fmla="*/ 108613 w 265739"/>
                    <a:gd name="connsiteY8" fmla="*/ 215132 h 669395"/>
                    <a:gd name="connsiteX9" fmla="*/ 663 w 265739"/>
                    <a:gd name="connsiteY9" fmla="*/ 2407 h 66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5739" h="669395">
                      <a:moveTo>
                        <a:pt x="663" y="2407"/>
                      </a:moveTo>
                      <a:cubicBezTo>
                        <a:pt x="10188" y="28336"/>
                        <a:pt x="129251" y="292920"/>
                        <a:pt x="165763" y="370707"/>
                      </a:cubicBezTo>
                      <a:cubicBezTo>
                        <a:pt x="202275" y="448494"/>
                        <a:pt x="213388" y="459078"/>
                        <a:pt x="219738" y="469132"/>
                      </a:cubicBezTo>
                      <a:cubicBezTo>
                        <a:pt x="226088" y="479186"/>
                        <a:pt x="196455" y="398224"/>
                        <a:pt x="203863" y="431032"/>
                      </a:cubicBezTo>
                      <a:cubicBezTo>
                        <a:pt x="211271" y="463840"/>
                        <a:pt x="258896" y="646932"/>
                        <a:pt x="264188" y="665982"/>
                      </a:cubicBezTo>
                      <a:cubicBezTo>
                        <a:pt x="269480" y="685032"/>
                        <a:pt x="261542" y="621532"/>
                        <a:pt x="235613" y="545332"/>
                      </a:cubicBezTo>
                      <a:cubicBezTo>
                        <a:pt x="209684" y="469132"/>
                        <a:pt x="122901" y="244236"/>
                        <a:pt x="108613" y="208782"/>
                      </a:cubicBezTo>
                      <a:cubicBezTo>
                        <a:pt x="94326" y="173328"/>
                        <a:pt x="149888" y="331549"/>
                        <a:pt x="149888" y="332607"/>
                      </a:cubicBezTo>
                      <a:cubicBezTo>
                        <a:pt x="149888" y="333665"/>
                        <a:pt x="130309" y="262757"/>
                        <a:pt x="108613" y="215132"/>
                      </a:cubicBezTo>
                      <a:cubicBezTo>
                        <a:pt x="86917" y="167507"/>
                        <a:pt x="-8862" y="-23522"/>
                        <a:pt x="663" y="2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0" name="フリーフォーム 1409">
                  <a:extLst>
                    <a:ext uri="{FF2B5EF4-FFF2-40B4-BE49-F238E27FC236}">
                      <a16:creationId xmlns:a16="http://schemas.microsoft.com/office/drawing/2014/main" id="{FAF44D83-B0AD-BEFA-7BFC-DFD9ACB6B330}"/>
                    </a:ext>
                  </a:extLst>
                </p:cNvPr>
                <p:cNvSpPr/>
                <p:nvPr/>
              </p:nvSpPr>
              <p:spPr>
                <a:xfrm>
                  <a:off x="7959080" y="6612942"/>
                  <a:ext cx="207310" cy="718136"/>
                </a:xfrm>
                <a:custGeom>
                  <a:avLst/>
                  <a:gdLst>
                    <a:gd name="connsiteX0" fmla="*/ 645 w 207310"/>
                    <a:gd name="connsiteY0" fmla="*/ 583 h 718136"/>
                    <a:gd name="connsiteX1" fmla="*/ 146695 w 207310"/>
                    <a:gd name="connsiteY1" fmla="*/ 333958 h 718136"/>
                    <a:gd name="connsiteX2" fmla="*/ 172095 w 207310"/>
                    <a:gd name="connsiteY2" fmla="*/ 511758 h 718136"/>
                    <a:gd name="connsiteX3" fmla="*/ 162570 w 207310"/>
                    <a:gd name="connsiteY3" fmla="*/ 435558 h 718136"/>
                    <a:gd name="connsiteX4" fmla="*/ 207020 w 207310"/>
                    <a:gd name="connsiteY4" fmla="*/ 718133 h 718136"/>
                    <a:gd name="connsiteX5" fmla="*/ 181620 w 207310"/>
                    <a:gd name="connsiteY5" fmla="*/ 429208 h 718136"/>
                    <a:gd name="connsiteX6" fmla="*/ 178445 w 207310"/>
                    <a:gd name="connsiteY6" fmla="*/ 457783 h 718136"/>
                    <a:gd name="connsiteX7" fmla="*/ 76845 w 207310"/>
                    <a:gd name="connsiteY7" fmla="*/ 203783 h 718136"/>
                    <a:gd name="connsiteX8" fmla="*/ 92720 w 207310"/>
                    <a:gd name="connsiteY8" fmla="*/ 251408 h 718136"/>
                    <a:gd name="connsiteX9" fmla="*/ 645 w 207310"/>
                    <a:gd name="connsiteY9" fmla="*/ 583 h 71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7310" h="718136">
                      <a:moveTo>
                        <a:pt x="645" y="583"/>
                      </a:moveTo>
                      <a:cubicBezTo>
                        <a:pt x="9641" y="14341"/>
                        <a:pt x="118120" y="248762"/>
                        <a:pt x="146695" y="333958"/>
                      </a:cubicBezTo>
                      <a:cubicBezTo>
                        <a:pt x="175270" y="419154"/>
                        <a:pt x="169449" y="494825"/>
                        <a:pt x="172095" y="511758"/>
                      </a:cubicBezTo>
                      <a:cubicBezTo>
                        <a:pt x="174741" y="528691"/>
                        <a:pt x="156749" y="401162"/>
                        <a:pt x="162570" y="435558"/>
                      </a:cubicBezTo>
                      <a:cubicBezTo>
                        <a:pt x="168391" y="469954"/>
                        <a:pt x="203845" y="719191"/>
                        <a:pt x="207020" y="718133"/>
                      </a:cubicBezTo>
                      <a:cubicBezTo>
                        <a:pt x="210195" y="717075"/>
                        <a:pt x="186383" y="472600"/>
                        <a:pt x="181620" y="429208"/>
                      </a:cubicBezTo>
                      <a:cubicBezTo>
                        <a:pt x="176858" y="385816"/>
                        <a:pt x="195907" y="495354"/>
                        <a:pt x="178445" y="457783"/>
                      </a:cubicBezTo>
                      <a:cubicBezTo>
                        <a:pt x="160983" y="420212"/>
                        <a:pt x="91133" y="238179"/>
                        <a:pt x="76845" y="203783"/>
                      </a:cubicBezTo>
                      <a:cubicBezTo>
                        <a:pt x="62558" y="169387"/>
                        <a:pt x="105949" y="282100"/>
                        <a:pt x="92720" y="251408"/>
                      </a:cubicBezTo>
                      <a:cubicBezTo>
                        <a:pt x="79491" y="220716"/>
                        <a:pt x="-8351" y="-13175"/>
                        <a:pt x="645" y="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1" name="フリーフォーム 1410">
                  <a:extLst>
                    <a:ext uri="{FF2B5EF4-FFF2-40B4-BE49-F238E27FC236}">
                      <a16:creationId xmlns:a16="http://schemas.microsoft.com/office/drawing/2014/main" id="{96C4CE1C-350B-F64B-800B-3EC0E6C6485D}"/>
                    </a:ext>
                  </a:extLst>
                </p:cNvPr>
                <p:cNvSpPr/>
                <p:nvPr/>
              </p:nvSpPr>
              <p:spPr>
                <a:xfrm>
                  <a:off x="8025805" y="6797675"/>
                  <a:ext cx="156254" cy="1088752"/>
                </a:xfrm>
                <a:custGeom>
                  <a:avLst/>
                  <a:gdLst>
                    <a:gd name="connsiteX0" fmla="*/ 595 w 156254"/>
                    <a:gd name="connsiteY0" fmla="*/ 0 h 1088752"/>
                    <a:gd name="connsiteX1" fmla="*/ 19645 w 156254"/>
                    <a:gd name="connsiteY1" fmla="*/ 200025 h 1088752"/>
                    <a:gd name="connsiteX2" fmla="*/ 22820 w 156254"/>
                    <a:gd name="connsiteY2" fmla="*/ 158750 h 1088752"/>
                    <a:gd name="connsiteX3" fmla="*/ 70445 w 156254"/>
                    <a:gd name="connsiteY3" fmla="*/ 241300 h 1088752"/>
                    <a:gd name="connsiteX4" fmla="*/ 45045 w 156254"/>
                    <a:gd name="connsiteY4" fmla="*/ 177800 h 1088752"/>
                    <a:gd name="connsiteX5" fmla="*/ 64095 w 156254"/>
                    <a:gd name="connsiteY5" fmla="*/ 282575 h 1088752"/>
                    <a:gd name="connsiteX6" fmla="*/ 57745 w 156254"/>
                    <a:gd name="connsiteY6" fmla="*/ 241300 h 1088752"/>
                    <a:gd name="connsiteX7" fmla="*/ 76795 w 156254"/>
                    <a:gd name="connsiteY7" fmla="*/ 355600 h 1088752"/>
                    <a:gd name="connsiteX8" fmla="*/ 70445 w 156254"/>
                    <a:gd name="connsiteY8" fmla="*/ 301625 h 1088752"/>
                    <a:gd name="connsiteX9" fmla="*/ 89495 w 156254"/>
                    <a:gd name="connsiteY9" fmla="*/ 428625 h 1088752"/>
                    <a:gd name="connsiteX10" fmla="*/ 86320 w 156254"/>
                    <a:gd name="connsiteY10" fmla="*/ 377825 h 1088752"/>
                    <a:gd name="connsiteX11" fmla="*/ 124420 w 156254"/>
                    <a:gd name="connsiteY11" fmla="*/ 635000 h 1088752"/>
                    <a:gd name="connsiteX12" fmla="*/ 124420 w 156254"/>
                    <a:gd name="connsiteY12" fmla="*/ 546100 h 1088752"/>
                    <a:gd name="connsiteX13" fmla="*/ 156170 w 156254"/>
                    <a:gd name="connsiteY13" fmla="*/ 714375 h 1088752"/>
                    <a:gd name="connsiteX14" fmla="*/ 133945 w 156254"/>
                    <a:gd name="connsiteY14" fmla="*/ 647700 h 1088752"/>
                    <a:gd name="connsiteX15" fmla="*/ 140295 w 156254"/>
                    <a:gd name="connsiteY15" fmla="*/ 895350 h 1088752"/>
                    <a:gd name="connsiteX16" fmla="*/ 140295 w 156254"/>
                    <a:gd name="connsiteY16" fmla="*/ 768350 h 1088752"/>
                    <a:gd name="connsiteX17" fmla="*/ 146645 w 156254"/>
                    <a:gd name="connsiteY17" fmla="*/ 1082675 h 1088752"/>
                    <a:gd name="connsiteX18" fmla="*/ 140295 w 156254"/>
                    <a:gd name="connsiteY18" fmla="*/ 952500 h 1088752"/>
                    <a:gd name="connsiteX19" fmla="*/ 130770 w 156254"/>
                    <a:gd name="connsiteY19" fmla="*/ 669925 h 1088752"/>
                    <a:gd name="connsiteX20" fmla="*/ 95845 w 156254"/>
                    <a:gd name="connsiteY20" fmla="*/ 466725 h 1088752"/>
                    <a:gd name="connsiteX21" fmla="*/ 99020 w 156254"/>
                    <a:gd name="connsiteY21" fmla="*/ 428625 h 1088752"/>
                    <a:gd name="connsiteX22" fmla="*/ 99020 w 156254"/>
                    <a:gd name="connsiteY22" fmla="*/ 425450 h 1088752"/>
                    <a:gd name="connsiteX23" fmla="*/ 45045 w 156254"/>
                    <a:gd name="connsiteY23" fmla="*/ 200025 h 1088752"/>
                    <a:gd name="connsiteX24" fmla="*/ 595 w 156254"/>
                    <a:gd name="connsiteY24" fmla="*/ 0 h 10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6254" h="1088752">
                      <a:moveTo>
                        <a:pt x="595" y="0"/>
                      </a:moveTo>
                      <a:cubicBezTo>
                        <a:pt x="-3638" y="0"/>
                        <a:pt x="15941" y="173567"/>
                        <a:pt x="19645" y="200025"/>
                      </a:cubicBezTo>
                      <a:cubicBezTo>
                        <a:pt x="23349" y="226483"/>
                        <a:pt x="14353" y="151871"/>
                        <a:pt x="22820" y="158750"/>
                      </a:cubicBezTo>
                      <a:cubicBezTo>
                        <a:pt x="31287" y="165629"/>
                        <a:pt x="66741" y="238125"/>
                        <a:pt x="70445" y="241300"/>
                      </a:cubicBezTo>
                      <a:cubicBezTo>
                        <a:pt x="74149" y="244475"/>
                        <a:pt x="46103" y="170921"/>
                        <a:pt x="45045" y="177800"/>
                      </a:cubicBezTo>
                      <a:cubicBezTo>
                        <a:pt x="43987" y="184679"/>
                        <a:pt x="61978" y="271992"/>
                        <a:pt x="64095" y="282575"/>
                      </a:cubicBezTo>
                      <a:cubicBezTo>
                        <a:pt x="66212" y="293158"/>
                        <a:pt x="55628" y="229129"/>
                        <a:pt x="57745" y="241300"/>
                      </a:cubicBezTo>
                      <a:cubicBezTo>
                        <a:pt x="59862" y="253471"/>
                        <a:pt x="74678" y="345546"/>
                        <a:pt x="76795" y="355600"/>
                      </a:cubicBezTo>
                      <a:cubicBezTo>
                        <a:pt x="78912" y="365654"/>
                        <a:pt x="68328" y="289454"/>
                        <a:pt x="70445" y="301625"/>
                      </a:cubicBezTo>
                      <a:cubicBezTo>
                        <a:pt x="72562" y="313796"/>
                        <a:pt x="86849" y="415925"/>
                        <a:pt x="89495" y="428625"/>
                      </a:cubicBezTo>
                      <a:cubicBezTo>
                        <a:pt x="92141" y="441325"/>
                        <a:pt x="80499" y="343429"/>
                        <a:pt x="86320" y="377825"/>
                      </a:cubicBezTo>
                      <a:cubicBezTo>
                        <a:pt x="92141" y="412221"/>
                        <a:pt x="118070" y="606954"/>
                        <a:pt x="124420" y="635000"/>
                      </a:cubicBezTo>
                      <a:cubicBezTo>
                        <a:pt x="130770" y="663046"/>
                        <a:pt x="119128" y="532871"/>
                        <a:pt x="124420" y="546100"/>
                      </a:cubicBezTo>
                      <a:cubicBezTo>
                        <a:pt x="129712" y="559329"/>
                        <a:pt x="154583" y="697442"/>
                        <a:pt x="156170" y="714375"/>
                      </a:cubicBezTo>
                      <a:cubicBezTo>
                        <a:pt x="157758" y="731308"/>
                        <a:pt x="136591" y="617538"/>
                        <a:pt x="133945" y="647700"/>
                      </a:cubicBezTo>
                      <a:cubicBezTo>
                        <a:pt x="131299" y="677862"/>
                        <a:pt x="139237" y="875242"/>
                        <a:pt x="140295" y="895350"/>
                      </a:cubicBezTo>
                      <a:cubicBezTo>
                        <a:pt x="141353" y="915458"/>
                        <a:pt x="139237" y="737129"/>
                        <a:pt x="140295" y="768350"/>
                      </a:cubicBezTo>
                      <a:cubicBezTo>
                        <a:pt x="141353" y="799571"/>
                        <a:pt x="146645" y="1051983"/>
                        <a:pt x="146645" y="1082675"/>
                      </a:cubicBezTo>
                      <a:cubicBezTo>
                        <a:pt x="146645" y="1113367"/>
                        <a:pt x="142941" y="1021292"/>
                        <a:pt x="140295" y="952500"/>
                      </a:cubicBezTo>
                      <a:cubicBezTo>
                        <a:pt x="137649" y="883708"/>
                        <a:pt x="138178" y="750887"/>
                        <a:pt x="130770" y="669925"/>
                      </a:cubicBezTo>
                      <a:cubicBezTo>
                        <a:pt x="123362" y="588963"/>
                        <a:pt x="101137" y="506942"/>
                        <a:pt x="95845" y="466725"/>
                      </a:cubicBezTo>
                      <a:cubicBezTo>
                        <a:pt x="90553" y="426508"/>
                        <a:pt x="98491" y="435504"/>
                        <a:pt x="99020" y="428625"/>
                      </a:cubicBezTo>
                      <a:cubicBezTo>
                        <a:pt x="99549" y="421746"/>
                        <a:pt x="108016" y="463550"/>
                        <a:pt x="99020" y="425450"/>
                      </a:cubicBezTo>
                      <a:cubicBezTo>
                        <a:pt x="90024" y="387350"/>
                        <a:pt x="59862" y="265642"/>
                        <a:pt x="45045" y="200025"/>
                      </a:cubicBezTo>
                      <a:cubicBezTo>
                        <a:pt x="30228" y="134408"/>
                        <a:pt x="4828" y="0"/>
                        <a:pt x="59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2" name="フリーフォーム 1411">
                  <a:extLst>
                    <a:ext uri="{FF2B5EF4-FFF2-40B4-BE49-F238E27FC236}">
                      <a16:creationId xmlns:a16="http://schemas.microsoft.com/office/drawing/2014/main" id="{FEB71AB0-C949-B9BD-B5DD-35DCF9955DA1}"/>
                    </a:ext>
                  </a:extLst>
                </p:cNvPr>
                <p:cNvSpPr/>
                <p:nvPr/>
              </p:nvSpPr>
              <p:spPr>
                <a:xfrm>
                  <a:off x="7315199" y="6235700"/>
                  <a:ext cx="694243" cy="735977"/>
                </a:xfrm>
                <a:custGeom>
                  <a:avLst/>
                  <a:gdLst>
                    <a:gd name="connsiteX0" fmla="*/ 1 w 694243"/>
                    <a:gd name="connsiteY0" fmla="*/ 47625 h 735977"/>
                    <a:gd name="connsiteX1" fmla="*/ 222251 w 694243"/>
                    <a:gd name="connsiteY1" fmla="*/ 34925 h 735977"/>
                    <a:gd name="connsiteX2" fmla="*/ 203201 w 694243"/>
                    <a:gd name="connsiteY2" fmla="*/ 79375 h 735977"/>
                    <a:gd name="connsiteX3" fmla="*/ 257176 w 694243"/>
                    <a:gd name="connsiteY3" fmla="*/ 66675 h 735977"/>
                    <a:gd name="connsiteX4" fmla="*/ 193676 w 694243"/>
                    <a:gd name="connsiteY4" fmla="*/ 155575 h 735977"/>
                    <a:gd name="connsiteX5" fmla="*/ 273051 w 694243"/>
                    <a:gd name="connsiteY5" fmla="*/ 98425 h 735977"/>
                    <a:gd name="connsiteX6" fmla="*/ 165101 w 694243"/>
                    <a:gd name="connsiteY6" fmla="*/ 212725 h 735977"/>
                    <a:gd name="connsiteX7" fmla="*/ 333376 w 694243"/>
                    <a:gd name="connsiteY7" fmla="*/ 117475 h 735977"/>
                    <a:gd name="connsiteX8" fmla="*/ 219076 w 694243"/>
                    <a:gd name="connsiteY8" fmla="*/ 244475 h 735977"/>
                    <a:gd name="connsiteX9" fmla="*/ 352426 w 694243"/>
                    <a:gd name="connsiteY9" fmla="*/ 171450 h 735977"/>
                    <a:gd name="connsiteX10" fmla="*/ 298451 w 694243"/>
                    <a:gd name="connsiteY10" fmla="*/ 231775 h 735977"/>
                    <a:gd name="connsiteX11" fmla="*/ 320676 w 694243"/>
                    <a:gd name="connsiteY11" fmla="*/ 219075 h 735977"/>
                    <a:gd name="connsiteX12" fmla="*/ 409576 w 694243"/>
                    <a:gd name="connsiteY12" fmla="*/ 288925 h 735977"/>
                    <a:gd name="connsiteX13" fmla="*/ 368301 w 694243"/>
                    <a:gd name="connsiteY13" fmla="*/ 247650 h 735977"/>
                    <a:gd name="connsiteX14" fmla="*/ 390526 w 694243"/>
                    <a:gd name="connsiteY14" fmla="*/ 330200 h 735977"/>
                    <a:gd name="connsiteX15" fmla="*/ 358776 w 694243"/>
                    <a:gd name="connsiteY15" fmla="*/ 381000 h 735977"/>
                    <a:gd name="connsiteX16" fmla="*/ 447676 w 694243"/>
                    <a:gd name="connsiteY16" fmla="*/ 295275 h 735977"/>
                    <a:gd name="connsiteX17" fmla="*/ 466726 w 694243"/>
                    <a:gd name="connsiteY17" fmla="*/ 355600 h 735977"/>
                    <a:gd name="connsiteX18" fmla="*/ 419101 w 694243"/>
                    <a:gd name="connsiteY18" fmla="*/ 419100 h 735977"/>
                    <a:gd name="connsiteX19" fmla="*/ 473076 w 694243"/>
                    <a:gd name="connsiteY19" fmla="*/ 358775 h 735977"/>
                    <a:gd name="connsiteX20" fmla="*/ 571501 w 694243"/>
                    <a:gd name="connsiteY20" fmla="*/ 447675 h 735977"/>
                    <a:gd name="connsiteX21" fmla="*/ 508001 w 694243"/>
                    <a:gd name="connsiteY21" fmla="*/ 390525 h 735977"/>
                    <a:gd name="connsiteX22" fmla="*/ 609601 w 694243"/>
                    <a:gd name="connsiteY22" fmla="*/ 593725 h 735977"/>
                    <a:gd name="connsiteX23" fmla="*/ 584201 w 694243"/>
                    <a:gd name="connsiteY23" fmla="*/ 517525 h 735977"/>
                    <a:gd name="connsiteX24" fmla="*/ 692151 w 694243"/>
                    <a:gd name="connsiteY24" fmla="*/ 730250 h 735977"/>
                    <a:gd name="connsiteX25" fmla="*/ 650876 w 694243"/>
                    <a:gd name="connsiteY25" fmla="*/ 657225 h 735977"/>
                    <a:gd name="connsiteX26" fmla="*/ 593726 w 694243"/>
                    <a:gd name="connsiteY26" fmla="*/ 466725 h 735977"/>
                    <a:gd name="connsiteX27" fmla="*/ 460376 w 694243"/>
                    <a:gd name="connsiteY27" fmla="*/ 304800 h 735977"/>
                    <a:gd name="connsiteX28" fmla="*/ 371476 w 694243"/>
                    <a:gd name="connsiteY28" fmla="*/ 174625 h 735977"/>
                    <a:gd name="connsiteX29" fmla="*/ 431801 w 694243"/>
                    <a:gd name="connsiteY29" fmla="*/ 260350 h 735977"/>
                    <a:gd name="connsiteX30" fmla="*/ 238126 w 694243"/>
                    <a:gd name="connsiteY30" fmla="*/ 31750 h 735977"/>
                    <a:gd name="connsiteX31" fmla="*/ 336551 w 694243"/>
                    <a:gd name="connsiteY31" fmla="*/ 104775 h 735977"/>
                    <a:gd name="connsiteX32" fmla="*/ 285751 w 694243"/>
                    <a:gd name="connsiteY32" fmla="*/ 25400 h 735977"/>
                    <a:gd name="connsiteX33" fmla="*/ 196851 w 694243"/>
                    <a:gd name="connsiteY33" fmla="*/ 6350 h 735977"/>
                    <a:gd name="connsiteX34" fmla="*/ 146051 w 694243"/>
                    <a:gd name="connsiteY34" fmla="*/ 0 h 735977"/>
                    <a:gd name="connsiteX35" fmla="*/ 219076 w 694243"/>
                    <a:gd name="connsiteY35" fmla="*/ 6350 h 735977"/>
                    <a:gd name="connsiteX36" fmla="*/ 1 w 694243"/>
                    <a:gd name="connsiteY36" fmla="*/ 47625 h 735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4243" h="735977">
                      <a:moveTo>
                        <a:pt x="1" y="47625"/>
                      </a:moveTo>
                      <a:cubicBezTo>
                        <a:pt x="530" y="52388"/>
                        <a:pt x="188384" y="29633"/>
                        <a:pt x="222251" y="34925"/>
                      </a:cubicBezTo>
                      <a:cubicBezTo>
                        <a:pt x="256118" y="40217"/>
                        <a:pt x="197380" y="74083"/>
                        <a:pt x="203201" y="79375"/>
                      </a:cubicBezTo>
                      <a:cubicBezTo>
                        <a:pt x="209022" y="84667"/>
                        <a:pt x="258763" y="53975"/>
                        <a:pt x="257176" y="66675"/>
                      </a:cubicBezTo>
                      <a:cubicBezTo>
                        <a:pt x="255589" y="79375"/>
                        <a:pt x="191030" y="150283"/>
                        <a:pt x="193676" y="155575"/>
                      </a:cubicBezTo>
                      <a:cubicBezTo>
                        <a:pt x="196322" y="160867"/>
                        <a:pt x="277814" y="88900"/>
                        <a:pt x="273051" y="98425"/>
                      </a:cubicBezTo>
                      <a:cubicBezTo>
                        <a:pt x="268288" y="107950"/>
                        <a:pt x="155047" y="209550"/>
                        <a:pt x="165101" y="212725"/>
                      </a:cubicBezTo>
                      <a:cubicBezTo>
                        <a:pt x="175155" y="215900"/>
                        <a:pt x="324380" y="112183"/>
                        <a:pt x="333376" y="117475"/>
                      </a:cubicBezTo>
                      <a:cubicBezTo>
                        <a:pt x="342372" y="122767"/>
                        <a:pt x="215901" y="235479"/>
                        <a:pt x="219076" y="244475"/>
                      </a:cubicBezTo>
                      <a:cubicBezTo>
                        <a:pt x="222251" y="253471"/>
                        <a:pt x="339197" y="173567"/>
                        <a:pt x="352426" y="171450"/>
                      </a:cubicBezTo>
                      <a:cubicBezTo>
                        <a:pt x="365655" y="169333"/>
                        <a:pt x="298451" y="231775"/>
                        <a:pt x="298451" y="231775"/>
                      </a:cubicBezTo>
                      <a:cubicBezTo>
                        <a:pt x="293159" y="239712"/>
                        <a:pt x="302155" y="209550"/>
                        <a:pt x="320676" y="219075"/>
                      </a:cubicBezTo>
                      <a:cubicBezTo>
                        <a:pt x="339197" y="228600"/>
                        <a:pt x="401639" y="284163"/>
                        <a:pt x="409576" y="288925"/>
                      </a:cubicBezTo>
                      <a:cubicBezTo>
                        <a:pt x="417514" y="293688"/>
                        <a:pt x="371476" y="240771"/>
                        <a:pt x="368301" y="247650"/>
                      </a:cubicBezTo>
                      <a:cubicBezTo>
                        <a:pt x="365126" y="254529"/>
                        <a:pt x="392113" y="307975"/>
                        <a:pt x="390526" y="330200"/>
                      </a:cubicBezTo>
                      <a:cubicBezTo>
                        <a:pt x="388939" y="352425"/>
                        <a:pt x="349251" y="386821"/>
                        <a:pt x="358776" y="381000"/>
                      </a:cubicBezTo>
                      <a:cubicBezTo>
                        <a:pt x="368301" y="375179"/>
                        <a:pt x="429684" y="299508"/>
                        <a:pt x="447676" y="295275"/>
                      </a:cubicBezTo>
                      <a:cubicBezTo>
                        <a:pt x="465668" y="291042"/>
                        <a:pt x="471488" y="334963"/>
                        <a:pt x="466726" y="355600"/>
                      </a:cubicBezTo>
                      <a:cubicBezTo>
                        <a:pt x="461964" y="376237"/>
                        <a:pt x="418043" y="418571"/>
                        <a:pt x="419101" y="419100"/>
                      </a:cubicBezTo>
                      <a:cubicBezTo>
                        <a:pt x="420159" y="419629"/>
                        <a:pt x="447676" y="354013"/>
                        <a:pt x="473076" y="358775"/>
                      </a:cubicBezTo>
                      <a:cubicBezTo>
                        <a:pt x="498476" y="363537"/>
                        <a:pt x="571501" y="447675"/>
                        <a:pt x="571501" y="447675"/>
                      </a:cubicBezTo>
                      <a:cubicBezTo>
                        <a:pt x="577322" y="452967"/>
                        <a:pt x="501651" y="366183"/>
                        <a:pt x="508001" y="390525"/>
                      </a:cubicBezTo>
                      <a:cubicBezTo>
                        <a:pt x="514351" y="414867"/>
                        <a:pt x="596901" y="572558"/>
                        <a:pt x="609601" y="593725"/>
                      </a:cubicBezTo>
                      <a:cubicBezTo>
                        <a:pt x="622301" y="614892"/>
                        <a:pt x="570443" y="494771"/>
                        <a:pt x="584201" y="517525"/>
                      </a:cubicBezTo>
                      <a:cubicBezTo>
                        <a:pt x="597959" y="540279"/>
                        <a:pt x="681039" y="706967"/>
                        <a:pt x="692151" y="730250"/>
                      </a:cubicBezTo>
                      <a:cubicBezTo>
                        <a:pt x="703263" y="753533"/>
                        <a:pt x="667280" y="701146"/>
                        <a:pt x="650876" y="657225"/>
                      </a:cubicBezTo>
                      <a:cubicBezTo>
                        <a:pt x="634472" y="613304"/>
                        <a:pt x="625476" y="525462"/>
                        <a:pt x="593726" y="466725"/>
                      </a:cubicBezTo>
                      <a:cubicBezTo>
                        <a:pt x="561976" y="407988"/>
                        <a:pt x="497418" y="353483"/>
                        <a:pt x="460376" y="304800"/>
                      </a:cubicBezTo>
                      <a:cubicBezTo>
                        <a:pt x="423334" y="256117"/>
                        <a:pt x="376239" y="182033"/>
                        <a:pt x="371476" y="174625"/>
                      </a:cubicBezTo>
                      <a:cubicBezTo>
                        <a:pt x="366714" y="167217"/>
                        <a:pt x="454026" y="284162"/>
                        <a:pt x="431801" y="260350"/>
                      </a:cubicBezTo>
                      <a:cubicBezTo>
                        <a:pt x="409576" y="236538"/>
                        <a:pt x="254001" y="57679"/>
                        <a:pt x="238126" y="31750"/>
                      </a:cubicBezTo>
                      <a:cubicBezTo>
                        <a:pt x="222251" y="5821"/>
                        <a:pt x="328614" y="105833"/>
                        <a:pt x="336551" y="104775"/>
                      </a:cubicBezTo>
                      <a:cubicBezTo>
                        <a:pt x="344488" y="103717"/>
                        <a:pt x="309034" y="41804"/>
                        <a:pt x="285751" y="25400"/>
                      </a:cubicBezTo>
                      <a:cubicBezTo>
                        <a:pt x="262468" y="8996"/>
                        <a:pt x="220134" y="10583"/>
                        <a:pt x="196851" y="6350"/>
                      </a:cubicBezTo>
                      <a:cubicBezTo>
                        <a:pt x="173568" y="2117"/>
                        <a:pt x="142347" y="0"/>
                        <a:pt x="146051" y="0"/>
                      </a:cubicBezTo>
                      <a:cubicBezTo>
                        <a:pt x="149755" y="0"/>
                        <a:pt x="248180" y="1588"/>
                        <a:pt x="219076" y="6350"/>
                      </a:cubicBezTo>
                      <a:cubicBezTo>
                        <a:pt x="189972" y="11112"/>
                        <a:pt x="-528" y="42862"/>
                        <a:pt x="1" y="476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3" name="フリーフォーム 1412">
                  <a:extLst>
                    <a:ext uri="{FF2B5EF4-FFF2-40B4-BE49-F238E27FC236}">
                      <a16:creationId xmlns:a16="http://schemas.microsoft.com/office/drawing/2014/main" id="{0DC01CFC-11ED-2747-A69C-46D87F60CC45}"/>
                    </a:ext>
                  </a:extLst>
                </p:cNvPr>
                <p:cNvSpPr/>
                <p:nvPr/>
              </p:nvSpPr>
              <p:spPr>
                <a:xfrm>
                  <a:off x="7941016" y="6675897"/>
                  <a:ext cx="193354" cy="685492"/>
                </a:xfrm>
                <a:custGeom>
                  <a:avLst/>
                  <a:gdLst>
                    <a:gd name="connsiteX0" fmla="*/ 2834 w 193354"/>
                    <a:gd name="connsiteY0" fmla="*/ 1128 h 685492"/>
                    <a:gd name="connsiteX1" fmla="*/ 117134 w 193354"/>
                    <a:gd name="connsiteY1" fmla="*/ 328153 h 685492"/>
                    <a:gd name="connsiteX2" fmla="*/ 75859 w 193354"/>
                    <a:gd name="connsiteY2" fmla="*/ 258303 h 685492"/>
                    <a:gd name="connsiteX3" fmla="*/ 164759 w 193354"/>
                    <a:gd name="connsiteY3" fmla="*/ 515478 h 685492"/>
                    <a:gd name="connsiteX4" fmla="*/ 193334 w 193354"/>
                    <a:gd name="connsiteY4" fmla="*/ 683753 h 685492"/>
                    <a:gd name="connsiteX5" fmla="*/ 161584 w 193354"/>
                    <a:gd name="connsiteY5" fmla="*/ 572628 h 685492"/>
                    <a:gd name="connsiteX6" fmla="*/ 18709 w 193354"/>
                    <a:gd name="connsiteY6" fmla="*/ 131303 h 685492"/>
                    <a:gd name="connsiteX7" fmla="*/ 31409 w 193354"/>
                    <a:gd name="connsiteY7" fmla="*/ 217028 h 685492"/>
                    <a:gd name="connsiteX8" fmla="*/ 2834 w 193354"/>
                    <a:gd name="connsiteY8" fmla="*/ 1128 h 68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354" h="685492">
                      <a:moveTo>
                        <a:pt x="2834" y="1128"/>
                      </a:moveTo>
                      <a:cubicBezTo>
                        <a:pt x="17121" y="19649"/>
                        <a:pt x="104963" y="285291"/>
                        <a:pt x="117134" y="328153"/>
                      </a:cubicBezTo>
                      <a:cubicBezTo>
                        <a:pt x="129305" y="371015"/>
                        <a:pt x="67922" y="227082"/>
                        <a:pt x="75859" y="258303"/>
                      </a:cubicBezTo>
                      <a:cubicBezTo>
                        <a:pt x="83796" y="289524"/>
                        <a:pt x="145180" y="444570"/>
                        <a:pt x="164759" y="515478"/>
                      </a:cubicBezTo>
                      <a:cubicBezTo>
                        <a:pt x="184338" y="586386"/>
                        <a:pt x="193863" y="674228"/>
                        <a:pt x="193334" y="683753"/>
                      </a:cubicBezTo>
                      <a:cubicBezTo>
                        <a:pt x="192805" y="693278"/>
                        <a:pt x="190688" y="664703"/>
                        <a:pt x="161584" y="572628"/>
                      </a:cubicBezTo>
                      <a:cubicBezTo>
                        <a:pt x="132480" y="480553"/>
                        <a:pt x="40405" y="190570"/>
                        <a:pt x="18709" y="131303"/>
                      </a:cubicBezTo>
                      <a:cubicBezTo>
                        <a:pt x="-2987" y="72036"/>
                        <a:pt x="29822" y="236078"/>
                        <a:pt x="31409" y="217028"/>
                      </a:cubicBezTo>
                      <a:cubicBezTo>
                        <a:pt x="32996" y="197978"/>
                        <a:pt x="-11453" y="-17393"/>
                        <a:pt x="2834" y="11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4" name="フリーフォーム 1413">
                  <a:extLst>
                    <a:ext uri="{FF2B5EF4-FFF2-40B4-BE49-F238E27FC236}">
                      <a16:creationId xmlns:a16="http://schemas.microsoft.com/office/drawing/2014/main" id="{809B6741-9E6C-B0AF-E4B3-0CCDE471FB63}"/>
                    </a:ext>
                  </a:extLst>
                </p:cNvPr>
                <p:cNvSpPr/>
                <p:nvPr/>
              </p:nvSpPr>
              <p:spPr>
                <a:xfrm>
                  <a:off x="7727685" y="6553079"/>
                  <a:ext cx="47970" cy="152741"/>
                </a:xfrm>
                <a:custGeom>
                  <a:avLst/>
                  <a:gdLst>
                    <a:gd name="connsiteX0" fmla="*/ 47890 w 47970"/>
                    <a:gd name="connsiteY0" fmla="*/ 121 h 152741"/>
                    <a:gd name="connsiteX1" fmla="*/ 19315 w 47970"/>
                    <a:gd name="connsiteY1" fmla="*/ 98546 h 152741"/>
                    <a:gd name="connsiteX2" fmla="*/ 265 w 47970"/>
                    <a:gd name="connsiteY2" fmla="*/ 152521 h 152741"/>
                    <a:gd name="connsiteX3" fmla="*/ 9790 w 47970"/>
                    <a:gd name="connsiteY3" fmla="*/ 79496 h 152741"/>
                    <a:gd name="connsiteX4" fmla="*/ 47890 w 47970"/>
                    <a:gd name="connsiteY4" fmla="*/ 121 h 15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70" h="152741">
                      <a:moveTo>
                        <a:pt x="47890" y="121"/>
                      </a:moveTo>
                      <a:cubicBezTo>
                        <a:pt x="49477" y="3296"/>
                        <a:pt x="27252" y="73146"/>
                        <a:pt x="19315" y="98546"/>
                      </a:cubicBezTo>
                      <a:cubicBezTo>
                        <a:pt x="11378" y="123946"/>
                        <a:pt x="1852" y="155696"/>
                        <a:pt x="265" y="152521"/>
                      </a:cubicBezTo>
                      <a:cubicBezTo>
                        <a:pt x="-1322" y="149346"/>
                        <a:pt x="4498" y="102250"/>
                        <a:pt x="9790" y="79496"/>
                      </a:cubicBezTo>
                      <a:cubicBezTo>
                        <a:pt x="15082" y="56742"/>
                        <a:pt x="46303" y="-3054"/>
                        <a:pt x="47890" y="1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5" name="フリーフォーム 1414">
                  <a:extLst>
                    <a:ext uri="{FF2B5EF4-FFF2-40B4-BE49-F238E27FC236}">
                      <a16:creationId xmlns:a16="http://schemas.microsoft.com/office/drawing/2014/main" id="{B976E4B7-9262-8610-4187-8AF0EEBDDC40}"/>
                    </a:ext>
                  </a:extLst>
                </p:cNvPr>
                <p:cNvSpPr/>
                <p:nvPr/>
              </p:nvSpPr>
              <p:spPr>
                <a:xfrm>
                  <a:off x="7765923" y="6705557"/>
                  <a:ext cx="212861" cy="482901"/>
                </a:xfrm>
                <a:custGeom>
                  <a:avLst/>
                  <a:gdLst>
                    <a:gd name="connsiteX0" fmla="*/ 101727 w 212861"/>
                    <a:gd name="connsiteY0" fmla="*/ 43 h 482901"/>
                    <a:gd name="connsiteX1" fmla="*/ 127 w 212861"/>
                    <a:gd name="connsiteY1" fmla="*/ 92118 h 482901"/>
                    <a:gd name="connsiteX2" fmla="*/ 79502 w 212861"/>
                    <a:gd name="connsiteY2" fmla="*/ 57193 h 482901"/>
                    <a:gd name="connsiteX3" fmla="*/ 28702 w 212861"/>
                    <a:gd name="connsiteY3" fmla="*/ 133393 h 482901"/>
                    <a:gd name="connsiteX4" fmla="*/ 85852 w 212861"/>
                    <a:gd name="connsiteY4" fmla="*/ 111168 h 482901"/>
                    <a:gd name="connsiteX5" fmla="*/ 31877 w 212861"/>
                    <a:gd name="connsiteY5" fmla="*/ 225468 h 482901"/>
                    <a:gd name="connsiteX6" fmla="*/ 123952 w 212861"/>
                    <a:gd name="connsiteY6" fmla="*/ 133393 h 482901"/>
                    <a:gd name="connsiteX7" fmla="*/ 57277 w 212861"/>
                    <a:gd name="connsiteY7" fmla="*/ 234993 h 482901"/>
                    <a:gd name="connsiteX8" fmla="*/ 146177 w 212861"/>
                    <a:gd name="connsiteY8" fmla="*/ 155618 h 482901"/>
                    <a:gd name="connsiteX9" fmla="*/ 54102 w 212861"/>
                    <a:gd name="connsiteY9" fmla="*/ 298493 h 482901"/>
                    <a:gd name="connsiteX10" fmla="*/ 181102 w 212861"/>
                    <a:gd name="connsiteY10" fmla="*/ 206418 h 482901"/>
                    <a:gd name="connsiteX11" fmla="*/ 111252 w 212861"/>
                    <a:gd name="connsiteY11" fmla="*/ 317543 h 482901"/>
                    <a:gd name="connsiteX12" fmla="*/ 174752 w 212861"/>
                    <a:gd name="connsiteY12" fmla="*/ 244518 h 482901"/>
                    <a:gd name="connsiteX13" fmla="*/ 95377 w 212861"/>
                    <a:gd name="connsiteY13" fmla="*/ 412793 h 482901"/>
                    <a:gd name="connsiteX14" fmla="*/ 206502 w 212861"/>
                    <a:gd name="connsiteY14" fmla="*/ 247693 h 482901"/>
                    <a:gd name="connsiteX15" fmla="*/ 114427 w 212861"/>
                    <a:gd name="connsiteY15" fmla="*/ 482643 h 482901"/>
                    <a:gd name="connsiteX16" fmla="*/ 212852 w 212861"/>
                    <a:gd name="connsiteY16" fmla="*/ 295318 h 482901"/>
                    <a:gd name="connsiteX17" fmla="*/ 120777 w 212861"/>
                    <a:gd name="connsiteY17" fmla="*/ 374693 h 482901"/>
                    <a:gd name="connsiteX18" fmla="*/ 168402 w 212861"/>
                    <a:gd name="connsiteY18" fmla="*/ 269918 h 482901"/>
                    <a:gd name="connsiteX19" fmla="*/ 76327 w 212861"/>
                    <a:gd name="connsiteY19" fmla="*/ 295318 h 482901"/>
                    <a:gd name="connsiteX20" fmla="*/ 133477 w 212861"/>
                    <a:gd name="connsiteY20" fmla="*/ 215943 h 482901"/>
                    <a:gd name="connsiteX21" fmla="*/ 85852 w 212861"/>
                    <a:gd name="connsiteY21" fmla="*/ 212768 h 482901"/>
                    <a:gd name="connsiteX22" fmla="*/ 111252 w 212861"/>
                    <a:gd name="connsiteY22" fmla="*/ 111168 h 482901"/>
                    <a:gd name="connsiteX23" fmla="*/ 35052 w 212861"/>
                    <a:gd name="connsiteY23" fmla="*/ 127043 h 482901"/>
                    <a:gd name="connsiteX24" fmla="*/ 89027 w 212861"/>
                    <a:gd name="connsiteY24" fmla="*/ 54018 h 482901"/>
                    <a:gd name="connsiteX25" fmla="*/ 25527 w 212861"/>
                    <a:gd name="connsiteY25" fmla="*/ 79418 h 482901"/>
                    <a:gd name="connsiteX26" fmla="*/ 101727 w 212861"/>
                    <a:gd name="connsiteY26" fmla="*/ 43 h 482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12861" h="482901">
                      <a:moveTo>
                        <a:pt x="101727" y="43"/>
                      </a:moveTo>
                      <a:cubicBezTo>
                        <a:pt x="97494" y="2160"/>
                        <a:pt x="3831" y="82593"/>
                        <a:pt x="127" y="92118"/>
                      </a:cubicBezTo>
                      <a:cubicBezTo>
                        <a:pt x="-3577" y="101643"/>
                        <a:pt x="74740" y="50314"/>
                        <a:pt x="79502" y="57193"/>
                      </a:cubicBezTo>
                      <a:cubicBezTo>
                        <a:pt x="84264" y="64072"/>
                        <a:pt x="27644" y="124397"/>
                        <a:pt x="28702" y="133393"/>
                      </a:cubicBezTo>
                      <a:cubicBezTo>
                        <a:pt x="29760" y="142389"/>
                        <a:pt x="85323" y="95822"/>
                        <a:pt x="85852" y="111168"/>
                      </a:cubicBezTo>
                      <a:cubicBezTo>
                        <a:pt x="86381" y="126514"/>
                        <a:pt x="25527" y="221764"/>
                        <a:pt x="31877" y="225468"/>
                      </a:cubicBezTo>
                      <a:cubicBezTo>
                        <a:pt x="38227" y="229172"/>
                        <a:pt x="119719" y="131806"/>
                        <a:pt x="123952" y="133393"/>
                      </a:cubicBezTo>
                      <a:cubicBezTo>
                        <a:pt x="128185" y="134980"/>
                        <a:pt x="53573" y="231289"/>
                        <a:pt x="57277" y="234993"/>
                      </a:cubicBezTo>
                      <a:cubicBezTo>
                        <a:pt x="60981" y="238697"/>
                        <a:pt x="146706" y="145035"/>
                        <a:pt x="146177" y="155618"/>
                      </a:cubicBezTo>
                      <a:cubicBezTo>
                        <a:pt x="145648" y="166201"/>
                        <a:pt x="48281" y="290026"/>
                        <a:pt x="54102" y="298493"/>
                      </a:cubicBezTo>
                      <a:cubicBezTo>
                        <a:pt x="59923" y="306960"/>
                        <a:pt x="171577" y="203243"/>
                        <a:pt x="181102" y="206418"/>
                      </a:cubicBezTo>
                      <a:cubicBezTo>
                        <a:pt x="190627" y="209593"/>
                        <a:pt x="112310" y="311193"/>
                        <a:pt x="111252" y="317543"/>
                      </a:cubicBezTo>
                      <a:cubicBezTo>
                        <a:pt x="110194" y="323893"/>
                        <a:pt x="177398" y="228643"/>
                        <a:pt x="174752" y="244518"/>
                      </a:cubicBezTo>
                      <a:cubicBezTo>
                        <a:pt x="172106" y="260393"/>
                        <a:pt x="90085" y="412264"/>
                        <a:pt x="95377" y="412793"/>
                      </a:cubicBezTo>
                      <a:cubicBezTo>
                        <a:pt x="100669" y="413322"/>
                        <a:pt x="203327" y="236051"/>
                        <a:pt x="206502" y="247693"/>
                      </a:cubicBezTo>
                      <a:cubicBezTo>
                        <a:pt x="209677" y="259335"/>
                        <a:pt x="113369" y="474706"/>
                        <a:pt x="114427" y="482643"/>
                      </a:cubicBezTo>
                      <a:cubicBezTo>
                        <a:pt x="115485" y="490580"/>
                        <a:pt x="211794" y="313309"/>
                        <a:pt x="212852" y="295318"/>
                      </a:cubicBezTo>
                      <a:cubicBezTo>
                        <a:pt x="213910" y="277327"/>
                        <a:pt x="128185" y="378926"/>
                        <a:pt x="120777" y="374693"/>
                      </a:cubicBezTo>
                      <a:cubicBezTo>
                        <a:pt x="113369" y="370460"/>
                        <a:pt x="175810" y="283147"/>
                        <a:pt x="168402" y="269918"/>
                      </a:cubicBezTo>
                      <a:cubicBezTo>
                        <a:pt x="160994" y="256689"/>
                        <a:pt x="82148" y="304314"/>
                        <a:pt x="76327" y="295318"/>
                      </a:cubicBezTo>
                      <a:cubicBezTo>
                        <a:pt x="70506" y="286322"/>
                        <a:pt x="131890" y="229701"/>
                        <a:pt x="133477" y="215943"/>
                      </a:cubicBezTo>
                      <a:cubicBezTo>
                        <a:pt x="135064" y="202185"/>
                        <a:pt x="89556" y="230230"/>
                        <a:pt x="85852" y="212768"/>
                      </a:cubicBezTo>
                      <a:cubicBezTo>
                        <a:pt x="82148" y="195306"/>
                        <a:pt x="119719" y="125456"/>
                        <a:pt x="111252" y="111168"/>
                      </a:cubicBezTo>
                      <a:cubicBezTo>
                        <a:pt x="102785" y="96880"/>
                        <a:pt x="38756" y="136568"/>
                        <a:pt x="35052" y="127043"/>
                      </a:cubicBezTo>
                      <a:cubicBezTo>
                        <a:pt x="31348" y="117518"/>
                        <a:pt x="90615" y="61956"/>
                        <a:pt x="89027" y="54018"/>
                      </a:cubicBezTo>
                      <a:cubicBezTo>
                        <a:pt x="87439" y="46080"/>
                        <a:pt x="25527" y="84180"/>
                        <a:pt x="25527" y="79418"/>
                      </a:cubicBezTo>
                      <a:cubicBezTo>
                        <a:pt x="25527" y="74656"/>
                        <a:pt x="105960" y="-2074"/>
                        <a:pt x="101727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6" name="フリーフォーム 1415">
                  <a:extLst>
                    <a:ext uri="{FF2B5EF4-FFF2-40B4-BE49-F238E27FC236}">
                      <a16:creationId xmlns:a16="http://schemas.microsoft.com/office/drawing/2014/main" id="{0BB96FB7-1FF8-3876-B360-1A4F0BBB8232}"/>
                    </a:ext>
                  </a:extLst>
                </p:cNvPr>
                <p:cNvSpPr/>
                <p:nvPr/>
              </p:nvSpPr>
              <p:spPr>
                <a:xfrm>
                  <a:off x="7911594" y="7102467"/>
                  <a:ext cx="175381" cy="197680"/>
                </a:xfrm>
                <a:custGeom>
                  <a:avLst/>
                  <a:gdLst>
                    <a:gd name="connsiteX0" fmla="*/ 175131 w 175381"/>
                    <a:gd name="connsiteY0" fmla="*/ 8 h 197680"/>
                    <a:gd name="connsiteX1" fmla="*/ 54481 w 175381"/>
                    <a:gd name="connsiteY1" fmla="*/ 133358 h 197680"/>
                    <a:gd name="connsiteX2" fmla="*/ 506 w 175381"/>
                    <a:gd name="connsiteY2" fmla="*/ 196858 h 197680"/>
                    <a:gd name="connsiteX3" fmla="*/ 83056 w 175381"/>
                    <a:gd name="connsiteY3" fmla="*/ 92083 h 197680"/>
                    <a:gd name="connsiteX4" fmla="*/ 19556 w 175381"/>
                    <a:gd name="connsiteY4" fmla="*/ 139708 h 197680"/>
                    <a:gd name="connsiteX5" fmla="*/ 175131 w 175381"/>
                    <a:gd name="connsiteY5" fmla="*/ 8 h 19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381" h="197680">
                      <a:moveTo>
                        <a:pt x="175131" y="8"/>
                      </a:moveTo>
                      <a:cubicBezTo>
                        <a:pt x="180952" y="-1050"/>
                        <a:pt x="83585" y="100550"/>
                        <a:pt x="54481" y="133358"/>
                      </a:cubicBezTo>
                      <a:cubicBezTo>
                        <a:pt x="25377" y="166166"/>
                        <a:pt x="-4256" y="203737"/>
                        <a:pt x="506" y="196858"/>
                      </a:cubicBezTo>
                      <a:cubicBezTo>
                        <a:pt x="5268" y="189979"/>
                        <a:pt x="79881" y="101608"/>
                        <a:pt x="83056" y="92083"/>
                      </a:cubicBezTo>
                      <a:cubicBezTo>
                        <a:pt x="86231" y="82558"/>
                        <a:pt x="4210" y="151879"/>
                        <a:pt x="19556" y="139708"/>
                      </a:cubicBezTo>
                      <a:cubicBezTo>
                        <a:pt x="34902" y="127537"/>
                        <a:pt x="169310" y="1066"/>
                        <a:pt x="175131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7" name="フリーフォーム 1416">
                  <a:extLst>
                    <a:ext uri="{FF2B5EF4-FFF2-40B4-BE49-F238E27FC236}">
                      <a16:creationId xmlns:a16="http://schemas.microsoft.com/office/drawing/2014/main" id="{F7C5F23C-98DF-692B-B427-3BEA42601D20}"/>
                    </a:ext>
                  </a:extLst>
                </p:cNvPr>
                <p:cNvSpPr/>
                <p:nvPr/>
              </p:nvSpPr>
              <p:spPr>
                <a:xfrm>
                  <a:off x="8093075" y="7337062"/>
                  <a:ext cx="161927" cy="747777"/>
                </a:xfrm>
                <a:custGeom>
                  <a:avLst/>
                  <a:gdLst>
                    <a:gd name="connsiteX0" fmla="*/ 60325 w 161927"/>
                    <a:gd name="connsiteY0" fmla="*/ 3538 h 747777"/>
                    <a:gd name="connsiteX1" fmla="*/ 34925 w 161927"/>
                    <a:gd name="connsiteY1" fmla="*/ 457563 h 747777"/>
                    <a:gd name="connsiteX2" fmla="*/ 57150 w 161927"/>
                    <a:gd name="connsiteY2" fmla="*/ 413113 h 747777"/>
                    <a:gd name="connsiteX3" fmla="*/ 38100 w 161927"/>
                    <a:gd name="connsiteY3" fmla="*/ 635363 h 747777"/>
                    <a:gd name="connsiteX4" fmla="*/ 0 w 161927"/>
                    <a:gd name="connsiteY4" fmla="*/ 746488 h 747777"/>
                    <a:gd name="connsiteX5" fmla="*/ 38100 w 161927"/>
                    <a:gd name="connsiteY5" fmla="*/ 682988 h 747777"/>
                    <a:gd name="connsiteX6" fmla="*/ 161925 w 161927"/>
                    <a:gd name="connsiteY6" fmla="*/ 495663 h 747777"/>
                    <a:gd name="connsiteX7" fmla="*/ 34925 w 161927"/>
                    <a:gd name="connsiteY7" fmla="*/ 619488 h 747777"/>
                    <a:gd name="connsiteX8" fmla="*/ 98425 w 161927"/>
                    <a:gd name="connsiteY8" fmla="*/ 305163 h 747777"/>
                    <a:gd name="connsiteX9" fmla="*/ 41275 w 161927"/>
                    <a:gd name="connsiteY9" fmla="*/ 432163 h 747777"/>
                    <a:gd name="connsiteX10" fmla="*/ 79375 w 161927"/>
                    <a:gd name="connsiteY10" fmla="*/ 279763 h 747777"/>
                    <a:gd name="connsiteX11" fmla="*/ 44450 w 161927"/>
                    <a:gd name="connsiteY11" fmla="*/ 244838 h 747777"/>
                    <a:gd name="connsiteX12" fmla="*/ 53975 w 161927"/>
                    <a:gd name="connsiteY12" fmla="*/ 244838 h 747777"/>
                    <a:gd name="connsiteX13" fmla="*/ 60325 w 161927"/>
                    <a:gd name="connsiteY13" fmla="*/ 3538 h 747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7" h="747777">
                      <a:moveTo>
                        <a:pt x="60325" y="3538"/>
                      </a:moveTo>
                      <a:cubicBezTo>
                        <a:pt x="57150" y="38992"/>
                        <a:pt x="35454" y="389301"/>
                        <a:pt x="34925" y="457563"/>
                      </a:cubicBezTo>
                      <a:cubicBezTo>
                        <a:pt x="34396" y="525825"/>
                        <a:pt x="56621" y="383480"/>
                        <a:pt x="57150" y="413113"/>
                      </a:cubicBezTo>
                      <a:cubicBezTo>
                        <a:pt x="57679" y="442746"/>
                        <a:pt x="47625" y="579801"/>
                        <a:pt x="38100" y="635363"/>
                      </a:cubicBezTo>
                      <a:cubicBezTo>
                        <a:pt x="28575" y="690925"/>
                        <a:pt x="0" y="738551"/>
                        <a:pt x="0" y="746488"/>
                      </a:cubicBezTo>
                      <a:cubicBezTo>
                        <a:pt x="0" y="754425"/>
                        <a:pt x="11112" y="724792"/>
                        <a:pt x="38100" y="682988"/>
                      </a:cubicBezTo>
                      <a:cubicBezTo>
                        <a:pt x="65088" y="641184"/>
                        <a:pt x="162454" y="506246"/>
                        <a:pt x="161925" y="495663"/>
                      </a:cubicBezTo>
                      <a:cubicBezTo>
                        <a:pt x="161396" y="485080"/>
                        <a:pt x="45508" y="651238"/>
                        <a:pt x="34925" y="619488"/>
                      </a:cubicBezTo>
                      <a:cubicBezTo>
                        <a:pt x="24342" y="587738"/>
                        <a:pt x="97367" y="336384"/>
                        <a:pt x="98425" y="305163"/>
                      </a:cubicBezTo>
                      <a:cubicBezTo>
                        <a:pt x="99483" y="273942"/>
                        <a:pt x="44450" y="436396"/>
                        <a:pt x="41275" y="432163"/>
                      </a:cubicBezTo>
                      <a:cubicBezTo>
                        <a:pt x="38100" y="427930"/>
                        <a:pt x="78846" y="310984"/>
                        <a:pt x="79375" y="279763"/>
                      </a:cubicBezTo>
                      <a:cubicBezTo>
                        <a:pt x="79904" y="248542"/>
                        <a:pt x="48683" y="250659"/>
                        <a:pt x="44450" y="244838"/>
                      </a:cubicBezTo>
                      <a:cubicBezTo>
                        <a:pt x="40217" y="239017"/>
                        <a:pt x="48683" y="279763"/>
                        <a:pt x="53975" y="244838"/>
                      </a:cubicBezTo>
                      <a:cubicBezTo>
                        <a:pt x="59267" y="209913"/>
                        <a:pt x="63500" y="-31916"/>
                        <a:pt x="60325" y="35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8" name="フリーフォーム 1417">
                  <a:extLst>
                    <a:ext uri="{FF2B5EF4-FFF2-40B4-BE49-F238E27FC236}">
                      <a16:creationId xmlns:a16="http://schemas.microsoft.com/office/drawing/2014/main" id="{0960151C-9FE8-19DE-5D78-64B6A61D6E00}"/>
                    </a:ext>
                  </a:extLst>
                </p:cNvPr>
                <p:cNvSpPr/>
                <p:nvPr/>
              </p:nvSpPr>
              <p:spPr>
                <a:xfrm>
                  <a:off x="7501350" y="7851628"/>
                  <a:ext cx="655327" cy="284949"/>
                </a:xfrm>
                <a:custGeom>
                  <a:avLst/>
                  <a:gdLst>
                    <a:gd name="connsiteX0" fmla="*/ 1175 w 655327"/>
                    <a:gd name="connsiteY0" fmla="*/ 147 h 284949"/>
                    <a:gd name="connsiteX1" fmla="*/ 255175 w 655327"/>
                    <a:gd name="connsiteY1" fmla="*/ 187472 h 284949"/>
                    <a:gd name="connsiteX2" fmla="*/ 474250 w 655327"/>
                    <a:gd name="connsiteY2" fmla="*/ 222397 h 284949"/>
                    <a:gd name="connsiteX3" fmla="*/ 391700 w 655327"/>
                    <a:gd name="connsiteY3" fmla="*/ 225572 h 284949"/>
                    <a:gd name="connsiteX4" fmla="*/ 553625 w 655327"/>
                    <a:gd name="connsiteY4" fmla="*/ 212872 h 284949"/>
                    <a:gd name="connsiteX5" fmla="*/ 655225 w 655327"/>
                    <a:gd name="connsiteY5" fmla="*/ 120797 h 284949"/>
                    <a:gd name="connsiteX6" fmla="*/ 569500 w 655327"/>
                    <a:gd name="connsiteY6" fmla="*/ 193822 h 284949"/>
                    <a:gd name="connsiteX7" fmla="*/ 420275 w 655327"/>
                    <a:gd name="connsiteY7" fmla="*/ 282722 h 284949"/>
                    <a:gd name="connsiteX8" fmla="*/ 423450 w 655327"/>
                    <a:gd name="connsiteY8" fmla="*/ 247797 h 284949"/>
                    <a:gd name="connsiteX9" fmla="*/ 134525 w 655327"/>
                    <a:gd name="connsiteY9" fmla="*/ 136672 h 284949"/>
                    <a:gd name="connsiteX10" fmla="*/ 159925 w 655327"/>
                    <a:gd name="connsiteY10" fmla="*/ 155722 h 284949"/>
                    <a:gd name="connsiteX11" fmla="*/ 1175 w 655327"/>
                    <a:gd name="connsiteY11" fmla="*/ 147 h 28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5327" h="284949">
                      <a:moveTo>
                        <a:pt x="1175" y="147"/>
                      </a:moveTo>
                      <a:cubicBezTo>
                        <a:pt x="17050" y="5439"/>
                        <a:pt x="176329" y="150430"/>
                        <a:pt x="255175" y="187472"/>
                      </a:cubicBezTo>
                      <a:cubicBezTo>
                        <a:pt x="334021" y="224514"/>
                        <a:pt x="451496" y="216047"/>
                        <a:pt x="474250" y="222397"/>
                      </a:cubicBezTo>
                      <a:cubicBezTo>
                        <a:pt x="497004" y="228747"/>
                        <a:pt x="378471" y="227159"/>
                        <a:pt x="391700" y="225572"/>
                      </a:cubicBezTo>
                      <a:cubicBezTo>
                        <a:pt x="404929" y="223985"/>
                        <a:pt x="509704" y="230334"/>
                        <a:pt x="553625" y="212872"/>
                      </a:cubicBezTo>
                      <a:cubicBezTo>
                        <a:pt x="597546" y="195410"/>
                        <a:pt x="652579" y="123972"/>
                        <a:pt x="655225" y="120797"/>
                      </a:cubicBezTo>
                      <a:cubicBezTo>
                        <a:pt x="657871" y="117622"/>
                        <a:pt x="608658" y="166835"/>
                        <a:pt x="569500" y="193822"/>
                      </a:cubicBezTo>
                      <a:cubicBezTo>
                        <a:pt x="530342" y="220810"/>
                        <a:pt x="444617" y="273726"/>
                        <a:pt x="420275" y="282722"/>
                      </a:cubicBezTo>
                      <a:cubicBezTo>
                        <a:pt x="395933" y="291718"/>
                        <a:pt x="471075" y="272139"/>
                        <a:pt x="423450" y="247797"/>
                      </a:cubicBezTo>
                      <a:cubicBezTo>
                        <a:pt x="375825" y="223455"/>
                        <a:pt x="178446" y="152018"/>
                        <a:pt x="134525" y="136672"/>
                      </a:cubicBezTo>
                      <a:cubicBezTo>
                        <a:pt x="90604" y="121326"/>
                        <a:pt x="184796" y="177947"/>
                        <a:pt x="159925" y="155722"/>
                      </a:cubicBezTo>
                      <a:cubicBezTo>
                        <a:pt x="135054" y="133497"/>
                        <a:pt x="-14700" y="-5145"/>
                        <a:pt x="1175" y="1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9" name="フリーフォーム 1418">
                  <a:extLst>
                    <a:ext uri="{FF2B5EF4-FFF2-40B4-BE49-F238E27FC236}">
                      <a16:creationId xmlns:a16="http://schemas.microsoft.com/office/drawing/2014/main" id="{940EC935-406A-8221-32F8-0913B62107BB}"/>
                    </a:ext>
                  </a:extLst>
                </p:cNvPr>
                <p:cNvSpPr/>
                <p:nvPr/>
              </p:nvSpPr>
              <p:spPr>
                <a:xfrm>
                  <a:off x="7442200" y="7848571"/>
                  <a:ext cx="682663" cy="286306"/>
                </a:xfrm>
                <a:custGeom>
                  <a:avLst/>
                  <a:gdLst>
                    <a:gd name="connsiteX0" fmla="*/ 0 w 682663"/>
                    <a:gd name="connsiteY0" fmla="*/ 29 h 286306"/>
                    <a:gd name="connsiteX1" fmla="*/ 215900 w 682663"/>
                    <a:gd name="connsiteY1" fmla="*/ 212754 h 286306"/>
                    <a:gd name="connsiteX2" fmla="*/ 133350 w 682663"/>
                    <a:gd name="connsiteY2" fmla="*/ 165129 h 286306"/>
                    <a:gd name="connsiteX3" fmla="*/ 339725 w 682663"/>
                    <a:gd name="connsiteY3" fmla="*/ 269904 h 286306"/>
                    <a:gd name="connsiteX4" fmla="*/ 530225 w 682663"/>
                    <a:gd name="connsiteY4" fmla="*/ 282604 h 286306"/>
                    <a:gd name="connsiteX5" fmla="*/ 682625 w 682663"/>
                    <a:gd name="connsiteY5" fmla="*/ 234979 h 286306"/>
                    <a:gd name="connsiteX6" fmla="*/ 542925 w 682663"/>
                    <a:gd name="connsiteY6" fmla="*/ 257204 h 286306"/>
                    <a:gd name="connsiteX7" fmla="*/ 349250 w 682663"/>
                    <a:gd name="connsiteY7" fmla="*/ 234979 h 286306"/>
                    <a:gd name="connsiteX8" fmla="*/ 333375 w 682663"/>
                    <a:gd name="connsiteY8" fmla="*/ 250854 h 286306"/>
                    <a:gd name="connsiteX9" fmla="*/ 174625 w 682663"/>
                    <a:gd name="connsiteY9" fmla="*/ 165129 h 286306"/>
                    <a:gd name="connsiteX10" fmla="*/ 215900 w 682663"/>
                    <a:gd name="connsiteY10" fmla="*/ 196879 h 286306"/>
                    <a:gd name="connsiteX11" fmla="*/ 0 w 682663"/>
                    <a:gd name="connsiteY11" fmla="*/ 29 h 286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663" h="286306">
                      <a:moveTo>
                        <a:pt x="0" y="29"/>
                      </a:moveTo>
                      <a:cubicBezTo>
                        <a:pt x="0" y="2675"/>
                        <a:pt x="193675" y="185237"/>
                        <a:pt x="215900" y="212754"/>
                      </a:cubicBezTo>
                      <a:cubicBezTo>
                        <a:pt x="238125" y="240271"/>
                        <a:pt x="112713" y="155604"/>
                        <a:pt x="133350" y="165129"/>
                      </a:cubicBezTo>
                      <a:cubicBezTo>
                        <a:pt x="153987" y="174654"/>
                        <a:pt x="273579" y="250325"/>
                        <a:pt x="339725" y="269904"/>
                      </a:cubicBezTo>
                      <a:cubicBezTo>
                        <a:pt x="405871" y="289483"/>
                        <a:pt x="473075" y="288425"/>
                        <a:pt x="530225" y="282604"/>
                      </a:cubicBezTo>
                      <a:cubicBezTo>
                        <a:pt x="587375" y="276783"/>
                        <a:pt x="680508" y="239212"/>
                        <a:pt x="682625" y="234979"/>
                      </a:cubicBezTo>
                      <a:cubicBezTo>
                        <a:pt x="684742" y="230746"/>
                        <a:pt x="598487" y="257204"/>
                        <a:pt x="542925" y="257204"/>
                      </a:cubicBezTo>
                      <a:cubicBezTo>
                        <a:pt x="487363" y="257204"/>
                        <a:pt x="384175" y="236037"/>
                        <a:pt x="349250" y="234979"/>
                      </a:cubicBezTo>
                      <a:cubicBezTo>
                        <a:pt x="314325" y="233921"/>
                        <a:pt x="362479" y="262496"/>
                        <a:pt x="333375" y="250854"/>
                      </a:cubicBezTo>
                      <a:cubicBezTo>
                        <a:pt x="304271" y="239212"/>
                        <a:pt x="194204" y="174125"/>
                        <a:pt x="174625" y="165129"/>
                      </a:cubicBezTo>
                      <a:cubicBezTo>
                        <a:pt x="155046" y="156133"/>
                        <a:pt x="240771" y="222279"/>
                        <a:pt x="215900" y="196879"/>
                      </a:cubicBezTo>
                      <a:cubicBezTo>
                        <a:pt x="191029" y="171479"/>
                        <a:pt x="0" y="-2617"/>
                        <a:pt x="0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0" name="フリーフォーム 1419">
                  <a:extLst>
                    <a:ext uri="{FF2B5EF4-FFF2-40B4-BE49-F238E27FC236}">
                      <a16:creationId xmlns:a16="http://schemas.microsoft.com/office/drawing/2014/main" id="{450ECACE-3C58-1AA7-7B8C-1117225B2FE5}"/>
                    </a:ext>
                  </a:extLst>
                </p:cNvPr>
                <p:cNvSpPr/>
                <p:nvPr/>
              </p:nvSpPr>
              <p:spPr>
                <a:xfrm>
                  <a:off x="8090884" y="6208897"/>
                  <a:ext cx="508617" cy="319591"/>
                </a:xfrm>
                <a:custGeom>
                  <a:avLst/>
                  <a:gdLst>
                    <a:gd name="connsiteX0" fmla="*/ 507016 w 508617"/>
                    <a:gd name="connsiteY0" fmla="*/ 4578 h 319591"/>
                    <a:gd name="connsiteX1" fmla="*/ 322866 w 508617"/>
                    <a:gd name="connsiteY1" fmla="*/ 7753 h 319591"/>
                    <a:gd name="connsiteX2" fmla="*/ 173641 w 508617"/>
                    <a:gd name="connsiteY2" fmla="*/ 77603 h 319591"/>
                    <a:gd name="connsiteX3" fmla="*/ 208566 w 508617"/>
                    <a:gd name="connsiteY3" fmla="*/ 33153 h 319591"/>
                    <a:gd name="connsiteX4" fmla="*/ 18066 w 508617"/>
                    <a:gd name="connsiteY4" fmla="*/ 179203 h 319591"/>
                    <a:gd name="connsiteX5" fmla="*/ 68866 w 508617"/>
                    <a:gd name="connsiteY5" fmla="*/ 131578 h 319591"/>
                    <a:gd name="connsiteX6" fmla="*/ 11716 w 508617"/>
                    <a:gd name="connsiteY6" fmla="*/ 315728 h 319591"/>
                    <a:gd name="connsiteX7" fmla="*/ 18066 w 508617"/>
                    <a:gd name="connsiteY7" fmla="*/ 239528 h 319591"/>
                    <a:gd name="connsiteX8" fmla="*/ 195866 w 508617"/>
                    <a:gd name="connsiteY8" fmla="*/ 39503 h 319591"/>
                    <a:gd name="connsiteX9" fmla="*/ 294291 w 508617"/>
                    <a:gd name="connsiteY9" fmla="*/ 14103 h 319591"/>
                    <a:gd name="connsiteX10" fmla="*/ 211741 w 508617"/>
                    <a:gd name="connsiteY10" fmla="*/ 33153 h 319591"/>
                    <a:gd name="connsiteX11" fmla="*/ 507016 w 508617"/>
                    <a:gd name="connsiteY11" fmla="*/ 4578 h 31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8617" h="319591">
                      <a:moveTo>
                        <a:pt x="507016" y="4578"/>
                      </a:moveTo>
                      <a:cubicBezTo>
                        <a:pt x="525537" y="345"/>
                        <a:pt x="378428" y="-4418"/>
                        <a:pt x="322866" y="7753"/>
                      </a:cubicBezTo>
                      <a:cubicBezTo>
                        <a:pt x="267304" y="19924"/>
                        <a:pt x="192691" y="73370"/>
                        <a:pt x="173641" y="77603"/>
                      </a:cubicBezTo>
                      <a:cubicBezTo>
                        <a:pt x="154591" y="81836"/>
                        <a:pt x="234495" y="16220"/>
                        <a:pt x="208566" y="33153"/>
                      </a:cubicBezTo>
                      <a:cubicBezTo>
                        <a:pt x="182637" y="50086"/>
                        <a:pt x="41349" y="162799"/>
                        <a:pt x="18066" y="179203"/>
                      </a:cubicBezTo>
                      <a:cubicBezTo>
                        <a:pt x="-5217" y="195607"/>
                        <a:pt x="69924" y="108824"/>
                        <a:pt x="68866" y="131578"/>
                      </a:cubicBezTo>
                      <a:cubicBezTo>
                        <a:pt x="67808" y="154332"/>
                        <a:pt x="20183" y="297736"/>
                        <a:pt x="11716" y="315728"/>
                      </a:cubicBezTo>
                      <a:cubicBezTo>
                        <a:pt x="3249" y="333720"/>
                        <a:pt x="-12626" y="285565"/>
                        <a:pt x="18066" y="239528"/>
                      </a:cubicBezTo>
                      <a:cubicBezTo>
                        <a:pt x="48758" y="193491"/>
                        <a:pt x="149828" y="77074"/>
                        <a:pt x="195866" y="39503"/>
                      </a:cubicBezTo>
                      <a:cubicBezTo>
                        <a:pt x="241903" y="1932"/>
                        <a:pt x="291645" y="15161"/>
                        <a:pt x="294291" y="14103"/>
                      </a:cubicBezTo>
                      <a:cubicBezTo>
                        <a:pt x="296937" y="13045"/>
                        <a:pt x="182637" y="32624"/>
                        <a:pt x="211741" y="33153"/>
                      </a:cubicBezTo>
                      <a:cubicBezTo>
                        <a:pt x="240845" y="33682"/>
                        <a:pt x="488495" y="8811"/>
                        <a:pt x="507016" y="45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1" name="フリーフォーム 1420">
                  <a:extLst>
                    <a:ext uri="{FF2B5EF4-FFF2-40B4-BE49-F238E27FC236}">
                      <a16:creationId xmlns:a16="http://schemas.microsoft.com/office/drawing/2014/main" id="{62D5C7EC-9E78-0AD9-1F2A-3771FA03FEBC}"/>
                    </a:ext>
                  </a:extLst>
                </p:cNvPr>
                <p:cNvSpPr/>
                <p:nvPr/>
              </p:nvSpPr>
              <p:spPr>
                <a:xfrm>
                  <a:off x="8067086" y="6153657"/>
                  <a:ext cx="525787" cy="384554"/>
                </a:xfrm>
                <a:custGeom>
                  <a:avLst/>
                  <a:gdLst>
                    <a:gd name="connsiteX0" fmla="*/ 524464 w 525787"/>
                    <a:gd name="connsiteY0" fmla="*/ 2668 h 384554"/>
                    <a:gd name="connsiteX1" fmla="*/ 391114 w 525787"/>
                    <a:gd name="connsiteY1" fmla="*/ 15368 h 384554"/>
                    <a:gd name="connsiteX2" fmla="*/ 178389 w 525787"/>
                    <a:gd name="connsiteY2" fmla="*/ 72518 h 384554"/>
                    <a:gd name="connsiteX3" fmla="*/ 200614 w 525787"/>
                    <a:gd name="connsiteY3" fmla="*/ 47118 h 384554"/>
                    <a:gd name="connsiteX4" fmla="*/ 35514 w 525787"/>
                    <a:gd name="connsiteY4" fmla="*/ 193168 h 384554"/>
                    <a:gd name="connsiteX5" fmla="*/ 99014 w 525787"/>
                    <a:gd name="connsiteY5" fmla="*/ 139193 h 384554"/>
                    <a:gd name="connsiteX6" fmla="*/ 6939 w 525787"/>
                    <a:gd name="connsiteY6" fmla="*/ 263018 h 384554"/>
                    <a:gd name="connsiteX7" fmla="*/ 6939 w 525787"/>
                    <a:gd name="connsiteY7" fmla="*/ 383668 h 384554"/>
                    <a:gd name="connsiteX8" fmla="*/ 10114 w 525787"/>
                    <a:gd name="connsiteY8" fmla="*/ 307468 h 384554"/>
                    <a:gd name="connsiteX9" fmla="*/ 121239 w 525787"/>
                    <a:gd name="connsiteY9" fmla="*/ 123318 h 384554"/>
                    <a:gd name="connsiteX10" fmla="*/ 57739 w 525787"/>
                    <a:gd name="connsiteY10" fmla="*/ 202693 h 384554"/>
                    <a:gd name="connsiteX11" fmla="*/ 254589 w 525787"/>
                    <a:gd name="connsiteY11" fmla="*/ 40768 h 384554"/>
                    <a:gd name="connsiteX12" fmla="*/ 311739 w 525787"/>
                    <a:gd name="connsiteY12" fmla="*/ 2668 h 384554"/>
                    <a:gd name="connsiteX13" fmla="*/ 524464 w 525787"/>
                    <a:gd name="connsiteY13" fmla="*/ 2668 h 38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25787" h="384554">
                      <a:moveTo>
                        <a:pt x="524464" y="2668"/>
                      </a:moveTo>
                      <a:cubicBezTo>
                        <a:pt x="537693" y="4785"/>
                        <a:pt x="448793" y="3726"/>
                        <a:pt x="391114" y="15368"/>
                      </a:cubicBezTo>
                      <a:cubicBezTo>
                        <a:pt x="333435" y="27010"/>
                        <a:pt x="210139" y="67226"/>
                        <a:pt x="178389" y="72518"/>
                      </a:cubicBezTo>
                      <a:cubicBezTo>
                        <a:pt x="146639" y="77810"/>
                        <a:pt x="224426" y="27010"/>
                        <a:pt x="200614" y="47118"/>
                      </a:cubicBezTo>
                      <a:cubicBezTo>
                        <a:pt x="176802" y="67226"/>
                        <a:pt x="52447" y="177822"/>
                        <a:pt x="35514" y="193168"/>
                      </a:cubicBezTo>
                      <a:cubicBezTo>
                        <a:pt x="18581" y="208514"/>
                        <a:pt x="103776" y="127551"/>
                        <a:pt x="99014" y="139193"/>
                      </a:cubicBezTo>
                      <a:cubicBezTo>
                        <a:pt x="94252" y="150835"/>
                        <a:pt x="22285" y="222272"/>
                        <a:pt x="6939" y="263018"/>
                      </a:cubicBezTo>
                      <a:cubicBezTo>
                        <a:pt x="-8407" y="303764"/>
                        <a:pt x="6410" y="376260"/>
                        <a:pt x="6939" y="383668"/>
                      </a:cubicBezTo>
                      <a:cubicBezTo>
                        <a:pt x="7468" y="391076"/>
                        <a:pt x="-8936" y="350860"/>
                        <a:pt x="10114" y="307468"/>
                      </a:cubicBezTo>
                      <a:cubicBezTo>
                        <a:pt x="29164" y="264076"/>
                        <a:pt x="113302" y="140780"/>
                        <a:pt x="121239" y="123318"/>
                      </a:cubicBezTo>
                      <a:cubicBezTo>
                        <a:pt x="129176" y="105856"/>
                        <a:pt x="35514" y="216451"/>
                        <a:pt x="57739" y="202693"/>
                      </a:cubicBezTo>
                      <a:cubicBezTo>
                        <a:pt x="79964" y="188935"/>
                        <a:pt x="212256" y="74105"/>
                        <a:pt x="254589" y="40768"/>
                      </a:cubicBezTo>
                      <a:cubicBezTo>
                        <a:pt x="296922" y="7431"/>
                        <a:pt x="264643" y="7430"/>
                        <a:pt x="311739" y="2668"/>
                      </a:cubicBezTo>
                      <a:cubicBezTo>
                        <a:pt x="358835" y="-2094"/>
                        <a:pt x="511235" y="551"/>
                        <a:pt x="524464" y="26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2" name="フリーフォーム 1421">
                  <a:extLst>
                    <a:ext uri="{FF2B5EF4-FFF2-40B4-BE49-F238E27FC236}">
                      <a16:creationId xmlns:a16="http://schemas.microsoft.com/office/drawing/2014/main" id="{75E4CE18-44F3-D433-BF47-FB9ED01F57B2}"/>
                    </a:ext>
                  </a:extLst>
                </p:cNvPr>
                <p:cNvSpPr/>
                <p:nvPr/>
              </p:nvSpPr>
              <p:spPr>
                <a:xfrm>
                  <a:off x="7883203" y="7209177"/>
                  <a:ext cx="199733" cy="277552"/>
                </a:xfrm>
                <a:custGeom>
                  <a:avLst/>
                  <a:gdLst>
                    <a:gd name="connsiteX0" fmla="*/ 190822 w 199733"/>
                    <a:gd name="connsiteY0" fmla="*/ 10773 h 277552"/>
                    <a:gd name="connsiteX1" fmla="*/ 322 w 199733"/>
                    <a:gd name="connsiteY1" fmla="*/ 255248 h 277552"/>
                    <a:gd name="connsiteX2" fmla="*/ 143197 w 199733"/>
                    <a:gd name="connsiteY2" fmla="*/ 121898 h 277552"/>
                    <a:gd name="connsiteX3" fmla="*/ 57472 w 199733"/>
                    <a:gd name="connsiteY3" fmla="*/ 239373 h 277552"/>
                    <a:gd name="connsiteX4" fmla="*/ 111447 w 199733"/>
                    <a:gd name="connsiteY4" fmla="*/ 191748 h 277552"/>
                    <a:gd name="connsiteX5" fmla="*/ 73347 w 199733"/>
                    <a:gd name="connsiteY5" fmla="*/ 277473 h 277552"/>
                    <a:gd name="connsiteX6" fmla="*/ 143197 w 199733"/>
                    <a:gd name="connsiteY6" fmla="*/ 207623 h 277552"/>
                    <a:gd name="connsiteX7" fmla="*/ 92397 w 199733"/>
                    <a:gd name="connsiteY7" fmla="*/ 226673 h 277552"/>
                    <a:gd name="connsiteX8" fmla="*/ 105097 w 199733"/>
                    <a:gd name="connsiteY8" fmla="*/ 150473 h 277552"/>
                    <a:gd name="connsiteX9" fmla="*/ 25722 w 199733"/>
                    <a:gd name="connsiteY9" fmla="*/ 210798 h 277552"/>
                    <a:gd name="connsiteX10" fmla="*/ 155897 w 199733"/>
                    <a:gd name="connsiteY10" fmla="*/ 58398 h 277552"/>
                    <a:gd name="connsiteX11" fmla="*/ 190822 w 199733"/>
                    <a:gd name="connsiteY11" fmla="*/ 10773 h 277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9733" h="277552">
                      <a:moveTo>
                        <a:pt x="190822" y="10773"/>
                      </a:moveTo>
                      <a:cubicBezTo>
                        <a:pt x="164893" y="43581"/>
                        <a:pt x="8259" y="236727"/>
                        <a:pt x="322" y="255248"/>
                      </a:cubicBezTo>
                      <a:cubicBezTo>
                        <a:pt x="-7615" y="273769"/>
                        <a:pt x="133672" y="124544"/>
                        <a:pt x="143197" y="121898"/>
                      </a:cubicBezTo>
                      <a:cubicBezTo>
                        <a:pt x="152722" y="119252"/>
                        <a:pt x="62764" y="227731"/>
                        <a:pt x="57472" y="239373"/>
                      </a:cubicBezTo>
                      <a:cubicBezTo>
                        <a:pt x="52180" y="251015"/>
                        <a:pt x="108801" y="185398"/>
                        <a:pt x="111447" y="191748"/>
                      </a:cubicBezTo>
                      <a:cubicBezTo>
                        <a:pt x="114093" y="198098"/>
                        <a:pt x="68055" y="274827"/>
                        <a:pt x="73347" y="277473"/>
                      </a:cubicBezTo>
                      <a:cubicBezTo>
                        <a:pt x="78639" y="280119"/>
                        <a:pt x="140022" y="216090"/>
                        <a:pt x="143197" y="207623"/>
                      </a:cubicBezTo>
                      <a:cubicBezTo>
                        <a:pt x="146372" y="199156"/>
                        <a:pt x="98747" y="236198"/>
                        <a:pt x="92397" y="226673"/>
                      </a:cubicBezTo>
                      <a:cubicBezTo>
                        <a:pt x="86047" y="217148"/>
                        <a:pt x="116210" y="153119"/>
                        <a:pt x="105097" y="150473"/>
                      </a:cubicBezTo>
                      <a:cubicBezTo>
                        <a:pt x="93984" y="147827"/>
                        <a:pt x="17255" y="226144"/>
                        <a:pt x="25722" y="210798"/>
                      </a:cubicBezTo>
                      <a:cubicBezTo>
                        <a:pt x="34189" y="195452"/>
                        <a:pt x="131555" y="89090"/>
                        <a:pt x="155897" y="58398"/>
                      </a:cubicBezTo>
                      <a:cubicBezTo>
                        <a:pt x="180239" y="27706"/>
                        <a:pt x="216751" y="-22035"/>
                        <a:pt x="190822" y="10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3" name="フリーフォーム 1422">
                  <a:extLst>
                    <a:ext uri="{FF2B5EF4-FFF2-40B4-BE49-F238E27FC236}">
                      <a16:creationId xmlns:a16="http://schemas.microsoft.com/office/drawing/2014/main" id="{AACECDD5-4C36-41D5-D8A6-B480D28E3CF6}"/>
                    </a:ext>
                  </a:extLst>
                </p:cNvPr>
                <p:cNvSpPr/>
                <p:nvPr/>
              </p:nvSpPr>
              <p:spPr>
                <a:xfrm>
                  <a:off x="7959724" y="7428232"/>
                  <a:ext cx="217804" cy="195868"/>
                </a:xfrm>
                <a:custGeom>
                  <a:avLst/>
                  <a:gdLst>
                    <a:gd name="connsiteX0" fmla="*/ 212726 w 217804"/>
                    <a:gd name="connsiteY0" fmla="*/ 7618 h 195868"/>
                    <a:gd name="connsiteX1" fmla="*/ 31751 w 217804"/>
                    <a:gd name="connsiteY1" fmla="*/ 194943 h 195868"/>
                    <a:gd name="connsiteX2" fmla="*/ 133351 w 217804"/>
                    <a:gd name="connsiteY2" fmla="*/ 83818 h 195868"/>
                    <a:gd name="connsiteX3" fmla="*/ 1 w 217804"/>
                    <a:gd name="connsiteY3" fmla="*/ 185418 h 195868"/>
                    <a:gd name="connsiteX4" fmla="*/ 130176 w 217804"/>
                    <a:gd name="connsiteY4" fmla="*/ 71118 h 195868"/>
                    <a:gd name="connsiteX5" fmla="*/ 31751 w 217804"/>
                    <a:gd name="connsiteY5" fmla="*/ 134618 h 195868"/>
                    <a:gd name="connsiteX6" fmla="*/ 158751 w 217804"/>
                    <a:gd name="connsiteY6" fmla="*/ 42543 h 195868"/>
                    <a:gd name="connsiteX7" fmla="*/ 212726 w 217804"/>
                    <a:gd name="connsiteY7" fmla="*/ 7618 h 195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804" h="195868">
                      <a:moveTo>
                        <a:pt x="212726" y="7618"/>
                      </a:moveTo>
                      <a:cubicBezTo>
                        <a:pt x="191559" y="33018"/>
                        <a:pt x="44980" y="182243"/>
                        <a:pt x="31751" y="194943"/>
                      </a:cubicBezTo>
                      <a:cubicBezTo>
                        <a:pt x="18522" y="207643"/>
                        <a:pt x="138643" y="85405"/>
                        <a:pt x="133351" y="83818"/>
                      </a:cubicBezTo>
                      <a:cubicBezTo>
                        <a:pt x="128059" y="82231"/>
                        <a:pt x="530" y="187535"/>
                        <a:pt x="1" y="185418"/>
                      </a:cubicBezTo>
                      <a:cubicBezTo>
                        <a:pt x="-528" y="183301"/>
                        <a:pt x="124884" y="79585"/>
                        <a:pt x="130176" y="71118"/>
                      </a:cubicBezTo>
                      <a:cubicBezTo>
                        <a:pt x="135468" y="62651"/>
                        <a:pt x="26989" y="139380"/>
                        <a:pt x="31751" y="134618"/>
                      </a:cubicBezTo>
                      <a:cubicBezTo>
                        <a:pt x="36513" y="129856"/>
                        <a:pt x="133880" y="57889"/>
                        <a:pt x="158751" y="42543"/>
                      </a:cubicBezTo>
                      <a:cubicBezTo>
                        <a:pt x="183622" y="27197"/>
                        <a:pt x="233893" y="-17782"/>
                        <a:pt x="212726" y="76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4" name="フリーフォーム 1423">
                  <a:extLst>
                    <a:ext uri="{FF2B5EF4-FFF2-40B4-BE49-F238E27FC236}">
                      <a16:creationId xmlns:a16="http://schemas.microsoft.com/office/drawing/2014/main" id="{0DD7042F-7613-F467-2DEB-C1F09B11C2BD}"/>
                    </a:ext>
                  </a:extLst>
                </p:cNvPr>
                <p:cNvSpPr/>
                <p:nvPr/>
              </p:nvSpPr>
              <p:spPr>
                <a:xfrm>
                  <a:off x="7905704" y="7591397"/>
                  <a:ext cx="263779" cy="76317"/>
                </a:xfrm>
                <a:custGeom>
                  <a:avLst/>
                  <a:gdLst>
                    <a:gd name="connsiteX0" fmla="*/ 263571 w 263779"/>
                    <a:gd name="connsiteY0" fmla="*/ 28 h 76317"/>
                    <a:gd name="connsiteX1" fmla="*/ 63546 w 263779"/>
                    <a:gd name="connsiteY1" fmla="*/ 31778 h 76317"/>
                    <a:gd name="connsiteX2" fmla="*/ 171496 w 263779"/>
                    <a:gd name="connsiteY2" fmla="*/ 25428 h 76317"/>
                    <a:gd name="connsiteX3" fmla="*/ 47671 w 263779"/>
                    <a:gd name="connsiteY3" fmla="*/ 54003 h 76317"/>
                    <a:gd name="connsiteX4" fmla="*/ 165146 w 263779"/>
                    <a:gd name="connsiteY4" fmla="*/ 54003 h 76317"/>
                    <a:gd name="connsiteX5" fmla="*/ 46 w 263779"/>
                    <a:gd name="connsiteY5" fmla="*/ 76228 h 76317"/>
                    <a:gd name="connsiteX6" fmla="*/ 184196 w 263779"/>
                    <a:gd name="connsiteY6" fmla="*/ 44478 h 76317"/>
                    <a:gd name="connsiteX7" fmla="*/ 196896 w 263779"/>
                    <a:gd name="connsiteY7" fmla="*/ 44478 h 76317"/>
                    <a:gd name="connsiteX8" fmla="*/ 47671 w 263779"/>
                    <a:gd name="connsiteY8" fmla="*/ 31778 h 76317"/>
                    <a:gd name="connsiteX9" fmla="*/ 19096 w 263779"/>
                    <a:gd name="connsiteY9" fmla="*/ 38128 h 76317"/>
                    <a:gd name="connsiteX10" fmla="*/ 263571 w 263779"/>
                    <a:gd name="connsiteY10" fmla="*/ 28 h 7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779" h="76317">
                      <a:moveTo>
                        <a:pt x="263571" y="28"/>
                      </a:moveTo>
                      <a:cubicBezTo>
                        <a:pt x="270979" y="-1030"/>
                        <a:pt x="78892" y="27545"/>
                        <a:pt x="63546" y="31778"/>
                      </a:cubicBezTo>
                      <a:cubicBezTo>
                        <a:pt x="48200" y="36011"/>
                        <a:pt x="174142" y="21724"/>
                        <a:pt x="171496" y="25428"/>
                      </a:cubicBezTo>
                      <a:cubicBezTo>
                        <a:pt x="168850" y="29132"/>
                        <a:pt x="48729" y="49241"/>
                        <a:pt x="47671" y="54003"/>
                      </a:cubicBezTo>
                      <a:cubicBezTo>
                        <a:pt x="46613" y="58765"/>
                        <a:pt x="173083" y="50299"/>
                        <a:pt x="165146" y="54003"/>
                      </a:cubicBezTo>
                      <a:cubicBezTo>
                        <a:pt x="157209" y="57707"/>
                        <a:pt x="-3129" y="77815"/>
                        <a:pt x="46" y="76228"/>
                      </a:cubicBezTo>
                      <a:cubicBezTo>
                        <a:pt x="3221" y="74641"/>
                        <a:pt x="151388" y="49770"/>
                        <a:pt x="184196" y="44478"/>
                      </a:cubicBezTo>
                      <a:cubicBezTo>
                        <a:pt x="217004" y="39186"/>
                        <a:pt x="196896" y="44478"/>
                        <a:pt x="196896" y="44478"/>
                      </a:cubicBezTo>
                      <a:cubicBezTo>
                        <a:pt x="174142" y="42361"/>
                        <a:pt x="77304" y="32836"/>
                        <a:pt x="47671" y="31778"/>
                      </a:cubicBezTo>
                      <a:cubicBezTo>
                        <a:pt x="18038" y="30720"/>
                        <a:pt x="-12125" y="42361"/>
                        <a:pt x="19096" y="38128"/>
                      </a:cubicBezTo>
                      <a:cubicBezTo>
                        <a:pt x="50317" y="33895"/>
                        <a:pt x="256163" y="1086"/>
                        <a:pt x="263571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5" name="フリーフォーム 1424">
                  <a:extLst>
                    <a:ext uri="{FF2B5EF4-FFF2-40B4-BE49-F238E27FC236}">
                      <a16:creationId xmlns:a16="http://schemas.microsoft.com/office/drawing/2014/main" id="{5518A325-A173-F7AA-15F7-2056F7EA0584}"/>
                    </a:ext>
                  </a:extLst>
                </p:cNvPr>
                <p:cNvSpPr/>
                <p:nvPr/>
              </p:nvSpPr>
              <p:spPr>
                <a:xfrm>
                  <a:off x="7931134" y="7632409"/>
                  <a:ext cx="244519" cy="129305"/>
                </a:xfrm>
                <a:custGeom>
                  <a:avLst/>
                  <a:gdLst>
                    <a:gd name="connsiteX0" fmla="*/ 244491 w 244519"/>
                    <a:gd name="connsiteY0" fmla="*/ 291 h 129305"/>
                    <a:gd name="connsiteX1" fmla="*/ 47641 w 244519"/>
                    <a:gd name="connsiteY1" fmla="*/ 108241 h 129305"/>
                    <a:gd name="connsiteX2" fmla="*/ 25416 w 244519"/>
                    <a:gd name="connsiteY2" fmla="*/ 101891 h 129305"/>
                    <a:gd name="connsiteX3" fmla="*/ 127016 w 244519"/>
                    <a:gd name="connsiteY3" fmla="*/ 98716 h 129305"/>
                    <a:gd name="connsiteX4" fmla="*/ 92091 w 244519"/>
                    <a:gd name="connsiteY4" fmla="*/ 108241 h 129305"/>
                    <a:gd name="connsiteX5" fmla="*/ 212741 w 244519"/>
                    <a:gd name="connsiteY5" fmla="*/ 124116 h 129305"/>
                    <a:gd name="connsiteX6" fmla="*/ 16 w 244519"/>
                    <a:gd name="connsiteY6" fmla="*/ 127291 h 129305"/>
                    <a:gd name="connsiteX7" fmla="*/ 225441 w 244519"/>
                    <a:gd name="connsiteY7" fmla="*/ 95541 h 129305"/>
                    <a:gd name="connsiteX8" fmla="*/ 63516 w 244519"/>
                    <a:gd name="connsiteY8" fmla="*/ 76491 h 129305"/>
                    <a:gd name="connsiteX9" fmla="*/ 244491 w 244519"/>
                    <a:gd name="connsiteY9" fmla="*/ 291 h 129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519" h="129305">
                      <a:moveTo>
                        <a:pt x="244491" y="291"/>
                      </a:moveTo>
                      <a:cubicBezTo>
                        <a:pt x="241845" y="5583"/>
                        <a:pt x="84153" y="91308"/>
                        <a:pt x="47641" y="108241"/>
                      </a:cubicBezTo>
                      <a:cubicBezTo>
                        <a:pt x="11128" y="125174"/>
                        <a:pt x="12187" y="103478"/>
                        <a:pt x="25416" y="101891"/>
                      </a:cubicBezTo>
                      <a:cubicBezTo>
                        <a:pt x="38645" y="100304"/>
                        <a:pt x="115904" y="97658"/>
                        <a:pt x="127016" y="98716"/>
                      </a:cubicBezTo>
                      <a:cubicBezTo>
                        <a:pt x="138128" y="99774"/>
                        <a:pt x="77804" y="104008"/>
                        <a:pt x="92091" y="108241"/>
                      </a:cubicBezTo>
                      <a:cubicBezTo>
                        <a:pt x="106378" y="112474"/>
                        <a:pt x="228087" y="120941"/>
                        <a:pt x="212741" y="124116"/>
                      </a:cubicBezTo>
                      <a:cubicBezTo>
                        <a:pt x="197395" y="127291"/>
                        <a:pt x="-2101" y="132053"/>
                        <a:pt x="16" y="127291"/>
                      </a:cubicBezTo>
                      <a:cubicBezTo>
                        <a:pt x="2133" y="122529"/>
                        <a:pt x="214858" y="104008"/>
                        <a:pt x="225441" y="95541"/>
                      </a:cubicBezTo>
                      <a:cubicBezTo>
                        <a:pt x="236024" y="87074"/>
                        <a:pt x="62458" y="89720"/>
                        <a:pt x="63516" y="76491"/>
                      </a:cubicBezTo>
                      <a:cubicBezTo>
                        <a:pt x="64574" y="63262"/>
                        <a:pt x="247137" y="-5001"/>
                        <a:pt x="244491" y="2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6" name="フリーフォーム 1425">
                  <a:extLst>
                    <a:ext uri="{FF2B5EF4-FFF2-40B4-BE49-F238E27FC236}">
                      <a16:creationId xmlns:a16="http://schemas.microsoft.com/office/drawing/2014/main" id="{E99F5526-F0B4-5D9C-C3E3-D21BBD3CD84B}"/>
                    </a:ext>
                  </a:extLst>
                </p:cNvPr>
                <p:cNvSpPr/>
                <p:nvPr/>
              </p:nvSpPr>
              <p:spPr>
                <a:xfrm>
                  <a:off x="7264294" y="6232519"/>
                  <a:ext cx="366065" cy="467839"/>
                </a:xfrm>
                <a:custGeom>
                  <a:avLst/>
                  <a:gdLst>
                    <a:gd name="connsiteX0" fmla="*/ 106 w 366065"/>
                    <a:gd name="connsiteY0" fmla="*/ 6 h 467839"/>
                    <a:gd name="connsiteX1" fmla="*/ 187431 w 366065"/>
                    <a:gd name="connsiteY1" fmla="*/ 142881 h 467839"/>
                    <a:gd name="connsiteX2" fmla="*/ 89006 w 366065"/>
                    <a:gd name="connsiteY2" fmla="*/ 117481 h 467839"/>
                    <a:gd name="connsiteX3" fmla="*/ 254106 w 366065"/>
                    <a:gd name="connsiteY3" fmla="*/ 212731 h 467839"/>
                    <a:gd name="connsiteX4" fmla="*/ 158856 w 366065"/>
                    <a:gd name="connsiteY4" fmla="*/ 177806 h 467839"/>
                    <a:gd name="connsiteX5" fmla="*/ 254106 w 366065"/>
                    <a:gd name="connsiteY5" fmla="*/ 254006 h 467839"/>
                    <a:gd name="connsiteX6" fmla="*/ 216006 w 366065"/>
                    <a:gd name="connsiteY6" fmla="*/ 225431 h 467839"/>
                    <a:gd name="connsiteX7" fmla="*/ 225531 w 366065"/>
                    <a:gd name="connsiteY7" fmla="*/ 273056 h 467839"/>
                    <a:gd name="connsiteX8" fmla="*/ 222356 w 366065"/>
                    <a:gd name="connsiteY8" fmla="*/ 295281 h 467839"/>
                    <a:gd name="connsiteX9" fmla="*/ 269981 w 366065"/>
                    <a:gd name="connsiteY9" fmla="*/ 396881 h 467839"/>
                    <a:gd name="connsiteX10" fmla="*/ 241406 w 366065"/>
                    <a:gd name="connsiteY10" fmla="*/ 352431 h 467839"/>
                    <a:gd name="connsiteX11" fmla="*/ 365231 w 366065"/>
                    <a:gd name="connsiteY11" fmla="*/ 466731 h 467839"/>
                    <a:gd name="connsiteX12" fmla="*/ 292206 w 366065"/>
                    <a:gd name="connsiteY12" fmla="*/ 400056 h 467839"/>
                    <a:gd name="connsiteX13" fmla="*/ 225531 w 366065"/>
                    <a:gd name="connsiteY13" fmla="*/ 234956 h 467839"/>
                    <a:gd name="connsiteX14" fmla="*/ 206481 w 366065"/>
                    <a:gd name="connsiteY14" fmla="*/ 158756 h 467839"/>
                    <a:gd name="connsiteX15" fmla="*/ 85831 w 366065"/>
                    <a:gd name="connsiteY15" fmla="*/ 114306 h 467839"/>
                    <a:gd name="connsiteX16" fmla="*/ 158856 w 366065"/>
                    <a:gd name="connsiteY16" fmla="*/ 136531 h 467839"/>
                    <a:gd name="connsiteX17" fmla="*/ 106 w 366065"/>
                    <a:gd name="connsiteY17" fmla="*/ 6 h 46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6065" h="467839">
                      <a:moveTo>
                        <a:pt x="106" y="6"/>
                      </a:moveTo>
                      <a:cubicBezTo>
                        <a:pt x="4868" y="1064"/>
                        <a:pt x="172614" y="123302"/>
                        <a:pt x="187431" y="142881"/>
                      </a:cubicBezTo>
                      <a:cubicBezTo>
                        <a:pt x="202248" y="162460"/>
                        <a:pt x="77894" y="105839"/>
                        <a:pt x="89006" y="117481"/>
                      </a:cubicBezTo>
                      <a:cubicBezTo>
                        <a:pt x="100119" y="129123"/>
                        <a:pt x="242464" y="202677"/>
                        <a:pt x="254106" y="212731"/>
                      </a:cubicBezTo>
                      <a:cubicBezTo>
                        <a:pt x="265748" y="222785"/>
                        <a:pt x="158856" y="170927"/>
                        <a:pt x="158856" y="177806"/>
                      </a:cubicBezTo>
                      <a:cubicBezTo>
                        <a:pt x="158856" y="184685"/>
                        <a:pt x="244581" y="246069"/>
                        <a:pt x="254106" y="254006"/>
                      </a:cubicBezTo>
                      <a:cubicBezTo>
                        <a:pt x="263631" y="261943"/>
                        <a:pt x="220768" y="222256"/>
                        <a:pt x="216006" y="225431"/>
                      </a:cubicBezTo>
                      <a:cubicBezTo>
                        <a:pt x="211244" y="228606"/>
                        <a:pt x="224473" y="261414"/>
                        <a:pt x="225531" y="273056"/>
                      </a:cubicBezTo>
                      <a:cubicBezTo>
                        <a:pt x="226589" y="284698"/>
                        <a:pt x="214948" y="274644"/>
                        <a:pt x="222356" y="295281"/>
                      </a:cubicBezTo>
                      <a:cubicBezTo>
                        <a:pt x="229764" y="315918"/>
                        <a:pt x="266806" y="387356"/>
                        <a:pt x="269981" y="396881"/>
                      </a:cubicBezTo>
                      <a:cubicBezTo>
                        <a:pt x="273156" y="406406"/>
                        <a:pt x="225531" y="340789"/>
                        <a:pt x="241406" y="352431"/>
                      </a:cubicBezTo>
                      <a:cubicBezTo>
                        <a:pt x="257281" y="364073"/>
                        <a:pt x="356764" y="458794"/>
                        <a:pt x="365231" y="466731"/>
                      </a:cubicBezTo>
                      <a:cubicBezTo>
                        <a:pt x="373698" y="474669"/>
                        <a:pt x="315489" y="438685"/>
                        <a:pt x="292206" y="400056"/>
                      </a:cubicBezTo>
                      <a:cubicBezTo>
                        <a:pt x="268923" y="361427"/>
                        <a:pt x="239818" y="275173"/>
                        <a:pt x="225531" y="234956"/>
                      </a:cubicBezTo>
                      <a:cubicBezTo>
                        <a:pt x="211244" y="194739"/>
                        <a:pt x="229764" y="178864"/>
                        <a:pt x="206481" y="158756"/>
                      </a:cubicBezTo>
                      <a:cubicBezTo>
                        <a:pt x="183198" y="138648"/>
                        <a:pt x="93768" y="118010"/>
                        <a:pt x="85831" y="114306"/>
                      </a:cubicBezTo>
                      <a:cubicBezTo>
                        <a:pt x="77894" y="110602"/>
                        <a:pt x="166264" y="152406"/>
                        <a:pt x="158856" y="136531"/>
                      </a:cubicBezTo>
                      <a:cubicBezTo>
                        <a:pt x="151448" y="120656"/>
                        <a:pt x="-4656" y="-1052"/>
                        <a:pt x="106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7" name="フリーフォーム 1426">
                  <a:extLst>
                    <a:ext uri="{FF2B5EF4-FFF2-40B4-BE49-F238E27FC236}">
                      <a16:creationId xmlns:a16="http://schemas.microsoft.com/office/drawing/2014/main" id="{E1B53205-B377-C404-A504-35EE01E7DC0F}"/>
                    </a:ext>
                  </a:extLst>
                </p:cNvPr>
                <p:cNvSpPr/>
                <p:nvPr/>
              </p:nvSpPr>
              <p:spPr>
                <a:xfrm>
                  <a:off x="7374942" y="6357543"/>
                  <a:ext cx="255468" cy="739054"/>
                </a:xfrm>
                <a:custGeom>
                  <a:avLst/>
                  <a:gdLst>
                    <a:gd name="connsiteX0" fmla="*/ 583 w 255468"/>
                    <a:gd name="connsiteY0" fmla="*/ 5157 h 739054"/>
                    <a:gd name="connsiteX1" fmla="*/ 118058 w 255468"/>
                    <a:gd name="connsiteY1" fmla="*/ 163907 h 739054"/>
                    <a:gd name="connsiteX2" fmla="*/ 102183 w 255468"/>
                    <a:gd name="connsiteY2" fmla="*/ 252807 h 739054"/>
                    <a:gd name="connsiteX3" fmla="*/ 159333 w 255468"/>
                    <a:gd name="connsiteY3" fmla="*/ 319482 h 739054"/>
                    <a:gd name="connsiteX4" fmla="*/ 152983 w 255468"/>
                    <a:gd name="connsiteY4" fmla="*/ 373457 h 739054"/>
                    <a:gd name="connsiteX5" fmla="*/ 168858 w 255468"/>
                    <a:gd name="connsiteY5" fmla="*/ 405207 h 739054"/>
                    <a:gd name="connsiteX6" fmla="*/ 181558 w 255468"/>
                    <a:gd name="connsiteY6" fmla="*/ 478232 h 739054"/>
                    <a:gd name="connsiteX7" fmla="*/ 222833 w 255468"/>
                    <a:gd name="connsiteY7" fmla="*/ 500457 h 739054"/>
                    <a:gd name="connsiteX8" fmla="*/ 210133 w 255468"/>
                    <a:gd name="connsiteY8" fmla="*/ 541732 h 739054"/>
                    <a:gd name="connsiteX9" fmla="*/ 235533 w 255468"/>
                    <a:gd name="connsiteY9" fmla="*/ 579832 h 739054"/>
                    <a:gd name="connsiteX10" fmla="*/ 206958 w 255468"/>
                    <a:gd name="connsiteY10" fmla="*/ 617932 h 739054"/>
                    <a:gd name="connsiteX11" fmla="*/ 254583 w 255468"/>
                    <a:gd name="connsiteY11" fmla="*/ 662382 h 739054"/>
                    <a:gd name="connsiteX12" fmla="*/ 238708 w 255468"/>
                    <a:gd name="connsiteY12" fmla="*/ 662382 h 739054"/>
                    <a:gd name="connsiteX13" fmla="*/ 248233 w 255468"/>
                    <a:gd name="connsiteY13" fmla="*/ 738582 h 739054"/>
                    <a:gd name="connsiteX14" fmla="*/ 219658 w 255468"/>
                    <a:gd name="connsiteY14" fmla="*/ 621107 h 739054"/>
                    <a:gd name="connsiteX15" fmla="*/ 124408 w 255468"/>
                    <a:gd name="connsiteY15" fmla="*/ 255982 h 739054"/>
                    <a:gd name="connsiteX16" fmla="*/ 175208 w 255468"/>
                    <a:gd name="connsiteY16" fmla="*/ 373457 h 739054"/>
                    <a:gd name="connsiteX17" fmla="*/ 583 w 255468"/>
                    <a:gd name="connsiteY17" fmla="*/ 5157 h 73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5468" h="739054">
                      <a:moveTo>
                        <a:pt x="583" y="5157"/>
                      </a:moveTo>
                      <a:cubicBezTo>
                        <a:pt x="-8942" y="-29768"/>
                        <a:pt x="101125" y="122632"/>
                        <a:pt x="118058" y="163907"/>
                      </a:cubicBezTo>
                      <a:cubicBezTo>
                        <a:pt x="134991" y="205182"/>
                        <a:pt x="95304" y="226878"/>
                        <a:pt x="102183" y="252807"/>
                      </a:cubicBezTo>
                      <a:cubicBezTo>
                        <a:pt x="109062" y="278736"/>
                        <a:pt x="150866" y="299374"/>
                        <a:pt x="159333" y="319482"/>
                      </a:cubicBezTo>
                      <a:cubicBezTo>
                        <a:pt x="167800" y="339590"/>
                        <a:pt x="151396" y="359170"/>
                        <a:pt x="152983" y="373457"/>
                      </a:cubicBezTo>
                      <a:cubicBezTo>
                        <a:pt x="154570" y="387744"/>
                        <a:pt x="164095" y="387744"/>
                        <a:pt x="168858" y="405207"/>
                      </a:cubicBezTo>
                      <a:cubicBezTo>
                        <a:pt x="173621" y="422670"/>
                        <a:pt x="172562" y="462357"/>
                        <a:pt x="181558" y="478232"/>
                      </a:cubicBezTo>
                      <a:cubicBezTo>
                        <a:pt x="190554" y="494107"/>
                        <a:pt x="218071" y="489874"/>
                        <a:pt x="222833" y="500457"/>
                      </a:cubicBezTo>
                      <a:cubicBezTo>
                        <a:pt x="227596" y="511040"/>
                        <a:pt x="208016" y="528503"/>
                        <a:pt x="210133" y="541732"/>
                      </a:cubicBezTo>
                      <a:cubicBezTo>
                        <a:pt x="212250" y="554961"/>
                        <a:pt x="236062" y="567132"/>
                        <a:pt x="235533" y="579832"/>
                      </a:cubicBezTo>
                      <a:cubicBezTo>
                        <a:pt x="235004" y="592532"/>
                        <a:pt x="203783" y="604174"/>
                        <a:pt x="206958" y="617932"/>
                      </a:cubicBezTo>
                      <a:cubicBezTo>
                        <a:pt x="210133" y="631690"/>
                        <a:pt x="254583" y="662382"/>
                        <a:pt x="254583" y="662382"/>
                      </a:cubicBezTo>
                      <a:cubicBezTo>
                        <a:pt x="259875" y="669790"/>
                        <a:pt x="239766" y="649682"/>
                        <a:pt x="238708" y="662382"/>
                      </a:cubicBezTo>
                      <a:cubicBezTo>
                        <a:pt x="237650" y="675082"/>
                        <a:pt x="251408" y="745461"/>
                        <a:pt x="248233" y="738582"/>
                      </a:cubicBezTo>
                      <a:cubicBezTo>
                        <a:pt x="245058" y="731703"/>
                        <a:pt x="240295" y="701540"/>
                        <a:pt x="219658" y="621107"/>
                      </a:cubicBezTo>
                      <a:cubicBezTo>
                        <a:pt x="199021" y="540674"/>
                        <a:pt x="131816" y="297257"/>
                        <a:pt x="124408" y="255982"/>
                      </a:cubicBezTo>
                      <a:cubicBezTo>
                        <a:pt x="117000" y="214707"/>
                        <a:pt x="196904" y="418965"/>
                        <a:pt x="175208" y="373457"/>
                      </a:cubicBezTo>
                      <a:cubicBezTo>
                        <a:pt x="153512" y="327949"/>
                        <a:pt x="10108" y="40082"/>
                        <a:pt x="583" y="51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8" name="フリーフォーム 1427">
                  <a:extLst>
                    <a:ext uri="{FF2B5EF4-FFF2-40B4-BE49-F238E27FC236}">
                      <a16:creationId xmlns:a16="http://schemas.microsoft.com/office/drawing/2014/main" id="{869B6368-F88D-4CED-320E-1757BFFF515D}"/>
                    </a:ext>
                  </a:extLst>
                </p:cNvPr>
                <p:cNvSpPr/>
                <p:nvPr/>
              </p:nvSpPr>
              <p:spPr>
                <a:xfrm>
                  <a:off x="7597764" y="6971713"/>
                  <a:ext cx="41572" cy="569701"/>
                </a:xfrm>
                <a:custGeom>
                  <a:avLst/>
                  <a:gdLst>
                    <a:gd name="connsiteX0" fmla="*/ 19061 w 41572"/>
                    <a:gd name="connsiteY0" fmla="*/ 587 h 569701"/>
                    <a:gd name="connsiteX1" fmla="*/ 11 w 41572"/>
                    <a:gd name="connsiteY1" fmla="*/ 273637 h 569701"/>
                    <a:gd name="connsiteX2" fmla="*/ 22236 w 41572"/>
                    <a:gd name="connsiteY2" fmla="*/ 184737 h 569701"/>
                    <a:gd name="connsiteX3" fmla="*/ 3186 w 41572"/>
                    <a:gd name="connsiteY3" fmla="*/ 403812 h 569701"/>
                    <a:gd name="connsiteX4" fmla="*/ 12711 w 41572"/>
                    <a:gd name="connsiteY4" fmla="*/ 299037 h 569701"/>
                    <a:gd name="connsiteX5" fmla="*/ 9536 w 41572"/>
                    <a:gd name="connsiteY5" fmla="*/ 562562 h 569701"/>
                    <a:gd name="connsiteX6" fmla="*/ 22236 w 41572"/>
                    <a:gd name="connsiteY6" fmla="*/ 460962 h 569701"/>
                    <a:gd name="connsiteX7" fmla="*/ 41286 w 41572"/>
                    <a:gd name="connsiteY7" fmla="*/ 108537 h 569701"/>
                    <a:gd name="connsiteX8" fmla="*/ 6361 w 41572"/>
                    <a:gd name="connsiteY8" fmla="*/ 197437 h 569701"/>
                    <a:gd name="connsiteX9" fmla="*/ 19061 w 41572"/>
                    <a:gd name="connsiteY9" fmla="*/ 587 h 569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572" h="569701">
                      <a:moveTo>
                        <a:pt x="19061" y="587"/>
                      </a:moveTo>
                      <a:cubicBezTo>
                        <a:pt x="18003" y="13287"/>
                        <a:pt x="-518" y="242945"/>
                        <a:pt x="11" y="273637"/>
                      </a:cubicBezTo>
                      <a:cubicBezTo>
                        <a:pt x="540" y="304329"/>
                        <a:pt x="21707" y="163041"/>
                        <a:pt x="22236" y="184737"/>
                      </a:cubicBezTo>
                      <a:cubicBezTo>
                        <a:pt x="22765" y="206433"/>
                        <a:pt x="4773" y="384762"/>
                        <a:pt x="3186" y="403812"/>
                      </a:cubicBezTo>
                      <a:cubicBezTo>
                        <a:pt x="1599" y="422862"/>
                        <a:pt x="11653" y="272579"/>
                        <a:pt x="12711" y="299037"/>
                      </a:cubicBezTo>
                      <a:cubicBezTo>
                        <a:pt x="13769" y="325495"/>
                        <a:pt x="7949" y="535575"/>
                        <a:pt x="9536" y="562562"/>
                      </a:cubicBezTo>
                      <a:cubicBezTo>
                        <a:pt x="11123" y="589549"/>
                        <a:pt x="16944" y="536633"/>
                        <a:pt x="22236" y="460962"/>
                      </a:cubicBezTo>
                      <a:cubicBezTo>
                        <a:pt x="27528" y="385291"/>
                        <a:pt x="43932" y="152458"/>
                        <a:pt x="41286" y="108537"/>
                      </a:cubicBezTo>
                      <a:cubicBezTo>
                        <a:pt x="38640" y="64616"/>
                        <a:pt x="10065" y="209608"/>
                        <a:pt x="6361" y="197437"/>
                      </a:cubicBezTo>
                      <a:cubicBezTo>
                        <a:pt x="2657" y="185266"/>
                        <a:pt x="20119" y="-12113"/>
                        <a:pt x="19061" y="5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9" name="フリーフォーム 1428">
                  <a:extLst>
                    <a:ext uri="{FF2B5EF4-FFF2-40B4-BE49-F238E27FC236}">
                      <a16:creationId xmlns:a16="http://schemas.microsoft.com/office/drawing/2014/main" id="{028ABF3F-077D-7EA0-8E31-D8ADCAFAE135}"/>
                    </a:ext>
                  </a:extLst>
                </p:cNvPr>
                <p:cNvSpPr/>
                <p:nvPr/>
              </p:nvSpPr>
              <p:spPr>
                <a:xfrm>
                  <a:off x="7796372" y="7057441"/>
                  <a:ext cx="209064" cy="410715"/>
                </a:xfrm>
                <a:custGeom>
                  <a:avLst/>
                  <a:gdLst>
                    <a:gd name="connsiteX0" fmla="*/ 207803 w 209064"/>
                    <a:gd name="connsiteY0" fmla="*/ 3759 h 410715"/>
                    <a:gd name="connsiteX1" fmla="*/ 45878 w 209064"/>
                    <a:gd name="connsiteY1" fmla="*/ 314909 h 410715"/>
                    <a:gd name="connsiteX2" fmla="*/ 125253 w 209064"/>
                    <a:gd name="connsiteY2" fmla="*/ 162509 h 410715"/>
                    <a:gd name="connsiteX3" fmla="*/ 30003 w 209064"/>
                    <a:gd name="connsiteY3" fmla="*/ 410159 h 410715"/>
                    <a:gd name="connsiteX4" fmla="*/ 201453 w 209064"/>
                    <a:gd name="connsiteY4" fmla="*/ 79959 h 410715"/>
                    <a:gd name="connsiteX5" fmla="*/ 1428 w 209064"/>
                    <a:gd name="connsiteY5" fmla="*/ 337134 h 410715"/>
                    <a:gd name="connsiteX6" fmla="*/ 115728 w 209064"/>
                    <a:gd name="connsiteY6" fmla="*/ 152984 h 410715"/>
                    <a:gd name="connsiteX7" fmla="*/ 207803 w 209064"/>
                    <a:gd name="connsiteY7" fmla="*/ 3759 h 41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064" h="410715">
                      <a:moveTo>
                        <a:pt x="207803" y="3759"/>
                      </a:moveTo>
                      <a:cubicBezTo>
                        <a:pt x="196161" y="30746"/>
                        <a:pt x="45878" y="314909"/>
                        <a:pt x="45878" y="314909"/>
                      </a:cubicBezTo>
                      <a:cubicBezTo>
                        <a:pt x="32120" y="341367"/>
                        <a:pt x="127899" y="146634"/>
                        <a:pt x="125253" y="162509"/>
                      </a:cubicBezTo>
                      <a:cubicBezTo>
                        <a:pt x="122607" y="178384"/>
                        <a:pt x="17303" y="423917"/>
                        <a:pt x="30003" y="410159"/>
                      </a:cubicBezTo>
                      <a:cubicBezTo>
                        <a:pt x="42703" y="396401"/>
                        <a:pt x="206215" y="92130"/>
                        <a:pt x="201453" y="79959"/>
                      </a:cubicBezTo>
                      <a:cubicBezTo>
                        <a:pt x="196691" y="67788"/>
                        <a:pt x="15715" y="324963"/>
                        <a:pt x="1428" y="337134"/>
                      </a:cubicBezTo>
                      <a:cubicBezTo>
                        <a:pt x="-12859" y="349305"/>
                        <a:pt x="83978" y="203784"/>
                        <a:pt x="115728" y="152984"/>
                      </a:cubicBezTo>
                      <a:cubicBezTo>
                        <a:pt x="147478" y="102184"/>
                        <a:pt x="219445" y="-23228"/>
                        <a:pt x="207803" y="3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0" name="フリーフォーム 1429">
                  <a:extLst>
                    <a:ext uri="{FF2B5EF4-FFF2-40B4-BE49-F238E27FC236}">
                      <a16:creationId xmlns:a16="http://schemas.microsoft.com/office/drawing/2014/main" id="{8DBD73BD-F016-8FBE-6541-C34637CF9398}"/>
                    </a:ext>
                  </a:extLst>
                </p:cNvPr>
                <p:cNvSpPr/>
                <p:nvPr/>
              </p:nvSpPr>
              <p:spPr>
                <a:xfrm>
                  <a:off x="7441007" y="7524340"/>
                  <a:ext cx="204397" cy="370304"/>
                </a:xfrm>
                <a:custGeom>
                  <a:avLst/>
                  <a:gdLst>
                    <a:gd name="connsiteX0" fmla="*/ 204393 w 204397"/>
                    <a:gd name="connsiteY0" fmla="*/ 410 h 370304"/>
                    <a:gd name="connsiteX1" fmla="*/ 1193 w 204397"/>
                    <a:gd name="connsiteY1" fmla="*/ 368710 h 370304"/>
                    <a:gd name="connsiteX2" fmla="*/ 115493 w 204397"/>
                    <a:gd name="connsiteY2" fmla="*/ 140110 h 370304"/>
                    <a:gd name="connsiteX3" fmla="*/ 7543 w 204397"/>
                    <a:gd name="connsiteY3" fmla="*/ 292510 h 370304"/>
                    <a:gd name="connsiteX4" fmla="*/ 204393 w 204397"/>
                    <a:gd name="connsiteY4" fmla="*/ 410 h 370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397" h="370304">
                      <a:moveTo>
                        <a:pt x="204393" y="410"/>
                      </a:moveTo>
                      <a:cubicBezTo>
                        <a:pt x="203335" y="13110"/>
                        <a:pt x="16010" y="345427"/>
                        <a:pt x="1193" y="368710"/>
                      </a:cubicBezTo>
                      <a:cubicBezTo>
                        <a:pt x="-13624" y="391993"/>
                        <a:pt x="114435" y="152810"/>
                        <a:pt x="115493" y="140110"/>
                      </a:cubicBezTo>
                      <a:cubicBezTo>
                        <a:pt x="116551" y="127410"/>
                        <a:pt x="-6744" y="311031"/>
                        <a:pt x="7543" y="292510"/>
                      </a:cubicBezTo>
                      <a:cubicBezTo>
                        <a:pt x="21830" y="273989"/>
                        <a:pt x="205451" y="-12290"/>
                        <a:pt x="204393" y="4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1" name="フリーフォーム 1430">
                  <a:extLst>
                    <a:ext uri="{FF2B5EF4-FFF2-40B4-BE49-F238E27FC236}">
                      <a16:creationId xmlns:a16="http://schemas.microsoft.com/office/drawing/2014/main" id="{87499BCB-6BD2-00B8-B4A7-414CA8E78D9E}"/>
                    </a:ext>
                  </a:extLst>
                </p:cNvPr>
                <p:cNvSpPr/>
                <p:nvPr/>
              </p:nvSpPr>
              <p:spPr>
                <a:xfrm>
                  <a:off x="7181497" y="7610474"/>
                  <a:ext cx="200631" cy="254226"/>
                </a:xfrm>
                <a:custGeom>
                  <a:avLst/>
                  <a:gdLst>
                    <a:gd name="connsiteX0" fmla="*/ 200378 w 200631"/>
                    <a:gd name="connsiteY0" fmla="*/ 1 h 254226"/>
                    <a:gd name="connsiteX1" fmla="*/ 108303 w 200631"/>
                    <a:gd name="connsiteY1" fmla="*/ 193676 h 254226"/>
                    <a:gd name="connsiteX2" fmla="*/ 353 w 200631"/>
                    <a:gd name="connsiteY2" fmla="*/ 254001 h 254226"/>
                    <a:gd name="connsiteX3" fmla="*/ 146403 w 200631"/>
                    <a:gd name="connsiteY3" fmla="*/ 177801 h 254226"/>
                    <a:gd name="connsiteX4" fmla="*/ 54328 w 200631"/>
                    <a:gd name="connsiteY4" fmla="*/ 234951 h 254226"/>
                    <a:gd name="connsiteX5" fmla="*/ 127353 w 200631"/>
                    <a:gd name="connsiteY5" fmla="*/ 133351 h 254226"/>
                    <a:gd name="connsiteX6" fmla="*/ 79728 w 200631"/>
                    <a:gd name="connsiteY6" fmla="*/ 196851 h 254226"/>
                    <a:gd name="connsiteX7" fmla="*/ 200378 w 200631"/>
                    <a:gd name="connsiteY7" fmla="*/ 1 h 254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631" h="254226">
                      <a:moveTo>
                        <a:pt x="200378" y="1"/>
                      </a:moveTo>
                      <a:cubicBezTo>
                        <a:pt x="205141" y="-528"/>
                        <a:pt x="141640" y="151343"/>
                        <a:pt x="108303" y="193676"/>
                      </a:cubicBezTo>
                      <a:cubicBezTo>
                        <a:pt x="74966" y="236009"/>
                        <a:pt x="-5997" y="256647"/>
                        <a:pt x="353" y="254001"/>
                      </a:cubicBezTo>
                      <a:cubicBezTo>
                        <a:pt x="6703" y="251355"/>
                        <a:pt x="137407" y="180976"/>
                        <a:pt x="146403" y="177801"/>
                      </a:cubicBezTo>
                      <a:cubicBezTo>
                        <a:pt x="155399" y="174626"/>
                        <a:pt x="57503" y="242359"/>
                        <a:pt x="54328" y="234951"/>
                      </a:cubicBezTo>
                      <a:cubicBezTo>
                        <a:pt x="51153" y="227543"/>
                        <a:pt x="123120" y="139701"/>
                        <a:pt x="127353" y="133351"/>
                      </a:cubicBezTo>
                      <a:cubicBezTo>
                        <a:pt x="131586" y="127001"/>
                        <a:pt x="66499" y="213255"/>
                        <a:pt x="79728" y="196851"/>
                      </a:cubicBezTo>
                      <a:cubicBezTo>
                        <a:pt x="92957" y="180447"/>
                        <a:pt x="195615" y="530"/>
                        <a:pt x="200378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2" name="フリーフォーム 1431">
                  <a:extLst>
                    <a:ext uri="{FF2B5EF4-FFF2-40B4-BE49-F238E27FC236}">
                      <a16:creationId xmlns:a16="http://schemas.microsoft.com/office/drawing/2014/main" id="{8247187D-51EF-8C5C-9125-0854693E71EA}"/>
                    </a:ext>
                  </a:extLst>
                </p:cNvPr>
                <p:cNvSpPr/>
                <p:nvPr/>
              </p:nvSpPr>
              <p:spPr>
                <a:xfrm>
                  <a:off x="7409410" y="7587651"/>
                  <a:ext cx="140785" cy="297986"/>
                </a:xfrm>
                <a:custGeom>
                  <a:avLst/>
                  <a:gdLst>
                    <a:gd name="connsiteX0" fmla="*/ 140740 w 140785"/>
                    <a:gd name="connsiteY0" fmla="*/ 599 h 297986"/>
                    <a:gd name="connsiteX1" fmla="*/ 1040 w 140785"/>
                    <a:gd name="connsiteY1" fmla="*/ 295874 h 297986"/>
                    <a:gd name="connsiteX2" fmla="*/ 74065 w 140785"/>
                    <a:gd name="connsiteY2" fmla="*/ 137124 h 297986"/>
                    <a:gd name="connsiteX3" fmla="*/ 16915 w 140785"/>
                    <a:gd name="connsiteY3" fmla="*/ 216499 h 297986"/>
                    <a:gd name="connsiteX4" fmla="*/ 140740 w 140785"/>
                    <a:gd name="connsiteY4" fmla="*/ 599 h 29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85" h="297986">
                      <a:moveTo>
                        <a:pt x="140740" y="599"/>
                      </a:moveTo>
                      <a:cubicBezTo>
                        <a:pt x="138094" y="13828"/>
                        <a:pt x="12152" y="273120"/>
                        <a:pt x="1040" y="295874"/>
                      </a:cubicBezTo>
                      <a:cubicBezTo>
                        <a:pt x="-10072" y="318628"/>
                        <a:pt x="71419" y="150353"/>
                        <a:pt x="74065" y="137124"/>
                      </a:cubicBezTo>
                      <a:cubicBezTo>
                        <a:pt x="76711" y="123895"/>
                        <a:pt x="4744" y="235549"/>
                        <a:pt x="16915" y="216499"/>
                      </a:cubicBezTo>
                      <a:cubicBezTo>
                        <a:pt x="29086" y="197449"/>
                        <a:pt x="143386" y="-12630"/>
                        <a:pt x="140740" y="5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3" name="フリーフォーム 1432">
                  <a:extLst>
                    <a:ext uri="{FF2B5EF4-FFF2-40B4-BE49-F238E27FC236}">
                      <a16:creationId xmlns:a16="http://schemas.microsoft.com/office/drawing/2014/main" id="{35F2D16B-0262-6D2C-E563-DE2518ED3B84}"/>
                    </a:ext>
                  </a:extLst>
                </p:cNvPr>
                <p:cNvSpPr/>
                <p:nvPr/>
              </p:nvSpPr>
              <p:spPr>
                <a:xfrm>
                  <a:off x="7143607" y="7835530"/>
                  <a:ext cx="349713" cy="90056"/>
                </a:xfrm>
                <a:custGeom>
                  <a:avLst/>
                  <a:gdLst>
                    <a:gd name="connsiteX0" fmla="*/ 143 w 349713"/>
                    <a:gd name="connsiteY0" fmla="*/ 370 h 90056"/>
                    <a:gd name="connsiteX1" fmla="*/ 146193 w 349713"/>
                    <a:gd name="connsiteY1" fmla="*/ 57520 h 90056"/>
                    <a:gd name="connsiteX2" fmla="*/ 216043 w 349713"/>
                    <a:gd name="connsiteY2" fmla="*/ 57520 h 90056"/>
                    <a:gd name="connsiteX3" fmla="*/ 349393 w 349713"/>
                    <a:gd name="connsiteY3" fmla="*/ 25770 h 90056"/>
                    <a:gd name="connsiteX4" fmla="*/ 250968 w 349713"/>
                    <a:gd name="connsiteY4" fmla="*/ 51170 h 90056"/>
                    <a:gd name="connsiteX5" fmla="*/ 174768 w 349713"/>
                    <a:gd name="connsiteY5" fmla="*/ 89270 h 90056"/>
                    <a:gd name="connsiteX6" fmla="*/ 143 w 349713"/>
                    <a:gd name="connsiteY6" fmla="*/ 370 h 9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9713" h="90056">
                      <a:moveTo>
                        <a:pt x="143" y="370"/>
                      </a:moveTo>
                      <a:cubicBezTo>
                        <a:pt x="-4620" y="-4922"/>
                        <a:pt x="110210" y="47995"/>
                        <a:pt x="146193" y="57520"/>
                      </a:cubicBezTo>
                      <a:cubicBezTo>
                        <a:pt x="182176" y="67045"/>
                        <a:pt x="182176" y="62812"/>
                        <a:pt x="216043" y="57520"/>
                      </a:cubicBezTo>
                      <a:cubicBezTo>
                        <a:pt x="249910" y="52228"/>
                        <a:pt x="343572" y="26828"/>
                        <a:pt x="349393" y="25770"/>
                      </a:cubicBezTo>
                      <a:cubicBezTo>
                        <a:pt x="355214" y="24712"/>
                        <a:pt x="280072" y="40587"/>
                        <a:pt x="250968" y="51170"/>
                      </a:cubicBezTo>
                      <a:cubicBezTo>
                        <a:pt x="221864" y="61753"/>
                        <a:pt x="208635" y="95620"/>
                        <a:pt x="174768" y="89270"/>
                      </a:cubicBezTo>
                      <a:cubicBezTo>
                        <a:pt x="140901" y="82920"/>
                        <a:pt x="4906" y="5662"/>
                        <a:pt x="143" y="3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4" name="フリーフォーム 1433">
                  <a:extLst>
                    <a:ext uri="{FF2B5EF4-FFF2-40B4-BE49-F238E27FC236}">
                      <a16:creationId xmlns:a16="http://schemas.microsoft.com/office/drawing/2014/main" id="{4239DE9F-7D5A-3FD0-8157-0A96C64B0CEC}"/>
                    </a:ext>
                  </a:extLst>
                </p:cNvPr>
                <p:cNvSpPr/>
                <p:nvPr/>
              </p:nvSpPr>
              <p:spPr>
                <a:xfrm>
                  <a:off x="7299281" y="7546060"/>
                  <a:ext cx="163270" cy="334296"/>
                </a:xfrm>
                <a:custGeom>
                  <a:avLst/>
                  <a:gdLst>
                    <a:gd name="connsiteX0" fmla="*/ 161969 w 163270"/>
                    <a:gd name="connsiteY0" fmla="*/ 915 h 334296"/>
                    <a:gd name="connsiteX1" fmla="*/ 88944 w 163270"/>
                    <a:gd name="connsiteY1" fmla="*/ 156490 h 334296"/>
                    <a:gd name="connsiteX2" fmla="*/ 44 w 163270"/>
                    <a:gd name="connsiteY2" fmla="*/ 334290 h 334296"/>
                    <a:gd name="connsiteX3" fmla="*/ 76244 w 163270"/>
                    <a:gd name="connsiteY3" fmla="*/ 150140 h 334296"/>
                    <a:gd name="connsiteX4" fmla="*/ 25444 w 163270"/>
                    <a:gd name="connsiteY4" fmla="*/ 229515 h 334296"/>
                    <a:gd name="connsiteX5" fmla="*/ 161969 w 163270"/>
                    <a:gd name="connsiteY5" fmla="*/ 915 h 33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270" h="334296">
                      <a:moveTo>
                        <a:pt x="161969" y="915"/>
                      </a:moveTo>
                      <a:cubicBezTo>
                        <a:pt x="172552" y="-11256"/>
                        <a:pt x="115931" y="100928"/>
                        <a:pt x="88944" y="156490"/>
                      </a:cubicBezTo>
                      <a:cubicBezTo>
                        <a:pt x="61957" y="212052"/>
                        <a:pt x="2161" y="335348"/>
                        <a:pt x="44" y="334290"/>
                      </a:cubicBezTo>
                      <a:cubicBezTo>
                        <a:pt x="-2073" y="333232"/>
                        <a:pt x="72011" y="167602"/>
                        <a:pt x="76244" y="150140"/>
                      </a:cubicBezTo>
                      <a:cubicBezTo>
                        <a:pt x="80477" y="132678"/>
                        <a:pt x="12215" y="250682"/>
                        <a:pt x="25444" y="229515"/>
                      </a:cubicBezTo>
                      <a:cubicBezTo>
                        <a:pt x="38673" y="208348"/>
                        <a:pt x="151386" y="13086"/>
                        <a:pt x="161969" y="9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5" name="フリーフォーム 1434">
                  <a:extLst>
                    <a:ext uri="{FF2B5EF4-FFF2-40B4-BE49-F238E27FC236}">
                      <a16:creationId xmlns:a16="http://schemas.microsoft.com/office/drawing/2014/main" id="{99AB10CE-E263-AB52-28CE-FC55BA88980E}"/>
                    </a:ext>
                  </a:extLst>
                </p:cNvPr>
                <p:cNvSpPr/>
                <p:nvPr/>
              </p:nvSpPr>
              <p:spPr>
                <a:xfrm>
                  <a:off x="7493000" y="6810321"/>
                  <a:ext cx="71068" cy="753101"/>
                </a:xfrm>
                <a:custGeom>
                  <a:avLst/>
                  <a:gdLst>
                    <a:gd name="connsiteX0" fmla="*/ 0 w 71068"/>
                    <a:gd name="connsiteY0" fmla="*/ 54 h 753101"/>
                    <a:gd name="connsiteX1" fmla="*/ 38100 w 71068"/>
                    <a:gd name="connsiteY1" fmla="*/ 295329 h 753101"/>
                    <a:gd name="connsiteX2" fmla="*/ 44450 w 71068"/>
                    <a:gd name="connsiteY2" fmla="*/ 257229 h 753101"/>
                    <a:gd name="connsiteX3" fmla="*/ 69850 w 71068"/>
                    <a:gd name="connsiteY3" fmla="*/ 482654 h 753101"/>
                    <a:gd name="connsiteX4" fmla="*/ 66675 w 71068"/>
                    <a:gd name="connsiteY4" fmla="*/ 415979 h 753101"/>
                    <a:gd name="connsiteX5" fmla="*/ 63500 w 71068"/>
                    <a:gd name="connsiteY5" fmla="*/ 743004 h 753101"/>
                    <a:gd name="connsiteX6" fmla="*/ 69850 w 71068"/>
                    <a:gd name="connsiteY6" fmla="*/ 631879 h 753101"/>
                    <a:gd name="connsiteX7" fmla="*/ 50800 w 71068"/>
                    <a:gd name="connsiteY7" fmla="*/ 254054 h 753101"/>
                    <a:gd name="connsiteX8" fmla="*/ 38100 w 71068"/>
                    <a:gd name="connsiteY8" fmla="*/ 222304 h 753101"/>
                    <a:gd name="connsiteX9" fmla="*/ 38100 w 71068"/>
                    <a:gd name="connsiteY9" fmla="*/ 269929 h 753101"/>
                    <a:gd name="connsiteX10" fmla="*/ 0 w 71068"/>
                    <a:gd name="connsiteY10" fmla="*/ 54 h 75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068" h="753101">
                      <a:moveTo>
                        <a:pt x="0" y="54"/>
                      </a:moveTo>
                      <a:cubicBezTo>
                        <a:pt x="0" y="4287"/>
                        <a:pt x="30692" y="252467"/>
                        <a:pt x="38100" y="295329"/>
                      </a:cubicBezTo>
                      <a:cubicBezTo>
                        <a:pt x="45508" y="338191"/>
                        <a:pt x="39158" y="226008"/>
                        <a:pt x="44450" y="257229"/>
                      </a:cubicBezTo>
                      <a:cubicBezTo>
                        <a:pt x="49742" y="288450"/>
                        <a:pt x="66146" y="456196"/>
                        <a:pt x="69850" y="482654"/>
                      </a:cubicBezTo>
                      <a:cubicBezTo>
                        <a:pt x="73554" y="509112"/>
                        <a:pt x="67733" y="372587"/>
                        <a:pt x="66675" y="415979"/>
                      </a:cubicBezTo>
                      <a:cubicBezTo>
                        <a:pt x="65617" y="459371"/>
                        <a:pt x="62971" y="707021"/>
                        <a:pt x="63500" y="743004"/>
                      </a:cubicBezTo>
                      <a:cubicBezTo>
                        <a:pt x="64029" y="778987"/>
                        <a:pt x="71967" y="713371"/>
                        <a:pt x="69850" y="631879"/>
                      </a:cubicBezTo>
                      <a:cubicBezTo>
                        <a:pt x="67733" y="550387"/>
                        <a:pt x="56092" y="322317"/>
                        <a:pt x="50800" y="254054"/>
                      </a:cubicBezTo>
                      <a:cubicBezTo>
                        <a:pt x="45508" y="185791"/>
                        <a:pt x="40217" y="219658"/>
                        <a:pt x="38100" y="222304"/>
                      </a:cubicBezTo>
                      <a:cubicBezTo>
                        <a:pt x="35983" y="224950"/>
                        <a:pt x="41275" y="301679"/>
                        <a:pt x="38100" y="269929"/>
                      </a:cubicBezTo>
                      <a:cubicBezTo>
                        <a:pt x="34925" y="238179"/>
                        <a:pt x="0" y="-4179"/>
                        <a:pt x="0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6" name="フリーフォーム 1435">
                  <a:extLst>
                    <a:ext uri="{FF2B5EF4-FFF2-40B4-BE49-F238E27FC236}">
                      <a16:creationId xmlns:a16="http://schemas.microsoft.com/office/drawing/2014/main" id="{EB818584-0B0C-35A9-9BD1-C7053A64DC23}"/>
                    </a:ext>
                  </a:extLst>
                </p:cNvPr>
                <p:cNvSpPr/>
                <p:nvPr/>
              </p:nvSpPr>
              <p:spPr>
                <a:xfrm>
                  <a:off x="7381872" y="6377470"/>
                  <a:ext cx="228826" cy="844585"/>
                </a:xfrm>
                <a:custGeom>
                  <a:avLst/>
                  <a:gdLst>
                    <a:gd name="connsiteX0" fmla="*/ 3 w 228826"/>
                    <a:gd name="connsiteY0" fmla="*/ 1105 h 844585"/>
                    <a:gd name="connsiteX1" fmla="*/ 95253 w 228826"/>
                    <a:gd name="connsiteY1" fmla="*/ 264630 h 844585"/>
                    <a:gd name="connsiteX2" fmla="*/ 69853 w 228826"/>
                    <a:gd name="connsiteY2" fmla="*/ 204305 h 844585"/>
                    <a:gd name="connsiteX3" fmla="*/ 114303 w 228826"/>
                    <a:gd name="connsiteY3" fmla="*/ 309080 h 844585"/>
                    <a:gd name="connsiteX4" fmla="*/ 111128 w 228826"/>
                    <a:gd name="connsiteY4" fmla="*/ 264630 h 844585"/>
                    <a:gd name="connsiteX5" fmla="*/ 149228 w 228826"/>
                    <a:gd name="connsiteY5" fmla="*/ 417030 h 844585"/>
                    <a:gd name="connsiteX6" fmla="*/ 123828 w 228826"/>
                    <a:gd name="connsiteY6" fmla="*/ 347180 h 844585"/>
                    <a:gd name="connsiteX7" fmla="*/ 177803 w 228826"/>
                    <a:gd name="connsiteY7" fmla="*/ 531330 h 844585"/>
                    <a:gd name="connsiteX8" fmla="*/ 184153 w 228826"/>
                    <a:gd name="connsiteY8" fmla="*/ 471005 h 844585"/>
                    <a:gd name="connsiteX9" fmla="*/ 190503 w 228826"/>
                    <a:gd name="connsiteY9" fmla="*/ 613880 h 844585"/>
                    <a:gd name="connsiteX10" fmla="*/ 171453 w 228826"/>
                    <a:gd name="connsiteY10" fmla="*/ 524980 h 844585"/>
                    <a:gd name="connsiteX11" fmla="*/ 209553 w 228826"/>
                    <a:gd name="connsiteY11" fmla="*/ 778980 h 844585"/>
                    <a:gd name="connsiteX12" fmla="*/ 228603 w 228826"/>
                    <a:gd name="connsiteY12" fmla="*/ 842480 h 844585"/>
                    <a:gd name="connsiteX13" fmla="*/ 209553 w 228826"/>
                    <a:gd name="connsiteY13" fmla="*/ 725005 h 844585"/>
                    <a:gd name="connsiteX14" fmla="*/ 92078 w 228826"/>
                    <a:gd name="connsiteY14" fmla="*/ 191605 h 844585"/>
                    <a:gd name="connsiteX15" fmla="*/ 3 w 228826"/>
                    <a:gd name="connsiteY15" fmla="*/ 1105 h 84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8826" h="844585">
                      <a:moveTo>
                        <a:pt x="3" y="1105"/>
                      </a:moveTo>
                      <a:cubicBezTo>
                        <a:pt x="532" y="13276"/>
                        <a:pt x="83611" y="230763"/>
                        <a:pt x="95253" y="264630"/>
                      </a:cubicBezTo>
                      <a:cubicBezTo>
                        <a:pt x="106895" y="298497"/>
                        <a:pt x="66678" y="196897"/>
                        <a:pt x="69853" y="204305"/>
                      </a:cubicBezTo>
                      <a:cubicBezTo>
                        <a:pt x="73028" y="211713"/>
                        <a:pt x="107424" y="299026"/>
                        <a:pt x="114303" y="309080"/>
                      </a:cubicBezTo>
                      <a:cubicBezTo>
                        <a:pt x="121182" y="319134"/>
                        <a:pt x="105307" y="246638"/>
                        <a:pt x="111128" y="264630"/>
                      </a:cubicBezTo>
                      <a:cubicBezTo>
                        <a:pt x="116949" y="282622"/>
                        <a:pt x="147111" y="403272"/>
                        <a:pt x="149228" y="417030"/>
                      </a:cubicBezTo>
                      <a:cubicBezTo>
                        <a:pt x="151345" y="430788"/>
                        <a:pt x="119066" y="328130"/>
                        <a:pt x="123828" y="347180"/>
                      </a:cubicBezTo>
                      <a:cubicBezTo>
                        <a:pt x="128590" y="366230"/>
                        <a:pt x="167749" y="510692"/>
                        <a:pt x="177803" y="531330"/>
                      </a:cubicBezTo>
                      <a:cubicBezTo>
                        <a:pt x="187857" y="551968"/>
                        <a:pt x="182036" y="457247"/>
                        <a:pt x="184153" y="471005"/>
                      </a:cubicBezTo>
                      <a:cubicBezTo>
                        <a:pt x="186270" y="484763"/>
                        <a:pt x="192620" y="604884"/>
                        <a:pt x="190503" y="613880"/>
                      </a:cubicBezTo>
                      <a:cubicBezTo>
                        <a:pt x="188386" y="622876"/>
                        <a:pt x="168278" y="497463"/>
                        <a:pt x="171453" y="524980"/>
                      </a:cubicBezTo>
                      <a:cubicBezTo>
                        <a:pt x="174628" y="552497"/>
                        <a:pt x="200028" y="726063"/>
                        <a:pt x="209553" y="778980"/>
                      </a:cubicBezTo>
                      <a:cubicBezTo>
                        <a:pt x="219078" y="831897"/>
                        <a:pt x="228603" y="851476"/>
                        <a:pt x="228603" y="842480"/>
                      </a:cubicBezTo>
                      <a:cubicBezTo>
                        <a:pt x="228603" y="833484"/>
                        <a:pt x="232307" y="833484"/>
                        <a:pt x="209553" y="725005"/>
                      </a:cubicBezTo>
                      <a:cubicBezTo>
                        <a:pt x="186799" y="616526"/>
                        <a:pt x="124886" y="304317"/>
                        <a:pt x="92078" y="191605"/>
                      </a:cubicBezTo>
                      <a:cubicBezTo>
                        <a:pt x="59270" y="78893"/>
                        <a:pt x="-526" y="-11066"/>
                        <a:pt x="3" y="11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7" name="フリーフォーム 1436">
                  <a:extLst>
                    <a:ext uri="{FF2B5EF4-FFF2-40B4-BE49-F238E27FC236}">
                      <a16:creationId xmlns:a16="http://schemas.microsoft.com/office/drawing/2014/main" id="{396A1439-978C-4BFC-B73C-B7D4D0EBF42B}"/>
                    </a:ext>
                  </a:extLst>
                </p:cNvPr>
                <p:cNvSpPr/>
                <p:nvPr/>
              </p:nvSpPr>
              <p:spPr>
                <a:xfrm>
                  <a:off x="6927682" y="6057496"/>
                  <a:ext cx="491978" cy="237929"/>
                </a:xfrm>
                <a:custGeom>
                  <a:avLst/>
                  <a:gdLst>
                    <a:gd name="connsiteX0" fmla="*/ 168 w 491978"/>
                    <a:gd name="connsiteY0" fmla="*/ 404 h 237929"/>
                    <a:gd name="connsiteX1" fmla="*/ 270043 w 491978"/>
                    <a:gd name="connsiteY1" fmla="*/ 111529 h 237929"/>
                    <a:gd name="connsiteX2" fmla="*/ 273218 w 491978"/>
                    <a:gd name="connsiteY2" fmla="*/ 92479 h 237929"/>
                    <a:gd name="connsiteX3" fmla="*/ 489118 w 491978"/>
                    <a:gd name="connsiteY3" fmla="*/ 235354 h 237929"/>
                    <a:gd name="connsiteX4" fmla="*/ 384343 w 491978"/>
                    <a:gd name="connsiteY4" fmla="*/ 175029 h 237929"/>
                    <a:gd name="connsiteX5" fmla="*/ 203368 w 491978"/>
                    <a:gd name="connsiteY5" fmla="*/ 57554 h 237929"/>
                    <a:gd name="connsiteX6" fmla="*/ 228768 w 491978"/>
                    <a:gd name="connsiteY6" fmla="*/ 73429 h 237929"/>
                    <a:gd name="connsiteX7" fmla="*/ 168 w 491978"/>
                    <a:gd name="connsiteY7" fmla="*/ 404 h 23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1978" h="237929">
                      <a:moveTo>
                        <a:pt x="168" y="404"/>
                      </a:moveTo>
                      <a:cubicBezTo>
                        <a:pt x="7047" y="6754"/>
                        <a:pt x="224535" y="96183"/>
                        <a:pt x="270043" y="111529"/>
                      </a:cubicBezTo>
                      <a:cubicBezTo>
                        <a:pt x="315551" y="126875"/>
                        <a:pt x="236706" y="71842"/>
                        <a:pt x="273218" y="92479"/>
                      </a:cubicBezTo>
                      <a:cubicBezTo>
                        <a:pt x="309731" y="113117"/>
                        <a:pt x="470597" y="221596"/>
                        <a:pt x="489118" y="235354"/>
                      </a:cubicBezTo>
                      <a:cubicBezTo>
                        <a:pt x="507639" y="249112"/>
                        <a:pt x="431968" y="204662"/>
                        <a:pt x="384343" y="175029"/>
                      </a:cubicBezTo>
                      <a:cubicBezTo>
                        <a:pt x="336718" y="145396"/>
                        <a:pt x="229297" y="74487"/>
                        <a:pt x="203368" y="57554"/>
                      </a:cubicBezTo>
                      <a:cubicBezTo>
                        <a:pt x="177439" y="40621"/>
                        <a:pt x="258931" y="82425"/>
                        <a:pt x="228768" y="73429"/>
                      </a:cubicBezTo>
                      <a:cubicBezTo>
                        <a:pt x="198606" y="64433"/>
                        <a:pt x="-6711" y="-5946"/>
                        <a:pt x="168" y="4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8" name="フリーフォーム 1437">
                  <a:extLst>
                    <a:ext uri="{FF2B5EF4-FFF2-40B4-BE49-F238E27FC236}">
                      <a16:creationId xmlns:a16="http://schemas.microsoft.com/office/drawing/2014/main" id="{A65D47D1-2E64-AFA0-D881-4681AF2EB6EC}"/>
                    </a:ext>
                  </a:extLst>
                </p:cNvPr>
                <p:cNvSpPr/>
                <p:nvPr/>
              </p:nvSpPr>
              <p:spPr>
                <a:xfrm>
                  <a:off x="6568837" y="6066002"/>
                  <a:ext cx="395335" cy="363726"/>
                </a:xfrm>
                <a:custGeom>
                  <a:avLst/>
                  <a:gdLst>
                    <a:gd name="connsiteX0" fmla="*/ 393938 w 395335"/>
                    <a:gd name="connsiteY0" fmla="*/ 4598 h 363726"/>
                    <a:gd name="connsiteX1" fmla="*/ 257413 w 395335"/>
                    <a:gd name="connsiteY1" fmla="*/ 17298 h 363726"/>
                    <a:gd name="connsiteX2" fmla="*/ 127238 w 395335"/>
                    <a:gd name="connsiteY2" fmla="*/ 131598 h 363726"/>
                    <a:gd name="connsiteX3" fmla="*/ 155813 w 395335"/>
                    <a:gd name="connsiteY3" fmla="*/ 87148 h 363726"/>
                    <a:gd name="connsiteX4" fmla="*/ 9763 w 395335"/>
                    <a:gd name="connsiteY4" fmla="*/ 350673 h 363726"/>
                    <a:gd name="connsiteX5" fmla="*/ 31988 w 395335"/>
                    <a:gd name="connsiteY5" fmla="*/ 293523 h 363726"/>
                    <a:gd name="connsiteX6" fmla="*/ 181213 w 395335"/>
                    <a:gd name="connsiteY6" fmla="*/ 33173 h 363726"/>
                    <a:gd name="connsiteX7" fmla="*/ 111363 w 395335"/>
                    <a:gd name="connsiteY7" fmla="*/ 125248 h 363726"/>
                    <a:gd name="connsiteX8" fmla="*/ 168513 w 395335"/>
                    <a:gd name="connsiteY8" fmla="*/ 58573 h 363726"/>
                    <a:gd name="connsiteX9" fmla="*/ 393938 w 395335"/>
                    <a:gd name="connsiteY9" fmla="*/ 4598 h 363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5335" h="363726">
                      <a:moveTo>
                        <a:pt x="393938" y="4598"/>
                      </a:moveTo>
                      <a:cubicBezTo>
                        <a:pt x="408755" y="-2281"/>
                        <a:pt x="301863" y="-3869"/>
                        <a:pt x="257413" y="17298"/>
                      </a:cubicBezTo>
                      <a:cubicBezTo>
                        <a:pt x="212963" y="38465"/>
                        <a:pt x="144171" y="119956"/>
                        <a:pt x="127238" y="131598"/>
                      </a:cubicBezTo>
                      <a:cubicBezTo>
                        <a:pt x="110305" y="143240"/>
                        <a:pt x="175392" y="50636"/>
                        <a:pt x="155813" y="87148"/>
                      </a:cubicBezTo>
                      <a:cubicBezTo>
                        <a:pt x="136234" y="123661"/>
                        <a:pt x="30400" y="316277"/>
                        <a:pt x="9763" y="350673"/>
                      </a:cubicBezTo>
                      <a:cubicBezTo>
                        <a:pt x="-10874" y="385069"/>
                        <a:pt x="3413" y="346440"/>
                        <a:pt x="31988" y="293523"/>
                      </a:cubicBezTo>
                      <a:cubicBezTo>
                        <a:pt x="60563" y="240606"/>
                        <a:pt x="167984" y="61219"/>
                        <a:pt x="181213" y="33173"/>
                      </a:cubicBezTo>
                      <a:cubicBezTo>
                        <a:pt x="194442" y="5127"/>
                        <a:pt x="113480" y="121015"/>
                        <a:pt x="111363" y="125248"/>
                      </a:cubicBezTo>
                      <a:cubicBezTo>
                        <a:pt x="109246" y="129481"/>
                        <a:pt x="129355" y="76565"/>
                        <a:pt x="168513" y="58573"/>
                      </a:cubicBezTo>
                      <a:cubicBezTo>
                        <a:pt x="207671" y="40581"/>
                        <a:pt x="379121" y="11477"/>
                        <a:pt x="393938" y="4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9" name="フリーフォーム 1438">
                  <a:extLst>
                    <a:ext uri="{FF2B5EF4-FFF2-40B4-BE49-F238E27FC236}">
                      <a16:creationId xmlns:a16="http://schemas.microsoft.com/office/drawing/2014/main" id="{91998CDF-C33A-7C39-2385-AF4AA997AE7F}"/>
                    </a:ext>
                  </a:extLst>
                </p:cNvPr>
                <p:cNvSpPr/>
                <p:nvPr/>
              </p:nvSpPr>
              <p:spPr>
                <a:xfrm>
                  <a:off x="7047518" y="6105178"/>
                  <a:ext cx="282729" cy="186764"/>
                </a:xfrm>
                <a:custGeom>
                  <a:avLst/>
                  <a:gdLst>
                    <a:gd name="connsiteX0" fmla="*/ 982 w 282729"/>
                    <a:gd name="connsiteY0" fmla="*/ 347 h 186764"/>
                    <a:gd name="connsiteX1" fmla="*/ 280382 w 282729"/>
                    <a:gd name="connsiteY1" fmla="*/ 184497 h 186764"/>
                    <a:gd name="connsiteX2" fmla="*/ 137507 w 282729"/>
                    <a:gd name="connsiteY2" fmla="*/ 105122 h 186764"/>
                    <a:gd name="connsiteX3" fmla="*/ 185132 w 282729"/>
                    <a:gd name="connsiteY3" fmla="*/ 136872 h 186764"/>
                    <a:gd name="connsiteX4" fmla="*/ 982 w 282729"/>
                    <a:gd name="connsiteY4" fmla="*/ 347 h 18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729" h="186764">
                      <a:moveTo>
                        <a:pt x="982" y="347"/>
                      </a:moveTo>
                      <a:cubicBezTo>
                        <a:pt x="16857" y="8284"/>
                        <a:pt x="257628" y="167035"/>
                        <a:pt x="280382" y="184497"/>
                      </a:cubicBezTo>
                      <a:cubicBezTo>
                        <a:pt x="303136" y="201960"/>
                        <a:pt x="153382" y="113059"/>
                        <a:pt x="137507" y="105122"/>
                      </a:cubicBezTo>
                      <a:cubicBezTo>
                        <a:pt x="121632" y="97185"/>
                        <a:pt x="203653" y="150630"/>
                        <a:pt x="185132" y="136872"/>
                      </a:cubicBezTo>
                      <a:cubicBezTo>
                        <a:pt x="166611" y="123114"/>
                        <a:pt x="-14893" y="-7590"/>
                        <a:pt x="982" y="3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0" name="フリーフォーム 1439">
                  <a:extLst>
                    <a:ext uri="{FF2B5EF4-FFF2-40B4-BE49-F238E27FC236}">
                      <a16:creationId xmlns:a16="http://schemas.microsoft.com/office/drawing/2014/main" id="{E1A8451E-40E9-E3BE-0CD0-0BAF946899E5}"/>
                    </a:ext>
                  </a:extLst>
                </p:cNvPr>
                <p:cNvSpPr/>
                <p:nvPr/>
              </p:nvSpPr>
              <p:spPr>
                <a:xfrm>
                  <a:off x="7213493" y="6261073"/>
                  <a:ext cx="296680" cy="613956"/>
                </a:xfrm>
                <a:custGeom>
                  <a:avLst/>
                  <a:gdLst>
                    <a:gd name="connsiteX0" fmla="*/ 107 w 296680"/>
                    <a:gd name="connsiteY0" fmla="*/ 27 h 613956"/>
                    <a:gd name="connsiteX1" fmla="*/ 162032 w 296680"/>
                    <a:gd name="connsiteY1" fmla="*/ 238152 h 613956"/>
                    <a:gd name="connsiteX2" fmla="*/ 149332 w 296680"/>
                    <a:gd name="connsiteY2" fmla="*/ 206402 h 613956"/>
                    <a:gd name="connsiteX3" fmla="*/ 289032 w 296680"/>
                    <a:gd name="connsiteY3" fmla="*/ 596927 h 613956"/>
                    <a:gd name="connsiteX4" fmla="*/ 263632 w 296680"/>
                    <a:gd name="connsiteY4" fmla="*/ 511202 h 613956"/>
                    <a:gd name="connsiteX5" fmla="*/ 139807 w 296680"/>
                    <a:gd name="connsiteY5" fmla="*/ 215927 h 613956"/>
                    <a:gd name="connsiteX6" fmla="*/ 136632 w 296680"/>
                    <a:gd name="connsiteY6" fmla="*/ 222277 h 613956"/>
                    <a:gd name="connsiteX7" fmla="*/ 107 w 296680"/>
                    <a:gd name="connsiteY7" fmla="*/ 27 h 613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6680" h="613956">
                      <a:moveTo>
                        <a:pt x="107" y="27"/>
                      </a:moveTo>
                      <a:cubicBezTo>
                        <a:pt x="4340" y="2673"/>
                        <a:pt x="137161" y="203756"/>
                        <a:pt x="162032" y="238152"/>
                      </a:cubicBezTo>
                      <a:cubicBezTo>
                        <a:pt x="186903" y="272548"/>
                        <a:pt x="128165" y="146606"/>
                        <a:pt x="149332" y="206402"/>
                      </a:cubicBezTo>
                      <a:cubicBezTo>
                        <a:pt x="170499" y="266198"/>
                        <a:pt x="269982" y="546127"/>
                        <a:pt x="289032" y="596927"/>
                      </a:cubicBezTo>
                      <a:cubicBezTo>
                        <a:pt x="308082" y="647727"/>
                        <a:pt x="288503" y="574702"/>
                        <a:pt x="263632" y="511202"/>
                      </a:cubicBezTo>
                      <a:cubicBezTo>
                        <a:pt x="238761" y="447702"/>
                        <a:pt x="160974" y="264081"/>
                        <a:pt x="139807" y="215927"/>
                      </a:cubicBezTo>
                      <a:cubicBezTo>
                        <a:pt x="118640" y="167773"/>
                        <a:pt x="155153" y="257731"/>
                        <a:pt x="136632" y="222277"/>
                      </a:cubicBezTo>
                      <a:cubicBezTo>
                        <a:pt x="118111" y="186823"/>
                        <a:pt x="-4126" y="-2619"/>
                        <a:pt x="107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1" name="フリーフォーム 1440">
                  <a:extLst>
                    <a:ext uri="{FF2B5EF4-FFF2-40B4-BE49-F238E27FC236}">
                      <a16:creationId xmlns:a16="http://schemas.microsoft.com/office/drawing/2014/main" id="{7582CCD3-D82C-06CF-CDA8-D99CFC8C0BFA}"/>
                    </a:ext>
                  </a:extLst>
                </p:cNvPr>
                <p:cNvSpPr/>
                <p:nvPr/>
              </p:nvSpPr>
              <p:spPr>
                <a:xfrm>
                  <a:off x="7209826" y="6246780"/>
                  <a:ext cx="325053" cy="744844"/>
                </a:xfrm>
                <a:custGeom>
                  <a:avLst/>
                  <a:gdLst>
                    <a:gd name="connsiteX0" fmla="*/ 599 w 325053"/>
                    <a:gd name="connsiteY0" fmla="*/ 1620 h 744844"/>
                    <a:gd name="connsiteX1" fmla="*/ 206974 w 325053"/>
                    <a:gd name="connsiteY1" fmla="*/ 446120 h 744844"/>
                    <a:gd name="connsiteX2" fmla="*/ 318099 w 325053"/>
                    <a:gd name="connsiteY2" fmla="*/ 738220 h 744844"/>
                    <a:gd name="connsiteX3" fmla="*/ 295874 w 325053"/>
                    <a:gd name="connsiteY3" fmla="*/ 617570 h 744844"/>
                    <a:gd name="connsiteX4" fmla="*/ 152999 w 325053"/>
                    <a:gd name="connsiteY4" fmla="*/ 252445 h 744844"/>
                    <a:gd name="connsiteX5" fmla="*/ 143474 w 325053"/>
                    <a:gd name="connsiteY5" fmla="*/ 293720 h 744844"/>
                    <a:gd name="connsiteX6" fmla="*/ 599 w 325053"/>
                    <a:gd name="connsiteY6" fmla="*/ 1620 h 74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053" h="744844">
                      <a:moveTo>
                        <a:pt x="599" y="1620"/>
                      </a:moveTo>
                      <a:cubicBezTo>
                        <a:pt x="11182" y="27020"/>
                        <a:pt x="154057" y="323353"/>
                        <a:pt x="206974" y="446120"/>
                      </a:cubicBezTo>
                      <a:cubicBezTo>
                        <a:pt x="259891" y="568887"/>
                        <a:pt x="303282" y="709645"/>
                        <a:pt x="318099" y="738220"/>
                      </a:cubicBezTo>
                      <a:cubicBezTo>
                        <a:pt x="332916" y="766795"/>
                        <a:pt x="323391" y="698533"/>
                        <a:pt x="295874" y="617570"/>
                      </a:cubicBezTo>
                      <a:cubicBezTo>
                        <a:pt x="268357" y="536608"/>
                        <a:pt x="178399" y="306420"/>
                        <a:pt x="152999" y="252445"/>
                      </a:cubicBezTo>
                      <a:cubicBezTo>
                        <a:pt x="127599" y="198470"/>
                        <a:pt x="164112" y="330233"/>
                        <a:pt x="143474" y="293720"/>
                      </a:cubicBezTo>
                      <a:cubicBezTo>
                        <a:pt x="122837" y="257208"/>
                        <a:pt x="-9984" y="-23780"/>
                        <a:pt x="599" y="16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2" name="フリーフォーム 1441">
                  <a:extLst>
                    <a:ext uri="{FF2B5EF4-FFF2-40B4-BE49-F238E27FC236}">
                      <a16:creationId xmlns:a16="http://schemas.microsoft.com/office/drawing/2014/main" id="{157396B5-2258-9BC5-7B95-A79C0F5A8D5A}"/>
                    </a:ext>
                  </a:extLst>
                </p:cNvPr>
                <p:cNvSpPr/>
                <p:nvPr/>
              </p:nvSpPr>
              <p:spPr>
                <a:xfrm>
                  <a:off x="7502321" y="6864020"/>
                  <a:ext cx="32463" cy="788885"/>
                </a:xfrm>
                <a:custGeom>
                  <a:avLst/>
                  <a:gdLst>
                    <a:gd name="connsiteX0" fmla="*/ 3379 w 32463"/>
                    <a:gd name="connsiteY0" fmla="*/ 330 h 788885"/>
                    <a:gd name="connsiteX1" fmla="*/ 31954 w 32463"/>
                    <a:gd name="connsiteY1" fmla="*/ 476580 h 788885"/>
                    <a:gd name="connsiteX2" fmla="*/ 22429 w 32463"/>
                    <a:gd name="connsiteY2" fmla="*/ 400380 h 788885"/>
                    <a:gd name="connsiteX3" fmla="*/ 31954 w 32463"/>
                    <a:gd name="connsiteY3" fmla="*/ 775030 h 788885"/>
                    <a:gd name="connsiteX4" fmla="*/ 9729 w 32463"/>
                    <a:gd name="connsiteY4" fmla="*/ 673430 h 788885"/>
                    <a:gd name="connsiteX5" fmla="*/ 6554 w 32463"/>
                    <a:gd name="connsiteY5" fmla="*/ 343230 h 788885"/>
                    <a:gd name="connsiteX6" fmla="*/ 204 w 32463"/>
                    <a:gd name="connsiteY6" fmla="*/ 400380 h 788885"/>
                    <a:gd name="connsiteX7" fmla="*/ 3379 w 32463"/>
                    <a:gd name="connsiteY7" fmla="*/ 330 h 78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463" h="788885">
                      <a:moveTo>
                        <a:pt x="3379" y="330"/>
                      </a:moveTo>
                      <a:cubicBezTo>
                        <a:pt x="8671" y="13030"/>
                        <a:pt x="28779" y="409905"/>
                        <a:pt x="31954" y="476580"/>
                      </a:cubicBezTo>
                      <a:cubicBezTo>
                        <a:pt x="35129" y="543255"/>
                        <a:pt x="22429" y="350638"/>
                        <a:pt x="22429" y="400380"/>
                      </a:cubicBezTo>
                      <a:cubicBezTo>
                        <a:pt x="22429" y="450122"/>
                        <a:pt x="34071" y="729522"/>
                        <a:pt x="31954" y="775030"/>
                      </a:cubicBezTo>
                      <a:cubicBezTo>
                        <a:pt x="29837" y="820538"/>
                        <a:pt x="13962" y="745397"/>
                        <a:pt x="9729" y="673430"/>
                      </a:cubicBezTo>
                      <a:cubicBezTo>
                        <a:pt x="5496" y="601463"/>
                        <a:pt x="8142" y="388738"/>
                        <a:pt x="6554" y="343230"/>
                      </a:cubicBezTo>
                      <a:cubicBezTo>
                        <a:pt x="4967" y="297722"/>
                        <a:pt x="-325" y="455413"/>
                        <a:pt x="204" y="400380"/>
                      </a:cubicBezTo>
                      <a:cubicBezTo>
                        <a:pt x="733" y="345347"/>
                        <a:pt x="-1913" y="-12370"/>
                        <a:pt x="3379" y="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3" name="フリーフォーム 1442">
                  <a:extLst>
                    <a:ext uri="{FF2B5EF4-FFF2-40B4-BE49-F238E27FC236}">
                      <a16:creationId xmlns:a16="http://schemas.microsoft.com/office/drawing/2014/main" id="{B10C87D8-1F5A-21D2-817F-91127EDE5428}"/>
                    </a:ext>
                  </a:extLst>
                </p:cNvPr>
                <p:cNvSpPr/>
                <p:nvPr/>
              </p:nvSpPr>
              <p:spPr>
                <a:xfrm>
                  <a:off x="7212676" y="6362631"/>
                  <a:ext cx="239905" cy="676143"/>
                </a:xfrm>
                <a:custGeom>
                  <a:avLst/>
                  <a:gdLst>
                    <a:gd name="connsiteX0" fmla="*/ 4099 w 239905"/>
                    <a:gd name="connsiteY0" fmla="*/ 6419 h 676143"/>
                    <a:gd name="connsiteX1" fmla="*/ 185074 w 239905"/>
                    <a:gd name="connsiteY1" fmla="*/ 422344 h 676143"/>
                    <a:gd name="connsiteX2" fmla="*/ 172374 w 239905"/>
                    <a:gd name="connsiteY2" fmla="*/ 400119 h 676143"/>
                    <a:gd name="connsiteX3" fmla="*/ 229524 w 239905"/>
                    <a:gd name="connsiteY3" fmla="*/ 660469 h 676143"/>
                    <a:gd name="connsiteX4" fmla="*/ 219999 w 239905"/>
                    <a:gd name="connsiteY4" fmla="*/ 590619 h 676143"/>
                    <a:gd name="connsiteX5" fmla="*/ 35849 w 239905"/>
                    <a:gd name="connsiteY5" fmla="*/ 130244 h 676143"/>
                    <a:gd name="connsiteX6" fmla="*/ 54899 w 239905"/>
                    <a:gd name="connsiteY6" fmla="*/ 165169 h 676143"/>
                    <a:gd name="connsiteX7" fmla="*/ 4099 w 239905"/>
                    <a:gd name="connsiteY7" fmla="*/ 6419 h 67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905" h="676143">
                      <a:moveTo>
                        <a:pt x="4099" y="6419"/>
                      </a:moveTo>
                      <a:cubicBezTo>
                        <a:pt x="25795" y="49282"/>
                        <a:pt x="157028" y="356727"/>
                        <a:pt x="185074" y="422344"/>
                      </a:cubicBezTo>
                      <a:cubicBezTo>
                        <a:pt x="213120" y="487961"/>
                        <a:pt x="164966" y="360432"/>
                        <a:pt x="172374" y="400119"/>
                      </a:cubicBezTo>
                      <a:cubicBezTo>
                        <a:pt x="179782" y="439806"/>
                        <a:pt x="221587" y="628719"/>
                        <a:pt x="229524" y="660469"/>
                      </a:cubicBezTo>
                      <a:cubicBezTo>
                        <a:pt x="237461" y="692219"/>
                        <a:pt x="252278" y="678990"/>
                        <a:pt x="219999" y="590619"/>
                      </a:cubicBezTo>
                      <a:cubicBezTo>
                        <a:pt x="187720" y="502248"/>
                        <a:pt x="63366" y="201152"/>
                        <a:pt x="35849" y="130244"/>
                      </a:cubicBezTo>
                      <a:cubicBezTo>
                        <a:pt x="8332" y="59336"/>
                        <a:pt x="55957" y="181573"/>
                        <a:pt x="54899" y="165169"/>
                      </a:cubicBezTo>
                      <a:cubicBezTo>
                        <a:pt x="53841" y="148765"/>
                        <a:pt x="-17597" y="-36444"/>
                        <a:pt x="4099" y="64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4" name="フリーフォーム 1443">
                  <a:extLst>
                    <a:ext uri="{FF2B5EF4-FFF2-40B4-BE49-F238E27FC236}">
                      <a16:creationId xmlns:a16="http://schemas.microsoft.com/office/drawing/2014/main" id="{0D495365-CFC7-F3D4-C934-7CBAB87D6CD6}"/>
                    </a:ext>
                  </a:extLst>
                </p:cNvPr>
                <p:cNvSpPr/>
                <p:nvPr/>
              </p:nvSpPr>
              <p:spPr>
                <a:xfrm>
                  <a:off x="7164508" y="6364633"/>
                  <a:ext cx="281757" cy="707694"/>
                </a:xfrm>
                <a:custGeom>
                  <a:avLst/>
                  <a:gdLst>
                    <a:gd name="connsiteX0" fmla="*/ 1467 w 281757"/>
                    <a:gd name="connsiteY0" fmla="*/ 4417 h 707694"/>
                    <a:gd name="connsiteX1" fmla="*/ 150692 w 281757"/>
                    <a:gd name="connsiteY1" fmla="*/ 423517 h 707694"/>
                    <a:gd name="connsiteX2" fmla="*/ 153867 w 281757"/>
                    <a:gd name="connsiteY2" fmla="*/ 394942 h 707694"/>
                    <a:gd name="connsiteX3" fmla="*/ 277692 w 281757"/>
                    <a:gd name="connsiteY3" fmla="*/ 702917 h 707694"/>
                    <a:gd name="connsiteX4" fmla="*/ 239592 w 281757"/>
                    <a:gd name="connsiteY4" fmla="*/ 556867 h 707694"/>
                    <a:gd name="connsiteX5" fmla="*/ 118942 w 281757"/>
                    <a:gd name="connsiteY5" fmla="*/ 220317 h 707694"/>
                    <a:gd name="connsiteX6" fmla="*/ 144342 w 281757"/>
                    <a:gd name="connsiteY6" fmla="*/ 391767 h 707694"/>
                    <a:gd name="connsiteX7" fmla="*/ 84017 w 281757"/>
                    <a:gd name="connsiteY7" fmla="*/ 96492 h 707694"/>
                    <a:gd name="connsiteX8" fmla="*/ 74492 w 281757"/>
                    <a:gd name="connsiteY8" fmla="*/ 194917 h 707694"/>
                    <a:gd name="connsiteX9" fmla="*/ 1467 w 281757"/>
                    <a:gd name="connsiteY9" fmla="*/ 4417 h 707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757" h="707694">
                      <a:moveTo>
                        <a:pt x="1467" y="4417"/>
                      </a:moveTo>
                      <a:cubicBezTo>
                        <a:pt x="14167" y="42517"/>
                        <a:pt x="125292" y="358430"/>
                        <a:pt x="150692" y="423517"/>
                      </a:cubicBezTo>
                      <a:cubicBezTo>
                        <a:pt x="176092" y="488605"/>
                        <a:pt x="132700" y="348375"/>
                        <a:pt x="153867" y="394942"/>
                      </a:cubicBezTo>
                      <a:cubicBezTo>
                        <a:pt x="175034" y="441509"/>
                        <a:pt x="263405" y="675930"/>
                        <a:pt x="277692" y="702917"/>
                      </a:cubicBezTo>
                      <a:cubicBezTo>
                        <a:pt x="291980" y="729905"/>
                        <a:pt x="266050" y="637300"/>
                        <a:pt x="239592" y="556867"/>
                      </a:cubicBezTo>
                      <a:cubicBezTo>
                        <a:pt x="213134" y="476434"/>
                        <a:pt x="134817" y="247834"/>
                        <a:pt x="118942" y="220317"/>
                      </a:cubicBezTo>
                      <a:cubicBezTo>
                        <a:pt x="103067" y="192800"/>
                        <a:pt x="150163" y="412404"/>
                        <a:pt x="144342" y="391767"/>
                      </a:cubicBezTo>
                      <a:cubicBezTo>
                        <a:pt x="138521" y="371130"/>
                        <a:pt x="95659" y="129300"/>
                        <a:pt x="84017" y="96492"/>
                      </a:cubicBezTo>
                      <a:cubicBezTo>
                        <a:pt x="72375" y="63684"/>
                        <a:pt x="86663" y="202854"/>
                        <a:pt x="74492" y="194917"/>
                      </a:cubicBezTo>
                      <a:cubicBezTo>
                        <a:pt x="62321" y="186980"/>
                        <a:pt x="-11233" y="-33683"/>
                        <a:pt x="1467" y="44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5" name="フリーフォーム 1444">
                  <a:extLst>
                    <a:ext uri="{FF2B5EF4-FFF2-40B4-BE49-F238E27FC236}">
                      <a16:creationId xmlns:a16="http://schemas.microsoft.com/office/drawing/2014/main" id="{155120FF-1168-70D3-2EB4-E4AC1B81BCE1}"/>
                    </a:ext>
                  </a:extLst>
                </p:cNvPr>
                <p:cNvSpPr/>
                <p:nvPr/>
              </p:nvSpPr>
              <p:spPr>
                <a:xfrm>
                  <a:off x="7403248" y="6964909"/>
                  <a:ext cx="26494" cy="541120"/>
                </a:xfrm>
                <a:custGeom>
                  <a:avLst/>
                  <a:gdLst>
                    <a:gd name="connsiteX0" fmla="*/ 16727 w 26494"/>
                    <a:gd name="connsiteY0" fmla="*/ 1041 h 541120"/>
                    <a:gd name="connsiteX1" fmla="*/ 23077 w 26494"/>
                    <a:gd name="connsiteY1" fmla="*/ 432841 h 541120"/>
                    <a:gd name="connsiteX2" fmla="*/ 26252 w 26494"/>
                    <a:gd name="connsiteY2" fmla="*/ 540791 h 541120"/>
                    <a:gd name="connsiteX3" fmla="*/ 16727 w 26494"/>
                    <a:gd name="connsiteY3" fmla="*/ 458241 h 541120"/>
                    <a:gd name="connsiteX4" fmla="*/ 852 w 26494"/>
                    <a:gd name="connsiteY4" fmla="*/ 242341 h 541120"/>
                    <a:gd name="connsiteX5" fmla="*/ 4027 w 26494"/>
                    <a:gd name="connsiteY5" fmla="*/ 309016 h 541120"/>
                    <a:gd name="connsiteX6" fmla="*/ 16727 w 26494"/>
                    <a:gd name="connsiteY6" fmla="*/ 1041 h 54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94" h="541120">
                      <a:moveTo>
                        <a:pt x="16727" y="1041"/>
                      </a:moveTo>
                      <a:cubicBezTo>
                        <a:pt x="19902" y="21679"/>
                        <a:pt x="21490" y="342883"/>
                        <a:pt x="23077" y="432841"/>
                      </a:cubicBezTo>
                      <a:cubicBezTo>
                        <a:pt x="24665" y="522799"/>
                        <a:pt x="27310" y="536558"/>
                        <a:pt x="26252" y="540791"/>
                      </a:cubicBezTo>
                      <a:cubicBezTo>
                        <a:pt x="25194" y="545024"/>
                        <a:pt x="20960" y="507983"/>
                        <a:pt x="16727" y="458241"/>
                      </a:cubicBezTo>
                      <a:cubicBezTo>
                        <a:pt x="12494" y="408499"/>
                        <a:pt x="2969" y="267212"/>
                        <a:pt x="852" y="242341"/>
                      </a:cubicBezTo>
                      <a:cubicBezTo>
                        <a:pt x="-1265" y="217470"/>
                        <a:pt x="852" y="344999"/>
                        <a:pt x="4027" y="309016"/>
                      </a:cubicBezTo>
                      <a:cubicBezTo>
                        <a:pt x="7202" y="273033"/>
                        <a:pt x="13552" y="-19597"/>
                        <a:pt x="16727" y="10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6" name="フリーフォーム 1445">
                  <a:extLst>
                    <a:ext uri="{FF2B5EF4-FFF2-40B4-BE49-F238E27FC236}">
                      <a16:creationId xmlns:a16="http://schemas.microsoft.com/office/drawing/2014/main" id="{9372FF40-22F9-F897-CE65-9E6890D07566}"/>
                    </a:ext>
                  </a:extLst>
                </p:cNvPr>
                <p:cNvSpPr/>
                <p:nvPr/>
              </p:nvSpPr>
              <p:spPr>
                <a:xfrm>
                  <a:off x="7432057" y="6882439"/>
                  <a:ext cx="35771" cy="641769"/>
                </a:xfrm>
                <a:custGeom>
                  <a:avLst/>
                  <a:gdLst>
                    <a:gd name="connsiteX0" fmla="*/ 16493 w 35771"/>
                    <a:gd name="connsiteY0" fmla="*/ 961 h 641769"/>
                    <a:gd name="connsiteX1" fmla="*/ 26018 w 35771"/>
                    <a:gd name="connsiteY1" fmla="*/ 407361 h 641769"/>
                    <a:gd name="connsiteX2" fmla="*/ 22843 w 35771"/>
                    <a:gd name="connsiteY2" fmla="*/ 639136 h 641769"/>
                    <a:gd name="connsiteX3" fmla="*/ 35543 w 35771"/>
                    <a:gd name="connsiteY3" fmla="*/ 515311 h 641769"/>
                    <a:gd name="connsiteX4" fmla="*/ 10143 w 35771"/>
                    <a:gd name="connsiteY4" fmla="*/ 254961 h 641769"/>
                    <a:gd name="connsiteX5" fmla="*/ 618 w 35771"/>
                    <a:gd name="connsiteY5" fmla="*/ 293061 h 641769"/>
                    <a:gd name="connsiteX6" fmla="*/ 16493 w 35771"/>
                    <a:gd name="connsiteY6" fmla="*/ 961 h 64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71" h="641769">
                      <a:moveTo>
                        <a:pt x="16493" y="961"/>
                      </a:moveTo>
                      <a:cubicBezTo>
                        <a:pt x="20726" y="20011"/>
                        <a:pt x="24960" y="300999"/>
                        <a:pt x="26018" y="407361"/>
                      </a:cubicBezTo>
                      <a:cubicBezTo>
                        <a:pt x="27076" y="513723"/>
                        <a:pt x="21256" y="621144"/>
                        <a:pt x="22843" y="639136"/>
                      </a:cubicBezTo>
                      <a:cubicBezTo>
                        <a:pt x="24431" y="657128"/>
                        <a:pt x="37660" y="579340"/>
                        <a:pt x="35543" y="515311"/>
                      </a:cubicBezTo>
                      <a:cubicBezTo>
                        <a:pt x="33426" y="451282"/>
                        <a:pt x="15964" y="292003"/>
                        <a:pt x="10143" y="254961"/>
                      </a:cubicBezTo>
                      <a:cubicBezTo>
                        <a:pt x="4322" y="217919"/>
                        <a:pt x="-2028" y="334336"/>
                        <a:pt x="618" y="293061"/>
                      </a:cubicBezTo>
                      <a:cubicBezTo>
                        <a:pt x="3264" y="251786"/>
                        <a:pt x="12260" y="-18089"/>
                        <a:pt x="16493" y="9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7" name="フリーフォーム 1446">
                  <a:extLst>
                    <a:ext uri="{FF2B5EF4-FFF2-40B4-BE49-F238E27FC236}">
                      <a16:creationId xmlns:a16="http://schemas.microsoft.com/office/drawing/2014/main" id="{888B23B8-EC61-BB81-F985-72F414EB98B8}"/>
                    </a:ext>
                  </a:extLst>
                </p:cNvPr>
                <p:cNvSpPr/>
                <p:nvPr/>
              </p:nvSpPr>
              <p:spPr>
                <a:xfrm>
                  <a:off x="6832224" y="6097334"/>
                  <a:ext cx="419770" cy="275652"/>
                </a:xfrm>
                <a:custGeom>
                  <a:avLst/>
                  <a:gdLst>
                    <a:gd name="connsiteX0" fmla="*/ 376 w 419770"/>
                    <a:gd name="connsiteY0" fmla="*/ 27241 h 275652"/>
                    <a:gd name="connsiteX1" fmla="*/ 238501 w 419770"/>
                    <a:gd name="connsiteY1" fmla="*/ 68516 h 275652"/>
                    <a:gd name="connsiteX2" fmla="*/ 222626 w 419770"/>
                    <a:gd name="connsiteY2" fmla="*/ 58991 h 275652"/>
                    <a:gd name="connsiteX3" fmla="*/ 413126 w 419770"/>
                    <a:gd name="connsiteY3" fmla="*/ 271716 h 275652"/>
                    <a:gd name="connsiteX4" fmla="*/ 352801 w 419770"/>
                    <a:gd name="connsiteY4" fmla="*/ 182816 h 275652"/>
                    <a:gd name="connsiteX5" fmla="*/ 127376 w 419770"/>
                    <a:gd name="connsiteY5" fmla="*/ 5016 h 275652"/>
                    <a:gd name="connsiteX6" fmla="*/ 181351 w 419770"/>
                    <a:gd name="connsiteY6" fmla="*/ 46291 h 275652"/>
                    <a:gd name="connsiteX7" fmla="*/ 376 w 419770"/>
                    <a:gd name="connsiteY7" fmla="*/ 27241 h 275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770" h="275652">
                      <a:moveTo>
                        <a:pt x="376" y="27241"/>
                      </a:moveTo>
                      <a:cubicBezTo>
                        <a:pt x="9901" y="30945"/>
                        <a:pt x="238501" y="68516"/>
                        <a:pt x="238501" y="68516"/>
                      </a:cubicBezTo>
                      <a:cubicBezTo>
                        <a:pt x="275543" y="73808"/>
                        <a:pt x="193522" y="25124"/>
                        <a:pt x="222626" y="58991"/>
                      </a:cubicBezTo>
                      <a:cubicBezTo>
                        <a:pt x="251730" y="92858"/>
                        <a:pt x="391430" y="251079"/>
                        <a:pt x="413126" y="271716"/>
                      </a:cubicBezTo>
                      <a:cubicBezTo>
                        <a:pt x="434822" y="292354"/>
                        <a:pt x="400426" y="227266"/>
                        <a:pt x="352801" y="182816"/>
                      </a:cubicBezTo>
                      <a:cubicBezTo>
                        <a:pt x="305176" y="138366"/>
                        <a:pt x="155951" y="27770"/>
                        <a:pt x="127376" y="5016"/>
                      </a:cubicBezTo>
                      <a:cubicBezTo>
                        <a:pt x="98801" y="-17738"/>
                        <a:pt x="197755" y="44174"/>
                        <a:pt x="181351" y="46291"/>
                      </a:cubicBezTo>
                      <a:cubicBezTo>
                        <a:pt x="164947" y="48408"/>
                        <a:pt x="-9149" y="23537"/>
                        <a:pt x="376" y="27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8" name="フリーフォーム 1447">
                  <a:extLst>
                    <a:ext uri="{FF2B5EF4-FFF2-40B4-BE49-F238E27FC236}">
                      <a16:creationId xmlns:a16="http://schemas.microsoft.com/office/drawing/2014/main" id="{012C38A3-9C1C-789F-13D0-88A1C5A9F109}"/>
                    </a:ext>
                  </a:extLst>
                </p:cNvPr>
                <p:cNvSpPr/>
                <p:nvPr/>
              </p:nvSpPr>
              <p:spPr>
                <a:xfrm>
                  <a:off x="6585218" y="6123394"/>
                  <a:ext cx="406172" cy="321416"/>
                </a:xfrm>
                <a:custGeom>
                  <a:avLst/>
                  <a:gdLst>
                    <a:gd name="connsiteX0" fmla="*/ 406132 w 406172"/>
                    <a:gd name="connsiteY0" fmla="*/ 1181 h 321416"/>
                    <a:gd name="connsiteX1" fmla="*/ 18782 w 406172"/>
                    <a:gd name="connsiteY1" fmla="*/ 305981 h 321416"/>
                    <a:gd name="connsiteX2" fmla="*/ 79107 w 406172"/>
                    <a:gd name="connsiteY2" fmla="*/ 248831 h 321416"/>
                    <a:gd name="connsiteX3" fmla="*/ 241032 w 406172"/>
                    <a:gd name="connsiteY3" fmla="*/ 10706 h 321416"/>
                    <a:gd name="connsiteX4" fmla="*/ 79107 w 406172"/>
                    <a:gd name="connsiteY4" fmla="*/ 207556 h 321416"/>
                    <a:gd name="connsiteX5" fmla="*/ 187057 w 406172"/>
                    <a:gd name="connsiteY5" fmla="*/ 134531 h 321416"/>
                    <a:gd name="connsiteX6" fmla="*/ 44182 w 406172"/>
                    <a:gd name="connsiteY6" fmla="*/ 198031 h 321416"/>
                    <a:gd name="connsiteX7" fmla="*/ 406132 w 406172"/>
                    <a:gd name="connsiteY7" fmla="*/ 1181 h 321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6172" h="321416">
                      <a:moveTo>
                        <a:pt x="406132" y="1181"/>
                      </a:moveTo>
                      <a:cubicBezTo>
                        <a:pt x="401899" y="19173"/>
                        <a:pt x="73286" y="264706"/>
                        <a:pt x="18782" y="305981"/>
                      </a:cubicBezTo>
                      <a:cubicBezTo>
                        <a:pt x="-35722" y="347256"/>
                        <a:pt x="42065" y="298043"/>
                        <a:pt x="79107" y="248831"/>
                      </a:cubicBezTo>
                      <a:cubicBezTo>
                        <a:pt x="116149" y="199619"/>
                        <a:pt x="241032" y="17585"/>
                        <a:pt x="241032" y="10706"/>
                      </a:cubicBezTo>
                      <a:cubicBezTo>
                        <a:pt x="241032" y="3827"/>
                        <a:pt x="88103" y="186919"/>
                        <a:pt x="79107" y="207556"/>
                      </a:cubicBezTo>
                      <a:cubicBezTo>
                        <a:pt x="70111" y="228194"/>
                        <a:pt x="192878" y="136119"/>
                        <a:pt x="187057" y="134531"/>
                      </a:cubicBezTo>
                      <a:cubicBezTo>
                        <a:pt x="181236" y="132944"/>
                        <a:pt x="10315" y="219727"/>
                        <a:pt x="44182" y="198031"/>
                      </a:cubicBezTo>
                      <a:cubicBezTo>
                        <a:pt x="78049" y="176335"/>
                        <a:pt x="410365" y="-16811"/>
                        <a:pt x="406132" y="1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9" name="フリーフォーム 1448">
                  <a:extLst>
                    <a:ext uri="{FF2B5EF4-FFF2-40B4-BE49-F238E27FC236}">
                      <a16:creationId xmlns:a16="http://schemas.microsoft.com/office/drawing/2014/main" id="{2BAD6969-6274-11E3-3BCA-B6538B84E246}"/>
                    </a:ext>
                  </a:extLst>
                </p:cNvPr>
                <p:cNvSpPr/>
                <p:nvPr/>
              </p:nvSpPr>
              <p:spPr>
                <a:xfrm>
                  <a:off x="6794480" y="6305544"/>
                  <a:ext cx="378207" cy="687638"/>
                </a:xfrm>
                <a:custGeom>
                  <a:avLst/>
                  <a:gdLst>
                    <a:gd name="connsiteX0" fmla="*/ 20 w 378207"/>
                    <a:gd name="connsiteY0" fmla="*/ 6 h 687638"/>
                    <a:gd name="connsiteX1" fmla="*/ 193695 w 378207"/>
                    <a:gd name="connsiteY1" fmla="*/ 174631 h 687638"/>
                    <a:gd name="connsiteX2" fmla="*/ 184170 w 378207"/>
                    <a:gd name="connsiteY2" fmla="*/ 127006 h 687638"/>
                    <a:gd name="connsiteX3" fmla="*/ 288945 w 378207"/>
                    <a:gd name="connsiteY3" fmla="*/ 301631 h 687638"/>
                    <a:gd name="connsiteX4" fmla="*/ 263545 w 378207"/>
                    <a:gd name="connsiteY4" fmla="*/ 263531 h 687638"/>
                    <a:gd name="connsiteX5" fmla="*/ 304820 w 378207"/>
                    <a:gd name="connsiteY5" fmla="*/ 352431 h 687638"/>
                    <a:gd name="connsiteX6" fmla="*/ 374670 w 378207"/>
                    <a:gd name="connsiteY6" fmla="*/ 669931 h 687638"/>
                    <a:gd name="connsiteX7" fmla="*/ 355620 w 378207"/>
                    <a:gd name="connsiteY7" fmla="*/ 609606 h 687638"/>
                    <a:gd name="connsiteX8" fmla="*/ 250845 w 378207"/>
                    <a:gd name="connsiteY8" fmla="*/ 295281 h 687638"/>
                    <a:gd name="connsiteX9" fmla="*/ 206395 w 378207"/>
                    <a:gd name="connsiteY9" fmla="*/ 168281 h 687638"/>
                    <a:gd name="connsiteX10" fmla="*/ 20 w 378207"/>
                    <a:gd name="connsiteY10" fmla="*/ 6 h 68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8207" h="687638">
                      <a:moveTo>
                        <a:pt x="20" y="6"/>
                      </a:moveTo>
                      <a:cubicBezTo>
                        <a:pt x="-2097" y="1064"/>
                        <a:pt x="163003" y="153464"/>
                        <a:pt x="193695" y="174631"/>
                      </a:cubicBezTo>
                      <a:cubicBezTo>
                        <a:pt x="224387" y="195798"/>
                        <a:pt x="168295" y="105839"/>
                        <a:pt x="184170" y="127006"/>
                      </a:cubicBezTo>
                      <a:cubicBezTo>
                        <a:pt x="200045" y="148173"/>
                        <a:pt x="275716" y="278877"/>
                        <a:pt x="288945" y="301631"/>
                      </a:cubicBezTo>
                      <a:cubicBezTo>
                        <a:pt x="302174" y="324385"/>
                        <a:pt x="260899" y="255064"/>
                        <a:pt x="263545" y="263531"/>
                      </a:cubicBezTo>
                      <a:cubicBezTo>
                        <a:pt x="266191" y="271998"/>
                        <a:pt x="286299" y="284698"/>
                        <a:pt x="304820" y="352431"/>
                      </a:cubicBezTo>
                      <a:cubicBezTo>
                        <a:pt x="323341" y="420164"/>
                        <a:pt x="366203" y="627069"/>
                        <a:pt x="374670" y="669931"/>
                      </a:cubicBezTo>
                      <a:cubicBezTo>
                        <a:pt x="383137" y="712793"/>
                        <a:pt x="376258" y="672048"/>
                        <a:pt x="355620" y="609606"/>
                      </a:cubicBezTo>
                      <a:cubicBezTo>
                        <a:pt x="334982" y="547164"/>
                        <a:pt x="275716" y="368835"/>
                        <a:pt x="250845" y="295281"/>
                      </a:cubicBezTo>
                      <a:cubicBezTo>
                        <a:pt x="225974" y="221727"/>
                        <a:pt x="245553" y="216435"/>
                        <a:pt x="206395" y="168281"/>
                      </a:cubicBezTo>
                      <a:cubicBezTo>
                        <a:pt x="167237" y="120127"/>
                        <a:pt x="2137" y="-1052"/>
                        <a:pt x="20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0" name="フリーフォーム 1449">
                  <a:extLst>
                    <a:ext uri="{FF2B5EF4-FFF2-40B4-BE49-F238E27FC236}">
                      <a16:creationId xmlns:a16="http://schemas.microsoft.com/office/drawing/2014/main" id="{183C35FA-94FE-2BAD-4E62-56BCB2FB50CE}"/>
                    </a:ext>
                  </a:extLst>
                </p:cNvPr>
                <p:cNvSpPr/>
                <p:nvPr/>
              </p:nvSpPr>
              <p:spPr>
                <a:xfrm>
                  <a:off x="6950018" y="6965950"/>
                  <a:ext cx="277438" cy="711210"/>
                </a:xfrm>
                <a:custGeom>
                  <a:avLst/>
                  <a:gdLst>
                    <a:gd name="connsiteX0" fmla="*/ 247707 w 277438"/>
                    <a:gd name="connsiteY0" fmla="*/ 0 h 711210"/>
                    <a:gd name="connsiteX1" fmla="*/ 260407 w 277438"/>
                    <a:gd name="connsiteY1" fmla="*/ 336550 h 711210"/>
                    <a:gd name="connsiteX2" fmla="*/ 206432 w 277438"/>
                    <a:gd name="connsiteY2" fmla="*/ 514350 h 711210"/>
                    <a:gd name="connsiteX3" fmla="*/ 190557 w 277438"/>
                    <a:gd name="connsiteY3" fmla="*/ 612775 h 711210"/>
                    <a:gd name="connsiteX4" fmla="*/ 222307 w 277438"/>
                    <a:gd name="connsiteY4" fmla="*/ 517525 h 711210"/>
                    <a:gd name="connsiteX5" fmla="*/ 177857 w 277438"/>
                    <a:gd name="connsiteY5" fmla="*/ 635000 h 711210"/>
                    <a:gd name="connsiteX6" fmla="*/ 139757 w 277438"/>
                    <a:gd name="connsiteY6" fmla="*/ 666750 h 711210"/>
                    <a:gd name="connsiteX7" fmla="*/ 57 w 277438"/>
                    <a:gd name="connsiteY7" fmla="*/ 711200 h 711210"/>
                    <a:gd name="connsiteX8" fmla="*/ 123882 w 277438"/>
                    <a:gd name="connsiteY8" fmla="*/ 669925 h 711210"/>
                    <a:gd name="connsiteX9" fmla="*/ 222307 w 277438"/>
                    <a:gd name="connsiteY9" fmla="*/ 574675 h 711210"/>
                    <a:gd name="connsiteX10" fmla="*/ 266757 w 277438"/>
                    <a:gd name="connsiteY10" fmla="*/ 384175 h 711210"/>
                    <a:gd name="connsiteX11" fmla="*/ 212782 w 277438"/>
                    <a:gd name="connsiteY11" fmla="*/ 514350 h 711210"/>
                    <a:gd name="connsiteX12" fmla="*/ 276282 w 277438"/>
                    <a:gd name="connsiteY12" fmla="*/ 238125 h 711210"/>
                    <a:gd name="connsiteX13" fmla="*/ 254057 w 277438"/>
                    <a:gd name="connsiteY13" fmla="*/ 339725 h 711210"/>
                    <a:gd name="connsiteX14" fmla="*/ 247707 w 277438"/>
                    <a:gd name="connsiteY14" fmla="*/ 0 h 71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7438" h="711210">
                      <a:moveTo>
                        <a:pt x="247707" y="0"/>
                      </a:moveTo>
                      <a:cubicBezTo>
                        <a:pt x="248765" y="-529"/>
                        <a:pt x="267286" y="250825"/>
                        <a:pt x="260407" y="336550"/>
                      </a:cubicBezTo>
                      <a:cubicBezTo>
                        <a:pt x="253528" y="422275"/>
                        <a:pt x="218074" y="468313"/>
                        <a:pt x="206432" y="514350"/>
                      </a:cubicBezTo>
                      <a:cubicBezTo>
                        <a:pt x="194790" y="560387"/>
                        <a:pt x="187911" y="612246"/>
                        <a:pt x="190557" y="612775"/>
                      </a:cubicBezTo>
                      <a:cubicBezTo>
                        <a:pt x="193203" y="613304"/>
                        <a:pt x="224424" y="513821"/>
                        <a:pt x="222307" y="517525"/>
                      </a:cubicBezTo>
                      <a:cubicBezTo>
                        <a:pt x="220190" y="521229"/>
                        <a:pt x="191615" y="610129"/>
                        <a:pt x="177857" y="635000"/>
                      </a:cubicBezTo>
                      <a:cubicBezTo>
                        <a:pt x="164099" y="659871"/>
                        <a:pt x="169390" y="654050"/>
                        <a:pt x="139757" y="666750"/>
                      </a:cubicBezTo>
                      <a:cubicBezTo>
                        <a:pt x="110124" y="679450"/>
                        <a:pt x="2703" y="710671"/>
                        <a:pt x="57" y="711200"/>
                      </a:cubicBezTo>
                      <a:cubicBezTo>
                        <a:pt x="-2589" y="711729"/>
                        <a:pt x="86840" y="692679"/>
                        <a:pt x="123882" y="669925"/>
                      </a:cubicBezTo>
                      <a:cubicBezTo>
                        <a:pt x="160924" y="647171"/>
                        <a:pt x="198494" y="622300"/>
                        <a:pt x="222307" y="574675"/>
                      </a:cubicBezTo>
                      <a:cubicBezTo>
                        <a:pt x="246119" y="527050"/>
                        <a:pt x="268344" y="394229"/>
                        <a:pt x="266757" y="384175"/>
                      </a:cubicBezTo>
                      <a:cubicBezTo>
                        <a:pt x="265170" y="374121"/>
                        <a:pt x="211194" y="538692"/>
                        <a:pt x="212782" y="514350"/>
                      </a:cubicBezTo>
                      <a:cubicBezTo>
                        <a:pt x="214369" y="490008"/>
                        <a:pt x="269403" y="267229"/>
                        <a:pt x="276282" y="238125"/>
                      </a:cubicBezTo>
                      <a:cubicBezTo>
                        <a:pt x="283161" y="209021"/>
                        <a:pt x="257232" y="372533"/>
                        <a:pt x="254057" y="339725"/>
                      </a:cubicBezTo>
                      <a:cubicBezTo>
                        <a:pt x="250882" y="306917"/>
                        <a:pt x="246649" y="529"/>
                        <a:pt x="24770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1" name="フリーフォーム 1450">
                  <a:extLst>
                    <a:ext uri="{FF2B5EF4-FFF2-40B4-BE49-F238E27FC236}">
                      <a16:creationId xmlns:a16="http://schemas.microsoft.com/office/drawing/2014/main" id="{42BF3C92-CA9C-3D9D-DFB8-D8BBD665638C}"/>
                    </a:ext>
                  </a:extLst>
                </p:cNvPr>
                <p:cNvSpPr/>
                <p:nvPr/>
              </p:nvSpPr>
              <p:spPr>
                <a:xfrm>
                  <a:off x="6781416" y="6419631"/>
                  <a:ext cx="203301" cy="25993"/>
                </a:xfrm>
                <a:custGeom>
                  <a:avLst/>
                  <a:gdLst>
                    <a:gd name="connsiteX0" fmla="*/ 384 w 203301"/>
                    <a:gd name="connsiteY0" fmla="*/ 25619 h 25993"/>
                    <a:gd name="connsiteX1" fmla="*/ 200409 w 203301"/>
                    <a:gd name="connsiteY1" fmla="*/ 19269 h 25993"/>
                    <a:gd name="connsiteX2" fmla="*/ 121034 w 203301"/>
                    <a:gd name="connsiteY2" fmla="*/ 219 h 25993"/>
                    <a:gd name="connsiteX3" fmla="*/ 149609 w 203301"/>
                    <a:gd name="connsiteY3" fmla="*/ 9744 h 25993"/>
                    <a:gd name="connsiteX4" fmla="*/ 384 w 203301"/>
                    <a:gd name="connsiteY4" fmla="*/ 25619 h 2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301" h="25993">
                      <a:moveTo>
                        <a:pt x="384" y="25619"/>
                      </a:moveTo>
                      <a:cubicBezTo>
                        <a:pt x="8851" y="27206"/>
                        <a:pt x="180301" y="23502"/>
                        <a:pt x="200409" y="19269"/>
                      </a:cubicBezTo>
                      <a:cubicBezTo>
                        <a:pt x="220517" y="15036"/>
                        <a:pt x="129501" y="1806"/>
                        <a:pt x="121034" y="219"/>
                      </a:cubicBezTo>
                      <a:cubicBezTo>
                        <a:pt x="112567" y="-1368"/>
                        <a:pt x="173422" y="6040"/>
                        <a:pt x="149609" y="9744"/>
                      </a:cubicBezTo>
                      <a:cubicBezTo>
                        <a:pt x="125797" y="13448"/>
                        <a:pt x="-8083" y="24032"/>
                        <a:pt x="384" y="256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2" name="フリーフォーム 1451">
                  <a:extLst>
                    <a:ext uri="{FF2B5EF4-FFF2-40B4-BE49-F238E27FC236}">
                      <a16:creationId xmlns:a16="http://schemas.microsoft.com/office/drawing/2014/main" id="{DC2705BF-7166-0A42-E317-966A28E98D45}"/>
                    </a:ext>
                  </a:extLst>
                </p:cNvPr>
                <p:cNvSpPr/>
                <p:nvPr/>
              </p:nvSpPr>
              <p:spPr>
                <a:xfrm>
                  <a:off x="6756400" y="6429375"/>
                  <a:ext cx="292175" cy="155697"/>
                </a:xfrm>
                <a:custGeom>
                  <a:avLst/>
                  <a:gdLst>
                    <a:gd name="connsiteX0" fmla="*/ 0 w 292175"/>
                    <a:gd name="connsiteY0" fmla="*/ 0 h 155697"/>
                    <a:gd name="connsiteX1" fmla="*/ 101600 w 292175"/>
                    <a:gd name="connsiteY1" fmla="*/ 123825 h 155697"/>
                    <a:gd name="connsiteX2" fmla="*/ 117475 w 292175"/>
                    <a:gd name="connsiteY2" fmla="*/ 136525 h 155697"/>
                    <a:gd name="connsiteX3" fmla="*/ 209550 w 292175"/>
                    <a:gd name="connsiteY3" fmla="*/ 139700 h 155697"/>
                    <a:gd name="connsiteX4" fmla="*/ 95250 w 292175"/>
                    <a:gd name="connsiteY4" fmla="*/ 155575 h 155697"/>
                    <a:gd name="connsiteX5" fmla="*/ 292100 w 292175"/>
                    <a:gd name="connsiteY5" fmla="*/ 130175 h 155697"/>
                    <a:gd name="connsiteX6" fmla="*/ 120650 w 292175"/>
                    <a:gd name="connsiteY6" fmla="*/ 139700 h 155697"/>
                    <a:gd name="connsiteX7" fmla="*/ 101600 w 292175"/>
                    <a:gd name="connsiteY7" fmla="*/ 123825 h 155697"/>
                    <a:gd name="connsiteX8" fmla="*/ 0 w 292175"/>
                    <a:gd name="connsiteY8" fmla="*/ 0 h 155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175" h="155697">
                      <a:moveTo>
                        <a:pt x="0" y="0"/>
                      </a:moveTo>
                      <a:lnTo>
                        <a:pt x="101600" y="123825"/>
                      </a:lnTo>
                      <a:cubicBezTo>
                        <a:pt x="121179" y="146579"/>
                        <a:pt x="99483" y="133879"/>
                        <a:pt x="117475" y="136525"/>
                      </a:cubicBezTo>
                      <a:cubicBezTo>
                        <a:pt x="135467" y="139171"/>
                        <a:pt x="213254" y="136525"/>
                        <a:pt x="209550" y="139700"/>
                      </a:cubicBezTo>
                      <a:cubicBezTo>
                        <a:pt x="205846" y="142875"/>
                        <a:pt x="81492" y="157162"/>
                        <a:pt x="95250" y="155575"/>
                      </a:cubicBezTo>
                      <a:cubicBezTo>
                        <a:pt x="109008" y="153988"/>
                        <a:pt x="287867" y="132821"/>
                        <a:pt x="292100" y="130175"/>
                      </a:cubicBezTo>
                      <a:cubicBezTo>
                        <a:pt x="296333" y="127529"/>
                        <a:pt x="120650" y="139700"/>
                        <a:pt x="120650" y="139700"/>
                      </a:cubicBezTo>
                      <a:cubicBezTo>
                        <a:pt x="88900" y="138642"/>
                        <a:pt x="119062" y="143933"/>
                        <a:pt x="101600" y="123825"/>
                      </a:cubicBezTo>
                      <a:cubicBezTo>
                        <a:pt x="84138" y="103717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3" name="フリーフォーム 1452">
                  <a:extLst>
                    <a:ext uri="{FF2B5EF4-FFF2-40B4-BE49-F238E27FC236}">
                      <a16:creationId xmlns:a16="http://schemas.microsoft.com/office/drawing/2014/main" id="{F4464479-9DC7-29C3-3066-663BCB716F9F}"/>
                    </a:ext>
                  </a:extLst>
                </p:cNvPr>
                <p:cNvSpPr/>
                <p:nvPr/>
              </p:nvSpPr>
              <p:spPr>
                <a:xfrm>
                  <a:off x="6794386" y="6435711"/>
                  <a:ext cx="86817" cy="148112"/>
                </a:xfrm>
                <a:custGeom>
                  <a:avLst/>
                  <a:gdLst>
                    <a:gd name="connsiteX0" fmla="*/ 114 w 86817"/>
                    <a:gd name="connsiteY0" fmla="*/ 14 h 148112"/>
                    <a:gd name="connsiteX1" fmla="*/ 85839 w 86817"/>
                    <a:gd name="connsiteY1" fmla="*/ 146064 h 148112"/>
                    <a:gd name="connsiteX2" fmla="*/ 47739 w 86817"/>
                    <a:gd name="connsiteY2" fmla="*/ 88914 h 148112"/>
                    <a:gd name="connsiteX3" fmla="*/ 66789 w 86817"/>
                    <a:gd name="connsiteY3" fmla="*/ 136539 h 148112"/>
                    <a:gd name="connsiteX4" fmla="*/ 114 w 86817"/>
                    <a:gd name="connsiteY4" fmla="*/ 14 h 14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817" h="148112">
                      <a:moveTo>
                        <a:pt x="114" y="14"/>
                      </a:moveTo>
                      <a:cubicBezTo>
                        <a:pt x="3289" y="1601"/>
                        <a:pt x="77902" y="131247"/>
                        <a:pt x="85839" y="146064"/>
                      </a:cubicBezTo>
                      <a:cubicBezTo>
                        <a:pt x="93777" y="160881"/>
                        <a:pt x="50914" y="90501"/>
                        <a:pt x="47739" y="88914"/>
                      </a:cubicBezTo>
                      <a:cubicBezTo>
                        <a:pt x="44564" y="87327"/>
                        <a:pt x="72610" y="145535"/>
                        <a:pt x="66789" y="136539"/>
                      </a:cubicBezTo>
                      <a:cubicBezTo>
                        <a:pt x="60968" y="127543"/>
                        <a:pt x="-3061" y="-1573"/>
                        <a:pt x="114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4" name="フリーフォーム 1453">
                  <a:extLst>
                    <a:ext uri="{FF2B5EF4-FFF2-40B4-BE49-F238E27FC236}">
                      <a16:creationId xmlns:a16="http://schemas.microsoft.com/office/drawing/2014/main" id="{C650025B-4649-AE12-84A3-1BA316B1454B}"/>
                    </a:ext>
                  </a:extLst>
                </p:cNvPr>
                <p:cNvSpPr/>
                <p:nvPr/>
              </p:nvSpPr>
              <p:spPr>
                <a:xfrm>
                  <a:off x="6845299" y="6521450"/>
                  <a:ext cx="200049" cy="38140"/>
                </a:xfrm>
                <a:custGeom>
                  <a:avLst/>
                  <a:gdLst>
                    <a:gd name="connsiteX0" fmla="*/ 1 w 200049"/>
                    <a:gd name="connsiteY0" fmla="*/ 38100 h 38140"/>
                    <a:gd name="connsiteX1" fmla="*/ 152401 w 200049"/>
                    <a:gd name="connsiteY1" fmla="*/ 19050 h 38140"/>
                    <a:gd name="connsiteX2" fmla="*/ 200026 w 200049"/>
                    <a:gd name="connsiteY2" fmla="*/ 12700 h 38140"/>
                    <a:gd name="connsiteX3" fmla="*/ 158751 w 200049"/>
                    <a:gd name="connsiteY3" fmla="*/ 0 h 38140"/>
                    <a:gd name="connsiteX4" fmla="*/ 155576 w 200049"/>
                    <a:gd name="connsiteY4" fmla="*/ 12700 h 38140"/>
                    <a:gd name="connsiteX5" fmla="*/ 1 w 200049"/>
                    <a:gd name="connsiteY5" fmla="*/ 38100 h 3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49" h="38140">
                      <a:moveTo>
                        <a:pt x="1" y="38100"/>
                      </a:moveTo>
                      <a:cubicBezTo>
                        <a:pt x="-528" y="39158"/>
                        <a:pt x="152401" y="19050"/>
                        <a:pt x="152401" y="19050"/>
                      </a:cubicBezTo>
                      <a:cubicBezTo>
                        <a:pt x="185739" y="14817"/>
                        <a:pt x="198968" y="15875"/>
                        <a:pt x="200026" y="12700"/>
                      </a:cubicBezTo>
                      <a:cubicBezTo>
                        <a:pt x="201084" y="9525"/>
                        <a:pt x="166159" y="0"/>
                        <a:pt x="158751" y="0"/>
                      </a:cubicBezTo>
                      <a:cubicBezTo>
                        <a:pt x="151343" y="0"/>
                        <a:pt x="183622" y="5821"/>
                        <a:pt x="155576" y="12700"/>
                      </a:cubicBezTo>
                      <a:cubicBezTo>
                        <a:pt x="127530" y="19579"/>
                        <a:pt x="530" y="37042"/>
                        <a:pt x="1" y="381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5" name="フリーフォーム 1454">
                  <a:extLst>
                    <a:ext uri="{FF2B5EF4-FFF2-40B4-BE49-F238E27FC236}">
                      <a16:creationId xmlns:a16="http://schemas.microsoft.com/office/drawing/2014/main" id="{70B7E474-CE92-DEC0-6237-3C9F41FF0420}"/>
                    </a:ext>
                  </a:extLst>
                </p:cNvPr>
                <p:cNvSpPr/>
                <p:nvPr/>
              </p:nvSpPr>
              <p:spPr>
                <a:xfrm>
                  <a:off x="6880167" y="6400791"/>
                  <a:ext cx="149916" cy="171706"/>
                </a:xfrm>
                <a:custGeom>
                  <a:avLst/>
                  <a:gdLst>
                    <a:gd name="connsiteX0" fmla="*/ 58 w 149916"/>
                    <a:gd name="connsiteY0" fmla="*/ 9 h 171706"/>
                    <a:gd name="connsiteX1" fmla="*/ 111183 w 149916"/>
                    <a:gd name="connsiteY1" fmla="*/ 107959 h 171706"/>
                    <a:gd name="connsiteX2" fmla="*/ 149283 w 149916"/>
                    <a:gd name="connsiteY2" fmla="*/ 171459 h 171706"/>
                    <a:gd name="connsiteX3" fmla="*/ 85783 w 149916"/>
                    <a:gd name="connsiteY3" fmla="*/ 85734 h 171706"/>
                    <a:gd name="connsiteX4" fmla="*/ 95308 w 149916"/>
                    <a:gd name="connsiteY4" fmla="*/ 101609 h 171706"/>
                    <a:gd name="connsiteX5" fmla="*/ 58 w 149916"/>
                    <a:gd name="connsiteY5" fmla="*/ 9 h 17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916" h="171706">
                      <a:moveTo>
                        <a:pt x="58" y="9"/>
                      </a:moveTo>
                      <a:cubicBezTo>
                        <a:pt x="2704" y="1067"/>
                        <a:pt x="86312" y="79384"/>
                        <a:pt x="111183" y="107959"/>
                      </a:cubicBezTo>
                      <a:cubicBezTo>
                        <a:pt x="136054" y="136534"/>
                        <a:pt x="153516" y="175163"/>
                        <a:pt x="149283" y="171459"/>
                      </a:cubicBezTo>
                      <a:cubicBezTo>
                        <a:pt x="145050" y="167755"/>
                        <a:pt x="85783" y="85734"/>
                        <a:pt x="85783" y="85734"/>
                      </a:cubicBezTo>
                      <a:cubicBezTo>
                        <a:pt x="76787" y="74092"/>
                        <a:pt x="105891" y="112192"/>
                        <a:pt x="95308" y="101609"/>
                      </a:cubicBezTo>
                      <a:cubicBezTo>
                        <a:pt x="84725" y="91026"/>
                        <a:pt x="-2588" y="-1049"/>
                        <a:pt x="5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6" name="フリーフォーム 1455">
                  <a:extLst>
                    <a:ext uri="{FF2B5EF4-FFF2-40B4-BE49-F238E27FC236}">
                      <a16:creationId xmlns:a16="http://schemas.microsoft.com/office/drawing/2014/main" id="{0A8BAA9B-55ED-99D3-8237-FC32413A537C}"/>
                    </a:ext>
                  </a:extLst>
                </p:cNvPr>
                <p:cNvSpPr/>
                <p:nvPr/>
              </p:nvSpPr>
              <p:spPr>
                <a:xfrm>
                  <a:off x="7009189" y="6586029"/>
                  <a:ext cx="135398" cy="419432"/>
                </a:xfrm>
                <a:custGeom>
                  <a:avLst/>
                  <a:gdLst>
                    <a:gd name="connsiteX0" fmla="*/ 1211 w 135398"/>
                    <a:gd name="connsiteY0" fmla="*/ 5271 h 419432"/>
                    <a:gd name="connsiteX1" fmla="*/ 134561 w 135398"/>
                    <a:gd name="connsiteY1" fmla="*/ 418021 h 419432"/>
                    <a:gd name="connsiteX2" fmla="*/ 58361 w 135398"/>
                    <a:gd name="connsiteY2" fmla="*/ 141796 h 419432"/>
                    <a:gd name="connsiteX3" fmla="*/ 67886 w 135398"/>
                    <a:gd name="connsiteY3" fmla="*/ 179896 h 419432"/>
                    <a:gd name="connsiteX4" fmla="*/ 1211 w 135398"/>
                    <a:gd name="connsiteY4" fmla="*/ 5271 h 41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398" h="419432">
                      <a:moveTo>
                        <a:pt x="1211" y="5271"/>
                      </a:moveTo>
                      <a:cubicBezTo>
                        <a:pt x="12324" y="44959"/>
                        <a:pt x="125036" y="395267"/>
                        <a:pt x="134561" y="418021"/>
                      </a:cubicBezTo>
                      <a:cubicBezTo>
                        <a:pt x="144086" y="440775"/>
                        <a:pt x="69474" y="181484"/>
                        <a:pt x="58361" y="141796"/>
                      </a:cubicBezTo>
                      <a:cubicBezTo>
                        <a:pt x="47249" y="102109"/>
                        <a:pt x="76882" y="197359"/>
                        <a:pt x="67886" y="179896"/>
                      </a:cubicBezTo>
                      <a:cubicBezTo>
                        <a:pt x="58890" y="162434"/>
                        <a:pt x="-9902" y="-34417"/>
                        <a:pt x="1211" y="5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7" name="フリーフォーム 1456">
                  <a:extLst>
                    <a:ext uri="{FF2B5EF4-FFF2-40B4-BE49-F238E27FC236}">
                      <a16:creationId xmlns:a16="http://schemas.microsoft.com/office/drawing/2014/main" id="{95C449FD-0328-D95D-EBE7-EE5A19B9A3EC}"/>
                    </a:ext>
                  </a:extLst>
                </p:cNvPr>
                <p:cNvSpPr/>
                <p:nvPr/>
              </p:nvSpPr>
              <p:spPr>
                <a:xfrm>
                  <a:off x="7005836" y="7022937"/>
                  <a:ext cx="182234" cy="630377"/>
                </a:xfrm>
                <a:custGeom>
                  <a:avLst/>
                  <a:gdLst>
                    <a:gd name="connsiteX0" fmla="*/ 153789 w 182234"/>
                    <a:gd name="connsiteY0" fmla="*/ 163 h 630377"/>
                    <a:gd name="connsiteX1" fmla="*/ 160139 w 182234"/>
                    <a:gd name="connsiteY1" fmla="*/ 276388 h 630377"/>
                    <a:gd name="connsiteX2" fmla="*/ 160139 w 182234"/>
                    <a:gd name="connsiteY2" fmla="*/ 222413 h 630377"/>
                    <a:gd name="connsiteX3" fmla="*/ 122039 w 182234"/>
                    <a:gd name="connsiteY3" fmla="*/ 517688 h 630377"/>
                    <a:gd name="connsiteX4" fmla="*/ 128389 w 182234"/>
                    <a:gd name="connsiteY4" fmla="*/ 470063 h 630377"/>
                    <a:gd name="connsiteX5" fmla="*/ 112514 w 182234"/>
                    <a:gd name="connsiteY5" fmla="*/ 517688 h 630377"/>
                    <a:gd name="connsiteX6" fmla="*/ 1389 w 182234"/>
                    <a:gd name="connsiteY6" fmla="*/ 628813 h 630377"/>
                    <a:gd name="connsiteX7" fmla="*/ 58539 w 182234"/>
                    <a:gd name="connsiteY7" fmla="*/ 571663 h 630377"/>
                    <a:gd name="connsiteX8" fmla="*/ 179189 w 182234"/>
                    <a:gd name="connsiteY8" fmla="*/ 419263 h 630377"/>
                    <a:gd name="connsiteX9" fmla="*/ 147439 w 182234"/>
                    <a:gd name="connsiteY9" fmla="*/ 451013 h 630377"/>
                    <a:gd name="connsiteX10" fmla="*/ 163314 w 182234"/>
                    <a:gd name="connsiteY10" fmla="*/ 222413 h 630377"/>
                    <a:gd name="connsiteX11" fmla="*/ 147439 w 182234"/>
                    <a:gd name="connsiteY11" fmla="*/ 320838 h 630377"/>
                    <a:gd name="connsiteX12" fmla="*/ 153789 w 182234"/>
                    <a:gd name="connsiteY12" fmla="*/ 163 h 63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234" h="630377">
                      <a:moveTo>
                        <a:pt x="153789" y="163"/>
                      </a:moveTo>
                      <a:cubicBezTo>
                        <a:pt x="155906" y="-7245"/>
                        <a:pt x="159081" y="239346"/>
                        <a:pt x="160139" y="276388"/>
                      </a:cubicBezTo>
                      <a:cubicBezTo>
                        <a:pt x="161197" y="313430"/>
                        <a:pt x="166489" y="182196"/>
                        <a:pt x="160139" y="222413"/>
                      </a:cubicBezTo>
                      <a:cubicBezTo>
                        <a:pt x="153789" y="262630"/>
                        <a:pt x="127331" y="476413"/>
                        <a:pt x="122039" y="517688"/>
                      </a:cubicBezTo>
                      <a:cubicBezTo>
                        <a:pt x="116747" y="558963"/>
                        <a:pt x="129976" y="470063"/>
                        <a:pt x="128389" y="470063"/>
                      </a:cubicBezTo>
                      <a:cubicBezTo>
                        <a:pt x="126802" y="470063"/>
                        <a:pt x="133681" y="491230"/>
                        <a:pt x="112514" y="517688"/>
                      </a:cubicBezTo>
                      <a:cubicBezTo>
                        <a:pt x="91347" y="544146"/>
                        <a:pt x="1389" y="628813"/>
                        <a:pt x="1389" y="628813"/>
                      </a:cubicBezTo>
                      <a:cubicBezTo>
                        <a:pt x="-7607" y="637809"/>
                        <a:pt x="28906" y="606588"/>
                        <a:pt x="58539" y="571663"/>
                      </a:cubicBezTo>
                      <a:cubicBezTo>
                        <a:pt x="88172" y="536738"/>
                        <a:pt x="164372" y="439371"/>
                        <a:pt x="179189" y="419263"/>
                      </a:cubicBezTo>
                      <a:cubicBezTo>
                        <a:pt x="194006" y="399155"/>
                        <a:pt x="150085" y="483821"/>
                        <a:pt x="147439" y="451013"/>
                      </a:cubicBezTo>
                      <a:cubicBezTo>
                        <a:pt x="144793" y="418205"/>
                        <a:pt x="163314" y="244109"/>
                        <a:pt x="163314" y="222413"/>
                      </a:cubicBezTo>
                      <a:cubicBezTo>
                        <a:pt x="163314" y="200717"/>
                        <a:pt x="145322" y="351530"/>
                        <a:pt x="147439" y="320838"/>
                      </a:cubicBezTo>
                      <a:cubicBezTo>
                        <a:pt x="149556" y="290146"/>
                        <a:pt x="151672" y="7571"/>
                        <a:pt x="153789" y="1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8" name="フリーフォーム 1457">
                  <a:extLst>
                    <a:ext uri="{FF2B5EF4-FFF2-40B4-BE49-F238E27FC236}">
                      <a16:creationId xmlns:a16="http://schemas.microsoft.com/office/drawing/2014/main" id="{1AD835B5-9465-C225-DFAC-38FA749CB0C5}"/>
                    </a:ext>
                  </a:extLst>
                </p:cNvPr>
                <p:cNvSpPr/>
                <p:nvPr/>
              </p:nvSpPr>
              <p:spPr>
                <a:xfrm>
                  <a:off x="6802325" y="7520453"/>
                  <a:ext cx="365981" cy="169482"/>
                </a:xfrm>
                <a:custGeom>
                  <a:avLst/>
                  <a:gdLst>
                    <a:gd name="connsiteX0" fmla="*/ 1700 w 365981"/>
                    <a:gd name="connsiteY0" fmla="*/ 156697 h 169482"/>
                    <a:gd name="connsiteX1" fmla="*/ 268400 w 365981"/>
                    <a:gd name="connsiteY1" fmla="*/ 70972 h 169482"/>
                    <a:gd name="connsiteX2" fmla="*/ 173150 w 365981"/>
                    <a:gd name="connsiteY2" fmla="*/ 121772 h 169482"/>
                    <a:gd name="connsiteX3" fmla="*/ 363650 w 365981"/>
                    <a:gd name="connsiteY3" fmla="*/ 1122 h 169482"/>
                    <a:gd name="connsiteX4" fmla="*/ 284275 w 365981"/>
                    <a:gd name="connsiteY4" fmla="*/ 58272 h 169482"/>
                    <a:gd name="connsiteX5" fmla="*/ 125525 w 365981"/>
                    <a:gd name="connsiteY5" fmla="*/ 169397 h 169482"/>
                    <a:gd name="connsiteX6" fmla="*/ 281100 w 365981"/>
                    <a:gd name="connsiteY6" fmla="*/ 39222 h 169482"/>
                    <a:gd name="connsiteX7" fmla="*/ 223950 w 365981"/>
                    <a:gd name="connsiteY7" fmla="*/ 58272 h 169482"/>
                    <a:gd name="connsiteX8" fmla="*/ 157275 w 365981"/>
                    <a:gd name="connsiteY8" fmla="*/ 96372 h 169482"/>
                    <a:gd name="connsiteX9" fmla="*/ 1700 w 365981"/>
                    <a:gd name="connsiteY9" fmla="*/ 156697 h 16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5981" h="169482">
                      <a:moveTo>
                        <a:pt x="1700" y="156697"/>
                      </a:moveTo>
                      <a:cubicBezTo>
                        <a:pt x="20221" y="152464"/>
                        <a:pt x="239825" y="76793"/>
                        <a:pt x="268400" y="70972"/>
                      </a:cubicBezTo>
                      <a:cubicBezTo>
                        <a:pt x="296975" y="65151"/>
                        <a:pt x="157275" y="133414"/>
                        <a:pt x="173150" y="121772"/>
                      </a:cubicBezTo>
                      <a:cubicBezTo>
                        <a:pt x="189025" y="110130"/>
                        <a:pt x="345129" y="11705"/>
                        <a:pt x="363650" y="1122"/>
                      </a:cubicBezTo>
                      <a:cubicBezTo>
                        <a:pt x="382171" y="-9461"/>
                        <a:pt x="284275" y="58272"/>
                        <a:pt x="284275" y="58272"/>
                      </a:cubicBezTo>
                      <a:cubicBezTo>
                        <a:pt x="244588" y="86318"/>
                        <a:pt x="126054" y="172572"/>
                        <a:pt x="125525" y="169397"/>
                      </a:cubicBezTo>
                      <a:cubicBezTo>
                        <a:pt x="124996" y="166222"/>
                        <a:pt x="264696" y="57743"/>
                        <a:pt x="281100" y="39222"/>
                      </a:cubicBezTo>
                      <a:cubicBezTo>
                        <a:pt x="297504" y="20701"/>
                        <a:pt x="244587" y="48747"/>
                        <a:pt x="223950" y="58272"/>
                      </a:cubicBezTo>
                      <a:cubicBezTo>
                        <a:pt x="203313" y="67797"/>
                        <a:pt x="193258" y="78910"/>
                        <a:pt x="157275" y="96372"/>
                      </a:cubicBezTo>
                      <a:cubicBezTo>
                        <a:pt x="121292" y="113834"/>
                        <a:pt x="-16821" y="160930"/>
                        <a:pt x="1700" y="156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9" name="フリーフォーム 1458">
                  <a:extLst>
                    <a:ext uri="{FF2B5EF4-FFF2-40B4-BE49-F238E27FC236}">
                      <a16:creationId xmlns:a16="http://schemas.microsoft.com/office/drawing/2014/main" id="{F4C330DC-5A5C-2366-FE5E-ECB14ABE318C}"/>
                    </a:ext>
                  </a:extLst>
                </p:cNvPr>
                <p:cNvSpPr/>
                <p:nvPr/>
              </p:nvSpPr>
              <p:spPr>
                <a:xfrm>
                  <a:off x="6695762" y="6432090"/>
                  <a:ext cx="305159" cy="1235822"/>
                </a:xfrm>
                <a:custGeom>
                  <a:avLst/>
                  <a:gdLst>
                    <a:gd name="connsiteX0" fmla="*/ 313 w 305159"/>
                    <a:gd name="connsiteY0" fmla="*/ 460 h 1235822"/>
                    <a:gd name="connsiteX1" fmla="*/ 101913 w 305159"/>
                    <a:gd name="connsiteY1" fmla="*/ 171910 h 1235822"/>
                    <a:gd name="connsiteX2" fmla="*/ 95563 w 305159"/>
                    <a:gd name="connsiteY2" fmla="*/ 143335 h 1235822"/>
                    <a:gd name="connsiteX3" fmla="*/ 162238 w 305159"/>
                    <a:gd name="connsiteY3" fmla="*/ 238585 h 1235822"/>
                    <a:gd name="connsiteX4" fmla="*/ 152713 w 305159"/>
                    <a:gd name="connsiteY4" fmla="*/ 219535 h 1235822"/>
                    <a:gd name="connsiteX5" fmla="*/ 238438 w 305159"/>
                    <a:gd name="connsiteY5" fmla="*/ 371935 h 1235822"/>
                    <a:gd name="connsiteX6" fmla="*/ 232088 w 305159"/>
                    <a:gd name="connsiteY6" fmla="*/ 346535 h 1235822"/>
                    <a:gd name="connsiteX7" fmla="*/ 289238 w 305159"/>
                    <a:gd name="connsiteY7" fmla="*/ 559260 h 1235822"/>
                    <a:gd name="connsiteX8" fmla="*/ 286063 w 305159"/>
                    <a:gd name="connsiteY8" fmla="*/ 527510 h 1235822"/>
                    <a:gd name="connsiteX9" fmla="*/ 305113 w 305159"/>
                    <a:gd name="connsiteY9" fmla="*/ 775160 h 1235822"/>
                    <a:gd name="connsiteX10" fmla="*/ 279713 w 305159"/>
                    <a:gd name="connsiteY10" fmla="*/ 978360 h 1235822"/>
                    <a:gd name="connsiteX11" fmla="*/ 260663 w 305159"/>
                    <a:gd name="connsiteY11" fmla="*/ 1092660 h 1235822"/>
                    <a:gd name="connsiteX12" fmla="*/ 181288 w 305159"/>
                    <a:gd name="connsiteY12" fmla="*/ 1235535 h 1235822"/>
                    <a:gd name="connsiteX13" fmla="*/ 267013 w 305159"/>
                    <a:gd name="connsiteY13" fmla="*/ 1121235 h 1235822"/>
                    <a:gd name="connsiteX14" fmla="*/ 257488 w 305159"/>
                    <a:gd name="connsiteY14" fmla="*/ 851360 h 1235822"/>
                    <a:gd name="connsiteX15" fmla="*/ 282888 w 305159"/>
                    <a:gd name="connsiteY15" fmla="*/ 867235 h 1235822"/>
                    <a:gd name="connsiteX16" fmla="*/ 289238 w 305159"/>
                    <a:gd name="connsiteY16" fmla="*/ 689435 h 1235822"/>
                    <a:gd name="connsiteX17" fmla="*/ 174938 w 305159"/>
                    <a:gd name="connsiteY17" fmla="*/ 251285 h 1235822"/>
                    <a:gd name="connsiteX18" fmla="*/ 98738 w 305159"/>
                    <a:gd name="connsiteY18" fmla="*/ 190960 h 1235822"/>
                    <a:gd name="connsiteX19" fmla="*/ 140013 w 305159"/>
                    <a:gd name="connsiteY19" fmla="*/ 232235 h 1235822"/>
                    <a:gd name="connsiteX20" fmla="*/ 313 w 305159"/>
                    <a:gd name="connsiteY20" fmla="*/ 460 h 1235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5159" h="1235822">
                      <a:moveTo>
                        <a:pt x="313" y="460"/>
                      </a:moveTo>
                      <a:cubicBezTo>
                        <a:pt x="-6037" y="-9594"/>
                        <a:pt x="86038" y="148098"/>
                        <a:pt x="101913" y="171910"/>
                      </a:cubicBezTo>
                      <a:cubicBezTo>
                        <a:pt x="117788" y="195723"/>
                        <a:pt x="85509" y="132223"/>
                        <a:pt x="95563" y="143335"/>
                      </a:cubicBezTo>
                      <a:cubicBezTo>
                        <a:pt x="105617" y="154447"/>
                        <a:pt x="162238" y="238585"/>
                        <a:pt x="162238" y="238585"/>
                      </a:cubicBezTo>
                      <a:cubicBezTo>
                        <a:pt x="171763" y="251285"/>
                        <a:pt x="140013" y="197310"/>
                        <a:pt x="152713" y="219535"/>
                      </a:cubicBezTo>
                      <a:cubicBezTo>
                        <a:pt x="165413" y="241760"/>
                        <a:pt x="225209" y="350768"/>
                        <a:pt x="238438" y="371935"/>
                      </a:cubicBezTo>
                      <a:cubicBezTo>
                        <a:pt x="251667" y="393102"/>
                        <a:pt x="223621" y="315314"/>
                        <a:pt x="232088" y="346535"/>
                      </a:cubicBezTo>
                      <a:cubicBezTo>
                        <a:pt x="240555" y="377756"/>
                        <a:pt x="280242" y="529098"/>
                        <a:pt x="289238" y="559260"/>
                      </a:cubicBezTo>
                      <a:cubicBezTo>
                        <a:pt x="298234" y="589423"/>
                        <a:pt x="283417" y="491527"/>
                        <a:pt x="286063" y="527510"/>
                      </a:cubicBezTo>
                      <a:cubicBezTo>
                        <a:pt x="288709" y="563493"/>
                        <a:pt x="306171" y="700018"/>
                        <a:pt x="305113" y="775160"/>
                      </a:cubicBezTo>
                      <a:cubicBezTo>
                        <a:pt x="304055" y="850302"/>
                        <a:pt x="287121" y="925443"/>
                        <a:pt x="279713" y="978360"/>
                      </a:cubicBezTo>
                      <a:cubicBezTo>
                        <a:pt x="272305" y="1031277"/>
                        <a:pt x="277067" y="1049798"/>
                        <a:pt x="260663" y="1092660"/>
                      </a:cubicBezTo>
                      <a:cubicBezTo>
                        <a:pt x="244259" y="1135523"/>
                        <a:pt x="180230" y="1230773"/>
                        <a:pt x="181288" y="1235535"/>
                      </a:cubicBezTo>
                      <a:cubicBezTo>
                        <a:pt x="182346" y="1240297"/>
                        <a:pt x="254313" y="1185264"/>
                        <a:pt x="267013" y="1121235"/>
                      </a:cubicBezTo>
                      <a:cubicBezTo>
                        <a:pt x="279713" y="1057206"/>
                        <a:pt x="254842" y="893693"/>
                        <a:pt x="257488" y="851360"/>
                      </a:cubicBezTo>
                      <a:cubicBezTo>
                        <a:pt x="260134" y="809027"/>
                        <a:pt x="277596" y="894223"/>
                        <a:pt x="282888" y="867235"/>
                      </a:cubicBezTo>
                      <a:cubicBezTo>
                        <a:pt x="288180" y="840248"/>
                        <a:pt x="307230" y="792093"/>
                        <a:pt x="289238" y="689435"/>
                      </a:cubicBezTo>
                      <a:cubicBezTo>
                        <a:pt x="271246" y="586777"/>
                        <a:pt x="206688" y="334364"/>
                        <a:pt x="174938" y="251285"/>
                      </a:cubicBezTo>
                      <a:cubicBezTo>
                        <a:pt x="143188" y="168206"/>
                        <a:pt x="104559" y="194135"/>
                        <a:pt x="98738" y="190960"/>
                      </a:cubicBezTo>
                      <a:cubicBezTo>
                        <a:pt x="92917" y="187785"/>
                        <a:pt x="152184" y="261868"/>
                        <a:pt x="140013" y="232235"/>
                      </a:cubicBezTo>
                      <a:cubicBezTo>
                        <a:pt x="127842" y="202602"/>
                        <a:pt x="6663" y="10514"/>
                        <a:pt x="313" y="4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0" name="フリーフォーム 1459">
                  <a:extLst>
                    <a:ext uri="{FF2B5EF4-FFF2-40B4-BE49-F238E27FC236}">
                      <a16:creationId xmlns:a16="http://schemas.microsoft.com/office/drawing/2014/main" id="{BCC04CC6-644A-7321-07FC-25D2924CBE8E}"/>
                    </a:ext>
                  </a:extLst>
                </p:cNvPr>
                <p:cNvSpPr/>
                <p:nvPr/>
              </p:nvSpPr>
              <p:spPr>
                <a:xfrm>
                  <a:off x="6822541" y="6572382"/>
                  <a:ext cx="119704" cy="435536"/>
                </a:xfrm>
                <a:custGeom>
                  <a:avLst/>
                  <a:gdLst>
                    <a:gd name="connsiteX0" fmla="*/ 534 w 119704"/>
                    <a:gd name="connsiteY0" fmla="*/ 3043 h 435536"/>
                    <a:gd name="connsiteX1" fmla="*/ 118009 w 119704"/>
                    <a:gd name="connsiteY1" fmla="*/ 431668 h 435536"/>
                    <a:gd name="connsiteX2" fmla="*/ 70384 w 119704"/>
                    <a:gd name="connsiteY2" fmla="*/ 215768 h 435536"/>
                    <a:gd name="connsiteX3" fmla="*/ 73559 w 119704"/>
                    <a:gd name="connsiteY3" fmla="*/ 237993 h 435536"/>
                    <a:gd name="connsiteX4" fmla="*/ 534 w 119704"/>
                    <a:gd name="connsiteY4" fmla="*/ 3043 h 435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04" h="435536">
                      <a:moveTo>
                        <a:pt x="534" y="3043"/>
                      </a:moveTo>
                      <a:cubicBezTo>
                        <a:pt x="7942" y="35322"/>
                        <a:pt x="106367" y="396214"/>
                        <a:pt x="118009" y="431668"/>
                      </a:cubicBezTo>
                      <a:cubicBezTo>
                        <a:pt x="129651" y="467122"/>
                        <a:pt x="77792" y="248047"/>
                        <a:pt x="70384" y="215768"/>
                      </a:cubicBezTo>
                      <a:cubicBezTo>
                        <a:pt x="62976" y="183489"/>
                        <a:pt x="82026" y="270801"/>
                        <a:pt x="73559" y="237993"/>
                      </a:cubicBezTo>
                      <a:cubicBezTo>
                        <a:pt x="65092" y="205185"/>
                        <a:pt x="-6874" y="-29236"/>
                        <a:pt x="534" y="30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1" name="フリーフォーム 1460">
                  <a:extLst>
                    <a:ext uri="{FF2B5EF4-FFF2-40B4-BE49-F238E27FC236}">
                      <a16:creationId xmlns:a16="http://schemas.microsoft.com/office/drawing/2014/main" id="{ECFDEE32-63CB-DB6D-3B45-851D2018097F}"/>
                    </a:ext>
                  </a:extLst>
                </p:cNvPr>
                <p:cNvSpPr/>
                <p:nvPr/>
              </p:nvSpPr>
              <p:spPr>
                <a:xfrm>
                  <a:off x="6922509" y="6886776"/>
                  <a:ext cx="47116" cy="446084"/>
                </a:xfrm>
                <a:custGeom>
                  <a:avLst/>
                  <a:gdLst>
                    <a:gd name="connsiteX0" fmla="*/ 30741 w 47116"/>
                    <a:gd name="connsiteY0" fmla="*/ 6149 h 446084"/>
                    <a:gd name="connsiteX1" fmla="*/ 33916 w 47116"/>
                    <a:gd name="connsiteY1" fmla="*/ 336349 h 446084"/>
                    <a:gd name="connsiteX2" fmla="*/ 46616 w 47116"/>
                    <a:gd name="connsiteY2" fmla="*/ 444299 h 446084"/>
                    <a:gd name="connsiteX3" fmla="*/ 40266 w 47116"/>
                    <a:gd name="connsiteY3" fmla="*/ 377624 h 446084"/>
                    <a:gd name="connsiteX4" fmla="*/ 2166 w 47116"/>
                    <a:gd name="connsiteY4" fmla="*/ 69649 h 446084"/>
                    <a:gd name="connsiteX5" fmla="*/ 8516 w 47116"/>
                    <a:gd name="connsiteY5" fmla="*/ 117274 h 446084"/>
                    <a:gd name="connsiteX6" fmla="*/ 30741 w 47116"/>
                    <a:gd name="connsiteY6" fmla="*/ 6149 h 446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16" h="446084">
                      <a:moveTo>
                        <a:pt x="30741" y="6149"/>
                      </a:moveTo>
                      <a:cubicBezTo>
                        <a:pt x="34974" y="42662"/>
                        <a:pt x="31270" y="263324"/>
                        <a:pt x="33916" y="336349"/>
                      </a:cubicBezTo>
                      <a:cubicBezTo>
                        <a:pt x="36562" y="409374"/>
                        <a:pt x="45558" y="437420"/>
                        <a:pt x="46616" y="444299"/>
                      </a:cubicBezTo>
                      <a:cubicBezTo>
                        <a:pt x="47674" y="451178"/>
                        <a:pt x="47674" y="440065"/>
                        <a:pt x="40266" y="377624"/>
                      </a:cubicBezTo>
                      <a:cubicBezTo>
                        <a:pt x="32858" y="315183"/>
                        <a:pt x="7458" y="113041"/>
                        <a:pt x="2166" y="69649"/>
                      </a:cubicBezTo>
                      <a:cubicBezTo>
                        <a:pt x="-3126" y="26257"/>
                        <a:pt x="2166" y="127328"/>
                        <a:pt x="8516" y="117274"/>
                      </a:cubicBezTo>
                      <a:cubicBezTo>
                        <a:pt x="14866" y="107220"/>
                        <a:pt x="26508" y="-30364"/>
                        <a:pt x="30741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2" name="フリーフォーム 1461">
                  <a:extLst>
                    <a:ext uri="{FF2B5EF4-FFF2-40B4-BE49-F238E27FC236}">
                      <a16:creationId xmlns:a16="http://schemas.microsoft.com/office/drawing/2014/main" id="{CDE76E5A-2673-BADD-2247-6B95631C5D2F}"/>
                    </a:ext>
                  </a:extLst>
                </p:cNvPr>
                <p:cNvSpPr/>
                <p:nvPr/>
              </p:nvSpPr>
              <p:spPr>
                <a:xfrm>
                  <a:off x="6718040" y="6914472"/>
                  <a:ext cx="241560" cy="728110"/>
                </a:xfrm>
                <a:custGeom>
                  <a:avLst/>
                  <a:gdLst>
                    <a:gd name="connsiteX0" fmla="*/ 241560 w 241560"/>
                    <a:gd name="connsiteY0" fmla="*/ 678 h 728110"/>
                    <a:gd name="connsiteX1" fmla="*/ 193935 w 241560"/>
                    <a:gd name="connsiteY1" fmla="*/ 311828 h 728110"/>
                    <a:gd name="connsiteX2" fmla="*/ 209810 w 241560"/>
                    <a:gd name="connsiteY2" fmla="*/ 270553 h 728110"/>
                    <a:gd name="connsiteX3" fmla="*/ 206635 w 241560"/>
                    <a:gd name="connsiteY3" fmla="*/ 435653 h 728110"/>
                    <a:gd name="connsiteX4" fmla="*/ 212985 w 241560"/>
                    <a:gd name="connsiteY4" fmla="*/ 365803 h 728110"/>
                    <a:gd name="connsiteX5" fmla="*/ 171710 w 241560"/>
                    <a:gd name="connsiteY5" fmla="*/ 594403 h 728110"/>
                    <a:gd name="connsiteX6" fmla="*/ 168535 w 241560"/>
                    <a:gd name="connsiteY6" fmla="*/ 654728 h 728110"/>
                    <a:gd name="connsiteX7" fmla="*/ 181235 w 241560"/>
                    <a:gd name="connsiteY7" fmla="*/ 619803 h 728110"/>
                    <a:gd name="connsiteX8" fmla="*/ 162185 w 241560"/>
                    <a:gd name="connsiteY8" fmla="*/ 689653 h 728110"/>
                    <a:gd name="connsiteX9" fmla="*/ 98685 w 241560"/>
                    <a:gd name="connsiteY9" fmla="*/ 721403 h 728110"/>
                    <a:gd name="connsiteX10" fmla="*/ 260 w 241560"/>
                    <a:gd name="connsiteY10" fmla="*/ 727753 h 728110"/>
                    <a:gd name="connsiteX11" fmla="*/ 130435 w 241560"/>
                    <a:gd name="connsiteY11" fmla="*/ 715053 h 728110"/>
                    <a:gd name="connsiteX12" fmla="*/ 174885 w 241560"/>
                    <a:gd name="connsiteY12" fmla="*/ 680128 h 728110"/>
                    <a:gd name="connsiteX13" fmla="*/ 193935 w 241560"/>
                    <a:gd name="connsiteY13" fmla="*/ 562653 h 728110"/>
                    <a:gd name="connsiteX14" fmla="*/ 190760 w 241560"/>
                    <a:gd name="connsiteY14" fmla="*/ 610278 h 728110"/>
                    <a:gd name="connsiteX15" fmla="*/ 228860 w 241560"/>
                    <a:gd name="connsiteY15" fmla="*/ 276903 h 728110"/>
                    <a:gd name="connsiteX16" fmla="*/ 209810 w 241560"/>
                    <a:gd name="connsiteY16" fmla="*/ 349928 h 728110"/>
                    <a:gd name="connsiteX17" fmla="*/ 222510 w 241560"/>
                    <a:gd name="connsiteY17" fmla="*/ 235628 h 728110"/>
                    <a:gd name="connsiteX18" fmla="*/ 190760 w 241560"/>
                    <a:gd name="connsiteY18" fmla="*/ 311828 h 728110"/>
                    <a:gd name="connsiteX19" fmla="*/ 203460 w 241560"/>
                    <a:gd name="connsiteY19" fmla="*/ 178478 h 728110"/>
                    <a:gd name="connsiteX20" fmla="*/ 193935 w 241560"/>
                    <a:gd name="connsiteY20" fmla="*/ 226103 h 728110"/>
                    <a:gd name="connsiteX21" fmla="*/ 241560 w 241560"/>
                    <a:gd name="connsiteY21" fmla="*/ 678 h 728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1560" h="728110">
                      <a:moveTo>
                        <a:pt x="241560" y="678"/>
                      </a:moveTo>
                      <a:cubicBezTo>
                        <a:pt x="241560" y="14965"/>
                        <a:pt x="199227" y="266849"/>
                        <a:pt x="193935" y="311828"/>
                      </a:cubicBezTo>
                      <a:cubicBezTo>
                        <a:pt x="188643" y="356807"/>
                        <a:pt x="207693" y="249916"/>
                        <a:pt x="209810" y="270553"/>
                      </a:cubicBezTo>
                      <a:cubicBezTo>
                        <a:pt x="211927" y="291190"/>
                        <a:pt x="206106" y="419778"/>
                        <a:pt x="206635" y="435653"/>
                      </a:cubicBezTo>
                      <a:cubicBezTo>
                        <a:pt x="207164" y="451528"/>
                        <a:pt x="218806" y="339345"/>
                        <a:pt x="212985" y="365803"/>
                      </a:cubicBezTo>
                      <a:cubicBezTo>
                        <a:pt x="207164" y="392261"/>
                        <a:pt x="179118" y="546249"/>
                        <a:pt x="171710" y="594403"/>
                      </a:cubicBezTo>
                      <a:cubicBezTo>
                        <a:pt x="164302" y="642557"/>
                        <a:pt x="166948" y="650495"/>
                        <a:pt x="168535" y="654728"/>
                      </a:cubicBezTo>
                      <a:cubicBezTo>
                        <a:pt x="170122" y="658961"/>
                        <a:pt x="182293" y="613982"/>
                        <a:pt x="181235" y="619803"/>
                      </a:cubicBezTo>
                      <a:cubicBezTo>
                        <a:pt x="180177" y="625624"/>
                        <a:pt x="175943" y="672720"/>
                        <a:pt x="162185" y="689653"/>
                      </a:cubicBezTo>
                      <a:cubicBezTo>
                        <a:pt x="148427" y="706586"/>
                        <a:pt x="125672" y="715053"/>
                        <a:pt x="98685" y="721403"/>
                      </a:cubicBezTo>
                      <a:cubicBezTo>
                        <a:pt x="71698" y="727753"/>
                        <a:pt x="-5031" y="728811"/>
                        <a:pt x="260" y="727753"/>
                      </a:cubicBezTo>
                      <a:cubicBezTo>
                        <a:pt x="5551" y="726695"/>
                        <a:pt x="101331" y="722990"/>
                        <a:pt x="130435" y="715053"/>
                      </a:cubicBezTo>
                      <a:cubicBezTo>
                        <a:pt x="159539" y="707116"/>
                        <a:pt x="164302" y="705528"/>
                        <a:pt x="174885" y="680128"/>
                      </a:cubicBezTo>
                      <a:cubicBezTo>
                        <a:pt x="185468" y="654728"/>
                        <a:pt x="191289" y="574295"/>
                        <a:pt x="193935" y="562653"/>
                      </a:cubicBezTo>
                      <a:cubicBezTo>
                        <a:pt x="196581" y="551011"/>
                        <a:pt x="184939" y="657903"/>
                        <a:pt x="190760" y="610278"/>
                      </a:cubicBezTo>
                      <a:cubicBezTo>
                        <a:pt x="196581" y="562653"/>
                        <a:pt x="225685" y="320295"/>
                        <a:pt x="228860" y="276903"/>
                      </a:cubicBezTo>
                      <a:cubicBezTo>
                        <a:pt x="232035" y="233511"/>
                        <a:pt x="210868" y="356807"/>
                        <a:pt x="209810" y="349928"/>
                      </a:cubicBezTo>
                      <a:cubicBezTo>
                        <a:pt x="208752" y="343049"/>
                        <a:pt x="225685" y="241978"/>
                        <a:pt x="222510" y="235628"/>
                      </a:cubicBezTo>
                      <a:cubicBezTo>
                        <a:pt x="219335" y="229278"/>
                        <a:pt x="193935" y="321353"/>
                        <a:pt x="190760" y="311828"/>
                      </a:cubicBezTo>
                      <a:cubicBezTo>
                        <a:pt x="187585" y="302303"/>
                        <a:pt x="202931" y="192766"/>
                        <a:pt x="203460" y="178478"/>
                      </a:cubicBezTo>
                      <a:cubicBezTo>
                        <a:pt x="203989" y="164191"/>
                        <a:pt x="185468" y="249915"/>
                        <a:pt x="193935" y="226103"/>
                      </a:cubicBezTo>
                      <a:cubicBezTo>
                        <a:pt x="202402" y="202291"/>
                        <a:pt x="241560" y="-13609"/>
                        <a:pt x="241560" y="6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3" name="フリーフォーム 1462">
                  <a:extLst>
                    <a:ext uri="{FF2B5EF4-FFF2-40B4-BE49-F238E27FC236}">
                      <a16:creationId xmlns:a16="http://schemas.microsoft.com/office/drawing/2014/main" id="{B9C28EA8-1E57-FF47-F905-48B2E433FD6A}"/>
                    </a:ext>
                  </a:extLst>
                </p:cNvPr>
                <p:cNvSpPr/>
                <p:nvPr/>
              </p:nvSpPr>
              <p:spPr>
                <a:xfrm>
                  <a:off x="6635517" y="6438447"/>
                  <a:ext cx="286980" cy="620222"/>
                </a:xfrm>
                <a:custGeom>
                  <a:avLst/>
                  <a:gdLst>
                    <a:gd name="connsiteX0" fmla="*/ 233 w 286980"/>
                    <a:gd name="connsiteY0" fmla="*/ 453 h 620222"/>
                    <a:gd name="connsiteX1" fmla="*/ 139933 w 286980"/>
                    <a:gd name="connsiteY1" fmla="*/ 194128 h 620222"/>
                    <a:gd name="connsiteX2" fmla="*/ 127233 w 286980"/>
                    <a:gd name="connsiteY2" fmla="*/ 159203 h 620222"/>
                    <a:gd name="connsiteX3" fmla="*/ 200258 w 286980"/>
                    <a:gd name="connsiteY3" fmla="*/ 308428 h 620222"/>
                    <a:gd name="connsiteX4" fmla="*/ 178033 w 286980"/>
                    <a:gd name="connsiteY4" fmla="*/ 260803 h 620222"/>
                    <a:gd name="connsiteX5" fmla="*/ 228833 w 286980"/>
                    <a:gd name="connsiteY5" fmla="*/ 387803 h 620222"/>
                    <a:gd name="connsiteX6" fmla="*/ 209783 w 286980"/>
                    <a:gd name="connsiteY6" fmla="*/ 311603 h 620222"/>
                    <a:gd name="connsiteX7" fmla="*/ 282808 w 286980"/>
                    <a:gd name="connsiteY7" fmla="*/ 610053 h 620222"/>
                    <a:gd name="connsiteX8" fmla="*/ 266933 w 286980"/>
                    <a:gd name="connsiteY8" fmla="*/ 514803 h 620222"/>
                    <a:gd name="connsiteX9" fmla="*/ 174858 w 286980"/>
                    <a:gd name="connsiteY9" fmla="*/ 168728 h 620222"/>
                    <a:gd name="connsiteX10" fmla="*/ 219308 w 286980"/>
                    <a:gd name="connsiteY10" fmla="*/ 378278 h 620222"/>
                    <a:gd name="connsiteX11" fmla="*/ 155808 w 286980"/>
                    <a:gd name="connsiteY11" fmla="*/ 232228 h 620222"/>
                    <a:gd name="connsiteX12" fmla="*/ 133583 w 286980"/>
                    <a:gd name="connsiteY12" fmla="*/ 162378 h 620222"/>
                    <a:gd name="connsiteX13" fmla="*/ 178033 w 286980"/>
                    <a:gd name="connsiteY13" fmla="*/ 257628 h 620222"/>
                    <a:gd name="connsiteX14" fmla="*/ 233 w 286980"/>
                    <a:gd name="connsiteY14" fmla="*/ 453 h 62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6980" h="620222">
                      <a:moveTo>
                        <a:pt x="233" y="453"/>
                      </a:moveTo>
                      <a:cubicBezTo>
                        <a:pt x="-6117" y="-10130"/>
                        <a:pt x="118766" y="167670"/>
                        <a:pt x="139933" y="194128"/>
                      </a:cubicBezTo>
                      <a:cubicBezTo>
                        <a:pt x="161100" y="220586"/>
                        <a:pt x="117179" y="140153"/>
                        <a:pt x="127233" y="159203"/>
                      </a:cubicBezTo>
                      <a:cubicBezTo>
                        <a:pt x="137287" y="178253"/>
                        <a:pt x="191791" y="291495"/>
                        <a:pt x="200258" y="308428"/>
                      </a:cubicBezTo>
                      <a:cubicBezTo>
                        <a:pt x="208725" y="325361"/>
                        <a:pt x="173271" y="247574"/>
                        <a:pt x="178033" y="260803"/>
                      </a:cubicBezTo>
                      <a:cubicBezTo>
                        <a:pt x="182795" y="274032"/>
                        <a:pt x="223541" y="379336"/>
                        <a:pt x="228833" y="387803"/>
                      </a:cubicBezTo>
                      <a:cubicBezTo>
                        <a:pt x="234125" y="396270"/>
                        <a:pt x="200787" y="274561"/>
                        <a:pt x="209783" y="311603"/>
                      </a:cubicBezTo>
                      <a:cubicBezTo>
                        <a:pt x="218779" y="348645"/>
                        <a:pt x="273283" y="576186"/>
                        <a:pt x="282808" y="610053"/>
                      </a:cubicBezTo>
                      <a:cubicBezTo>
                        <a:pt x="292333" y="643920"/>
                        <a:pt x="284925" y="588357"/>
                        <a:pt x="266933" y="514803"/>
                      </a:cubicBezTo>
                      <a:cubicBezTo>
                        <a:pt x="248941" y="441249"/>
                        <a:pt x="182796" y="191482"/>
                        <a:pt x="174858" y="168728"/>
                      </a:cubicBezTo>
                      <a:cubicBezTo>
                        <a:pt x="166921" y="145974"/>
                        <a:pt x="222483" y="367695"/>
                        <a:pt x="219308" y="378278"/>
                      </a:cubicBezTo>
                      <a:cubicBezTo>
                        <a:pt x="216133" y="388861"/>
                        <a:pt x="170095" y="268211"/>
                        <a:pt x="155808" y="232228"/>
                      </a:cubicBezTo>
                      <a:cubicBezTo>
                        <a:pt x="141521" y="196245"/>
                        <a:pt x="129879" y="158145"/>
                        <a:pt x="133583" y="162378"/>
                      </a:cubicBezTo>
                      <a:cubicBezTo>
                        <a:pt x="137287" y="166611"/>
                        <a:pt x="196554" y="280382"/>
                        <a:pt x="178033" y="257628"/>
                      </a:cubicBezTo>
                      <a:cubicBezTo>
                        <a:pt x="159512" y="234874"/>
                        <a:pt x="6583" y="11036"/>
                        <a:pt x="233" y="4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4" name="フリーフォーム 1463">
                  <a:extLst>
                    <a:ext uri="{FF2B5EF4-FFF2-40B4-BE49-F238E27FC236}">
                      <a16:creationId xmlns:a16="http://schemas.microsoft.com/office/drawing/2014/main" id="{375D31FD-404D-4C79-8A30-039EBF536DD2}"/>
                    </a:ext>
                  </a:extLst>
                </p:cNvPr>
                <p:cNvSpPr/>
                <p:nvPr/>
              </p:nvSpPr>
              <p:spPr>
                <a:xfrm>
                  <a:off x="6453498" y="6384417"/>
                  <a:ext cx="239426" cy="746160"/>
                </a:xfrm>
                <a:custGeom>
                  <a:avLst/>
                  <a:gdLst>
                    <a:gd name="connsiteX0" fmla="*/ 239402 w 239426"/>
                    <a:gd name="connsiteY0" fmla="*/ 508 h 746160"/>
                    <a:gd name="connsiteX1" fmla="*/ 52077 w 239426"/>
                    <a:gd name="connsiteY1" fmla="*/ 197358 h 746160"/>
                    <a:gd name="connsiteX2" fmla="*/ 10802 w 239426"/>
                    <a:gd name="connsiteY2" fmla="*/ 346583 h 746160"/>
                    <a:gd name="connsiteX3" fmla="*/ 7627 w 239426"/>
                    <a:gd name="connsiteY3" fmla="*/ 311658 h 746160"/>
                    <a:gd name="connsiteX4" fmla="*/ 13977 w 239426"/>
                    <a:gd name="connsiteY4" fmla="*/ 654558 h 746160"/>
                    <a:gd name="connsiteX5" fmla="*/ 1277 w 239426"/>
                    <a:gd name="connsiteY5" fmla="*/ 740283 h 746160"/>
                    <a:gd name="connsiteX6" fmla="*/ 7627 w 239426"/>
                    <a:gd name="connsiteY6" fmla="*/ 530733 h 746160"/>
                    <a:gd name="connsiteX7" fmla="*/ 64777 w 239426"/>
                    <a:gd name="connsiteY7" fmla="*/ 152908 h 746160"/>
                    <a:gd name="connsiteX8" fmla="*/ 239402 w 239426"/>
                    <a:gd name="connsiteY8" fmla="*/ 508 h 74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9426" h="746160">
                      <a:moveTo>
                        <a:pt x="239402" y="508"/>
                      </a:moveTo>
                      <a:cubicBezTo>
                        <a:pt x="237285" y="7916"/>
                        <a:pt x="90177" y="139679"/>
                        <a:pt x="52077" y="197358"/>
                      </a:cubicBezTo>
                      <a:cubicBezTo>
                        <a:pt x="13977" y="255037"/>
                        <a:pt x="18210" y="327533"/>
                        <a:pt x="10802" y="346583"/>
                      </a:cubicBezTo>
                      <a:cubicBezTo>
                        <a:pt x="3394" y="365633"/>
                        <a:pt x="7098" y="260329"/>
                        <a:pt x="7627" y="311658"/>
                      </a:cubicBezTo>
                      <a:cubicBezTo>
                        <a:pt x="8156" y="362987"/>
                        <a:pt x="15035" y="583121"/>
                        <a:pt x="13977" y="654558"/>
                      </a:cubicBezTo>
                      <a:cubicBezTo>
                        <a:pt x="12919" y="725995"/>
                        <a:pt x="2335" y="760920"/>
                        <a:pt x="1277" y="740283"/>
                      </a:cubicBezTo>
                      <a:cubicBezTo>
                        <a:pt x="219" y="719646"/>
                        <a:pt x="-2956" y="628629"/>
                        <a:pt x="7627" y="530733"/>
                      </a:cubicBezTo>
                      <a:cubicBezTo>
                        <a:pt x="18210" y="432837"/>
                        <a:pt x="23502" y="238104"/>
                        <a:pt x="64777" y="152908"/>
                      </a:cubicBezTo>
                      <a:cubicBezTo>
                        <a:pt x="106052" y="67712"/>
                        <a:pt x="241519" y="-6900"/>
                        <a:pt x="239402" y="5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5" name="フリーフォーム 1464">
                  <a:extLst>
                    <a:ext uri="{FF2B5EF4-FFF2-40B4-BE49-F238E27FC236}">
                      <a16:creationId xmlns:a16="http://schemas.microsoft.com/office/drawing/2014/main" id="{F469A566-4E37-9A0A-190D-80532DF7450D}"/>
                    </a:ext>
                  </a:extLst>
                </p:cNvPr>
                <p:cNvSpPr/>
                <p:nvPr/>
              </p:nvSpPr>
              <p:spPr>
                <a:xfrm>
                  <a:off x="6426069" y="6337259"/>
                  <a:ext cx="250957" cy="754063"/>
                </a:xfrm>
                <a:custGeom>
                  <a:avLst/>
                  <a:gdLst>
                    <a:gd name="connsiteX0" fmla="*/ 250956 w 250957"/>
                    <a:gd name="connsiteY0" fmla="*/ 41 h 754063"/>
                    <a:gd name="connsiteX1" fmla="*/ 69981 w 250957"/>
                    <a:gd name="connsiteY1" fmla="*/ 215941 h 754063"/>
                    <a:gd name="connsiteX2" fmla="*/ 6481 w 250957"/>
                    <a:gd name="connsiteY2" fmla="*/ 355641 h 754063"/>
                    <a:gd name="connsiteX3" fmla="*/ 25531 w 250957"/>
                    <a:gd name="connsiteY3" fmla="*/ 304841 h 754063"/>
                    <a:gd name="connsiteX4" fmla="*/ 131 w 250957"/>
                    <a:gd name="connsiteY4" fmla="*/ 593766 h 754063"/>
                    <a:gd name="connsiteX5" fmla="*/ 16006 w 250957"/>
                    <a:gd name="connsiteY5" fmla="*/ 498516 h 754063"/>
                    <a:gd name="connsiteX6" fmla="*/ 25531 w 250957"/>
                    <a:gd name="connsiteY6" fmla="*/ 714416 h 754063"/>
                    <a:gd name="connsiteX7" fmla="*/ 16006 w 250957"/>
                    <a:gd name="connsiteY7" fmla="*/ 742991 h 754063"/>
                    <a:gd name="connsiteX8" fmla="*/ 12831 w 250957"/>
                    <a:gd name="connsiteY8" fmla="*/ 587416 h 754063"/>
                    <a:gd name="connsiteX9" fmla="*/ 41406 w 250957"/>
                    <a:gd name="connsiteY9" fmla="*/ 241341 h 754063"/>
                    <a:gd name="connsiteX10" fmla="*/ 31881 w 250957"/>
                    <a:gd name="connsiteY10" fmla="*/ 292141 h 754063"/>
                    <a:gd name="connsiteX11" fmla="*/ 127131 w 250957"/>
                    <a:gd name="connsiteY11" fmla="*/ 117516 h 754063"/>
                    <a:gd name="connsiteX12" fmla="*/ 66806 w 250957"/>
                    <a:gd name="connsiteY12" fmla="*/ 196891 h 754063"/>
                    <a:gd name="connsiteX13" fmla="*/ 250956 w 250957"/>
                    <a:gd name="connsiteY13" fmla="*/ 41 h 75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0957" h="754063">
                      <a:moveTo>
                        <a:pt x="250956" y="41"/>
                      </a:moveTo>
                      <a:cubicBezTo>
                        <a:pt x="251485" y="3216"/>
                        <a:pt x="110727" y="156674"/>
                        <a:pt x="69981" y="215941"/>
                      </a:cubicBezTo>
                      <a:cubicBezTo>
                        <a:pt x="29235" y="275208"/>
                        <a:pt x="13889" y="340824"/>
                        <a:pt x="6481" y="355641"/>
                      </a:cubicBezTo>
                      <a:cubicBezTo>
                        <a:pt x="-927" y="370458"/>
                        <a:pt x="26589" y="265154"/>
                        <a:pt x="25531" y="304841"/>
                      </a:cubicBezTo>
                      <a:cubicBezTo>
                        <a:pt x="24473" y="344528"/>
                        <a:pt x="1718" y="561487"/>
                        <a:pt x="131" y="593766"/>
                      </a:cubicBezTo>
                      <a:cubicBezTo>
                        <a:pt x="-1456" y="626045"/>
                        <a:pt x="11773" y="478408"/>
                        <a:pt x="16006" y="498516"/>
                      </a:cubicBezTo>
                      <a:cubicBezTo>
                        <a:pt x="20239" y="518624"/>
                        <a:pt x="25531" y="673670"/>
                        <a:pt x="25531" y="714416"/>
                      </a:cubicBezTo>
                      <a:cubicBezTo>
                        <a:pt x="25531" y="755162"/>
                        <a:pt x="18123" y="764158"/>
                        <a:pt x="16006" y="742991"/>
                      </a:cubicBezTo>
                      <a:cubicBezTo>
                        <a:pt x="13889" y="721824"/>
                        <a:pt x="8598" y="671024"/>
                        <a:pt x="12831" y="587416"/>
                      </a:cubicBezTo>
                      <a:cubicBezTo>
                        <a:pt x="17064" y="503808"/>
                        <a:pt x="38231" y="290553"/>
                        <a:pt x="41406" y="241341"/>
                      </a:cubicBezTo>
                      <a:cubicBezTo>
                        <a:pt x="44581" y="192129"/>
                        <a:pt x="17594" y="312778"/>
                        <a:pt x="31881" y="292141"/>
                      </a:cubicBezTo>
                      <a:cubicBezTo>
                        <a:pt x="46168" y="271504"/>
                        <a:pt x="121310" y="133391"/>
                        <a:pt x="127131" y="117516"/>
                      </a:cubicBezTo>
                      <a:cubicBezTo>
                        <a:pt x="132952" y="101641"/>
                        <a:pt x="45639" y="215412"/>
                        <a:pt x="66806" y="196891"/>
                      </a:cubicBezTo>
                      <a:cubicBezTo>
                        <a:pt x="87973" y="178370"/>
                        <a:pt x="250427" y="-3134"/>
                        <a:pt x="250956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6" name="フリーフォーム 1465">
                  <a:extLst>
                    <a:ext uri="{FF2B5EF4-FFF2-40B4-BE49-F238E27FC236}">
                      <a16:creationId xmlns:a16="http://schemas.microsoft.com/office/drawing/2014/main" id="{202F0DB0-A40D-F66A-F0A3-F0BE94AC2CBE}"/>
                    </a:ext>
                  </a:extLst>
                </p:cNvPr>
                <p:cNvSpPr/>
                <p:nvPr/>
              </p:nvSpPr>
              <p:spPr>
                <a:xfrm>
                  <a:off x="6505381" y="6495188"/>
                  <a:ext cx="225755" cy="1160127"/>
                </a:xfrm>
                <a:custGeom>
                  <a:avLst/>
                  <a:gdLst>
                    <a:gd name="connsiteX0" fmla="*/ 136719 w 225755"/>
                    <a:gd name="connsiteY0" fmla="*/ 4037 h 1160127"/>
                    <a:gd name="connsiteX1" fmla="*/ 3369 w 225755"/>
                    <a:gd name="connsiteY1" fmla="*/ 521562 h 1160127"/>
                    <a:gd name="connsiteX2" fmla="*/ 38294 w 225755"/>
                    <a:gd name="connsiteY2" fmla="*/ 439012 h 1160127"/>
                    <a:gd name="connsiteX3" fmla="*/ 19244 w 225755"/>
                    <a:gd name="connsiteY3" fmla="*/ 848587 h 1160127"/>
                    <a:gd name="connsiteX4" fmla="*/ 50994 w 225755"/>
                    <a:gd name="connsiteY4" fmla="*/ 769212 h 1160127"/>
                    <a:gd name="connsiteX5" fmla="*/ 9719 w 225755"/>
                    <a:gd name="connsiteY5" fmla="*/ 947012 h 1160127"/>
                    <a:gd name="connsiteX6" fmla="*/ 28769 w 225755"/>
                    <a:gd name="connsiteY6" fmla="*/ 870812 h 1160127"/>
                    <a:gd name="connsiteX7" fmla="*/ 85919 w 225755"/>
                    <a:gd name="connsiteY7" fmla="*/ 988287 h 1160127"/>
                    <a:gd name="connsiteX8" fmla="*/ 152594 w 225755"/>
                    <a:gd name="connsiteY8" fmla="*/ 1086712 h 1160127"/>
                    <a:gd name="connsiteX9" fmla="*/ 225619 w 225755"/>
                    <a:gd name="connsiteY9" fmla="*/ 1159737 h 1160127"/>
                    <a:gd name="connsiteX10" fmla="*/ 133544 w 225755"/>
                    <a:gd name="connsiteY10" fmla="*/ 1054962 h 1160127"/>
                    <a:gd name="connsiteX11" fmla="*/ 9719 w 225755"/>
                    <a:gd name="connsiteY11" fmla="*/ 896212 h 1160127"/>
                    <a:gd name="connsiteX12" fmla="*/ 19244 w 225755"/>
                    <a:gd name="connsiteY12" fmla="*/ 445362 h 1160127"/>
                    <a:gd name="connsiteX13" fmla="*/ 6544 w 225755"/>
                    <a:gd name="connsiteY13" fmla="*/ 546962 h 1160127"/>
                    <a:gd name="connsiteX14" fmla="*/ 60519 w 225755"/>
                    <a:gd name="connsiteY14" fmla="*/ 99287 h 1160127"/>
                    <a:gd name="connsiteX15" fmla="*/ 60519 w 225755"/>
                    <a:gd name="connsiteY15" fmla="*/ 270737 h 1160127"/>
                    <a:gd name="connsiteX16" fmla="*/ 136719 w 225755"/>
                    <a:gd name="connsiteY16" fmla="*/ 4037 h 116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5755" h="1160127">
                      <a:moveTo>
                        <a:pt x="136719" y="4037"/>
                      </a:moveTo>
                      <a:cubicBezTo>
                        <a:pt x="127194" y="45841"/>
                        <a:pt x="19773" y="449066"/>
                        <a:pt x="3369" y="521562"/>
                      </a:cubicBezTo>
                      <a:cubicBezTo>
                        <a:pt x="-13035" y="594058"/>
                        <a:pt x="35648" y="384508"/>
                        <a:pt x="38294" y="439012"/>
                      </a:cubicBezTo>
                      <a:cubicBezTo>
                        <a:pt x="40940" y="493516"/>
                        <a:pt x="17127" y="793554"/>
                        <a:pt x="19244" y="848587"/>
                      </a:cubicBezTo>
                      <a:cubicBezTo>
                        <a:pt x="21361" y="903620"/>
                        <a:pt x="52581" y="752808"/>
                        <a:pt x="50994" y="769212"/>
                      </a:cubicBezTo>
                      <a:cubicBezTo>
                        <a:pt x="49407" y="785616"/>
                        <a:pt x="13423" y="930079"/>
                        <a:pt x="9719" y="947012"/>
                      </a:cubicBezTo>
                      <a:cubicBezTo>
                        <a:pt x="6015" y="963945"/>
                        <a:pt x="16069" y="863933"/>
                        <a:pt x="28769" y="870812"/>
                      </a:cubicBezTo>
                      <a:cubicBezTo>
                        <a:pt x="41469" y="877691"/>
                        <a:pt x="65282" y="952304"/>
                        <a:pt x="85919" y="988287"/>
                      </a:cubicBezTo>
                      <a:cubicBezTo>
                        <a:pt x="106556" y="1024270"/>
                        <a:pt x="129311" y="1058137"/>
                        <a:pt x="152594" y="1086712"/>
                      </a:cubicBezTo>
                      <a:cubicBezTo>
                        <a:pt x="175877" y="1115287"/>
                        <a:pt x="228794" y="1165029"/>
                        <a:pt x="225619" y="1159737"/>
                      </a:cubicBezTo>
                      <a:cubicBezTo>
                        <a:pt x="222444" y="1154445"/>
                        <a:pt x="169527" y="1098883"/>
                        <a:pt x="133544" y="1054962"/>
                      </a:cubicBezTo>
                      <a:cubicBezTo>
                        <a:pt x="97561" y="1011041"/>
                        <a:pt x="28769" y="997812"/>
                        <a:pt x="9719" y="896212"/>
                      </a:cubicBezTo>
                      <a:cubicBezTo>
                        <a:pt x="-9331" y="794612"/>
                        <a:pt x="19773" y="503570"/>
                        <a:pt x="19244" y="445362"/>
                      </a:cubicBezTo>
                      <a:cubicBezTo>
                        <a:pt x="18715" y="387154"/>
                        <a:pt x="-335" y="604641"/>
                        <a:pt x="6544" y="546962"/>
                      </a:cubicBezTo>
                      <a:cubicBezTo>
                        <a:pt x="13423" y="489283"/>
                        <a:pt x="51523" y="145324"/>
                        <a:pt x="60519" y="99287"/>
                      </a:cubicBezTo>
                      <a:cubicBezTo>
                        <a:pt x="69515" y="53250"/>
                        <a:pt x="49936" y="282908"/>
                        <a:pt x="60519" y="270737"/>
                      </a:cubicBezTo>
                      <a:cubicBezTo>
                        <a:pt x="71102" y="258566"/>
                        <a:pt x="146244" y="-37767"/>
                        <a:pt x="136719" y="40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7" name="フリーフォーム 1466">
                  <a:extLst>
                    <a:ext uri="{FF2B5EF4-FFF2-40B4-BE49-F238E27FC236}">
                      <a16:creationId xmlns:a16="http://schemas.microsoft.com/office/drawing/2014/main" id="{6420498C-5DFF-B00B-06DB-F822A1A9F8B2}"/>
                    </a:ext>
                  </a:extLst>
                </p:cNvPr>
                <p:cNvSpPr/>
                <p:nvPr/>
              </p:nvSpPr>
              <p:spPr>
                <a:xfrm>
                  <a:off x="6742992" y="6759562"/>
                  <a:ext cx="146814" cy="912622"/>
                </a:xfrm>
                <a:custGeom>
                  <a:avLst/>
                  <a:gdLst>
                    <a:gd name="connsiteX0" fmla="*/ 146758 w 146814"/>
                    <a:gd name="connsiteY0" fmla="*/ 13 h 912622"/>
                    <a:gd name="connsiteX1" fmla="*/ 57858 w 146814"/>
                    <a:gd name="connsiteY1" fmla="*/ 254013 h 912622"/>
                    <a:gd name="connsiteX2" fmla="*/ 61033 w 146814"/>
                    <a:gd name="connsiteY2" fmla="*/ 247663 h 912622"/>
                    <a:gd name="connsiteX3" fmla="*/ 26108 w 146814"/>
                    <a:gd name="connsiteY3" fmla="*/ 498488 h 912622"/>
                    <a:gd name="connsiteX4" fmla="*/ 54683 w 146814"/>
                    <a:gd name="connsiteY4" fmla="*/ 447688 h 912622"/>
                    <a:gd name="connsiteX5" fmla="*/ 3883 w 146814"/>
                    <a:gd name="connsiteY5" fmla="*/ 727088 h 912622"/>
                    <a:gd name="connsiteX6" fmla="*/ 3883 w 146814"/>
                    <a:gd name="connsiteY6" fmla="*/ 908063 h 912622"/>
                    <a:gd name="connsiteX7" fmla="*/ 7058 w 146814"/>
                    <a:gd name="connsiteY7" fmla="*/ 822338 h 912622"/>
                    <a:gd name="connsiteX8" fmla="*/ 41983 w 146814"/>
                    <a:gd name="connsiteY8" fmla="*/ 447688 h 912622"/>
                    <a:gd name="connsiteX9" fmla="*/ 54683 w 146814"/>
                    <a:gd name="connsiteY9" fmla="*/ 247663 h 912622"/>
                    <a:gd name="connsiteX10" fmla="*/ 41983 w 146814"/>
                    <a:gd name="connsiteY10" fmla="*/ 266713 h 912622"/>
                    <a:gd name="connsiteX11" fmla="*/ 146758 w 146814"/>
                    <a:gd name="connsiteY11" fmla="*/ 13 h 91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814" h="912622">
                      <a:moveTo>
                        <a:pt x="146758" y="13"/>
                      </a:moveTo>
                      <a:cubicBezTo>
                        <a:pt x="149404" y="-2104"/>
                        <a:pt x="57858" y="254013"/>
                        <a:pt x="57858" y="254013"/>
                      </a:cubicBezTo>
                      <a:cubicBezTo>
                        <a:pt x="43570" y="295288"/>
                        <a:pt x="66325" y="206917"/>
                        <a:pt x="61033" y="247663"/>
                      </a:cubicBezTo>
                      <a:cubicBezTo>
                        <a:pt x="55741" y="288409"/>
                        <a:pt x="27166" y="465151"/>
                        <a:pt x="26108" y="498488"/>
                      </a:cubicBezTo>
                      <a:cubicBezTo>
                        <a:pt x="25050" y="531825"/>
                        <a:pt x="58387" y="409588"/>
                        <a:pt x="54683" y="447688"/>
                      </a:cubicBezTo>
                      <a:cubicBezTo>
                        <a:pt x="50979" y="485788"/>
                        <a:pt x="12350" y="650359"/>
                        <a:pt x="3883" y="727088"/>
                      </a:cubicBezTo>
                      <a:cubicBezTo>
                        <a:pt x="-4584" y="803817"/>
                        <a:pt x="3354" y="892188"/>
                        <a:pt x="3883" y="908063"/>
                      </a:cubicBezTo>
                      <a:cubicBezTo>
                        <a:pt x="4412" y="923938"/>
                        <a:pt x="708" y="899067"/>
                        <a:pt x="7058" y="822338"/>
                      </a:cubicBezTo>
                      <a:cubicBezTo>
                        <a:pt x="13408" y="745609"/>
                        <a:pt x="34046" y="543467"/>
                        <a:pt x="41983" y="447688"/>
                      </a:cubicBezTo>
                      <a:cubicBezTo>
                        <a:pt x="49920" y="351909"/>
                        <a:pt x="54683" y="277825"/>
                        <a:pt x="54683" y="247663"/>
                      </a:cubicBezTo>
                      <a:cubicBezTo>
                        <a:pt x="54683" y="217501"/>
                        <a:pt x="30341" y="301109"/>
                        <a:pt x="41983" y="266713"/>
                      </a:cubicBezTo>
                      <a:cubicBezTo>
                        <a:pt x="53625" y="232317"/>
                        <a:pt x="144112" y="2130"/>
                        <a:pt x="146758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8" name="フリーフォーム 1467">
                  <a:extLst>
                    <a:ext uri="{FF2B5EF4-FFF2-40B4-BE49-F238E27FC236}">
                      <a16:creationId xmlns:a16="http://schemas.microsoft.com/office/drawing/2014/main" id="{9293DA61-7DB8-220A-DCC4-9B029B57A948}"/>
                    </a:ext>
                  </a:extLst>
                </p:cNvPr>
                <p:cNvSpPr/>
                <p:nvPr/>
              </p:nvSpPr>
              <p:spPr>
                <a:xfrm>
                  <a:off x="6812835" y="6908762"/>
                  <a:ext cx="105644" cy="722674"/>
                </a:xfrm>
                <a:custGeom>
                  <a:avLst/>
                  <a:gdLst>
                    <a:gd name="connsiteX0" fmla="*/ 105490 w 105644"/>
                    <a:gd name="connsiteY0" fmla="*/ 38 h 722674"/>
                    <a:gd name="connsiteX1" fmla="*/ 35640 w 105644"/>
                    <a:gd name="connsiteY1" fmla="*/ 308013 h 722674"/>
                    <a:gd name="connsiteX2" fmla="*/ 48340 w 105644"/>
                    <a:gd name="connsiteY2" fmla="*/ 279438 h 722674"/>
                    <a:gd name="connsiteX3" fmla="*/ 22940 w 105644"/>
                    <a:gd name="connsiteY3" fmla="*/ 539788 h 722674"/>
                    <a:gd name="connsiteX4" fmla="*/ 3890 w 105644"/>
                    <a:gd name="connsiteY4" fmla="*/ 711238 h 722674"/>
                    <a:gd name="connsiteX5" fmla="*/ 3890 w 105644"/>
                    <a:gd name="connsiteY5" fmla="*/ 654088 h 722674"/>
                    <a:gd name="connsiteX6" fmla="*/ 45165 w 105644"/>
                    <a:gd name="connsiteY6" fmla="*/ 231813 h 722674"/>
                    <a:gd name="connsiteX7" fmla="*/ 13415 w 105644"/>
                    <a:gd name="connsiteY7" fmla="*/ 330238 h 722674"/>
                    <a:gd name="connsiteX8" fmla="*/ 105490 w 105644"/>
                    <a:gd name="connsiteY8" fmla="*/ 38 h 722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644" h="722674">
                      <a:moveTo>
                        <a:pt x="105490" y="38"/>
                      </a:moveTo>
                      <a:cubicBezTo>
                        <a:pt x="109194" y="-3666"/>
                        <a:pt x="45165" y="261446"/>
                        <a:pt x="35640" y="308013"/>
                      </a:cubicBezTo>
                      <a:cubicBezTo>
                        <a:pt x="26115" y="354580"/>
                        <a:pt x="50457" y="240809"/>
                        <a:pt x="48340" y="279438"/>
                      </a:cubicBezTo>
                      <a:cubicBezTo>
                        <a:pt x="46223" y="318067"/>
                        <a:pt x="30348" y="467821"/>
                        <a:pt x="22940" y="539788"/>
                      </a:cubicBezTo>
                      <a:cubicBezTo>
                        <a:pt x="15532" y="611755"/>
                        <a:pt x="7065" y="692188"/>
                        <a:pt x="3890" y="711238"/>
                      </a:cubicBezTo>
                      <a:cubicBezTo>
                        <a:pt x="715" y="730288"/>
                        <a:pt x="-2989" y="733992"/>
                        <a:pt x="3890" y="654088"/>
                      </a:cubicBezTo>
                      <a:cubicBezTo>
                        <a:pt x="10769" y="574184"/>
                        <a:pt x="43577" y="285788"/>
                        <a:pt x="45165" y="231813"/>
                      </a:cubicBezTo>
                      <a:cubicBezTo>
                        <a:pt x="46752" y="177838"/>
                        <a:pt x="4948" y="363046"/>
                        <a:pt x="13415" y="330238"/>
                      </a:cubicBezTo>
                      <a:cubicBezTo>
                        <a:pt x="21882" y="297430"/>
                        <a:pt x="101786" y="3742"/>
                        <a:pt x="105490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9" name="フリーフォーム 1468">
                  <a:extLst>
                    <a:ext uri="{FF2B5EF4-FFF2-40B4-BE49-F238E27FC236}">
                      <a16:creationId xmlns:a16="http://schemas.microsoft.com/office/drawing/2014/main" id="{5DCF6668-6354-5F3A-8A99-D002A18AB3BF}"/>
                    </a:ext>
                  </a:extLst>
                </p:cNvPr>
                <p:cNvSpPr/>
                <p:nvPr/>
              </p:nvSpPr>
              <p:spPr>
                <a:xfrm>
                  <a:off x="6837533" y="6943637"/>
                  <a:ext cx="131623" cy="729191"/>
                </a:xfrm>
                <a:custGeom>
                  <a:avLst/>
                  <a:gdLst>
                    <a:gd name="connsiteX0" fmla="*/ 131592 w 131623"/>
                    <a:gd name="connsiteY0" fmla="*/ 88 h 729191"/>
                    <a:gd name="connsiteX1" fmla="*/ 58567 w 131623"/>
                    <a:gd name="connsiteY1" fmla="*/ 158838 h 729191"/>
                    <a:gd name="connsiteX2" fmla="*/ 39517 w 131623"/>
                    <a:gd name="connsiteY2" fmla="*/ 292188 h 729191"/>
                    <a:gd name="connsiteX3" fmla="*/ 45867 w 131623"/>
                    <a:gd name="connsiteY3" fmla="*/ 257263 h 729191"/>
                    <a:gd name="connsiteX4" fmla="*/ 4592 w 131623"/>
                    <a:gd name="connsiteY4" fmla="*/ 447763 h 729191"/>
                    <a:gd name="connsiteX5" fmla="*/ 1417 w 131623"/>
                    <a:gd name="connsiteY5" fmla="*/ 723988 h 729191"/>
                    <a:gd name="connsiteX6" fmla="*/ 4592 w 131623"/>
                    <a:gd name="connsiteY6" fmla="*/ 593813 h 729191"/>
                    <a:gd name="connsiteX7" fmla="*/ 49042 w 131623"/>
                    <a:gd name="connsiteY7" fmla="*/ 181063 h 729191"/>
                    <a:gd name="connsiteX8" fmla="*/ 131592 w 131623"/>
                    <a:gd name="connsiteY8" fmla="*/ 88 h 72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23" h="729191">
                      <a:moveTo>
                        <a:pt x="131592" y="88"/>
                      </a:moveTo>
                      <a:cubicBezTo>
                        <a:pt x="133179" y="-3616"/>
                        <a:pt x="73913" y="110155"/>
                        <a:pt x="58567" y="158838"/>
                      </a:cubicBezTo>
                      <a:cubicBezTo>
                        <a:pt x="43221" y="207521"/>
                        <a:pt x="41634" y="275784"/>
                        <a:pt x="39517" y="292188"/>
                      </a:cubicBezTo>
                      <a:cubicBezTo>
                        <a:pt x="37400" y="308592"/>
                        <a:pt x="51688" y="231334"/>
                        <a:pt x="45867" y="257263"/>
                      </a:cubicBezTo>
                      <a:cubicBezTo>
                        <a:pt x="40046" y="283192"/>
                        <a:pt x="12000" y="369975"/>
                        <a:pt x="4592" y="447763"/>
                      </a:cubicBezTo>
                      <a:cubicBezTo>
                        <a:pt x="-2816" y="525551"/>
                        <a:pt x="1417" y="699646"/>
                        <a:pt x="1417" y="723988"/>
                      </a:cubicBezTo>
                      <a:cubicBezTo>
                        <a:pt x="1417" y="748330"/>
                        <a:pt x="-3346" y="684301"/>
                        <a:pt x="4592" y="593813"/>
                      </a:cubicBezTo>
                      <a:cubicBezTo>
                        <a:pt x="12529" y="503326"/>
                        <a:pt x="27875" y="274196"/>
                        <a:pt x="49042" y="181063"/>
                      </a:cubicBezTo>
                      <a:cubicBezTo>
                        <a:pt x="70209" y="87930"/>
                        <a:pt x="130005" y="3792"/>
                        <a:pt x="131592" y="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0" name="フリーフォーム 1469">
                  <a:extLst>
                    <a:ext uri="{FF2B5EF4-FFF2-40B4-BE49-F238E27FC236}">
                      <a16:creationId xmlns:a16="http://schemas.microsoft.com/office/drawing/2014/main" id="{C84EFE66-D56C-538C-9FEA-5AAEC193ED9A}"/>
                    </a:ext>
                  </a:extLst>
                </p:cNvPr>
                <p:cNvSpPr/>
                <p:nvPr/>
              </p:nvSpPr>
              <p:spPr>
                <a:xfrm>
                  <a:off x="6696073" y="7536026"/>
                  <a:ext cx="376719" cy="145343"/>
                </a:xfrm>
                <a:custGeom>
                  <a:avLst/>
                  <a:gdLst>
                    <a:gd name="connsiteX0" fmla="*/ 371477 w 376719"/>
                    <a:gd name="connsiteY0" fmla="*/ 1424 h 145343"/>
                    <a:gd name="connsiteX1" fmla="*/ 257177 w 376719"/>
                    <a:gd name="connsiteY1" fmla="*/ 58574 h 145343"/>
                    <a:gd name="connsiteX2" fmla="*/ 177802 w 376719"/>
                    <a:gd name="connsiteY2" fmla="*/ 99849 h 145343"/>
                    <a:gd name="connsiteX3" fmla="*/ 241302 w 376719"/>
                    <a:gd name="connsiteY3" fmla="*/ 99849 h 145343"/>
                    <a:gd name="connsiteX4" fmla="*/ 139702 w 376719"/>
                    <a:gd name="connsiteY4" fmla="*/ 131599 h 145343"/>
                    <a:gd name="connsiteX5" fmla="*/ 2 w 376719"/>
                    <a:gd name="connsiteY5" fmla="*/ 144299 h 145343"/>
                    <a:gd name="connsiteX6" fmla="*/ 142877 w 376719"/>
                    <a:gd name="connsiteY6" fmla="*/ 106199 h 145343"/>
                    <a:gd name="connsiteX7" fmla="*/ 73027 w 376719"/>
                    <a:gd name="connsiteY7" fmla="*/ 122074 h 145343"/>
                    <a:gd name="connsiteX8" fmla="*/ 371477 w 376719"/>
                    <a:gd name="connsiteY8" fmla="*/ 1424 h 145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19" h="145343">
                      <a:moveTo>
                        <a:pt x="371477" y="1424"/>
                      </a:moveTo>
                      <a:cubicBezTo>
                        <a:pt x="402169" y="-9159"/>
                        <a:pt x="289456" y="42170"/>
                        <a:pt x="257177" y="58574"/>
                      </a:cubicBezTo>
                      <a:cubicBezTo>
                        <a:pt x="224898" y="74978"/>
                        <a:pt x="180448" y="92970"/>
                        <a:pt x="177802" y="99849"/>
                      </a:cubicBezTo>
                      <a:cubicBezTo>
                        <a:pt x="175156" y="106728"/>
                        <a:pt x="247652" y="94557"/>
                        <a:pt x="241302" y="99849"/>
                      </a:cubicBezTo>
                      <a:cubicBezTo>
                        <a:pt x="234952" y="105141"/>
                        <a:pt x="179919" y="124191"/>
                        <a:pt x="139702" y="131599"/>
                      </a:cubicBezTo>
                      <a:cubicBezTo>
                        <a:pt x="99485" y="139007"/>
                        <a:pt x="-527" y="148532"/>
                        <a:pt x="2" y="144299"/>
                      </a:cubicBezTo>
                      <a:cubicBezTo>
                        <a:pt x="531" y="140066"/>
                        <a:pt x="130706" y="109903"/>
                        <a:pt x="142877" y="106199"/>
                      </a:cubicBezTo>
                      <a:cubicBezTo>
                        <a:pt x="155048" y="102495"/>
                        <a:pt x="34927" y="137420"/>
                        <a:pt x="73027" y="122074"/>
                      </a:cubicBezTo>
                      <a:lnTo>
                        <a:pt x="371477" y="142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1" name="フリーフォーム 1470">
                  <a:extLst>
                    <a:ext uri="{FF2B5EF4-FFF2-40B4-BE49-F238E27FC236}">
                      <a16:creationId xmlns:a16="http://schemas.microsoft.com/office/drawing/2014/main" id="{F16B4F36-E176-397A-CB13-F5D71809E8F0}"/>
                    </a:ext>
                  </a:extLst>
                </p:cNvPr>
                <p:cNvSpPr/>
                <p:nvPr/>
              </p:nvSpPr>
              <p:spPr>
                <a:xfrm>
                  <a:off x="6226414" y="6787725"/>
                  <a:ext cx="519377" cy="907590"/>
                </a:xfrm>
                <a:custGeom>
                  <a:avLst/>
                  <a:gdLst>
                    <a:gd name="connsiteX0" fmla="*/ 31511 w 519377"/>
                    <a:gd name="connsiteY0" fmla="*/ 425 h 907590"/>
                    <a:gd name="connsiteX1" fmla="*/ 72786 w 519377"/>
                    <a:gd name="connsiteY1" fmla="*/ 305225 h 907590"/>
                    <a:gd name="connsiteX2" fmla="*/ 82311 w 519377"/>
                    <a:gd name="connsiteY2" fmla="*/ 333800 h 907590"/>
                    <a:gd name="connsiteX3" fmla="*/ 72786 w 519377"/>
                    <a:gd name="connsiteY3" fmla="*/ 314750 h 907590"/>
                    <a:gd name="connsiteX4" fmla="*/ 177561 w 519377"/>
                    <a:gd name="connsiteY4" fmla="*/ 517950 h 907590"/>
                    <a:gd name="connsiteX5" fmla="*/ 164861 w 519377"/>
                    <a:gd name="connsiteY5" fmla="*/ 502075 h 907590"/>
                    <a:gd name="connsiteX6" fmla="*/ 291861 w 519377"/>
                    <a:gd name="connsiteY6" fmla="*/ 692575 h 907590"/>
                    <a:gd name="connsiteX7" fmla="*/ 266461 w 519377"/>
                    <a:gd name="connsiteY7" fmla="*/ 660825 h 907590"/>
                    <a:gd name="connsiteX8" fmla="*/ 514111 w 519377"/>
                    <a:gd name="connsiteY8" fmla="*/ 898950 h 907590"/>
                    <a:gd name="connsiteX9" fmla="*/ 406161 w 519377"/>
                    <a:gd name="connsiteY9" fmla="*/ 810050 h 907590"/>
                    <a:gd name="connsiteX10" fmla="*/ 69611 w 519377"/>
                    <a:gd name="connsiteY10" fmla="*/ 387775 h 907590"/>
                    <a:gd name="connsiteX11" fmla="*/ 110886 w 519377"/>
                    <a:gd name="connsiteY11" fmla="*/ 438575 h 907590"/>
                    <a:gd name="connsiteX12" fmla="*/ 6111 w 519377"/>
                    <a:gd name="connsiteY12" fmla="*/ 111550 h 907590"/>
                    <a:gd name="connsiteX13" fmla="*/ 12461 w 519377"/>
                    <a:gd name="connsiteY13" fmla="*/ 235375 h 907590"/>
                    <a:gd name="connsiteX14" fmla="*/ 31511 w 519377"/>
                    <a:gd name="connsiteY14" fmla="*/ 425 h 90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9377" h="907590">
                      <a:moveTo>
                        <a:pt x="31511" y="425"/>
                      </a:moveTo>
                      <a:cubicBezTo>
                        <a:pt x="41565" y="12067"/>
                        <a:pt x="64319" y="249663"/>
                        <a:pt x="72786" y="305225"/>
                      </a:cubicBezTo>
                      <a:cubicBezTo>
                        <a:pt x="81253" y="360788"/>
                        <a:pt x="82311" y="333800"/>
                        <a:pt x="82311" y="333800"/>
                      </a:cubicBezTo>
                      <a:cubicBezTo>
                        <a:pt x="82311" y="335387"/>
                        <a:pt x="72786" y="314750"/>
                        <a:pt x="72786" y="314750"/>
                      </a:cubicBezTo>
                      <a:cubicBezTo>
                        <a:pt x="88661" y="345442"/>
                        <a:pt x="162215" y="486729"/>
                        <a:pt x="177561" y="517950"/>
                      </a:cubicBezTo>
                      <a:cubicBezTo>
                        <a:pt x="192907" y="549171"/>
                        <a:pt x="145811" y="472971"/>
                        <a:pt x="164861" y="502075"/>
                      </a:cubicBezTo>
                      <a:cubicBezTo>
                        <a:pt x="183911" y="531179"/>
                        <a:pt x="274928" y="666117"/>
                        <a:pt x="291861" y="692575"/>
                      </a:cubicBezTo>
                      <a:cubicBezTo>
                        <a:pt x="308794" y="719033"/>
                        <a:pt x="229419" y="626429"/>
                        <a:pt x="266461" y="660825"/>
                      </a:cubicBezTo>
                      <a:cubicBezTo>
                        <a:pt x="303503" y="695221"/>
                        <a:pt x="490828" y="874079"/>
                        <a:pt x="514111" y="898950"/>
                      </a:cubicBezTo>
                      <a:cubicBezTo>
                        <a:pt x="537394" y="923821"/>
                        <a:pt x="480244" y="895246"/>
                        <a:pt x="406161" y="810050"/>
                      </a:cubicBezTo>
                      <a:cubicBezTo>
                        <a:pt x="332078" y="724854"/>
                        <a:pt x="118823" y="449687"/>
                        <a:pt x="69611" y="387775"/>
                      </a:cubicBezTo>
                      <a:cubicBezTo>
                        <a:pt x="20399" y="325863"/>
                        <a:pt x="121469" y="484612"/>
                        <a:pt x="110886" y="438575"/>
                      </a:cubicBezTo>
                      <a:cubicBezTo>
                        <a:pt x="100303" y="392538"/>
                        <a:pt x="22515" y="145417"/>
                        <a:pt x="6111" y="111550"/>
                      </a:cubicBezTo>
                      <a:cubicBezTo>
                        <a:pt x="-10293" y="77683"/>
                        <a:pt x="11403" y="251250"/>
                        <a:pt x="12461" y="235375"/>
                      </a:cubicBezTo>
                      <a:cubicBezTo>
                        <a:pt x="13519" y="219500"/>
                        <a:pt x="21457" y="-11217"/>
                        <a:pt x="31511" y="4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2" name="フリーフォーム 1471">
                  <a:extLst>
                    <a:ext uri="{FF2B5EF4-FFF2-40B4-BE49-F238E27FC236}">
                      <a16:creationId xmlns:a16="http://schemas.microsoft.com/office/drawing/2014/main" id="{151511A0-E2A5-2B1B-7616-5292BE1C2A05}"/>
                    </a:ext>
                  </a:extLst>
                </p:cNvPr>
                <p:cNvSpPr/>
                <p:nvPr/>
              </p:nvSpPr>
              <p:spPr>
                <a:xfrm>
                  <a:off x="6268988" y="6389958"/>
                  <a:ext cx="380593" cy="750805"/>
                </a:xfrm>
                <a:custGeom>
                  <a:avLst/>
                  <a:gdLst>
                    <a:gd name="connsiteX0" fmla="*/ 376287 w 380593"/>
                    <a:gd name="connsiteY0" fmla="*/ 4492 h 750805"/>
                    <a:gd name="connsiteX1" fmla="*/ 201662 w 380593"/>
                    <a:gd name="connsiteY1" fmla="*/ 93392 h 750805"/>
                    <a:gd name="connsiteX2" fmla="*/ 115937 w 380593"/>
                    <a:gd name="connsiteY2" fmla="*/ 175942 h 750805"/>
                    <a:gd name="connsiteX3" fmla="*/ 160387 w 380593"/>
                    <a:gd name="connsiteY3" fmla="*/ 125142 h 750805"/>
                    <a:gd name="connsiteX4" fmla="*/ 93712 w 380593"/>
                    <a:gd name="connsiteY4" fmla="*/ 271192 h 750805"/>
                    <a:gd name="connsiteX5" fmla="*/ 103237 w 380593"/>
                    <a:gd name="connsiteY5" fmla="*/ 229917 h 750805"/>
                    <a:gd name="connsiteX6" fmla="*/ 90537 w 380593"/>
                    <a:gd name="connsiteY6" fmla="*/ 356917 h 750805"/>
                    <a:gd name="connsiteX7" fmla="*/ 109587 w 380593"/>
                    <a:gd name="connsiteY7" fmla="*/ 487092 h 750805"/>
                    <a:gd name="connsiteX8" fmla="*/ 100062 w 380593"/>
                    <a:gd name="connsiteY8" fmla="*/ 414067 h 750805"/>
                    <a:gd name="connsiteX9" fmla="*/ 163562 w 380593"/>
                    <a:gd name="connsiteY9" fmla="*/ 725217 h 750805"/>
                    <a:gd name="connsiteX10" fmla="*/ 154037 w 380593"/>
                    <a:gd name="connsiteY10" fmla="*/ 677592 h 750805"/>
                    <a:gd name="connsiteX11" fmla="*/ 74662 w 380593"/>
                    <a:gd name="connsiteY11" fmla="*/ 239442 h 750805"/>
                    <a:gd name="connsiteX12" fmla="*/ 138162 w 380593"/>
                    <a:gd name="connsiteY12" fmla="*/ 156892 h 750805"/>
                    <a:gd name="connsiteX13" fmla="*/ 4812 w 380593"/>
                    <a:gd name="connsiteY13" fmla="*/ 242617 h 750805"/>
                    <a:gd name="connsiteX14" fmla="*/ 376287 w 380593"/>
                    <a:gd name="connsiteY14" fmla="*/ 4492 h 75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593" h="750805">
                      <a:moveTo>
                        <a:pt x="376287" y="4492"/>
                      </a:moveTo>
                      <a:cubicBezTo>
                        <a:pt x="409095" y="-20379"/>
                        <a:pt x="245054" y="64817"/>
                        <a:pt x="201662" y="93392"/>
                      </a:cubicBezTo>
                      <a:cubicBezTo>
                        <a:pt x="158270" y="121967"/>
                        <a:pt x="122816" y="170650"/>
                        <a:pt x="115937" y="175942"/>
                      </a:cubicBezTo>
                      <a:cubicBezTo>
                        <a:pt x="109058" y="181234"/>
                        <a:pt x="164091" y="109267"/>
                        <a:pt x="160387" y="125142"/>
                      </a:cubicBezTo>
                      <a:cubicBezTo>
                        <a:pt x="156683" y="141017"/>
                        <a:pt x="103237" y="253730"/>
                        <a:pt x="93712" y="271192"/>
                      </a:cubicBezTo>
                      <a:cubicBezTo>
                        <a:pt x="84187" y="288655"/>
                        <a:pt x="103766" y="215630"/>
                        <a:pt x="103237" y="229917"/>
                      </a:cubicBezTo>
                      <a:cubicBezTo>
                        <a:pt x="102708" y="244205"/>
                        <a:pt x="89479" y="314055"/>
                        <a:pt x="90537" y="356917"/>
                      </a:cubicBezTo>
                      <a:cubicBezTo>
                        <a:pt x="91595" y="399779"/>
                        <a:pt x="107999" y="477567"/>
                        <a:pt x="109587" y="487092"/>
                      </a:cubicBezTo>
                      <a:cubicBezTo>
                        <a:pt x="111174" y="496617"/>
                        <a:pt x="91066" y="374380"/>
                        <a:pt x="100062" y="414067"/>
                      </a:cubicBezTo>
                      <a:cubicBezTo>
                        <a:pt x="109058" y="453754"/>
                        <a:pt x="154566" y="681296"/>
                        <a:pt x="163562" y="725217"/>
                      </a:cubicBezTo>
                      <a:cubicBezTo>
                        <a:pt x="172558" y="769138"/>
                        <a:pt x="168854" y="758555"/>
                        <a:pt x="154037" y="677592"/>
                      </a:cubicBezTo>
                      <a:cubicBezTo>
                        <a:pt x="139220" y="596630"/>
                        <a:pt x="77308" y="326225"/>
                        <a:pt x="74662" y="239442"/>
                      </a:cubicBezTo>
                      <a:cubicBezTo>
                        <a:pt x="72016" y="152659"/>
                        <a:pt x="149804" y="156363"/>
                        <a:pt x="138162" y="156892"/>
                      </a:cubicBezTo>
                      <a:cubicBezTo>
                        <a:pt x="126520" y="157421"/>
                        <a:pt x="-29055" y="266959"/>
                        <a:pt x="4812" y="242617"/>
                      </a:cubicBezTo>
                      <a:cubicBezTo>
                        <a:pt x="38679" y="218275"/>
                        <a:pt x="343479" y="29363"/>
                        <a:pt x="376287" y="44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3" name="フリーフォーム 1472">
                  <a:extLst>
                    <a:ext uri="{FF2B5EF4-FFF2-40B4-BE49-F238E27FC236}">
                      <a16:creationId xmlns:a16="http://schemas.microsoft.com/office/drawing/2014/main" id="{5E40E4B3-8330-B7B6-34ED-CEDEA643C2D5}"/>
                    </a:ext>
                  </a:extLst>
                </p:cNvPr>
                <p:cNvSpPr/>
                <p:nvPr/>
              </p:nvSpPr>
              <p:spPr>
                <a:xfrm>
                  <a:off x="6309486" y="6296019"/>
                  <a:ext cx="405639" cy="213951"/>
                </a:xfrm>
                <a:custGeom>
                  <a:avLst/>
                  <a:gdLst>
                    <a:gd name="connsiteX0" fmla="*/ 2414 w 405639"/>
                    <a:gd name="connsiteY0" fmla="*/ 212731 h 213951"/>
                    <a:gd name="connsiteX1" fmla="*/ 199264 w 405639"/>
                    <a:gd name="connsiteY1" fmla="*/ 66681 h 213951"/>
                    <a:gd name="connsiteX2" fmla="*/ 116714 w 405639"/>
                    <a:gd name="connsiteY2" fmla="*/ 114306 h 213951"/>
                    <a:gd name="connsiteX3" fmla="*/ 250064 w 405639"/>
                    <a:gd name="connsiteY3" fmla="*/ 44456 h 213951"/>
                    <a:gd name="connsiteX4" fmla="*/ 405639 w 405639"/>
                    <a:gd name="connsiteY4" fmla="*/ 6 h 213951"/>
                    <a:gd name="connsiteX5" fmla="*/ 237364 w 405639"/>
                    <a:gd name="connsiteY5" fmla="*/ 41281 h 213951"/>
                    <a:gd name="connsiteX6" fmla="*/ 132589 w 405639"/>
                    <a:gd name="connsiteY6" fmla="*/ 50806 h 213951"/>
                    <a:gd name="connsiteX7" fmla="*/ 199264 w 405639"/>
                    <a:gd name="connsiteY7" fmla="*/ 41281 h 213951"/>
                    <a:gd name="connsiteX8" fmla="*/ 50039 w 405639"/>
                    <a:gd name="connsiteY8" fmla="*/ 127006 h 213951"/>
                    <a:gd name="connsiteX9" fmla="*/ 145289 w 405639"/>
                    <a:gd name="connsiteY9" fmla="*/ 104781 h 213951"/>
                    <a:gd name="connsiteX10" fmla="*/ 91314 w 405639"/>
                    <a:gd name="connsiteY10" fmla="*/ 136531 h 213951"/>
                    <a:gd name="connsiteX11" fmla="*/ 2414 w 405639"/>
                    <a:gd name="connsiteY11" fmla="*/ 212731 h 21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5639" h="213951">
                      <a:moveTo>
                        <a:pt x="2414" y="212731"/>
                      </a:moveTo>
                      <a:cubicBezTo>
                        <a:pt x="20406" y="201089"/>
                        <a:pt x="180214" y="83085"/>
                        <a:pt x="199264" y="66681"/>
                      </a:cubicBezTo>
                      <a:cubicBezTo>
                        <a:pt x="218314" y="50277"/>
                        <a:pt x="108247" y="118010"/>
                        <a:pt x="116714" y="114306"/>
                      </a:cubicBezTo>
                      <a:cubicBezTo>
                        <a:pt x="125181" y="110602"/>
                        <a:pt x="201910" y="63506"/>
                        <a:pt x="250064" y="44456"/>
                      </a:cubicBezTo>
                      <a:cubicBezTo>
                        <a:pt x="298218" y="25406"/>
                        <a:pt x="405639" y="6"/>
                        <a:pt x="405639" y="6"/>
                      </a:cubicBezTo>
                      <a:cubicBezTo>
                        <a:pt x="403522" y="-523"/>
                        <a:pt x="282872" y="32814"/>
                        <a:pt x="237364" y="41281"/>
                      </a:cubicBezTo>
                      <a:cubicBezTo>
                        <a:pt x="191856" y="49748"/>
                        <a:pt x="138939" y="50806"/>
                        <a:pt x="132589" y="50806"/>
                      </a:cubicBezTo>
                      <a:cubicBezTo>
                        <a:pt x="126239" y="50806"/>
                        <a:pt x="213022" y="28581"/>
                        <a:pt x="199264" y="41281"/>
                      </a:cubicBezTo>
                      <a:cubicBezTo>
                        <a:pt x="185506" y="53981"/>
                        <a:pt x="59035" y="116423"/>
                        <a:pt x="50039" y="127006"/>
                      </a:cubicBezTo>
                      <a:cubicBezTo>
                        <a:pt x="41043" y="137589"/>
                        <a:pt x="138410" y="103194"/>
                        <a:pt x="145289" y="104781"/>
                      </a:cubicBezTo>
                      <a:cubicBezTo>
                        <a:pt x="152168" y="106368"/>
                        <a:pt x="110364" y="123831"/>
                        <a:pt x="91314" y="136531"/>
                      </a:cubicBezTo>
                      <a:cubicBezTo>
                        <a:pt x="72264" y="149231"/>
                        <a:pt x="-15578" y="224373"/>
                        <a:pt x="2414" y="2127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4" name="フリーフォーム 1473">
                  <a:extLst>
                    <a:ext uri="{FF2B5EF4-FFF2-40B4-BE49-F238E27FC236}">
                      <a16:creationId xmlns:a16="http://schemas.microsoft.com/office/drawing/2014/main" id="{9365DD23-57D5-DB3B-16D1-46B7972DD3BE}"/>
                    </a:ext>
                  </a:extLst>
                </p:cNvPr>
                <p:cNvSpPr/>
                <p:nvPr/>
              </p:nvSpPr>
              <p:spPr>
                <a:xfrm>
                  <a:off x="6338065" y="6372038"/>
                  <a:ext cx="206033" cy="798291"/>
                </a:xfrm>
                <a:custGeom>
                  <a:avLst/>
                  <a:gdLst>
                    <a:gd name="connsiteX0" fmla="*/ 205610 w 206033"/>
                    <a:gd name="connsiteY0" fmla="*/ 187 h 798291"/>
                    <a:gd name="connsiteX1" fmla="*/ 107185 w 206033"/>
                    <a:gd name="connsiteY1" fmla="*/ 181162 h 798291"/>
                    <a:gd name="connsiteX2" fmla="*/ 46860 w 206033"/>
                    <a:gd name="connsiteY2" fmla="*/ 333562 h 798291"/>
                    <a:gd name="connsiteX3" fmla="*/ 46860 w 206033"/>
                    <a:gd name="connsiteY3" fmla="*/ 311337 h 798291"/>
                    <a:gd name="connsiteX4" fmla="*/ 59560 w 206033"/>
                    <a:gd name="connsiteY4" fmla="*/ 505012 h 798291"/>
                    <a:gd name="connsiteX5" fmla="*/ 53210 w 206033"/>
                    <a:gd name="connsiteY5" fmla="*/ 447862 h 798291"/>
                    <a:gd name="connsiteX6" fmla="*/ 145285 w 206033"/>
                    <a:gd name="connsiteY6" fmla="*/ 787587 h 798291"/>
                    <a:gd name="connsiteX7" fmla="*/ 97660 w 206033"/>
                    <a:gd name="connsiteY7" fmla="*/ 676462 h 798291"/>
                    <a:gd name="connsiteX8" fmla="*/ 11935 w 206033"/>
                    <a:gd name="connsiteY8" fmla="*/ 311337 h 798291"/>
                    <a:gd name="connsiteX9" fmla="*/ 11935 w 206033"/>
                    <a:gd name="connsiteY9" fmla="*/ 381187 h 798291"/>
                    <a:gd name="connsiteX10" fmla="*/ 116710 w 206033"/>
                    <a:gd name="connsiteY10" fmla="*/ 120837 h 798291"/>
                    <a:gd name="connsiteX11" fmla="*/ 65910 w 206033"/>
                    <a:gd name="connsiteY11" fmla="*/ 216087 h 798291"/>
                    <a:gd name="connsiteX12" fmla="*/ 205610 w 206033"/>
                    <a:gd name="connsiteY12" fmla="*/ 187 h 79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6033" h="798291">
                      <a:moveTo>
                        <a:pt x="205610" y="187"/>
                      </a:moveTo>
                      <a:cubicBezTo>
                        <a:pt x="212489" y="-5634"/>
                        <a:pt x="133643" y="125600"/>
                        <a:pt x="107185" y="181162"/>
                      </a:cubicBezTo>
                      <a:cubicBezTo>
                        <a:pt x="80727" y="236724"/>
                        <a:pt x="56914" y="311866"/>
                        <a:pt x="46860" y="333562"/>
                      </a:cubicBezTo>
                      <a:cubicBezTo>
                        <a:pt x="36806" y="355258"/>
                        <a:pt x="44743" y="282762"/>
                        <a:pt x="46860" y="311337"/>
                      </a:cubicBezTo>
                      <a:cubicBezTo>
                        <a:pt x="48977" y="339912"/>
                        <a:pt x="58502" y="482258"/>
                        <a:pt x="59560" y="505012"/>
                      </a:cubicBezTo>
                      <a:cubicBezTo>
                        <a:pt x="60618" y="527766"/>
                        <a:pt x="38923" y="400766"/>
                        <a:pt x="53210" y="447862"/>
                      </a:cubicBezTo>
                      <a:cubicBezTo>
                        <a:pt x="67497" y="494958"/>
                        <a:pt x="137877" y="749487"/>
                        <a:pt x="145285" y="787587"/>
                      </a:cubicBezTo>
                      <a:cubicBezTo>
                        <a:pt x="152693" y="825687"/>
                        <a:pt x="119885" y="755837"/>
                        <a:pt x="97660" y="676462"/>
                      </a:cubicBezTo>
                      <a:cubicBezTo>
                        <a:pt x="75435" y="597087"/>
                        <a:pt x="26222" y="360550"/>
                        <a:pt x="11935" y="311337"/>
                      </a:cubicBezTo>
                      <a:cubicBezTo>
                        <a:pt x="-2353" y="262125"/>
                        <a:pt x="-5527" y="412937"/>
                        <a:pt x="11935" y="381187"/>
                      </a:cubicBezTo>
                      <a:cubicBezTo>
                        <a:pt x="29397" y="349437"/>
                        <a:pt x="107714" y="148354"/>
                        <a:pt x="116710" y="120837"/>
                      </a:cubicBezTo>
                      <a:cubicBezTo>
                        <a:pt x="125706" y="93320"/>
                        <a:pt x="52152" y="231433"/>
                        <a:pt x="65910" y="216087"/>
                      </a:cubicBezTo>
                      <a:cubicBezTo>
                        <a:pt x="79668" y="200741"/>
                        <a:pt x="198731" y="6008"/>
                        <a:pt x="205610" y="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5" name="フリーフォーム 1474">
                  <a:extLst>
                    <a:ext uri="{FF2B5EF4-FFF2-40B4-BE49-F238E27FC236}">
                      <a16:creationId xmlns:a16="http://schemas.microsoft.com/office/drawing/2014/main" id="{7EDE6974-1434-8ECD-530D-84176C62C609}"/>
                    </a:ext>
                  </a:extLst>
                </p:cNvPr>
                <p:cNvSpPr/>
                <p:nvPr/>
              </p:nvSpPr>
              <p:spPr>
                <a:xfrm>
                  <a:off x="6289453" y="6619818"/>
                  <a:ext cx="233209" cy="846145"/>
                </a:xfrm>
                <a:custGeom>
                  <a:avLst/>
                  <a:gdLst>
                    <a:gd name="connsiteX0" fmla="*/ 16097 w 233209"/>
                    <a:gd name="connsiteY0" fmla="*/ 57 h 846145"/>
                    <a:gd name="connsiteX1" fmla="*/ 222 w 233209"/>
                    <a:gd name="connsiteY1" fmla="*/ 336607 h 846145"/>
                    <a:gd name="connsiteX2" fmla="*/ 9747 w 233209"/>
                    <a:gd name="connsiteY2" fmla="*/ 279457 h 846145"/>
                    <a:gd name="connsiteX3" fmla="*/ 47847 w 233209"/>
                    <a:gd name="connsiteY3" fmla="*/ 527107 h 846145"/>
                    <a:gd name="connsiteX4" fmla="*/ 51022 w 233209"/>
                    <a:gd name="connsiteY4" fmla="*/ 485832 h 846145"/>
                    <a:gd name="connsiteX5" fmla="*/ 171672 w 233209"/>
                    <a:gd name="connsiteY5" fmla="*/ 717607 h 846145"/>
                    <a:gd name="connsiteX6" fmla="*/ 231997 w 233209"/>
                    <a:gd name="connsiteY6" fmla="*/ 844607 h 846145"/>
                    <a:gd name="connsiteX7" fmla="*/ 200247 w 233209"/>
                    <a:gd name="connsiteY7" fmla="*/ 765232 h 846145"/>
                    <a:gd name="connsiteX8" fmla="*/ 66897 w 233209"/>
                    <a:gd name="connsiteY8" fmla="*/ 454082 h 846145"/>
                    <a:gd name="connsiteX9" fmla="*/ 76422 w 233209"/>
                    <a:gd name="connsiteY9" fmla="*/ 549332 h 846145"/>
                    <a:gd name="connsiteX10" fmla="*/ 22447 w 233209"/>
                    <a:gd name="connsiteY10" fmla="*/ 235007 h 846145"/>
                    <a:gd name="connsiteX11" fmla="*/ 6572 w 233209"/>
                    <a:gd name="connsiteY11" fmla="*/ 365182 h 846145"/>
                    <a:gd name="connsiteX12" fmla="*/ 16097 w 233209"/>
                    <a:gd name="connsiteY12" fmla="*/ 57 h 846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3209" h="846145">
                      <a:moveTo>
                        <a:pt x="16097" y="57"/>
                      </a:moveTo>
                      <a:cubicBezTo>
                        <a:pt x="15039" y="-4705"/>
                        <a:pt x="1280" y="290040"/>
                        <a:pt x="222" y="336607"/>
                      </a:cubicBezTo>
                      <a:cubicBezTo>
                        <a:pt x="-836" y="383174"/>
                        <a:pt x="1810" y="247707"/>
                        <a:pt x="9747" y="279457"/>
                      </a:cubicBezTo>
                      <a:cubicBezTo>
                        <a:pt x="17684" y="311207"/>
                        <a:pt x="40968" y="492711"/>
                        <a:pt x="47847" y="527107"/>
                      </a:cubicBezTo>
                      <a:cubicBezTo>
                        <a:pt x="54726" y="561503"/>
                        <a:pt x="30385" y="454082"/>
                        <a:pt x="51022" y="485832"/>
                      </a:cubicBezTo>
                      <a:cubicBezTo>
                        <a:pt x="71659" y="517582"/>
                        <a:pt x="141510" y="657811"/>
                        <a:pt x="171672" y="717607"/>
                      </a:cubicBezTo>
                      <a:cubicBezTo>
                        <a:pt x="201834" y="777403"/>
                        <a:pt x="227235" y="836670"/>
                        <a:pt x="231997" y="844607"/>
                      </a:cubicBezTo>
                      <a:cubicBezTo>
                        <a:pt x="236760" y="852545"/>
                        <a:pt x="227764" y="830319"/>
                        <a:pt x="200247" y="765232"/>
                      </a:cubicBezTo>
                      <a:cubicBezTo>
                        <a:pt x="172730" y="700145"/>
                        <a:pt x="87534" y="490065"/>
                        <a:pt x="66897" y="454082"/>
                      </a:cubicBezTo>
                      <a:cubicBezTo>
                        <a:pt x="46260" y="418099"/>
                        <a:pt x="83830" y="585844"/>
                        <a:pt x="76422" y="549332"/>
                      </a:cubicBezTo>
                      <a:cubicBezTo>
                        <a:pt x="69014" y="512820"/>
                        <a:pt x="34089" y="265699"/>
                        <a:pt x="22447" y="235007"/>
                      </a:cubicBezTo>
                      <a:cubicBezTo>
                        <a:pt x="10805" y="204315"/>
                        <a:pt x="6572" y="400636"/>
                        <a:pt x="6572" y="365182"/>
                      </a:cubicBezTo>
                      <a:cubicBezTo>
                        <a:pt x="6572" y="329728"/>
                        <a:pt x="17155" y="4819"/>
                        <a:pt x="16097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6" name="フリーフォーム 1475">
                  <a:extLst>
                    <a:ext uri="{FF2B5EF4-FFF2-40B4-BE49-F238E27FC236}">
                      <a16:creationId xmlns:a16="http://schemas.microsoft.com/office/drawing/2014/main" id="{0E16E23E-857F-2418-7C7A-0AD5FF56CB82}"/>
                    </a:ext>
                  </a:extLst>
                </p:cNvPr>
                <p:cNvSpPr/>
                <p:nvPr/>
              </p:nvSpPr>
              <p:spPr>
                <a:xfrm>
                  <a:off x="5841286" y="5790713"/>
                  <a:ext cx="542357" cy="801955"/>
                </a:xfrm>
                <a:custGeom>
                  <a:avLst/>
                  <a:gdLst>
                    <a:gd name="connsiteX0" fmla="*/ 714 w 542357"/>
                    <a:gd name="connsiteY0" fmla="*/ 487 h 801955"/>
                    <a:gd name="connsiteX1" fmla="*/ 337264 w 542357"/>
                    <a:gd name="connsiteY1" fmla="*/ 552937 h 801955"/>
                    <a:gd name="connsiteX2" fmla="*/ 261064 w 542357"/>
                    <a:gd name="connsiteY2" fmla="*/ 457687 h 801955"/>
                    <a:gd name="connsiteX3" fmla="*/ 530939 w 542357"/>
                    <a:gd name="connsiteY3" fmla="*/ 791062 h 801955"/>
                    <a:gd name="connsiteX4" fmla="*/ 473789 w 542357"/>
                    <a:gd name="connsiteY4" fmla="*/ 695812 h 801955"/>
                    <a:gd name="connsiteX5" fmla="*/ 305514 w 542357"/>
                    <a:gd name="connsiteY5" fmla="*/ 444987 h 801955"/>
                    <a:gd name="connsiteX6" fmla="*/ 334089 w 542357"/>
                    <a:gd name="connsiteY6" fmla="*/ 546587 h 801955"/>
                    <a:gd name="connsiteX7" fmla="*/ 146764 w 542357"/>
                    <a:gd name="connsiteY7" fmla="*/ 219562 h 801955"/>
                    <a:gd name="connsiteX8" fmla="*/ 245189 w 542357"/>
                    <a:gd name="connsiteY8" fmla="*/ 451337 h 801955"/>
                    <a:gd name="connsiteX9" fmla="*/ 714 w 542357"/>
                    <a:gd name="connsiteY9" fmla="*/ 487 h 80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357" h="801955">
                      <a:moveTo>
                        <a:pt x="714" y="487"/>
                      </a:moveTo>
                      <a:cubicBezTo>
                        <a:pt x="16060" y="17420"/>
                        <a:pt x="293872" y="476737"/>
                        <a:pt x="337264" y="552937"/>
                      </a:cubicBezTo>
                      <a:cubicBezTo>
                        <a:pt x="380656" y="629137"/>
                        <a:pt x="261064" y="457687"/>
                        <a:pt x="261064" y="457687"/>
                      </a:cubicBezTo>
                      <a:cubicBezTo>
                        <a:pt x="293343" y="497374"/>
                        <a:pt x="495485" y="751375"/>
                        <a:pt x="530939" y="791062"/>
                      </a:cubicBezTo>
                      <a:cubicBezTo>
                        <a:pt x="566393" y="830749"/>
                        <a:pt x="511360" y="753491"/>
                        <a:pt x="473789" y="695812"/>
                      </a:cubicBezTo>
                      <a:cubicBezTo>
                        <a:pt x="436218" y="638133"/>
                        <a:pt x="328797" y="469858"/>
                        <a:pt x="305514" y="444987"/>
                      </a:cubicBezTo>
                      <a:cubicBezTo>
                        <a:pt x="282231" y="420116"/>
                        <a:pt x="360547" y="584158"/>
                        <a:pt x="334089" y="546587"/>
                      </a:cubicBezTo>
                      <a:cubicBezTo>
                        <a:pt x="307631" y="509016"/>
                        <a:pt x="161581" y="235437"/>
                        <a:pt x="146764" y="219562"/>
                      </a:cubicBezTo>
                      <a:cubicBezTo>
                        <a:pt x="131947" y="203687"/>
                        <a:pt x="268472" y="489966"/>
                        <a:pt x="245189" y="451337"/>
                      </a:cubicBezTo>
                      <a:cubicBezTo>
                        <a:pt x="221906" y="412708"/>
                        <a:pt x="-14632" y="-16446"/>
                        <a:pt x="714" y="4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7" name="フリーフォーム 1476">
                  <a:extLst>
                    <a:ext uri="{FF2B5EF4-FFF2-40B4-BE49-F238E27FC236}">
                      <a16:creationId xmlns:a16="http://schemas.microsoft.com/office/drawing/2014/main" id="{BAD3192E-DD26-AD83-ADE6-8012C57240F4}"/>
                    </a:ext>
                  </a:extLst>
                </p:cNvPr>
                <p:cNvSpPr/>
                <p:nvPr/>
              </p:nvSpPr>
              <p:spPr>
                <a:xfrm>
                  <a:off x="5954691" y="6495712"/>
                  <a:ext cx="334869" cy="466880"/>
                </a:xfrm>
                <a:custGeom>
                  <a:avLst/>
                  <a:gdLst>
                    <a:gd name="connsiteX0" fmla="*/ 1609 w 334869"/>
                    <a:gd name="connsiteY0" fmla="*/ 338 h 466880"/>
                    <a:gd name="connsiteX1" fmla="*/ 169884 w 334869"/>
                    <a:gd name="connsiteY1" fmla="*/ 289263 h 466880"/>
                    <a:gd name="connsiteX2" fmla="*/ 138134 w 334869"/>
                    <a:gd name="connsiteY2" fmla="*/ 206713 h 466880"/>
                    <a:gd name="connsiteX3" fmla="*/ 322284 w 334869"/>
                    <a:gd name="connsiteY3" fmla="*/ 460713 h 466880"/>
                    <a:gd name="connsiteX4" fmla="*/ 287359 w 334869"/>
                    <a:gd name="connsiteY4" fmla="*/ 355938 h 466880"/>
                    <a:gd name="connsiteX5" fmla="*/ 1609 w 334869"/>
                    <a:gd name="connsiteY5" fmla="*/ 338 h 46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4869" h="466880">
                      <a:moveTo>
                        <a:pt x="1609" y="338"/>
                      </a:moveTo>
                      <a:cubicBezTo>
                        <a:pt x="-17970" y="-10774"/>
                        <a:pt x="147130" y="254867"/>
                        <a:pt x="169884" y="289263"/>
                      </a:cubicBezTo>
                      <a:cubicBezTo>
                        <a:pt x="192638" y="323659"/>
                        <a:pt x="112734" y="178138"/>
                        <a:pt x="138134" y="206713"/>
                      </a:cubicBezTo>
                      <a:cubicBezTo>
                        <a:pt x="163534" y="235288"/>
                        <a:pt x="297413" y="435842"/>
                        <a:pt x="322284" y="460713"/>
                      </a:cubicBezTo>
                      <a:cubicBezTo>
                        <a:pt x="347155" y="485584"/>
                        <a:pt x="334984" y="432138"/>
                        <a:pt x="287359" y="355938"/>
                      </a:cubicBezTo>
                      <a:cubicBezTo>
                        <a:pt x="239734" y="279738"/>
                        <a:pt x="21188" y="11450"/>
                        <a:pt x="1609" y="3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8" name="フリーフォーム 1477">
                  <a:extLst>
                    <a:ext uri="{FF2B5EF4-FFF2-40B4-BE49-F238E27FC236}">
                      <a16:creationId xmlns:a16="http://schemas.microsoft.com/office/drawing/2014/main" id="{57C5BB58-9990-EF4D-601E-61BAEBDC4FD2}"/>
                    </a:ext>
                  </a:extLst>
                </p:cNvPr>
                <p:cNvSpPr/>
                <p:nvPr/>
              </p:nvSpPr>
              <p:spPr>
                <a:xfrm>
                  <a:off x="6864207" y="7569193"/>
                  <a:ext cx="431743" cy="339868"/>
                </a:xfrm>
                <a:custGeom>
                  <a:avLst/>
                  <a:gdLst>
                    <a:gd name="connsiteX0" fmla="*/ 143 w 431743"/>
                    <a:gd name="connsiteY0" fmla="*/ 7 h 339868"/>
                    <a:gd name="connsiteX1" fmla="*/ 152543 w 431743"/>
                    <a:gd name="connsiteY1" fmla="*/ 165107 h 339868"/>
                    <a:gd name="connsiteX2" fmla="*/ 136668 w 431743"/>
                    <a:gd name="connsiteY2" fmla="*/ 130182 h 339868"/>
                    <a:gd name="connsiteX3" fmla="*/ 419243 w 431743"/>
                    <a:gd name="connsiteY3" fmla="*/ 333382 h 339868"/>
                    <a:gd name="connsiteX4" fmla="*/ 355743 w 431743"/>
                    <a:gd name="connsiteY4" fmla="*/ 276232 h 339868"/>
                    <a:gd name="connsiteX5" fmla="*/ 120793 w 431743"/>
                    <a:gd name="connsiteY5" fmla="*/ 142882 h 339868"/>
                    <a:gd name="connsiteX6" fmla="*/ 263668 w 431743"/>
                    <a:gd name="connsiteY6" fmla="*/ 288932 h 339868"/>
                    <a:gd name="connsiteX7" fmla="*/ 127143 w 431743"/>
                    <a:gd name="connsiteY7" fmla="*/ 158757 h 339868"/>
                    <a:gd name="connsiteX8" fmla="*/ 143 w 431743"/>
                    <a:gd name="connsiteY8" fmla="*/ 7 h 33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1743" h="339868">
                      <a:moveTo>
                        <a:pt x="143" y="7"/>
                      </a:moveTo>
                      <a:cubicBezTo>
                        <a:pt x="4376" y="1065"/>
                        <a:pt x="129789" y="143411"/>
                        <a:pt x="152543" y="165107"/>
                      </a:cubicBezTo>
                      <a:cubicBezTo>
                        <a:pt x="175297" y="186803"/>
                        <a:pt x="92218" y="102136"/>
                        <a:pt x="136668" y="130182"/>
                      </a:cubicBezTo>
                      <a:cubicBezTo>
                        <a:pt x="181118" y="158228"/>
                        <a:pt x="382731" y="309040"/>
                        <a:pt x="419243" y="333382"/>
                      </a:cubicBezTo>
                      <a:cubicBezTo>
                        <a:pt x="455756" y="357724"/>
                        <a:pt x="405485" y="307982"/>
                        <a:pt x="355743" y="276232"/>
                      </a:cubicBezTo>
                      <a:cubicBezTo>
                        <a:pt x="306001" y="244482"/>
                        <a:pt x="136139" y="140765"/>
                        <a:pt x="120793" y="142882"/>
                      </a:cubicBezTo>
                      <a:cubicBezTo>
                        <a:pt x="105447" y="144999"/>
                        <a:pt x="262610" y="286286"/>
                        <a:pt x="263668" y="288932"/>
                      </a:cubicBezTo>
                      <a:cubicBezTo>
                        <a:pt x="264726" y="291578"/>
                        <a:pt x="167889" y="199503"/>
                        <a:pt x="127143" y="158757"/>
                      </a:cubicBezTo>
                      <a:cubicBezTo>
                        <a:pt x="86397" y="118011"/>
                        <a:pt x="-4090" y="-1051"/>
                        <a:pt x="143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9" name="フリーフォーム 1478">
                  <a:extLst>
                    <a:ext uri="{FF2B5EF4-FFF2-40B4-BE49-F238E27FC236}">
                      <a16:creationId xmlns:a16="http://schemas.microsoft.com/office/drawing/2014/main" id="{749C0A94-59B8-1BE6-1571-CEEB72E87CA6}"/>
                    </a:ext>
                  </a:extLst>
                </p:cNvPr>
                <p:cNvSpPr/>
                <p:nvPr/>
              </p:nvSpPr>
              <p:spPr>
                <a:xfrm>
                  <a:off x="6923920" y="7623168"/>
                  <a:ext cx="329796" cy="256069"/>
                </a:xfrm>
                <a:custGeom>
                  <a:avLst/>
                  <a:gdLst>
                    <a:gd name="connsiteX0" fmla="*/ 755 w 329796"/>
                    <a:gd name="connsiteY0" fmla="*/ 7 h 256069"/>
                    <a:gd name="connsiteX1" fmla="*/ 137280 w 329796"/>
                    <a:gd name="connsiteY1" fmla="*/ 152407 h 256069"/>
                    <a:gd name="connsiteX2" fmla="*/ 324605 w 329796"/>
                    <a:gd name="connsiteY2" fmla="*/ 254007 h 256069"/>
                    <a:gd name="connsiteX3" fmla="*/ 270630 w 329796"/>
                    <a:gd name="connsiteY3" fmla="*/ 215907 h 256069"/>
                    <a:gd name="connsiteX4" fmla="*/ 197605 w 329796"/>
                    <a:gd name="connsiteY4" fmla="*/ 158757 h 256069"/>
                    <a:gd name="connsiteX5" fmla="*/ 755 w 329796"/>
                    <a:gd name="connsiteY5" fmla="*/ 7 h 25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96" h="256069">
                      <a:moveTo>
                        <a:pt x="755" y="7"/>
                      </a:moveTo>
                      <a:cubicBezTo>
                        <a:pt x="-9299" y="-1051"/>
                        <a:pt x="83305" y="110074"/>
                        <a:pt x="137280" y="152407"/>
                      </a:cubicBezTo>
                      <a:cubicBezTo>
                        <a:pt x="191255" y="194740"/>
                        <a:pt x="302380" y="243424"/>
                        <a:pt x="324605" y="254007"/>
                      </a:cubicBezTo>
                      <a:cubicBezTo>
                        <a:pt x="346830" y="264590"/>
                        <a:pt x="291797" y="231782"/>
                        <a:pt x="270630" y="215907"/>
                      </a:cubicBezTo>
                      <a:cubicBezTo>
                        <a:pt x="249463" y="200032"/>
                        <a:pt x="239938" y="189978"/>
                        <a:pt x="197605" y="158757"/>
                      </a:cubicBezTo>
                      <a:cubicBezTo>
                        <a:pt x="155272" y="127536"/>
                        <a:pt x="10809" y="1065"/>
                        <a:pt x="755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0" name="フリーフォーム 1479">
                  <a:extLst>
                    <a:ext uri="{FF2B5EF4-FFF2-40B4-BE49-F238E27FC236}">
                      <a16:creationId xmlns:a16="http://schemas.microsoft.com/office/drawing/2014/main" id="{A4160762-3A35-7D21-51CB-3B0A1A7F32DA}"/>
                    </a:ext>
                  </a:extLst>
                </p:cNvPr>
                <p:cNvSpPr/>
                <p:nvPr/>
              </p:nvSpPr>
              <p:spPr>
                <a:xfrm>
                  <a:off x="957836" y="3235641"/>
                  <a:ext cx="423215" cy="457367"/>
                </a:xfrm>
                <a:custGeom>
                  <a:avLst/>
                  <a:gdLst>
                    <a:gd name="connsiteX0" fmla="*/ 420114 w 423215"/>
                    <a:gd name="connsiteY0" fmla="*/ 2859 h 457367"/>
                    <a:gd name="connsiteX1" fmla="*/ 216914 w 423215"/>
                    <a:gd name="connsiteY1" fmla="*/ 167959 h 457367"/>
                    <a:gd name="connsiteX2" fmla="*/ 270889 w 423215"/>
                    <a:gd name="connsiteY2" fmla="*/ 152084 h 457367"/>
                    <a:gd name="connsiteX3" fmla="*/ 96264 w 423215"/>
                    <a:gd name="connsiteY3" fmla="*/ 323534 h 457367"/>
                    <a:gd name="connsiteX4" fmla="*/ 143889 w 423215"/>
                    <a:gd name="connsiteY4" fmla="*/ 266384 h 457367"/>
                    <a:gd name="connsiteX5" fmla="*/ 1014 w 423215"/>
                    <a:gd name="connsiteY5" fmla="*/ 453709 h 457367"/>
                    <a:gd name="connsiteX6" fmla="*/ 86739 w 423215"/>
                    <a:gd name="connsiteY6" fmla="*/ 374334 h 457367"/>
                    <a:gd name="connsiteX7" fmla="*/ 213739 w 423215"/>
                    <a:gd name="connsiteY7" fmla="*/ 180659 h 457367"/>
                    <a:gd name="connsiteX8" fmla="*/ 185164 w 423215"/>
                    <a:gd name="connsiteY8" fmla="*/ 209234 h 457367"/>
                    <a:gd name="connsiteX9" fmla="*/ 331214 w 423215"/>
                    <a:gd name="connsiteY9" fmla="*/ 72709 h 457367"/>
                    <a:gd name="connsiteX10" fmla="*/ 420114 w 423215"/>
                    <a:gd name="connsiteY10" fmla="*/ 2859 h 4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3215" h="457367">
                      <a:moveTo>
                        <a:pt x="420114" y="2859"/>
                      </a:moveTo>
                      <a:cubicBezTo>
                        <a:pt x="401064" y="18734"/>
                        <a:pt x="241785" y="143088"/>
                        <a:pt x="216914" y="167959"/>
                      </a:cubicBezTo>
                      <a:cubicBezTo>
                        <a:pt x="192043" y="192830"/>
                        <a:pt x="290997" y="126155"/>
                        <a:pt x="270889" y="152084"/>
                      </a:cubicBezTo>
                      <a:cubicBezTo>
                        <a:pt x="250781" y="178013"/>
                        <a:pt x="117430" y="304484"/>
                        <a:pt x="96264" y="323534"/>
                      </a:cubicBezTo>
                      <a:cubicBezTo>
                        <a:pt x="75098" y="342584"/>
                        <a:pt x="159764" y="244688"/>
                        <a:pt x="143889" y="266384"/>
                      </a:cubicBezTo>
                      <a:cubicBezTo>
                        <a:pt x="128014" y="288080"/>
                        <a:pt x="10539" y="435717"/>
                        <a:pt x="1014" y="453709"/>
                      </a:cubicBezTo>
                      <a:cubicBezTo>
                        <a:pt x="-8511" y="471701"/>
                        <a:pt x="51285" y="419842"/>
                        <a:pt x="86739" y="374334"/>
                      </a:cubicBezTo>
                      <a:cubicBezTo>
                        <a:pt x="122193" y="328826"/>
                        <a:pt x="197335" y="208176"/>
                        <a:pt x="213739" y="180659"/>
                      </a:cubicBezTo>
                      <a:cubicBezTo>
                        <a:pt x="230143" y="153142"/>
                        <a:pt x="165585" y="227226"/>
                        <a:pt x="185164" y="209234"/>
                      </a:cubicBezTo>
                      <a:cubicBezTo>
                        <a:pt x="204743" y="191242"/>
                        <a:pt x="296818" y="104459"/>
                        <a:pt x="331214" y="72709"/>
                      </a:cubicBezTo>
                      <a:cubicBezTo>
                        <a:pt x="365610" y="40959"/>
                        <a:pt x="439164" y="-13016"/>
                        <a:pt x="420114" y="28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1" name="フリーフォーム 1480">
                  <a:extLst>
                    <a:ext uri="{FF2B5EF4-FFF2-40B4-BE49-F238E27FC236}">
                      <a16:creationId xmlns:a16="http://schemas.microsoft.com/office/drawing/2014/main" id="{51280C07-2A13-F4DA-FD1F-1A658733F232}"/>
                    </a:ext>
                  </a:extLst>
                </p:cNvPr>
                <p:cNvSpPr/>
                <p:nvPr/>
              </p:nvSpPr>
              <p:spPr>
                <a:xfrm>
                  <a:off x="1393823" y="3228819"/>
                  <a:ext cx="168351" cy="105115"/>
                </a:xfrm>
                <a:custGeom>
                  <a:avLst/>
                  <a:gdLst>
                    <a:gd name="connsiteX0" fmla="*/ 2 w 168351"/>
                    <a:gd name="connsiteY0" fmla="*/ 156 h 105115"/>
                    <a:gd name="connsiteX1" fmla="*/ 130177 w 168351"/>
                    <a:gd name="connsiteY1" fmla="*/ 54131 h 105115"/>
                    <a:gd name="connsiteX2" fmla="*/ 168277 w 168351"/>
                    <a:gd name="connsiteY2" fmla="*/ 104931 h 105115"/>
                    <a:gd name="connsiteX3" fmla="*/ 139702 w 168351"/>
                    <a:gd name="connsiteY3" fmla="*/ 70006 h 105115"/>
                    <a:gd name="connsiteX4" fmla="*/ 133352 w 168351"/>
                    <a:gd name="connsiteY4" fmla="*/ 38256 h 105115"/>
                    <a:gd name="connsiteX5" fmla="*/ 2 w 168351"/>
                    <a:gd name="connsiteY5" fmla="*/ 156 h 105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51" h="105115">
                      <a:moveTo>
                        <a:pt x="2" y="156"/>
                      </a:moveTo>
                      <a:cubicBezTo>
                        <a:pt x="-527" y="2802"/>
                        <a:pt x="102131" y="36669"/>
                        <a:pt x="130177" y="54131"/>
                      </a:cubicBezTo>
                      <a:cubicBezTo>
                        <a:pt x="158223" y="71594"/>
                        <a:pt x="166690" y="102285"/>
                        <a:pt x="168277" y="104931"/>
                      </a:cubicBezTo>
                      <a:cubicBezTo>
                        <a:pt x="169865" y="107577"/>
                        <a:pt x="145523" y="81118"/>
                        <a:pt x="139702" y="70006"/>
                      </a:cubicBezTo>
                      <a:cubicBezTo>
                        <a:pt x="133881" y="58894"/>
                        <a:pt x="153460" y="47252"/>
                        <a:pt x="133352" y="38256"/>
                      </a:cubicBezTo>
                      <a:cubicBezTo>
                        <a:pt x="113244" y="29260"/>
                        <a:pt x="531" y="-2490"/>
                        <a:pt x="2" y="1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2" name="フリーフォーム 1481">
                  <a:extLst>
                    <a:ext uri="{FF2B5EF4-FFF2-40B4-BE49-F238E27FC236}">
                      <a16:creationId xmlns:a16="http://schemas.microsoft.com/office/drawing/2014/main" id="{9CEF2C48-364E-CA04-32F0-C5952E276D1D}"/>
                    </a:ext>
                  </a:extLst>
                </p:cNvPr>
                <p:cNvSpPr/>
                <p:nvPr/>
              </p:nvSpPr>
              <p:spPr>
                <a:xfrm>
                  <a:off x="1612827" y="3393965"/>
                  <a:ext cx="108296" cy="622410"/>
                </a:xfrm>
                <a:custGeom>
                  <a:avLst/>
                  <a:gdLst>
                    <a:gd name="connsiteX0" fmla="*/ 73 w 108296"/>
                    <a:gd name="connsiteY0" fmla="*/ 110 h 622410"/>
                    <a:gd name="connsiteX1" fmla="*/ 50873 w 108296"/>
                    <a:gd name="connsiteY1" fmla="*/ 168385 h 622410"/>
                    <a:gd name="connsiteX2" fmla="*/ 50873 w 108296"/>
                    <a:gd name="connsiteY2" fmla="*/ 123935 h 622410"/>
                    <a:gd name="connsiteX3" fmla="*/ 95323 w 108296"/>
                    <a:gd name="connsiteY3" fmla="*/ 260460 h 622410"/>
                    <a:gd name="connsiteX4" fmla="*/ 95323 w 108296"/>
                    <a:gd name="connsiteY4" fmla="*/ 374760 h 622410"/>
                    <a:gd name="connsiteX5" fmla="*/ 98498 w 108296"/>
                    <a:gd name="connsiteY5" fmla="*/ 352535 h 622410"/>
                    <a:gd name="connsiteX6" fmla="*/ 101673 w 108296"/>
                    <a:gd name="connsiteY6" fmla="*/ 527160 h 622410"/>
                    <a:gd name="connsiteX7" fmla="*/ 98498 w 108296"/>
                    <a:gd name="connsiteY7" fmla="*/ 622410 h 622410"/>
                    <a:gd name="connsiteX8" fmla="*/ 108023 w 108296"/>
                    <a:gd name="connsiteY8" fmla="*/ 527160 h 622410"/>
                    <a:gd name="connsiteX9" fmla="*/ 101673 w 108296"/>
                    <a:gd name="connsiteY9" fmla="*/ 206485 h 622410"/>
                    <a:gd name="connsiteX10" fmla="*/ 63573 w 108296"/>
                    <a:gd name="connsiteY10" fmla="*/ 142985 h 622410"/>
                    <a:gd name="connsiteX11" fmla="*/ 73 w 108296"/>
                    <a:gd name="connsiteY11" fmla="*/ 110 h 62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296" h="622410">
                      <a:moveTo>
                        <a:pt x="73" y="110"/>
                      </a:moveTo>
                      <a:cubicBezTo>
                        <a:pt x="-2044" y="4343"/>
                        <a:pt x="42406" y="147747"/>
                        <a:pt x="50873" y="168385"/>
                      </a:cubicBezTo>
                      <a:cubicBezTo>
                        <a:pt x="59340" y="189023"/>
                        <a:pt x="43465" y="108589"/>
                        <a:pt x="50873" y="123935"/>
                      </a:cubicBezTo>
                      <a:cubicBezTo>
                        <a:pt x="58281" y="139281"/>
                        <a:pt x="87915" y="218656"/>
                        <a:pt x="95323" y="260460"/>
                      </a:cubicBezTo>
                      <a:cubicBezTo>
                        <a:pt x="102731" y="302264"/>
                        <a:pt x="94794" y="359414"/>
                        <a:pt x="95323" y="374760"/>
                      </a:cubicBezTo>
                      <a:cubicBezTo>
                        <a:pt x="95852" y="390106"/>
                        <a:pt x="97440" y="327135"/>
                        <a:pt x="98498" y="352535"/>
                      </a:cubicBezTo>
                      <a:cubicBezTo>
                        <a:pt x="99556" y="377935"/>
                        <a:pt x="101673" y="482181"/>
                        <a:pt x="101673" y="527160"/>
                      </a:cubicBezTo>
                      <a:cubicBezTo>
                        <a:pt x="101673" y="572139"/>
                        <a:pt x="97440" y="622410"/>
                        <a:pt x="98498" y="622410"/>
                      </a:cubicBezTo>
                      <a:cubicBezTo>
                        <a:pt x="99556" y="622410"/>
                        <a:pt x="107494" y="596481"/>
                        <a:pt x="108023" y="527160"/>
                      </a:cubicBezTo>
                      <a:cubicBezTo>
                        <a:pt x="108552" y="457839"/>
                        <a:pt x="109081" y="270514"/>
                        <a:pt x="101673" y="206485"/>
                      </a:cubicBezTo>
                      <a:cubicBezTo>
                        <a:pt x="94265" y="142456"/>
                        <a:pt x="79977" y="171560"/>
                        <a:pt x="63573" y="142985"/>
                      </a:cubicBezTo>
                      <a:cubicBezTo>
                        <a:pt x="47169" y="114410"/>
                        <a:pt x="2190" y="-4123"/>
                        <a:pt x="73" y="1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3" name="フリーフォーム 1482">
                  <a:extLst>
                    <a:ext uri="{FF2B5EF4-FFF2-40B4-BE49-F238E27FC236}">
                      <a16:creationId xmlns:a16="http://schemas.microsoft.com/office/drawing/2014/main" id="{5B48BF20-2596-D562-128D-3C11F8FACC93}"/>
                    </a:ext>
                  </a:extLst>
                </p:cNvPr>
                <p:cNvSpPr/>
                <p:nvPr/>
              </p:nvSpPr>
              <p:spPr>
                <a:xfrm>
                  <a:off x="1195486" y="3221728"/>
                  <a:ext cx="183085" cy="152680"/>
                </a:xfrm>
                <a:custGeom>
                  <a:avLst/>
                  <a:gdLst>
                    <a:gd name="connsiteX0" fmla="*/ 182464 w 183085"/>
                    <a:gd name="connsiteY0" fmla="*/ 897 h 152680"/>
                    <a:gd name="connsiteX1" fmla="*/ 4664 w 183085"/>
                    <a:gd name="connsiteY1" fmla="*/ 150122 h 152680"/>
                    <a:gd name="connsiteX2" fmla="*/ 61814 w 183085"/>
                    <a:gd name="connsiteY2" fmla="*/ 89797 h 152680"/>
                    <a:gd name="connsiteX3" fmla="*/ 182464 w 183085"/>
                    <a:gd name="connsiteY3" fmla="*/ 897 h 152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085" h="152680">
                      <a:moveTo>
                        <a:pt x="182464" y="897"/>
                      </a:moveTo>
                      <a:cubicBezTo>
                        <a:pt x="172939" y="10951"/>
                        <a:pt x="24772" y="135305"/>
                        <a:pt x="4664" y="150122"/>
                      </a:cubicBezTo>
                      <a:cubicBezTo>
                        <a:pt x="-15444" y="164939"/>
                        <a:pt x="34297" y="111493"/>
                        <a:pt x="61814" y="89797"/>
                      </a:cubicBezTo>
                      <a:cubicBezTo>
                        <a:pt x="89331" y="68101"/>
                        <a:pt x="191989" y="-9157"/>
                        <a:pt x="182464" y="8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4" name="フリーフォーム 1483">
                  <a:extLst>
                    <a:ext uri="{FF2B5EF4-FFF2-40B4-BE49-F238E27FC236}">
                      <a16:creationId xmlns:a16="http://schemas.microsoft.com/office/drawing/2014/main" id="{0F867A78-DAD0-FD80-DE26-F78C40D1DFD2}"/>
                    </a:ext>
                  </a:extLst>
                </p:cNvPr>
                <p:cNvSpPr/>
                <p:nvPr/>
              </p:nvSpPr>
              <p:spPr>
                <a:xfrm>
                  <a:off x="1408804" y="3657398"/>
                  <a:ext cx="83533" cy="352100"/>
                </a:xfrm>
                <a:custGeom>
                  <a:avLst/>
                  <a:gdLst>
                    <a:gd name="connsiteX0" fmla="*/ 83446 w 83533"/>
                    <a:gd name="connsiteY0" fmla="*/ 202 h 352100"/>
                    <a:gd name="connsiteX1" fmla="*/ 16771 w 83533"/>
                    <a:gd name="connsiteY1" fmla="*/ 111327 h 352100"/>
                    <a:gd name="connsiteX2" fmla="*/ 16771 w 83533"/>
                    <a:gd name="connsiteY2" fmla="*/ 212927 h 352100"/>
                    <a:gd name="connsiteX3" fmla="*/ 13596 w 83533"/>
                    <a:gd name="connsiteY3" fmla="*/ 187527 h 352100"/>
                    <a:gd name="connsiteX4" fmla="*/ 70746 w 83533"/>
                    <a:gd name="connsiteY4" fmla="*/ 349452 h 352100"/>
                    <a:gd name="connsiteX5" fmla="*/ 51696 w 83533"/>
                    <a:gd name="connsiteY5" fmla="*/ 292302 h 352100"/>
                    <a:gd name="connsiteX6" fmla="*/ 896 w 83533"/>
                    <a:gd name="connsiteY6" fmla="*/ 139902 h 352100"/>
                    <a:gd name="connsiteX7" fmla="*/ 83446 w 83533"/>
                    <a:gd name="connsiteY7" fmla="*/ 202 h 35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533" h="352100">
                      <a:moveTo>
                        <a:pt x="83446" y="202"/>
                      </a:moveTo>
                      <a:cubicBezTo>
                        <a:pt x="86092" y="-4560"/>
                        <a:pt x="27883" y="75873"/>
                        <a:pt x="16771" y="111327"/>
                      </a:cubicBezTo>
                      <a:cubicBezTo>
                        <a:pt x="5658" y="146781"/>
                        <a:pt x="17300" y="200227"/>
                        <a:pt x="16771" y="212927"/>
                      </a:cubicBezTo>
                      <a:cubicBezTo>
                        <a:pt x="16242" y="225627"/>
                        <a:pt x="4600" y="164773"/>
                        <a:pt x="13596" y="187527"/>
                      </a:cubicBezTo>
                      <a:cubicBezTo>
                        <a:pt x="22592" y="210281"/>
                        <a:pt x="64396" y="331990"/>
                        <a:pt x="70746" y="349452"/>
                      </a:cubicBezTo>
                      <a:cubicBezTo>
                        <a:pt x="77096" y="366914"/>
                        <a:pt x="51696" y="292302"/>
                        <a:pt x="51696" y="292302"/>
                      </a:cubicBezTo>
                      <a:cubicBezTo>
                        <a:pt x="40054" y="257377"/>
                        <a:pt x="-7042" y="184881"/>
                        <a:pt x="896" y="139902"/>
                      </a:cubicBezTo>
                      <a:cubicBezTo>
                        <a:pt x="8834" y="94923"/>
                        <a:pt x="80800" y="4964"/>
                        <a:pt x="83446" y="2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5" name="フリーフォーム 1484">
                  <a:extLst>
                    <a:ext uri="{FF2B5EF4-FFF2-40B4-BE49-F238E27FC236}">
                      <a16:creationId xmlns:a16="http://schemas.microsoft.com/office/drawing/2014/main" id="{13F9EA9A-47FA-4D14-6C62-D480FB103A53}"/>
                    </a:ext>
                  </a:extLst>
                </p:cNvPr>
                <p:cNvSpPr/>
                <p:nvPr/>
              </p:nvSpPr>
              <p:spPr>
                <a:xfrm>
                  <a:off x="1422251" y="3945515"/>
                  <a:ext cx="301849" cy="128568"/>
                </a:xfrm>
                <a:custGeom>
                  <a:avLst/>
                  <a:gdLst>
                    <a:gd name="connsiteX0" fmla="*/ 149 w 301849"/>
                    <a:gd name="connsiteY0" fmla="*/ 1010 h 128568"/>
                    <a:gd name="connsiteX1" fmla="*/ 76349 w 301849"/>
                    <a:gd name="connsiteY1" fmla="*/ 105785 h 128568"/>
                    <a:gd name="connsiteX2" fmla="*/ 143024 w 301849"/>
                    <a:gd name="connsiteY2" fmla="*/ 128010 h 128568"/>
                    <a:gd name="connsiteX3" fmla="*/ 273199 w 301849"/>
                    <a:gd name="connsiteY3" fmla="*/ 93085 h 128568"/>
                    <a:gd name="connsiteX4" fmla="*/ 298599 w 301849"/>
                    <a:gd name="connsiteY4" fmla="*/ 74035 h 128568"/>
                    <a:gd name="connsiteX5" fmla="*/ 222399 w 301849"/>
                    <a:gd name="connsiteY5" fmla="*/ 112135 h 128568"/>
                    <a:gd name="connsiteX6" fmla="*/ 155724 w 301849"/>
                    <a:gd name="connsiteY6" fmla="*/ 128010 h 128568"/>
                    <a:gd name="connsiteX7" fmla="*/ 95399 w 301849"/>
                    <a:gd name="connsiteY7" fmla="*/ 108960 h 128568"/>
                    <a:gd name="connsiteX8" fmla="*/ 57299 w 301849"/>
                    <a:gd name="connsiteY8" fmla="*/ 54985 h 128568"/>
                    <a:gd name="connsiteX9" fmla="*/ 149 w 301849"/>
                    <a:gd name="connsiteY9" fmla="*/ 1010 h 128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1849" h="128568">
                      <a:moveTo>
                        <a:pt x="149" y="1010"/>
                      </a:moveTo>
                      <a:cubicBezTo>
                        <a:pt x="3324" y="9477"/>
                        <a:pt x="52537" y="84618"/>
                        <a:pt x="76349" y="105785"/>
                      </a:cubicBezTo>
                      <a:cubicBezTo>
                        <a:pt x="100162" y="126952"/>
                        <a:pt x="110216" y="130127"/>
                        <a:pt x="143024" y="128010"/>
                      </a:cubicBezTo>
                      <a:cubicBezTo>
                        <a:pt x="175832" y="125893"/>
                        <a:pt x="247270" y="102081"/>
                        <a:pt x="273199" y="93085"/>
                      </a:cubicBezTo>
                      <a:cubicBezTo>
                        <a:pt x="299128" y="84089"/>
                        <a:pt x="307066" y="70860"/>
                        <a:pt x="298599" y="74035"/>
                      </a:cubicBezTo>
                      <a:cubicBezTo>
                        <a:pt x="290132" y="77210"/>
                        <a:pt x="246211" y="103139"/>
                        <a:pt x="222399" y="112135"/>
                      </a:cubicBezTo>
                      <a:cubicBezTo>
                        <a:pt x="198587" y="121131"/>
                        <a:pt x="176891" y="128539"/>
                        <a:pt x="155724" y="128010"/>
                      </a:cubicBezTo>
                      <a:cubicBezTo>
                        <a:pt x="134557" y="127481"/>
                        <a:pt x="111803" y="121131"/>
                        <a:pt x="95399" y="108960"/>
                      </a:cubicBezTo>
                      <a:cubicBezTo>
                        <a:pt x="78995" y="96789"/>
                        <a:pt x="69470" y="70331"/>
                        <a:pt x="57299" y="54985"/>
                      </a:cubicBezTo>
                      <a:cubicBezTo>
                        <a:pt x="45128" y="39639"/>
                        <a:pt x="-3026" y="-7457"/>
                        <a:pt x="149" y="10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6" name="フリーフォーム 1485">
                  <a:extLst>
                    <a:ext uri="{FF2B5EF4-FFF2-40B4-BE49-F238E27FC236}">
                      <a16:creationId xmlns:a16="http://schemas.microsoft.com/office/drawing/2014/main" id="{72F283F7-B080-AD07-726F-9C584BF0463E}"/>
                    </a:ext>
                  </a:extLst>
                </p:cNvPr>
                <p:cNvSpPr/>
                <p:nvPr/>
              </p:nvSpPr>
              <p:spPr>
                <a:xfrm>
                  <a:off x="1508695" y="3774915"/>
                  <a:ext cx="31221" cy="234757"/>
                </a:xfrm>
                <a:custGeom>
                  <a:avLst/>
                  <a:gdLst>
                    <a:gd name="connsiteX0" fmla="*/ 31180 w 31221"/>
                    <a:gd name="connsiteY0" fmla="*/ 160 h 234757"/>
                    <a:gd name="connsiteX1" fmla="*/ 8955 w 31221"/>
                    <a:gd name="connsiteY1" fmla="*/ 200185 h 234757"/>
                    <a:gd name="connsiteX2" fmla="*/ 8955 w 31221"/>
                    <a:gd name="connsiteY2" fmla="*/ 228760 h 234757"/>
                    <a:gd name="connsiteX3" fmla="*/ 2605 w 31221"/>
                    <a:gd name="connsiteY3" fmla="*/ 133510 h 234757"/>
                    <a:gd name="connsiteX4" fmla="*/ 2605 w 31221"/>
                    <a:gd name="connsiteY4" fmla="*/ 165260 h 234757"/>
                    <a:gd name="connsiteX5" fmla="*/ 31180 w 31221"/>
                    <a:gd name="connsiteY5" fmla="*/ 160 h 234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221" h="234757">
                      <a:moveTo>
                        <a:pt x="31180" y="160"/>
                      </a:moveTo>
                      <a:cubicBezTo>
                        <a:pt x="32238" y="5981"/>
                        <a:pt x="12659" y="162085"/>
                        <a:pt x="8955" y="200185"/>
                      </a:cubicBezTo>
                      <a:cubicBezTo>
                        <a:pt x="5251" y="238285"/>
                        <a:pt x="10013" y="239872"/>
                        <a:pt x="8955" y="228760"/>
                      </a:cubicBezTo>
                      <a:cubicBezTo>
                        <a:pt x="7897" y="217648"/>
                        <a:pt x="3663" y="144093"/>
                        <a:pt x="2605" y="133510"/>
                      </a:cubicBezTo>
                      <a:cubicBezTo>
                        <a:pt x="1547" y="122927"/>
                        <a:pt x="-2687" y="182193"/>
                        <a:pt x="2605" y="165260"/>
                      </a:cubicBezTo>
                      <a:cubicBezTo>
                        <a:pt x="7897" y="148327"/>
                        <a:pt x="30122" y="-5661"/>
                        <a:pt x="31180" y="1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7" name="フリーフォーム 1486">
                  <a:extLst>
                    <a:ext uri="{FF2B5EF4-FFF2-40B4-BE49-F238E27FC236}">
                      <a16:creationId xmlns:a16="http://schemas.microsoft.com/office/drawing/2014/main" id="{5BDAB676-FAD1-133D-C6A2-85A0E503F7A8}"/>
                    </a:ext>
                  </a:extLst>
                </p:cNvPr>
                <p:cNvSpPr/>
                <p:nvPr/>
              </p:nvSpPr>
              <p:spPr>
                <a:xfrm>
                  <a:off x="1651000" y="3784600"/>
                  <a:ext cx="44716" cy="246583"/>
                </a:xfrm>
                <a:custGeom>
                  <a:avLst/>
                  <a:gdLst>
                    <a:gd name="connsiteX0" fmla="*/ 0 w 44716"/>
                    <a:gd name="connsiteY0" fmla="*/ 0 h 246583"/>
                    <a:gd name="connsiteX1" fmla="*/ 41275 w 44716"/>
                    <a:gd name="connsiteY1" fmla="*/ 193675 h 246583"/>
                    <a:gd name="connsiteX2" fmla="*/ 41275 w 44716"/>
                    <a:gd name="connsiteY2" fmla="*/ 238125 h 246583"/>
                    <a:gd name="connsiteX3" fmla="*/ 31750 w 44716"/>
                    <a:gd name="connsiteY3" fmla="*/ 53975 h 246583"/>
                    <a:gd name="connsiteX4" fmla="*/ 34925 w 44716"/>
                    <a:gd name="connsiteY4" fmla="*/ 60325 h 246583"/>
                    <a:gd name="connsiteX5" fmla="*/ 0 w 44716"/>
                    <a:gd name="connsiteY5" fmla="*/ 0 h 24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16" h="246583">
                      <a:moveTo>
                        <a:pt x="0" y="0"/>
                      </a:moveTo>
                      <a:cubicBezTo>
                        <a:pt x="17198" y="76994"/>
                        <a:pt x="34396" y="153988"/>
                        <a:pt x="41275" y="193675"/>
                      </a:cubicBezTo>
                      <a:cubicBezTo>
                        <a:pt x="48154" y="233362"/>
                        <a:pt x="42863" y="261408"/>
                        <a:pt x="41275" y="238125"/>
                      </a:cubicBezTo>
                      <a:cubicBezTo>
                        <a:pt x="39688" y="214842"/>
                        <a:pt x="31750" y="53975"/>
                        <a:pt x="31750" y="53975"/>
                      </a:cubicBezTo>
                      <a:cubicBezTo>
                        <a:pt x="30692" y="24342"/>
                        <a:pt x="34925" y="60325"/>
                        <a:pt x="34925" y="603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8" name="フリーフォーム 1487">
                  <a:extLst>
                    <a:ext uri="{FF2B5EF4-FFF2-40B4-BE49-F238E27FC236}">
                      <a16:creationId xmlns:a16="http://schemas.microsoft.com/office/drawing/2014/main" id="{5D60D232-36AA-140B-7EB6-8DCFBAB5D731}"/>
                    </a:ext>
                  </a:extLst>
                </p:cNvPr>
                <p:cNvSpPr/>
                <p:nvPr/>
              </p:nvSpPr>
              <p:spPr>
                <a:xfrm>
                  <a:off x="1511259" y="3777192"/>
                  <a:ext cx="158807" cy="33417"/>
                </a:xfrm>
                <a:custGeom>
                  <a:avLst/>
                  <a:gdLst>
                    <a:gd name="connsiteX0" fmla="*/ 41 w 158807"/>
                    <a:gd name="connsiteY0" fmla="*/ 4233 h 33417"/>
                    <a:gd name="connsiteX1" fmla="*/ 104816 w 158807"/>
                    <a:gd name="connsiteY1" fmla="*/ 26458 h 33417"/>
                    <a:gd name="connsiteX2" fmla="*/ 158791 w 158807"/>
                    <a:gd name="connsiteY2" fmla="*/ 32808 h 33417"/>
                    <a:gd name="connsiteX3" fmla="*/ 111166 w 158807"/>
                    <a:gd name="connsiteY3" fmla="*/ 13758 h 33417"/>
                    <a:gd name="connsiteX4" fmla="*/ 92116 w 158807"/>
                    <a:gd name="connsiteY4" fmla="*/ 1058 h 33417"/>
                    <a:gd name="connsiteX5" fmla="*/ 41 w 158807"/>
                    <a:gd name="connsiteY5" fmla="*/ 4233 h 3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807" h="33417">
                      <a:moveTo>
                        <a:pt x="41" y="4233"/>
                      </a:moveTo>
                      <a:cubicBezTo>
                        <a:pt x="2158" y="8466"/>
                        <a:pt x="78358" y="21696"/>
                        <a:pt x="104816" y="26458"/>
                      </a:cubicBezTo>
                      <a:cubicBezTo>
                        <a:pt x="131274" y="31220"/>
                        <a:pt x="157733" y="34925"/>
                        <a:pt x="158791" y="32808"/>
                      </a:cubicBezTo>
                      <a:cubicBezTo>
                        <a:pt x="159849" y="30691"/>
                        <a:pt x="111166" y="13758"/>
                        <a:pt x="111166" y="13758"/>
                      </a:cubicBezTo>
                      <a:cubicBezTo>
                        <a:pt x="100054" y="8466"/>
                        <a:pt x="105874" y="3175"/>
                        <a:pt x="92116" y="1058"/>
                      </a:cubicBezTo>
                      <a:cubicBezTo>
                        <a:pt x="78358" y="-1059"/>
                        <a:pt x="-2076" y="0"/>
                        <a:pt x="41" y="42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9" name="フリーフォーム 1488">
                  <a:extLst>
                    <a:ext uri="{FF2B5EF4-FFF2-40B4-BE49-F238E27FC236}">
                      <a16:creationId xmlns:a16="http://schemas.microsoft.com/office/drawing/2014/main" id="{B5151925-8C59-F837-1C4A-3954D9969307}"/>
                    </a:ext>
                  </a:extLst>
                </p:cNvPr>
                <p:cNvSpPr/>
                <p:nvPr/>
              </p:nvSpPr>
              <p:spPr>
                <a:xfrm>
                  <a:off x="1499265" y="4009929"/>
                  <a:ext cx="216207" cy="38432"/>
                </a:xfrm>
                <a:custGeom>
                  <a:avLst/>
                  <a:gdLst>
                    <a:gd name="connsiteX0" fmla="*/ 2510 w 216207"/>
                    <a:gd name="connsiteY0" fmla="*/ 96 h 38432"/>
                    <a:gd name="connsiteX1" fmla="*/ 56485 w 216207"/>
                    <a:gd name="connsiteY1" fmla="*/ 31846 h 38432"/>
                    <a:gd name="connsiteX2" fmla="*/ 212060 w 216207"/>
                    <a:gd name="connsiteY2" fmla="*/ 31846 h 38432"/>
                    <a:gd name="connsiteX3" fmla="*/ 167610 w 216207"/>
                    <a:gd name="connsiteY3" fmla="*/ 38196 h 38432"/>
                    <a:gd name="connsiteX4" fmla="*/ 126335 w 216207"/>
                    <a:gd name="connsiteY4" fmla="*/ 22321 h 38432"/>
                    <a:gd name="connsiteX5" fmla="*/ 2510 w 216207"/>
                    <a:gd name="connsiteY5" fmla="*/ 96 h 38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207" h="38432">
                      <a:moveTo>
                        <a:pt x="2510" y="96"/>
                      </a:moveTo>
                      <a:cubicBezTo>
                        <a:pt x="-9132" y="1683"/>
                        <a:pt x="21560" y="26554"/>
                        <a:pt x="56485" y="31846"/>
                      </a:cubicBezTo>
                      <a:cubicBezTo>
                        <a:pt x="91410" y="37138"/>
                        <a:pt x="193539" y="30788"/>
                        <a:pt x="212060" y="31846"/>
                      </a:cubicBezTo>
                      <a:cubicBezTo>
                        <a:pt x="230581" y="32904"/>
                        <a:pt x="181897" y="39783"/>
                        <a:pt x="167610" y="38196"/>
                      </a:cubicBezTo>
                      <a:cubicBezTo>
                        <a:pt x="153323" y="36609"/>
                        <a:pt x="149618" y="27613"/>
                        <a:pt x="126335" y="22321"/>
                      </a:cubicBezTo>
                      <a:cubicBezTo>
                        <a:pt x="103052" y="17029"/>
                        <a:pt x="14152" y="-1491"/>
                        <a:pt x="2510" y="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0" name="フリーフォーム 1489">
                  <a:extLst>
                    <a:ext uri="{FF2B5EF4-FFF2-40B4-BE49-F238E27FC236}">
                      <a16:creationId xmlns:a16="http://schemas.microsoft.com/office/drawing/2014/main" id="{A5713FC3-F298-E4C2-6ECA-4BFF6751D2B8}"/>
                    </a:ext>
                  </a:extLst>
                </p:cNvPr>
                <p:cNvSpPr/>
                <p:nvPr/>
              </p:nvSpPr>
              <p:spPr>
                <a:xfrm>
                  <a:off x="1301449" y="3457423"/>
                  <a:ext cx="209868" cy="391584"/>
                </a:xfrm>
                <a:custGeom>
                  <a:avLst/>
                  <a:gdLst>
                    <a:gd name="connsiteX0" fmla="*/ 209851 w 209868"/>
                    <a:gd name="connsiteY0" fmla="*/ 89052 h 391584"/>
                    <a:gd name="connsiteX1" fmla="*/ 136826 w 209868"/>
                    <a:gd name="connsiteY1" fmla="*/ 181127 h 391584"/>
                    <a:gd name="connsiteX2" fmla="*/ 108251 w 209868"/>
                    <a:gd name="connsiteY2" fmla="*/ 285902 h 391584"/>
                    <a:gd name="connsiteX3" fmla="*/ 92376 w 209868"/>
                    <a:gd name="connsiteY3" fmla="*/ 235102 h 391584"/>
                    <a:gd name="connsiteX4" fmla="*/ 114601 w 209868"/>
                    <a:gd name="connsiteY4" fmla="*/ 390677 h 391584"/>
                    <a:gd name="connsiteX5" fmla="*/ 98726 w 209868"/>
                    <a:gd name="connsiteY5" fmla="*/ 295427 h 391584"/>
                    <a:gd name="connsiteX6" fmla="*/ 76501 w 209868"/>
                    <a:gd name="connsiteY6" fmla="*/ 216052 h 391584"/>
                    <a:gd name="connsiteX7" fmla="*/ 25701 w 209868"/>
                    <a:gd name="connsiteY7" fmla="*/ 149377 h 391584"/>
                    <a:gd name="connsiteX8" fmla="*/ 301 w 209868"/>
                    <a:gd name="connsiteY8" fmla="*/ 6502 h 391584"/>
                    <a:gd name="connsiteX9" fmla="*/ 13001 w 209868"/>
                    <a:gd name="connsiteY9" fmla="*/ 104927 h 391584"/>
                    <a:gd name="connsiteX10" fmla="*/ 32051 w 209868"/>
                    <a:gd name="connsiteY10" fmla="*/ 152 h 391584"/>
                    <a:gd name="connsiteX11" fmla="*/ 35226 w 209868"/>
                    <a:gd name="connsiteY11" fmla="*/ 133502 h 391584"/>
                    <a:gd name="connsiteX12" fmla="*/ 101901 w 209868"/>
                    <a:gd name="connsiteY12" fmla="*/ 47777 h 391584"/>
                    <a:gd name="connsiteX13" fmla="*/ 89201 w 209868"/>
                    <a:gd name="connsiteY13" fmla="*/ 108102 h 391584"/>
                    <a:gd name="connsiteX14" fmla="*/ 89201 w 209868"/>
                    <a:gd name="connsiteY14" fmla="*/ 209702 h 391584"/>
                    <a:gd name="connsiteX15" fmla="*/ 86026 w 209868"/>
                    <a:gd name="connsiteY15" fmla="*/ 127152 h 391584"/>
                    <a:gd name="connsiteX16" fmla="*/ 98726 w 209868"/>
                    <a:gd name="connsiteY16" fmla="*/ 216052 h 391584"/>
                    <a:gd name="connsiteX17" fmla="*/ 143176 w 209868"/>
                    <a:gd name="connsiteY17" fmla="*/ 143027 h 391584"/>
                    <a:gd name="connsiteX18" fmla="*/ 209851 w 209868"/>
                    <a:gd name="connsiteY18" fmla="*/ 89052 h 39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9868" h="391584">
                      <a:moveTo>
                        <a:pt x="209851" y="89052"/>
                      </a:moveTo>
                      <a:cubicBezTo>
                        <a:pt x="208793" y="95402"/>
                        <a:pt x="153759" y="148319"/>
                        <a:pt x="136826" y="181127"/>
                      </a:cubicBezTo>
                      <a:cubicBezTo>
                        <a:pt x="119893" y="213935"/>
                        <a:pt x="115659" y="276906"/>
                        <a:pt x="108251" y="285902"/>
                      </a:cubicBezTo>
                      <a:cubicBezTo>
                        <a:pt x="100843" y="294898"/>
                        <a:pt x="91318" y="217640"/>
                        <a:pt x="92376" y="235102"/>
                      </a:cubicBezTo>
                      <a:cubicBezTo>
                        <a:pt x="93434" y="252564"/>
                        <a:pt x="113543" y="380623"/>
                        <a:pt x="114601" y="390677"/>
                      </a:cubicBezTo>
                      <a:cubicBezTo>
                        <a:pt x="115659" y="400731"/>
                        <a:pt x="105076" y="324531"/>
                        <a:pt x="98726" y="295427"/>
                      </a:cubicBezTo>
                      <a:cubicBezTo>
                        <a:pt x="92376" y="266323"/>
                        <a:pt x="88672" y="240394"/>
                        <a:pt x="76501" y="216052"/>
                      </a:cubicBezTo>
                      <a:cubicBezTo>
                        <a:pt x="64330" y="191710"/>
                        <a:pt x="38401" y="184302"/>
                        <a:pt x="25701" y="149377"/>
                      </a:cubicBezTo>
                      <a:cubicBezTo>
                        <a:pt x="13001" y="114452"/>
                        <a:pt x="2418" y="13910"/>
                        <a:pt x="301" y="6502"/>
                      </a:cubicBezTo>
                      <a:cubicBezTo>
                        <a:pt x="-1816" y="-906"/>
                        <a:pt x="7710" y="105985"/>
                        <a:pt x="13001" y="104927"/>
                      </a:cubicBezTo>
                      <a:cubicBezTo>
                        <a:pt x="18292" y="103869"/>
                        <a:pt x="28347" y="-4610"/>
                        <a:pt x="32051" y="152"/>
                      </a:cubicBezTo>
                      <a:cubicBezTo>
                        <a:pt x="35755" y="4914"/>
                        <a:pt x="23584" y="125565"/>
                        <a:pt x="35226" y="133502"/>
                      </a:cubicBezTo>
                      <a:cubicBezTo>
                        <a:pt x="46868" y="141440"/>
                        <a:pt x="92905" y="52010"/>
                        <a:pt x="101901" y="47777"/>
                      </a:cubicBezTo>
                      <a:cubicBezTo>
                        <a:pt x="110897" y="43544"/>
                        <a:pt x="91318" y="81114"/>
                        <a:pt x="89201" y="108102"/>
                      </a:cubicBezTo>
                      <a:cubicBezTo>
                        <a:pt x="87084" y="135090"/>
                        <a:pt x="89730" y="206527"/>
                        <a:pt x="89201" y="209702"/>
                      </a:cubicBezTo>
                      <a:cubicBezTo>
                        <a:pt x="88672" y="212877"/>
                        <a:pt x="84438" y="126094"/>
                        <a:pt x="86026" y="127152"/>
                      </a:cubicBezTo>
                      <a:cubicBezTo>
                        <a:pt x="87614" y="128210"/>
                        <a:pt x="89201" y="213406"/>
                        <a:pt x="98726" y="216052"/>
                      </a:cubicBezTo>
                      <a:cubicBezTo>
                        <a:pt x="108251" y="218698"/>
                        <a:pt x="123597" y="166839"/>
                        <a:pt x="143176" y="143027"/>
                      </a:cubicBezTo>
                      <a:cubicBezTo>
                        <a:pt x="162755" y="119215"/>
                        <a:pt x="210909" y="82702"/>
                        <a:pt x="209851" y="890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1" name="フリーフォーム 1490">
                  <a:extLst>
                    <a:ext uri="{FF2B5EF4-FFF2-40B4-BE49-F238E27FC236}">
                      <a16:creationId xmlns:a16="http://schemas.microsoft.com/office/drawing/2014/main" id="{15BA9ACD-1F18-1CE4-DED0-042155B2CF40}"/>
                    </a:ext>
                  </a:extLst>
                </p:cNvPr>
                <p:cNvSpPr/>
                <p:nvPr/>
              </p:nvSpPr>
              <p:spPr>
                <a:xfrm>
                  <a:off x="1318675" y="3301981"/>
                  <a:ext cx="107481" cy="117727"/>
                </a:xfrm>
                <a:custGeom>
                  <a:avLst/>
                  <a:gdLst>
                    <a:gd name="connsiteX0" fmla="*/ 106900 w 107481"/>
                    <a:gd name="connsiteY0" fmla="*/ 19 h 117727"/>
                    <a:gd name="connsiteX1" fmla="*/ 43400 w 107481"/>
                    <a:gd name="connsiteY1" fmla="*/ 60344 h 117727"/>
                    <a:gd name="connsiteX2" fmla="*/ 21175 w 107481"/>
                    <a:gd name="connsiteY2" fmla="*/ 117494 h 117727"/>
                    <a:gd name="connsiteX3" fmla="*/ 37050 w 107481"/>
                    <a:gd name="connsiteY3" fmla="*/ 38119 h 117727"/>
                    <a:gd name="connsiteX4" fmla="*/ 2125 w 107481"/>
                    <a:gd name="connsiteY4" fmla="*/ 66694 h 117727"/>
                    <a:gd name="connsiteX5" fmla="*/ 106900 w 107481"/>
                    <a:gd name="connsiteY5" fmla="*/ 19 h 117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481" h="117727">
                      <a:moveTo>
                        <a:pt x="106900" y="19"/>
                      </a:moveTo>
                      <a:cubicBezTo>
                        <a:pt x="113779" y="-1039"/>
                        <a:pt x="57687" y="40765"/>
                        <a:pt x="43400" y="60344"/>
                      </a:cubicBezTo>
                      <a:cubicBezTo>
                        <a:pt x="29113" y="79923"/>
                        <a:pt x="22233" y="121198"/>
                        <a:pt x="21175" y="117494"/>
                      </a:cubicBezTo>
                      <a:cubicBezTo>
                        <a:pt x="20117" y="113790"/>
                        <a:pt x="40225" y="46586"/>
                        <a:pt x="37050" y="38119"/>
                      </a:cubicBezTo>
                      <a:cubicBezTo>
                        <a:pt x="33875" y="29652"/>
                        <a:pt x="-10046" y="71456"/>
                        <a:pt x="2125" y="66694"/>
                      </a:cubicBezTo>
                      <a:cubicBezTo>
                        <a:pt x="14296" y="61932"/>
                        <a:pt x="100021" y="1077"/>
                        <a:pt x="106900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2" name="フリーフォーム 1491">
                  <a:extLst>
                    <a:ext uri="{FF2B5EF4-FFF2-40B4-BE49-F238E27FC236}">
                      <a16:creationId xmlns:a16="http://schemas.microsoft.com/office/drawing/2014/main" id="{983162AC-A0B4-3C4B-3EF2-447FF4C485C1}"/>
                    </a:ext>
                  </a:extLst>
                </p:cNvPr>
                <p:cNvSpPr/>
                <p:nvPr/>
              </p:nvSpPr>
              <p:spPr>
                <a:xfrm>
                  <a:off x="968370" y="3343274"/>
                  <a:ext cx="391225" cy="701128"/>
                </a:xfrm>
                <a:custGeom>
                  <a:avLst/>
                  <a:gdLst>
                    <a:gd name="connsiteX0" fmla="*/ 333380 w 391225"/>
                    <a:gd name="connsiteY0" fmla="*/ 1 h 701128"/>
                    <a:gd name="connsiteX1" fmla="*/ 323855 w 391225"/>
                    <a:gd name="connsiteY1" fmla="*/ 165101 h 701128"/>
                    <a:gd name="connsiteX2" fmla="*/ 374655 w 391225"/>
                    <a:gd name="connsiteY2" fmla="*/ 342901 h 701128"/>
                    <a:gd name="connsiteX3" fmla="*/ 358780 w 391225"/>
                    <a:gd name="connsiteY3" fmla="*/ 298451 h 701128"/>
                    <a:gd name="connsiteX4" fmla="*/ 377830 w 391225"/>
                    <a:gd name="connsiteY4" fmla="*/ 387351 h 701128"/>
                    <a:gd name="connsiteX5" fmla="*/ 355605 w 391225"/>
                    <a:gd name="connsiteY5" fmla="*/ 469901 h 701128"/>
                    <a:gd name="connsiteX6" fmla="*/ 390530 w 391225"/>
                    <a:gd name="connsiteY6" fmla="*/ 450851 h 701128"/>
                    <a:gd name="connsiteX7" fmla="*/ 317505 w 391225"/>
                    <a:gd name="connsiteY7" fmla="*/ 536576 h 701128"/>
                    <a:gd name="connsiteX8" fmla="*/ 225430 w 391225"/>
                    <a:gd name="connsiteY8" fmla="*/ 698501 h 701128"/>
                    <a:gd name="connsiteX9" fmla="*/ 241305 w 391225"/>
                    <a:gd name="connsiteY9" fmla="*/ 631826 h 701128"/>
                    <a:gd name="connsiteX10" fmla="*/ 200030 w 391225"/>
                    <a:gd name="connsiteY10" fmla="*/ 565151 h 701128"/>
                    <a:gd name="connsiteX11" fmla="*/ 5 w 391225"/>
                    <a:gd name="connsiteY11" fmla="*/ 542926 h 701128"/>
                    <a:gd name="connsiteX12" fmla="*/ 193680 w 391225"/>
                    <a:gd name="connsiteY12" fmla="*/ 514351 h 701128"/>
                    <a:gd name="connsiteX13" fmla="*/ 190505 w 391225"/>
                    <a:gd name="connsiteY13" fmla="*/ 492126 h 701128"/>
                    <a:gd name="connsiteX14" fmla="*/ 276230 w 391225"/>
                    <a:gd name="connsiteY14" fmla="*/ 495301 h 701128"/>
                    <a:gd name="connsiteX15" fmla="*/ 219080 w 391225"/>
                    <a:gd name="connsiteY15" fmla="*/ 454026 h 701128"/>
                    <a:gd name="connsiteX16" fmla="*/ 285755 w 391225"/>
                    <a:gd name="connsiteY16" fmla="*/ 463551 h 701128"/>
                    <a:gd name="connsiteX17" fmla="*/ 301630 w 391225"/>
                    <a:gd name="connsiteY17" fmla="*/ 336551 h 701128"/>
                    <a:gd name="connsiteX18" fmla="*/ 320680 w 391225"/>
                    <a:gd name="connsiteY18" fmla="*/ 387351 h 701128"/>
                    <a:gd name="connsiteX19" fmla="*/ 311155 w 391225"/>
                    <a:gd name="connsiteY19" fmla="*/ 168276 h 701128"/>
                    <a:gd name="connsiteX20" fmla="*/ 314330 w 391225"/>
                    <a:gd name="connsiteY20" fmla="*/ 250826 h 701128"/>
                    <a:gd name="connsiteX21" fmla="*/ 288930 w 391225"/>
                    <a:gd name="connsiteY21" fmla="*/ 104776 h 701128"/>
                    <a:gd name="connsiteX22" fmla="*/ 292105 w 391225"/>
                    <a:gd name="connsiteY22" fmla="*/ 161926 h 701128"/>
                    <a:gd name="connsiteX23" fmla="*/ 333380 w 391225"/>
                    <a:gd name="connsiteY23" fmla="*/ 1 h 701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91225" h="701128">
                      <a:moveTo>
                        <a:pt x="333380" y="1"/>
                      </a:moveTo>
                      <a:cubicBezTo>
                        <a:pt x="338672" y="530"/>
                        <a:pt x="316976" y="107951"/>
                        <a:pt x="323855" y="165101"/>
                      </a:cubicBezTo>
                      <a:cubicBezTo>
                        <a:pt x="330734" y="222251"/>
                        <a:pt x="368834" y="320676"/>
                        <a:pt x="374655" y="342901"/>
                      </a:cubicBezTo>
                      <a:cubicBezTo>
                        <a:pt x="380476" y="365126"/>
                        <a:pt x="358251" y="291043"/>
                        <a:pt x="358780" y="298451"/>
                      </a:cubicBezTo>
                      <a:cubicBezTo>
                        <a:pt x="359309" y="305859"/>
                        <a:pt x="378359" y="358776"/>
                        <a:pt x="377830" y="387351"/>
                      </a:cubicBezTo>
                      <a:cubicBezTo>
                        <a:pt x="377301" y="415926"/>
                        <a:pt x="353488" y="459318"/>
                        <a:pt x="355605" y="469901"/>
                      </a:cubicBezTo>
                      <a:cubicBezTo>
                        <a:pt x="357722" y="480484"/>
                        <a:pt x="396880" y="439739"/>
                        <a:pt x="390530" y="450851"/>
                      </a:cubicBezTo>
                      <a:cubicBezTo>
                        <a:pt x="384180" y="461963"/>
                        <a:pt x="345022" y="495301"/>
                        <a:pt x="317505" y="536576"/>
                      </a:cubicBezTo>
                      <a:cubicBezTo>
                        <a:pt x="289988" y="577851"/>
                        <a:pt x="238130" y="682626"/>
                        <a:pt x="225430" y="698501"/>
                      </a:cubicBezTo>
                      <a:cubicBezTo>
                        <a:pt x="212730" y="714376"/>
                        <a:pt x="245538" y="654051"/>
                        <a:pt x="241305" y="631826"/>
                      </a:cubicBezTo>
                      <a:cubicBezTo>
                        <a:pt x="237072" y="609601"/>
                        <a:pt x="240247" y="579968"/>
                        <a:pt x="200030" y="565151"/>
                      </a:cubicBezTo>
                      <a:cubicBezTo>
                        <a:pt x="159813" y="550334"/>
                        <a:pt x="1063" y="551393"/>
                        <a:pt x="5" y="542926"/>
                      </a:cubicBezTo>
                      <a:cubicBezTo>
                        <a:pt x="-1053" y="534459"/>
                        <a:pt x="161930" y="522818"/>
                        <a:pt x="193680" y="514351"/>
                      </a:cubicBezTo>
                      <a:cubicBezTo>
                        <a:pt x="225430" y="505884"/>
                        <a:pt x="176747" y="495301"/>
                        <a:pt x="190505" y="492126"/>
                      </a:cubicBezTo>
                      <a:cubicBezTo>
                        <a:pt x="204263" y="488951"/>
                        <a:pt x="271468" y="501651"/>
                        <a:pt x="276230" y="495301"/>
                      </a:cubicBezTo>
                      <a:cubicBezTo>
                        <a:pt x="280992" y="488951"/>
                        <a:pt x="217493" y="459318"/>
                        <a:pt x="219080" y="454026"/>
                      </a:cubicBezTo>
                      <a:cubicBezTo>
                        <a:pt x="220667" y="448734"/>
                        <a:pt x="271997" y="483130"/>
                        <a:pt x="285755" y="463551"/>
                      </a:cubicBezTo>
                      <a:cubicBezTo>
                        <a:pt x="299513" y="443972"/>
                        <a:pt x="295809" y="349251"/>
                        <a:pt x="301630" y="336551"/>
                      </a:cubicBezTo>
                      <a:cubicBezTo>
                        <a:pt x="307451" y="323851"/>
                        <a:pt x="319093" y="415397"/>
                        <a:pt x="320680" y="387351"/>
                      </a:cubicBezTo>
                      <a:cubicBezTo>
                        <a:pt x="322267" y="359305"/>
                        <a:pt x="312213" y="191030"/>
                        <a:pt x="311155" y="168276"/>
                      </a:cubicBezTo>
                      <a:cubicBezTo>
                        <a:pt x="310097" y="145522"/>
                        <a:pt x="318034" y="261409"/>
                        <a:pt x="314330" y="250826"/>
                      </a:cubicBezTo>
                      <a:cubicBezTo>
                        <a:pt x="310626" y="240243"/>
                        <a:pt x="292634" y="119593"/>
                        <a:pt x="288930" y="104776"/>
                      </a:cubicBezTo>
                      <a:cubicBezTo>
                        <a:pt x="285226" y="89959"/>
                        <a:pt x="287343" y="173568"/>
                        <a:pt x="292105" y="161926"/>
                      </a:cubicBezTo>
                      <a:cubicBezTo>
                        <a:pt x="296867" y="150284"/>
                        <a:pt x="328088" y="-528"/>
                        <a:pt x="333380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3" name="フリーフォーム 1492">
                  <a:extLst>
                    <a:ext uri="{FF2B5EF4-FFF2-40B4-BE49-F238E27FC236}">
                      <a16:creationId xmlns:a16="http://schemas.microsoft.com/office/drawing/2014/main" id="{B9A86946-A03E-862B-F9EC-09953571009F}"/>
                    </a:ext>
                  </a:extLst>
                </p:cNvPr>
                <p:cNvSpPr/>
                <p:nvPr/>
              </p:nvSpPr>
              <p:spPr>
                <a:xfrm>
                  <a:off x="1406357" y="3257390"/>
                  <a:ext cx="231947" cy="270047"/>
                </a:xfrm>
                <a:custGeom>
                  <a:avLst/>
                  <a:gdLst>
                    <a:gd name="connsiteX0" fmla="*/ 168 w 231947"/>
                    <a:gd name="connsiteY0" fmla="*/ 160 h 270047"/>
                    <a:gd name="connsiteX1" fmla="*/ 136693 w 231947"/>
                    <a:gd name="connsiteY1" fmla="*/ 111285 h 270047"/>
                    <a:gd name="connsiteX2" fmla="*/ 130343 w 231947"/>
                    <a:gd name="connsiteY2" fmla="*/ 98585 h 270047"/>
                    <a:gd name="connsiteX3" fmla="*/ 168443 w 231947"/>
                    <a:gd name="connsiteY3" fmla="*/ 149385 h 270047"/>
                    <a:gd name="connsiteX4" fmla="*/ 190668 w 231947"/>
                    <a:gd name="connsiteY4" fmla="*/ 238285 h 270047"/>
                    <a:gd name="connsiteX5" fmla="*/ 181143 w 231947"/>
                    <a:gd name="connsiteY5" fmla="*/ 197010 h 270047"/>
                    <a:gd name="connsiteX6" fmla="*/ 231943 w 231947"/>
                    <a:gd name="connsiteY6" fmla="*/ 270035 h 270047"/>
                    <a:gd name="connsiteX7" fmla="*/ 177968 w 231947"/>
                    <a:gd name="connsiteY7" fmla="*/ 190660 h 270047"/>
                    <a:gd name="connsiteX8" fmla="*/ 152568 w 231947"/>
                    <a:gd name="connsiteY8" fmla="*/ 95410 h 270047"/>
                    <a:gd name="connsiteX9" fmla="*/ 92243 w 231947"/>
                    <a:gd name="connsiteY9" fmla="*/ 73185 h 270047"/>
                    <a:gd name="connsiteX10" fmla="*/ 108118 w 231947"/>
                    <a:gd name="connsiteY10" fmla="*/ 85885 h 270047"/>
                    <a:gd name="connsiteX11" fmla="*/ 168 w 231947"/>
                    <a:gd name="connsiteY11" fmla="*/ 160 h 270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1947" h="270047">
                      <a:moveTo>
                        <a:pt x="168" y="160"/>
                      </a:moveTo>
                      <a:cubicBezTo>
                        <a:pt x="4930" y="4393"/>
                        <a:pt x="136693" y="111285"/>
                        <a:pt x="136693" y="111285"/>
                      </a:cubicBezTo>
                      <a:cubicBezTo>
                        <a:pt x="158389" y="127689"/>
                        <a:pt x="125051" y="92235"/>
                        <a:pt x="130343" y="98585"/>
                      </a:cubicBezTo>
                      <a:cubicBezTo>
                        <a:pt x="135635" y="104935"/>
                        <a:pt x="158389" y="126102"/>
                        <a:pt x="168443" y="149385"/>
                      </a:cubicBezTo>
                      <a:cubicBezTo>
                        <a:pt x="178497" y="172668"/>
                        <a:pt x="188551" y="230348"/>
                        <a:pt x="190668" y="238285"/>
                      </a:cubicBezTo>
                      <a:cubicBezTo>
                        <a:pt x="192785" y="246222"/>
                        <a:pt x="174264" y="191718"/>
                        <a:pt x="181143" y="197010"/>
                      </a:cubicBezTo>
                      <a:cubicBezTo>
                        <a:pt x="188022" y="202302"/>
                        <a:pt x="232472" y="271093"/>
                        <a:pt x="231943" y="270035"/>
                      </a:cubicBezTo>
                      <a:cubicBezTo>
                        <a:pt x="231414" y="268977"/>
                        <a:pt x="191197" y="219764"/>
                        <a:pt x="177968" y="190660"/>
                      </a:cubicBezTo>
                      <a:cubicBezTo>
                        <a:pt x="164739" y="161556"/>
                        <a:pt x="166855" y="114989"/>
                        <a:pt x="152568" y="95410"/>
                      </a:cubicBezTo>
                      <a:cubicBezTo>
                        <a:pt x="138281" y="75831"/>
                        <a:pt x="92243" y="73185"/>
                        <a:pt x="92243" y="73185"/>
                      </a:cubicBezTo>
                      <a:cubicBezTo>
                        <a:pt x="84835" y="71598"/>
                        <a:pt x="123464" y="94881"/>
                        <a:pt x="108118" y="85885"/>
                      </a:cubicBezTo>
                      <a:cubicBezTo>
                        <a:pt x="92772" y="76889"/>
                        <a:pt x="-4594" y="-4073"/>
                        <a:pt x="168" y="1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4" name="フリーフォーム 1493">
                  <a:extLst>
                    <a:ext uri="{FF2B5EF4-FFF2-40B4-BE49-F238E27FC236}">
                      <a16:creationId xmlns:a16="http://schemas.microsoft.com/office/drawing/2014/main" id="{7E162D29-3EFC-4CC0-3A6A-343B7E06B958}"/>
                    </a:ext>
                  </a:extLst>
                </p:cNvPr>
                <p:cNvSpPr/>
                <p:nvPr/>
              </p:nvSpPr>
              <p:spPr>
                <a:xfrm>
                  <a:off x="1383940" y="3288887"/>
                  <a:ext cx="128559" cy="51333"/>
                </a:xfrm>
                <a:custGeom>
                  <a:avLst/>
                  <a:gdLst>
                    <a:gd name="connsiteX0" fmla="*/ 360 w 128559"/>
                    <a:gd name="connsiteY0" fmla="*/ 413 h 51333"/>
                    <a:gd name="connsiteX1" fmla="*/ 98785 w 128559"/>
                    <a:gd name="connsiteY1" fmla="*/ 48038 h 51333"/>
                    <a:gd name="connsiteX2" fmla="*/ 127360 w 128559"/>
                    <a:gd name="connsiteY2" fmla="*/ 44863 h 51333"/>
                    <a:gd name="connsiteX3" fmla="*/ 67035 w 128559"/>
                    <a:gd name="connsiteY3" fmla="*/ 25813 h 51333"/>
                    <a:gd name="connsiteX4" fmla="*/ 360 w 128559"/>
                    <a:gd name="connsiteY4" fmla="*/ 413 h 5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559" h="51333">
                      <a:moveTo>
                        <a:pt x="360" y="413"/>
                      </a:moveTo>
                      <a:cubicBezTo>
                        <a:pt x="5652" y="4117"/>
                        <a:pt x="77618" y="40630"/>
                        <a:pt x="98785" y="48038"/>
                      </a:cubicBezTo>
                      <a:cubicBezTo>
                        <a:pt x="119952" y="55446"/>
                        <a:pt x="132652" y="48567"/>
                        <a:pt x="127360" y="44863"/>
                      </a:cubicBezTo>
                      <a:cubicBezTo>
                        <a:pt x="122068" y="41159"/>
                        <a:pt x="84497" y="32692"/>
                        <a:pt x="67035" y="25813"/>
                      </a:cubicBezTo>
                      <a:cubicBezTo>
                        <a:pt x="49573" y="18934"/>
                        <a:pt x="-4932" y="-3291"/>
                        <a:pt x="360" y="4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5" name="フリーフォーム 1494">
                  <a:extLst>
                    <a:ext uri="{FF2B5EF4-FFF2-40B4-BE49-F238E27FC236}">
                      <a16:creationId xmlns:a16="http://schemas.microsoft.com/office/drawing/2014/main" id="{0DB8C8A3-12D1-6C63-62DF-F0372E7A9EA5}"/>
                    </a:ext>
                  </a:extLst>
                </p:cNvPr>
                <p:cNvSpPr/>
                <p:nvPr/>
              </p:nvSpPr>
              <p:spPr>
                <a:xfrm>
                  <a:off x="944715" y="3342712"/>
                  <a:ext cx="385947" cy="447699"/>
                </a:xfrm>
                <a:custGeom>
                  <a:avLst/>
                  <a:gdLst>
                    <a:gd name="connsiteX0" fmla="*/ 385610 w 385947"/>
                    <a:gd name="connsiteY0" fmla="*/ 563 h 447699"/>
                    <a:gd name="connsiteX1" fmla="*/ 299885 w 385947"/>
                    <a:gd name="connsiteY1" fmla="*/ 89463 h 447699"/>
                    <a:gd name="connsiteX2" fmla="*/ 293535 w 385947"/>
                    <a:gd name="connsiteY2" fmla="*/ 279963 h 447699"/>
                    <a:gd name="connsiteX3" fmla="*/ 274485 w 385947"/>
                    <a:gd name="connsiteY3" fmla="*/ 137088 h 447699"/>
                    <a:gd name="connsiteX4" fmla="*/ 261785 w 385947"/>
                    <a:gd name="connsiteY4" fmla="*/ 257738 h 447699"/>
                    <a:gd name="connsiteX5" fmla="*/ 258610 w 385947"/>
                    <a:gd name="connsiteY5" fmla="*/ 168838 h 447699"/>
                    <a:gd name="connsiteX6" fmla="*/ 109385 w 385947"/>
                    <a:gd name="connsiteY6" fmla="*/ 279963 h 447699"/>
                    <a:gd name="connsiteX7" fmla="*/ 188760 w 385947"/>
                    <a:gd name="connsiteY7" fmla="*/ 210113 h 447699"/>
                    <a:gd name="connsiteX8" fmla="*/ 77635 w 385947"/>
                    <a:gd name="connsiteY8" fmla="*/ 349813 h 447699"/>
                    <a:gd name="connsiteX9" fmla="*/ 1435 w 385947"/>
                    <a:gd name="connsiteY9" fmla="*/ 445063 h 447699"/>
                    <a:gd name="connsiteX10" fmla="*/ 144310 w 385947"/>
                    <a:gd name="connsiteY10" fmla="*/ 245038 h 447699"/>
                    <a:gd name="connsiteX11" fmla="*/ 284010 w 385947"/>
                    <a:gd name="connsiteY11" fmla="*/ 92638 h 447699"/>
                    <a:gd name="connsiteX12" fmla="*/ 242735 w 385947"/>
                    <a:gd name="connsiteY12" fmla="*/ 121213 h 447699"/>
                    <a:gd name="connsiteX13" fmla="*/ 325285 w 385947"/>
                    <a:gd name="connsiteY13" fmla="*/ 54538 h 447699"/>
                    <a:gd name="connsiteX14" fmla="*/ 385610 w 385947"/>
                    <a:gd name="connsiteY14" fmla="*/ 563 h 44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5947" h="447699">
                      <a:moveTo>
                        <a:pt x="385610" y="563"/>
                      </a:moveTo>
                      <a:cubicBezTo>
                        <a:pt x="381377" y="6384"/>
                        <a:pt x="315231" y="42896"/>
                        <a:pt x="299885" y="89463"/>
                      </a:cubicBezTo>
                      <a:cubicBezTo>
                        <a:pt x="284539" y="136030"/>
                        <a:pt x="297768" y="272026"/>
                        <a:pt x="293535" y="279963"/>
                      </a:cubicBezTo>
                      <a:cubicBezTo>
                        <a:pt x="289302" y="287900"/>
                        <a:pt x="279777" y="140792"/>
                        <a:pt x="274485" y="137088"/>
                      </a:cubicBezTo>
                      <a:cubicBezTo>
                        <a:pt x="269193" y="133384"/>
                        <a:pt x="264431" y="252446"/>
                        <a:pt x="261785" y="257738"/>
                      </a:cubicBezTo>
                      <a:cubicBezTo>
                        <a:pt x="259139" y="263030"/>
                        <a:pt x="284010" y="165134"/>
                        <a:pt x="258610" y="168838"/>
                      </a:cubicBezTo>
                      <a:cubicBezTo>
                        <a:pt x="233210" y="172542"/>
                        <a:pt x="121027" y="273084"/>
                        <a:pt x="109385" y="279963"/>
                      </a:cubicBezTo>
                      <a:cubicBezTo>
                        <a:pt x="97743" y="286842"/>
                        <a:pt x="194052" y="198471"/>
                        <a:pt x="188760" y="210113"/>
                      </a:cubicBezTo>
                      <a:cubicBezTo>
                        <a:pt x="183468" y="221755"/>
                        <a:pt x="77635" y="349813"/>
                        <a:pt x="77635" y="349813"/>
                      </a:cubicBezTo>
                      <a:cubicBezTo>
                        <a:pt x="46414" y="388971"/>
                        <a:pt x="-9677" y="462525"/>
                        <a:pt x="1435" y="445063"/>
                      </a:cubicBezTo>
                      <a:cubicBezTo>
                        <a:pt x="12547" y="427601"/>
                        <a:pt x="97214" y="303776"/>
                        <a:pt x="144310" y="245038"/>
                      </a:cubicBezTo>
                      <a:cubicBezTo>
                        <a:pt x="191406" y="186301"/>
                        <a:pt x="267606" y="113275"/>
                        <a:pt x="284010" y="92638"/>
                      </a:cubicBezTo>
                      <a:cubicBezTo>
                        <a:pt x="300414" y="72001"/>
                        <a:pt x="235856" y="127563"/>
                        <a:pt x="242735" y="121213"/>
                      </a:cubicBezTo>
                      <a:cubicBezTo>
                        <a:pt x="249614" y="114863"/>
                        <a:pt x="297239" y="73588"/>
                        <a:pt x="325285" y="54538"/>
                      </a:cubicBezTo>
                      <a:cubicBezTo>
                        <a:pt x="353331" y="35488"/>
                        <a:pt x="389843" y="-5258"/>
                        <a:pt x="385610" y="5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6" name="フリーフォーム 1495">
                  <a:extLst>
                    <a:ext uri="{FF2B5EF4-FFF2-40B4-BE49-F238E27FC236}">
                      <a16:creationId xmlns:a16="http://schemas.microsoft.com/office/drawing/2014/main" id="{F41D40E5-5936-30FA-97CC-B912A3B54F6D}"/>
                    </a:ext>
                  </a:extLst>
                </p:cNvPr>
                <p:cNvSpPr/>
                <p:nvPr/>
              </p:nvSpPr>
              <p:spPr>
                <a:xfrm>
                  <a:off x="1254103" y="3256238"/>
                  <a:ext cx="258142" cy="83920"/>
                </a:xfrm>
                <a:custGeom>
                  <a:avLst/>
                  <a:gdLst>
                    <a:gd name="connsiteX0" fmla="*/ 22 w 258142"/>
                    <a:gd name="connsiteY0" fmla="*/ 83862 h 83920"/>
                    <a:gd name="connsiteX1" fmla="*/ 123847 w 258142"/>
                    <a:gd name="connsiteY1" fmla="*/ 23537 h 83920"/>
                    <a:gd name="connsiteX2" fmla="*/ 257197 w 258142"/>
                    <a:gd name="connsiteY2" fmla="*/ 42587 h 83920"/>
                    <a:gd name="connsiteX3" fmla="*/ 180997 w 258142"/>
                    <a:gd name="connsiteY3" fmla="*/ 20362 h 83920"/>
                    <a:gd name="connsiteX4" fmla="*/ 133372 w 258142"/>
                    <a:gd name="connsiteY4" fmla="*/ 1312 h 83920"/>
                    <a:gd name="connsiteX5" fmla="*/ 133372 w 258142"/>
                    <a:gd name="connsiteY5" fmla="*/ 10837 h 83920"/>
                    <a:gd name="connsiteX6" fmla="*/ 22 w 258142"/>
                    <a:gd name="connsiteY6" fmla="*/ 83862 h 8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8142" h="83920">
                      <a:moveTo>
                        <a:pt x="22" y="83862"/>
                      </a:moveTo>
                      <a:cubicBezTo>
                        <a:pt x="-1566" y="85979"/>
                        <a:pt x="80985" y="30416"/>
                        <a:pt x="123847" y="23537"/>
                      </a:cubicBezTo>
                      <a:cubicBezTo>
                        <a:pt x="166710" y="16658"/>
                        <a:pt x="247672" y="43116"/>
                        <a:pt x="257197" y="42587"/>
                      </a:cubicBezTo>
                      <a:cubicBezTo>
                        <a:pt x="266722" y="42058"/>
                        <a:pt x="201634" y="27241"/>
                        <a:pt x="180997" y="20362"/>
                      </a:cubicBezTo>
                      <a:cubicBezTo>
                        <a:pt x="160360" y="13483"/>
                        <a:pt x="133372" y="1312"/>
                        <a:pt x="133372" y="1312"/>
                      </a:cubicBezTo>
                      <a:cubicBezTo>
                        <a:pt x="125434" y="-276"/>
                        <a:pt x="153480" y="-2921"/>
                        <a:pt x="133372" y="10837"/>
                      </a:cubicBezTo>
                      <a:cubicBezTo>
                        <a:pt x="113264" y="24595"/>
                        <a:pt x="1610" y="81745"/>
                        <a:pt x="22" y="838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7" name="フリーフォーム 1496">
                  <a:extLst>
                    <a:ext uri="{FF2B5EF4-FFF2-40B4-BE49-F238E27FC236}">
                      <a16:creationId xmlns:a16="http://schemas.microsoft.com/office/drawing/2014/main" id="{1399F601-9635-270E-5D70-2B6BF623F7FA}"/>
                    </a:ext>
                  </a:extLst>
                </p:cNvPr>
                <p:cNvSpPr/>
                <p:nvPr/>
              </p:nvSpPr>
              <p:spPr>
                <a:xfrm>
                  <a:off x="1079309" y="3637874"/>
                  <a:ext cx="262553" cy="195754"/>
                </a:xfrm>
                <a:custGeom>
                  <a:avLst/>
                  <a:gdLst>
                    <a:gd name="connsiteX0" fmla="*/ 260541 w 262553"/>
                    <a:gd name="connsiteY0" fmla="*/ 676 h 195754"/>
                    <a:gd name="connsiteX1" fmla="*/ 203391 w 262553"/>
                    <a:gd name="connsiteY1" fmla="*/ 80051 h 195754"/>
                    <a:gd name="connsiteX2" fmla="*/ 146241 w 262553"/>
                    <a:gd name="connsiteY2" fmla="*/ 86401 h 195754"/>
                    <a:gd name="connsiteX3" fmla="*/ 19241 w 262553"/>
                    <a:gd name="connsiteY3" fmla="*/ 29251 h 195754"/>
                    <a:gd name="connsiteX4" fmla="*/ 111316 w 262553"/>
                    <a:gd name="connsiteY4" fmla="*/ 67351 h 195754"/>
                    <a:gd name="connsiteX5" fmla="*/ 124016 w 262553"/>
                    <a:gd name="connsiteY5" fmla="*/ 124501 h 195754"/>
                    <a:gd name="connsiteX6" fmla="*/ 63691 w 262553"/>
                    <a:gd name="connsiteY6" fmla="*/ 140376 h 195754"/>
                    <a:gd name="connsiteX7" fmla="*/ 133541 w 262553"/>
                    <a:gd name="connsiteY7" fmla="*/ 172126 h 195754"/>
                    <a:gd name="connsiteX8" fmla="*/ 191 w 262553"/>
                    <a:gd name="connsiteY8" fmla="*/ 162601 h 195754"/>
                    <a:gd name="connsiteX9" fmla="*/ 168466 w 262553"/>
                    <a:gd name="connsiteY9" fmla="*/ 194351 h 195754"/>
                    <a:gd name="connsiteX10" fmla="*/ 190691 w 262553"/>
                    <a:gd name="connsiteY10" fmla="*/ 108626 h 195754"/>
                    <a:gd name="connsiteX11" fmla="*/ 127191 w 262553"/>
                    <a:gd name="connsiteY11" fmla="*/ 130851 h 195754"/>
                    <a:gd name="connsiteX12" fmla="*/ 260541 w 262553"/>
                    <a:gd name="connsiteY12" fmla="*/ 676 h 19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2553" h="195754">
                      <a:moveTo>
                        <a:pt x="260541" y="676"/>
                      </a:moveTo>
                      <a:cubicBezTo>
                        <a:pt x="273241" y="-7791"/>
                        <a:pt x="222441" y="65764"/>
                        <a:pt x="203391" y="80051"/>
                      </a:cubicBezTo>
                      <a:cubicBezTo>
                        <a:pt x="184341" y="94339"/>
                        <a:pt x="176933" y="94868"/>
                        <a:pt x="146241" y="86401"/>
                      </a:cubicBezTo>
                      <a:cubicBezTo>
                        <a:pt x="115549" y="77934"/>
                        <a:pt x="25062" y="32426"/>
                        <a:pt x="19241" y="29251"/>
                      </a:cubicBezTo>
                      <a:cubicBezTo>
                        <a:pt x="13420" y="26076"/>
                        <a:pt x="93854" y="51476"/>
                        <a:pt x="111316" y="67351"/>
                      </a:cubicBezTo>
                      <a:cubicBezTo>
                        <a:pt x="128778" y="83226"/>
                        <a:pt x="131953" y="112330"/>
                        <a:pt x="124016" y="124501"/>
                      </a:cubicBezTo>
                      <a:cubicBezTo>
                        <a:pt x="116079" y="136672"/>
                        <a:pt x="62103" y="132438"/>
                        <a:pt x="63691" y="140376"/>
                      </a:cubicBezTo>
                      <a:cubicBezTo>
                        <a:pt x="65279" y="148314"/>
                        <a:pt x="144124" y="168422"/>
                        <a:pt x="133541" y="172126"/>
                      </a:cubicBezTo>
                      <a:cubicBezTo>
                        <a:pt x="122958" y="175830"/>
                        <a:pt x="-5630" y="158897"/>
                        <a:pt x="191" y="162601"/>
                      </a:cubicBezTo>
                      <a:cubicBezTo>
                        <a:pt x="6012" y="166305"/>
                        <a:pt x="136716" y="203347"/>
                        <a:pt x="168466" y="194351"/>
                      </a:cubicBezTo>
                      <a:cubicBezTo>
                        <a:pt x="200216" y="185355"/>
                        <a:pt x="197570" y="119209"/>
                        <a:pt x="190691" y="108626"/>
                      </a:cubicBezTo>
                      <a:cubicBezTo>
                        <a:pt x="183812" y="98043"/>
                        <a:pt x="112374" y="148313"/>
                        <a:pt x="127191" y="130851"/>
                      </a:cubicBezTo>
                      <a:cubicBezTo>
                        <a:pt x="142008" y="113389"/>
                        <a:pt x="247841" y="9143"/>
                        <a:pt x="260541" y="6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8" name="フリーフォーム 1497">
                  <a:extLst>
                    <a:ext uri="{FF2B5EF4-FFF2-40B4-BE49-F238E27FC236}">
                      <a16:creationId xmlns:a16="http://schemas.microsoft.com/office/drawing/2014/main" id="{CF173E63-2DDD-DB5A-E82A-5B3503C6848E}"/>
                    </a:ext>
                  </a:extLst>
                </p:cNvPr>
                <p:cNvSpPr/>
                <p:nvPr/>
              </p:nvSpPr>
              <p:spPr>
                <a:xfrm>
                  <a:off x="947893" y="3595784"/>
                  <a:ext cx="81377" cy="435212"/>
                </a:xfrm>
                <a:custGeom>
                  <a:avLst/>
                  <a:gdLst>
                    <a:gd name="connsiteX0" fmla="*/ 1432 w 81377"/>
                    <a:gd name="connsiteY0" fmla="*/ 1491 h 435212"/>
                    <a:gd name="connsiteX1" fmla="*/ 77632 w 81377"/>
                    <a:gd name="connsiteY1" fmla="*/ 417416 h 435212"/>
                    <a:gd name="connsiteX2" fmla="*/ 64932 w 81377"/>
                    <a:gd name="connsiteY2" fmla="*/ 344391 h 435212"/>
                    <a:gd name="connsiteX3" fmla="*/ 23657 w 81377"/>
                    <a:gd name="connsiteY3" fmla="*/ 211041 h 435212"/>
                    <a:gd name="connsiteX4" fmla="*/ 26832 w 81377"/>
                    <a:gd name="connsiteY4" fmla="*/ 274541 h 435212"/>
                    <a:gd name="connsiteX5" fmla="*/ 1432 w 81377"/>
                    <a:gd name="connsiteY5" fmla="*/ 1491 h 435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377" h="435212">
                      <a:moveTo>
                        <a:pt x="1432" y="1491"/>
                      </a:moveTo>
                      <a:cubicBezTo>
                        <a:pt x="9899" y="25303"/>
                        <a:pt x="67049" y="360266"/>
                        <a:pt x="77632" y="417416"/>
                      </a:cubicBezTo>
                      <a:cubicBezTo>
                        <a:pt x="88215" y="474566"/>
                        <a:pt x="73928" y="378787"/>
                        <a:pt x="64932" y="344391"/>
                      </a:cubicBezTo>
                      <a:cubicBezTo>
                        <a:pt x="55936" y="309995"/>
                        <a:pt x="30007" y="222683"/>
                        <a:pt x="23657" y="211041"/>
                      </a:cubicBezTo>
                      <a:cubicBezTo>
                        <a:pt x="17307" y="199399"/>
                        <a:pt x="28949" y="302587"/>
                        <a:pt x="26832" y="274541"/>
                      </a:cubicBezTo>
                      <a:cubicBezTo>
                        <a:pt x="24715" y="246495"/>
                        <a:pt x="-7035" y="-22321"/>
                        <a:pt x="1432" y="1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9" name="フリーフォーム 1498">
                  <a:extLst>
                    <a:ext uri="{FF2B5EF4-FFF2-40B4-BE49-F238E27FC236}">
                      <a16:creationId xmlns:a16="http://schemas.microsoft.com/office/drawing/2014/main" id="{69874275-0D4A-6D78-2A24-DB0512EFF551}"/>
                    </a:ext>
                  </a:extLst>
                </p:cNvPr>
                <p:cNvSpPr/>
                <p:nvPr/>
              </p:nvSpPr>
              <p:spPr>
                <a:xfrm>
                  <a:off x="1231638" y="3533769"/>
                  <a:ext cx="174211" cy="327276"/>
                </a:xfrm>
                <a:custGeom>
                  <a:avLst/>
                  <a:gdLst>
                    <a:gd name="connsiteX0" fmla="*/ 262 w 174211"/>
                    <a:gd name="connsiteY0" fmla="*/ 6 h 327276"/>
                    <a:gd name="connsiteX1" fmla="*/ 101862 w 174211"/>
                    <a:gd name="connsiteY1" fmla="*/ 142881 h 327276"/>
                    <a:gd name="connsiteX2" fmla="*/ 89162 w 174211"/>
                    <a:gd name="connsiteY2" fmla="*/ 263531 h 327276"/>
                    <a:gd name="connsiteX3" fmla="*/ 120912 w 174211"/>
                    <a:gd name="connsiteY3" fmla="*/ 165106 h 327276"/>
                    <a:gd name="connsiteX4" fmla="*/ 70112 w 174211"/>
                    <a:gd name="connsiteY4" fmla="*/ 327031 h 327276"/>
                    <a:gd name="connsiteX5" fmla="*/ 139962 w 174211"/>
                    <a:gd name="connsiteY5" fmla="*/ 200031 h 327276"/>
                    <a:gd name="connsiteX6" fmla="*/ 171712 w 174211"/>
                    <a:gd name="connsiteY6" fmla="*/ 127006 h 327276"/>
                    <a:gd name="connsiteX7" fmla="*/ 76462 w 174211"/>
                    <a:gd name="connsiteY7" fmla="*/ 57156 h 327276"/>
                    <a:gd name="connsiteX8" fmla="*/ 136787 w 174211"/>
                    <a:gd name="connsiteY8" fmla="*/ 136531 h 327276"/>
                    <a:gd name="connsiteX9" fmla="*/ 262 w 174211"/>
                    <a:gd name="connsiteY9" fmla="*/ 6 h 32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4211" h="327276">
                      <a:moveTo>
                        <a:pt x="262" y="6"/>
                      </a:moveTo>
                      <a:cubicBezTo>
                        <a:pt x="-5559" y="1064"/>
                        <a:pt x="87045" y="98960"/>
                        <a:pt x="101862" y="142881"/>
                      </a:cubicBezTo>
                      <a:cubicBezTo>
                        <a:pt x="116679" y="186802"/>
                        <a:pt x="85987" y="259827"/>
                        <a:pt x="89162" y="263531"/>
                      </a:cubicBezTo>
                      <a:cubicBezTo>
                        <a:pt x="92337" y="267235"/>
                        <a:pt x="124087" y="154523"/>
                        <a:pt x="120912" y="165106"/>
                      </a:cubicBezTo>
                      <a:cubicBezTo>
                        <a:pt x="117737" y="175689"/>
                        <a:pt x="66937" y="321210"/>
                        <a:pt x="70112" y="327031"/>
                      </a:cubicBezTo>
                      <a:cubicBezTo>
                        <a:pt x="73287" y="332852"/>
                        <a:pt x="123029" y="233368"/>
                        <a:pt x="139962" y="200031"/>
                      </a:cubicBezTo>
                      <a:cubicBezTo>
                        <a:pt x="156895" y="166694"/>
                        <a:pt x="182295" y="150818"/>
                        <a:pt x="171712" y="127006"/>
                      </a:cubicBezTo>
                      <a:cubicBezTo>
                        <a:pt x="161129" y="103194"/>
                        <a:pt x="82283" y="55569"/>
                        <a:pt x="76462" y="57156"/>
                      </a:cubicBezTo>
                      <a:cubicBezTo>
                        <a:pt x="70641" y="58744"/>
                        <a:pt x="148429" y="142352"/>
                        <a:pt x="136787" y="136531"/>
                      </a:cubicBezTo>
                      <a:cubicBezTo>
                        <a:pt x="125145" y="130710"/>
                        <a:pt x="6083" y="-1052"/>
                        <a:pt x="262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0" name="フリーフォーム 1499">
                  <a:extLst>
                    <a:ext uri="{FF2B5EF4-FFF2-40B4-BE49-F238E27FC236}">
                      <a16:creationId xmlns:a16="http://schemas.microsoft.com/office/drawing/2014/main" id="{EDA382D0-7B8B-79AF-8F1A-26A5156E9AB4}"/>
                    </a:ext>
                  </a:extLst>
                </p:cNvPr>
                <p:cNvSpPr/>
                <p:nvPr/>
              </p:nvSpPr>
              <p:spPr>
                <a:xfrm>
                  <a:off x="1371150" y="3651121"/>
                  <a:ext cx="166242" cy="448574"/>
                </a:xfrm>
                <a:custGeom>
                  <a:avLst/>
                  <a:gdLst>
                    <a:gd name="connsiteX0" fmla="*/ 450 w 166242"/>
                    <a:gd name="connsiteY0" fmla="*/ 129 h 448574"/>
                    <a:gd name="connsiteX1" fmla="*/ 25850 w 166242"/>
                    <a:gd name="connsiteY1" fmla="*/ 244604 h 448574"/>
                    <a:gd name="connsiteX2" fmla="*/ 54425 w 166242"/>
                    <a:gd name="connsiteY2" fmla="*/ 352554 h 448574"/>
                    <a:gd name="connsiteX3" fmla="*/ 51250 w 166242"/>
                    <a:gd name="connsiteY3" fmla="*/ 330329 h 448574"/>
                    <a:gd name="connsiteX4" fmla="*/ 165550 w 166242"/>
                    <a:gd name="connsiteY4" fmla="*/ 447804 h 448574"/>
                    <a:gd name="connsiteX5" fmla="*/ 95700 w 166242"/>
                    <a:gd name="connsiteY5" fmla="*/ 374779 h 448574"/>
                    <a:gd name="connsiteX6" fmla="*/ 25850 w 166242"/>
                    <a:gd name="connsiteY6" fmla="*/ 250954 h 448574"/>
                    <a:gd name="connsiteX7" fmla="*/ 48075 w 166242"/>
                    <a:gd name="connsiteY7" fmla="*/ 279529 h 448574"/>
                    <a:gd name="connsiteX8" fmla="*/ 450 w 166242"/>
                    <a:gd name="connsiteY8" fmla="*/ 129 h 44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242" h="448574">
                      <a:moveTo>
                        <a:pt x="450" y="129"/>
                      </a:moveTo>
                      <a:cubicBezTo>
                        <a:pt x="-3254" y="-5692"/>
                        <a:pt x="16854" y="185867"/>
                        <a:pt x="25850" y="244604"/>
                      </a:cubicBezTo>
                      <a:cubicBezTo>
                        <a:pt x="34846" y="303341"/>
                        <a:pt x="50192" y="338267"/>
                        <a:pt x="54425" y="352554"/>
                      </a:cubicBezTo>
                      <a:cubicBezTo>
                        <a:pt x="58658" y="366841"/>
                        <a:pt x="32729" y="314454"/>
                        <a:pt x="51250" y="330329"/>
                      </a:cubicBezTo>
                      <a:cubicBezTo>
                        <a:pt x="69771" y="346204"/>
                        <a:pt x="158142" y="440396"/>
                        <a:pt x="165550" y="447804"/>
                      </a:cubicBezTo>
                      <a:cubicBezTo>
                        <a:pt x="172958" y="455212"/>
                        <a:pt x="118983" y="407587"/>
                        <a:pt x="95700" y="374779"/>
                      </a:cubicBezTo>
                      <a:cubicBezTo>
                        <a:pt x="72417" y="341971"/>
                        <a:pt x="33787" y="266829"/>
                        <a:pt x="25850" y="250954"/>
                      </a:cubicBezTo>
                      <a:cubicBezTo>
                        <a:pt x="17913" y="235079"/>
                        <a:pt x="52308" y="316042"/>
                        <a:pt x="48075" y="279529"/>
                      </a:cubicBezTo>
                      <a:cubicBezTo>
                        <a:pt x="43842" y="243017"/>
                        <a:pt x="4154" y="5950"/>
                        <a:pt x="450" y="1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1" name="フリーフォーム 1500">
                  <a:extLst>
                    <a:ext uri="{FF2B5EF4-FFF2-40B4-BE49-F238E27FC236}">
                      <a16:creationId xmlns:a16="http://schemas.microsoft.com/office/drawing/2014/main" id="{B96F990A-DC93-ECEF-9BDE-A8C7948F6A40}"/>
                    </a:ext>
                  </a:extLst>
                </p:cNvPr>
                <p:cNvSpPr/>
                <p:nvPr/>
              </p:nvSpPr>
              <p:spPr>
                <a:xfrm>
                  <a:off x="860415" y="3552732"/>
                  <a:ext cx="153679" cy="540956"/>
                </a:xfrm>
                <a:custGeom>
                  <a:avLst/>
                  <a:gdLst>
                    <a:gd name="connsiteX0" fmla="*/ 10 w 153679"/>
                    <a:gd name="connsiteY0" fmla="*/ 93 h 540956"/>
                    <a:gd name="connsiteX1" fmla="*/ 88910 w 153679"/>
                    <a:gd name="connsiteY1" fmla="*/ 111218 h 540956"/>
                    <a:gd name="connsiteX2" fmla="*/ 79385 w 153679"/>
                    <a:gd name="connsiteY2" fmla="*/ 92168 h 540956"/>
                    <a:gd name="connsiteX3" fmla="*/ 101610 w 153679"/>
                    <a:gd name="connsiteY3" fmla="*/ 254093 h 540956"/>
                    <a:gd name="connsiteX4" fmla="*/ 114310 w 153679"/>
                    <a:gd name="connsiteY4" fmla="*/ 314418 h 540956"/>
                    <a:gd name="connsiteX5" fmla="*/ 92085 w 153679"/>
                    <a:gd name="connsiteY5" fmla="*/ 260443 h 540956"/>
                    <a:gd name="connsiteX6" fmla="*/ 152410 w 153679"/>
                    <a:gd name="connsiteY6" fmla="*/ 533493 h 540956"/>
                    <a:gd name="connsiteX7" fmla="*/ 130185 w 153679"/>
                    <a:gd name="connsiteY7" fmla="*/ 431893 h 540956"/>
                    <a:gd name="connsiteX8" fmla="*/ 95260 w 153679"/>
                    <a:gd name="connsiteY8" fmla="*/ 98518 h 540956"/>
                    <a:gd name="connsiteX9" fmla="*/ 10 w 153679"/>
                    <a:gd name="connsiteY9" fmla="*/ 93 h 54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679" h="540956">
                      <a:moveTo>
                        <a:pt x="10" y="93"/>
                      </a:moveTo>
                      <a:cubicBezTo>
                        <a:pt x="-1048" y="2210"/>
                        <a:pt x="75681" y="95872"/>
                        <a:pt x="88910" y="111218"/>
                      </a:cubicBezTo>
                      <a:cubicBezTo>
                        <a:pt x="102139" y="126564"/>
                        <a:pt x="77268" y="68355"/>
                        <a:pt x="79385" y="92168"/>
                      </a:cubicBezTo>
                      <a:cubicBezTo>
                        <a:pt x="81502" y="115981"/>
                        <a:pt x="95789" y="217051"/>
                        <a:pt x="101610" y="254093"/>
                      </a:cubicBezTo>
                      <a:cubicBezTo>
                        <a:pt x="107431" y="291135"/>
                        <a:pt x="115898" y="313360"/>
                        <a:pt x="114310" y="314418"/>
                      </a:cubicBezTo>
                      <a:cubicBezTo>
                        <a:pt x="112722" y="315476"/>
                        <a:pt x="85735" y="223931"/>
                        <a:pt x="92085" y="260443"/>
                      </a:cubicBezTo>
                      <a:cubicBezTo>
                        <a:pt x="98435" y="296955"/>
                        <a:pt x="146060" y="504918"/>
                        <a:pt x="152410" y="533493"/>
                      </a:cubicBezTo>
                      <a:cubicBezTo>
                        <a:pt x="158760" y="562068"/>
                        <a:pt x="139710" y="504389"/>
                        <a:pt x="130185" y="431893"/>
                      </a:cubicBezTo>
                      <a:cubicBezTo>
                        <a:pt x="120660" y="359397"/>
                        <a:pt x="116427" y="165193"/>
                        <a:pt x="95260" y="98518"/>
                      </a:cubicBezTo>
                      <a:cubicBezTo>
                        <a:pt x="74093" y="31843"/>
                        <a:pt x="1068" y="-2024"/>
                        <a:pt x="10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2" name="フリーフォーム 1501">
                  <a:extLst>
                    <a:ext uri="{FF2B5EF4-FFF2-40B4-BE49-F238E27FC236}">
                      <a16:creationId xmlns:a16="http://schemas.microsoft.com/office/drawing/2014/main" id="{83323995-47BA-0EA1-EF87-8984F54D0E7D}"/>
                    </a:ext>
                  </a:extLst>
                </p:cNvPr>
                <p:cNvSpPr/>
                <p:nvPr/>
              </p:nvSpPr>
              <p:spPr>
                <a:xfrm>
                  <a:off x="453922" y="3536395"/>
                  <a:ext cx="359538" cy="200615"/>
                </a:xfrm>
                <a:custGeom>
                  <a:avLst/>
                  <a:gdLst>
                    <a:gd name="connsiteX0" fmla="*/ 358878 w 359538"/>
                    <a:gd name="connsiteY0" fmla="*/ 16430 h 200615"/>
                    <a:gd name="connsiteX1" fmla="*/ 206478 w 359538"/>
                    <a:gd name="connsiteY1" fmla="*/ 48180 h 200615"/>
                    <a:gd name="connsiteX2" fmla="*/ 95353 w 359538"/>
                    <a:gd name="connsiteY2" fmla="*/ 143430 h 200615"/>
                    <a:gd name="connsiteX3" fmla="*/ 117578 w 359538"/>
                    <a:gd name="connsiteY3" fmla="*/ 114855 h 200615"/>
                    <a:gd name="connsiteX4" fmla="*/ 103 w 359538"/>
                    <a:gd name="connsiteY4" fmla="*/ 200580 h 200615"/>
                    <a:gd name="connsiteX5" fmla="*/ 98528 w 359538"/>
                    <a:gd name="connsiteY5" fmla="*/ 124380 h 200615"/>
                    <a:gd name="connsiteX6" fmla="*/ 187428 w 359538"/>
                    <a:gd name="connsiteY6" fmla="*/ 48180 h 200615"/>
                    <a:gd name="connsiteX7" fmla="*/ 257278 w 359538"/>
                    <a:gd name="connsiteY7" fmla="*/ 555 h 200615"/>
                    <a:gd name="connsiteX8" fmla="*/ 358878 w 359538"/>
                    <a:gd name="connsiteY8" fmla="*/ 16430 h 200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538" h="200615">
                      <a:moveTo>
                        <a:pt x="358878" y="16430"/>
                      </a:moveTo>
                      <a:cubicBezTo>
                        <a:pt x="350411" y="24368"/>
                        <a:pt x="250399" y="27013"/>
                        <a:pt x="206478" y="48180"/>
                      </a:cubicBezTo>
                      <a:cubicBezTo>
                        <a:pt x="162557" y="69347"/>
                        <a:pt x="110169" y="132318"/>
                        <a:pt x="95353" y="143430"/>
                      </a:cubicBezTo>
                      <a:cubicBezTo>
                        <a:pt x="80537" y="154542"/>
                        <a:pt x="133453" y="105330"/>
                        <a:pt x="117578" y="114855"/>
                      </a:cubicBezTo>
                      <a:cubicBezTo>
                        <a:pt x="101703" y="124380"/>
                        <a:pt x="3278" y="198993"/>
                        <a:pt x="103" y="200580"/>
                      </a:cubicBezTo>
                      <a:cubicBezTo>
                        <a:pt x="-3072" y="202167"/>
                        <a:pt x="67307" y="149780"/>
                        <a:pt x="98528" y="124380"/>
                      </a:cubicBezTo>
                      <a:cubicBezTo>
                        <a:pt x="129749" y="98980"/>
                        <a:pt x="160970" y="68818"/>
                        <a:pt x="187428" y="48180"/>
                      </a:cubicBezTo>
                      <a:cubicBezTo>
                        <a:pt x="213886" y="27542"/>
                        <a:pt x="222353" y="3730"/>
                        <a:pt x="257278" y="555"/>
                      </a:cubicBezTo>
                      <a:cubicBezTo>
                        <a:pt x="292203" y="-2620"/>
                        <a:pt x="367345" y="8492"/>
                        <a:pt x="358878" y="164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3" name="フリーフォーム 1502">
                  <a:extLst>
                    <a:ext uri="{FF2B5EF4-FFF2-40B4-BE49-F238E27FC236}">
                      <a16:creationId xmlns:a16="http://schemas.microsoft.com/office/drawing/2014/main" id="{000723C0-F082-C7FA-1136-A47B05959A9A}"/>
                    </a:ext>
                  </a:extLst>
                </p:cNvPr>
                <p:cNvSpPr/>
                <p:nvPr/>
              </p:nvSpPr>
              <p:spPr>
                <a:xfrm>
                  <a:off x="942963" y="3779559"/>
                  <a:ext cx="87261" cy="797929"/>
                </a:xfrm>
                <a:custGeom>
                  <a:avLst/>
                  <a:gdLst>
                    <a:gd name="connsiteX0" fmla="*/ 12 w 87261"/>
                    <a:gd name="connsiteY0" fmla="*/ 1866 h 797929"/>
                    <a:gd name="connsiteX1" fmla="*/ 73037 w 87261"/>
                    <a:gd name="connsiteY1" fmla="*/ 436841 h 797929"/>
                    <a:gd name="connsiteX2" fmla="*/ 63512 w 87261"/>
                    <a:gd name="connsiteY2" fmla="*/ 363816 h 797929"/>
                    <a:gd name="connsiteX3" fmla="*/ 50812 w 87261"/>
                    <a:gd name="connsiteY3" fmla="*/ 627341 h 797929"/>
                    <a:gd name="connsiteX4" fmla="*/ 57162 w 87261"/>
                    <a:gd name="connsiteY4" fmla="*/ 551141 h 797929"/>
                    <a:gd name="connsiteX5" fmla="*/ 41287 w 87261"/>
                    <a:gd name="connsiteY5" fmla="*/ 795616 h 797929"/>
                    <a:gd name="connsiteX6" fmla="*/ 85737 w 87261"/>
                    <a:gd name="connsiteY6" fmla="*/ 379691 h 797929"/>
                    <a:gd name="connsiteX7" fmla="*/ 73037 w 87261"/>
                    <a:gd name="connsiteY7" fmla="*/ 481291 h 797929"/>
                    <a:gd name="connsiteX8" fmla="*/ 34937 w 87261"/>
                    <a:gd name="connsiteY8" fmla="*/ 173316 h 797929"/>
                    <a:gd name="connsiteX9" fmla="*/ 66687 w 87261"/>
                    <a:gd name="connsiteY9" fmla="*/ 274916 h 797929"/>
                    <a:gd name="connsiteX10" fmla="*/ 12 w 87261"/>
                    <a:gd name="connsiteY10" fmla="*/ 1866 h 79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261" h="797929">
                      <a:moveTo>
                        <a:pt x="12" y="1866"/>
                      </a:moveTo>
                      <a:cubicBezTo>
                        <a:pt x="1070" y="28853"/>
                        <a:pt x="62454" y="376516"/>
                        <a:pt x="73037" y="436841"/>
                      </a:cubicBezTo>
                      <a:cubicBezTo>
                        <a:pt x="83620" y="497166"/>
                        <a:pt x="67216" y="332066"/>
                        <a:pt x="63512" y="363816"/>
                      </a:cubicBezTo>
                      <a:cubicBezTo>
                        <a:pt x="59808" y="395566"/>
                        <a:pt x="51870" y="596120"/>
                        <a:pt x="50812" y="627341"/>
                      </a:cubicBezTo>
                      <a:cubicBezTo>
                        <a:pt x="49754" y="658562"/>
                        <a:pt x="58749" y="523095"/>
                        <a:pt x="57162" y="551141"/>
                      </a:cubicBezTo>
                      <a:cubicBezTo>
                        <a:pt x="55575" y="579187"/>
                        <a:pt x="36525" y="824191"/>
                        <a:pt x="41287" y="795616"/>
                      </a:cubicBezTo>
                      <a:cubicBezTo>
                        <a:pt x="46049" y="767041"/>
                        <a:pt x="80445" y="432078"/>
                        <a:pt x="85737" y="379691"/>
                      </a:cubicBezTo>
                      <a:cubicBezTo>
                        <a:pt x="91029" y="327304"/>
                        <a:pt x="81504" y="515687"/>
                        <a:pt x="73037" y="481291"/>
                      </a:cubicBezTo>
                      <a:cubicBezTo>
                        <a:pt x="64570" y="446895"/>
                        <a:pt x="35995" y="207712"/>
                        <a:pt x="34937" y="173316"/>
                      </a:cubicBezTo>
                      <a:cubicBezTo>
                        <a:pt x="33879" y="138920"/>
                        <a:pt x="69862" y="300845"/>
                        <a:pt x="66687" y="274916"/>
                      </a:cubicBezTo>
                      <a:cubicBezTo>
                        <a:pt x="63512" y="248987"/>
                        <a:pt x="-1046" y="-25121"/>
                        <a:pt x="12" y="18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4" name="フリーフォーム 1503">
                  <a:extLst>
                    <a:ext uri="{FF2B5EF4-FFF2-40B4-BE49-F238E27FC236}">
                      <a16:creationId xmlns:a16="http://schemas.microsoft.com/office/drawing/2014/main" id="{04C47406-CA0F-D19C-CC38-816B678C4466}"/>
                    </a:ext>
                  </a:extLst>
                </p:cNvPr>
                <p:cNvSpPr/>
                <p:nvPr/>
              </p:nvSpPr>
              <p:spPr>
                <a:xfrm>
                  <a:off x="612775" y="3658583"/>
                  <a:ext cx="104260" cy="689973"/>
                </a:xfrm>
                <a:custGeom>
                  <a:avLst/>
                  <a:gdLst>
                    <a:gd name="connsiteX0" fmla="*/ 0 w 104260"/>
                    <a:gd name="connsiteY0" fmla="*/ 2192 h 689973"/>
                    <a:gd name="connsiteX1" fmla="*/ 12700 w 104260"/>
                    <a:gd name="connsiteY1" fmla="*/ 427642 h 689973"/>
                    <a:gd name="connsiteX2" fmla="*/ 15875 w 104260"/>
                    <a:gd name="connsiteY2" fmla="*/ 367317 h 689973"/>
                    <a:gd name="connsiteX3" fmla="*/ 101600 w 104260"/>
                    <a:gd name="connsiteY3" fmla="*/ 675292 h 689973"/>
                    <a:gd name="connsiteX4" fmla="*/ 76200 w 104260"/>
                    <a:gd name="connsiteY4" fmla="*/ 592742 h 689973"/>
                    <a:gd name="connsiteX5" fmla="*/ 12700 w 104260"/>
                    <a:gd name="connsiteY5" fmla="*/ 176817 h 689973"/>
                    <a:gd name="connsiteX6" fmla="*/ 12700 w 104260"/>
                    <a:gd name="connsiteY6" fmla="*/ 256192 h 689973"/>
                    <a:gd name="connsiteX7" fmla="*/ 0 w 104260"/>
                    <a:gd name="connsiteY7" fmla="*/ 2192 h 68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60" h="689973">
                      <a:moveTo>
                        <a:pt x="0" y="2192"/>
                      </a:moveTo>
                      <a:cubicBezTo>
                        <a:pt x="0" y="30767"/>
                        <a:pt x="10054" y="366788"/>
                        <a:pt x="12700" y="427642"/>
                      </a:cubicBezTo>
                      <a:cubicBezTo>
                        <a:pt x="15346" y="488496"/>
                        <a:pt x="1058" y="326042"/>
                        <a:pt x="15875" y="367317"/>
                      </a:cubicBezTo>
                      <a:cubicBezTo>
                        <a:pt x="30692" y="408592"/>
                        <a:pt x="91546" y="637721"/>
                        <a:pt x="101600" y="675292"/>
                      </a:cubicBezTo>
                      <a:cubicBezTo>
                        <a:pt x="111654" y="712863"/>
                        <a:pt x="91017" y="675821"/>
                        <a:pt x="76200" y="592742"/>
                      </a:cubicBezTo>
                      <a:cubicBezTo>
                        <a:pt x="61383" y="509663"/>
                        <a:pt x="23283" y="232909"/>
                        <a:pt x="12700" y="176817"/>
                      </a:cubicBezTo>
                      <a:cubicBezTo>
                        <a:pt x="2117" y="120725"/>
                        <a:pt x="11113" y="278946"/>
                        <a:pt x="12700" y="256192"/>
                      </a:cubicBezTo>
                      <a:cubicBezTo>
                        <a:pt x="14287" y="233438"/>
                        <a:pt x="0" y="-26383"/>
                        <a:pt x="0" y="21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5" name="フリーフォーム 1504">
                  <a:extLst>
                    <a:ext uri="{FF2B5EF4-FFF2-40B4-BE49-F238E27FC236}">
                      <a16:creationId xmlns:a16="http://schemas.microsoft.com/office/drawing/2014/main" id="{BEC12B52-8631-2ECB-652C-C3949C21C490}"/>
                    </a:ext>
                  </a:extLst>
                </p:cNvPr>
                <p:cNvSpPr/>
                <p:nvPr/>
              </p:nvSpPr>
              <p:spPr>
                <a:xfrm>
                  <a:off x="907314" y="4432088"/>
                  <a:ext cx="118829" cy="216794"/>
                </a:xfrm>
                <a:custGeom>
                  <a:avLst/>
                  <a:gdLst>
                    <a:gd name="connsiteX0" fmla="*/ 118211 w 118829"/>
                    <a:gd name="connsiteY0" fmla="*/ 212 h 216794"/>
                    <a:gd name="connsiteX1" fmla="*/ 736 w 118829"/>
                    <a:gd name="connsiteY1" fmla="*/ 212937 h 216794"/>
                    <a:gd name="connsiteX2" fmla="*/ 67411 w 118829"/>
                    <a:gd name="connsiteY2" fmla="*/ 139912 h 216794"/>
                    <a:gd name="connsiteX3" fmla="*/ 48361 w 118829"/>
                    <a:gd name="connsiteY3" fmla="*/ 171662 h 216794"/>
                    <a:gd name="connsiteX4" fmla="*/ 118211 w 118829"/>
                    <a:gd name="connsiteY4" fmla="*/ 212 h 2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29" h="216794">
                      <a:moveTo>
                        <a:pt x="118211" y="212"/>
                      </a:moveTo>
                      <a:cubicBezTo>
                        <a:pt x="110273" y="7091"/>
                        <a:pt x="9203" y="189654"/>
                        <a:pt x="736" y="212937"/>
                      </a:cubicBezTo>
                      <a:cubicBezTo>
                        <a:pt x="-7731" y="236220"/>
                        <a:pt x="59473" y="146791"/>
                        <a:pt x="67411" y="139912"/>
                      </a:cubicBezTo>
                      <a:cubicBezTo>
                        <a:pt x="75349" y="133033"/>
                        <a:pt x="41482" y="188066"/>
                        <a:pt x="48361" y="171662"/>
                      </a:cubicBezTo>
                      <a:cubicBezTo>
                        <a:pt x="55240" y="155258"/>
                        <a:pt x="126149" y="-6667"/>
                        <a:pt x="118211" y="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6" name="フリーフォーム 1505">
                  <a:extLst>
                    <a:ext uri="{FF2B5EF4-FFF2-40B4-BE49-F238E27FC236}">
                      <a16:creationId xmlns:a16="http://schemas.microsoft.com/office/drawing/2014/main" id="{8D24D25E-55AB-9AD4-7192-56B7324F8C9D}"/>
                    </a:ext>
                  </a:extLst>
                </p:cNvPr>
                <p:cNvSpPr/>
                <p:nvPr/>
              </p:nvSpPr>
              <p:spPr>
                <a:xfrm>
                  <a:off x="716788" y="4460240"/>
                  <a:ext cx="35687" cy="274022"/>
                </a:xfrm>
                <a:custGeom>
                  <a:avLst/>
                  <a:gdLst>
                    <a:gd name="connsiteX0" fmla="*/ 26162 w 35687"/>
                    <a:gd name="connsiteY0" fmla="*/ 635 h 274022"/>
                    <a:gd name="connsiteX1" fmla="*/ 35687 w 35687"/>
                    <a:gd name="connsiteY1" fmla="*/ 105410 h 274022"/>
                    <a:gd name="connsiteX2" fmla="*/ 26162 w 35687"/>
                    <a:gd name="connsiteY2" fmla="*/ 267335 h 274022"/>
                    <a:gd name="connsiteX3" fmla="*/ 22987 w 35687"/>
                    <a:gd name="connsiteY3" fmla="*/ 229235 h 274022"/>
                    <a:gd name="connsiteX4" fmla="*/ 762 w 35687"/>
                    <a:gd name="connsiteY4" fmla="*/ 102235 h 274022"/>
                    <a:gd name="connsiteX5" fmla="*/ 7112 w 35687"/>
                    <a:gd name="connsiteY5" fmla="*/ 153035 h 274022"/>
                    <a:gd name="connsiteX6" fmla="*/ 26162 w 35687"/>
                    <a:gd name="connsiteY6" fmla="*/ 635 h 274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687" h="274022">
                      <a:moveTo>
                        <a:pt x="26162" y="635"/>
                      </a:moveTo>
                      <a:cubicBezTo>
                        <a:pt x="30925" y="-7303"/>
                        <a:pt x="35687" y="60960"/>
                        <a:pt x="35687" y="105410"/>
                      </a:cubicBezTo>
                      <a:cubicBezTo>
                        <a:pt x="35687" y="149860"/>
                        <a:pt x="28279" y="246698"/>
                        <a:pt x="26162" y="267335"/>
                      </a:cubicBezTo>
                      <a:cubicBezTo>
                        <a:pt x="24045" y="287972"/>
                        <a:pt x="27220" y="256752"/>
                        <a:pt x="22987" y="229235"/>
                      </a:cubicBezTo>
                      <a:cubicBezTo>
                        <a:pt x="18754" y="201718"/>
                        <a:pt x="3408" y="114935"/>
                        <a:pt x="762" y="102235"/>
                      </a:cubicBezTo>
                      <a:cubicBezTo>
                        <a:pt x="-1884" y="89535"/>
                        <a:pt x="2879" y="166793"/>
                        <a:pt x="7112" y="153035"/>
                      </a:cubicBezTo>
                      <a:cubicBezTo>
                        <a:pt x="11345" y="139277"/>
                        <a:pt x="21399" y="8573"/>
                        <a:pt x="26162" y="6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7" name="フリーフォーム 1506">
                  <a:extLst>
                    <a:ext uri="{FF2B5EF4-FFF2-40B4-BE49-F238E27FC236}">
                      <a16:creationId xmlns:a16="http://schemas.microsoft.com/office/drawing/2014/main" id="{BB3F4953-0870-AB39-CCC2-F2B61624B036}"/>
                    </a:ext>
                  </a:extLst>
                </p:cNvPr>
                <p:cNvSpPr/>
                <p:nvPr/>
              </p:nvSpPr>
              <p:spPr>
                <a:xfrm>
                  <a:off x="735020" y="4519865"/>
                  <a:ext cx="204784" cy="207118"/>
                </a:xfrm>
                <a:custGeom>
                  <a:avLst/>
                  <a:gdLst>
                    <a:gd name="connsiteX0" fmla="*/ 204780 w 204784"/>
                    <a:gd name="connsiteY0" fmla="*/ 1335 h 207118"/>
                    <a:gd name="connsiteX1" fmla="*/ 195255 w 204784"/>
                    <a:gd name="connsiteY1" fmla="*/ 106110 h 207118"/>
                    <a:gd name="connsiteX2" fmla="*/ 176205 w 204784"/>
                    <a:gd name="connsiteY2" fmla="*/ 150560 h 207118"/>
                    <a:gd name="connsiteX3" fmla="*/ 147630 w 204784"/>
                    <a:gd name="connsiteY3" fmla="*/ 185485 h 207118"/>
                    <a:gd name="connsiteX4" fmla="*/ 65080 w 204784"/>
                    <a:gd name="connsiteY4" fmla="*/ 204535 h 207118"/>
                    <a:gd name="connsiteX5" fmla="*/ 1580 w 204784"/>
                    <a:gd name="connsiteY5" fmla="*/ 204535 h 207118"/>
                    <a:gd name="connsiteX6" fmla="*/ 131755 w 204784"/>
                    <a:gd name="connsiteY6" fmla="*/ 182310 h 207118"/>
                    <a:gd name="connsiteX7" fmla="*/ 157155 w 204784"/>
                    <a:gd name="connsiteY7" fmla="*/ 147385 h 207118"/>
                    <a:gd name="connsiteX8" fmla="*/ 153980 w 204784"/>
                    <a:gd name="connsiteY8" fmla="*/ 150560 h 207118"/>
                    <a:gd name="connsiteX9" fmla="*/ 195255 w 204784"/>
                    <a:gd name="connsiteY9" fmla="*/ 52135 h 207118"/>
                    <a:gd name="connsiteX10" fmla="*/ 204780 w 204784"/>
                    <a:gd name="connsiteY10" fmla="*/ 1335 h 20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4784" h="207118">
                      <a:moveTo>
                        <a:pt x="204780" y="1335"/>
                      </a:moveTo>
                      <a:cubicBezTo>
                        <a:pt x="204780" y="10331"/>
                        <a:pt x="200017" y="81239"/>
                        <a:pt x="195255" y="106110"/>
                      </a:cubicBezTo>
                      <a:cubicBezTo>
                        <a:pt x="190493" y="130981"/>
                        <a:pt x="184142" y="137331"/>
                        <a:pt x="176205" y="150560"/>
                      </a:cubicBezTo>
                      <a:cubicBezTo>
                        <a:pt x="168268" y="163789"/>
                        <a:pt x="166151" y="176489"/>
                        <a:pt x="147630" y="185485"/>
                      </a:cubicBezTo>
                      <a:cubicBezTo>
                        <a:pt x="129109" y="194481"/>
                        <a:pt x="89422" y="201360"/>
                        <a:pt x="65080" y="204535"/>
                      </a:cubicBezTo>
                      <a:cubicBezTo>
                        <a:pt x="40738" y="207710"/>
                        <a:pt x="-9532" y="208239"/>
                        <a:pt x="1580" y="204535"/>
                      </a:cubicBezTo>
                      <a:cubicBezTo>
                        <a:pt x="12692" y="200831"/>
                        <a:pt x="105826" y="191835"/>
                        <a:pt x="131755" y="182310"/>
                      </a:cubicBezTo>
                      <a:cubicBezTo>
                        <a:pt x="157684" y="172785"/>
                        <a:pt x="153451" y="152677"/>
                        <a:pt x="157155" y="147385"/>
                      </a:cubicBezTo>
                      <a:cubicBezTo>
                        <a:pt x="160859" y="142093"/>
                        <a:pt x="147630" y="166435"/>
                        <a:pt x="153980" y="150560"/>
                      </a:cubicBezTo>
                      <a:cubicBezTo>
                        <a:pt x="160330" y="134685"/>
                        <a:pt x="185201" y="73302"/>
                        <a:pt x="195255" y="52135"/>
                      </a:cubicBezTo>
                      <a:cubicBezTo>
                        <a:pt x="205309" y="30968"/>
                        <a:pt x="204780" y="-7661"/>
                        <a:pt x="204780" y="13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8" name="フリーフォーム 1507">
                  <a:extLst>
                    <a:ext uri="{FF2B5EF4-FFF2-40B4-BE49-F238E27FC236}">
                      <a16:creationId xmlns:a16="http://schemas.microsoft.com/office/drawing/2014/main" id="{6EF134F0-6824-FBF6-D37C-46EEA722F969}"/>
                    </a:ext>
                  </a:extLst>
                </p:cNvPr>
                <p:cNvSpPr/>
                <p:nvPr/>
              </p:nvSpPr>
              <p:spPr>
                <a:xfrm>
                  <a:off x="688969" y="4339611"/>
                  <a:ext cx="39942" cy="283206"/>
                </a:xfrm>
                <a:custGeom>
                  <a:avLst/>
                  <a:gdLst>
                    <a:gd name="connsiteX0" fmla="*/ 6 w 39942"/>
                    <a:gd name="connsiteY0" fmla="*/ 614 h 283206"/>
                    <a:gd name="connsiteX1" fmla="*/ 38106 w 39942"/>
                    <a:gd name="connsiteY1" fmla="*/ 130789 h 283206"/>
                    <a:gd name="connsiteX2" fmla="*/ 31756 w 39942"/>
                    <a:gd name="connsiteY2" fmla="*/ 283189 h 283206"/>
                    <a:gd name="connsiteX3" fmla="*/ 12706 w 39942"/>
                    <a:gd name="connsiteY3" fmla="*/ 121264 h 283206"/>
                    <a:gd name="connsiteX4" fmla="*/ 34931 w 39942"/>
                    <a:gd name="connsiteY4" fmla="*/ 184764 h 283206"/>
                    <a:gd name="connsiteX5" fmla="*/ 6 w 39942"/>
                    <a:gd name="connsiteY5" fmla="*/ 614 h 28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42" h="283206">
                      <a:moveTo>
                        <a:pt x="6" y="614"/>
                      </a:moveTo>
                      <a:cubicBezTo>
                        <a:pt x="535" y="-8382"/>
                        <a:pt x="32814" y="83693"/>
                        <a:pt x="38106" y="130789"/>
                      </a:cubicBezTo>
                      <a:cubicBezTo>
                        <a:pt x="43398" y="177885"/>
                        <a:pt x="35989" y="284776"/>
                        <a:pt x="31756" y="283189"/>
                      </a:cubicBezTo>
                      <a:cubicBezTo>
                        <a:pt x="27523" y="281602"/>
                        <a:pt x="12177" y="137668"/>
                        <a:pt x="12706" y="121264"/>
                      </a:cubicBezTo>
                      <a:cubicBezTo>
                        <a:pt x="13235" y="104860"/>
                        <a:pt x="37577" y="200639"/>
                        <a:pt x="34931" y="184764"/>
                      </a:cubicBezTo>
                      <a:cubicBezTo>
                        <a:pt x="32285" y="168889"/>
                        <a:pt x="-523" y="9610"/>
                        <a:pt x="6" y="6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9" name="フリーフォーム 1508">
                  <a:extLst>
                    <a:ext uri="{FF2B5EF4-FFF2-40B4-BE49-F238E27FC236}">
                      <a16:creationId xmlns:a16="http://schemas.microsoft.com/office/drawing/2014/main" id="{B1E29A94-AB9B-25EE-883A-4E41FF447F78}"/>
                    </a:ext>
                  </a:extLst>
                </p:cNvPr>
                <p:cNvSpPr/>
                <p:nvPr/>
              </p:nvSpPr>
              <p:spPr>
                <a:xfrm>
                  <a:off x="719260" y="4425651"/>
                  <a:ext cx="266850" cy="143176"/>
                </a:xfrm>
                <a:custGeom>
                  <a:avLst/>
                  <a:gdLst>
                    <a:gd name="connsiteX0" fmla="*/ 1465 w 266850"/>
                    <a:gd name="connsiteY0" fmla="*/ 44749 h 143176"/>
                    <a:gd name="connsiteX1" fmla="*/ 109415 w 266850"/>
                    <a:gd name="connsiteY1" fmla="*/ 51099 h 143176"/>
                    <a:gd name="connsiteX2" fmla="*/ 169740 w 266850"/>
                    <a:gd name="connsiteY2" fmla="*/ 60624 h 143176"/>
                    <a:gd name="connsiteX3" fmla="*/ 201490 w 266850"/>
                    <a:gd name="connsiteY3" fmla="*/ 111424 h 143176"/>
                    <a:gd name="connsiteX4" fmla="*/ 191965 w 266850"/>
                    <a:gd name="connsiteY4" fmla="*/ 60624 h 143176"/>
                    <a:gd name="connsiteX5" fmla="*/ 211015 w 266850"/>
                    <a:gd name="connsiteY5" fmla="*/ 143174 h 143176"/>
                    <a:gd name="connsiteX6" fmla="*/ 217365 w 266850"/>
                    <a:gd name="connsiteY6" fmla="*/ 57449 h 143176"/>
                    <a:gd name="connsiteX7" fmla="*/ 264990 w 266850"/>
                    <a:gd name="connsiteY7" fmla="*/ 299 h 143176"/>
                    <a:gd name="connsiteX8" fmla="*/ 245940 w 266850"/>
                    <a:gd name="connsiteY8" fmla="*/ 35224 h 143176"/>
                    <a:gd name="connsiteX9" fmla="*/ 144340 w 266850"/>
                    <a:gd name="connsiteY9" fmla="*/ 41574 h 143176"/>
                    <a:gd name="connsiteX10" fmla="*/ 195140 w 266850"/>
                    <a:gd name="connsiteY10" fmla="*/ 41574 h 143176"/>
                    <a:gd name="connsiteX11" fmla="*/ 1465 w 266850"/>
                    <a:gd name="connsiteY11" fmla="*/ 44749 h 14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6850" h="143176">
                      <a:moveTo>
                        <a:pt x="1465" y="44749"/>
                      </a:moveTo>
                      <a:cubicBezTo>
                        <a:pt x="-12822" y="46336"/>
                        <a:pt x="81369" y="48453"/>
                        <a:pt x="109415" y="51099"/>
                      </a:cubicBezTo>
                      <a:cubicBezTo>
                        <a:pt x="137461" y="53745"/>
                        <a:pt x="154394" y="50570"/>
                        <a:pt x="169740" y="60624"/>
                      </a:cubicBezTo>
                      <a:cubicBezTo>
                        <a:pt x="185086" y="70678"/>
                        <a:pt x="197786" y="111424"/>
                        <a:pt x="201490" y="111424"/>
                      </a:cubicBezTo>
                      <a:cubicBezTo>
                        <a:pt x="205194" y="111424"/>
                        <a:pt x="190378" y="55332"/>
                        <a:pt x="191965" y="60624"/>
                      </a:cubicBezTo>
                      <a:cubicBezTo>
                        <a:pt x="193552" y="65916"/>
                        <a:pt x="206782" y="143703"/>
                        <a:pt x="211015" y="143174"/>
                      </a:cubicBezTo>
                      <a:cubicBezTo>
                        <a:pt x="215248" y="142645"/>
                        <a:pt x="208369" y="81261"/>
                        <a:pt x="217365" y="57449"/>
                      </a:cubicBezTo>
                      <a:cubicBezTo>
                        <a:pt x="226361" y="33637"/>
                        <a:pt x="260228" y="4003"/>
                        <a:pt x="264990" y="299"/>
                      </a:cubicBezTo>
                      <a:cubicBezTo>
                        <a:pt x="269752" y="-3405"/>
                        <a:pt x="266048" y="28345"/>
                        <a:pt x="245940" y="35224"/>
                      </a:cubicBezTo>
                      <a:cubicBezTo>
                        <a:pt x="225832" y="42103"/>
                        <a:pt x="152807" y="40516"/>
                        <a:pt x="144340" y="41574"/>
                      </a:cubicBezTo>
                      <a:cubicBezTo>
                        <a:pt x="135873" y="42632"/>
                        <a:pt x="214190" y="39987"/>
                        <a:pt x="195140" y="41574"/>
                      </a:cubicBezTo>
                      <a:cubicBezTo>
                        <a:pt x="176090" y="43161"/>
                        <a:pt x="15752" y="43162"/>
                        <a:pt x="1465" y="447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0" name="フリーフォーム 1509">
                  <a:extLst>
                    <a:ext uri="{FF2B5EF4-FFF2-40B4-BE49-F238E27FC236}">
                      <a16:creationId xmlns:a16="http://schemas.microsoft.com/office/drawing/2014/main" id="{A73C23FC-521F-5E93-7AA1-CDCD66C4CAC5}"/>
                    </a:ext>
                  </a:extLst>
                </p:cNvPr>
                <p:cNvSpPr/>
                <p:nvPr/>
              </p:nvSpPr>
              <p:spPr>
                <a:xfrm>
                  <a:off x="676249" y="4503884"/>
                  <a:ext cx="280358" cy="84121"/>
                </a:xfrm>
                <a:custGeom>
                  <a:avLst/>
                  <a:gdLst>
                    <a:gd name="connsiteX0" fmla="*/ 26 w 280358"/>
                    <a:gd name="connsiteY0" fmla="*/ 74466 h 84121"/>
                    <a:gd name="connsiteX1" fmla="*/ 155601 w 280358"/>
                    <a:gd name="connsiteY1" fmla="*/ 10966 h 84121"/>
                    <a:gd name="connsiteX2" fmla="*/ 196876 w 280358"/>
                    <a:gd name="connsiteY2" fmla="*/ 30016 h 84121"/>
                    <a:gd name="connsiteX3" fmla="*/ 193701 w 280358"/>
                    <a:gd name="connsiteY3" fmla="*/ 1441 h 84121"/>
                    <a:gd name="connsiteX4" fmla="*/ 279426 w 280358"/>
                    <a:gd name="connsiteY4" fmla="*/ 83991 h 84121"/>
                    <a:gd name="connsiteX5" fmla="*/ 234976 w 280358"/>
                    <a:gd name="connsiteY5" fmla="*/ 20491 h 84121"/>
                    <a:gd name="connsiteX6" fmla="*/ 168301 w 280358"/>
                    <a:gd name="connsiteY6" fmla="*/ 17316 h 84121"/>
                    <a:gd name="connsiteX7" fmla="*/ 26 w 280358"/>
                    <a:gd name="connsiteY7" fmla="*/ 74466 h 8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0358" h="84121">
                      <a:moveTo>
                        <a:pt x="26" y="74466"/>
                      </a:moveTo>
                      <a:cubicBezTo>
                        <a:pt x="-2091" y="73408"/>
                        <a:pt x="122793" y="18374"/>
                        <a:pt x="155601" y="10966"/>
                      </a:cubicBezTo>
                      <a:cubicBezTo>
                        <a:pt x="188409" y="3558"/>
                        <a:pt x="190526" y="31603"/>
                        <a:pt x="196876" y="30016"/>
                      </a:cubicBezTo>
                      <a:cubicBezTo>
                        <a:pt x="203226" y="28428"/>
                        <a:pt x="179943" y="-7555"/>
                        <a:pt x="193701" y="1441"/>
                      </a:cubicBezTo>
                      <a:cubicBezTo>
                        <a:pt x="207459" y="10437"/>
                        <a:pt x="272547" y="80816"/>
                        <a:pt x="279426" y="83991"/>
                      </a:cubicBezTo>
                      <a:cubicBezTo>
                        <a:pt x="286305" y="87166"/>
                        <a:pt x="253497" y="31603"/>
                        <a:pt x="234976" y="20491"/>
                      </a:cubicBezTo>
                      <a:cubicBezTo>
                        <a:pt x="216455" y="9378"/>
                        <a:pt x="201638" y="8320"/>
                        <a:pt x="168301" y="17316"/>
                      </a:cubicBezTo>
                      <a:cubicBezTo>
                        <a:pt x="134964" y="26312"/>
                        <a:pt x="2143" y="75524"/>
                        <a:pt x="26" y="744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1" name="フリーフォーム 1510">
                  <a:extLst>
                    <a:ext uri="{FF2B5EF4-FFF2-40B4-BE49-F238E27FC236}">
                      <a16:creationId xmlns:a16="http://schemas.microsoft.com/office/drawing/2014/main" id="{DCD8929A-5E1C-A174-2C99-783D22E86B2B}"/>
                    </a:ext>
                  </a:extLst>
                </p:cNvPr>
                <p:cNvSpPr/>
                <p:nvPr/>
              </p:nvSpPr>
              <p:spPr>
                <a:xfrm>
                  <a:off x="701224" y="4447587"/>
                  <a:ext cx="252633" cy="105366"/>
                </a:xfrm>
                <a:custGeom>
                  <a:avLst/>
                  <a:gdLst>
                    <a:gd name="connsiteX0" fmla="*/ 451 w 252633"/>
                    <a:gd name="connsiteY0" fmla="*/ 105363 h 105366"/>
                    <a:gd name="connsiteX1" fmla="*/ 152851 w 252633"/>
                    <a:gd name="connsiteY1" fmla="*/ 32338 h 105366"/>
                    <a:gd name="connsiteX2" fmla="*/ 251276 w 252633"/>
                    <a:gd name="connsiteY2" fmla="*/ 70438 h 105366"/>
                    <a:gd name="connsiteX3" fmla="*/ 206826 w 252633"/>
                    <a:gd name="connsiteY3" fmla="*/ 38688 h 105366"/>
                    <a:gd name="connsiteX4" fmla="*/ 159201 w 252633"/>
                    <a:gd name="connsiteY4" fmla="*/ 588 h 105366"/>
                    <a:gd name="connsiteX5" fmla="*/ 190951 w 252633"/>
                    <a:gd name="connsiteY5" fmla="*/ 16463 h 105366"/>
                    <a:gd name="connsiteX6" fmla="*/ 108401 w 252633"/>
                    <a:gd name="connsiteY6" fmla="*/ 29163 h 105366"/>
                    <a:gd name="connsiteX7" fmla="*/ 451 w 252633"/>
                    <a:gd name="connsiteY7" fmla="*/ 105363 h 10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633" h="105366">
                      <a:moveTo>
                        <a:pt x="451" y="105363"/>
                      </a:moveTo>
                      <a:cubicBezTo>
                        <a:pt x="7859" y="105892"/>
                        <a:pt x="111047" y="38159"/>
                        <a:pt x="152851" y="32338"/>
                      </a:cubicBezTo>
                      <a:cubicBezTo>
                        <a:pt x="194655" y="26517"/>
                        <a:pt x="242280" y="69380"/>
                        <a:pt x="251276" y="70438"/>
                      </a:cubicBezTo>
                      <a:cubicBezTo>
                        <a:pt x="260272" y="71496"/>
                        <a:pt x="222172" y="50330"/>
                        <a:pt x="206826" y="38688"/>
                      </a:cubicBezTo>
                      <a:cubicBezTo>
                        <a:pt x="191480" y="27046"/>
                        <a:pt x="161847" y="4292"/>
                        <a:pt x="159201" y="588"/>
                      </a:cubicBezTo>
                      <a:cubicBezTo>
                        <a:pt x="156555" y="-3116"/>
                        <a:pt x="199418" y="11700"/>
                        <a:pt x="190951" y="16463"/>
                      </a:cubicBezTo>
                      <a:cubicBezTo>
                        <a:pt x="182484" y="21226"/>
                        <a:pt x="138034" y="14875"/>
                        <a:pt x="108401" y="29163"/>
                      </a:cubicBezTo>
                      <a:cubicBezTo>
                        <a:pt x="78768" y="43451"/>
                        <a:pt x="-6957" y="104834"/>
                        <a:pt x="451" y="105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2" name="フリーフォーム 1511">
                  <a:extLst>
                    <a:ext uri="{FF2B5EF4-FFF2-40B4-BE49-F238E27FC236}">
                      <a16:creationId xmlns:a16="http://schemas.microsoft.com/office/drawing/2014/main" id="{0D207EB5-1F1C-F626-E8B1-B8704BE4824C}"/>
                    </a:ext>
                  </a:extLst>
                </p:cNvPr>
                <p:cNvSpPr/>
                <p:nvPr/>
              </p:nvSpPr>
              <p:spPr>
                <a:xfrm>
                  <a:off x="582368" y="3737997"/>
                  <a:ext cx="75048" cy="650360"/>
                </a:xfrm>
                <a:custGeom>
                  <a:avLst/>
                  <a:gdLst>
                    <a:gd name="connsiteX0" fmla="*/ 27232 w 75048"/>
                    <a:gd name="connsiteY0" fmla="*/ 2153 h 650360"/>
                    <a:gd name="connsiteX1" fmla="*/ 20882 w 75048"/>
                    <a:gd name="connsiteY1" fmla="*/ 300603 h 650360"/>
                    <a:gd name="connsiteX2" fmla="*/ 39932 w 75048"/>
                    <a:gd name="connsiteY2" fmla="*/ 427603 h 650360"/>
                    <a:gd name="connsiteX3" fmla="*/ 24057 w 75048"/>
                    <a:gd name="connsiteY3" fmla="*/ 389503 h 650360"/>
                    <a:gd name="connsiteX4" fmla="*/ 74857 w 75048"/>
                    <a:gd name="connsiteY4" fmla="*/ 643503 h 650360"/>
                    <a:gd name="connsiteX5" fmla="*/ 39932 w 75048"/>
                    <a:gd name="connsiteY5" fmla="*/ 560953 h 650360"/>
                    <a:gd name="connsiteX6" fmla="*/ 1832 w 75048"/>
                    <a:gd name="connsiteY6" fmla="*/ 379978 h 650360"/>
                    <a:gd name="connsiteX7" fmla="*/ 20882 w 75048"/>
                    <a:gd name="connsiteY7" fmla="*/ 418078 h 650360"/>
                    <a:gd name="connsiteX8" fmla="*/ 1832 w 75048"/>
                    <a:gd name="connsiteY8" fmla="*/ 94228 h 650360"/>
                    <a:gd name="connsiteX9" fmla="*/ 1832 w 75048"/>
                    <a:gd name="connsiteY9" fmla="*/ 160903 h 650360"/>
                    <a:gd name="connsiteX10" fmla="*/ 27232 w 75048"/>
                    <a:gd name="connsiteY10" fmla="*/ 2153 h 650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5048" h="650360">
                      <a:moveTo>
                        <a:pt x="27232" y="2153"/>
                      </a:moveTo>
                      <a:cubicBezTo>
                        <a:pt x="30407" y="25436"/>
                        <a:pt x="18765" y="229695"/>
                        <a:pt x="20882" y="300603"/>
                      </a:cubicBezTo>
                      <a:cubicBezTo>
                        <a:pt x="22999" y="371511"/>
                        <a:pt x="39403" y="412786"/>
                        <a:pt x="39932" y="427603"/>
                      </a:cubicBezTo>
                      <a:cubicBezTo>
                        <a:pt x="40461" y="442420"/>
                        <a:pt x="18236" y="353520"/>
                        <a:pt x="24057" y="389503"/>
                      </a:cubicBezTo>
                      <a:cubicBezTo>
                        <a:pt x="29878" y="425486"/>
                        <a:pt x="72211" y="614928"/>
                        <a:pt x="74857" y="643503"/>
                      </a:cubicBezTo>
                      <a:cubicBezTo>
                        <a:pt x="77503" y="672078"/>
                        <a:pt x="52103" y="604874"/>
                        <a:pt x="39932" y="560953"/>
                      </a:cubicBezTo>
                      <a:cubicBezTo>
                        <a:pt x="27761" y="517032"/>
                        <a:pt x="5007" y="403791"/>
                        <a:pt x="1832" y="379978"/>
                      </a:cubicBezTo>
                      <a:cubicBezTo>
                        <a:pt x="-1343" y="356166"/>
                        <a:pt x="20882" y="465703"/>
                        <a:pt x="20882" y="418078"/>
                      </a:cubicBezTo>
                      <a:cubicBezTo>
                        <a:pt x="20882" y="370453"/>
                        <a:pt x="5007" y="137090"/>
                        <a:pt x="1832" y="94228"/>
                      </a:cubicBezTo>
                      <a:cubicBezTo>
                        <a:pt x="-1343" y="51366"/>
                        <a:pt x="245" y="169899"/>
                        <a:pt x="1832" y="160903"/>
                      </a:cubicBezTo>
                      <a:cubicBezTo>
                        <a:pt x="3419" y="151907"/>
                        <a:pt x="24057" y="-21130"/>
                        <a:pt x="27232" y="2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3" name="フリーフォーム 1512">
                  <a:extLst>
                    <a:ext uri="{FF2B5EF4-FFF2-40B4-BE49-F238E27FC236}">
                      <a16:creationId xmlns:a16="http://schemas.microsoft.com/office/drawing/2014/main" id="{86D362BF-63B6-B5F8-AFC8-AFCA70E2F901}"/>
                    </a:ext>
                  </a:extLst>
                </p:cNvPr>
                <p:cNvSpPr/>
                <p:nvPr/>
              </p:nvSpPr>
              <p:spPr>
                <a:xfrm>
                  <a:off x="628687" y="4250188"/>
                  <a:ext cx="85021" cy="439288"/>
                </a:xfrm>
                <a:custGeom>
                  <a:avLst/>
                  <a:gdLst>
                    <a:gd name="connsiteX0" fmla="*/ 19013 w 85021"/>
                    <a:gd name="connsiteY0" fmla="*/ 1137 h 439288"/>
                    <a:gd name="connsiteX1" fmla="*/ 31713 w 85021"/>
                    <a:gd name="connsiteY1" fmla="*/ 264662 h 439288"/>
                    <a:gd name="connsiteX2" fmla="*/ 66638 w 85021"/>
                    <a:gd name="connsiteY2" fmla="*/ 356737 h 439288"/>
                    <a:gd name="connsiteX3" fmla="*/ 34888 w 85021"/>
                    <a:gd name="connsiteY3" fmla="*/ 283712 h 439288"/>
                    <a:gd name="connsiteX4" fmla="*/ 82513 w 85021"/>
                    <a:gd name="connsiteY4" fmla="*/ 439287 h 439288"/>
                    <a:gd name="connsiteX5" fmla="*/ 76163 w 85021"/>
                    <a:gd name="connsiteY5" fmla="*/ 280537 h 439288"/>
                    <a:gd name="connsiteX6" fmla="*/ 57113 w 85021"/>
                    <a:gd name="connsiteY6" fmla="*/ 337687 h 439288"/>
                    <a:gd name="connsiteX7" fmla="*/ 3138 w 85021"/>
                    <a:gd name="connsiteY7" fmla="*/ 128137 h 439288"/>
                    <a:gd name="connsiteX8" fmla="*/ 9488 w 85021"/>
                    <a:gd name="connsiteY8" fmla="*/ 166237 h 439288"/>
                    <a:gd name="connsiteX9" fmla="*/ 19013 w 85021"/>
                    <a:gd name="connsiteY9" fmla="*/ 1137 h 4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021" h="439288">
                      <a:moveTo>
                        <a:pt x="19013" y="1137"/>
                      </a:moveTo>
                      <a:cubicBezTo>
                        <a:pt x="22717" y="17541"/>
                        <a:pt x="23776" y="205395"/>
                        <a:pt x="31713" y="264662"/>
                      </a:cubicBezTo>
                      <a:cubicBezTo>
                        <a:pt x="39650" y="323929"/>
                        <a:pt x="66109" y="353562"/>
                        <a:pt x="66638" y="356737"/>
                      </a:cubicBezTo>
                      <a:cubicBezTo>
                        <a:pt x="67167" y="359912"/>
                        <a:pt x="32242" y="269954"/>
                        <a:pt x="34888" y="283712"/>
                      </a:cubicBezTo>
                      <a:cubicBezTo>
                        <a:pt x="37534" y="297470"/>
                        <a:pt x="75634" y="439816"/>
                        <a:pt x="82513" y="439287"/>
                      </a:cubicBezTo>
                      <a:cubicBezTo>
                        <a:pt x="89392" y="438758"/>
                        <a:pt x="80396" y="297470"/>
                        <a:pt x="76163" y="280537"/>
                      </a:cubicBezTo>
                      <a:cubicBezTo>
                        <a:pt x="71930" y="263604"/>
                        <a:pt x="69284" y="363087"/>
                        <a:pt x="57113" y="337687"/>
                      </a:cubicBezTo>
                      <a:cubicBezTo>
                        <a:pt x="44942" y="312287"/>
                        <a:pt x="11076" y="156712"/>
                        <a:pt x="3138" y="128137"/>
                      </a:cubicBezTo>
                      <a:cubicBezTo>
                        <a:pt x="-4800" y="99562"/>
                        <a:pt x="4196" y="181583"/>
                        <a:pt x="9488" y="166237"/>
                      </a:cubicBezTo>
                      <a:cubicBezTo>
                        <a:pt x="14780" y="150891"/>
                        <a:pt x="15309" y="-15267"/>
                        <a:pt x="19013" y="1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4" name="フリーフォーム 1513">
                  <a:extLst>
                    <a:ext uri="{FF2B5EF4-FFF2-40B4-BE49-F238E27FC236}">
                      <a16:creationId xmlns:a16="http://schemas.microsoft.com/office/drawing/2014/main" id="{FBFEB696-C86D-C1DB-002A-C6777CE6F414}"/>
                    </a:ext>
                  </a:extLst>
                </p:cNvPr>
                <p:cNvSpPr/>
                <p:nvPr/>
              </p:nvSpPr>
              <p:spPr>
                <a:xfrm>
                  <a:off x="682615" y="3587703"/>
                  <a:ext cx="219473" cy="60397"/>
                </a:xfrm>
                <a:custGeom>
                  <a:avLst/>
                  <a:gdLst>
                    <a:gd name="connsiteX0" fmla="*/ 10 w 219473"/>
                    <a:gd name="connsiteY0" fmla="*/ 60372 h 60397"/>
                    <a:gd name="connsiteX1" fmla="*/ 104785 w 219473"/>
                    <a:gd name="connsiteY1" fmla="*/ 15922 h 60397"/>
                    <a:gd name="connsiteX2" fmla="*/ 215910 w 219473"/>
                    <a:gd name="connsiteY2" fmla="*/ 57197 h 60397"/>
                    <a:gd name="connsiteX3" fmla="*/ 187335 w 219473"/>
                    <a:gd name="connsiteY3" fmla="*/ 28622 h 60397"/>
                    <a:gd name="connsiteX4" fmla="*/ 139710 w 219473"/>
                    <a:gd name="connsiteY4" fmla="*/ 47 h 60397"/>
                    <a:gd name="connsiteX5" fmla="*/ 98435 w 219473"/>
                    <a:gd name="connsiteY5" fmla="*/ 22272 h 60397"/>
                    <a:gd name="connsiteX6" fmla="*/ 10 w 219473"/>
                    <a:gd name="connsiteY6" fmla="*/ 60372 h 6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473" h="60397">
                      <a:moveTo>
                        <a:pt x="10" y="60372"/>
                      </a:moveTo>
                      <a:cubicBezTo>
                        <a:pt x="1068" y="59314"/>
                        <a:pt x="68802" y="16451"/>
                        <a:pt x="104785" y="15922"/>
                      </a:cubicBezTo>
                      <a:cubicBezTo>
                        <a:pt x="140768" y="15393"/>
                        <a:pt x="202152" y="55080"/>
                        <a:pt x="215910" y="57197"/>
                      </a:cubicBezTo>
                      <a:cubicBezTo>
                        <a:pt x="229668" y="59314"/>
                        <a:pt x="200035" y="38147"/>
                        <a:pt x="187335" y="28622"/>
                      </a:cubicBezTo>
                      <a:cubicBezTo>
                        <a:pt x="174635" y="19097"/>
                        <a:pt x="154527" y="1105"/>
                        <a:pt x="139710" y="47"/>
                      </a:cubicBezTo>
                      <a:cubicBezTo>
                        <a:pt x="124893" y="-1011"/>
                        <a:pt x="119602" y="15922"/>
                        <a:pt x="98435" y="22272"/>
                      </a:cubicBezTo>
                      <a:cubicBezTo>
                        <a:pt x="77268" y="28622"/>
                        <a:pt x="-1048" y="61430"/>
                        <a:pt x="10" y="603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5" name="フリーフォーム 1514">
                  <a:extLst>
                    <a:ext uri="{FF2B5EF4-FFF2-40B4-BE49-F238E27FC236}">
                      <a16:creationId xmlns:a16="http://schemas.microsoft.com/office/drawing/2014/main" id="{80595782-269E-0272-E090-760B361B45EA}"/>
                    </a:ext>
                  </a:extLst>
                </p:cNvPr>
                <p:cNvSpPr/>
                <p:nvPr/>
              </p:nvSpPr>
              <p:spPr>
                <a:xfrm>
                  <a:off x="666712" y="3690292"/>
                  <a:ext cx="70994" cy="484182"/>
                </a:xfrm>
                <a:custGeom>
                  <a:avLst/>
                  <a:gdLst>
                    <a:gd name="connsiteX0" fmla="*/ 38 w 70994"/>
                    <a:gd name="connsiteY0" fmla="*/ 2233 h 484182"/>
                    <a:gd name="connsiteX1" fmla="*/ 66713 w 70994"/>
                    <a:gd name="connsiteY1" fmla="*/ 475308 h 484182"/>
                    <a:gd name="connsiteX2" fmla="*/ 63538 w 70994"/>
                    <a:gd name="connsiteY2" fmla="*/ 310208 h 484182"/>
                    <a:gd name="connsiteX3" fmla="*/ 57188 w 70994"/>
                    <a:gd name="connsiteY3" fmla="*/ 297508 h 484182"/>
                    <a:gd name="connsiteX4" fmla="*/ 38 w 70994"/>
                    <a:gd name="connsiteY4" fmla="*/ 2233 h 484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94" h="484182">
                      <a:moveTo>
                        <a:pt x="38" y="2233"/>
                      </a:moveTo>
                      <a:cubicBezTo>
                        <a:pt x="1625" y="31866"/>
                        <a:pt x="56130" y="423979"/>
                        <a:pt x="66713" y="475308"/>
                      </a:cubicBezTo>
                      <a:cubicBezTo>
                        <a:pt x="77296" y="526637"/>
                        <a:pt x="65125" y="339841"/>
                        <a:pt x="63538" y="310208"/>
                      </a:cubicBezTo>
                      <a:cubicBezTo>
                        <a:pt x="61951" y="280575"/>
                        <a:pt x="67771" y="348308"/>
                        <a:pt x="57188" y="297508"/>
                      </a:cubicBezTo>
                      <a:cubicBezTo>
                        <a:pt x="46605" y="246708"/>
                        <a:pt x="-1549" y="-27400"/>
                        <a:pt x="38" y="22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6" name="フリーフォーム 1515">
                  <a:extLst>
                    <a:ext uri="{FF2B5EF4-FFF2-40B4-BE49-F238E27FC236}">
                      <a16:creationId xmlns:a16="http://schemas.microsoft.com/office/drawing/2014/main" id="{93D67141-1653-66D1-13BC-4691BE1F9C0A}"/>
                    </a:ext>
                  </a:extLst>
                </p:cNvPr>
                <p:cNvSpPr/>
                <p:nvPr/>
              </p:nvSpPr>
              <p:spPr>
                <a:xfrm>
                  <a:off x="923328" y="3809583"/>
                  <a:ext cx="22833" cy="548577"/>
                </a:xfrm>
                <a:custGeom>
                  <a:avLst/>
                  <a:gdLst>
                    <a:gd name="connsiteX0" fmla="*/ 3772 w 22833"/>
                    <a:gd name="connsiteY0" fmla="*/ 70267 h 548577"/>
                    <a:gd name="connsiteX1" fmla="*/ 22822 w 22833"/>
                    <a:gd name="connsiteY1" fmla="*/ 489367 h 548577"/>
                    <a:gd name="connsiteX2" fmla="*/ 597 w 22833"/>
                    <a:gd name="connsiteY2" fmla="*/ 536992 h 548577"/>
                    <a:gd name="connsiteX3" fmla="*/ 6947 w 22833"/>
                    <a:gd name="connsiteY3" fmla="*/ 406817 h 548577"/>
                    <a:gd name="connsiteX4" fmla="*/ 13297 w 22833"/>
                    <a:gd name="connsiteY4" fmla="*/ 206792 h 548577"/>
                    <a:gd name="connsiteX5" fmla="*/ 13297 w 22833"/>
                    <a:gd name="connsiteY5" fmla="*/ 248067 h 548577"/>
                    <a:gd name="connsiteX6" fmla="*/ 13297 w 22833"/>
                    <a:gd name="connsiteY6" fmla="*/ 19467 h 548577"/>
                    <a:gd name="connsiteX7" fmla="*/ 3772 w 22833"/>
                    <a:gd name="connsiteY7" fmla="*/ 70267 h 54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33" h="548577">
                      <a:moveTo>
                        <a:pt x="3772" y="70267"/>
                      </a:moveTo>
                      <a:cubicBezTo>
                        <a:pt x="5360" y="148584"/>
                        <a:pt x="23351" y="411580"/>
                        <a:pt x="22822" y="489367"/>
                      </a:cubicBezTo>
                      <a:cubicBezTo>
                        <a:pt x="22293" y="567155"/>
                        <a:pt x="3243" y="550750"/>
                        <a:pt x="597" y="536992"/>
                      </a:cubicBezTo>
                      <a:cubicBezTo>
                        <a:pt x="-2049" y="523234"/>
                        <a:pt x="4830" y="461850"/>
                        <a:pt x="6947" y="406817"/>
                      </a:cubicBezTo>
                      <a:cubicBezTo>
                        <a:pt x="9064" y="351784"/>
                        <a:pt x="12239" y="233250"/>
                        <a:pt x="13297" y="206792"/>
                      </a:cubicBezTo>
                      <a:cubicBezTo>
                        <a:pt x="14355" y="180334"/>
                        <a:pt x="13297" y="248067"/>
                        <a:pt x="13297" y="248067"/>
                      </a:cubicBezTo>
                      <a:cubicBezTo>
                        <a:pt x="13297" y="216846"/>
                        <a:pt x="15943" y="53334"/>
                        <a:pt x="13297" y="19467"/>
                      </a:cubicBezTo>
                      <a:cubicBezTo>
                        <a:pt x="10651" y="-14400"/>
                        <a:pt x="2184" y="-8050"/>
                        <a:pt x="3772" y="702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7" name="フリーフォーム 1516">
                  <a:extLst>
                    <a:ext uri="{FF2B5EF4-FFF2-40B4-BE49-F238E27FC236}">
                      <a16:creationId xmlns:a16="http://schemas.microsoft.com/office/drawing/2014/main" id="{5BABF5CA-4079-4BB2-1B81-9950618BA77E}"/>
                    </a:ext>
                  </a:extLst>
                </p:cNvPr>
                <p:cNvSpPr/>
                <p:nvPr/>
              </p:nvSpPr>
              <p:spPr>
                <a:xfrm>
                  <a:off x="453991" y="3760365"/>
                  <a:ext cx="146493" cy="419200"/>
                </a:xfrm>
                <a:custGeom>
                  <a:avLst/>
                  <a:gdLst>
                    <a:gd name="connsiteX0" fmla="*/ 34 w 146493"/>
                    <a:gd name="connsiteY0" fmla="*/ 2010 h 419200"/>
                    <a:gd name="connsiteX1" fmla="*/ 73059 w 146493"/>
                    <a:gd name="connsiteY1" fmla="*/ 90910 h 419200"/>
                    <a:gd name="connsiteX2" fmla="*/ 123859 w 146493"/>
                    <a:gd name="connsiteY2" fmla="*/ 100435 h 419200"/>
                    <a:gd name="connsiteX3" fmla="*/ 130209 w 146493"/>
                    <a:gd name="connsiteY3" fmla="*/ 205210 h 419200"/>
                    <a:gd name="connsiteX4" fmla="*/ 142909 w 146493"/>
                    <a:gd name="connsiteY4" fmla="*/ 163935 h 419200"/>
                    <a:gd name="connsiteX5" fmla="*/ 142909 w 146493"/>
                    <a:gd name="connsiteY5" fmla="*/ 414760 h 419200"/>
                    <a:gd name="connsiteX6" fmla="*/ 101634 w 146493"/>
                    <a:gd name="connsiteY6" fmla="*/ 309985 h 419200"/>
                    <a:gd name="connsiteX7" fmla="*/ 41309 w 146493"/>
                    <a:gd name="connsiteY7" fmla="*/ 129010 h 419200"/>
                    <a:gd name="connsiteX8" fmla="*/ 82584 w 146493"/>
                    <a:gd name="connsiteY8" fmla="*/ 189335 h 419200"/>
                    <a:gd name="connsiteX9" fmla="*/ 34 w 146493"/>
                    <a:gd name="connsiteY9" fmla="*/ 2010 h 4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493" h="419200">
                      <a:moveTo>
                        <a:pt x="34" y="2010"/>
                      </a:moveTo>
                      <a:cubicBezTo>
                        <a:pt x="-1553" y="-14394"/>
                        <a:pt x="52422" y="74506"/>
                        <a:pt x="73059" y="90910"/>
                      </a:cubicBezTo>
                      <a:cubicBezTo>
                        <a:pt x="93696" y="107314"/>
                        <a:pt x="114334" y="81385"/>
                        <a:pt x="123859" y="100435"/>
                      </a:cubicBezTo>
                      <a:cubicBezTo>
                        <a:pt x="133384" y="119485"/>
                        <a:pt x="127034" y="194627"/>
                        <a:pt x="130209" y="205210"/>
                      </a:cubicBezTo>
                      <a:cubicBezTo>
                        <a:pt x="133384" y="215793"/>
                        <a:pt x="140792" y="129010"/>
                        <a:pt x="142909" y="163935"/>
                      </a:cubicBezTo>
                      <a:cubicBezTo>
                        <a:pt x="145026" y="198860"/>
                        <a:pt x="149788" y="390418"/>
                        <a:pt x="142909" y="414760"/>
                      </a:cubicBezTo>
                      <a:cubicBezTo>
                        <a:pt x="136030" y="439102"/>
                        <a:pt x="118567" y="357610"/>
                        <a:pt x="101634" y="309985"/>
                      </a:cubicBezTo>
                      <a:cubicBezTo>
                        <a:pt x="84701" y="262360"/>
                        <a:pt x="44484" y="149118"/>
                        <a:pt x="41309" y="129010"/>
                      </a:cubicBezTo>
                      <a:cubicBezTo>
                        <a:pt x="38134" y="108902"/>
                        <a:pt x="91051" y="204681"/>
                        <a:pt x="82584" y="189335"/>
                      </a:cubicBezTo>
                      <a:cubicBezTo>
                        <a:pt x="74117" y="173989"/>
                        <a:pt x="1621" y="18414"/>
                        <a:pt x="34" y="20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8" name="フリーフォーム 1517">
                  <a:extLst>
                    <a:ext uri="{FF2B5EF4-FFF2-40B4-BE49-F238E27FC236}">
                      <a16:creationId xmlns:a16="http://schemas.microsoft.com/office/drawing/2014/main" id="{8F4A41F4-7CA7-3BBD-F729-5E3517201BD7}"/>
                    </a:ext>
                  </a:extLst>
                </p:cNvPr>
                <p:cNvSpPr/>
                <p:nvPr/>
              </p:nvSpPr>
              <p:spPr>
                <a:xfrm>
                  <a:off x="491801" y="3653870"/>
                  <a:ext cx="118131" cy="169510"/>
                </a:xfrm>
                <a:custGeom>
                  <a:avLst/>
                  <a:gdLst>
                    <a:gd name="connsiteX0" fmla="*/ 108274 w 118131"/>
                    <a:gd name="connsiteY0" fmla="*/ 555 h 169510"/>
                    <a:gd name="connsiteX1" fmla="*/ 82874 w 118131"/>
                    <a:gd name="connsiteY1" fmla="*/ 79930 h 169510"/>
                    <a:gd name="connsiteX2" fmla="*/ 117799 w 118131"/>
                    <a:gd name="connsiteY2" fmla="*/ 165655 h 169510"/>
                    <a:gd name="connsiteX3" fmla="*/ 57474 w 118131"/>
                    <a:gd name="connsiteY3" fmla="*/ 152955 h 169510"/>
                    <a:gd name="connsiteX4" fmla="*/ 38424 w 118131"/>
                    <a:gd name="connsiteY4" fmla="*/ 137080 h 169510"/>
                    <a:gd name="connsiteX5" fmla="*/ 51124 w 118131"/>
                    <a:gd name="connsiteY5" fmla="*/ 118030 h 169510"/>
                    <a:gd name="connsiteX6" fmla="*/ 324 w 118131"/>
                    <a:gd name="connsiteY6" fmla="*/ 121205 h 169510"/>
                    <a:gd name="connsiteX7" fmla="*/ 108274 w 118131"/>
                    <a:gd name="connsiteY7" fmla="*/ 555 h 169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131" h="169510">
                      <a:moveTo>
                        <a:pt x="108274" y="555"/>
                      </a:moveTo>
                      <a:cubicBezTo>
                        <a:pt x="122032" y="-6324"/>
                        <a:pt x="81287" y="52413"/>
                        <a:pt x="82874" y="79930"/>
                      </a:cubicBezTo>
                      <a:cubicBezTo>
                        <a:pt x="84461" y="107447"/>
                        <a:pt x="122032" y="153484"/>
                        <a:pt x="117799" y="165655"/>
                      </a:cubicBezTo>
                      <a:cubicBezTo>
                        <a:pt x="113566" y="177826"/>
                        <a:pt x="70703" y="157717"/>
                        <a:pt x="57474" y="152955"/>
                      </a:cubicBezTo>
                      <a:cubicBezTo>
                        <a:pt x="44245" y="148193"/>
                        <a:pt x="39482" y="142901"/>
                        <a:pt x="38424" y="137080"/>
                      </a:cubicBezTo>
                      <a:cubicBezTo>
                        <a:pt x="37366" y="131259"/>
                        <a:pt x="57474" y="120676"/>
                        <a:pt x="51124" y="118030"/>
                      </a:cubicBezTo>
                      <a:cubicBezTo>
                        <a:pt x="44774" y="115384"/>
                        <a:pt x="-4439" y="136551"/>
                        <a:pt x="324" y="121205"/>
                      </a:cubicBezTo>
                      <a:cubicBezTo>
                        <a:pt x="5087" y="105859"/>
                        <a:pt x="94516" y="7434"/>
                        <a:pt x="108274" y="5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9" name="フリーフォーム 1518">
                  <a:extLst>
                    <a:ext uri="{FF2B5EF4-FFF2-40B4-BE49-F238E27FC236}">
                      <a16:creationId xmlns:a16="http://schemas.microsoft.com/office/drawing/2014/main" id="{C81CE9C1-FE6A-6B2D-59B9-D88504226F13}"/>
                    </a:ext>
                  </a:extLst>
                </p:cNvPr>
                <p:cNvSpPr/>
                <p:nvPr/>
              </p:nvSpPr>
              <p:spPr>
                <a:xfrm>
                  <a:off x="809592" y="3714552"/>
                  <a:ext cx="66720" cy="590898"/>
                </a:xfrm>
                <a:custGeom>
                  <a:avLst/>
                  <a:gdLst>
                    <a:gd name="connsiteX0" fmla="*/ 33 w 66720"/>
                    <a:gd name="connsiteY0" fmla="*/ 198 h 590898"/>
                    <a:gd name="connsiteX1" fmla="*/ 57183 w 66720"/>
                    <a:gd name="connsiteY1" fmla="*/ 70048 h 590898"/>
                    <a:gd name="connsiteX2" fmla="*/ 15908 w 66720"/>
                    <a:gd name="connsiteY2" fmla="*/ 225623 h 590898"/>
                    <a:gd name="connsiteX3" fmla="*/ 38133 w 66720"/>
                    <a:gd name="connsiteY3" fmla="*/ 143073 h 590898"/>
                    <a:gd name="connsiteX4" fmla="*/ 28608 w 66720"/>
                    <a:gd name="connsiteY4" fmla="*/ 590748 h 590898"/>
                    <a:gd name="connsiteX5" fmla="*/ 66708 w 66720"/>
                    <a:gd name="connsiteY5" fmla="*/ 89098 h 590898"/>
                    <a:gd name="connsiteX6" fmla="*/ 33 w 66720"/>
                    <a:gd name="connsiteY6" fmla="*/ 198 h 590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720" h="590898">
                      <a:moveTo>
                        <a:pt x="33" y="198"/>
                      </a:moveTo>
                      <a:cubicBezTo>
                        <a:pt x="-1554" y="-2977"/>
                        <a:pt x="54537" y="32477"/>
                        <a:pt x="57183" y="70048"/>
                      </a:cubicBezTo>
                      <a:cubicBezTo>
                        <a:pt x="59829" y="107619"/>
                        <a:pt x="19083" y="213452"/>
                        <a:pt x="15908" y="225623"/>
                      </a:cubicBezTo>
                      <a:cubicBezTo>
                        <a:pt x="12733" y="237794"/>
                        <a:pt x="36016" y="82219"/>
                        <a:pt x="38133" y="143073"/>
                      </a:cubicBezTo>
                      <a:cubicBezTo>
                        <a:pt x="40250" y="203927"/>
                        <a:pt x="23846" y="599744"/>
                        <a:pt x="28608" y="590748"/>
                      </a:cubicBezTo>
                      <a:cubicBezTo>
                        <a:pt x="33370" y="581752"/>
                        <a:pt x="65650" y="183290"/>
                        <a:pt x="66708" y="89098"/>
                      </a:cubicBezTo>
                      <a:cubicBezTo>
                        <a:pt x="67766" y="-5094"/>
                        <a:pt x="1620" y="3373"/>
                        <a:pt x="33" y="1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0" name="フリーフォーム 1519">
                  <a:extLst>
                    <a:ext uri="{FF2B5EF4-FFF2-40B4-BE49-F238E27FC236}">
                      <a16:creationId xmlns:a16="http://schemas.microsoft.com/office/drawing/2014/main" id="{BD93901B-32D6-B0F6-8013-5546C06187B5}"/>
                    </a:ext>
                  </a:extLst>
                </p:cNvPr>
                <p:cNvSpPr/>
                <p:nvPr/>
              </p:nvSpPr>
              <p:spPr>
                <a:xfrm>
                  <a:off x="711200" y="4282121"/>
                  <a:ext cx="257367" cy="162879"/>
                </a:xfrm>
                <a:custGeom>
                  <a:avLst/>
                  <a:gdLst>
                    <a:gd name="connsiteX0" fmla="*/ 0 w 257367"/>
                    <a:gd name="connsiteY0" fmla="*/ 4129 h 162879"/>
                    <a:gd name="connsiteX1" fmla="*/ 57150 w 257367"/>
                    <a:gd name="connsiteY1" fmla="*/ 7304 h 162879"/>
                    <a:gd name="connsiteX2" fmla="*/ 142875 w 257367"/>
                    <a:gd name="connsiteY2" fmla="*/ 83504 h 162879"/>
                    <a:gd name="connsiteX3" fmla="*/ 257175 w 257367"/>
                    <a:gd name="connsiteY3" fmla="*/ 105729 h 162879"/>
                    <a:gd name="connsiteX4" fmla="*/ 171450 w 257367"/>
                    <a:gd name="connsiteY4" fmla="*/ 162879 h 162879"/>
                    <a:gd name="connsiteX5" fmla="*/ 225425 w 257367"/>
                    <a:gd name="connsiteY5" fmla="*/ 105729 h 162879"/>
                    <a:gd name="connsiteX6" fmla="*/ 142875 w 257367"/>
                    <a:gd name="connsiteY6" fmla="*/ 70804 h 162879"/>
                    <a:gd name="connsiteX7" fmla="*/ 101600 w 257367"/>
                    <a:gd name="connsiteY7" fmla="*/ 10479 h 162879"/>
                    <a:gd name="connsiteX8" fmla="*/ 57150 w 257367"/>
                    <a:gd name="connsiteY8" fmla="*/ 16829 h 162879"/>
                    <a:gd name="connsiteX9" fmla="*/ 0 w 257367"/>
                    <a:gd name="connsiteY9" fmla="*/ 4129 h 16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367" h="162879">
                      <a:moveTo>
                        <a:pt x="0" y="4129"/>
                      </a:moveTo>
                      <a:cubicBezTo>
                        <a:pt x="0" y="2542"/>
                        <a:pt x="33338" y="-5925"/>
                        <a:pt x="57150" y="7304"/>
                      </a:cubicBezTo>
                      <a:cubicBezTo>
                        <a:pt x="80962" y="20533"/>
                        <a:pt x="109537" y="67100"/>
                        <a:pt x="142875" y="83504"/>
                      </a:cubicBezTo>
                      <a:cubicBezTo>
                        <a:pt x="176213" y="99908"/>
                        <a:pt x="252413" y="92500"/>
                        <a:pt x="257175" y="105729"/>
                      </a:cubicBezTo>
                      <a:cubicBezTo>
                        <a:pt x="261937" y="118958"/>
                        <a:pt x="176742" y="162879"/>
                        <a:pt x="171450" y="162879"/>
                      </a:cubicBezTo>
                      <a:cubicBezTo>
                        <a:pt x="166158" y="162879"/>
                        <a:pt x="230188" y="121075"/>
                        <a:pt x="225425" y="105729"/>
                      </a:cubicBezTo>
                      <a:cubicBezTo>
                        <a:pt x="220662" y="90383"/>
                        <a:pt x="163513" y="86679"/>
                        <a:pt x="142875" y="70804"/>
                      </a:cubicBezTo>
                      <a:cubicBezTo>
                        <a:pt x="122238" y="54929"/>
                        <a:pt x="115887" y="19475"/>
                        <a:pt x="101600" y="10479"/>
                      </a:cubicBezTo>
                      <a:cubicBezTo>
                        <a:pt x="87313" y="1483"/>
                        <a:pt x="73554" y="13125"/>
                        <a:pt x="57150" y="16829"/>
                      </a:cubicBezTo>
                      <a:cubicBezTo>
                        <a:pt x="40746" y="20533"/>
                        <a:pt x="0" y="5716"/>
                        <a:pt x="0" y="41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1" name="フリーフォーム 1520">
                  <a:extLst>
                    <a:ext uri="{FF2B5EF4-FFF2-40B4-BE49-F238E27FC236}">
                      <a16:creationId xmlns:a16="http://schemas.microsoft.com/office/drawing/2014/main" id="{A1E65070-9376-8B1A-F672-286461839BD2}"/>
                    </a:ext>
                  </a:extLst>
                </p:cNvPr>
                <p:cNvSpPr/>
                <p:nvPr/>
              </p:nvSpPr>
              <p:spPr>
                <a:xfrm>
                  <a:off x="-25457" y="3461448"/>
                  <a:ext cx="407649" cy="300956"/>
                </a:xfrm>
                <a:custGeom>
                  <a:avLst/>
                  <a:gdLst>
                    <a:gd name="connsiteX0" fmla="*/ 57 w 407649"/>
                    <a:gd name="connsiteY0" fmla="*/ 300927 h 300956"/>
                    <a:gd name="connsiteX1" fmla="*/ 117532 w 407649"/>
                    <a:gd name="connsiteY1" fmla="*/ 81852 h 300956"/>
                    <a:gd name="connsiteX2" fmla="*/ 231832 w 407649"/>
                    <a:gd name="connsiteY2" fmla="*/ 21527 h 300956"/>
                    <a:gd name="connsiteX3" fmla="*/ 203257 w 407649"/>
                    <a:gd name="connsiteY3" fmla="*/ 15177 h 300956"/>
                    <a:gd name="connsiteX4" fmla="*/ 273107 w 407649"/>
                    <a:gd name="connsiteY4" fmla="*/ 8827 h 300956"/>
                    <a:gd name="connsiteX5" fmla="*/ 406457 w 407649"/>
                    <a:gd name="connsiteY5" fmla="*/ 18352 h 300956"/>
                    <a:gd name="connsiteX6" fmla="*/ 327082 w 407649"/>
                    <a:gd name="connsiteY6" fmla="*/ 12002 h 300956"/>
                    <a:gd name="connsiteX7" fmla="*/ 136582 w 407649"/>
                    <a:gd name="connsiteY7" fmla="*/ 5652 h 300956"/>
                    <a:gd name="connsiteX8" fmla="*/ 193732 w 407649"/>
                    <a:gd name="connsiteY8" fmla="*/ 5652 h 300956"/>
                    <a:gd name="connsiteX9" fmla="*/ 85782 w 407649"/>
                    <a:gd name="connsiteY9" fmla="*/ 78677 h 300956"/>
                    <a:gd name="connsiteX10" fmla="*/ 101657 w 407649"/>
                    <a:gd name="connsiteY10" fmla="*/ 65977 h 300956"/>
                    <a:gd name="connsiteX11" fmla="*/ 57 w 407649"/>
                    <a:gd name="connsiteY11" fmla="*/ 300927 h 30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7649" h="300956">
                      <a:moveTo>
                        <a:pt x="57" y="300927"/>
                      </a:moveTo>
                      <a:cubicBezTo>
                        <a:pt x="2703" y="303573"/>
                        <a:pt x="78903" y="128419"/>
                        <a:pt x="117532" y="81852"/>
                      </a:cubicBezTo>
                      <a:cubicBezTo>
                        <a:pt x="156161" y="35285"/>
                        <a:pt x="217545" y="32639"/>
                        <a:pt x="231832" y="21527"/>
                      </a:cubicBezTo>
                      <a:cubicBezTo>
                        <a:pt x="246120" y="10414"/>
                        <a:pt x="196378" y="17294"/>
                        <a:pt x="203257" y="15177"/>
                      </a:cubicBezTo>
                      <a:cubicBezTo>
                        <a:pt x="210136" y="13060"/>
                        <a:pt x="239240" y="8298"/>
                        <a:pt x="273107" y="8827"/>
                      </a:cubicBezTo>
                      <a:cubicBezTo>
                        <a:pt x="306974" y="9356"/>
                        <a:pt x="397461" y="17823"/>
                        <a:pt x="406457" y="18352"/>
                      </a:cubicBezTo>
                      <a:cubicBezTo>
                        <a:pt x="415453" y="18881"/>
                        <a:pt x="372061" y="14119"/>
                        <a:pt x="327082" y="12002"/>
                      </a:cubicBezTo>
                      <a:cubicBezTo>
                        <a:pt x="282103" y="9885"/>
                        <a:pt x="158807" y="6710"/>
                        <a:pt x="136582" y="5652"/>
                      </a:cubicBezTo>
                      <a:cubicBezTo>
                        <a:pt x="114357" y="4594"/>
                        <a:pt x="202199" y="-6519"/>
                        <a:pt x="193732" y="5652"/>
                      </a:cubicBezTo>
                      <a:cubicBezTo>
                        <a:pt x="185265" y="17823"/>
                        <a:pt x="85782" y="78677"/>
                        <a:pt x="85782" y="78677"/>
                      </a:cubicBezTo>
                      <a:cubicBezTo>
                        <a:pt x="70436" y="88731"/>
                        <a:pt x="117003" y="35814"/>
                        <a:pt x="101657" y="65977"/>
                      </a:cubicBezTo>
                      <a:cubicBezTo>
                        <a:pt x="86311" y="96139"/>
                        <a:pt x="-2589" y="298281"/>
                        <a:pt x="57" y="3009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2" name="フリーフォーム 1521">
                  <a:extLst>
                    <a:ext uri="{FF2B5EF4-FFF2-40B4-BE49-F238E27FC236}">
                      <a16:creationId xmlns:a16="http://schemas.microsoft.com/office/drawing/2014/main" id="{07183859-52FF-08C8-F9BD-73FA6E7F5497}"/>
                    </a:ext>
                  </a:extLst>
                </p:cNvPr>
                <p:cNvSpPr/>
                <p:nvPr/>
              </p:nvSpPr>
              <p:spPr>
                <a:xfrm>
                  <a:off x="273040" y="3447955"/>
                  <a:ext cx="209812" cy="324131"/>
                </a:xfrm>
                <a:custGeom>
                  <a:avLst/>
                  <a:gdLst>
                    <a:gd name="connsiteX0" fmla="*/ 10 w 209812"/>
                    <a:gd name="connsiteY0" fmla="*/ 95 h 324131"/>
                    <a:gd name="connsiteX1" fmla="*/ 95260 w 209812"/>
                    <a:gd name="connsiteY1" fmla="*/ 92170 h 324131"/>
                    <a:gd name="connsiteX2" fmla="*/ 101610 w 209812"/>
                    <a:gd name="connsiteY2" fmla="*/ 63595 h 324131"/>
                    <a:gd name="connsiteX3" fmla="*/ 155585 w 209812"/>
                    <a:gd name="connsiteY3" fmla="*/ 215995 h 324131"/>
                    <a:gd name="connsiteX4" fmla="*/ 209560 w 209812"/>
                    <a:gd name="connsiteY4" fmla="*/ 323945 h 324131"/>
                    <a:gd name="connsiteX5" fmla="*/ 171460 w 209812"/>
                    <a:gd name="connsiteY5" fmla="*/ 190595 h 324131"/>
                    <a:gd name="connsiteX6" fmla="*/ 76210 w 209812"/>
                    <a:gd name="connsiteY6" fmla="*/ 25495 h 324131"/>
                    <a:gd name="connsiteX7" fmla="*/ 88910 w 209812"/>
                    <a:gd name="connsiteY7" fmla="*/ 73120 h 324131"/>
                    <a:gd name="connsiteX8" fmla="*/ 10 w 209812"/>
                    <a:gd name="connsiteY8" fmla="*/ 95 h 32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812" h="324131">
                      <a:moveTo>
                        <a:pt x="10" y="95"/>
                      </a:moveTo>
                      <a:cubicBezTo>
                        <a:pt x="1068" y="3270"/>
                        <a:pt x="78327" y="81587"/>
                        <a:pt x="95260" y="92170"/>
                      </a:cubicBezTo>
                      <a:cubicBezTo>
                        <a:pt x="112193" y="102753"/>
                        <a:pt x="91556" y="42957"/>
                        <a:pt x="101610" y="63595"/>
                      </a:cubicBezTo>
                      <a:cubicBezTo>
                        <a:pt x="111664" y="84233"/>
                        <a:pt x="137593" y="172603"/>
                        <a:pt x="155585" y="215995"/>
                      </a:cubicBezTo>
                      <a:cubicBezTo>
                        <a:pt x="173577" y="259387"/>
                        <a:pt x="206914" y="328178"/>
                        <a:pt x="209560" y="323945"/>
                      </a:cubicBezTo>
                      <a:cubicBezTo>
                        <a:pt x="212206" y="319712"/>
                        <a:pt x="193685" y="240337"/>
                        <a:pt x="171460" y="190595"/>
                      </a:cubicBezTo>
                      <a:cubicBezTo>
                        <a:pt x="149235" y="140853"/>
                        <a:pt x="89968" y="45074"/>
                        <a:pt x="76210" y="25495"/>
                      </a:cubicBezTo>
                      <a:cubicBezTo>
                        <a:pt x="62452" y="5916"/>
                        <a:pt x="98435" y="72591"/>
                        <a:pt x="88910" y="73120"/>
                      </a:cubicBezTo>
                      <a:cubicBezTo>
                        <a:pt x="79385" y="73649"/>
                        <a:pt x="-1048" y="-3080"/>
                        <a:pt x="10" y="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3" name="フリーフォーム 1522">
                  <a:extLst>
                    <a:ext uri="{FF2B5EF4-FFF2-40B4-BE49-F238E27FC236}">
                      <a16:creationId xmlns:a16="http://schemas.microsoft.com/office/drawing/2014/main" id="{1EE18191-C737-52B2-3C6C-B7F8953E1D6B}"/>
                    </a:ext>
                  </a:extLst>
                </p:cNvPr>
                <p:cNvSpPr/>
                <p:nvPr/>
              </p:nvSpPr>
              <p:spPr>
                <a:xfrm>
                  <a:off x="384175" y="3536916"/>
                  <a:ext cx="209550" cy="676598"/>
                </a:xfrm>
                <a:custGeom>
                  <a:avLst/>
                  <a:gdLst>
                    <a:gd name="connsiteX0" fmla="*/ 0 w 209550"/>
                    <a:gd name="connsiteY0" fmla="*/ 34 h 676598"/>
                    <a:gd name="connsiteX1" fmla="*/ 101600 w 209550"/>
                    <a:gd name="connsiteY1" fmla="*/ 346109 h 676598"/>
                    <a:gd name="connsiteX2" fmla="*/ 101600 w 209550"/>
                    <a:gd name="connsiteY2" fmla="*/ 317534 h 676598"/>
                    <a:gd name="connsiteX3" fmla="*/ 180975 w 209550"/>
                    <a:gd name="connsiteY3" fmla="*/ 609634 h 676598"/>
                    <a:gd name="connsiteX4" fmla="*/ 171450 w 209550"/>
                    <a:gd name="connsiteY4" fmla="*/ 536609 h 676598"/>
                    <a:gd name="connsiteX5" fmla="*/ 209550 w 209550"/>
                    <a:gd name="connsiteY5" fmla="*/ 676309 h 676598"/>
                    <a:gd name="connsiteX6" fmla="*/ 171450 w 209550"/>
                    <a:gd name="connsiteY6" fmla="*/ 562009 h 676598"/>
                    <a:gd name="connsiteX7" fmla="*/ 25400 w 209550"/>
                    <a:gd name="connsiteY7" fmla="*/ 219109 h 676598"/>
                    <a:gd name="connsiteX8" fmla="*/ 101600 w 209550"/>
                    <a:gd name="connsiteY8" fmla="*/ 368334 h 676598"/>
                    <a:gd name="connsiteX9" fmla="*/ 0 w 209550"/>
                    <a:gd name="connsiteY9" fmla="*/ 34 h 67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676598">
                      <a:moveTo>
                        <a:pt x="0" y="34"/>
                      </a:moveTo>
                      <a:cubicBezTo>
                        <a:pt x="0" y="-3670"/>
                        <a:pt x="84667" y="293192"/>
                        <a:pt x="101600" y="346109"/>
                      </a:cubicBezTo>
                      <a:cubicBezTo>
                        <a:pt x="118533" y="399026"/>
                        <a:pt x="88371" y="273613"/>
                        <a:pt x="101600" y="317534"/>
                      </a:cubicBezTo>
                      <a:cubicBezTo>
                        <a:pt x="114829" y="361455"/>
                        <a:pt x="169333" y="573122"/>
                        <a:pt x="180975" y="609634"/>
                      </a:cubicBezTo>
                      <a:cubicBezTo>
                        <a:pt x="192617" y="646146"/>
                        <a:pt x="166688" y="525497"/>
                        <a:pt x="171450" y="536609"/>
                      </a:cubicBezTo>
                      <a:cubicBezTo>
                        <a:pt x="176212" y="547721"/>
                        <a:pt x="209550" y="672076"/>
                        <a:pt x="209550" y="676309"/>
                      </a:cubicBezTo>
                      <a:cubicBezTo>
                        <a:pt x="209550" y="680542"/>
                        <a:pt x="202142" y="638209"/>
                        <a:pt x="171450" y="562009"/>
                      </a:cubicBezTo>
                      <a:cubicBezTo>
                        <a:pt x="140758" y="485809"/>
                        <a:pt x="37042" y="251388"/>
                        <a:pt x="25400" y="219109"/>
                      </a:cubicBezTo>
                      <a:cubicBezTo>
                        <a:pt x="13758" y="186830"/>
                        <a:pt x="103717" y="406434"/>
                        <a:pt x="101600" y="368334"/>
                      </a:cubicBezTo>
                      <a:cubicBezTo>
                        <a:pt x="99483" y="330234"/>
                        <a:pt x="0" y="3738"/>
                        <a:pt x="0" y="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4" name="フリーフォーム 1523">
                  <a:extLst>
                    <a:ext uri="{FF2B5EF4-FFF2-40B4-BE49-F238E27FC236}">
                      <a16:creationId xmlns:a16="http://schemas.microsoft.com/office/drawing/2014/main" id="{9284EDF9-CCBD-8865-C8B3-F535ABCD823C}"/>
                    </a:ext>
                  </a:extLst>
                </p:cNvPr>
                <p:cNvSpPr/>
                <p:nvPr/>
              </p:nvSpPr>
              <p:spPr>
                <a:xfrm>
                  <a:off x="348724" y="3438842"/>
                  <a:ext cx="132908" cy="507931"/>
                </a:xfrm>
                <a:custGeom>
                  <a:avLst/>
                  <a:gdLst>
                    <a:gd name="connsiteX0" fmla="*/ 526 w 132908"/>
                    <a:gd name="connsiteY0" fmla="*/ 2858 h 507931"/>
                    <a:gd name="connsiteX1" fmla="*/ 54501 w 132908"/>
                    <a:gd name="connsiteY1" fmla="*/ 294958 h 507931"/>
                    <a:gd name="connsiteX2" fmla="*/ 54501 w 132908"/>
                    <a:gd name="connsiteY2" fmla="*/ 247333 h 507931"/>
                    <a:gd name="connsiteX3" fmla="*/ 118001 w 132908"/>
                    <a:gd name="connsiteY3" fmla="*/ 479108 h 507931"/>
                    <a:gd name="connsiteX4" fmla="*/ 102126 w 132908"/>
                    <a:gd name="connsiteY4" fmla="*/ 396558 h 507931"/>
                    <a:gd name="connsiteX5" fmla="*/ 130701 w 132908"/>
                    <a:gd name="connsiteY5" fmla="*/ 501333 h 507931"/>
                    <a:gd name="connsiteX6" fmla="*/ 32276 w 132908"/>
                    <a:gd name="connsiteY6" fmla="*/ 167958 h 507931"/>
                    <a:gd name="connsiteX7" fmla="*/ 526 w 132908"/>
                    <a:gd name="connsiteY7" fmla="*/ 2858 h 507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908" h="507931">
                      <a:moveTo>
                        <a:pt x="526" y="2858"/>
                      </a:moveTo>
                      <a:cubicBezTo>
                        <a:pt x="4230" y="24025"/>
                        <a:pt x="45505" y="254212"/>
                        <a:pt x="54501" y="294958"/>
                      </a:cubicBezTo>
                      <a:cubicBezTo>
                        <a:pt x="63497" y="335704"/>
                        <a:pt x="43918" y="216641"/>
                        <a:pt x="54501" y="247333"/>
                      </a:cubicBezTo>
                      <a:cubicBezTo>
                        <a:pt x="65084" y="278025"/>
                        <a:pt x="110064" y="454237"/>
                        <a:pt x="118001" y="479108"/>
                      </a:cubicBezTo>
                      <a:cubicBezTo>
                        <a:pt x="125938" y="503979"/>
                        <a:pt x="100009" y="392854"/>
                        <a:pt x="102126" y="396558"/>
                      </a:cubicBezTo>
                      <a:cubicBezTo>
                        <a:pt x="104243" y="400262"/>
                        <a:pt x="142343" y="539433"/>
                        <a:pt x="130701" y="501333"/>
                      </a:cubicBezTo>
                      <a:cubicBezTo>
                        <a:pt x="119059" y="463233"/>
                        <a:pt x="51326" y="253683"/>
                        <a:pt x="32276" y="167958"/>
                      </a:cubicBezTo>
                      <a:cubicBezTo>
                        <a:pt x="13226" y="82233"/>
                        <a:pt x="-3178" y="-18309"/>
                        <a:pt x="526" y="2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5" name="フリーフォーム 1524">
                  <a:extLst>
                    <a:ext uri="{FF2B5EF4-FFF2-40B4-BE49-F238E27FC236}">
                      <a16:creationId xmlns:a16="http://schemas.microsoft.com/office/drawing/2014/main" id="{183F3FB6-8239-BCE2-2994-793348849678}"/>
                    </a:ext>
                  </a:extLst>
                </p:cNvPr>
                <p:cNvSpPr/>
                <p:nvPr/>
              </p:nvSpPr>
              <p:spPr>
                <a:xfrm>
                  <a:off x="136352" y="3549431"/>
                  <a:ext cx="185378" cy="67146"/>
                </a:xfrm>
                <a:custGeom>
                  <a:avLst/>
                  <a:gdLst>
                    <a:gd name="connsiteX0" fmla="*/ 173 w 185378"/>
                    <a:gd name="connsiteY0" fmla="*/ 66894 h 67146"/>
                    <a:gd name="connsiteX1" fmla="*/ 149398 w 185378"/>
                    <a:gd name="connsiteY1" fmla="*/ 219 h 67146"/>
                    <a:gd name="connsiteX2" fmla="*/ 76373 w 185378"/>
                    <a:gd name="connsiteY2" fmla="*/ 44669 h 67146"/>
                    <a:gd name="connsiteX3" fmla="*/ 184323 w 185378"/>
                    <a:gd name="connsiteY3" fmla="*/ 22444 h 67146"/>
                    <a:gd name="connsiteX4" fmla="*/ 173 w 185378"/>
                    <a:gd name="connsiteY4" fmla="*/ 66894 h 6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378" h="67146">
                      <a:moveTo>
                        <a:pt x="173" y="66894"/>
                      </a:moveTo>
                      <a:cubicBezTo>
                        <a:pt x="-5648" y="63190"/>
                        <a:pt x="136698" y="3923"/>
                        <a:pt x="149398" y="219"/>
                      </a:cubicBezTo>
                      <a:cubicBezTo>
                        <a:pt x="162098" y="-3485"/>
                        <a:pt x="70552" y="40965"/>
                        <a:pt x="76373" y="44669"/>
                      </a:cubicBezTo>
                      <a:cubicBezTo>
                        <a:pt x="82194" y="48373"/>
                        <a:pt x="197552" y="12390"/>
                        <a:pt x="184323" y="22444"/>
                      </a:cubicBezTo>
                      <a:cubicBezTo>
                        <a:pt x="171094" y="32498"/>
                        <a:pt x="5994" y="70598"/>
                        <a:pt x="173" y="668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6" name="フリーフォーム 1525">
                  <a:extLst>
                    <a:ext uri="{FF2B5EF4-FFF2-40B4-BE49-F238E27FC236}">
                      <a16:creationId xmlns:a16="http://schemas.microsoft.com/office/drawing/2014/main" id="{F613B8F3-FC4F-45EB-9075-A1BFB90ED194}"/>
                    </a:ext>
                  </a:extLst>
                </p:cNvPr>
                <p:cNvSpPr/>
                <p:nvPr/>
              </p:nvSpPr>
              <p:spPr>
                <a:xfrm>
                  <a:off x="63488" y="3542850"/>
                  <a:ext cx="253887" cy="626009"/>
                </a:xfrm>
                <a:custGeom>
                  <a:avLst/>
                  <a:gdLst>
                    <a:gd name="connsiteX0" fmla="*/ 12 w 253887"/>
                    <a:gd name="connsiteY0" fmla="*/ 450 h 626009"/>
                    <a:gd name="connsiteX1" fmla="*/ 79387 w 253887"/>
                    <a:gd name="connsiteY1" fmla="*/ 133800 h 626009"/>
                    <a:gd name="connsiteX2" fmla="*/ 76212 w 253887"/>
                    <a:gd name="connsiteY2" fmla="*/ 171900 h 626009"/>
                    <a:gd name="connsiteX3" fmla="*/ 101612 w 253887"/>
                    <a:gd name="connsiteY3" fmla="*/ 308425 h 626009"/>
                    <a:gd name="connsiteX4" fmla="*/ 82562 w 253887"/>
                    <a:gd name="connsiteY4" fmla="*/ 273500 h 626009"/>
                    <a:gd name="connsiteX5" fmla="*/ 247662 w 253887"/>
                    <a:gd name="connsiteY5" fmla="*/ 616400 h 626009"/>
                    <a:gd name="connsiteX6" fmla="*/ 203212 w 253887"/>
                    <a:gd name="connsiteY6" fmla="*/ 508450 h 626009"/>
                    <a:gd name="connsiteX7" fmla="*/ 53987 w 253887"/>
                    <a:gd name="connsiteY7" fmla="*/ 270325 h 626009"/>
                    <a:gd name="connsiteX8" fmla="*/ 69862 w 253887"/>
                    <a:gd name="connsiteY8" fmla="*/ 314775 h 626009"/>
                    <a:gd name="connsiteX9" fmla="*/ 69862 w 253887"/>
                    <a:gd name="connsiteY9" fmla="*/ 152850 h 626009"/>
                    <a:gd name="connsiteX10" fmla="*/ 73037 w 253887"/>
                    <a:gd name="connsiteY10" fmla="*/ 184600 h 626009"/>
                    <a:gd name="connsiteX11" fmla="*/ 12 w 253887"/>
                    <a:gd name="connsiteY11" fmla="*/ 450 h 626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3887" h="626009">
                      <a:moveTo>
                        <a:pt x="12" y="450"/>
                      </a:moveTo>
                      <a:cubicBezTo>
                        <a:pt x="1070" y="-8017"/>
                        <a:pt x="66687" y="105225"/>
                        <a:pt x="79387" y="133800"/>
                      </a:cubicBezTo>
                      <a:cubicBezTo>
                        <a:pt x="92087" y="162375"/>
                        <a:pt x="72508" y="142796"/>
                        <a:pt x="76212" y="171900"/>
                      </a:cubicBezTo>
                      <a:cubicBezTo>
                        <a:pt x="79916" y="201004"/>
                        <a:pt x="100554" y="291492"/>
                        <a:pt x="101612" y="308425"/>
                      </a:cubicBezTo>
                      <a:cubicBezTo>
                        <a:pt x="102670" y="325358"/>
                        <a:pt x="58220" y="222171"/>
                        <a:pt x="82562" y="273500"/>
                      </a:cubicBezTo>
                      <a:cubicBezTo>
                        <a:pt x="106904" y="324829"/>
                        <a:pt x="227554" y="577242"/>
                        <a:pt x="247662" y="616400"/>
                      </a:cubicBezTo>
                      <a:cubicBezTo>
                        <a:pt x="267770" y="655558"/>
                        <a:pt x="235491" y="566129"/>
                        <a:pt x="203212" y="508450"/>
                      </a:cubicBezTo>
                      <a:cubicBezTo>
                        <a:pt x="170933" y="450771"/>
                        <a:pt x="76212" y="302604"/>
                        <a:pt x="53987" y="270325"/>
                      </a:cubicBezTo>
                      <a:cubicBezTo>
                        <a:pt x="31762" y="238046"/>
                        <a:pt x="67216" y="334354"/>
                        <a:pt x="69862" y="314775"/>
                      </a:cubicBezTo>
                      <a:cubicBezTo>
                        <a:pt x="72508" y="295196"/>
                        <a:pt x="69333" y="174546"/>
                        <a:pt x="69862" y="152850"/>
                      </a:cubicBezTo>
                      <a:cubicBezTo>
                        <a:pt x="70391" y="131154"/>
                        <a:pt x="82033" y="207354"/>
                        <a:pt x="73037" y="184600"/>
                      </a:cubicBezTo>
                      <a:cubicBezTo>
                        <a:pt x="64041" y="161846"/>
                        <a:pt x="-1046" y="8917"/>
                        <a:pt x="12" y="4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7" name="フリーフォーム 1526">
                  <a:extLst>
                    <a:ext uri="{FF2B5EF4-FFF2-40B4-BE49-F238E27FC236}">
                      <a16:creationId xmlns:a16="http://schemas.microsoft.com/office/drawing/2014/main" id="{360C5C75-5B42-8AF4-D035-413E10562EFD}"/>
                    </a:ext>
                  </a:extLst>
                </p:cNvPr>
                <p:cNvSpPr/>
                <p:nvPr/>
              </p:nvSpPr>
              <p:spPr>
                <a:xfrm>
                  <a:off x="310838" y="4179984"/>
                  <a:ext cx="133731" cy="427049"/>
                </a:xfrm>
                <a:custGeom>
                  <a:avLst/>
                  <a:gdLst>
                    <a:gd name="connsiteX0" fmla="*/ 312 w 133731"/>
                    <a:gd name="connsiteY0" fmla="*/ 1491 h 427049"/>
                    <a:gd name="connsiteX1" fmla="*/ 16187 w 133731"/>
                    <a:gd name="connsiteY1" fmla="*/ 157066 h 427049"/>
                    <a:gd name="connsiteX2" fmla="*/ 54287 w 133731"/>
                    <a:gd name="connsiteY2" fmla="*/ 293591 h 427049"/>
                    <a:gd name="connsiteX3" fmla="*/ 38412 w 133731"/>
                    <a:gd name="connsiteY3" fmla="*/ 265016 h 427049"/>
                    <a:gd name="connsiteX4" fmla="*/ 95562 w 133731"/>
                    <a:gd name="connsiteY4" fmla="*/ 385666 h 427049"/>
                    <a:gd name="connsiteX5" fmla="*/ 133662 w 133731"/>
                    <a:gd name="connsiteY5" fmla="*/ 426941 h 427049"/>
                    <a:gd name="connsiteX6" fmla="*/ 101912 w 133731"/>
                    <a:gd name="connsiteY6" fmla="*/ 376141 h 427049"/>
                    <a:gd name="connsiteX7" fmla="*/ 3487 w 133731"/>
                    <a:gd name="connsiteY7" fmla="*/ 236441 h 427049"/>
                    <a:gd name="connsiteX8" fmla="*/ 28887 w 133731"/>
                    <a:gd name="connsiteY8" fmla="*/ 255491 h 427049"/>
                    <a:gd name="connsiteX9" fmla="*/ 312 w 133731"/>
                    <a:gd name="connsiteY9" fmla="*/ 1491 h 42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731" h="427049">
                      <a:moveTo>
                        <a:pt x="312" y="1491"/>
                      </a:moveTo>
                      <a:cubicBezTo>
                        <a:pt x="-1805" y="-14913"/>
                        <a:pt x="7191" y="108383"/>
                        <a:pt x="16187" y="157066"/>
                      </a:cubicBezTo>
                      <a:cubicBezTo>
                        <a:pt x="25183" y="205749"/>
                        <a:pt x="50583" y="275599"/>
                        <a:pt x="54287" y="293591"/>
                      </a:cubicBezTo>
                      <a:cubicBezTo>
                        <a:pt x="57991" y="311583"/>
                        <a:pt x="31533" y="249670"/>
                        <a:pt x="38412" y="265016"/>
                      </a:cubicBezTo>
                      <a:cubicBezTo>
                        <a:pt x="45291" y="280362"/>
                        <a:pt x="79687" y="358679"/>
                        <a:pt x="95562" y="385666"/>
                      </a:cubicBezTo>
                      <a:cubicBezTo>
                        <a:pt x="111437" y="412654"/>
                        <a:pt x="132604" y="428529"/>
                        <a:pt x="133662" y="426941"/>
                      </a:cubicBezTo>
                      <a:cubicBezTo>
                        <a:pt x="134720" y="425353"/>
                        <a:pt x="123608" y="407891"/>
                        <a:pt x="101912" y="376141"/>
                      </a:cubicBezTo>
                      <a:cubicBezTo>
                        <a:pt x="80216" y="344391"/>
                        <a:pt x="15658" y="256549"/>
                        <a:pt x="3487" y="236441"/>
                      </a:cubicBezTo>
                      <a:cubicBezTo>
                        <a:pt x="-8684" y="216333"/>
                        <a:pt x="28358" y="288299"/>
                        <a:pt x="28887" y="255491"/>
                      </a:cubicBezTo>
                      <a:cubicBezTo>
                        <a:pt x="29416" y="222683"/>
                        <a:pt x="2429" y="17895"/>
                        <a:pt x="312" y="1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8" name="フリーフォーム 1527">
                  <a:extLst>
                    <a:ext uri="{FF2B5EF4-FFF2-40B4-BE49-F238E27FC236}">
                      <a16:creationId xmlns:a16="http://schemas.microsoft.com/office/drawing/2014/main" id="{D4278777-7D53-56FA-DC3C-F58831D9BFF0}"/>
                    </a:ext>
                  </a:extLst>
                </p:cNvPr>
                <p:cNvSpPr/>
                <p:nvPr/>
              </p:nvSpPr>
              <p:spPr>
                <a:xfrm>
                  <a:off x="376163" y="4302118"/>
                  <a:ext cx="125783" cy="327032"/>
                </a:xfrm>
                <a:custGeom>
                  <a:avLst/>
                  <a:gdLst>
                    <a:gd name="connsiteX0" fmla="*/ 27062 w 125783"/>
                    <a:gd name="connsiteY0" fmla="*/ 7 h 327032"/>
                    <a:gd name="connsiteX1" fmla="*/ 46112 w 125783"/>
                    <a:gd name="connsiteY1" fmla="*/ 152407 h 327032"/>
                    <a:gd name="connsiteX2" fmla="*/ 74687 w 125783"/>
                    <a:gd name="connsiteY2" fmla="*/ 276232 h 327032"/>
                    <a:gd name="connsiteX3" fmla="*/ 125487 w 125783"/>
                    <a:gd name="connsiteY3" fmla="*/ 327032 h 327032"/>
                    <a:gd name="connsiteX4" fmla="*/ 96912 w 125783"/>
                    <a:gd name="connsiteY4" fmla="*/ 276232 h 327032"/>
                    <a:gd name="connsiteX5" fmla="*/ 4837 w 125783"/>
                    <a:gd name="connsiteY5" fmla="*/ 114307 h 327032"/>
                    <a:gd name="connsiteX6" fmla="*/ 14362 w 125783"/>
                    <a:gd name="connsiteY6" fmla="*/ 158757 h 327032"/>
                    <a:gd name="connsiteX7" fmla="*/ 27062 w 125783"/>
                    <a:gd name="connsiteY7" fmla="*/ 7 h 32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783" h="327032">
                      <a:moveTo>
                        <a:pt x="27062" y="7"/>
                      </a:moveTo>
                      <a:cubicBezTo>
                        <a:pt x="32353" y="-1051"/>
                        <a:pt x="38175" y="106370"/>
                        <a:pt x="46112" y="152407"/>
                      </a:cubicBezTo>
                      <a:cubicBezTo>
                        <a:pt x="54049" y="198444"/>
                        <a:pt x="61458" y="247128"/>
                        <a:pt x="74687" y="276232"/>
                      </a:cubicBezTo>
                      <a:cubicBezTo>
                        <a:pt x="87916" y="305336"/>
                        <a:pt x="121783" y="327032"/>
                        <a:pt x="125487" y="327032"/>
                      </a:cubicBezTo>
                      <a:cubicBezTo>
                        <a:pt x="129191" y="327032"/>
                        <a:pt x="96912" y="276232"/>
                        <a:pt x="96912" y="276232"/>
                      </a:cubicBezTo>
                      <a:cubicBezTo>
                        <a:pt x="76804" y="240778"/>
                        <a:pt x="18595" y="133886"/>
                        <a:pt x="4837" y="114307"/>
                      </a:cubicBezTo>
                      <a:cubicBezTo>
                        <a:pt x="-8921" y="94728"/>
                        <a:pt x="10658" y="171457"/>
                        <a:pt x="14362" y="158757"/>
                      </a:cubicBezTo>
                      <a:cubicBezTo>
                        <a:pt x="18066" y="146057"/>
                        <a:pt x="21771" y="1065"/>
                        <a:pt x="27062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9" name="フリーフォーム 1528">
                  <a:extLst>
                    <a:ext uri="{FF2B5EF4-FFF2-40B4-BE49-F238E27FC236}">
                      <a16:creationId xmlns:a16="http://schemas.microsoft.com/office/drawing/2014/main" id="{BCC910E2-2404-528A-2942-5BA6EE1B137C}"/>
                    </a:ext>
                  </a:extLst>
                </p:cNvPr>
                <p:cNvSpPr/>
                <p:nvPr/>
              </p:nvSpPr>
              <p:spPr>
                <a:xfrm>
                  <a:off x="393679" y="4250994"/>
                  <a:ext cx="242376" cy="302033"/>
                </a:xfrm>
                <a:custGeom>
                  <a:avLst/>
                  <a:gdLst>
                    <a:gd name="connsiteX0" fmla="*/ 21 w 242376"/>
                    <a:gd name="connsiteY0" fmla="*/ 105106 h 302033"/>
                    <a:gd name="connsiteX1" fmla="*/ 111146 w 242376"/>
                    <a:gd name="connsiteY1" fmla="*/ 44781 h 302033"/>
                    <a:gd name="connsiteX2" fmla="*/ 158771 w 242376"/>
                    <a:gd name="connsiteY2" fmla="*/ 54306 h 302033"/>
                    <a:gd name="connsiteX3" fmla="*/ 158771 w 242376"/>
                    <a:gd name="connsiteY3" fmla="*/ 38431 h 302033"/>
                    <a:gd name="connsiteX4" fmla="*/ 206396 w 242376"/>
                    <a:gd name="connsiteY4" fmla="*/ 108281 h 302033"/>
                    <a:gd name="connsiteX5" fmla="*/ 190521 w 242376"/>
                    <a:gd name="connsiteY5" fmla="*/ 89231 h 302033"/>
                    <a:gd name="connsiteX6" fmla="*/ 231796 w 242376"/>
                    <a:gd name="connsiteY6" fmla="*/ 209881 h 302033"/>
                    <a:gd name="connsiteX7" fmla="*/ 241321 w 242376"/>
                    <a:gd name="connsiteY7" fmla="*/ 301956 h 302033"/>
                    <a:gd name="connsiteX8" fmla="*/ 234971 w 242376"/>
                    <a:gd name="connsiteY8" fmla="*/ 222581 h 302033"/>
                    <a:gd name="connsiteX9" fmla="*/ 177821 w 242376"/>
                    <a:gd name="connsiteY9" fmla="*/ 63831 h 302033"/>
                    <a:gd name="connsiteX10" fmla="*/ 165121 w 242376"/>
                    <a:gd name="connsiteY10" fmla="*/ 331 h 302033"/>
                    <a:gd name="connsiteX11" fmla="*/ 184171 w 242376"/>
                    <a:gd name="connsiteY11" fmla="*/ 38431 h 302033"/>
                    <a:gd name="connsiteX12" fmla="*/ 107971 w 242376"/>
                    <a:gd name="connsiteY12" fmla="*/ 28906 h 302033"/>
                    <a:gd name="connsiteX13" fmla="*/ 120671 w 242376"/>
                    <a:gd name="connsiteY13" fmla="*/ 32081 h 302033"/>
                    <a:gd name="connsiteX14" fmla="*/ 21 w 242376"/>
                    <a:gd name="connsiteY14" fmla="*/ 105106 h 30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2376" h="302033">
                      <a:moveTo>
                        <a:pt x="21" y="105106"/>
                      </a:moveTo>
                      <a:cubicBezTo>
                        <a:pt x="-1567" y="107223"/>
                        <a:pt x="84688" y="53248"/>
                        <a:pt x="111146" y="44781"/>
                      </a:cubicBezTo>
                      <a:cubicBezTo>
                        <a:pt x="137604" y="36314"/>
                        <a:pt x="158771" y="54306"/>
                        <a:pt x="158771" y="54306"/>
                      </a:cubicBezTo>
                      <a:cubicBezTo>
                        <a:pt x="166708" y="53248"/>
                        <a:pt x="150834" y="29435"/>
                        <a:pt x="158771" y="38431"/>
                      </a:cubicBezTo>
                      <a:cubicBezTo>
                        <a:pt x="166709" y="47427"/>
                        <a:pt x="201104" y="99814"/>
                        <a:pt x="206396" y="108281"/>
                      </a:cubicBezTo>
                      <a:cubicBezTo>
                        <a:pt x="211688" y="116748"/>
                        <a:pt x="186288" y="72298"/>
                        <a:pt x="190521" y="89231"/>
                      </a:cubicBezTo>
                      <a:cubicBezTo>
                        <a:pt x="194754" y="106164"/>
                        <a:pt x="223329" y="174427"/>
                        <a:pt x="231796" y="209881"/>
                      </a:cubicBezTo>
                      <a:cubicBezTo>
                        <a:pt x="240263" y="245335"/>
                        <a:pt x="240792" y="299839"/>
                        <a:pt x="241321" y="301956"/>
                      </a:cubicBezTo>
                      <a:cubicBezTo>
                        <a:pt x="241850" y="304073"/>
                        <a:pt x="245554" y="262269"/>
                        <a:pt x="234971" y="222581"/>
                      </a:cubicBezTo>
                      <a:cubicBezTo>
                        <a:pt x="224388" y="182894"/>
                        <a:pt x="189463" y="100873"/>
                        <a:pt x="177821" y="63831"/>
                      </a:cubicBezTo>
                      <a:cubicBezTo>
                        <a:pt x="166179" y="26789"/>
                        <a:pt x="164063" y="4564"/>
                        <a:pt x="165121" y="331"/>
                      </a:cubicBezTo>
                      <a:cubicBezTo>
                        <a:pt x="166179" y="-3902"/>
                        <a:pt x="193696" y="33668"/>
                        <a:pt x="184171" y="38431"/>
                      </a:cubicBezTo>
                      <a:cubicBezTo>
                        <a:pt x="174646" y="43194"/>
                        <a:pt x="107971" y="28906"/>
                        <a:pt x="107971" y="28906"/>
                      </a:cubicBezTo>
                      <a:cubicBezTo>
                        <a:pt x="97388" y="27848"/>
                        <a:pt x="136017" y="24144"/>
                        <a:pt x="120671" y="32081"/>
                      </a:cubicBezTo>
                      <a:cubicBezTo>
                        <a:pt x="105325" y="40018"/>
                        <a:pt x="1609" y="102989"/>
                        <a:pt x="21" y="1051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0" name="フリーフォーム 1529">
                  <a:extLst>
                    <a:ext uri="{FF2B5EF4-FFF2-40B4-BE49-F238E27FC236}">
                      <a16:creationId xmlns:a16="http://schemas.microsoft.com/office/drawing/2014/main" id="{BFEE6D38-F600-DDE8-D7C3-90958E3316F1}"/>
                    </a:ext>
                  </a:extLst>
                </p:cNvPr>
                <p:cNvSpPr/>
                <p:nvPr/>
              </p:nvSpPr>
              <p:spPr>
                <a:xfrm>
                  <a:off x="472942" y="4384619"/>
                  <a:ext cx="158901" cy="228696"/>
                </a:xfrm>
                <a:custGeom>
                  <a:avLst/>
                  <a:gdLst>
                    <a:gd name="connsiteX0" fmla="*/ 158883 w 158901"/>
                    <a:gd name="connsiteY0" fmla="*/ 56 h 228696"/>
                    <a:gd name="connsiteX1" fmla="*/ 146183 w 158901"/>
                    <a:gd name="connsiteY1" fmla="*/ 165156 h 228696"/>
                    <a:gd name="connsiteX2" fmla="*/ 146183 w 158901"/>
                    <a:gd name="connsiteY2" fmla="*/ 196906 h 228696"/>
                    <a:gd name="connsiteX3" fmla="*/ 95383 w 158901"/>
                    <a:gd name="connsiteY3" fmla="*/ 219131 h 228696"/>
                    <a:gd name="connsiteX4" fmla="*/ 133 w 158901"/>
                    <a:gd name="connsiteY4" fmla="*/ 228656 h 228696"/>
                    <a:gd name="connsiteX5" fmla="*/ 117608 w 158901"/>
                    <a:gd name="connsiteY5" fmla="*/ 215956 h 228696"/>
                    <a:gd name="connsiteX6" fmla="*/ 139833 w 158901"/>
                    <a:gd name="connsiteY6" fmla="*/ 142931 h 228696"/>
                    <a:gd name="connsiteX7" fmla="*/ 143008 w 158901"/>
                    <a:gd name="connsiteY7" fmla="*/ 146106 h 228696"/>
                    <a:gd name="connsiteX8" fmla="*/ 158883 w 158901"/>
                    <a:gd name="connsiteY8" fmla="*/ 56 h 228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901" h="228696">
                      <a:moveTo>
                        <a:pt x="158883" y="56"/>
                      </a:moveTo>
                      <a:cubicBezTo>
                        <a:pt x="159412" y="3231"/>
                        <a:pt x="148300" y="132348"/>
                        <a:pt x="146183" y="165156"/>
                      </a:cubicBezTo>
                      <a:cubicBezTo>
                        <a:pt x="144066" y="197964"/>
                        <a:pt x="154650" y="187910"/>
                        <a:pt x="146183" y="196906"/>
                      </a:cubicBezTo>
                      <a:cubicBezTo>
                        <a:pt x="137716" y="205902"/>
                        <a:pt x="119725" y="213839"/>
                        <a:pt x="95383" y="219131"/>
                      </a:cubicBezTo>
                      <a:cubicBezTo>
                        <a:pt x="71041" y="224423"/>
                        <a:pt x="-3571" y="229185"/>
                        <a:pt x="133" y="228656"/>
                      </a:cubicBezTo>
                      <a:cubicBezTo>
                        <a:pt x="3837" y="228127"/>
                        <a:pt x="94325" y="230243"/>
                        <a:pt x="117608" y="215956"/>
                      </a:cubicBezTo>
                      <a:cubicBezTo>
                        <a:pt x="140891" y="201669"/>
                        <a:pt x="135600" y="154573"/>
                        <a:pt x="139833" y="142931"/>
                      </a:cubicBezTo>
                      <a:cubicBezTo>
                        <a:pt x="144066" y="131289"/>
                        <a:pt x="138245" y="164627"/>
                        <a:pt x="143008" y="146106"/>
                      </a:cubicBezTo>
                      <a:cubicBezTo>
                        <a:pt x="147771" y="127585"/>
                        <a:pt x="158354" y="-3119"/>
                        <a:pt x="158883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1" name="フリーフォーム 1530">
                  <a:extLst>
                    <a:ext uri="{FF2B5EF4-FFF2-40B4-BE49-F238E27FC236}">
                      <a16:creationId xmlns:a16="http://schemas.microsoft.com/office/drawing/2014/main" id="{3B757022-23F4-BE90-D5CE-831B51363DCC}"/>
                    </a:ext>
                  </a:extLst>
                </p:cNvPr>
                <p:cNvSpPr/>
                <p:nvPr/>
              </p:nvSpPr>
              <p:spPr>
                <a:xfrm>
                  <a:off x="444223" y="4355777"/>
                  <a:ext cx="124179" cy="197767"/>
                </a:xfrm>
                <a:custGeom>
                  <a:avLst/>
                  <a:gdLst>
                    <a:gd name="connsiteX0" fmla="*/ 277 w 124179"/>
                    <a:gd name="connsiteY0" fmla="*/ 323 h 197767"/>
                    <a:gd name="connsiteX1" fmla="*/ 44727 w 124179"/>
                    <a:gd name="connsiteY1" fmla="*/ 130498 h 197767"/>
                    <a:gd name="connsiteX2" fmla="*/ 82827 w 124179"/>
                    <a:gd name="connsiteY2" fmla="*/ 193998 h 197767"/>
                    <a:gd name="connsiteX3" fmla="*/ 108227 w 124179"/>
                    <a:gd name="connsiteY3" fmla="*/ 174948 h 197767"/>
                    <a:gd name="connsiteX4" fmla="*/ 124102 w 124179"/>
                    <a:gd name="connsiteY4" fmla="*/ 47948 h 197767"/>
                    <a:gd name="connsiteX5" fmla="*/ 101877 w 124179"/>
                    <a:gd name="connsiteY5" fmla="*/ 168598 h 197767"/>
                    <a:gd name="connsiteX6" fmla="*/ 66952 w 124179"/>
                    <a:gd name="connsiteY6" fmla="*/ 171773 h 197767"/>
                    <a:gd name="connsiteX7" fmla="*/ 277 w 124179"/>
                    <a:gd name="connsiteY7" fmla="*/ 323 h 197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179" h="197767">
                      <a:moveTo>
                        <a:pt x="277" y="323"/>
                      </a:moveTo>
                      <a:cubicBezTo>
                        <a:pt x="-3427" y="-6556"/>
                        <a:pt x="30969" y="98219"/>
                        <a:pt x="44727" y="130498"/>
                      </a:cubicBezTo>
                      <a:cubicBezTo>
                        <a:pt x="58485" y="162777"/>
                        <a:pt x="72244" y="186590"/>
                        <a:pt x="82827" y="193998"/>
                      </a:cubicBezTo>
                      <a:cubicBezTo>
                        <a:pt x="93410" y="201406"/>
                        <a:pt x="101348" y="199290"/>
                        <a:pt x="108227" y="174948"/>
                      </a:cubicBezTo>
                      <a:cubicBezTo>
                        <a:pt x="115106" y="150606"/>
                        <a:pt x="125160" y="49006"/>
                        <a:pt x="124102" y="47948"/>
                      </a:cubicBezTo>
                      <a:cubicBezTo>
                        <a:pt x="123044" y="46890"/>
                        <a:pt x="111402" y="147961"/>
                        <a:pt x="101877" y="168598"/>
                      </a:cubicBezTo>
                      <a:cubicBezTo>
                        <a:pt x="92352" y="189235"/>
                        <a:pt x="79652" y="200877"/>
                        <a:pt x="66952" y="171773"/>
                      </a:cubicBezTo>
                      <a:cubicBezTo>
                        <a:pt x="54252" y="142669"/>
                        <a:pt x="3981" y="7202"/>
                        <a:pt x="277" y="3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2" name="フリーフォーム 1531">
                  <a:extLst>
                    <a:ext uri="{FF2B5EF4-FFF2-40B4-BE49-F238E27FC236}">
                      <a16:creationId xmlns:a16="http://schemas.microsoft.com/office/drawing/2014/main" id="{55424420-CF15-7892-722E-03642F2EDE76}"/>
                    </a:ext>
                  </a:extLst>
                </p:cNvPr>
                <p:cNvSpPr/>
                <p:nvPr/>
              </p:nvSpPr>
              <p:spPr>
                <a:xfrm>
                  <a:off x="-26839" y="3539430"/>
                  <a:ext cx="153876" cy="339089"/>
                </a:xfrm>
                <a:custGeom>
                  <a:avLst/>
                  <a:gdLst>
                    <a:gd name="connsiteX0" fmla="*/ 1439 w 153876"/>
                    <a:gd name="connsiteY0" fmla="*/ 276920 h 339089"/>
                    <a:gd name="connsiteX1" fmla="*/ 134789 w 153876"/>
                    <a:gd name="connsiteY1" fmla="*/ 130870 h 339089"/>
                    <a:gd name="connsiteX2" fmla="*/ 106214 w 153876"/>
                    <a:gd name="connsiteY2" fmla="*/ 210245 h 339089"/>
                    <a:gd name="connsiteX3" fmla="*/ 125264 w 153876"/>
                    <a:gd name="connsiteY3" fmla="*/ 292795 h 339089"/>
                    <a:gd name="connsiteX4" fmla="*/ 153839 w 153876"/>
                    <a:gd name="connsiteY4" fmla="*/ 337245 h 339089"/>
                    <a:gd name="connsiteX5" fmla="*/ 118914 w 153876"/>
                    <a:gd name="connsiteY5" fmla="*/ 232470 h 339089"/>
                    <a:gd name="connsiteX6" fmla="*/ 99864 w 153876"/>
                    <a:gd name="connsiteY6" fmla="*/ 3870 h 339089"/>
                    <a:gd name="connsiteX7" fmla="*/ 109389 w 153876"/>
                    <a:gd name="connsiteY7" fmla="*/ 92770 h 339089"/>
                    <a:gd name="connsiteX8" fmla="*/ 64939 w 153876"/>
                    <a:gd name="connsiteY8" fmla="*/ 146745 h 339089"/>
                    <a:gd name="connsiteX9" fmla="*/ 1439 w 153876"/>
                    <a:gd name="connsiteY9" fmla="*/ 276920 h 33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876" h="339089">
                      <a:moveTo>
                        <a:pt x="1439" y="276920"/>
                      </a:moveTo>
                      <a:cubicBezTo>
                        <a:pt x="13081" y="274274"/>
                        <a:pt x="117327" y="141982"/>
                        <a:pt x="134789" y="130870"/>
                      </a:cubicBezTo>
                      <a:cubicBezTo>
                        <a:pt x="152251" y="119758"/>
                        <a:pt x="107801" y="183258"/>
                        <a:pt x="106214" y="210245"/>
                      </a:cubicBezTo>
                      <a:cubicBezTo>
                        <a:pt x="104627" y="237232"/>
                        <a:pt x="117327" y="271628"/>
                        <a:pt x="125264" y="292795"/>
                      </a:cubicBezTo>
                      <a:cubicBezTo>
                        <a:pt x="133202" y="313962"/>
                        <a:pt x="154897" y="347299"/>
                        <a:pt x="153839" y="337245"/>
                      </a:cubicBezTo>
                      <a:cubicBezTo>
                        <a:pt x="152781" y="327191"/>
                        <a:pt x="127910" y="288032"/>
                        <a:pt x="118914" y="232470"/>
                      </a:cubicBezTo>
                      <a:cubicBezTo>
                        <a:pt x="109918" y="176908"/>
                        <a:pt x="101452" y="27153"/>
                        <a:pt x="99864" y="3870"/>
                      </a:cubicBezTo>
                      <a:cubicBezTo>
                        <a:pt x="98277" y="-19413"/>
                        <a:pt x="115210" y="68957"/>
                        <a:pt x="109389" y="92770"/>
                      </a:cubicBezTo>
                      <a:cubicBezTo>
                        <a:pt x="103568" y="116583"/>
                        <a:pt x="77639" y="121874"/>
                        <a:pt x="64939" y="146745"/>
                      </a:cubicBezTo>
                      <a:cubicBezTo>
                        <a:pt x="52239" y="171616"/>
                        <a:pt x="-10203" y="279566"/>
                        <a:pt x="1439" y="276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3" name="フリーフォーム 1532">
                  <a:extLst>
                    <a:ext uri="{FF2B5EF4-FFF2-40B4-BE49-F238E27FC236}">
                      <a16:creationId xmlns:a16="http://schemas.microsoft.com/office/drawing/2014/main" id="{3B8A099B-0431-FBC3-7949-80DE840A7C2C}"/>
                    </a:ext>
                  </a:extLst>
                </p:cNvPr>
                <p:cNvSpPr/>
                <p:nvPr/>
              </p:nvSpPr>
              <p:spPr>
                <a:xfrm>
                  <a:off x="160045" y="3803505"/>
                  <a:ext cx="188496" cy="708479"/>
                </a:xfrm>
                <a:custGeom>
                  <a:avLst/>
                  <a:gdLst>
                    <a:gd name="connsiteX0" fmla="*/ 24105 w 188496"/>
                    <a:gd name="connsiteY0" fmla="*/ 145 h 708479"/>
                    <a:gd name="connsiteX1" fmla="*/ 36805 w 188496"/>
                    <a:gd name="connsiteY1" fmla="*/ 216045 h 708479"/>
                    <a:gd name="connsiteX2" fmla="*/ 27280 w 188496"/>
                    <a:gd name="connsiteY2" fmla="*/ 187470 h 708479"/>
                    <a:gd name="connsiteX3" fmla="*/ 113005 w 188496"/>
                    <a:gd name="connsiteY3" fmla="*/ 390670 h 708479"/>
                    <a:gd name="connsiteX4" fmla="*/ 103480 w 188496"/>
                    <a:gd name="connsiteY4" fmla="*/ 346220 h 708479"/>
                    <a:gd name="connsiteX5" fmla="*/ 116180 w 188496"/>
                    <a:gd name="connsiteY5" fmla="*/ 495445 h 708479"/>
                    <a:gd name="connsiteX6" fmla="*/ 119355 w 188496"/>
                    <a:gd name="connsiteY6" fmla="*/ 409720 h 708479"/>
                    <a:gd name="connsiteX7" fmla="*/ 135230 w 188496"/>
                    <a:gd name="connsiteY7" fmla="*/ 517670 h 708479"/>
                    <a:gd name="connsiteX8" fmla="*/ 182855 w 188496"/>
                    <a:gd name="connsiteY8" fmla="*/ 704995 h 708479"/>
                    <a:gd name="connsiteX9" fmla="*/ 170155 w 188496"/>
                    <a:gd name="connsiteY9" fmla="*/ 609745 h 708479"/>
                    <a:gd name="connsiteX10" fmla="*/ 27280 w 188496"/>
                    <a:gd name="connsiteY10" fmla="*/ 257320 h 708479"/>
                    <a:gd name="connsiteX11" fmla="*/ 62205 w 188496"/>
                    <a:gd name="connsiteY11" fmla="*/ 323995 h 708479"/>
                    <a:gd name="connsiteX12" fmla="*/ 1880 w 188496"/>
                    <a:gd name="connsiteY12" fmla="*/ 108095 h 708479"/>
                    <a:gd name="connsiteX13" fmla="*/ 17755 w 188496"/>
                    <a:gd name="connsiteY13" fmla="*/ 181120 h 708479"/>
                    <a:gd name="connsiteX14" fmla="*/ 24105 w 188496"/>
                    <a:gd name="connsiteY14" fmla="*/ 145 h 70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8496" h="708479">
                      <a:moveTo>
                        <a:pt x="24105" y="145"/>
                      </a:moveTo>
                      <a:cubicBezTo>
                        <a:pt x="27280" y="5966"/>
                        <a:pt x="36276" y="184824"/>
                        <a:pt x="36805" y="216045"/>
                      </a:cubicBezTo>
                      <a:cubicBezTo>
                        <a:pt x="37334" y="247266"/>
                        <a:pt x="14580" y="158366"/>
                        <a:pt x="27280" y="187470"/>
                      </a:cubicBezTo>
                      <a:cubicBezTo>
                        <a:pt x="39980" y="216574"/>
                        <a:pt x="100305" y="364212"/>
                        <a:pt x="113005" y="390670"/>
                      </a:cubicBezTo>
                      <a:cubicBezTo>
                        <a:pt x="125705" y="417128"/>
                        <a:pt x="102951" y="328758"/>
                        <a:pt x="103480" y="346220"/>
                      </a:cubicBezTo>
                      <a:cubicBezTo>
                        <a:pt x="104009" y="363682"/>
                        <a:pt x="113534" y="484862"/>
                        <a:pt x="116180" y="495445"/>
                      </a:cubicBezTo>
                      <a:cubicBezTo>
                        <a:pt x="118826" y="506028"/>
                        <a:pt x="116180" y="406016"/>
                        <a:pt x="119355" y="409720"/>
                      </a:cubicBezTo>
                      <a:cubicBezTo>
                        <a:pt x="122530" y="413424"/>
                        <a:pt x="124647" y="468458"/>
                        <a:pt x="135230" y="517670"/>
                      </a:cubicBezTo>
                      <a:cubicBezTo>
                        <a:pt x="145813" y="566882"/>
                        <a:pt x="177034" y="689649"/>
                        <a:pt x="182855" y="704995"/>
                      </a:cubicBezTo>
                      <a:cubicBezTo>
                        <a:pt x="188676" y="720341"/>
                        <a:pt x="196084" y="684357"/>
                        <a:pt x="170155" y="609745"/>
                      </a:cubicBezTo>
                      <a:cubicBezTo>
                        <a:pt x="144226" y="535133"/>
                        <a:pt x="45272" y="304945"/>
                        <a:pt x="27280" y="257320"/>
                      </a:cubicBezTo>
                      <a:cubicBezTo>
                        <a:pt x="9288" y="209695"/>
                        <a:pt x="66438" y="348866"/>
                        <a:pt x="62205" y="323995"/>
                      </a:cubicBezTo>
                      <a:cubicBezTo>
                        <a:pt x="57972" y="299124"/>
                        <a:pt x="9288" y="131908"/>
                        <a:pt x="1880" y="108095"/>
                      </a:cubicBezTo>
                      <a:cubicBezTo>
                        <a:pt x="-5528" y="84283"/>
                        <a:pt x="10876" y="196995"/>
                        <a:pt x="17755" y="181120"/>
                      </a:cubicBezTo>
                      <a:cubicBezTo>
                        <a:pt x="24634" y="165245"/>
                        <a:pt x="20930" y="-5676"/>
                        <a:pt x="24105" y="1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4" name="フリーフォーム 1533">
                  <a:extLst>
                    <a:ext uri="{FF2B5EF4-FFF2-40B4-BE49-F238E27FC236}">
                      <a16:creationId xmlns:a16="http://schemas.microsoft.com/office/drawing/2014/main" id="{39BEE02D-05C2-45A5-99FA-1E3B7F5CD5E2}"/>
                    </a:ext>
                  </a:extLst>
                </p:cNvPr>
                <p:cNvSpPr/>
                <p:nvPr/>
              </p:nvSpPr>
              <p:spPr>
                <a:xfrm>
                  <a:off x="358674" y="4096687"/>
                  <a:ext cx="164053" cy="84788"/>
                </a:xfrm>
                <a:custGeom>
                  <a:avLst/>
                  <a:gdLst>
                    <a:gd name="connsiteX0" fmla="*/ 9626 w 164053"/>
                    <a:gd name="connsiteY0" fmla="*/ 84788 h 84788"/>
                    <a:gd name="connsiteX1" fmla="*/ 82651 w 164053"/>
                    <a:gd name="connsiteY1" fmla="*/ 37163 h 84788"/>
                    <a:gd name="connsiteX2" fmla="*/ 152501 w 164053"/>
                    <a:gd name="connsiteY2" fmla="*/ 37163 h 84788"/>
                    <a:gd name="connsiteX3" fmla="*/ 69951 w 164053"/>
                    <a:gd name="connsiteY3" fmla="*/ 30813 h 84788"/>
                    <a:gd name="connsiteX4" fmla="*/ 136626 w 164053"/>
                    <a:gd name="connsiteY4" fmla="*/ 5413 h 84788"/>
                    <a:gd name="connsiteX5" fmla="*/ 101 w 164053"/>
                    <a:gd name="connsiteY5" fmla="*/ 2238 h 84788"/>
                    <a:gd name="connsiteX6" fmla="*/ 162026 w 164053"/>
                    <a:gd name="connsiteY6" fmla="*/ 2238 h 84788"/>
                    <a:gd name="connsiteX7" fmla="*/ 95351 w 164053"/>
                    <a:gd name="connsiteY7" fmla="*/ 30813 h 84788"/>
                    <a:gd name="connsiteX8" fmla="*/ 9626 w 164053"/>
                    <a:gd name="connsiteY8" fmla="*/ 84788 h 8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053" h="84788">
                      <a:moveTo>
                        <a:pt x="9626" y="84788"/>
                      </a:moveTo>
                      <a:cubicBezTo>
                        <a:pt x="34232" y="64944"/>
                        <a:pt x="58839" y="45100"/>
                        <a:pt x="82651" y="37163"/>
                      </a:cubicBezTo>
                      <a:cubicBezTo>
                        <a:pt x="106464" y="29225"/>
                        <a:pt x="154618" y="38221"/>
                        <a:pt x="152501" y="37163"/>
                      </a:cubicBezTo>
                      <a:cubicBezTo>
                        <a:pt x="150384" y="36105"/>
                        <a:pt x="72597" y="36105"/>
                        <a:pt x="69951" y="30813"/>
                      </a:cubicBezTo>
                      <a:cubicBezTo>
                        <a:pt x="67305" y="25521"/>
                        <a:pt x="148268" y="10175"/>
                        <a:pt x="136626" y="5413"/>
                      </a:cubicBezTo>
                      <a:cubicBezTo>
                        <a:pt x="124984" y="651"/>
                        <a:pt x="-4132" y="2767"/>
                        <a:pt x="101" y="2238"/>
                      </a:cubicBezTo>
                      <a:cubicBezTo>
                        <a:pt x="4334" y="1709"/>
                        <a:pt x="146151" y="-2524"/>
                        <a:pt x="162026" y="2238"/>
                      </a:cubicBezTo>
                      <a:cubicBezTo>
                        <a:pt x="177901" y="7000"/>
                        <a:pt x="95351" y="30813"/>
                        <a:pt x="95351" y="30813"/>
                      </a:cubicBezTo>
                      <a:lnTo>
                        <a:pt x="9626" y="8478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5" name="フリーフォーム 1534">
                  <a:extLst>
                    <a:ext uri="{FF2B5EF4-FFF2-40B4-BE49-F238E27FC236}">
                      <a16:creationId xmlns:a16="http://schemas.microsoft.com/office/drawing/2014/main" id="{2FCCE0F8-DEFA-9D7E-0038-B3E3DAB938A2}"/>
                    </a:ext>
                  </a:extLst>
                </p:cNvPr>
                <p:cNvSpPr/>
                <p:nvPr/>
              </p:nvSpPr>
              <p:spPr>
                <a:xfrm>
                  <a:off x="21107" y="3799513"/>
                  <a:ext cx="213919" cy="364918"/>
                </a:xfrm>
                <a:custGeom>
                  <a:avLst/>
                  <a:gdLst>
                    <a:gd name="connsiteX0" fmla="*/ 4293 w 213919"/>
                    <a:gd name="connsiteY0" fmla="*/ 962 h 364918"/>
                    <a:gd name="connsiteX1" fmla="*/ 118593 w 213919"/>
                    <a:gd name="connsiteY1" fmla="*/ 108912 h 364918"/>
                    <a:gd name="connsiteX2" fmla="*/ 131293 w 213919"/>
                    <a:gd name="connsiteY2" fmla="*/ 58112 h 364918"/>
                    <a:gd name="connsiteX3" fmla="*/ 159868 w 213919"/>
                    <a:gd name="connsiteY3" fmla="*/ 200987 h 364918"/>
                    <a:gd name="connsiteX4" fmla="*/ 213843 w 213919"/>
                    <a:gd name="connsiteY4" fmla="*/ 362912 h 364918"/>
                    <a:gd name="connsiteX5" fmla="*/ 147168 w 213919"/>
                    <a:gd name="connsiteY5" fmla="*/ 283537 h 364918"/>
                    <a:gd name="connsiteX6" fmla="*/ 36043 w 213919"/>
                    <a:gd name="connsiteY6" fmla="*/ 166062 h 364918"/>
                    <a:gd name="connsiteX7" fmla="*/ 64618 w 213919"/>
                    <a:gd name="connsiteY7" fmla="*/ 204162 h 364918"/>
                    <a:gd name="connsiteX8" fmla="*/ 16993 w 213919"/>
                    <a:gd name="connsiteY8" fmla="*/ 102562 h 364918"/>
                    <a:gd name="connsiteX9" fmla="*/ 58268 w 213919"/>
                    <a:gd name="connsiteY9" fmla="*/ 134312 h 364918"/>
                    <a:gd name="connsiteX10" fmla="*/ 26518 w 213919"/>
                    <a:gd name="connsiteY10" fmla="*/ 58112 h 364918"/>
                    <a:gd name="connsiteX11" fmla="*/ 4293 w 213919"/>
                    <a:gd name="connsiteY11" fmla="*/ 962 h 36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3919" h="364918">
                      <a:moveTo>
                        <a:pt x="4293" y="962"/>
                      </a:moveTo>
                      <a:cubicBezTo>
                        <a:pt x="19639" y="9429"/>
                        <a:pt x="97426" y="99387"/>
                        <a:pt x="118593" y="108912"/>
                      </a:cubicBezTo>
                      <a:cubicBezTo>
                        <a:pt x="139760" y="118437"/>
                        <a:pt x="124414" y="42766"/>
                        <a:pt x="131293" y="58112"/>
                      </a:cubicBezTo>
                      <a:cubicBezTo>
                        <a:pt x="138172" y="73458"/>
                        <a:pt x="146110" y="150187"/>
                        <a:pt x="159868" y="200987"/>
                      </a:cubicBezTo>
                      <a:cubicBezTo>
                        <a:pt x="173626" y="251787"/>
                        <a:pt x="215960" y="349154"/>
                        <a:pt x="213843" y="362912"/>
                      </a:cubicBezTo>
                      <a:cubicBezTo>
                        <a:pt x="211726" y="376670"/>
                        <a:pt x="176801" y="316345"/>
                        <a:pt x="147168" y="283537"/>
                      </a:cubicBezTo>
                      <a:cubicBezTo>
                        <a:pt x="117535" y="250729"/>
                        <a:pt x="49801" y="179291"/>
                        <a:pt x="36043" y="166062"/>
                      </a:cubicBezTo>
                      <a:cubicBezTo>
                        <a:pt x="22285" y="152833"/>
                        <a:pt x="67793" y="214745"/>
                        <a:pt x="64618" y="204162"/>
                      </a:cubicBezTo>
                      <a:cubicBezTo>
                        <a:pt x="61443" y="193579"/>
                        <a:pt x="18051" y="114204"/>
                        <a:pt x="16993" y="102562"/>
                      </a:cubicBezTo>
                      <a:cubicBezTo>
                        <a:pt x="15935" y="90920"/>
                        <a:pt x="56681" y="141720"/>
                        <a:pt x="58268" y="134312"/>
                      </a:cubicBezTo>
                      <a:cubicBezTo>
                        <a:pt x="59855" y="126904"/>
                        <a:pt x="26518" y="58112"/>
                        <a:pt x="26518" y="58112"/>
                      </a:cubicBezTo>
                      <a:cubicBezTo>
                        <a:pt x="19110" y="42237"/>
                        <a:pt x="-11053" y="-7505"/>
                        <a:pt x="4293" y="9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6" name="フリーフォーム 1535">
                  <a:extLst>
                    <a:ext uri="{FF2B5EF4-FFF2-40B4-BE49-F238E27FC236}">
                      <a16:creationId xmlns:a16="http://schemas.microsoft.com/office/drawing/2014/main" id="{8B79B89E-4940-BD2E-0392-15EE0ADDD385}"/>
                    </a:ext>
                  </a:extLst>
                </p:cNvPr>
                <p:cNvSpPr/>
                <p:nvPr/>
              </p:nvSpPr>
              <p:spPr>
                <a:xfrm>
                  <a:off x="301328" y="4114788"/>
                  <a:ext cx="241612" cy="301736"/>
                </a:xfrm>
                <a:custGeom>
                  <a:avLst/>
                  <a:gdLst>
                    <a:gd name="connsiteX0" fmla="*/ 16172 w 241612"/>
                    <a:gd name="connsiteY0" fmla="*/ 12 h 301736"/>
                    <a:gd name="connsiteX1" fmla="*/ 89197 w 241612"/>
                    <a:gd name="connsiteY1" fmla="*/ 177812 h 301736"/>
                    <a:gd name="connsiteX2" fmla="*/ 162222 w 241612"/>
                    <a:gd name="connsiteY2" fmla="*/ 149237 h 301736"/>
                    <a:gd name="connsiteX3" fmla="*/ 241597 w 241612"/>
                    <a:gd name="connsiteY3" fmla="*/ 136537 h 301736"/>
                    <a:gd name="connsiteX4" fmla="*/ 155872 w 241612"/>
                    <a:gd name="connsiteY4" fmla="*/ 165112 h 301736"/>
                    <a:gd name="connsiteX5" fmla="*/ 101897 w 241612"/>
                    <a:gd name="connsiteY5" fmla="*/ 209562 h 301736"/>
                    <a:gd name="connsiteX6" fmla="*/ 73322 w 241612"/>
                    <a:gd name="connsiteY6" fmla="*/ 301637 h 301736"/>
                    <a:gd name="connsiteX7" fmla="*/ 79672 w 241612"/>
                    <a:gd name="connsiteY7" fmla="*/ 225437 h 301736"/>
                    <a:gd name="connsiteX8" fmla="*/ 297 w 241612"/>
                    <a:gd name="connsiteY8" fmla="*/ 133362 h 301736"/>
                    <a:gd name="connsiteX9" fmla="*/ 51097 w 241612"/>
                    <a:gd name="connsiteY9" fmla="*/ 168287 h 301736"/>
                    <a:gd name="connsiteX10" fmla="*/ 16172 w 241612"/>
                    <a:gd name="connsiteY10" fmla="*/ 12 h 301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1612" h="301736">
                      <a:moveTo>
                        <a:pt x="16172" y="12"/>
                      </a:moveTo>
                      <a:cubicBezTo>
                        <a:pt x="22522" y="1600"/>
                        <a:pt x="64855" y="152941"/>
                        <a:pt x="89197" y="177812"/>
                      </a:cubicBezTo>
                      <a:cubicBezTo>
                        <a:pt x="113539" y="202683"/>
                        <a:pt x="136822" y="156116"/>
                        <a:pt x="162222" y="149237"/>
                      </a:cubicBezTo>
                      <a:cubicBezTo>
                        <a:pt x="187622" y="142358"/>
                        <a:pt x="242655" y="133891"/>
                        <a:pt x="241597" y="136537"/>
                      </a:cubicBezTo>
                      <a:cubicBezTo>
                        <a:pt x="240539" y="139183"/>
                        <a:pt x="179155" y="152941"/>
                        <a:pt x="155872" y="165112"/>
                      </a:cubicBezTo>
                      <a:cubicBezTo>
                        <a:pt x="132589" y="177283"/>
                        <a:pt x="115655" y="186808"/>
                        <a:pt x="101897" y="209562"/>
                      </a:cubicBezTo>
                      <a:cubicBezTo>
                        <a:pt x="88139" y="232316"/>
                        <a:pt x="77026" y="298991"/>
                        <a:pt x="73322" y="301637"/>
                      </a:cubicBezTo>
                      <a:cubicBezTo>
                        <a:pt x="69618" y="304283"/>
                        <a:pt x="91843" y="253483"/>
                        <a:pt x="79672" y="225437"/>
                      </a:cubicBezTo>
                      <a:cubicBezTo>
                        <a:pt x="67501" y="197391"/>
                        <a:pt x="5060" y="142887"/>
                        <a:pt x="297" y="133362"/>
                      </a:cubicBezTo>
                      <a:cubicBezTo>
                        <a:pt x="-4466" y="123837"/>
                        <a:pt x="49510" y="184691"/>
                        <a:pt x="51097" y="168287"/>
                      </a:cubicBezTo>
                      <a:cubicBezTo>
                        <a:pt x="52684" y="151883"/>
                        <a:pt x="9822" y="-1576"/>
                        <a:pt x="16172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7" name="フリーフォーム 1536">
                  <a:extLst>
                    <a:ext uri="{FF2B5EF4-FFF2-40B4-BE49-F238E27FC236}">
                      <a16:creationId xmlns:a16="http://schemas.microsoft.com/office/drawing/2014/main" id="{EF8D1FB6-0FC0-316E-DB47-C4D12D69AC63}"/>
                    </a:ext>
                  </a:extLst>
                </p:cNvPr>
                <p:cNvSpPr/>
                <p:nvPr/>
              </p:nvSpPr>
              <p:spPr>
                <a:xfrm>
                  <a:off x="-28905" y="3536648"/>
                  <a:ext cx="177807" cy="296059"/>
                </a:xfrm>
                <a:custGeom>
                  <a:avLst/>
                  <a:gdLst>
                    <a:gd name="connsiteX0" fmla="*/ 174955 w 177807"/>
                    <a:gd name="connsiteY0" fmla="*/ 302 h 296059"/>
                    <a:gd name="connsiteX1" fmla="*/ 140030 w 177807"/>
                    <a:gd name="connsiteY1" fmla="*/ 86027 h 296059"/>
                    <a:gd name="connsiteX2" fmla="*/ 162255 w 177807"/>
                    <a:gd name="connsiteY2" fmla="*/ 295577 h 296059"/>
                    <a:gd name="connsiteX3" fmla="*/ 140030 w 177807"/>
                    <a:gd name="connsiteY3" fmla="*/ 146352 h 296059"/>
                    <a:gd name="connsiteX4" fmla="*/ 3505 w 177807"/>
                    <a:gd name="connsiteY4" fmla="*/ 241602 h 296059"/>
                    <a:gd name="connsiteX5" fmla="*/ 44780 w 177807"/>
                    <a:gd name="connsiteY5" fmla="*/ 136827 h 296059"/>
                    <a:gd name="connsiteX6" fmla="*/ 92405 w 177807"/>
                    <a:gd name="connsiteY6" fmla="*/ 22527 h 296059"/>
                    <a:gd name="connsiteX7" fmla="*/ 51130 w 177807"/>
                    <a:gd name="connsiteY7" fmla="*/ 111427 h 296059"/>
                    <a:gd name="connsiteX8" fmla="*/ 174955 w 177807"/>
                    <a:gd name="connsiteY8" fmla="*/ 302 h 296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807" h="296059">
                      <a:moveTo>
                        <a:pt x="174955" y="302"/>
                      </a:moveTo>
                      <a:cubicBezTo>
                        <a:pt x="189772" y="-3931"/>
                        <a:pt x="142147" y="36815"/>
                        <a:pt x="140030" y="86027"/>
                      </a:cubicBezTo>
                      <a:cubicBezTo>
                        <a:pt x="137913" y="135239"/>
                        <a:pt x="162255" y="285523"/>
                        <a:pt x="162255" y="295577"/>
                      </a:cubicBezTo>
                      <a:cubicBezTo>
                        <a:pt x="162255" y="305631"/>
                        <a:pt x="166488" y="155348"/>
                        <a:pt x="140030" y="146352"/>
                      </a:cubicBezTo>
                      <a:cubicBezTo>
                        <a:pt x="113572" y="137356"/>
                        <a:pt x="19380" y="243190"/>
                        <a:pt x="3505" y="241602"/>
                      </a:cubicBezTo>
                      <a:cubicBezTo>
                        <a:pt x="-12370" y="240015"/>
                        <a:pt x="29963" y="173339"/>
                        <a:pt x="44780" y="136827"/>
                      </a:cubicBezTo>
                      <a:cubicBezTo>
                        <a:pt x="59597" y="100315"/>
                        <a:pt x="91347" y="26760"/>
                        <a:pt x="92405" y="22527"/>
                      </a:cubicBezTo>
                      <a:cubicBezTo>
                        <a:pt x="93463" y="18294"/>
                        <a:pt x="36313" y="116190"/>
                        <a:pt x="51130" y="111427"/>
                      </a:cubicBezTo>
                      <a:cubicBezTo>
                        <a:pt x="65947" y="106664"/>
                        <a:pt x="160138" y="4535"/>
                        <a:pt x="174955" y="3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8" name="フリーフォーム 1537">
                  <a:extLst>
                    <a:ext uri="{FF2B5EF4-FFF2-40B4-BE49-F238E27FC236}">
                      <a16:creationId xmlns:a16="http://schemas.microsoft.com/office/drawing/2014/main" id="{490ECFEC-C756-68C3-02A0-5B7F79923B56}"/>
                    </a:ext>
                  </a:extLst>
                </p:cNvPr>
                <p:cNvSpPr/>
                <p:nvPr/>
              </p:nvSpPr>
              <p:spPr>
                <a:xfrm>
                  <a:off x="31559" y="4301228"/>
                  <a:ext cx="391218" cy="596348"/>
                </a:xfrm>
                <a:custGeom>
                  <a:avLst/>
                  <a:gdLst>
                    <a:gd name="connsiteX0" fmla="*/ 191 w 391218"/>
                    <a:gd name="connsiteY0" fmla="*/ 897 h 596348"/>
                    <a:gd name="connsiteX1" fmla="*/ 114491 w 391218"/>
                    <a:gd name="connsiteY1" fmla="*/ 169172 h 596348"/>
                    <a:gd name="connsiteX2" fmla="*/ 98616 w 391218"/>
                    <a:gd name="connsiteY2" fmla="*/ 137422 h 596348"/>
                    <a:gd name="connsiteX3" fmla="*/ 171641 w 391218"/>
                    <a:gd name="connsiteY3" fmla="*/ 305697 h 596348"/>
                    <a:gd name="connsiteX4" fmla="*/ 155766 w 391218"/>
                    <a:gd name="connsiteY4" fmla="*/ 264422 h 596348"/>
                    <a:gd name="connsiteX5" fmla="*/ 289116 w 391218"/>
                    <a:gd name="connsiteY5" fmla="*/ 439047 h 596348"/>
                    <a:gd name="connsiteX6" fmla="*/ 254191 w 391218"/>
                    <a:gd name="connsiteY6" fmla="*/ 400947 h 596348"/>
                    <a:gd name="connsiteX7" fmla="*/ 390716 w 391218"/>
                    <a:gd name="connsiteY7" fmla="*/ 594622 h 596348"/>
                    <a:gd name="connsiteX8" fmla="*/ 292291 w 391218"/>
                    <a:gd name="connsiteY8" fmla="*/ 473972 h 596348"/>
                    <a:gd name="connsiteX9" fmla="*/ 92266 w 391218"/>
                    <a:gd name="connsiteY9" fmla="*/ 118372 h 596348"/>
                    <a:gd name="connsiteX10" fmla="*/ 191 w 391218"/>
                    <a:gd name="connsiteY10" fmla="*/ 897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1218" h="596348">
                      <a:moveTo>
                        <a:pt x="191" y="897"/>
                      </a:moveTo>
                      <a:cubicBezTo>
                        <a:pt x="3895" y="9364"/>
                        <a:pt x="98087" y="146418"/>
                        <a:pt x="114491" y="169172"/>
                      </a:cubicBezTo>
                      <a:cubicBezTo>
                        <a:pt x="130895" y="191926"/>
                        <a:pt x="89091" y="114668"/>
                        <a:pt x="98616" y="137422"/>
                      </a:cubicBezTo>
                      <a:cubicBezTo>
                        <a:pt x="108141" y="160176"/>
                        <a:pt x="162116" y="284530"/>
                        <a:pt x="171641" y="305697"/>
                      </a:cubicBezTo>
                      <a:cubicBezTo>
                        <a:pt x="181166" y="326864"/>
                        <a:pt x="136187" y="242197"/>
                        <a:pt x="155766" y="264422"/>
                      </a:cubicBezTo>
                      <a:cubicBezTo>
                        <a:pt x="175345" y="286647"/>
                        <a:pt x="272712" y="416293"/>
                        <a:pt x="289116" y="439047"/>
                      </a:cubicBezTo>
                      <a:cubicBezTo>
                        <a:pt x="305520" y="461801"/>
                        <a:pt x="237258" y="375018"/>
                        <a:pt x="254191" y="400947"/>
                      </a:cubicBezTo>
                      <a:cubicBezTo>
                        <a:pt x="271124" y="426876"/>
                        <a:pt x="384366" y="582451"/>
                        <a:pt x="390716" y="594622"/>
                      </a:cubicBezTo>
                      <a:cubicBezTo>
                        <a:pt x="397066" y="606793"/>
                        <a:pt x="342033" y="553347"/>
                        <a:pt x="292291" y="473972"/>
                      </a:cubicBezTo>
                      <a:cubicBezTo>
                        <a:pt x="242549" y="394597"/>
                        <a:pt x="137245" y="191926"/>
                        <a:pt x="92266" y="118372"/>
                      </a:cubicBezTo>
                      <a:cubicBezTo>
                        <a:pt x="47287" y="44818"/>
                        <a:pt x="-3513" y="-7570"/>
                        <a:pt x="191" y="8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9" name="フリーフォーム 1538">
                  <a:extLst>
                    <a:ext uri="{FF2B5EF4-FFF2-40B4-BE49-F238E27FC236}">
                      <a16:creationId xmlns:a16="http://schemas.microsoft.com/office/drawing/2014/main" id="{78C3C491-7662-D959-2DDC-FA851D047DF1}"/>
                    </a:ext>
                  </a:extLst>
                </p:cNvPr>
                <p:cNvSpPr/>
                <p:nvPr/>
              </p:nvSpPr>
              <p:spPr>
                <a:xfrm>
                  <a:off x="-39572" y="4657694"/>
                  <a:ext cx="407872" cy="543028"/>
                </a:xfrm>
                <a:custGeom>
                  <a:avLst/>
                  <a:gdLst>
                    <a:gd name="connsiteX0" fmla="*/ 1472 w 407872"/>
                    <a:gd name="connsiteY0" fmla="*/ 31 h 543028"/>
                    <a:gd name="connsiteX1" fmla="*/ 131647 w 407872"/>
                    <a:gd name="connsiteY1" fmla="*/ 203231 h 543028"/>
                    <a:gd name="connsiteX2" fmla="*/ 112597 w 407872"/>
                    <a:gd name="connsiteY2" fmla="*/ 177831 h 543028"/>
                    <a:gd name="connsiteX3" fmla="*/ 195147 w 407872"/>
                    <a:gd name="connsiteY3" fmla="*/ 295306 h 543028"/>
                    <a:gd name="connsiteX4" fmla="*/ 274522 w 407872"/>
                    <a:gd name="connsiteY4" fmla="*/ 381031 h 543028"/>
                    <a:gd name="connsiteX5" fmla="*/ 201497 w 407872"/>
                    <a:gd name="connsiteY5" fmla="*/ 339756 h 543028"/>
                    <a:gd name="connsiteX6" fmla="*/ 315797 w 407872"/>
                    <a:gd name="connsiteY6" fmla="*/ 466756 h 543028"/>
                    <a:gd name="connsiteX7" fmla="*/ 407872 w 407872"/>
                    <a:gd name="connsiteY7" fmla="*/ 542956 h 543028"/>
                    <a:gd name="connsiteX8" fmla="*/ 315797 w 407872"/>
                    <a:gd name="connsiteY8" fmla="*/ 454056 h 543028"/>
                    <a:gd name="connsiteX9" fmla="*/ 42747 w 407872"/>
                    <a:gd name="connsiteY9" fmla="*/ 177831 h 543028"/>
                    <a:gd name="connsiteX10" fmla="*/ 61797 w 407872"/>
                    <a:gd name="connsiteY10" fmla="*/ 187356 h 543028"/>
                    <a:gd name="connsiteX11" fmla="*/ 1472 w 407872"/>
                    <a:gd name="connsiteY11" fmla="*/ 31 h 54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7872" h="543028">
                      <a:moveTo>
                        <a:pt x="1472" y="31"/>
                      </a:moveTo>
                      <a:cubicBezTo>
                        <a:pt x="13114" y="2677"/>
                        <a:pt x="113126" y="173598"/>
                        <a:pt x="131647" y="203231"/>
                      </a:cubicBezTo>
                      <a:cubicBezTo>
                        <a:pt x="150168" y="232864"/>
                        <a:pt x="102014" y="162485"/>
                        <a:pt x="112597" y="177831"/>
                      </a:cubicBezTo>
                      <a:cubicBezTo>
                        <a:pt x="123180" y="193177"/>
                        <a:pt x="168160" y="261439"/>
                        <a:pt x="195147" y="295306"/>
                      </a:cubicBezTo>
                      <a:cubicBezTo>
                        <a:pt x="222134" y="329173"/>
                        <a:pt x="273464" y="373623"/>
                        <a:pt x="274522" y="381031"/>
                      </a:cubicBezTo>
                      <a:cubicBezTo>
                        <a:pt x="275580" y="388439"/>
                        <a:pt x="194618" y="325469"/>
                        <a:pt x="201497" y="339756"/>
                      </a:cubicBezTo>
                      <a:cubicBezTo>
                        <a:pt x="208376" y="354044"/>
                        <a:pt x="281401" y="432889"/>
                        <a:pt x="315797" y="466756"/>
                      </a:cubicBezTo>
                      <a:cubicBezTo>
                        <a:pt x="350193" y="500623"/>
                        <a:pt x="407872" y="545073"/>
                        <a:pt x="407872" y="542956"/>
                      </a:cubicBezTo>
                      <a:cubicBezTo>
                        <a:pt x="407872" y="540839"/>
                        <a:pt x="376651" y="514910"/>
                        <a:pt x="315797" y="454056"/>
                      </a:cubicBezTo>
                      <a:cubicBezTo>
                        <a:pt x="254943" y="393202"/>
                        <a:pt x="85080" y="222281"/>
                        <a:pt x="42747" y="177831"/>
                      </a:cubicBezTo>
                      <a:cubicBezTo>
                        <a:pt x="414" y="133381"/>
                        <a:pt x="72909" y="214343"/>
                        <a:pt x="61797" y="187356"/>
                      </a:cubicBezTo>
                      <a:cubicBezTo>
                        <a:pt x="50685" y="160369"/>
                        <a:pt x="-10170" y="-2615"/>
                        <a:pt x="1472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0" name="フリーフォーム 1539">
                  <a:extLst>
                    <a:ext uri="{FF2B5EF4-FFF2-40B4-BE49-F238E27FC236}">
                      <a16:creationId xmlns:a16="http://schemas.microsoft.com/office/drawing/2014/main" id="{CBE628DC-AAC9-8630-572F-4D3DAB1D091A}"/>
                    </a:ext>
                  </a:extLst>
                </p:cNvPr>
                <p:cNvSpPr/>
                <p:nvPr/>
              </p:nvSpPr>
              <p:spPr>
                <a:xfrm>
                  <a:off x="-31938" y="4301996"/>
                  <a:ext cx="189246" cy="221980"/>
                </a:xfrm>
                <a:custGeom>
                  <a:avLst/>
                  <a:gdLst>
                    <a:gd name="connsiteX0" fmla="*/ 188 w 189246"/>
                    <a:gd name="connsiteY0" fmla="*/ 129 h 221980"/>
                    <a:gd name="connsiteX1" fmla="*/ 79563 w 189246"/>
                    <a:gd name="connsiteY1" fmla="*/ 54104 h 221980"/>
                    <a:gd name="connsiteX2" fmla="*/ 187513 w 189246"/>
                    <a:gd name="connsiteY2" fmla="*/ 219204 h 221980"/>
                    <a:gd name="connsiteX3" fmla="*/ 143063 w 189246"/>
                    <a:gd name="connsiteY3" fmla="*/ 149354 h 221980"/>
                    <a:gd name="connsiteX4" fmla="*/ 101788 w 189246"/>
                    <a:gd name="connsiteY4" fmla="*/ 41404 h 221980"/>
                    <a:gd name="connsiteX5" fmla="*/ 188 w 189246"/>
                    <a:gd name="connsiteY5" fmla="*/ 129 h 2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246" h="221980">
                      <a:moveTo>
                        <a:pt x="188" y="129"/>
                      </a:moveTo>
                      <a:cubicBezTo>
                        <a:pt x="-3516" y="2246"/>
                        <a:pt x="48342" y="17592"/>
                        <a:pt x="79563" y="54104"/>
                      </a:cubicBezTo>
                      <a:cubicBezTo>
                        <a:pt x="110784" y="90617"/>
                        <a:pt x="176930" y="203329"/>
                        <a:pt x="187513" y="219204"/>
                      </a:cubicBezTo>
                      <a:cubicBezTo>
                        <a:pt x="198096" y="235079"/>
                        <a:pt x="157351" y="178987"/>
                        <a:pt x="143063" y="149354"/>
                      </a:cubicBezTo>
                      <a:cubicBezTo>
                        <a:pt x="128775" y="119721"/>
                        <a:pt x="125071" y="60454"/>
                        <a:pt x="101788" y="41404"/>
                      </a:cubicBezTo>
                      <a:cubicBezTo>
                        <a:pt x="78505" y="22354"/>
                        <a:pt x="3892" y="-1988"/>
                        <a:pt x="188" y="1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1" name="フリーフォーム 1540">
                  <a:extLst>
                    <a:ext uri="{FF2B5EF4-FFF2-40B4-BE49-F238E27FC236}">
                      <a16:creationId xmlns:a16="http://schemas.microsoft.com/office/drawing/2014/main" id="{F818A765-7DE9-CA76-C835-45470C0888E1}"/>
                    </a:ext>
                  </a:extLst>
                </p:cNvPr>
                <p:cNvSpPr/>
                <p:nvPr/>
              </p:nvSpPr>
              <p:spPr>
                <a:xfrm>
                  <a:off x="126936" y="4787812"/>
                  <a:ext cx="162528" cy="123951"/>
                </a:xfrm>
                <a:custGeom>
                  <a:avLst/>
                  <a:gdLst>
                    <a:gd name="connsiteX0" fmla="*/ 161989 w 162528"/>
                    <a:gd name="connsiteY0" fmla="*/ 88 h 123951"/>
                    <a:gd name="connsiteX1" fmla="*/ 88964 w 162528"/>
                    <a:gd name="connsiteY1" fmla="*/ 50888 h 123951"/>
                    <a:gd name="connsiteX2" fmla="*/ 47689 w 162528"/>
                    <a:gd name="connsiteY2" fmla="*/ 98513 h 123951"/>
                    <a:gd name="connsiteX3" fmla="*/ 57214 w 162528"/>
                    <a:gd name="connsiteY3" fmla="*/ 73113 h 123951"/>
                    <a:gd name="connsiteX4" fmla="*/ 64 w 162528"/>
                    <a:gd name="connsiteY4" fmla="*/ 123913 h 123951"/>
                    <a:gd name="connsiteX5" fmla="*/ 47689 w 162528"/>
                    <a:gd name="connsiteY5" fmla="*/ 63588 h 123951"/>
                    <a:gd name="connsiteX6" fmla="*/ 161989 w 162528"/>
                    <a:gd name="connsiteY6" fmla="*/ 88 h 12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528" h="123951">
                      <a:moveTo>
                        <a:pt x="161989" y="88"/>
                      </a:moveTo>
                      <a:cubicBezTo>
                        <a:pt x="168868" y="-2029"/>
                        <a:pt x="108014" y="34484"/>
                        <a:pt x="88964" y="50888"/>
                      </a:cubicBezTo>
                      <a:cubicBezTo>
                        <a:pt x="69914" y="67292"/>
                        <a:pt x="52981" y="94809"/>
                        <a:pt x="47689" y="98513"/>
                      </a:cubicBezTo>
                      <a:cubicBezTo>
                        <a:pt x="42397" y="102217"/>
                        <a:pt x="65151" y="68880"/>
                        <a:pt x="57214" y="73113"/>
                      </a:cubicBezTo>
                      <a:cubicBezTo>
                        <a:pt x="49277" y="77346"/>
                        <a:pt x="1651" y="125500"/>
                        <a:pt x="64" y="123913"/>
                      </a:cubicBezTo>
                      <a:cubicBezTo>
                        <a:pt x="-1523" y="122326"/>
                        <a:pt x="26522" y="79992"/>
                        <a:pt x="47689" y="63588"/>
                      </a:cubicBezTo>
                      <a:cubicBezTo>
                        <a:pt x="68856" y="47184"/>
                        <a:pt x="155110" y="2205"/>
                        <a:pt x="161989" y="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2" name="フリーフォーム 1541">
                  <a:extLst>
                    <a:ext uri="{FF2B5EF4-FFF2-40B4-BE49-F238E27FC236}">
                      <a16:creationId xmlns:a16="http://schemas.microsoft.com/office/drawing/2014/main" id="{9F84D333-D577-A1B6-CC64-CA4C2E571B2A}"/>
                    </a:ext>
                  </a:extLst>
                </p:cNvPr>
                <p:cNvSpPr/>
                <p:nvPr/>
              </p:nvSpPr>
              <p:spPr>
                <a:xfrm>
                  <a:off x="61031" y="4692639"/>
                  <a:ext cx="154886" cy="146338"/>
                </a:xfrm>
                <a:custGeom>
                  <a:avLst/>
                  <a:gdLst>
                    <a:gd name="connsiteX0" fmla="*/ 129469 w 154886"/>
                    <a:gd name="connsiteY0" fmla="*/ 11 h 146338"/>
                    <a:gd name="connsiteX1" fmla="*/ 27869 w 154886"/>
                    <a:gd name="connsiteY1" fmla="*/ 88911 h 146338"/>
                    <a:gd name="connsiteX2" fmla="*/ 65969 w 154886"/>
                    <a:gd name="connsiteY2" fmla="*/ 95261 h 146338"/>
                    <a:gd name="connsiteX3" fmla="*/ 37394 w 154886"/>
                    <a:gd name="connsiteY3" fmla="*/ 146061 h 146338"/>
                    <a:gd name="connsiteX4" fmla="*/ 154869 w 154886"/>
                    <a:gd name="connsiteY4" fmla="*/ 69861 h 146338"/>
                    <a:gd name="connsiteX5" fmla="*/ 27869 w 154886"/>
                    <a:gd name="connsiteY5" fmla="*/ 136536 h 146338"/>
                    <a:gd name="connsiteX6" fmla="*/ 34219 w 154886"/>
                    <a:gd name="connsiteY6" fmla="*/ 111136 h 146338"/>
                    <a:gd name="connsiteX7" fmla="*/ 2469 w 154886"/>
                    <a:gd name="connsiteY7" fmla="*/ 95261 h 146338"/>
                    <a:gd name="connsiteX8" fmla="*/ 129469 w 154886"/>
                    <a:gd name="connsiteY8" fmla="*/ 11 h 146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886" h="146338">
                      <a:moveTo>
                        <a:pt x="129469" y="11"/>
                      </a:moveTo>
                      <a:cubicBezTo>
                        <a:pt x="133702" y="-1047"/>
                        <a:pt x="38452" y="73036"/>
                        <a:pt x="27869" y="88911"/>
                      </a:cubicBezTo>
                      <a:cubicBezTo>
                        <a:pt x="17286" y="104786"/>
                        <a:pt x="64381" y="85736"/>
                        <a:pt x="65969" y="95261"/>
                      </a:cubicBezTo>
                      <a:cubicBezTo>
                        <a:pt x="67556" y="104786"/>
                        <a:pt x="22577" y="150294"/>
                        <a:pt x="37394" y="146061"/>
                      </a:cubicBezTo>
                      <a:cubicBezTo>
                        <a:pt x="52211" y="141828"/>
                        <a:pt x="156456" y="71448"/>
                        <a:pt x="154869" y="69861"/>
                      </a:cubicBezTo>
                      <a:cubicBezTo>
                        <a:pt x="153282" y="68274"/>
                        <a:pt x="47977" y="129657"/>
                        <a:pt x="27869" y="136536"/>
                      </a:cubicBezTo>
                      <a:cubicBezTo>
                        <a:pt x="7761" y="143415"/>
                        <a:pt x="38452" y="118015"/>
                        <a:pt x="34219" y="111136"/>
                      </a:cubicBezTo>
                      <a:cubicBezTo>
                        <a:pt x="29986" y="104257"/>
                        <a:pt x="-10231" y="110078"/>
                        <a:pt x="2469" y="95261"/>
                      </a:cubicBezTo>
                      <a:cubicBezTo>
                        <a:pt x="15169" y="80444"/>
                        <a:pt x="125236" y="1069"/>
                        <a:pt x="129469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3" name="フリーフォーム 1542">
                  <a:extLst>
                    <a:ext uri="{FF2B5EF4-FFF2-40B4-BE49-F238E27FC236}">
                      <a16:creationId xmlns:a16="http://schemas.microsoft.com/office/drawing/2014/main" id="{B1032A00-749D-4F2C-B5D2-4E515E4B915D}"/>
                    </a:ext>
                  </a:extLst>
                </p:cNvPr>
                <p:cNvSpPr/>
                <p:nvPr/>
              </p:nvSpPr>
              <p:spPr>
                <a:xfrm>
                  <a:off x="295110" y="4714836"/>
                  <a:ext cx="227971" cy="455871"/>
                </a:xfrm>
                <a:custGeom>
                  <a:avLst/>
                  <a:gdLst>
                    <a:gd name="connsiteX0" fmla="*/ 165 w 227971"/>
                    <a:gd name="connsiteY0" fmla="*/ 39 h 455871"/>
                    <a:gd name="connsiteX1" fmla="*/ 152565 w 227971"/>
                    <a:gd name="connsiteY1" fmla="*/ 241339 h 455871"/>
                    <a:gd name="connsiteX2" fmla="*/ 209715 w 227971"/>
                    <a:gd name="connsiteY2" fmla="*/ 320714 h 455871"/>
                    <a:gd name="connsiteX3" fmla="*/ 222415 w 227971"/>
                    <a:gd name="connsiteY3" fmla="*/ 454064 h 455871"/>
                    <a:gd name="connsiteX4" fmla="*/ 225590 w 227971"/>
                    <a:gd name="connsiteY4" fmla="*/ 387389 h 455871"/>
                    <a:gd name="connsiteX5" fmla="*/ 187490 w 227971"/>
                    <a:gd name="connsiteY5" fmla="*/ 241339 h 455871"/>
                    <a:gd name="connsiteX6" fmla="*/ 184315 w 227971"/>
                    <a:gd name="connsiteY6" fmla="*/ 260389 h 455871"/>
                    <a:gd name="connsiteX7" fmla="*/ 165 w 227971"/>
                    <a:gd name="connsiteY7" fmla="*/ 39 h 455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971" h="455871">
                      <a:moveTo>
                        <a:pt x="165" y="39"/>
                      </a:moveTo>
                      <a:cubicBezTo>
                        <a:pt x="-5127" y="-3136"/>
                        <a:pt x="117640" y="187893"/>
                        <a:pt x="152565" y="241339"/>
                      </a:cubicBezTo>
                      <a:cubicBezTo>
                        <a:pt x="187490" y="294785"/>
                        <a:pt x="198073" y="285260"/>
                        <a:pt x="209715" y="320714"/>
                      </a:cubicBezTo>
                      <a:cubicBezTo>
                        <a:pt x="221357" y="356168"/>
                        <a:pt x="219769" y="442951"/>
                        <a:pt x="222415" y="454064"/>
                      </a:cubicBezTo>
                      <a:cubicBezTo>
                        <a:pt x="225061" y="465177"/>
                        <a:pt x="231411" y="422843"/>
                        <a:pt x="225590" y="387389"/>
                      </a:cubicBezTo>
                      <a:cubicBezTo>
                        <a:pt x="219769" y="351935"/>
                        <a:pt x="187490" y="241339"/>
                        <a:pt x="187490" y="241339"/>
                      </a:cubicBezTo>
                      <a:cubicBezTo>
                        <a:pt x="180611" y="220173"/>
                        <a:pt x="213948" y="295843"/>
                        <a:pt x="184315" y="260389"/>
                      </a:cubicBezTo>
                      <a:cubicBezTo>
                        <a:pt x="154682" y="224935"/>
                        <a:pt x="5457" y="3214"/>
                        <a:pt x="165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4" name="フリーフォーム 1543">
                  <a:extLst>
                    <a:ext uri="{FF2B5EF4-FFF2-40B4-BE49-F238E27FC236}">
                      <a16:creationId xmlns:a16="http://schemas.microsoft.com/office/drawing/2014/main" id="{54CB6B5F-16C2-3A92-449C-1D5DE1057B11}"/>
                    </a:ext>
                  </a:extLst>
                </p:cNvPr>
                <p:cNvSpPr/>
                <p:nvPr/>
              </p:nvSpPr>
              <p:spPr>
                <a:xfrm>
                  <a:off x="274041" y="5027557"/>
                  <a:ext cx="167301" cy="196111"/>
                </a:xfrm>
                <a:custGeom>
                  <a:avLst/>
                  <a:gdLst>
                    <a:gd name="connsiteX0" fmla="*/ 5359 w 167301"/>
                    <a:gd name="connsiteY0" fmla="*/ 1643 h 196111"/>
                    <a:gd name="connsiteX1" fmla="*/ 141884 w 167301"/>
                    <a:gd name="connsiteY1" fmla="*/ 176268 h 196111"/>
                    <a:gd name="connsiteX2" fmla="*/ 167284 w 167301"/>
                    <a:gd name="connsiteY2" fmla="*/ 192143 h 196111"/>
                    <a:gd name="connsiteX3" fmla="*/ 135534 w 167301"/>
                    <a:gd name="connsiteY3" fmla="*/ 179443 h 196111"/>
                    <a:gd name="connsiteX4" fmla="*/ 24409 w 167301"/>
                    <a:gd name="connsiteY4" fmla="*/ 87368 h 196111"/>
                    <a:gd name="connsiteX5" fmla="*/ 27584 w 167301"/>
                    <a:gd name="connsiteY5" fmla="*/ 87368 h 196111"/>
                    <a:gd name="connsiteX6" fmla="*/ 5359 w 167301"/>
                    <a:gd name="connsiteY6" fmla="*/ 1643 h 19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301" h="196111">
                      <a:moveTo>
                        <a:pt x="5359" y="1643"/>
                      </a:moveTo>
                      <a:cubicBezTo>
                        <a:pt x="24409" y="16460"/>
                        <a:pt x="114897" y="144518"/>
                        <a:pt x="141884" y="176268"/>
                      </a:cubicBezTo>
                      <a:cubicBezTo>
                        <a:pt x="168871" y="208018"/>
                        <a:pt x="167284" y="192143"/>
                        <a:pt x="167284" y="192143"/>
                      </a:cubicBezTo>
                      <a:cubicBezTo>
                        <a:pt x="166226" y="192672"/>
                        <a:pt x="159346" y="196905"/>
                        <a:pt x="135534" y="179443"/>
                      </a:cubicBezTo>
                      <a:cubicBezTo>
                        <a:pt x="111722" y="161981"/>
                        <a:pt x="42401" y="102714"/>
                        <a:pt x="24409" y="87368"/>
                      </a:cubicBezTo>
                      <a:cubicBezTo>
                        <a:pt x="6417" y="72022"/>
                        <a:pt x="31288" y="97951"/>
                        <a:pt x="27584" y="87368"/>
                      </a:cubicBezTo>
                      <a:cubicBezTo>
                        <a:pt x="23880" y="76785"/>
                        <a:pt x="-13691" y="-13174"/>
                        <a:pt x="5359" y="16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5" name="フリーフォーム 1544">
                  <a:extLst>
                    <a:ext uri="{FF2B5EF4-FFF2-40B4-BE49-F238E27FC236}">
                      <a16:creationId xmlns:a16="http://schemas.microsoft.com/office/drawing/2014/main" id="{9FB99FFF-6022-1EC9-6890-A08C74D59CD2}"/>
                    </a:ext>
                  </a:extLst>
                </p:cNvPr>
                <p:cNvSpPr/>
                <p:nvPr/>
              </p:nvSpPr>
              <p:spPr>
                <a:xfrm>
                  <a:off x="252059" y="4908184"/>
                  <a:ext cx="113830" cy="140340"/>
                </a:xfrm>
                <a:custGeom>
                  <a:avLst/>
                  <a:gdLst>
                    <a:gd name="connsiteX0" fmla="*/ 113066 w 113830"/>
                    <a:gd name="connsiteY0" fmla="*/ 366 h 140340"/>
                    <a:gd name="connsiteX1" fmla="*/ 49566 w 113830"/>
                    <a:gd name="connsiteY1" fmla="*/ 82916 h 140340"/>
                    <a:gd name="connsiteX2" fmla="*/ 20991 w 113830"/>
                    <a:gd name="connsiteY2" fmla="*/ 140066 h 140340"/>
                    <a:gd name="connsiteX3" fmla="*/ 30516 w 113830"/>
                    <a:gd name="connsiteY3" fmla="*/ 105141 h 140340"/>
                    <a:gd name="connsiteX4" fmla="*/ 1941 w 113830"/>
                    <a:gd name="connsiteY4" fmla="*/ 117841 h 140340"/>
                    <a:gd name="connsiteX5" fmla="*/ 113066 w 113830"/>
                    <a:gd name="connsiteY5" fmla="*/ 366 h 14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830" h="140340">
                      <a:moveTo>
                        <a:pt x="113066" y="366"/>
                      </a:moveTo>
                      <a:cubicBezTo>
                        <a:pt x="121003" y="-5455"/>
                        <a:pt x="64912" y="59633"/>
                        <a:pt x="49566" y="82916"/>
                      </a:cubicBezTo>
                      <a:cubicBezTo>
                        <a:pt x="34220" y="106199"/>
                        <a:pt x="24166" y="136362"/>
                        <a:pt x="20991" y="140066"/>
                      </a:cubicBezTo>
                      <a:cubicBezTo>
                        <a:pt x="17816" y="143770"/>
                        <a:pt x="33691" y="108845"/>
                        <a:pt x="30516" y="105141"/>
                      </a:cubicBezTo>
                      <a:cubicBezTo>
                        <a:pt x="27341" y="101437"/>
                        <a:pt x="-8642" y="131070"/>
                        <a:pt x="1941" y="117841"/>
                      </a:cubicBezTo>
                      <a:cubicBezTo>
                        <a:pt x="12524" y="104612"/>
                        <a:pt x="105129" y="6187"/>
                        <a:pt x="113066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6" name="フリーフォーム 1545">
                  <a:extLst>
                    <a:ext uri="{FF2B5EF4-FFF2-40B4-BE49-F238E27FC236}">
                      <a16:creationId xmlns:a16="http://schemas.microsoft.com/office/drawing/2014/main" id="{0F955FCC-5399-FAEF-8DB6-FFE563A37556}"/>
                    </a:ext>
                  </a:extLst>
                </p:cNvPr>
                <p:cNvSpPr/>
                <p:nvPr/>
              </p:nvSpPr>
              <p:spPr>
                <a:xfrm>
                  <a:off x="332932" y="4908102"/>
                  <a:ext cx="201790" cy="311933"/>
                </a:xfrm>
                <a:custGeom>
                  <a:avLst/>
                  <a:gdLst>
                    <a:gd name="connsiteX0" fmla="*/ 443 w 201790"/>
                    <a:gd name="connsiteY0" fmla="*/ 448 h 311933"/>
                    <a:gd name="connsiteX1" fmla="*/ 111568 w 201790"/>
                    <a:gd name="connsiteY1" fmla="*/ 114748 h 311933"/>
                    <a:gd name="connsiteX2" fmla="*/ 187768 w 201790"/>
                    <a:gd name="connsiteY2" fmla="*/ 213173 h 311933"/>
                    <a:gd name="connsiteX3" fmla="*/ 187768 w 201790"/>
                    <a:gd name="connsiteY3" fmla="*/ 241748 h 311933"/>
                    <a:gd name="connsiteX4" fmla="*/ 149668 w 201790"/>
                    <a:gd name="connsiteY4" fmla="*/ 267148 h 311933"/>
                    <a:gd name="connsiteX5" fmla="*/ 60768 w 201790"/>
                    <a:gd name="connsiteY5" fmla="*/ 311598 h 311933"/>
                    <a:gd name="connsiteX6" fmla="*/ 197293 w 201790"/>
                    <a:gd name="connsiteY6" fmla="*/ 241748 h 311933"/>
                    <a:gd name="connsiteX7" fmla="*/ 156018 w 201790"/>
                    <a:gd name="connsiteY7" fmla="*/ 159198 h 311933"/>
                    <a:gd name="connsiteX8" fmla="*/ 443 w 201790"/>
                    <a:gd name="connsiteY8" fmla="*/ 448 h 311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1790" h="311933">
                      <a:moveTo>
                        <a:pt x="443" y="448"/>
                      </a:moveTo>
                      <a:cubicBezTo>
                        <a:pt x="-6965" y="-6960"/>
                        <a:pt x="80347" y="79294"/>
                        <a:pt x="111568" y="114748"/>
                      </a:cubicBezTo>
                      <a:cubicBezTo>
                        <a:pt x="142789" y="150202"/>
                        <a:pt x="175068" y="192006"/>
                        <a:pt x="187768" y="213173"/>
                      </a:cubicBezTo>
                      <a:cubicBezTo>
                        <a:pt x="200468" y="234340"/>
                        <a:pt x="194118" y="232752"/>
                        <a:pt x="187768" y="241748"/>
                      </a:cubicBezTo>
                      <a:cubicBezTo>
                        <a:pt x="181418" y="250744"/>
                        <a:pt x="170835" y="255506"/>
                        <a:pt x="149668" y="267148"/>
                      </a:cubicBezTo>
                      <a:cubicBezTo>
                        <a:pt x="128501" y="278790"/>
                        <a:pt x="52831" y="315831"/>
                        <a:pt x="60768" y="311598"/>
                      </a:cubicBezTo>
                      <a:cubicBezTo>
                        <a:pt x="68705" y="307365"/>
                        <a:pt x="181418" y="267148"/>
                        <a:pt x="197293" y="241748"/>
                      </a:cubicBezTo>
                      <a:cubicBezTo>
                        <a:pt x="213168" y="216348"/>
                        <a:pt x="184064" y="198356"/>
                        <a:pt x="156018" y="159198"/>
                      </a:cubicBezTo>
                      <a:cubicBezTo>
                        <a:pt x="127972" y="120040"/>
                        <a:pt x="7851" y="7856"/>
                        <a:pt x="443" y="4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7" name="フリーフォーム 1546">
                  <a:extLst>
                    <a:ext uri="{FF2B5EF4-FFF2-40B4-BE49-F238E27FC236}">
                      <a16:creationId xmlns:a16="http://schemas.microsoft.com/office/drawing/2014/main" id="{EB4F35DF-B21B-6F7B-8190-55EAF855E651}"/>
                    </a:ext>
                  </a:extLst>
                </p:cNvPr>
                <p:cNvSpPr/>
                <p:nvPr/>
              </p:nvSpPr>
              <p:spPr>
                <a:xfrm>
                  <a:off x="361716" y="4940056"/>
                  <a:ext cx="95550" cy="142296"/>
                </a:xfrm>
                <a:custGeom>
                  <a:avLst/>
                  <a:gdLst>
                    <a:gd name="connsiteX0" fmla="*/ 234 w 95550"/>
                    <a:gd name="connsiteY0" fmla="*/ 244 h 142296"/>
                    <a:gd name="connsiteX1" fmla="*/ 95484 w 95550"/>
                    <a:gd name="connsiteY1" fmla="*/ 139944 h 142296"/>
                    <a:gd name="connsiteX2" fmla="*/ 16109 w 95550"/>
                    <a:gd name="connsiteY2" fmla="*/ 89144 h 142296"/>
                    <a:gd name="connsiteX3" fmla="*/ 66909 w 95550"/>
                    <a:gd name="connsiteY3" fmla="*/ 105019 h 142296"/>
                    <a:gd name="connsiteX4" fmla="*/ 234 w 95550"/>
                    <a:gd name="connsiteY4" fmla="*/ 244 h 14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550" h="142296">
                      <a:moveTo>
                        <a:pt x="234" y="244"/>
                      </a:moveTo>
                      <a:cubicBezTo>
                        <a:pt x="4996" y="6065"/>
                        <a:pt x="92838" y="125127"/>
                        <a:pt x="95484" y="139944"/>
                      </a:cubicBezTo>
                      <a:cubicBezTo>
                        <a:pt x="98130" y="154761"/>
                        <a:pt x="20871" y="94965"/>
                        <a:pt x="16109" y="89144"/>
                      </a:cubicBezTo>
                      <a:cubicBezTo>
                        <a:pt x="11347" y="83323"/>
                        <a:pt x="69026" y="115602"/>
                        <a:pt x="66909" y="105019"/>
                      </a:cubicBezTo>
                      <a:cubicBezTo>
                        <a:pt x="64792" y="94436"/>
                        <a:pt x="-4528" y="-5577"/>
                        <a:pt x="23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8" name="フリーフォーム 1547">
                  <a:extLst>
                    <a:ext uri="{FF2B5EF4-FFF2-40B4-BE49-F238E27FC236}">
                      <a16:creationId xmlns:a16="http://schemas.microsoft.com/office/drawing/2014/main" id="{FA8282A4-2B0B-88C4-09DD-EF666FCA0A4E}"/>
                    </a:ext>
                  </a:extLst>
                </p:cNvPr>
                <p:cNvSpPr/>
                <p:nvPr/>
              </p:nvSpPr>
              <p:spPr>
                <a:xfrm>
                  <a:off x="344135" y="5024811"/>
                  <a:ext cx="135639" cy="163232"/>
                </a:xfrm>
                <a:custGeom>
                  <a:avLst/>
                  <a:gdLst>
                    <a:gd name="connsiteX0" fmla="*/ 1940 w 135639"/>
                    <a:gd name="connsiteY0" fmla="*/ 4389 h 163232"/>
                    <a:gd name="connsiteX1" fmla="*/ 119415 w 135639"/>
                    <a:gd name="connsiteY1" fmla="*/ 115514 h 163232"/>
                    <a:gd name="connsiteX2" fmla="*/ 128940 w 135639"/>
                    <a:gd name="connsiteY2" fmla="*/ 137739 h 163232"/>
                    <a:gd name="connsiteX3" fmla="*/ 65440 w 135639"/>
                    <a:gd name="connsiteY3" fmla="*/ 163139 h 163232"/>
                    <a:gd name="connsiteX4" fmla="*/ 109890 w 135639"/>
                    <a:gd name="connsiteY4" fmla="*/ 128214 h 163232"/>
                    <a:gd name="connsiteX5" fmla="*/ 49565 w 135639"/>
                    <a:gd name="connsiteY5" fmla="*/ 29789 h 163232"/>
                    <a:gd name="connsiteX6" fmla="*/ 1940 w 135639"/>
                    <a:gd name="connsiteY6" fmla="*/ 4389 h 16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639" h="163232">
                      <a:moveTo>
                        <a:pt x="1940" y="4389"/>
                      </a:moveTo>
                      <a:cubicBezTo>
                        <a:pt x="13582" y="18676"/>
                        <a:pt x="98248" y="93289"/>
                        <a:pt x="119415" y="115514"/>
                      </a:cubicBezTo>
                      <a:cubicBezTo>
                        <a:pt x="140582" y="137739"/>
                        <a:pt x="137936" y="129802"/>
                        <a:pt x="128940" y="137739"/>
                      </a:cubicBezTo>
                      <a:cubicBezTo>
                        <a:pt x="119944" y="145677"/>
                        <a:pt x="68615" y="164726"/>
                        <a:pt x="65440" y="163139"/>
                      </a:cubicBezTo>
                      <a:cubicBezTo>
                        <a:pt x="62265" y="161552"/>
                        <a:pt x="112536" y="150439"/>
                        <a:pt x="109890" y="128214"/>
                      </a:cubicBezTo>
                      <a:cubicBezTo>
                        <a:pt x="107244" y="105989"/>
                        <a:pt x="64911" y="45664"/>
                        <a:pt x="49565" y="29789"/>
                      </a:cubicBezTo>
                      <a:cubicBezTo>
                        <a:pt x="34219" y="13914"/>
                        <a:pt x="-9702" y="-9898"/>
                        <a:pt x="1940" y="43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9" name="フリーフォーム 1548">
                  <a:extLst>
                    <a:ext uri="{FF2B5EF4-FFF2-40B4-BE49-F238E27FC236}">
                      <a16:creationId xmlns:a16="http://schemas.microsoft.com/office/drawing/2014/main" id="{F3AE9323-6184-3FC4-317A-7E35028694DF}"/>
                    </a:ext>
                  </a:extLst>
                </p:cNvPr>
                <p:cNvSpPr/>
                <p:nvPr/>
              </p:nvSpPr>
              <p:spPr>
                <a:xfrm>
                  <a:off x="1241382" y="4800219"/>
                  <a:ext cx="428812" cy="439939"/>
                </a:xfrm>
                <a:custGeom>
                  <a:avLst/>
                  <a:gdLst>
                    <a:gd name="connsiteX0" fmla="*/ 244518 w 428812"/>
                    <a:gd name="connsiteY0" fmla="*/ 381 h 439939"/>
                    <a:gd name="connsiteX1" fmla="*/ 387393 w 428812"/>
                    <a:gd name="connsiteY1" fmla="*/ 117856 h 439939"/>
                    <a:gd name="connsiteX2" fmla="*/ 374693 w 428812"/>
                    <a:gd name="connsiteY2" fmla="*/ 219456 h 439939"/>
                    <a:gd name="connsiteX3" fmla="*/ 428668 w 428812"/>
                    <a:gd name="connsiteY3" fmla="*/ 206756 h 439939"/>
                    <a:gd name="connsiteX4" fmla="*/ 355643 w 428812"/>
                    <a:gd name="connsiteY4" fmla="*/ 349631 h 439939"/>
                    <a:gd name="connsiteX5" fmla="*/ 342943 w 428812"/>
                    <a:gd name="connsiteY5" fmla="*/ 403606 h 439939"/>
                    <a:gd name="connsiteX6" fmla="*/ 238168 w 428812"/>
                    <a:gd name="connsiteY6" fmla="*/ 435356 h 439939"/>
                    <a:gd name="connsiteX7" fmla="*/ 133393 w 428812"/>
                    <a:gd name="connsiteY7" fmla="*/ 435356 h 439939"/>
                    <a:gd name="connsiteX8" fmla="*/ 3218 w 428812"/>
                    <a:gd name="connsiteY8" fmla="*/ 394081 h 439939"/>
                    <a:gd name="connsiteX9" fmla="*/ 276268 w 428812"/>
                    <a:gd name="connsiteY9" fmla="*/ 432181 h 439939"/>
                    <a:gd name="connsiteX10" fmla="*/ 333418 w 428812"/>
                    <a:gd name="connsiteY10" fmla="*/ 413131 h 439939"/>
                    <a:gd name="connsiteX11" fmla="*/ 374693 w 428812"/>
                    <a:gd name="connsiteY11" fmla="*/ 270256 h 439939"/>
                    <a:gd name="connsiteX12" fmla="*/ 361993 w 428812"/>
                    <a:gd name="connsiteY12" fmla="*/ 232156 h 439939"/>
                    <a:gd name="connsiteX13" fmla="*/ 361993 w 428812"/>
                    <a:gd name="connsiteY13" fmla="*/ 159131 h 439939"/>
                    <a:gd name="connsiteX14" fmla="*/ 244518 w 428812"/>
                    <a:gd name="connsiteY14" fmla="*/ 381 h 439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812" h="439939">
                      <a:moveTo>
                        <a:pt x="244518" y="381"/>
                      </a:moveTo>
                      <a:cubicBezTo>
                        <a:pt x="248751" y="-6498"/>
                        <a:pt x="365697" y="81344"/>
                        <a:pt x="387393" y="117856"/>
                      </a:cubicBezTo>
                      <a:cubicBezTo>
                        <a:pt x="409089" y="154368"/>
                        <a:pt x="367814" y="204639"/>
                        <a:pt x="374693" y="219456"/>
                      </a:cubicBezTo>
                      <a:cubicBezTo>
                        <a:pt x="381572" y="234273"/>
                        <a:pt x="431843" y="185060"/>
                        <a:pt x="428668" y="206756"/>
                      </a:cubicBezTo>
                      <a:cubicBezTo>
                        <a:pt x="425493" y="228452"/>
                        <a:pt x="369931" y="316823"/>
                        <a:pt x="355643" y="349631"/>
                      </a:cubicBezTo>
                      <a:cubicBezTo>
                        <a:pt x="341356" y="382439"/>
                        <a:pt x="362522" y="389319"/>
                        <a:pt x="342943" y="403606"/>
                      </a:cubicBezTo>
                      <a:cubicBezTo>
                        <a:pt x="323364" y="417893"/>
                        <a:pt x="273093" y="430064"/>
                        <a:pt x="238168" y="435356"/>
                      </a:cubicBezTo>
                      <a:cubicBezTo>
                        <a:pt x="203243" y="440648"/>
                        <a:pt x="172551" y="442235"/>
                        <a:pt x="133393" y="435356"/>
                      </a:cubicBezTo>
                      <a:cubicBezTo>
                        <a:pt x="94235" y="428477"/>
                        <a:pt x="-20594" y="394610"/>
                        <a:pt x="3218" y="394081"/>
                      </a:cubicBezTo>
                      <a:cubicBezTo>
                        <a:pt x="27030" y="393552"/>
                        <a:pt x="221235" y="429006"/>
                        <a:pt x="276268" y="432181"/>
                      </a:cubicBezTo>
                      <a:cubicBezTo>
                        <a:pt x="331301" y="435356"/>
                        <a:pt x="317014" y="440118"/>
                        <a:pt x="333418" y="413131"/>
                      </a:cubicBezTo>
                      <a:cubicBezTo>
                        <a:pt x="349822" y="386144"/>
                        <a:pt x="369931" y="300419"/>
                        <a:pt x="374693" y="270256"/>
                      </a:cubicBezTo>
                      <a:cubicBezTo>
                        <a:pt x="379456" y="240094"/>
                        <a:pt x="364110" y="250677"/>
                        <a:pt x="361993" y="232156"/>
                      </a:cubicBezTo>
                      <a:cubicBezTo>
                        <a:pt x="359876" y="213635"/>
                        <a:pt x="375222" y="197231"/>
                        <a:pt x="361993" y="159131"/>
                      </a:cubicBezTo>
                      <a:cubicBezTo>
                        <a:pt x="348764" y="121031"/>
                        <a:pt x="240285" y="7260"/>
                        <a:pt x="244518" y="3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0" name="フリーフォーム 1549">
                  <a:extLst>
                    <a:ext uri="{FF2B5EF4-FFF2-40B4-BE49-F238E27FC236}">
                      <a16:creationId xmlns:a16="http://schemas.microsoft.com/office/drawing/2014/main" id="{142DF3F6-9217-2548-8067-CC883BCC6F05}"/>
                    </a:ext>
                  </a:extLst>
                </p:cNvPr>
                <p:cNvSpPr/>
                <p:nvPr/>
              </p:nvSpPr>
              <p:spPr>
                <a:xfrm>
                  <a:off x="1367534" y="4814498"/>
                  <a:ext cx="175009" cy="418894"/>
                </a:xfrm>
                <a:custGeom>
                  <a:avLst/>
                  <a:gdLst>
                    <a:gd name="connsiteX0" fmla="*/ 137416 w 175009"/>
                    <a:gd name="connsiteY0" fmla="*/ 1977 h 418894"/>
                    <a:gd name="connsiteX1" fmla="*/ 146941 w 175009"/>
                    <a:gd name="connsiteY1" fmla="*/ 113102 h 418894"/>
                    <a:gd name="connsiteX2" fmla="*/ 169166 w 175009"/>
                    <a:gd name="connsiteY2" fmla="*/ 227402 h 418894"/>
                    <a:gd name="connsiteX3" fmla="*/ 134241 w 175009"/>
                    <a:gd name="connsiteY3" fmla="*/ 294077 h 418894"/>
                    <a:gd name="connsiteX4" fmla="*/ 891 w 175009"/>
                    <a:gd name="connsiteY4" fmla="*/ 417902 h 418894"/>
                    <a:gd name="connsiteX5" fmla="*/ 80266 w 175009"/>
                    <a:gd name="connsiteY5" fmla="*/ 348052 h 418894"/>
                    <a:gd name="connsiteX6" fmla="*/ 162816 w 175009"/>
                    <a:gd name="connsiteY6" fmla="*/ 271852 h 418894"/>
                    <a:gd name="connsiteX7" fmla="*/ 172341 w 175009"/>
                    <a:gd name="connsiteY7" fmla="*/ 211527 h 418894"/>
                    <a:gd name="connsiteX8" fmla="*/ 137416 w 175009"/>
                    <a:gd name="connsiteY8" fmla="*/ 1977 h 418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009" h="418894">
                      <a:moveTo>
                        <a:pt x="137416" y="1977"/>
                      </a:moveTo>
                      <a:cubicBezTo>
                        <a:pt x="133183" y="-14427"/>
                        <a:pt x="141649" y="75531"/>
                        <a:pt x="146941" y="113102"/>
                      </a:cubicBezTo>
                      <a:cubicBezTo>
                        <a:pt x="152233" y="150673"/>
                        <a:pt x="171283" y="197240"/>
                        <a:pt x="169166" y="227402"/>
                      </a:cubicBezTo>
                      <a:cubicBezTo>
                        <a:pt x="167049" y="257564"/>
                        <a:pt x="162287" y="262327"/>
                        <a:pt x="134241" y="294077"/>
                      </a:cubicBezTo>
                      <a:cubicBezTo>
                        <a:pt x="106195" y="325827"/>
                        <a:pt x="9887" y="408906"/>
                        <a:pt x="891" y="417902"/>
                      </a:cubicBezTo>
                      <a:cubicBezTo>
                        <a:pt x="-8105" y="426898"/>
                        <a:pt x="53279" y="372394"/>
                        <a:pt x="80266" y="348052"/>
                      </a:cubicBezTo>
                      <a:cubicBezTo>
                        <a:pt x="107253" y="323710"/>
                        <a:pt x="147470" y="294606"/>
                        <a:pt x="162816" y="271852"/>
                      </a:cubicBezTo>
                      <a:cubicBezTo>
                        <a:pt x="178162" y="249098"/>
                        <a:pt x="176045" y="251214"/>
                        <a:pt x="172341" y="211527"/>
                      </a:cubicBezTo>
                      <a:cubicBezTo>
                        <a:pt x="168637" y="171840"/>
                        <a:pt x="141649" y="18381"/>
                        <a:pt x="137416" y="1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1" name="フリーフォーム 1550">
                  <a:extLst>
                    <a:ext uri="{FF2B5EF4-FFF2-40B4-BE49-F238E27FC236}">
                      <a16:creationId xmlns:a16="http://schemas.microsoft.com/office/drawing/2014/main" id="{B1478219-6798-33AE-F5E6-84E6BD0F6619}"/>
                    </a:ext>
                  </a:extLst>
                </p:cNvPr>
                <p:cNvSpPr/>
                <p:nvPr/>
              </p:nvSpPr>
              <p:spPr>
                <a:xfrm>
                  <a:off x="1349300" y="4822782"/>
                  <a:ext cx="174905" cy="409674"/>
                </a:xfrm>
                <a:custGeom>
                  <a:avLst/>
                  <a:gdLst>
                    <a:gd name="connsiteX0" fmla="*/ 133425 w 174905"/>
                    <a:gd name="connsiteY0" fmla="*/ 43 h 409674"/>
                    <a:gd name="connsiteX1" fmla="*/ 130250 w 174905"/>
                    <a:gd name="connsiteY1" fmla="*/ 200068 h 409674"/>
                    <a:gd name="connsiteX2" fmla="*/ 139775 w 174905"/>
                    <a:gd name="connsiteY2" fmla="*/ 168318 h 409674"/>
                    <a:gd name="connsiteX3" fmla="*/ 149300 w 174905"/>
                    <a:gd name="connsiteY3" fmla="*/ 247693 h 409674"/>
                    <a:gd name="connsiteX4" fmla="*/ 108025 w 174905"/>
                    <a:gd name="connsiteY4" fmla="*/ 327068 h 409674"/>
                    <a:gd name="connsiteX5" fmla="*/ 75 w 174905"/>
                    <a:gd name="connsiteY5" fmla="*/ 409618 h 409674"/>
                    <a:gd name="connsiteX6" fmla="*/ 92150 w 174905"/>
                    <a:gd name="connsiteY6" fmla="*/ 314368 h 409674"/>
                    <a:gd name="connsiteX7" fmla="*/ 162000 w 174905"/>
                    <a:gd name="connsiteY7" fmla="*/ 228643 h 409674"/>
                    <a:gd name="connsiteX8" fmla="*/ 174700 w 174905"/>
                    <a:gd name="connsiteY8" fmla="*/ 142918 h 409674"/>
                    <a:gd name="connsiteX9" fmla="*/ 168350 w 174905"/>
                    <a:gd name="connsiteY9" fmla="*/ 200068 h 409674"/>
                    <a:gd name="connsiteX10" fmla="*/ 149300 w 174905"/>
                    <a:gd name="connsiteY10" fmla="*/ 107993 h 409674"/>
                    <a:gd name="connsiteX11" fmla="*/ 146125 w 174905"/>
                    <a:gd name="connsiteY11" fmla="*/ 181018 h 409674"/>
                    <a:gd name="connsiteX12" fmla="*/ 133425 w 174905"/>
                    <a:gd name="connsiteY12" fmla="*/ 43 h 40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905" h="409674">
                      <a:moveTo>
                        <a:pt x="133425" y="43"/>
                      </a:moveTo>
                      <a:cubicBezTo>
                        <a:pt x="130779" y="3218"/>
                        <a:pt x="129192" y="172022"/>
                        <a:pt x="130250" y="200068"/>
                      </a:cubicBezTo>
                      <a:cubicBezTo>
                        <a:pt x="131308" y="228114"/>
                        <a:pt x="136600" y="160380"/>
                        <a:pt x="139775" y="168318"/>
                      </a:cubicBezTo>
                      <a:cubicBezTo>
                        <a:pt x="142950" y="176256"/>
                        <a:pt x="154592" y="221235"/>
                        <a:pt x="149300" y="247693"/>
                      </a:cubicBezTo>
                      <a:cubicBezTo>
                        <a:pt x="144008" y="274151"/>
                        <a:pt x="132896" y="300081"/>
                        <a:pt x="108025" y="327068"/>
                      </a:cubicBezTo>
                      <a:cubicBezTo>
                        <a:pt x="83154" y="354055"/>
                        <a:pt x="2721" y="411735"/>
                        <a:pt x="75" y="409618"/>
                      </a:cubicBezTo>
                      <a:cubicBezTo>
                        <a:pt x="-2571" y="407501"/>
                        <a:pt x="65162" y="344531"/>
                        <a:pt x="92150" y="314368"/>
                      </a:cubicBezTo>
                      <a:cubicBezTo>
                        <a:pt x="119137" y="284206"/>
                        <a:pt x="148242" y="257218"/>
                        <a:pt x="162000" y="228643"/>
                      </a:cubicBezTo>
                      <a:cubicBezTo>
                        <a:pt x="175758" y="200068"/>
                        <a:pt x="173642" y="147680"/>
                        <a:pt x="174700" y="142918"/>
                      </a:cubicBezTo>
                      <a:cubicBezTo>
                        <a:pt x="175758" y="138156"/>
                        <a:pt x="172583" y="205889"/>
                        <a:pt x="168350" y="200068"/>
                      </a:cubicBezTo>
                      <a:cubicBezTo>
                        <a:pt x="164117" y="194247"/>
                        <a:pt x="153004" y="111168"/>
                        <a:pt x="149300" y="107993"/>
                      </a:cubicBezTo>
                      <a:cubicBezTo>
                        <a:pt x="145596" y="104818"/>
                        <a:pt x="145067" y="194776"/>
                        <a:pt x="146125" y="181018"/>
                      </a:cubicBezTo>
                      <a:cubicBezTo>
                        <a:pt x="147183" y="167260"/>
                        <a:pt x="136071" y="-3132"/>
                        <a:pt x="133425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2" name="フリーフォーム 1551">
                  <a:extLst>
                    <a:ext uri="{FF2B5EF4-FFF2-40B4-BE49-F238E27FC236}">
                      <a16:creationId xmlns:a16="http://schemas.microsoft.com/office/drawing/2014/main" id="{F893E4F7-6503-CE54-517C-16B2D7B5BF05}"/>
                    </a:ext>
                  </a:extLst>
                </p:cNvPr>
                <p:cNvSpPr/>
                <p:nvPr/>
              </p:nvSpPr>
              <p:spPr>
                <a:xfrm>
                  <a:off x="1282393" y="4776293"/>
                  <a:ext cx="250193" cy="192217"/>
                </a:xfrm>
                <a:custGeom>
                  <a:avLst/>
                  <a:gdLst>
                    <a:gd name="connsiteX0" fmla="*/ 307 w 250193"/>
                    <a:gd name="connsiteY0" fmla="*/ 49707 h 192217"/>
                    <a:gd name="connsiteX1" fmla="*/ 114607 w 250193"/>
                    <a:gd name="connsiteY1" fmla="*/ 49707 h 192217"/>
                    <a:gd name="connsiteX2" fmla="*/ 162232 w 250193"/>
                    <a:gd name="connsiteY2" fmla="*/ 81457 h 192217"/>
                    <a:gd name="connsiteX3" fmla="*/ 165407 w 250193"/>
                    <a:gd name="connsiteY3" fmla="*/ 37007 h 192217"/>
                    <a:gd name="connsiteX4" fmla="*/ 244782 w 250193"/>
                    <a:gd name="connsiteY4" fmla="*/ 189407 h 192217"/>
                    <a:gd name="connsiteX5" fmla="*/ 235257 w 250193"/>
                    <a:gd name="connsiteY5" fmla="*/ 125907 h 192217"/>
                    <a:gd name="connsiteX6" fmla="*/ 171757 w 250193"/>
                    <a:gd name="connsiteY6" fmla="*/ 2082 h 192217"/>
                    <a:gd name="connsiteX7" fmla="*/ 181282 w 250193"/>
                    <a:gd name="connsiteY7" fmla="*/ 46532 h 192217"/>
                    <a:gd name="connsiteX8" fmla="*/ 152707 w 250193"/>
                    <a:gd name="connsiteY8" fmla="*/ 24307 h 192217"/>
                    <a:gd name="connsiteX9" fmla="*/ 307 w 250193"/>
                    <a:gd name="connsiteY9" fmla="*/ 49707 h 19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0193" h="192217">
                      <a:moveTo>
                        <a:pt x="307" y="49707"/>
                      </a:moveTo>
                      <a:cubicBezTo>
                        <a:pt x="-6043" y="53940"/>
                        <a:pt x="87620" y="44415"/>
                        <a:pt x="114607" y="49707"/>
                      </a:cubicBezTo>
                      <a:cubicBezTo>
                        <a:pt x="141595" y="54999"/>
                        <a:pt x="153765" y="83574"/>
                        <a:pt x="162232" y="81457"/>
                      </a:cubicBezTo>
                      <a:cubicBezTo>
                        <a:pt x="170699" y="79340"/>
                        <a:pt x="151649" y="19015"/>
                        <a:pt x="165407" y="37007"/>
                      </a:cubicBezTo>
                      <a:cubicBezTo>
                        <a:pt x="179165" y="54999"/>
                        <a:pt x="233140" y="174591"/>
                        <a:pt x="244782" y="189407"/>
                      </a:cubicBezTo>
                      <a:cubicBezTo>
                        <a:pt x="256424" y="204223"/>
                        <a:pt x="247428" y="157128"/>
                        <a:pt x="235257" y="125907"/>
                      </a:cubicBezTo>
                      <a:cubicBezTo>
                        <a:pt x="223086" y="94686"/>
                        <a:pt x="180753" y="15311"/>
                        <a:pt x="171757" y="2082"/>
                      </a:cubicBezTo>
                      <a:cubicBezTo>
                        <a:pt x="162761" y="-11147"/>
                        <a:pt x="184457" y="42828"/>
                        <a:pt x="181282" y="46532"/>
                      </a:cubicBezTo>
                      <a:cubicBezTo>
                        <a:pt x="178107" y="50236"/>
                        <a:pt x="175461" y="20603"/>
                        <a:pt x="152707" y="24307"/>
                      </a:cubicBezTo>
                      <a:cubicBezTo>
                        <a:pt x="129953" y="28011"/>
                        <a:pt x="6657" y="45474"/>
                        <a:pt x="307" y="497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3" name="フリーフォーム 1552">
                  <a:extLst>
                    <a:ext uri="{FF2B5EF4-FFF2-40B4-BE49-F238E27FC236}">
                      <a16:creationId xmlns:a16="http://schemas.microsoft.com/office/drawing/2014/main" id="{D64FBAAC-0345-7D7B-E040-8026F5E734EA}"/>
                    </a:ext>
                  </a:extLst>
                </p:cNvPr>
                <p:cNvSpPr/>
                <p:nvPr/>
              </p:nvSpPr>
              <p:spPr>
                <a:xfrm>
                  <a:off x="1403300" y="4774619"/>
                  <a:ext cx="92274" cy="182087"/>
                </a:xfrm>
                <a:custGeom>
                  <a:avLst/>
                  <a:gdLst>
                    <a:gd name="connsiteX0" fmla="*/ 50 w 92274"/>
                    <a:gd name="connsiteY0" fmla="*/ 581 h 182087"/>
                    <a:gd name="connsiteX1" fmla="*/ 76250 w 92274"/>
                    <a:gd name="connsiteY1" fmla="*/ 86306 h 182087"/>
                    <a:gd name="connsiteX2" fmla="*/ 82600 w 92274"/>
                    <a:gd name="connsiteY2" fmla="*/ 108531 h 182087"/>
                    <a:gd name="connsiteX3" fmla="*/ 50 w 92274"/>
                    <a:gd name="connsiteY3" fmla="*/ 181556 h 182087"/>
                    <a:gd name="connsiteX4" fmla="*/ 76250 w 92274"/>
                    <a:gd name="connsiteY4" fmla="*/ 143456 h 182087"/>
                    <a:gd name="connsiteX5" fmla="*/ 88950 w 92274"/>
                    <a:gd name="connsiteY5" fmla="*/ 133931 h 182087"/>
                    <a:gd name="connsiteX6" fmla="*/ 50 w 92274"/>
                    <a:gd name="connsiteY6" fmla="*/ 581 h 182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274" h="182087">
                      <a:moveTo>
                        <a:pt x="50" y="581"/>
                      </a:moveTo>
                      <a:cubicBezTo>
                        <a:pt x="-2067" y="-7356"/>
                        <a:pt x="62492" y="68314"/>
                        <a:pt x="76250" y="86306"/>
                      </a:cubicBezTo>
                      <a:cubicBezTo>
                        <a:pt x="90008" y="104298"/>
                        <a:pt x="95300" y="92656"/>
                        <a:pt x="82600" y="108531"/>
                      </a:cubicBezTo>
                      <a:cubicBezTo>
                        <a:pt x="69900" y="124406"/>
                        <a:pt x="1108" y="175735"/>
                        <a:pt x="50" y="181556"/>
                      </a:cubicBezTo>
                      <a:cubicBezTo>
                        <a:pt x="-1008" y="187377"/>
                        <a:pt x="76250" y="143456"/>
                        <a:pt x="76250" y="143456"/>
                      </a:cubicBezTo>
                      <a:cubicBezTo>
                        <a:pt x="91067" y="135519"/>
                        <a:pt x="96358" y="151393"/>
                        <a:pt x="88950" y="133931"/>
                      </a:cubicBezTo>
                      <a:cubicBezTo>
                        <a:pt x="81542" y="116469"/>
                        <a:pt x="2167" y="8518"/>
                        <a:pt x="50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4" name="フリーフォーム 1553">
                  <a:extLst>
                    <a:ext uri="{FF2B5EF4-FFF2-40B4-BE49-F238E27FC236}">
                      <a16:creationId xmlns:a16="http://schemas.microsoft.com/office/drawing/2014/main" id="{D674D411-189C-69CD-8487-99F1C66E0CE4}"/>
                    </a:ext>
                  </a:extLst>
                </p:cNvPr>
                <p:cNvSpPr/>
                <p:nvPr/>
              </p:nvSpPr>
              <p:spPr>
                <a:xfrm>
                  <a:off x="1219152" y="4876686"/>
                  <a:ext cx="289148" cy="301543"/>
                </a:xfrm>
                <a:custGeom>
                  <a:avLst/>
                  <a:gdLst>
                    <a:gd name="connsiteX0" fmla="*/ 260398 w 289148"/>
                    <a:gd name="connsiteY0" fmla="*/ 114 h 301543"/>
                    <a:gd name="connsiteX1" fmla="*/ 269923 w 289148"/>
                    <a:gd name="connsiteY1" fmla="*/ 158864 h 301543"/>
                    <a:gd name="connsiteX2" fmla="*/ 250873 w 289148"/>
                    <a:gd name="connsiteY2" fmla="*/ 225539 h 301543"/>
                    <a:gd name="connsiteX3" fmla="*/ 215948 w 289148"/>
                    <a:gd name="connsiteY3" fmla="*/ 269989 h 301543"/>
                    <a:gd name="connsiteX4" fmla="*/ 155623 w 289148"/>
                    <a:gd name="connsiteY4" fmla="*/ 273164 h 301543"/>
                    <a:gd name="connsiteX5" fmla="*/ 48 w 289148"/>
                    <a:gd name="connsiteY5" fmla="*/ 298564 h 301543"/>
                    <a:gd name="connsiteX6" fmla="*/ 139748 w 289148"/>
                    <a:gd name="connsiteY6" fmla="*/ 298564 h 301543"/>
                    <a:gd name="connsiteX7" fmla="*/ 219123 w 289148"/>
                    <a:gd name="connsiteY7" fmla="*/ 276339 h 301543"/>
                    <a:gd name="connsiteX8" fmla="*/ 247698 w 289148"/>
                    <a:gd name="connsiteY8" fmla="*/ 228714 h 301543"/>
                    <a:gd name="connsiteX9" fmla="*/ 266748 w 289148"/>
                    <a:gd name="connsiteY9" fmla="*/ 152514 h 301543"/>
                    <a:gd name="connsiteX10" fmla="*/ 288973 w 289148"/>
                    <a:gd name="connsiteY10" fmla="*/ 133464 h 301543"/>
                    <a:gd name="connsiteX11" fmla="*/ 260398 w 289148"/>
                    <a:gd name="connsiteY11" fmla="*/ 114 h 30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9148" h="301543">
                      <a:moveTo>
                        <a:pt x="260398" y="114"/>
                      </a:moveTo>
                      <a:cubicBezTo>
                        <a:pt x="257223" y="4347"/>
                        <a:pt x="271510" y="121293"/>
                        <a:pt x="269923" y="158864"/>
                      </a:cubicBezTo>
                      <a:cubicBezTo>
                        <a:pt x="268336" y="196435"/>
                        <a:pt x="259869" y="207018"/>
                        <a:pt x="250873" y="225539"/>
                      </a:cubicBezTo>
                      <a:cubicBezTo>
                        <a:pt x="241877" y="244060"/>
                        <a:pt x="231823" y="262052"/>
                        <a:pt x="215948" y="269989"/>
                      </a:cubicBezTo>
                      <a:cubicBezTo>
                        <a:pt x="200073" y="277926"/>
                        <a:pt x="191606" y="268402"/>
                        <a:pt x="155623" y="273164"/>
                      </a:cubicBezTo>
                      <a:cubicBezTo>
                        <a:pt x="119640" y="277926"/>
                        <a:pt x="2694" y="294331"/>
                        <a:pt x="48" y="298564"/>
                      </a:cubicBezTo>
                      <a:cubicBezTo>
                        <a:pt x="-2598" y="302797"/>
                        <a:pt x="103236" y="302268"/>
                        <a:pt x="139748" y="298564"/>
                      </a:cubicBezTo>
                      <a:cubicBezTo>
                        <a:pt x="176260" y="294860"/>
                        <a:pt x="201131" y="287981"/>
                        <a:pt x="219123" y="276339"/>
                      </a:cubicBezTo>
                      <a:cubicBezTo>
                        <a:pt x="237115" y="264697"/>
                        <a:pt x="239760" y="249352"/>
                        <a:pt x="247698" y="228714"/>
                      </a:cubicBezTo>
                      <a:cubicBezTo>
                        <a:pt x="255635" y="208077"/>
                        <a:pt x="259869" y="168389"/>
                        <a:pt x="266748" y="152514"/>
                      </a:cubicBezTo>
                      <a:cubicBezTo>
                        <a:pt x="273627" y="136639"/>
                        <a:pt x="286327" y="156218"/>
                        <a:pt x="288973" y="133464"/>
                      </a:cubicBezTo>
                      <a:cubicBezTo>
                        <a:pt x="291619" y="110710"/>
                        <a:pt x="263573" y="-4119"/>
                        <a:pt x="260398" y="1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5" name="フリーフォーム 1554">
                  <a:extLst>
                    <a:ext uri="{FF2B5EF4-FFF2-40B4-BE49-F238E27FC236}">
                      <a16:creationId xmlns:a16="http://schemas.microsoft.com/office/drawing/2014/main" id="{B307BFC6-AEC4-1C47-147E-798543D0FFAF}"/>
                    </a:ext>
                  </a:extLst>
                </p:cNvPr>
                <p:cNvSpPr/>
                <p:nvPr/>
              </p:nvSpPr>
              <p:spPr>
                <a:xfrm>
                  <a:off x="1298286" y="4898855"/>
                  <a:ext cx="178326" cy="267588"/>
                </a:xfrm>
                <a:custGeom>
                  <a:avLst/>
                  <a:gdLst>
                    <a:gd name="connsiteX0" fmla="*/ 178089 w 178326"/>
                    <a:gd name="connsiteY0" fmla="*/ 170 h 267588"/>
                    <a:gd name="connsiteX1" fmla="*/ 149514 w 178326"/>
                    <a:gd name="connsiteY1" fmla="*/ 117645 h 267588"/>
                    <a:gd name="connsiteX2" fmla="*/ 111414 w 178326"/>
                    <a:gd name="connsiteY2" fmla="*/ 155745 h 267588"/>
                    <a:gd name="connsiteX3" fmla="*/ 120939 w 178326"/>
                    <a:gd name="connsiteY3" fmla="*/ 136695 h 267588"/>
                    <a:gd name="connsiteX4" fmla="*/ 289 w 178326"/>
                    <a:gd name="connsiteY4" fmla="*/ 266870 h 267588"/>
                    <a:gd name="connsiteX5" fmla="*/ 89189 w 178326"/>
                    <a:gd name="connsiteY5" fmla="*/ 187495 h 267588"/>
                    <a:gd name="connsiteX6" fmla="*/ 152689 w 178326"/>
                    <a:gd name="connsiteY6" fmla="*/ 152570 h 267588"/>
                    <a:gd name="connsiteX7" fmla="*/ 120939 w 178326"/>
                    <a:gd name="connsiteY7" fmla="*/ 158920 h 267588"/>
                    <a:gd name="connsiteX8" fmla="*/ 133639 w 178326"/>
                    <a:gd name="connsiteY8" fmla="*/ 92245 h 267588"/>
                    <a:gd name="connsiteX9" fmla="*/ 178089 w 178326"/>
                    <a:gd name="connsiteY9" fmla="*/ 170 h 26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8326" h="267588">
                      <a:moveTo>
                        <a:pt x="178089" y="170"/>
                      </a:moveTo>
                      <a:cubicBezTo>
                        <a:pt x="180735" y="4403"/>
                        <a:pt x="160626" y="91716"/>
                        <a:pt x="149514" y="117645"/>
                      </a:cubicBezTo>
                      <a:cubicBezTo>
                        <a:pt x="138401" y="143574"/>
                        <a:pt x="111414" y="155745"/>
                        <a:pt x="111414" y="155745"/>
                      </a:cubicBezTo>
                      <a:cubicBezTo>
                        <a:pt x="106652" y="158920"/>
                        <a:pt x="139460" y="118174"/>
                        <a:pt x="120939" y="136695"/>
                      </a:cubicBezTo>
                      <a:cubicBezTo>
                        <a:pt x="102418" y="155216"/>
                        <a:pt x="5581" y="258403"/>
                        <a:pt x="289" y="266870"/>
                      </a:cubicBezTo>
                      <a:cubicBezTo>
                        <a:pt x="-5003" y="275337"/>
                        <a:pt x="63789" y="206545"/>
                        <a:pt x="89189" y="187495"/>
                      </a:cubicBezTo>
                      <a:cubicBezTo>
                        <a:pt x="114589" y="168445"/>
                        <a:pt x="147397" y="157333"/>
                        <a:pt x="152689" y="152570"/>
                      </a:cubicBezTo>
                      <a:cubicBezTo>
                        <a:pt x="157981" y="147808"/>
                        <a:pt x="124114" y="168974"/>
                        <a:pt x="120939" y="158920"/>
                      </a:cubicBezTo>
                      <a:cubicBezTo>
                        <a:pt x="117764" y="148866"/>
                        <a:pt x="124114" y="112882"/>
                        <a:pt x="133639" y="92245"/>
                      </a:cubicBezTo>
                      <a:cubicBezTo>
                        <a:pt x="143164" y="71608"/>
                        <a:pt x="175443" y="-4063"/>
                        <a:pt x="178089" y="1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6" name="フリーフォーム 1555">
                  <a:extLst>
                    <a:ext uri="{FF2B5EF4-FFF2-40B4-BE49-F238E27FC236}">
                      <a16:creationId xmlns:a16="http://schemas.microsoft.com/office/drawing/2014/main" id="{5AB07B98-2DE8-230E-C254-B18F1B5D4BB1}"/>
                    </a:ext>
                  </a:extLst>
                </p:cNvPr>
                <p:cNvSpPr/>
                <p:nvPr/>
              </p:nvSpPr>
              <p:spPr>
                <a:xfrm>
                  <a:off x="1459259" y="4871486"/>
                  <a:ext cx="122028" cy="259413"/>
                </a:xfrm>
                <a:custGeom>
                  <a:avLst/>
                  <a:gdLst>
                    <a:gd name="connsiteX0" fmla="*/ 1241 w 122028"/>
                    <a:gd name="connsiteY0" fmla="*/ 2139 h 259413"/>
                    <a:gd name="connsiteX1" fmla="*/ 96491 w 122028"/>
                    <a:gd name="connsiteY1" fmla="*/ 103739 h 259413"/>
                    <a:gd name="connsiteX2" fmla="*/ 77441 w 122028"/>
                    <a:gd name="connsiteY2" fmla="*/ 189464 h 259413"/>
                    <a:gd name="connsiteX3" fmla="*/ 102841 w 122028"/>
                    <a:gd name="connsiteY3" fmla="*/ 148189 h 259413"/>
                    <a:gd name="connsiteX4" fmla="*/ 74266 w 122028"/>
                    <a:gd name="connsiteY4" fmla="*/ 259314 h 259413"/>
                    <a:gd name="connsiteX5" fmla="*/ 106016 w 122028"/>
                    <a:gd name="connsiteY5" fmla="*/ 167239 h 259413"/>
                    <a:gd name="connsiteX6" fmla="*/ 118716 w 122028"/>
                    <a:gd name="connsiteY6" fmla="*/ 129139 h 259413"/>
                    <a:gd name="connsiteX7" fmla="*/ 45691 w 122028"/>
                    <a:gd name="connsiteY7" fmla="*/ 40239 h 259413"/>
                    <a:gd name="connsiteX8" fmla="*/ 1241 w 122028"/>
                    <a:gd name="connsiteY8" fmla="*/ 2139 h 25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28" h="259413">
                      <a:moveTo>
                        <a:pt x="1241" y="2139"/>
                      </a:moveTo>
                      <a:cubicBezTo>
                        <a:pt x="9708" y="12722"/>
                        <a:pt x="83791" y="72518"/>
                        <a:pt x="96491" y="103739"/>
                      </a:cubicBezTo>
                      <a:cubicBezTo>
                        <a:pt x="109191" y="134960"/>
                        <a:pt x="76383" y="182056"/>
                        <a:pt x="77441" y="189464"/>
                      </a:cubicBezTo>
                      <a:cubicBezTo>
                        <a:pt x="78499" y="196872"/>
                        <a:pt x="103370" y="136547"/>
                        <a:pt x="102841" y="148189"/>
                      </a:cubicBezTo>
                      <a:cubicBezTo>
                        <a:pt x="102312" y="159831"/>
                        <a:pt x="73737" y="256139"/>
                        <a:pt x="74266" y="259314"/>
                      </a:cubicBezTo>
                      <a:cubicBezTo>
                        <a:pt x="74795" y="262489"/>
                        <a:pt x="98608" y="188935"/>
                        <a:pt x="106016" y="167239"/>
                      </a:cubicBezTo>
                      <a:cubicBezTo>
                        <a:pt x="113424" y="145543"/>
                        <a:pt x="128770" y="150306"/>
                        <a:pt x="118716" y="129139"/>
                      </a:cubicBezTo>
                      <a:cubicBezTo>
                        <a:pt x="108662" y="107972"/>
                        <a:pt x="61566" y="57701"/>
                        <a:pt x="45691" y="40239"/>
                      </a:cubicBezTo>
                      <a:cubicBezTo>
                        <a:pt x="29816" y="22777"/>
                        <a:pt x="-7226" y="-8444"/>
                        <a:pt x="1241" y="21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7" name="フリーフォーム 1556">
                  <a:extLst>
                    <a:ext uri="{FF2B5EF4-FFF2-40B4-BE49-F238E27FC236}">
                      <a16:creationId xmlns:a16="http://schemas.microsoft.com/office/drawing/2014/main" id="{9026C968-04FF-28EE-DCEA-B5DA0357784B}"/>
                    </a:ext>
                  </a:extLst>
                </p:cNvPr>
                <p:cNvSpPr/>
                <p:nvPr/>
              </p:nvSpPr>
              <p:spPr>
                <a:xfrm>
                  <a:off x="1142969" y="4777710"/>
                  <a:ext cx="215947" cy="416430"/>
                </a:xfrm>
                <a:custGeom>
                  <a:avLst/>
                  <a:gdLst>
                    <a:gd name="connsiteX0" fmla="*/ 165131 w 215947"/>
                    <a:gd name="connsiteY0" fmla="*/ 665 h 416430"/>
                    <a:gd name="connsiteX1" fmla="*/ 206406 w 215947"/>
                    <a:gd name="connsiteY1" fmla="*/ 105440 h 416430"/>
                    <a:gd name="connsiteX2" fmla="*/ 203231 w 215947"/>
                    <a:gd name="connsiteY2" fmla="*/ 175290 h 416430"/>
                    <a:gd name="connsiteX3" fmla="*/ 76231 w 215947"/>
                    <a:gd name="connsiteY3" fmla="*/ 276890 h 416430"/>
                    <a:gd name="connsiteX4" fmla="*/ 130206 w 215947"/>
                    <a:gd name="connsiteY4" fmla="*/ 413415 h 416430"/>
                    <a:gd name="connsiteX5" fmla="*/ 95281 w 215947"/>
                    <a:gd name="connsiteY5" fmla="*/ 359440 h 416430"/>
                    <a:gd name="connsiteX6" fmla="*/ 31 w 215947"/>
                    <a:gd name="connsiteY6" fmla="*/ 222915 h 416430"/>
                    <a:gd name="connsiteX7" fmla="*/ 85756 w 215947"/>
                    <a:gd name="connsiteY7" fmla="*/ 273715 h 416430"/>
                    <a:gd name="connsiteX8" fmla="*/ 174656 w 215947"/>
                    <a:gd name="connsiteY8" fmla="*/ 197515 h 416430"/>
                    <a:gd name="connsiteX9" fmla="*/ 215931 w 215947"/>
                    <a:gd name="connsiteY9" fmla="*/ 159415 h 416430"/>
                    <a:gd name="connsiteX10" fmla="*/ 165131 w 215947"/>
                    <a:gd name="connsiteY10" fmla="*/ 665 h 41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47" h="416430">
                      <a:moveTo>
                        <a:pt x="165131" y="665"/>
                      </a:moveTo>
                      <a:cubicBezTo>
                        <a:pt x="163544" y="-8331"/>
                        <a:pt x="200056" y="76336"/>
                        <a:pt x="206406" y="105440"/>
                      </a:cubicBezTo>
                      <a:cubicBezTo>
                        <a:pt x="212756" y="134544"/>
                        <a:pt x="224927" y="146715"/>
                        <a:pt x="203231" y="175290"/>
                      </a:cubicBezTo>
                      <a:cubicBezTo>
                        <a:pt x="181535" y="203865"/>
                        <a:pt x="88402" y="237203"/>
                        <a:pt x="76231" y="276890"/>
                      </a:cubicBezTo>
                      <a:cubicBezTo>
                        <a:pt x="64060" y="316577"/>
                        <a:pt x="127031" y="399657"/>
                        <a:pt x="130206" y="413415"/>
                      </a:cubicBezTo>
                      <a:cubicBezTo>
                        <a:pt x="133381" y="427173"/>
                        <a:pt x="116977" y="391190"/>
                        <a:pt x="95281" y="359440"/>
                      </a:cubicBezTo>
                      <a:cubicBezTo>
                        <a:pt x="73585" y="327690"/>
                        <a:pt x="1618" y="237202"/>
                        <a:pt x="31" y="222915"/>
                      </a:cubicBezTo>
                      <a:cubicBezTo>
                        <a:pt x="-1556" y="208628"/>
                        <a:pt x="56652" y="277948"/>
                        <a:pt x="85756" y="273715"/>
                      </a:cubicBezTo>
                      <a:cubicBezTo>
                        <a:pt x="114860" y="269482"/>
                        <a:pt x="152960" y="216565"/>
                        <a:pt x="174656" y="197515"/>
                      </a:cubicBezTo>
                      <a:cubicBezTo>
                        <a:pt x="196352" y="178465"/>
                        <a:pt x="214873" y="187990"/>
                        <a:pt x="215931" y="159415"/>
                      </a:cubicBezTo>
                      <a:cubicBezTo>
                        <a:pt x="216989" y="130840"/>
                        <a:pt x="166718" y="9661"/>
                        <a:pt x="165131" y="6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8" name="フリーフォーム 1557">
                  <a:extLst>
                    <a:ext uri="{FF2B5EF4-FFF2-40B4-BE49-F238E27FC236}">
                      <a16:creationId xmlns:a16="http://schemas.microsoft.com/office/drawing/2014/main" id="{BEA1561C-995C-B594-AA42-ABE2C192FA7C}"/>
                    </a:ext>
                  </a:extLst>
                </p:cNvPr>
                <p:cNvSpPr/>
                <p:nvPr/>
              </p:nvSpPr>
              <p:spPr>
                <a:xfrm>
                  <a:off x="355600" y="5207277"/>
                  <a:ext cx="1085943" cy="155390"/>
                </a:xfrm>
                <a:custGeom>
                  <a:avLst/>
                  <a:gdLst>
                    <a:gd name="connsiteX0" fmla="*/ 0 w 1085943"/>
                    <a:gd name="connsiteY0" fmla="*/ 91798 h 155390"/>
                    <a:gd name="connsiteX1" fmla="*/ 460375 w 1085943"/>
                    <a:gd name="connsiteY1" fmla="*/ 136248 h 155390"/>
                    <a:gd name="connsiteX2" fmla="*/ 342900 w 1085943"/>
                    <a:gd name="connsiteY2" fmla="*/ 145773 h 155390"/>
                    <a:gd name="connsiteX3" fmla="*/ 650875 w 1085943"/>
                    <a:gd name="connsiteY3" fmla="*/ 53698 h 155390"/>
                    <a:gd name="connsiteX4" fmla="*/ 479425 w 1085943"/>
                    <a:gd name="connsiteY4" fmla="*/ 101323 h 155390"/>
                    <a:gd name="connsiteX5" fmla="*/ 771525 w 1085943"/>
                    <a:gd name="connsiteY5" fmla="*/ 37823 h 155390"/>
                    <a:gd name="connsiteX6" fmla="*/ 1079500 w 1085943"/>
                    <a:gd name="connsiteY6" fmla="*/ 2898 h 155390"/>
                    <a:gd name="connsiteX7" fmla="*/ 955675 w 1085943"/>
                    <a:gd name="connsiteY7" fmla="*/ 12423 h 155390"/>
                    <a:gd name="connsiteX8" fmla="*/ 663575 w 1085943"/>
                    <a:gd name="connsiteY8" fmla="*/ 94973 h 155390"/>
                    <a:gd name="connsiteX9" fmla="*/ 479425 w 1085943"/>
                    <a:gd name="connsiteY9" fmla="*/ 155298 h 155390"/>
                    <a:gd name="connsiteX10" fmla="*/ 625475 w 1085943"/>
                    <a:gd name="connsiteY10" fmla="*/ 107673 h 155390"/>
                    <a:gd name="connsiteX11" fmla="*/ 285750 w 1085943"/>
                    <a:gd name="connsiteY11" fmla="*/ 66398 h 155390"/>
                    <a:gd name="connsiteX12" fmla="*/ 390525 w 1085943"/>
                    <a:gd name="connsiteY12" fmla="*/ 98148 h 155390"/>
                    <a:gd name="connsiteX13" fmla="*/ 314325 w 1085943"/>
                    <a:gd name="connsiteY13" fmla="*/ 101323 h 155390"/>
                    <a:gd name="connsiteX14" fmla="*/ 0 w 1085943"/>
                    <a:gd name="connsiteY14" fmla="*/ 91798 h 15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5943" h="155390">
                      <a:moveTo>
                        <a:pt x="0" y="91798"/>
                      </a:moveTo>
                      <a:lnTo>
                        <a:pt x="460375" y="136248"/>
                      </a:lnTo>
                      <a:cubicBezTo>
                        <a:pt x="517525" y="145244"/>
                        <a:pt x="311150" y="159531"/>
                        <a:pt x="342900" y="145773"/>
                      </a:cubicBezTo>
                      <a:cubicBezTo>
                        <a:pt x="374650" y="132015"/>
                        <a:pt x="628121" y="61106"/>
                        <a:pt x="650875" y="53698"/>
                      </a:cubicBezTo>
                      <a:cubicBezTo>
                        <a:pt x="673629" y="46290"/>
                        <a:pt x="459317" y="103969"/>
                        <a:pt x="479425" y="101323"/>
                      </a:cubicBezTo>
                      <a:cubicBezTo>
                        <a:pt x="499533" y="98677"/>
                        <a:pt x="671513" y="54227"/>
                        <a:pt x="771525" y="37823"/>
                      </a:cubicBezTo>
                      <a:cubicBezTo>
                        <a:pt x="871538" y="21419"/>
                        <a:pt x="1048808" y="7131"/>
                        <a:pt x="1079500" y="2898"/>
                      </a:cubicBezTo>
                      <a:cubicBezTo>
                        <a:pt x="1110192" y="-1335"/>
                        <a:pt x="1024996" y="-2923"/>
                        <a:pt x="955675" y="12423"/>
                      </a:cubicBezTo>
                      <a:cubicBezTo>
                        <a:pt x="886354" y="27769"/>
                        <a:pt x="742950" y="71161"/>
                        <a:pt x="663575" y="94973"/>
                      </a:cubicBezTo>
                      <a:cubicBezTo>
                        <a:pt x="584200" y="118785"/>
                        <a:pt x="479425" y="155298"/>
                        <a:pt x="479425" y="155298"/>
                      </a:cubicBezTo>
                      <a:cubicBezTo>
                        <a:pt x="473075" y="157415"/>
                        <a:pt x="657754" y="122490"/>
                        <a:pt x="625475" y="107673"/>
                      </a:cubicBezTo>
                      <a:cubicBezTo>
                        <a:pt x="593196" y="92856"/>
                        <a:pt x="324908" y="67985"/>
                        <a:pt x="285750" y="66398"/>
                      </a:cubicBezTo>
                      <a:cubicBezTo>
                        <a:pt x="246592" y="64811"/>
                        <a:pt x="385763" y="92327"/>
                        <a:pt x="390525" y="98148"/>
                      </a:cubicBezTo>
                      <a:cubicBezTo>
                        <a:pt x="395287" y="103969"/>
                        <a:pt x="314325" y="101323"/>
                        <a:pt x="314325" y="101323"/>
                      </a:cubicBezTo>
                      <a:lnTo>
                        <a:pt x="0" y="9179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9" name="フリーフォーム 1558">
                  <a:extLst>
                    <a:ext uri="{FF2B5EF4-FFF2-40B4-BE49-F238E27FC236}">
                      <a16:creationId xmlns:a16="http://schemas.microsoft.com/office/drawing/2014/main" id="{1ECEEE76-2089-618D-B3EA-D6CBBCF6F0C2}"/>
                    </a:ext>
                  </a:extLst>
                </p:cNvPr>
                <p:cNvSpPr/>
                <p:nvPr/>
              </p:nvSpPr>
              <p:spPr>
                <a:xfrm>
                  <a:off x="1237802" y="4952997"/>
                  <a:ext cx="159669" cy="170046"/>
                </a:xfrm>
                <a:custGeom>
                  <a:avLst/>
                  <a:gdLst>
                    <a:gd name="connsiteX0" fmla="*/ 159198 w 159669"/>
                    <a:gd name="connsiteY0" fmla="*/ 3 h 170046"/>
                    <a:gd name="connsiteX1" fmla="*/ 60773 w 159669"/>
                    <a:gd name="connsiteY1" fmla="*/ 95253 h 170046"/>
                    <a:gd name="connsiteX2" fmla="*/ 89348 w 159669"/>
                    <a:gd name="connsiteY2" fmla="*/ 168278 h 170046"/>
                    <a:gd name="connsiteX3" fmla="*/ 44898 w 159669"/>
                    <a:gd name="connsiteY3" fmla="*/ 146053 h 170046"/>
                    <a:gd name="connsiteX4" fmla="*/ 448 w 159669"/>
                    <a:gd name="connsiteY4" fmla="*/ 130178 h 170046"/>
                    <a:gd name="connsiteX5" fmla="*/ 73473 w 159669"/>
                    <a:gd name="connsiteY5" fmla="*/ 73028 h 170046"/>
                    <a:gd name="connsiteX6" fmla="*/ 13148 w 159669"/>
                    <a:gd name="connsiteY6" fmla="*/ 98428 h 170046"/>
                    <a:gd name="connsiteX7" fmla="*/ 159198 w 159669"/>
                    <a:gd name="connsiteY7" fmla="*/ 3 h 17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669" h="170046">
                      <a:moveTo>
                        <a:pt x="159198" y="3"/>
                      </a:moveTo>
                      <a:cubicBezTo>
                        <a:pt x="167136" y="-526"/>
                        <a:pt x="72415" y="67207"/>
                        <a:pt x="60773" y="95253"/>
                      </a:cubicBezTo>
                      <a:cubicBezTo>
                        <a:pt x="49131" y="123299"/>
                        <a:pt x="91994" y="159811"/>
                        <a:pt x="89348" y="168278"/>
                      </a:cubicBezTo>
                      <a:cubicBezTo>
                        <a:pt x="86702" y="176745"/>
                        <a:pt x="59715" y="152403"/>
                        <a:pt x="44898" y="146053"/>
                      </a:cubicBezTo>
                      <a:cubicBezTo>
                        <a:pt x="30081" y="139703"/>
                        <a:pt x="-4314" y="142349"/>
                        <a:pt x="448" y="130178"/>
                      </a:cubicBezTo>
                      <a:cubicBezTo>
                        <a:pt x="5210" y="118007"/>
                        <a:pt x="71356" y="78320"/>
                        <a:pt x="73473" y="73028"/>
                      </a:cubicBezTo>
                      <a:cubicBezTo>
                        <a:pt x="75590" y="67736"/>
                        <a:pt x="1506" y="106366"/>
                        <a:pt x="13148" y="98428"/>
                      </a:cubicBezTo>
                      <a:cubicBezTo>
                        <a:pt x="24790" y="90491"/>
                        <a:pt x="151260" y="532"/>
                        <a:pt x="159198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0" name="フリーフォーム 1559">
                  <a:extLst>
                    <a:ext uri="{FF2B5EF4-FFF2-40B4-BE49-F238E27FC236}">
                      <a16:creationId xmlns:a16="http://schemas.microsoft.com/office/drawing/2014/main" id="{701FBE1B-6081-F72E-A297-4655F24D9B82}"/>
                    </a:ext>
                  </a:extLst>
                </p:cNvPr>
                <p:cNvSpPr/>
                <p:nvPr/>
              </p:nvSpPr>
              <p:spPr>
                <a:xfrm>
                  <a:off x="475187" y="4493810"/>
                  <a:ext cx="631529" cy="773508"/>
                </a:xfrm>
                <a:custGeom>
                  <a:avLst/>
                  <a:gdLst>
                    <a:gd name="connsiteX0" fmla="*/ 4238 w 631529"/>
                    <a:gd name="connsiteY0" fmla="*/ 408390 h 773508"/>
                    <a:gd name="connsiteX1" fmla="*/ 134413 w 631529"/>
                    <a:gd name="connsiteY1" fmla="*/ 214715 h 773508"/>
                    <a:gd name="connsiteX2" fmla="*/ 124888 w 631529"/>
                    <a:gd name="connsiteY2" fmla="*/ 351240 h 773508"/>
                    <a:gd name="connsiteX3" fmla="*/ 77263 w 631529"/>
                    <a:gd name="connsiteY3" fmla="*/ 579840 h 773508"/>
                    <a:gd name="connsiteX4" fmla="*/ 172513 w 631529"/>
                    <a:gd name="connsiteY4" fmla="*/ 414740 h 773508"/>
                    <a:gd name="connsiteX5" fmla="*/ 169338 w 631529"/>
                    <a:gd name="connsiteY5" fmla="*/ 668740 h 773508"/>
                    <a:gd name="connsiteX6" fmla="*/ 248713 w 631529"/>
                    <a:gd name="connsiteY6" fmla="*/ 344890 h 773508"/>
                    <a:gd name="connsiteX7" fmla="*/ 258238 w 631529"/>
                    <a:gd name="connsiteY7" fmla="*/ 509990 h 773508"/>
                    <a:gd name="connsiteX8" fmla="*/ 324913 w 631529"/>
                    <a:gd name="connsiteY8" fmla="*/ 332190 h 773508"/>
                    <a:gd name="connsiteX9" fmla="*/ 375713 w 631529"/>
                    <a:gd name="connsiteY9" fmla="*/ 443315 h 773508"/>
                    <a:gd name="connsiteX10" fmla="*/ 467788 w 631529"/>
                    <a:gd name="connsiteY10" fmla="*/ 205190 h 773508"/>
                    <a:gd name="connsiteX11" fmla="*/ 524938 w 631529"/>
                    <a:gd name="connsiteY11" fmla="*/ 363940 h 773508"/>
                    <a:gd name="connsiteX12" fmla="*/ 553513 w 631529"/>
                    <a:gd name="connsiteY12" fmla="*/ 236940 h 773508"/>
                    <a:gd name="connsiteX13" fmla="*/ 512238 w 631529"/>
                    <a:gd name="connsiteY13" fmla="*/ 462365 h 773508"/>
                    <a:gd name="connsiteX14" fmla="*/ 547163 w 631529"/>
                    <a:gd name="connsiteY14" fmla="*/ 621115 h 773508"/>
                    <a:gd name="connsiteX15" fmla="*/ 540813 w 631529"/>
                    <a:gd name="connsiteY15" fmla="*/ 449665 h 773508"/>
                    <a:gd name="connsiteX16" fmla="*/ 607488 w 631529"/>
                    <a:gd name="connsiteY16" fmla="*/ 767165 h 773508"/>
                    <a:gd name="connsiteX17" fmla="*/ 585263 w 631529"/>
                    <a:gd name="connsiteY17" fmla="*/ 627465 h 773508"/>
                    <a:gd name="connsiteX18" fmla="*/ 629713 w 631529"/>
                    <a:gd name="connsiteY18" fmla="*/ 224240 h 773508"/>
                    <a:gd name="connsiteX19" fmla="*/ 620188 w 631529"/>
                    <a:gd name="connsiteY19" fmla="*/ 113115 h 773508"/>
                    <a:gd name="connsiteX20" fmla="*/ 594788 w 631529"/>
                    <a:gd name="connsiteY20" fmla="*/ 87715 h 773508"/>
                    <a:gd name="connsiteX21" fmla="*/ 356663 w 631529"/>
                    <a:gd name="connsiteY21" fmla="*/ 290915 h 773508"/>
                    <a:gd name="connsiteX22" fmla="*/ 162988 w 631529"/>
                    <a:gd name="connsiteY22" fmla="*/ 5165 h 773508"/>
                    <a:gd name="connsiteX23" fmla="*/ 175688 w 631529"/>
                    <a:gd name="connsiteY23" fmla="*/ 103590 h 773508"/>
                    <a:gd name="connsiteX24" fmla="*/ 178863 w 631529"/>
                    <a:gd name="connsiteY24" fmla="*/ 62315 h 773508"/>
                    <a:gd name="connsiteX25" fmla="*/ 4238 w 631529"/>
                    <a:gd name="connsiteY25" fmla="*/ 284565 h 773508"/>
                    <a:gd name="connsiteX26" fmla="*/ 48688 w 631529"/>
                    <a:gd name="connsiteY26" fmla="*/ 202015 h 773508"/>
                    <a:gd name="connsiteX27" fmla="*/ 4238 w 631529"/>
                    <a:gd name="connsiteY27" fmla="*/ 408390 h 77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31529" h="773508">
                      <a:moveTo>
                        <a:pt x="4238" y="408390"/>
                      </a:moveTo>
                      <a:cubicBezTo>
                        <a:pt x="18526" y="410507"/>
                        <a:pt x="114305" y="224240"/>
                        <a:pt x="134413" y="214715"/>
                      </a:cubicBezTo>
                      <a:cubicBezTo>
                        <a:pt x="154521" y="205190"/>
                        <a:pt x="134413" y="290386"/>
                        <a:pt x="124888" y="351240"/>
                      </a:cubicBezTo>
                      <a:cubicBezTo>
                        <a:pt x="115363" y="412094"/>
                        <a:pt x="69326" y="569257"/>
                        <a:pt x="77263" y="579840"/>
                      </a:cubicBezTo>
                      <a:cubicBezTo>
                        <a:pt x="85200" y="590423"/>
                        <a:pt x="157167" y="399923"/>
                        <a:pt x="172513" y="414740"/>
                      </a:cubicBezTo>
                      <a:cubicBezTo>
                        <a:pt x="187859" y="429557"/>
                        <a:pt x="156638" y="680382"/>
                        <a:pt x="169338" y="668740"/>
                      </a:cubicBezTo>
                      <a:cubicBezTo>
                        <a:pt x="182038" y="657098"/>
                        <a:pt x="233896" y="371348"/>
                        <a:pt x="248713" y="344890"/>
                      </a:cubicBezTo>
                      <a:cubicBezTo>
                        <a:pt x="263530" y="318432"/>
                        <a:pt x="245538" y="512107"/>
                        <a:pt x="258238" y="509990"/>
                      </a:cubicBezTo>
                      <a:cubicBezTo>
                        <a:pt x="270938" y="507873"/>
                        <a:pt x="305334" y="343302"/>
                        <a:pt x="324913" y="332190"/>
                      </a:cubicBezTo>
                      <a:cubicBezTo>
                        <a:pt x="344492" y="321078"/>
                        <a:pt x="351901" y="464482"/>
                        <a:pt x="375713" y="443315"/>
                      </a:cubicBezTo>
                      <a:cubicBezTo>
                        <a:pt x="399526" y="422148"/>
                        <a:pt x="442917" y="218419"/>
                        <a:pt x="467788" y="205190"/>
                      </a:cubicBezTo>
                      <a:cubicBezTo>
                        <a:pt x="492659" y="191961"/>
                        <a:pt x="510651" y="358648"/>
                        <a:pt x="524938" y="363940"/>
                      </a:cubicBezTo>
                      <a:cubicBezTo>
                        <a:pt x="539225" y="369232"/>
                        <a:pt x="555630" y="220536"/>
                        <a:pt x="553513" y="236940"/>
                      </a:cubicBezTo>
                      <a:cubicBezTo>
                        <a:pt x="551396" y="253344"/>
                        <a:pt x="513296" y="398336"/>
                        <a:pt x="512238" y="462365"/>
                      </a:cubicBezTo>
                      <a:cubicBezTo>
                        <a:pt x="511180" y="526394"/>
                        <a:pt x="542401" y="623232"/>
                        <a:pt x="547163" y="621115"/>
                      </a:cubicBezTo>
                      <a:cubicBezTo>
                        <a:pt x="551925" y="618998"/>
                        <a:pt x="530759" y="425323"/>
                        <a:pt x="540813" y="449665"/>
                      </a:cubicBezTo>
                      <a:cubicBezTo>
                        <a:pt x="550867" y="474007"/>
                        <a:pt x="600080" y="737532"/>
                        <a:pt x="607488" y="767165"/>
                      </a:cubicBezTo>
                      <a:cubicBezTo>
                        <a:pt x="614896" y="796798"/>
                        <a:pt x="581559" y="717952"/>
                        <a:pt x="585263" y="627465"/>
                      </a:cubicBezTo>
                      <a:cubicBezTo>
                        <a:pt x="588967" y="536978"/>
                        <a:pt x="623892" y="309965"/>
                        <a:pt x="629713" y="224240"/>
                      </a:cubicBezTo>
                      <a:cubicBezTo>
                        <a:pt x="635534" y="138515"/>
                        <a:pt x="626009" y="135869"/>
                        <a:pt x="620188" y="113115"/>
                      </a:cubicBezTo>
                      <a:cubicBezTo>
                        <a:pt x="614367" y="90361"/>
                        <a:pt x="638709" y="58082"/>
                        <a:pt x="594788" y="87715"/>
                      </a:cubicBezTo>
                      <a:cubicBezTo>
                        <a:pt x="550867" y="117348"/>
                        <a:pt x="428630" y="304673"/>
                        <a:pt x="356663" y="290915"/>
                      </a:cubicBezTo>
                      <a:cubicBezTo>
                        <a:pt x="284696" y="277157"/>
                        <a:pt x="193150" y="36386"/>
                        <a:pt x="162988" y="5165"/>
                      </a:cubicBezTo>
                      <a:cubicBezTo>
                        <a:pt x="132826" y="-26056"/>
                        <a:pt x="173042" y="94065"/>
                        <a:pt x="175688" y="103590"/>
                      </a:cubicBezTo>
                      <a:cubicBezTo>
                        <a:pt x="178334" y="113115"/>
                        <a:pt x="207438" y="32153"/>
                        <a:pt x="178863" y="62315"/>
                      </a:cubicBezTo>
                      <a:cubicBezTo>
                        <a:pt x="150288" y="92477"/>
                        <a:pt x="25934" y="261282"/>
                        <a:pt x="4238" y="284565"/>
                      </a:cubicBezTo>
                      <a:cubicBezTo>
                        <a:pt x="-17458" y="307848"/>
                        <a:pt x="51334" y="186140"/>
                        <a:pt x="48688" y="202015"/>
                      </a:cubicBezTo>
                      <a:cubicBezTo>
                        <a:pt x="46042" y="217890"/>
                        <a:pt x="-10050" y="406273"/>
                        <a:pt x="4238" y="408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1" name="フリーフォーム 1560">
                  <a:extLst>
                    <a:ext uri="{FF2B5EF4-FFF2-40B4-BE49-F238E27FC236}">
                      <a16:creationId xmlns:a16="http://schemas.microsoft.com/office/drawing/2014/main" id="{E2355914-2C48-1EFE-9A16-5927423C2F27}"/>
                    </a:ext>
                  </a:extLst>
                </p:cNvPr>
                <p:cNvSpPr/>
                <p:nvPr/>
              </p:nvSpPr>
              <p:spPr>
                <a:xfrm>
                  <a:off x="869033" y="4811928"/>
                  <a:ext cx="155622" cy="478062"/>
                </a:xfrm>
                <a:custGeom>
                  <a:avLst/>
                  <a:gdLst>
                    <a:gd name="connsiteX0" fmla="*/ 83467 w 155622"/>
                    <a:gd name="connsiteY0" fmla="*/ 1372 h 478062"/>
                    <a:gd name="connsiteX1" fmla="*/ 77117 w 155622"/>
                    <a:gd name="connsiteY1" fmla="*/ 169647 h 478062"/>
                    <a:gd name="connsiteX2" fmla="*/ 105692 w 155622"/>
                    <a:gd name="connsiteY2" fmla="*/ 350622 h 478062"/>
                    <a:gd name="connsiteX3" fmla="*/ 64417 w 155622"/>
                    <a:gd name="connsiteY3" fmla="*/ 280772 h 478062"/>
                    <a:gd name="connsiteX4" fmla="*/ 153317 w 155622"/>
                    <a:gd name="connsiteY4" fmla="*/ 474447 h 478062"/>
                    <a:gd name="connsiteX5" fmla="*/ 118392 w 155622"/>
                    <a:gd name="connsiteY5" fmla="*/ 388722 h 478062"/>
                    <a:gd name="connsiteX6" fmla="*/ 917 w 155622"/>
                    <a:gd name="connsiteY6" fmla="*/ 166472 h 478062"/>
                    <a:gd name="connsiteX7" fmla="*/ 64417 w 155622"/>
                    <a:gd name="connsiteY7" fmla="*/ 264897 h 478062"/>
                    <a:gd name="connsiteX8" fmla="*/ 83467 w 155622"/>
                    <a:gd name="connsiteY8" fmla="*/ 1372 h 47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622" h="478062">
                      <a:moveTo>
                        <a:pt x="83467" y="1372"/>
                      </a:moveTo>
                      <a:cubicBezTo>
                        <a:pt x="85584" y="-14503"/>
                        <a:pt x="73413" y="111439"/>
                        <a:pt x="77117" y="169647"/>
                      </a:cubicBezTo>
                      <a:cubicBezTo>
                        <a:pt x="80821" y="227855"/>
                        <a:pt x="107809" y="332101"/>
                        <a:pt x="105692" y="350622"/>
                      </a:cubicBezTo>
                      <a:cubicBezTo>
                        <a:pt x="103575" y="369143"/>
                        <a:pt x="56479" y="260135"/>
                        <a:pt x="64417" y="280772"/>
                      </a:cubicBezTo>
                      <a:cubicBezTo>
                        <a:pt x="72354" y="301410"/>
                        <a:pt x="144321" y="456455"/>
                        <a:pt x="153317" y="474447"/>
                      </a:cubicBezTo>
                      <a:cubicBezTo>
                        <a:pt x="162313" y="492439"/>
                        <a:pt x="143792" y="440051"/>
                        <a:pt x="118392" y="388722"/>
                      </a:cubicBezTo>
                      <a:cubicBezTo>
                        <a:pt x="92992" y="337393"/>
                        <a:pt x="9913" y="187110"/>
                        <a:pt x="917" y="166472"/>
                      </a:cubicBezTo>
                      <a:cubicBezTo>
                        <a:pt x="-8079" y="145835"/>
                        <a:pt x="51717" y="287651"/>
                        <a:pt x="64417" y="264897"/>
                      </a:cubicBezTo>
                      <a:cubicBezTo>
                        <a:pt x="77117" y="242143"/>
                        <a:pt x="81350" y="17247"/>
                        <a:pt x="83467" y="13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2" name="フリーフォーム 1561">
                  <a:extLst>
                    <a:ext uri="{FF2B5EF4-FFF2-40B4-BE49-F238E27FC236}">
                      <a16:creationId xmlns:a16="http://schemas.microsoft.com/office/drawing/2014/main" id="{86DDAD5A-7A83-FBD2-B5A4-EFF18974A1A8}"/>
                    </a:ext>
                  </a:extLst>
                </p:cNvPr>
                <p:cNvSpPr/>
                <p:nvPr/>
              </p:nvSpPr>
              <p:spPr>
                <a:xfrm>
                  <a:off x="469644" y="4739841"/>
                  <a:ext cx="174885" cy="590990"/>
                </a:xfrm>
                <a:custGeom>
                  <a:avLst/>
                  <a:gdLst>
                    <a:gd name="connsiteX0" fmla="*/ 136781 w 174885"/>
                    <a:gd name="connsiteY0" fmla="*/ 434 h 590990"/>
                    <a:gd name="connsiteX1" fmla="*/ 98681 w 174885"/>
                    <a:gd name="connsiteY1" fmla="*/ 232209 h 590990"/>
                    <a:gd name="connsiteX2" fmla="*/ 76456 w 174885"/>
                    <a:gd name="connsiteY2" fmla="*/ 460809 h 590990"/>
                    <a:gd name="connsiteX3" fmla="*/ 95506 w 174885"/>
                    <a:gd name="connsiteY3" fmla="*/ 432234 h 590990"/>
                    <a:gd name="connsiteX4" fmla="*/ 174881 w 174885"/>
                    <a:gd name="connsiteY4" fmla="*/ 590984 h 590990"/>
                    <a:gd name="connsiteX5" fmla="*/ 98681 w 174885"/>
                    <a:gd name="connsiteY5" fmla="*/ 425884 h 590990"/>
                    <a:gd name="connsiteX6" fmla="*/ 256 w 174885"/>
                    <a:gd name="connsiteY6" fmla="*/ 136959 h 590990"/>
                    <a:gd name="connsiteX7" fmla="*/ 70106 w 174885"/>
                    <a:gd name="connsiteY7" fmla="*/ 232209 h 590990"/>
                    <a:gd name="connsiteX8" fmla="*/ 70106 w 174885"/>
                    <a:gd name="connsiteY8" fmla="*/ 121084 h 590990"/>
                    <a:gd name="connsiteX9" fmla="*/ 63756 w 174885"/>
                    <a:gd name="connsiteY9" fmla="*/ 171884 h 590990"/>
                    <a:gd name="connsiteX10" fmla="*/ 136781 w 174885"/>
                    <a:gd name="connsiteY10" fmla="*/ 434 h 590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885" h="590990">
                      <a:moveTo>
                        <a:pt x="136781" y="434"/>
                      </a:moveTo>
                      <a:cubicBezTo>
                        <a:pt x="142602" y="10488"/>
                        <a:pt x="108735" y="155480"/>
                        <a:pt x="98681" y="232209"/>
                      </a:cubicBezTo>
                      <a:cubicBezTo>
                        <a:pt x="88627" y="308938"/>
                        <a:pt x="76985" y="427472"/>
                        <a:pt x="76456" y="460809"/>
                      </a:cubicBezTo>
                      <a:cubicBezTo>
                        <a:pt x="75927" y="494146"/>
                        <a:pt x="79102" y="410538"/>
                        <a:pt x="95506" y="432234"/>
                      </a:cubicBezTo>
                      <a:cubicBezTo>
                        <a:pt x="111910" y="453930"/>
                        <a:pt x="174352" y="592042"/>
                        <a:pt x="174881" y="590984"/>
                      </a:cubicBezTo>
                      <a:cubicBezTo>
                        <a:pt x="175410" y="589926"/>
                        <a:pt x="127785" y="501555"/>
                        <a:pt x="98681" y="425884"/>
                      </a:cubicBezTo>
                      <a:cubicBezTo>
                        <a:pt x="69577" y="350213"/>
                        <a:pt x="5018" y="169238"/>
                        <a:pt x="256" y="136959"/>
                      </a:cubicBezTo>
                      <a:cubicBezTo>
                        <a:pt x="-4507" y="104680"/>
                        <a:pt x="58464" y="234855"/>
                        <a:pt x="70106" y="232209"/>
                      </a:cubicBezTo>
                      <a:cubicBezTo>
                        <a:pt x="81748" y="229563"/>
                        <a:pt x="71164" y="131138"/>
                        <a:pt x="70106" y="121084"/>
                      </a:cubicBezTo>
                      <a:cubicBezTo>
                        <a:pt x="69048" y="111030"/>
                        <a:pt x="54760" y="185642"/>
                        <a:pt x="63756" y="171884"/>
                      </a:cubicBezTo>
                      <a:cubicBezTo>
                        <a:pt x="72752" y="158126"/>
                        <a:pt x="130960" y="-9620"/>
                        <a:pt x="136781" y="4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3" name="フリーフォーム 1562">
                  <a:extLst>
                    <a:ext uri="{FF2B5EF4-FFF2-40B4-BE49-F238E27FC236}">
                      <a16:creationId xmlns:a16="http://schemas.microsoft.com/office/drawing/2014/main" id="{307ACBB1-E8B2-110D-3E94-1B96F01732C9}"/>
                    </a:ext>
                  </a:extLst>
                </p:cNvPr>
                <p:cNvSpPr/>
                <p:nvPr/>
              </p:nvSpPr>
              <p:spPr>
                <a:xfrm>
                  <a:off x="729883" y="4790316"/>
                  <a:ext cx="302738" cy="499613"/>
                </a:xfrm>
                <a:custGeom>
                  <a:avLst/>
                  <a:gdLst>
                    <a:gd name="connsiteX0" fmla="*/ 203567 w 302738"/>
                    <a:gd name="connsiteY0" fmla="*/ 759 h 499613"/>
                    <a:gd name="connsiteX1" fmla="*/ 146417 w 302738"/>
                    <a:gd name="connsiteY1" fmla="*/ 197609 h 499613"/>
                    <a:gd name="connsiteX2" fmla="*/ 216267 w 302738"/>
                    <a:gd name="connsiteY2" fmla="*/ 432559 h 499613"/>
                    <a:gd name="connsiteX3" fmla="*/ 194042 w 302738"/>
                    <a:gd name="connsiteY3" fmla="*/ 327784 h 499613"/>
                    <a:gd name="connsiteX4" fmla="*/ 301992 w 302738"/>
                    <a:gd name="connsiteY4" fmla="*/ 496059 h 499613"/>
                    <a:gd name="connsiteX5" fmla="*/ 228967 w 302738"/>
                    <a:gd name="connsiteY5" fmla="*/ 429384 h 499613"/>
                    <a:gd name="connsiteX6" fmla="*/ 367 w 302738"/>
                    <a:gd name="connsiteY6" fmla="*/ 276984 h 499613"/>
                    <a:gd name="connsiteX7" fmla="*/ 174992 w 302738"/>
                    <a:gd name="connsiteY7" fmla="*/ 410334 h 499613"/>
                    <a:gd name="connsiteX8" fmla="*/ 149592 w 302738"/>
                    <a:gd name="connsiteY8" fmla="*/ 213484 h 499613"/>
                    <a:gd name="connsiteX9" fmla="*/ 121017 w 302738"/>
                    <a:gd name="connsiteY9" fmla="*/ 270634 h 499613"/>
                    <a:gd name="connsiteX10" fmla="*/ 203567 w 302738"/>
                    <a:gd name="connsiteY10" fmla="*/ 759 h 499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738" h="499613">
                      <a:moveTo>
                        <a:pt x="203567" y="759"/>
                      </a:moveTo>
                      <a:cubicBezTo>
                        <a:pt x="207800" y="-11412"/>
                        <a:pt x="144300" y="125642"/>
                        <a:pt x="146417" y="197609"/>
                      </a:cubicBezTo>
                      <a:cubicBezTo>
                        <a:pt x="148534" y="269576"/>
                        <a:pt x="208330" y="410863"/>
                        <a:pt x="216267" y="432559"/>
                      </a:cubicBezTo>
                      <a:cubicBezTo>
                        <a:pt x="224204" y="454255"/>
                        <a:pt x="179754" y="317201"/>
                        <a:pt x="194042" y="327784"/>
                      </a:cubicBezTo>
                      <a:cubicBezTo>
                        <a:pt x="208330" y="338367"/>
                        <a:pt x="296171" y="479126"/>
                        <a:pt x="301992" y="496059"/>
                      </a:cubicBezTo>
                      <a:cubicBezTo>
                        <a:pt x="307813" y="512992"/>
                        <a:pt x="279238" y="465897"/>
                        <a:pt x="228967" y="429384"/>
                      </a:cubicBezTo>
                      <a:cubicBezTo>
                        <a:pt x="178696" y="392871"/>
                        <a:pt x="9363" y="280159"/>
                        <a:pt x="367" y="276984"/>
                      </a:cubicBezTo>
                      <a:cubicBezTo>
                        <a:pt x="-8629" y="273809"/>
                        <a:pt x="150121" y="420917"/>
                        <a:pt x="174992" y="410334"/>
                      </a:cubicBezTo>
                      <a:cubicBezTo>
                        <a:pt x="199863" y="399751"/>
                        <a:pt x="158588" y="236767"/>
                        <a:pt x="149592" y="213484"/>
                      </a:cubicBezTo>
                      <a:cubicBezTo>
                        <a:pt x="140596" y="190201"/>
                        <a:pt x="115196" y="307146"/>
                        <a:pt x="121017" y="270634"/>
                      </a:cubicBezTo>
                      <a:cubicBezTo>
                        <a:pt x="126838" y="234122"/>
                        <a:pt x="199334" y="12930"/>
                        <a:pt x="203567" y="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4" name="フリーフォーム 1563">
                  <a:extLst>
                    <a:ext uri="{FF2B5EF4-FFF2-40B4-BE49-F238E27FC236}">
                      <a16:creationId xmlns:a16="http://schemas.microsoft.com/office/drawing/2014/main" id="{98C68F63-0441-102D-0F2F-0F9EC6DA8EF1}"/>
                    </a:ext>
                  </a:extLst>
                </p:cNvPr>
                <p:cNvSpPr/>
                <p:nvPr/>
              </p:nvSpPr>
              <p:spPr>
                <a:xfrm>
                  <a:off x="672020" y="4813264"/>
                  <a:ext cx="220501" cy="537597"/>
                </a:xfrm>
                <a:custGeom>
                  <a:avLst/>
                  <a:gdLst>
                    <a:gd name="connsiteX0" fmla="*/ 23305 w 220501"/>
                    <a:gd name="connsiteY0" fmla="*/ 36 h 537597"/>
                    <a:gd name="connsiteX1" fmla="*/ 61405 w 220501"/>
                    <a:gd name="connsiteY1" fmla="*/ 288961 h 537597"/>
                    <a:gd name="connsiteX2" fmla="*/ 194755 w 220501"/>
                    <a:gd name="connsiteY2" fmla="*/ 450886 h 537597"/>
                    <a:gd name="connsiteX3" fmla="*/ 124905 w 220501"/>
                    <a:gd name="connsiteY3" fmla="*/ 368336 h 537597"/>
                    <a:gd name="connsiteX4" fmla="*/ 220155 w 220501"/>
                    <a:gd name="connsiteY4" fmla="*/ 536611 h 537597"/>
                    <a:gd name="connsiteX5" fmla="*/ 83630 w 220501"/>
                    <a:gd name="connsiteY5" fmla="*/ 431836 h 537597"/>
                    <a:gd name="connsiteX6" fmla="*/ 1080 w 220501"/>
                    <a:gd name="connsiteY6" fmla="*/ 308011 h 537597"/>
                    <a:gd name="connsiteX7" fmla="*/ 140780 w 220501"/>
                    <a:gd name="connsiteY7" fmla="*/ 431836 h 537597"/>
                    <a:gd name="connsiteX8" fmla="*/ 32830 w 220501"/>
                    <a:gd name="connsiteY8" fmla="*/ 269911 h 537597"/>
                    <a:gd name="connsiteX9" fmla="*/ 23305 w 220501"/>
                    <a:gd name="connsiteY9" fmla="*/ 36 h 53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501" h="537597">
                      <a:moveTo>
                        <a:pt x="23305" y="36"/>
                      </a:moveTo>
                      <a:cubicBezTo>
                        <a:pt x="28067" y="3211"/>
                        <a:pt x="32830" y="213819"/>
                        <a:pt x="61405" y="288961"/>
                      </a:cubicBezTo>
                      <a:cubicBezTo>
                        <a:pt x="89980" y="364103"/>
                        <a:pt x="184172" y="437657"/>
                        <a:pt x="194755" y="450886"/>
                      </a:cubicBezTo>
                      <a:cubicBezTo>
                        <a:pt x="205338" y="464115"/>
                        <a:pt x="120672" y="354049"/>
                        <a:pt x="124905" y="368336"/>
                      </a:cubicBezTo>
                      <a:cubicBezTo>
                        <a:pt x="129138" y="382623"/>
                        <a:pt x="227034" y="526028"/>
                        <a:pt x="220155" y="536611"/>
                      </a:cubicBezTo>
                      <a:cubicBezTo>
                        <a:pt x="213276" y="547194"/>
                        <a:pt x="120142" y="469936"/>
                        <a:pt x="83630" y="431836"/>
                      </a:cubicBezTo>
                      <a:cubicBezTo>
                        <a:pt x="47118" y="393736"/>
                        <a:pt x="-8445" y="308011"/>
                        <a:pt x="1080" y="308011"/>
                      </a:cubicBezTo>
                      <a:cubicBezTo>
                        <a:pt x="10605" y="308011"/>
                        <a:pt x="135488" y="438186"/>
                        <a:pt x="140780" y="431836"/>
                      </a:cubicBezTo>
                      <a:cubicBezTo>
                        <a:pt x="146072" y="425486"/>
                        <a:pt x="49763" y="337115"/>
                        <a:pt x="32830" y="269911"/>
                      </a:cubicBezTo>
                      <a:cubicBezTo>
                        <a:pt x="15897" y="202707"/>
                        <a:pt x="18543" y="-3139"/>
                        <a:pt x="23305" y="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5" name="フリーフォーム 1564">
                  <a:extLst>
                    <a:ext uri="{FF2B5EF4-FFF2-40B4-BE49-F238E27FC236}">
                      <a16:creationId xmlns:a16="http://schemas.microsoft.com/office/drawing/2014/main" id="{97A1D0E3-B8C5-9ACC-A06F-8BEDADB0E77D}"/>
                    </a:ext>
                  </a:extLst>
                </p:cNvPr>
                <p:cNvSpPr/>
                <p:nvPr/>
              </p:nvSpPr>
              <p:spPr>
                <a:xfrm>
                  <a:off x="326873" y="4797356"/>
                  <a:ext cx="373111" cy="533299"/>
                </a:xfrm>
                <a:custGeom>
                  <a:avLst/>
                  <a:gdLst>
                    <a:gd name="connsiteX0" fmla="*/ 317652 w 373111"/>
                    <a:gd name="connsiteY0" fmla="*/ 69 h 533299"/>
                    <a:gd name="connsiteX1" fmla="*/ 270027 w 373111"/>
                    <a:gd name="connsiteY1" fmla="*/ 273119 h 533299"/>
                    <a:gd name="connsiteX2" fmla="*/ 362102 w 373111"/>
                    <a:gd name="connsiteY2" fmla="*/ 517594 h 533299"/>
                    <a:gd name="connsiteX3" fmla="*/ 317652 w 373111"/>
                    <a:gd name="connsiteY3" fmla="*/ 498544 h 533299"/>
                    <a:gd name="connsiteX4" fmla="*/ 152 w 373111"/>
                    <a:gd name="connsiteY4" fmla="*/ 492194 h 533299"/>
                    <a:gd name="connsiteX5" fmla="*/ 362102 w 373111"/>
                    <a:gd name="connsiteY5" fmla="*/ 530294 h 533299"/>
                    <a:gd name="connsiteX6" fmla="*/ 279552 w 373111"/>
                    <a:gd name="connsiteY6" fmla="*/ 400119 h 533299"/>
                    <a:gd name="connsiteX7" fmla="*/ 279552 w 373111"/>
                    <a:gd name="connsiteY7" fmla="*/ 298519 h 533299"/>
                    <a:gd name="connsiteX8" fmla="*/ 317652 w 373111"/>
                    <a:gd name="connsiteY8" fmla="*/ 69 h 53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111" h="533299">
                      <a:moveTo>
                        <a:pt x="317652" y="69"/>
                      </a:moveTo>
                      <a:cubicBezTo>
                        <a:pt x="316065" y="-4164"/>
                        <a:pt x="262619" y="186865"/>
                        <a:pt x="270027" y="273119"/>
                      </a:cubicBezTo>
                      <a:cubicBezTo>
                        <a:pt x="277435" y="359373"/>
                        <a:pt x="354165" y="480023"/>
                        <a:pt x="362102" y="517594"/>
                      </a:cubicBezTo>
                      <a:cubicBezTo>
                        <a:pt x="370039" y="555165"/>
                        <a:pt x="377977" y="502777"/>
                        <a:pt x="317652" y="498544"/>
                      </a:cubicBezTo>
                      <a:cubicBezTo>
                        <a:pt x="257327" y="494311"/>
                        <a:pt x="-7256" y="486902"/>
                        <a:pt x="152" y="492194"/>
                      </a:cubicBezTo>
                      <a:cubicBezTo>
                        <a:pt x="7560" y="497486"/>
                        <a:pt x="315535" y="545640"/>
                        <a:pt x="362102" y="530294"/>
                      </a:cubicBezTo>
                      <a:cubicBezTo>
                        <a:pt x="408669" y="514948"/>
                        <a:pt x="293310" y="438748"/>
                        <a:pt x="279552" y="400119"/>
                      </a:cubicBezTo>
                      <a:cubicBezTo>
                        <a:pt x="265794" y="361490"/>
                        <a:pt x="271615" y="360961"/>
                        <a:pt x="279552" y="298519"/>
                      </a:cubicBezTo>
                      <a:cubicBezTo>
                        <a:pt x="287489" y="236077"/>
                        <a:pt x="319239" y="4302"/>
                        <a:pt x="317652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6" name="フリーフォーム 1565">
                  <a:extLst>
                    <a:ext uri="{FF2B5EF4-FFF2-40B4-BE49-F238E27FC236}">
                      <a16:creationId xmlns:a16="http://schemas.microsoft.com/office/drawing/2014/main" id="{B2CAE5E1-7FCF-14BC-E3C5-22E90CEE4D52}"/>
                    </a:ext>
                  </a:extLst>
                </p:cNvPr>
                <p:cNvSpPr/>
                <p:nvPr/>
              </p:nvSpPr>
              <p:spPr>
                <a:xfrm>
                  <a:off x="462920" y="5373981"/>
                  <a:ext cx="229489" cy="1059821"/>
                </a:xfrm>
                <a:custGeom>
                  <a:avLst/>
                  <a:gdLst>
                    <a:gd name="connsiteX0" fmla="*/ 229230 w 229489"/>
                    <a:gd name="connsiteY0" fmla="*/ 1294 h 1059821"/>
                    <a:gd name="connsiteX1" fmla="*/ 45080 w 229489"/>
                    <a:gd name="connsiteY1" fmla="*/ 566444 h 1059821"/>
                    <a:gd name="connsiteX2" fmla="*/ 70480 w 229489"/>
                    <a:gd name="connsiteY2" fmla="*/ 499769 h 1059821"/>
                    <a:gd name="connsiteX3" fmla="*/ 3805 w 229489"/>
                    <a:gd name="connsiteY3" fmla="*/ 1033169 h 1059821"/>
                    <a:gd name="connsiteX4" fmla="*/ 19680 w 229489"/>
                    <a:gd name="connsiteY4" fmla="*/ 906169 h 1059821"/>
                    <a:gd name="connsiteX5" fmla="*/ 114930 w 229489"/>
                    <a:gd name="connsiteY5" fmla="*/ 274344 h 1059821"/>
                    <a:gd name="connsiteX6" fmla="*/ 86355 w 229489"/>
                    <a:gd name="connsiteY6" fmla="*/ 407694 h 1059821"/>
                    <a:gd name="connsiteX7" fmla="*/ 229230 w 229489"/>
                    <a:gd name="connsiteY7" fmla="*/ 1294 h 1059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9489" h="1059821">
                      <a:moveTo>
                        <a:pt x="229230" y="1294"/>
                      </a:moveTo>
                      <a:cubicBezTo>
                        <a:pt x="222351" y="27752"/>
                        <a:pt x="71538" y="483365"/>
                        <a:pt x="45080" y="566444"/>
                      </a:cubicBezTo>
                      <a:cubicBezTo>
                        <a:pt x="18622" y="649523"/>
                        <a:pt x="77359" y="421982"/>
                        <a:pt x="70480" y="499769"/>
                      </a:cubicBezTo>
                      <a:cubicBezTo>
                        <a:pt x="63601" y="577556"/>
                        <a:pt x="3805" y="1033169"/>
                        <a:pt x="3805" y="1033169"/>
                      </a:cubicBezTo>
                      <a:cubicBezTo>
                        <a:pt x="-4662" y="1100902"/>
                        <a:pt x="1159" y="1032640"/>
                        <a:pt x="19680" y="906169"/>
                      </a:cubicBezTo>
                      <a:cubicBezTo>
                        <a:pt x="38201" y="779698"/>
                        <a:pt x="103818" y="357423"/>
                        <a:pt x="114930" y="274344"/>
                      </a:cubicBezTo>
                      <a:cubicBezTo>
                        <a:pt x="126042" y="191265"/>
                        <a:pt x="68363" y="453202"/>
                        <a:pt x="86355" y="407694"/>
                      </a:cubicBezTo>
                      <a:cubicBezTo>
                        <a:pt x="104347" y="362186"/>
                        <a:pt x="236109" y="-25164"/>
                        <a:pt x="229230" y="12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7" name="フリーフォーム 1566">
                  <a:extLst>
                    <a:ext uri="{FF2B5EF4-FFF2-40B4-BE49-F238E27FC236}">
                      <a16:creationId xmlns:a16="http://schemas.microsoft.com/office/drawing/2014/main" id="{0EE96E9A-816E-31E2-1842-E16759628DDE}"/>
                    </a:ext>
                  </a:extLst>
                </p:cNvPr>
                <p:cNvSpPr/>
                <p:nvPr/>
              </p:nvSpPr>
              <p:spPr>
                <a:xfrm>
                  <a:off x="-29897" y="5214655"/>
                  <a:ext cx="636343" cy="244530"/>
                </a:xfrm>
                <a:custGeom>
                  <a:avLst/>
                  <a:gdLst>
                    <a:gd name="connsiteX0" fmla="*/ 1322 w 636343"/>
                    <a:gd name="connsiteY0" fmla="*/ 170145 h 244530"/>
                    <a:gd name="connsiteX1" fmla="*/ 248972 w 636343"/>
                    <a:gd name="connsiteY1" fmla="*/ 1870 h 244530"/>
                    <a:gd name="connsiteX2" fmla="*/ 156897 w 636343"/>
                    <a:gd name="connsiteY2" fmla="*/ 84420 h 244530"/>
                    <a:gd name="connsiteX3" fmla="*/ 74347 w 636343"/>
                    <a:gd name="connsiteY3" fmla="*/ 154270 h 244530"/>
                    <a:gd name="connsiteX4" fmla="*/ 61647 w 636343"/>
                    <a:gd name="connsiteY4" fmla="*/ 176495 h 244530"/>
                    <a:gd name="connsiteX5" fmla="*/ 296597 w 636343"/>
                    <a:gd name="connsiteY5" fmla="*/ 39970 h 244530"/>
                    <a:gd name="connsiteX6" fmla="*/ 156897 w 636343"/>
                    <a:gd name="connsiteY6" fmla="*/ 173320 h 244530"/>
                    <a:gd name="connsiteX7" fmla="*/ 134672 w 636343"/>
                    <a:gd name="connsiteY7" fmla="*/ 189195 h 244530"/>
                    <a:gd name="connsiteX8" fmla="*/ 398197 w 636343"/>
                    <a:gd name="connsiteY8" fmla="*/ 182845 h 244530"/>
                    <a:gd name="connsiteX9" fmla="*/ 201347 w 636343"/>
                    <a:gd name="connsiteY9" fmla="*/ 243170 h 244530"/>
                    <a:gd name="connsiteX10" fmla="*/ 448997 w 636343"/>
                    <a:gd name="connsiteY10" fmla="*/ 189195 h 244530"/>
                    <a:gd name="connsiteX11" fmla="*/ 636322 w 636343"/>
                    <a:gd name="connsiteY11" fmla="*/ 119345 h 244530"/>
                    <a:gd name="connsiteX12" fmla="*/ 458522 w 636343"/>
                    <a:gd name="connsiteY12" fmla="*/ 176495 h 244530"/>
                    <a:gd name="connsiteX13" fmla="*/ 80697 w 636343"/>
                    <a:gd name="connsiteY13" fmla="*/ 239995 h 244530"/>
                    <a:gd name="connsiteX14" fmla="*/ 309297 w 636343"/>
                    <a:gd name="connsiteY14" fmla="*/ 43145 h 244530"/>
                    <a:gd name="connsiteX15" fmla="*/ 156897 w 636343"/>
                    <a:gd name="connsiteY15" fmla="*/ 112995 h 244530"/>
                    <a:gd name="connsiteX16" fmla="*/ 1322 w 636343"/>
                    <a:gd name="connsiteY16" fmla="*/ 170145 h 244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6343" h="244530">
                      <a:moveTo>
                        <a:pt x="1322" y="170145"/>
                      </a:moveTo>
                      <a:cubicBezTo>
                        <a:pt x="16668" y="151624"/>
                        <a:pt x="223043" y="16157"/>
                        <a:pt x="248972" y="1870"/>
                      </a:cubicBezTo>
                      <a:cubicBezTo>
                        <a:pt x="274901" y="-12417"/>
                        <a:pt x="186001" y="59020"/>
                        <a:pt x="156897" y="84420"/>
                      </a:cubicBezTo>
                      <a:cubicBezTo>
                        <a:pt x="127793" y="109820"/>
                        <a:pt x="90222" y="138924"/>
                        <a:pt x="74347" y="154270"/>
                      </a:cubicBezTo>
                      <a:cubicBezTo>
                        <a:pt x="58472" y="169616"/>
                        <a:pt x="24605" y="195545"/>
                        <a:pt x="61647" y="176495"/>
                      </a:cubicBezTo>
                      <a:cubicBezTo>
                        <a:pt x="98689" y="157445"/>
                        <a:pt x="280722" y="40499"/>
                        <a:pt x="296597" y="39970"/>
                      </a:cubicBezTo>
                      <a:cubicBezTo>
                        <a:pt x="312472" y="39441"/>
                        <a:pt x="183884" y="148449"/>
                        <a:pt x="156897" y="173320"/>
                      </a:cubicBezTo>
                      <a:cubicBezTo>
                        <a:pt x="129910" y="198191"/>
                        <a:pt x="94455" y="187607"/>
                        <a:pt x="134672" y="189195"/>
                      </a:cubicBezTo>
                      <a:cubicBezTo>
                        <a:pt x="174889" y="190783"/>
                        <a:pt x="387085" y="173849"/>
                        <a:pt x="398197" y="182845"/>
                      </a:cubicBezTo>
                      <a:cubicBezTo>
                        <a:pt x="409309" y="191841"/>
                        <a:pt x="192880" y="242112"/>
                        <a:pt x="201347" y="243170"/>
                      </a:cubicBezTo>
                      <a:cubicBezTo>
                        <a:pt x="209814" y="244228"/>
                        <a:pt x="376501" y="209832"/>
                        <a:pt x="448997" y="189195"/>
                      </a:cubicBezTo>
                      <a:cubicBezTo>
                        <a:pt x="521493" y="168558"/>
                        <a:pt x="634734" y="121462"/>
                        <a:pt x="636322" y="119345"/>
                      </a:cubicBezTo>
                      <a:cubicBezTo>
                        <a:pt x="637910" y="117228"/>
                        <a:pt x="551126" y="156387"/>
                        <a:pt x="458522" y="176495"/>
                      </a:cubicBezTo>
                      <a:cubicBezTo>
                        <a:pt x="365918" y="196603"/>
                        <a:pt x="105568" y="262220"/>
                        <a:pt x="80697" y="239995"/>
                      </a:cubicBezTo>
                      <a:cubicBezTo>
                        <a:pt x="55826" y="217770"/>
                        <a:pt x="296597" y="64312"/>
                        <a:pt x="309297" y="43145"/>
                      </a:cubicBezTo>
                      <a:cubicBezTo>
                        <a:pt x="321997" y="21978"/>
                        <a:pt x="205580" y="96062"/>
                        <a:pt x="156897" y="112995"/>
                      </a:cubicBezTo>
                      <a:cubicBezTo>
                        <a:pt x="108214" y="129928"/>
                        <a:pt x="-14024" y="188666"/>
                        <a:pt x="1322" y="1701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8" name="フリーフォーム 1567">
                  <a:extLst>
                    <a:ext uri="{FF2B5EF4-FFF2-40B4-BE49-F238E27FC236}">
                      <a16:creationId xmlns:a16="http://schemas.microsoft.com/office/drawing/2014/main" id="{39EBE8AB-6F1B-21A8-2E5E-24FFA8335D98}"/>
                    </a:ext>
                  </a:extLst>
                </p:cNvPr>
                <p:cNvSpPr/>
                <p:nvPr/>
              </p:nvSpPr>
              <p:spPr>
                <a:xfrm>
                  <a:off x="205930" y="5146425"/>
                  <a:ext cx="347424" cy="204044"/>
                </a:xfrm>
                <a:custGeom>
                  <a:avLst/>
                  <a:gdLst>
                    <a:gd name="connsiteX0" fmla="*/ 445 w 347424"/>
                    <a:gd name="connsiteY0" fmla="*/ 250 h 204044"/>
                    <a:gd name="connsiteX1" fmla="*/ 178245 w 347424"/>
                    <a:gd name="connsiteY1" fmla="*/ 54225 h 204044"/>
                    <a:gd name="connsiteX2" fmla="*/ 343345 w 347424"/>
                    <a:gd name="connsiteY2" fmla="*/ 178050 h 204044"/>
                    <a:gd name="connsiteX3" fmla="*/ 289370 w 347424"/>
                    <a:gd name="connsiteY3" fmla="*/ 124075 h 204044"/>
                    <a:gd name="connsiteX4" fmla="*/ 203645 w 347424"/>
                    <a:gd name="connsiteY4" fmla="*/ 133600 h 204044"/>
                    <a:gd name="connsiteX5" fmla="*/ 254445 w 347424"/>
                    <a:gd name="connsiteY5" fmla="*/ 203450 h 204044"/>
                    <a:gd name="connsiteX6" fmla="*/ 67120 w 347424"/>
                    <a:gd name="connsiteY6" fmla="*/ 89150 h 204044"/>
                    <a:gd name="connsiteX7" fmla="*/ 232220 w 347424"/>
                    <a:gd name="connsiteY7" fmla="*/ 73275 h 204044"/>
                    <a:gd name="connsiteX8" fmla="*/ 445 w 347424"/>
                    <a:gd name="connsiteY8" fmla="*/ 250 h 20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7424" h="204044">
                      <a:moveTo>
                        <a:pt x="445" y="250"/>
                      </a:moveTo>
                      <a:cubicBezTo>
                        <a:pt x="-8551" y="-2925"/>
                        <a:pt x="121095" y="24592"/>
                        <a:pt x="178245" y="54225"/>
                      </a:cubicBezTo>
                      <a:cubicBezTo>
                        <a:pt x="235395" y="83858"/>
                        <a:pt x="324824" y="166408"/>
                        <a:pt x="343345" y="178050"/>
                      </a:cubicBezTo>
                      <a:cubicBezTo>
                        <a:pt x="361866" y="189692"/>
                        <a:pt x="312653" y="131483"/>
                        <a:pt x="289370" y="124075"/>
                      </a:cubicBezTo>
                      <a:cubicBezTo>
                        <a:pt x="266087" y="116667"/>
                        <a:pt x="209466" y="120371"/>
                        <a:pt x="203645" y="133600"/>
                      </a:cubicBezTo>
                      <a:cubicBezTo>
                        <a:pt x="197824" y="146829"/>
                        <a:pt x="277199" y="210858"/>
                        <a:pt x="254445" y="203450"/>
                      </a:cubicBezTo>
                      <a:cubicBezTo>
                        <a:pt x="231691" y="196042"/>
                        <a:pt x="70824" y="110846"/>
                        <a:pt x="67120" y="89150"/>
                      </a:cubicBezTo>
                      <a:cubicBezTo>
                        <a:pt x="63416" y="67454"/>
                        <a:pt x="240157" y="85975"/>
                        <a:pt x="232220" y="73275"/>
                      </a:cubicBezTo>
                      <a:cubicBezTo>
                        <a:pt x="224283" y="60575"/>
                        <a:pt x="9441" y="3425"/>
                        <a:pt x="44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9" name="フリーフォーム 1568">
                  <a:extLst>
                    <a:ext uri="{FF2B5EF4-FFF2-40B4-BE49-F238E27FC236}">
                      <a16:creationId xmlns:a16="http://schemas.microsoft.com/office/drawing/2014/main" id="{8E379ACB-95B3-3926-CA41-CEA413C89571}"/>
                    </a:ext>
                  </a:extLst>
                </p:cNvPr>
                <p:cNvSpPr/>
                <p:nvPr/>
              </p:nvSpPr>
              <p:spPr>
                <a:xfrm>
                  <a:off x="295248" y="5203759"/>
                  <a:ext cx="638234" cy="466825"/>
                </a:xfrm>
                <a:custGeom>
                  <a:avLst/>
                  <a:gdLst>
                    <a:gd name="connsiteX0" fmla="*/ 638202 w 638234"/>
                    <a:gd name="connsiteY0" fmla="*/ 66 h 466825"/>
                    <a:gd name="connsiteX1" fmla="*/ 225452 w 638234"/>
                    <a:gd name="connsiteY1" fmla="*/ 295341 h 466825"/>
                    <a:gd name="connsiteX2" fmla="*/ 27 w 638234"/>
                    <a:gd name="connsiteY2" fmla="*/ 466791 h 466825"/>
                    <a:gd name="connsiteX3" fmla="*/ 238152 w 638234"/>
                    <a:gd name="connsiteY3" fmla="*/ 282641 h 466825"/>
                    <a:gd name="connsiteX4" fmla="*/ 419127 w 638234"/>
                    <a:gd name="connsiteY4" fmla="*/ 139766 h 466825"/>
                    <a:gd name="connsiteX5" fmla="*/ 203227 w 638234"/>
                    <a:gd name="connsiteY5" fmla="*/ 266766 h 466825"/>
                    <a:gd name="connsiteX6" fmla="*/ 638202 w 638234"/>
                    <a:gd name="connsiteY6" fmla="*/ 66 h 4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234" h="466825">
                      <a:moveTo>
                        <a:pt x="638202" y="66"/>
                      </a:moveTo>
                      <a:cubicBezTo>
                        <a:pt x="641906" y="4828"/>
                        <a:pt x="331814" y="217554"/>
                        <a:pt x="225452" y="295341"/>
                      </a:cubicBezTo>
                      <a:cubicBezTo>
                        <a:pt x="119089" y="373129"/>
                        <a:pt x="-2090" y="468908"/>
                        <a:pt x="27" y="466791"/>
                      </a:cubicBezTo>
                      <a:cubicBezTo>
                        <a:pt x="2144" y="464674"/>
                        <a:pt x="238152" y="282641"/>
                        <a:pt x="238152" y="282641"/>
                      </a:cubicBezTo>
                      <a:cubicBezTo>
                        <a:pt x="308002" y="228137"/>
                        <a:pt x="424948" y="142412"/>
                        <a:pt x="419127" y="139766"/>
                      </a:cubicBezTo>
                      <a:cubicBezTo>
                        <a:pt x="413306" y="137120"/>
                        <a:pt x="170419" y="287403"/>
                        <a:pt x="203227" y="266766"/>
                      </a:cubicBezTo>
                      <a:cubicBezTo>
                        <a:pt x="236035" y="246129"/>
                        <a:pt x="634498" y="-4696"/>
                        <a:pt x="638202" y="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0" name="フリーフォーム 1569">
                  <a:extLst>
                    <a:ext uri="{FF2B5EF4-FFF2-40B4-BE49-F238E27FC236}">
                      <a16:creationId xmlns:a16="http://schemas.microsoft.com/office/drawing/2014/main" id="{7E435024-F0D7-8CFB-15E2-C4FB0ABD9BC0}"/>
                    </a:ext>
                  </a:extLst>
                </p:cNvPr>
                <p:cNvSpPr/>
                <p:nvPr/>
              </p:nvSpPr>
              <p:spPr>
                <a:xfrm>
                  <a:off x="287895" y="5267268"/>
                  <a:ext cx="305832" cy="691417"/>
                </a:xfrm>
                <a:custGeom>
                  <a:avLst/>
                  <a:gdLst>
                    <a:gd name="connsiteX0" fmla="*/ 305830 w 305832"/>
                    <a:gd name="connsiteY0" fmla="*/ 57 h 691417"/>
                    <a:gd name="connsiteX1" fmla="*/ 175655 w 305832"/>
                    <a:gd name="connsiteY1" fmla="*/ 222307 h 691417"/>
                    <a:gd name="connsiteX2" fmla="*/ 89930 w 305832"/>
                    <a:gd name="connsiteY2" fmla="*/ 466782 h 691417"/>
                    <a:gd name="connsiteX3" fmla="*/ 166130 w 305832"/>
                    <a:gd name="connsiteY3" fmla="*/ 342957 h 691417"/>
                    <a:gd name="connsiteX4" fmla="*/ 1030 w 305832"/>
                    <a:gd name="connsiteY4" fmla="*/ 689032 h 691417"/>
                    <a:gd name="connsiteX5" fmla="*/ 102630 w 305832"/>
                    <a:gd name="connsiteY5" fmla="*/ 482657 h 691417"/>
                    <a:gd name="connsiteX6" fmla="*/ 232805 w 305832"/>
                    <a:gd name="connsiteY6" fmla="*/ 228657 h 691417"/>
                    <a:gd name="connsiteX7" fmla="*/ 147080 w 305832"/>
                    <a:gd name="connsiteY7" fmla="*/ 438207 h 691417"/>
                    <a:gd name="connsiteX8" fmla="*/ 156605 w 305832"/>
                    <a:gd name="connsiteY8" fmla="*/ 641407 h 691417"/>
                    <a:gd name="connsiteX9" fmla="*/ 175655 w 305832"/>
                    <a:gd name="connsiteY9" fmla="*/ 365182 h 691417"/>
                    <a:gd name="connsiteX10" fmla="*/ 264555 w 305832"/>
                    <a:gd name="connsiteY10" fmla="*/ 215957 h 691417"/>
                    <a:gd name="connsiteX11" fmla="*/ 166130 w 305832"/>
                    <a:gd name="connsiteY11" fmla="*/ 323907 h 691417"/>
                    <a:gd name="connsiteX12" fmla="*/ 166130 w 305832"/>
                    <a:gd name="connsiteY12" fmla="*/ 276282 h 691417"/>
                    <a:gd name="connsiteX13" fmla="*/ 35955 w 305832"/>
                    <a:gd name="connsiteY13" fmla="*/ 438207 h 691417"/>
                    <a:gd name="connsiteX14" fmla="*/ 172480 w 305832"/>
                    <a:gd name="connsiteY14" fmla="*/ 203257 h 691417"/>
                    <a:gd name="connsiteX15" fmla="*/ 305830 w 305832"/>
                    <a:gd name="connsiteY15" fmla="*/ 57 h 69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5832" h="691417">
                      <a:moveTo>
                        <a:pt x="305830" y="57"/>
                      </a:moveTo>
                      <a:cubicBezTo>
                        <a:pt x="306359" y="3232"/>
                        <a:pt x="211638" y="144519"/>
                        <a:pt x="175655" y="222307"/>
                      </a:cubicBezTo>
                      <a:cubicBezTo>
                        <a:pt x="139672" y="300095"/>
                        <a:pt x="91517" y="446674"/>
                        <a:pt x="89930" y="466782"/>
                      </a:cubicBezTo>
                      <a:cubicBezTo>
                        <a:pt x="88342" y="486890"/>
                        <a:pt x="180947" y="305915"/>
                        <a:pt x="166130" y="342957"/>
                      </a:cubicBezTo>
                      <a:cubicBezTo>
                        <a:pt x="151313" y="379999"/>
                        <a:pt x="11613" y="665749"/>
                        <a:pt x="1030" y="689032"/>
                      </a:cubicBezTo>
                      <a:cubicBezTo>
                        <a:pt x="-9553" y="712315"/>
                        <a:pt x="64001" y="559386"/>
                        <a:pt x="102630" y="482657"/>
                      </a:cubicBezTo>
                      <a:cubicBezTo>
                        <a:pt x="141259" y="405928"/>
                        <a:pt x="225397" y="236065"/>
                        <a:pt x="232805" y="228657"/>
                      </a:cubicBezTo>
                      <a:cubicBezTo>
                        <a:pt x="240213" y="221249"/>
                        <a:pt x="159780" y="369415"/>
                        <a:pt x="147080" y="438207"/>
                      </a:cubicBezTo>
                      <a:cubicBezTo>
                        <a:pt x="134380" y="506999"/>
                        <a:pt x="151843" y="653578"/>
                        <a:pt x="156605" y="641407"/>
                      </a:cubicBezTo>
                      <a:cubicBezTo>
                        <a:pt x="161367" y="629236"/>
                        <a:pt x="157663" y="436090"/>
                        <a:pt x="175655" y="365182"/>
                      </a:cubicBezTo>
                      <a:cubicBezTo>
                        <a:pt x="193647" y="294274"/>
                        <a:pt x="266142" y="222836"/>
                        <a:pt x="264555" y="215957"/>
                      </a:cubicBezTo>
                      <a:cubicBezTo>
                        <a:pt x="262968" y="209078"/>
                        <a:pt x="182534" y="313853"/>
                        <a:pt x="166130" y="323907"/>
                      </a:cubicBezTo>
                      <a:cubicBezTo>
                        <a:pt x="149726" y="333961"/>
                        <a:pt x="187826" y="257232"/>
                        <a:pt x="166130" y="276282"/>
                      </a:cubicBezTo>
                      <a:cubicBezTo>
                        <a:pt x="144434" y="295332"/>
                        <a:pt x="34897" y="450378"/>
                        <a:pt x="35955" y="438207"/>
                      </a:cubicBezTo>
                      <a:cubicBezTo>
                        <a:pt x="37013" y="426036"/>
                        <a:pt x="122738" y="279986"/>
                        <a:pt x="172480" y="203257"/>
                      </a:cubicBezTo>
                      <a:cubicBezTo>
                        <a:pt x="222222" y="126528"/>
                        <a:pt x="305301" y="-3118"/>
                        <a:pt x="305830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1" name="フリーフォーム 1570">
                  <a:extLst>
                    <a:ext uri="{FF2B5EF4-FFF2-40B4-BE49-F238E27FC236}">
                      <a16:creationId xmlns:a16="http://schemas.microsoft.com/office/drawing/2014/main" id="{6564E90E-B91C-3EB4-9E58-D3F2E102645C}"/>
                    </a:ext>
                  </a:extLst>
                </p:cNvPr>
                <p:cNvSpPr/>
                <p:nvPr/>
              </p:nvSpPr>
              <p:spPr>
                <a:xfrm>
                  <a:off x="47077" y="5264143"/>
                  <a:ext cx="153240" cy="520922"/>
                </a:xfrm>
                <a:custGeom>
                  <a:avLst/>
                  <a:gdLst>
                    <a:gd name="connsiteX0" fmla="*/ 548 w 153240"/>
                    <a:gd name="connsiteY0" fmla="*/ 7 h 520922"/>
                    <a:gd name="connsiteX1" fmla="*/ 76748 w 153240"/>
                    <a:gd name="connsiteY1" fmla="*/ 285757 h 520922"/>
                    <a:gd name="connsiteX2" fmla="*/ 57698 w 153240"/>
                    <a:gd name="connsiteY2" fmla="*/ 250832 h 520922"/>
                    <a:gd name="connsiteX3" fmla="*/ 152948 w 153240"/>
                    <a:gd name="connsiteY3" fmla="*/ 469907 h 520922"/>
                    <a:gd name="connsiteX4" fmla="*/ 89448 w 153240"/>
                    <a:gd name="connsiteY4" fmla="*/ 358782 h 520922"/>
                    <a:gd name="connsiteX5" fmla="*/ 149773 w 153240"/>
                    <a:gd name="connsiteY5" fmla="*/ 520707 h 520922"/>
                    <a:gd name="connsiteX6" fmla="*/ 16423 w 153240"/>
                    <a:gd name="connsiteY6" fmla="*/ 317507 h 520922"/>
                    <a:gd name="connsiteX7" fmla="*/ 73573 w 153240"/>
                    <a:gd name="connsiteY7" fmla="*/ 466732 h 520922"/>
                    <a:gd name="connsiteX8" fmla="*/ 22773 w 153240"/>
                    <a:gd name="connsiteY8" fmla="*/ 285757 h 520922"/>
                    <a:gd name="connsiteX9" fmla="*/ 73573 w 153240"/>
                    <a:gd name="connsiteY9" fmla="*/ 371482 h 520922"/>
                    <a:gd name="connsiteX10" fmla="*/ 25948 w 153240"/>
                    <a:gd name="connsiteY10" fmla="*/ 219082 h 520922"/>
                    <a:gd name="connsiteX11" fmla="*/ 41823 w 153240"/>
                    <a:gd name="connsiteY11" fmla="*/ 276232 h 520922"/>
                    <a:gd name="connsiteX12" fmla="*/ 548 w 153240"/>
                    <a:gd name="connsiteY12" fmla="*/ 7 h 52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240" h="520922">
                      <a:moveTo>
                        <a:pt x="548" y="7"/>
                      </a:moveTo>
                      <a:cubicBezTo>
                        <a:pt x="6369" y="1595"/>
                        <a:pt x="67223" y="243953"/>
                        <a:pt x="76748" y="285757"/>
                      </a:cubicBezTo>
                      <a:cubicBezTo>
                        <a:pt x="86273" y="327561"/>
                        <a:pt x="44998" y="220140"/>
                        <a:pt x="57698" y="250832"/>
                      </a:cubicBezTo>
                      <a:cubicBezTo>
                        <a:pt x="70398" y="281524"/>
                        <a:pt x="147656" y="451915"/>
                        <a:pt x="152948" y="469907"/>
                      </a:cubicBezTo>
                      <a:cubicBezTo>
                        <a:pt x="158240" y="487899"/>
                        <a:pt x="89977" y="350315"/>
                        <a:pt x="89448" y="358782"/>
                      </a:cubicBezTo>
                      <a:cubicBezTo>
                        <a:pt x="88919" y="367249"/>
                        <a:pt x="161944" y="527586"/>
                        <a:pt x="149773" y="520707"/>
                      </a:cubicBezTo>
                      <a:cubicBezTo>
                        <a:pt x="137602" y="513828"/>
                        <a:pt x="29123" y="326503"/>
                        <a:pt x="16423" y="317507"/>
                      </a:cubicBezTo>
                      <a:cubicBezTo>
                        <a:pt x="3723" y="308511"/>
                        <a:pt x="72515" y="472023"/>
                        <a:pt x="73573" y="466732"/>
                      </a:cubicBezTo>
                      <a:cubicBezTo>
                        <a:pt x="74631" y="461441"/>
                        <a:pt x="22773" y="301632"/>
                        <a:pt x="22773" y="285757"/>
                      </a:cubicBezTo>
                      <a:cubicBezTo>
                        <a:pt x="22773" y="269882"/>
                        <a:pt x="73044" y="382594"/>
                        <a:pt x="73573" y="371482"/>
                      </a:cubicBezTo>
                      <a:cubicBezTo>
                        <a:pt x="74102" y="360370"/>
                        <a:pt x="31240" y="234957"/>
                        <a:pt x="25948" y="219082"/>
                      </a:cubicBezTo>
                      <a:cubicBezTo>
                        <a:pt x="20656" y="203207"/>
                        <a:pt x="46585" y="305865"/>
                        <a:pt x="41823" y="276232"/>
                      </a:cubicBezTo>
                      <a:cubicBezTo>
                        <a:pt x="37061" y="246599"/>
                        <a:pt x="-5273" y="-1581"/>
                        <a:pt x="548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2" name="フリーフォーム 1571">
                  <a:extLst>
                    <a:ext uri="{FF2B5EF4-FFF2-40B4-BE49-F238E27FC236}">
                      <a16:creationId xmlns:a16="http://schemas.microsoft.com/office/drawing/2014/main" id="{C2E3C348-7E71-C271-D9BD-50FD7516D31F}"/>
                    </a:ext>
                  </a:extLst>
                </p:cNvPr>
                <p:cNvSpPr/>
                <p:nvPr/>
              </p:nvSpPr>
              <p:spPr>
                <a:xfrm>
                  <a:off x="322414" y="5484681"/>
                  <a:ext cx="260468" cy="1214986"/>
                </a:xfrm>
                <a:custGeom>
                  <a:avLst/>
                  <a:gdLst>
                    <a:gd name="connsiteX0" fmla="*/ 258611 w 260468"/>
                    <a:gd name="connsiteY0" fmla="*/ 11244 h 1214986"/>
                    <a:gd name="connsiteX1" fmla="*/ 33186 w 260468"/>
                    <a:gd name="connsiteY1" fmla="*/ 1078044 h 1214986"/>
                    <a:gd name="connsiteX2" fmla="*/ 68111 w 260468"/>
                    <a:gd name="connsiteY2" fmla="*/ 957394 h 1214986"/>
                    <a:gd name="connsiteX3" fmla="*/ 4611 w 260468"/>
                    <a:gd name="connsiteY3" fmla="*/ 1192344 h 1214986"/>
                    <a:gd name="connsiteX4" fmla="*/ 217336 w 260468"/>
                    <a:gd name="connsiteY4" fmla="*/ 296994 h 1214986"/>
                    <a:gd name="connsiteX5" fmla="*/ 144311 w 260468"/>
                    <a:gd name="connsiteY5" fmla="*/ 506544 h 1214986"/>
                    <a:gd name="connsiteX6" fmla="*/ 258611 w 260468"/>
                    <a:gd name="connsiteY6" fmla="*/ 11244 h 1214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468" h="1214986">
                      <a:moveTo>
                        <a:pt x="258611" y="11244"/>
                      </a:moveTo>
                      <a:cubicBezTo>
                        <a:pt x="240090" y="106494"/>
                        <a:pt x="64936" y="920352"/>
                        <a:pt x="33186" y="1078044"/>
                      </a:cubicBezTo>
                      <a:cubicBezTo>
                        <a:pt x="1436" y="1235736"/>
                        <a:pt x="72873" y="938344"/>
                        <a:pt x="68111" y="957394"/>
                      </a:cubicBezTo>
                      <a:cubicBezTo>
                        <a:pt x="63349" y="976444"/>
                        <a:pt x="-20260" y="1302411"/>
                        <a:pt x="4611" y="1192344"/>
                      </a:cubicBezTo>
                      <a:cubicBezTo>
                        <a:pt x="29482" y="1082277"/>
                        <a:pt x="194053" y="411294"/>
                        <a:pt x="217336" y="296994"/>
                      </a:cubicBezTo>
                      <a:cubicBezTo>
                        <a:pt x="240619" y="182694"/>
                        <a:pt x="137432" y="557344"/>
                        <a:pt x="144311" y="506544"/>
                      </a:cubicBezTo>
                      <a:cubicBezTo>
                        <a:pt x="151190" y="455744"/>
                        <a:pt x="277132" y="-84006"/>
                        <a:pt x="258611" y="11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3" name="フリーフォーム 1572">
                  <a:extLst>
                    <a:ext uri="{FF2B5EF4-FFF2-40B4-BE49-F238E27FC236}">
                      <a16:creationId xmlns:a16="http://schemas.microsoft.com/office/drawing/2014/main" id="{B11FBA0E-70DF-0719-FE4D-1498572D2729}"/>
                    </a:ext>
                  </a:extLst>
                </p:cNvPr>
                <p:cNvSpPr/>
                <p:nvPr/>
              </p:nvSpPr>
              <p:spPr>
                <a:xfrm>
                  <a:off x="430209" y="5558835"/>
                  <a:ext cx="138224" cy="1241192"/>
                </a:xfrm>
                <a:custGeom>
                  <a:avLst/>
                  <a:gdLst>
                    <a:gd name="connsiteX0" fmla="*/ 138116 w 138224"/>
                    <a:gd name="connsiteY0" fmla="*/ 13290 h 1241192"/>
                    <a:gd name="connsiteX1" fmla="*/ 14291 w 138224"/>
                    <a:gd name="connsiteY1" fmla="*/ 1159465 h 1241192"/>
                    <a:gd name="connsiteX2" fmla="*/ 7941 w 138224"/>
                    <a:gd name="connsiteY2" fmla="*/ 1067390 h 1241192"/>
                    <a:gd name="connsiteX3" fmla="*/ 61916 w 138224"/>
                    <a:gd name="connsiteY3" fmla="*/ 416515 h 1241192"/>
                    <a:gd name="connsiteX4" fmla="*/ 36516 w 138224"/>
                    <a:gd name="connsiteY4" fmla="*/ 527640 h 1241192"/>
                    <a:gd name="connsiteX5" fmla="*/ 138116 w 138224"/>
                    <a:gd name="connsiteY5" fmla="*/ 13290 h 1241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4" h="1241192">
                      <a:moveTo>
                        <a:pt x="138116" y="13290"/>
                      </a:moveTo>
                      <a:cubicBezTo>
                        <a:pt x="134412" y="118594"/>
                        <a:pt x="35987" y="983782"/>
                        <a:pt x="14291" y="1159465"/>
                      </a:cubicBezTo>
                      <a:cubicBezTo>
                        <a:pt x="-7405" y="1335148"/>
                        <a:pt x="3" y="1191215"/>
                        <a:pt x="7941" y="1067390"/>
                      </a:cubicBezTo>
                      <a:cubicBezTo>
                        <a:pt x="15878" y="943565"/>
                        <a:pt x="57153" y="506473"/>
                        <a:pt x="61916" y="416515"/>
                      </a:cubicBezTo>
                      <a:cubicBezTo>
                        <a:pt x="66678" y="326557"/>
                        <a:pt x="23816" y="594315"/>
                        <a:pt x="36516" y="527640"/>
                      </a:cubicBezTo>
                      <a:cubicBezTo>
                        <a:pt x="49216" y="460965"/>
                        <a:pt x="141820" y="-92014"/>
                        <a:pt x="138116" y="13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1E02B07F-3132-5AA9-EA29-0CC7D6913FA7}"/>
              </a:ext>
            </a:extLst>
          </p:cNvPr>
          <p:cNvSpPr/>
          <p:nvPr/>
        </p:nvSpPr>
        <p:spPr>
          <a:xfrm>
            <a:off x="5621389" y="6306405"/>
            <a:ext cx="361397" cy="1341901"/>
          </a:xfrm>
          <a:custGeom>
            <a:avLst/>
            <a:gdLst>
              <a:gd name="connsiteX0" fmla="*/ 359789 w 361397"/>
              <a:gd name="connsiteY0" fmla="*/ 450 h 1341901"/>
              <a:gd name="connsiteX1" fmla="*/ 196951 w 361397"/>
              <a:gd name="connsiteY1" fmla="*/ 670592 h 1341901"/>
              <a:gd name="connsiteX2" fmla="*/ 203214 w 361397"/>
              <a:gd name="connsiteY2" fmla="*/ 896061 h 1341901"/>
              <a:gd name="connsiteX3" fmla="*/ 222003 w 361397"/>
              <a:gd name="connsiteY3" fmla="*/ 714433 h 1341901"/>
              <a:gd name="connsiteX4" fmla="*/ 2797 w 361397"/>
              <a:gd name="connsiteY4" fmla="*/ 1328209 h 1341901"/>
              <a:gd name="connsiteX5" fmla="*/ 109269 w 361397"/>
              <a:gd name="connsiteY5" fmla="*/ 1083951 h 1341901"/>
              <a:gd name="connsiteX6" fmla="*/ 272107 w 361397"/>
              <a:gd name="connsiteY6" fmla="*/ 438861 h 1341901"/>
              <a:gd name="connsiteX7" fmla="*/ 278370 w 361397"/>
              <a:gd name="connsiteY7" fmla="*/ 564121 h 1341901"/>
              <a:gd name="connsiteX8" fmla="*/ 359789 w 361397"/>
              <a:gd name="connsiteY8" fmla="*/ 450 h 134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97" h="1341901">
                <a:moveTo>
                  <a:pt x="359789" y="450"/>
                </a:moveTo>
                <a:cubicBezTo>
                  <a:pt x="346219" y="18195"/>
                  <a:pt x="223047" y="521324"/>
                  <a:pt x="196951" y="670592"/>
                </a:cubicBezTo>
                <a:cubicBezTo>
                  <a:pt x="170855" y="819861"/>
                  <a:pt x="199039" y="888754"/>
                  <a:pt x="203214" y="896061"/>
                </a:cubicBezTo>
                <a:cubicBezTo>
                  <a:pt x="207389" y="903368"/>
                  <a:pt x="255406" y="642408"/>
                  <a:pt x="222003" y="714433"/>
                </a:cubicBezTo>
                <a:cubicBezTo>
                  <a:pt x="188600" y="786458"/>
                  <a:pt x="21586" y="1266623"/>
                  <a:pt x="2797" y="1328209"/>
                </a:cubicBezTo>
                <a:cubicBezTo>
                  <a:pt x="-15992" y="1389795"/>
                  <a:pt x="64384" y="1232176"/>
                  <a:pt x="109269" y="1083951"/>
                </a:cubicBezTo>
                <a:cubicBezTo>
                  <a:pt x="154154" y="935726"/>
                  <a:pt x="243923" y="525499"/>
                  <a:pt x="272107" y="438861"/>
                </a:cubicBezTo>
                <a:cubicBezTo>
                  <a:pt x="300290" y="352223"/>
                  <a:pt x="259581" y="634058"/>
                  <a:pt x="278370" y="564121"/>
                </a:cubicBezTo>
                <a:cubicBezTo>
                  <a:pt x="297159" y="494184"/>
                  <a:pt x="373359" y="-17295"/>
                  <a:pt x="359789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35B760BD-A12F-5E60-9836-A5D429D151CC}"/>
              </a:ext>
            </a:extLst>
          </p:cNvPr>
          <p:cNvSpPr/>
          <p:nvPr/>
        </p:nvSpPr>
        <p:spPr>
          <a:xfrm>
            <a:off x="4449787" y="6490706"/>
            <a:ext cx="763125" cy="1532366"/>
          </a:xfrm>
          <a:custGeom>
            <a:avLst/>
            <a:gdLst>
              <a:gd name="connsiteX0" fmla="*/ 541835 w 763125"/>
              <a:gd name="connsiteY0" fmla="*/ 4039 h 1532366"/>
              <a:gd name="connsiteX1" fmla="*/ 335155 w 763125"/>
              <a:gd name="connsiteY1" fmla="*/ 298401 h 1532366"/>
              <a:gd name="connsiteX2" fmla="*/ 203632 w 763125"/>
              <a:gd name="connsiteY2" fmla="*/ 743075 h 1532366"/>
              <a:gd name="connsiteX3" fmla="*/ 9479 w 763125"/>
              <a:gd name="connsiteY3" fmla="*/ 1150171 h 1532366"/>
              <a:gd name="connsiteX4" fmla="*/ 529309 w 763125"/>
              <a:gd name="connsiteY4" fmla="*/ 1406954 h 1532366"/>
              <a:gd name="connsiteX5" fmla="*/ 303840 w 763125"/>
              <a:gd name="connsiteY5" fmla="*/ 1432006 h 1532366"/>
              <a:gd name="connsiteX6" fmla="*/ 761040 w 763125"/>
              <a:gd name="connsiteY6" fmla="*/ 1532215 h 1532366"/>
              <a:gd name="connsiteX7" fmla="*/ 84635 w 763125"/>
              <a:gd name="connsiteY7" fmla="*/ 1406954 h 1532366"/>
              <a:gd name="connsiteX8" fmla="*/ 53320 w 763125"/>
              <a:gd name="connsiteY8" fmla="*/ 1244116 h 1532366"/>
              <a:gd name="connsiteX9" fmla="*/ 291314 w 763125"/>
              <a:gd name="connsiteY9" fmla="*/ 536395 h 1532366"/>
              <a:gd name="connsiteX10" fmla="*/ 272525 w 763125"/>
              <a:gd name="connsiteY10" fmla="*/ 511343 h 1532366"/>
              <a:gd name="connsiteX11" fmla="*/ 541835 w 763125"/>
              <a:gd name="connsiteY11" fmla="*/ 4039 h 15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3125" h="1532366">
                <a:moveTo>
                  <a:pt x="541835" y="4039"/>
                </a:moveTo>
                <a:cubicBezTo>
                  <a:pt x="552273" y="-31451"/>
                  <a:pt x="391522" y="175228"/>
                  <a:pt x="335155" y="298401"/>
                </a:cubicBezTo>
                <a:cubicBezTo>
                  <a:pt x="278788" y="421574"/>
                  <a:pt x="257911" y="601113"/>
                  <a:pt x="203632" y="743075"/>
                </a:cubicBezTo>
                <a:cubicBezTo>
                  <a:pt x="149353" y="885037"/>
                  <a:pt x="-44800" y="1039525"/>
                  <a:pt x="9479" y="1150171"/>
                </a:cubicBezTo>
                <a:cubicBezTo>
                  <a:pt x="63758" y="1260817"/>
                  <a:pt x="480249" y="1359982"/>
                  <a:pt x="529309" y="1406954"/>
                </a:cubicBezTo>
                <a:cubicBezTo>
                  <a:pt x="578369" y="1453926"/>
                  <a:pt x="265218" y="1411129"/>
                  <a:pt x="303840" y="1432006"/>
                </a:cubicBezTo>
                <a:cubicBezTo>
                  <a:pt x="342462" y="1452883"/>
                  <a:pt x="797574" y="1536390"/>
                  <a:pt x="761040" y="1532215"/>
                </a:cubicBezTo>
                <a:cubicBezTo>
                  <a:pt x="724506" y="1528040"/>
                  <a:pt x="202588" y="1454971"/>
                  <a:pt x="84635" y="1406954"/>
                </a:cubicBezTo>
                <a:cubicBezTo>
                  <a:pt x="-33318" y="1358937"/>
                  <a:pt x="18873" y="1389209"/>
                  <a:pt x="53320" y="1244116"/>
                </a:cubicBezTo>
                <a:cubicBezTo>
                  <a:pt x="87766" y="1099023"/>
                  <a:pt x="254780" y="658524"/>
                  <a:pt x="291314" y="536395"/>
                </a:cubicBezTo>
                <a:cubicBezTo>
                  <a:pt x="327848" y="414266"/>
                  <a:pt x="233903" y="605288"/>
                  <a:pt x="272525" y="511343"/>
                </a:cubicBezTo>
                <a:cubicBezTo>
                  <a:pt x="311147" y="417398"/>
                  <a:pt x="531397" y="39529"/>
                  <a:pt x="541835" y="4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23B88ED5-6196-7FF5-52DD-8C08EBF2BD07}"/>
              </a:ext>
            </a:extLst>
          </p:cNvPr>
          <p:cNvSpPr/>
          <p:nvPr/>
        </p:nvSpPr>
        <p:spPr>
          <a:xfrm>
            <a:off x="4345068" y="5996336"/>
            <a:ext cx="841669" cy="1798231"/>
          </a:xfrm>
          <a:custGeom>
            <a:avLst/>
            <a:gdLst>
              <a:gd name="connsiteX0" fmla="*/ 828181 w 841669"/>
              <a:gd name="connsiteY0" fmla="*/ 16157 h 1798231"/>
              <a:gd name="connsiteX1" fmla="*/ 126724 w 841669"/>
              <a:gd name="connsiteY1" fmla="*/ 1181078 h 1798231"/>
              <a:gd name="connsiteX2" fmla="*/ 226932 w 841669"/>
              <a:gd name="connsiteY2" fmla="*/ 1087132 h 1798231"/>
              <a:gd name="connsiteX3" fmla="*/ 1464 w 841669"/>
              <a:gd name="connsiteY3" fmla="*/ 1788590 h 1798231"/>
              <a:gd name="connsiteX4" fmla="*/ 158039 w 841669"/>
              <a:gd name="connsiteY4" fmla="*/ 1412809 h 1798231"/>
              <a:gd name="connsiteX5" fmla="*/ 671606 w 841669"/>
              <a:gd name="connsiteY5" fmla="*/ 297993 h 1798231"/>
              <a:gd name="connsiteX6" fmla="*/ 596450 w 841669"/>
              <a:gd name="connsiteY6" fmla="*/ 485883 h 1798231"/>
              <a:gd name="connsiteX7" fmla="*/ 828181 w 841669"/>
              <a:gd name="connsiteY7" fmla="*/ 16157 h 179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669" h="1798231">
                <a:moveTo>
                  <a:pt x="828181" y="16157"/>
                </a:moveTo>
                <a:cubicBezTo>
                  <a:pt x="749893" y="132023"/>
                  <a:pt x="226932" y="1002582"/>
                  <a:pt x="126724" y="1181078"/>
                </a:cubicBezTo>
                <a:cubicBezTo>
                  <a:pt x="26516" y="1359574"/>
                  <a:pt x="247809" y="985880"/>
                  <a:pt x="226932" y="1087132"/>
                </a:cubicBezTo>
                <a:cubicBezTo>
                  <a:pt x="206055" y="1188384"/>
                  <a:pt x="12946" y="1734311"/>
                  <a:pt x="1464" y="1788590"/>
                </a:cubicBezTo>
                <a:cubicBezTo>
                  <a:pt x="-10018" y="1842869"/>
                  <a:pt x="46349" y="1661242"/>
                  <a:pt x="158039" y="1412809"/>
                </a:cubicBezTo>
                <a:cubicBezTo>
                  <a:pt x="269729" y="1164376"/>
                  <a:pt x="598537" y="452481"/>
                  <a:pt x="671606" y="297993"/>
                </a:cubicBezTo>
                <a:cubicBezTo>
                  <a:pt x="744674" y="143505"/>
                  <a:pt x="573486" y="527636"/>
                  <a:pt x="596450" y="485883"/>
                </a:cubicBezTo>
                <a:cubicBezTo>
                  <a:pt x="619414" y="444130"/>
                  <a:pt x="906469" y="-99709"/>
                  <a:pt x="828181" y="16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49077D38-D54C-2C3A-DA45-749488C43A30}"/>
              </a:ext>
            </a:extLst>
          </p:cNvPr>
          <p:cNvSpPr/>
          <p:nvPr/>
        </p:nvSpPr>
        <p:spPr>
          <a:xfrm>
            <a:off x="5136369" y="6301098"/>
            <a:ext cx="863795" cy="1835141"/>
          </a:xfrm>
          <a:custGeom>
            <a:avLst/>
            <a:gdLst>
              <a:gd name="connsiteX0" fmla="*/ 819757 w 863795"/>
              <a:gd name="connsiteY0" fmla="*/ 112228 h 1835141"/>
              <a:gd name="connsiteX1" fmla="*/ 281138 w 863795"/>
              <a:gd name="connsiteY1" fmla="*/ 1452513 h 1835141"/>
              <a:gd name="connsiteX2" fmla="*/ 425187 w 863795"/>
              <a:gd name="connsiteY2" fmla="*/ 1320990 h 1835141"/>
              <a:gd name="connsiteX3" fmla="*/ 5565 w 863795"/>
              <a:gd name="connsiteY3" fmla="*/ 1828294 h 1835141"/>
              <a:gd name="connsiteX4" fmla="*/ 212245 w 863795"/>
              <a:gd name="connsiteY4" fmla="*/ 1590299 h 1835141"/>
              <a:gd name="connsiteX5" fmla="*/ 606815 w 863795"/>
              <a:gd name="connsiteY5" fmla="*/ 1252097 h 1835141"/>
              <a:gd name="connsiteX6" fmla="*/ 544184 w 863795"/>
              <a:gd name="connsiteY6" fmla="*/ 1314727 h 1835141"/>
              <a:gd name="connsiteX7" fmla="*/ 613078 w 863795"/>
              <a:gd name="connsiteY7" fmla="*/ 625795 h 1835141"/>
              <a:gd name="connsiteX8" fmla="*/ 456502 w 863795"/>
              <a:gd name="connsiteY8" fmla="*/ 845001 h 1835141"/>
              <a:gd name="connsiteX9" fmla="*/ 788442 w 863795"/>
              <a:gd name="connsiteY9" fmla="*/ 162332 h 1835141"/>
              <a:gd name="connsiteX10" fmla="*/ 819757 w 863795"/>
              <a:gd name="connsiteY10" fmla="*/ 112228 h 183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795" h="1835141">
                <a:moveTo>
                  <a:pt x="819757" y="112228"/>
                </a:moveTo>
                <a:cubicBezTo>
                  <a:pt x="735206" y="327258"/>
                  <a:pt x="346900" y="1251053"/>
                  <a:pt x="281138" y="1452513"/>
                </a:cubicBezTo>
                <a:cubicBezTo>
                  <a:pt x="215376" y="1653973"/>
                  <a:pt x="471116" y="1258360"/>
                  <a:pt x="425187" y="1320990"/>
                </a:cubicBezTo>
                <a:cubicBezTo>
                  <a:pt x="379258" y="1383620"/>
                  <a:pt x="41055" y="1783409"/>
                  <a:pt x="5565" y="1828294"/>
                </a:cubicBezTo>
                <a:cubicBezTo>
                  <a:pt x="-29925" y="1873179"/>
                  <a:pt x="112037" y="1686332"/>
                  <a:pt x="212245" y="1590299"/>
                </a:cubicBezTo>
                <a:cubicBezTo>
                  <a:pt x="312453" y="1494266"/>
                  <a:pt x="551492" y="1298026"/>
                  <a:pt x="606815" y="1252097"/>
                </a:cubicBezTo>
                <a:cubicBezTo>
                  <a:pt x="662138" y="1206168"/>
                  <a:pt x="543140" y="1419111"/>
                  <a:pt x="544184" y="1314727"/>
                </a:cubicBezTo>
                <a:cubicBezTo>
                  <a:pt x="545228" y="1210343"/>
                  <a:pt x="627692" y="704083"/>
                  <a:pt x="613078" y="625795"/>
                </a:cubicBezTo>
                <a:cubicBezTo>
                  <a:pt x="598464" y="547507"/>
                  <a:pt x="427275" y="922245"/>
                  <a:pt x="456502" y="845001"/>
                </a:cubicBezTo>
                <a:cubicBezTo>
                  <a:pt x="485729" y="767757"/>
                  <a:pt x="724768" y="289680"/>
                  <a:pt x="788442" y="162332"/>
                </a:cubicBezTo>
                <a:cubicBezTo>
                  <a:pt x="852116" y="34984"/>
                  <a:pt x="904308" y="-102802"/>
                  <a:pt x="819757" y="11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FC6B5A52-48F5-08F0-3816-0DE452AEDB2C}"/>
              </a:ext>
            </a:extLst>
          </p:cNvPr>
          <p:cNvSpPr/>
          <p:nvPr/>
        </p:nvSpPr>
        <p:spPr>
          <a:xfrm>
            <a:off x="3476705" y="6112687"/>
            <a:ext cx="1579945" cy="482990"/>
          </a:xfrm>
          <a:custGeom>
            <a:avLst/>
            <a:gdLst>
              <a:gd name="connsiteX0" fmla="*/ 99476 w 1579945"/>
              <a:gd name="connsiteY0" fmla="*/ 482266 h 482990"/>
              <a:gd name="connsiteX1" fmla="*/ 819722 w 1579945"/>
              <a:gd name="connsiteY1" fmla="*/ 162853 h 482990"/>
              <a:gd name="connsiteX2" fmla="*/ 694462 w 1579945"/>
              <a:gd name="connsiteY2" fmla="*/ 162853 h 482990"/>
              <a:gd name="connsiteX3" fmla="*/ 1552495 w 1579945"/>
              <a:gd name="connsiteY3" fmla="*/ 37592 h 482990"/>
              <a:gd name="connsiteX4" fmla="*/ 1301974 w 1579945"/>
              <a:gd name="connsiteY4" fmla="*/ 125275 h 482990"/>
              <a:gd name="connsiteX5" fmla="*/ 644358 w 1579945"/>
              <a:gd name="connsiteY5" fmla="*/ 137801 h 482990"/>
              <a:gd name="connsiteX6" fmla="*/ 5531 w 1579945"/>
              <a:gd name="connsiteY6" fmla="*/ 100223 h 482990"/>
              <a:gd name="connsiteX7" fmla="*/ 1020139 w 1579945"/>
              <a:gd name="connsiteY7" fmla="*/ 14 h 482990"/>
              <a:gd name="connsiteX8" fmla="*/ 1089032 w 1579945"/>
              <a:gd name="connsiteY8" fmla="*/ 93960 h 482990"/>
              <a:gd name="connsiteX9" fmla="*/ 763355 w 1579945"/>
              <a:gd name="connsiteY9" fmla="*/ 244272 h 482990"/>
              <a:gd name="connsiteX10" fmla="*/ 99476 w 1579945"/>
              <a:gd name="connsiteY10" fmla="*/ 482266 h 4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9945" h="482990">
                <a:moveTo>
                  <a:pt x="99476" y="482266"/>
                </a:moveTo>
                <a:cubicBezTo>
                  <a:pt x="108871" y="468696"/>
                  <a:pt x="720558" y="216088"/>
                  <a:pt x="819722" y="162853"/>
                </a:cubicBezTo>
                <a:cubicBezTo>
                  <a:pt x="918886" y="109618"/>
                  <a:pt x="572333" y="183730"/>
                  <a:pt x="694462" y="162853"/>
                </a:cubicBezTo>
                <a:cubicBezTo>
                  <a:pt x="816591" y="141976"/>
                  <a:pt x="1451243" y="43855"/>
                  <a:pt x="1552495" y="37592"/>
                </a:cubicBezTo>
                <a:cubicBezTo>
                  <a:pt x="1653747" y="31329"/>
                  <a:pt x="1453330" y="108574"/>
                  <a:pt x="1301974" y="125275"/>
                </a:cubicBezTo>
                <a:cubicBezTo>
                  <a:pt x="1150618" y="141976"/>
                  <a:pt x="860432" y="141976"/>
                  <a:pt x="644358" y="137801"/>
                </a:cubicBezTo>
                <a:cubicBezTo>
                  <a:pt x="428284" y="133626"/>
                  <a:pt x="-57099" y="123187"/>
                  <a:pt x="5531" y="100223"/>
                </a:cubicBezTo>
                <a:cubicBezTo>
                  <a:pt x="68161" y="77259"/>
                  <a:pt x="839556" y="1058"/>
                  <a:pt x="1020139" y="14"/>
                </a:cubicBezTo>
                <a:cubicBezTo>
                  <a:pt x="1200722" y="-1030"/>
                  <a:pt x="1131829" y="53250"/>
                  <a:pt x="1089032" y="93960"/>
                </a:cubicBezTo>
                <a:cubicBezTo>
                  <a:pt x="1046235" y="134670"/>
                  <a:pt x="929325" y="173291"/>
                  <a:pt x="763355" y="244272"/>
                </a:cubicBezTo>
                <a:cubicBezTo>
                  <a:pt x="597385" y="315253"/>
                  <a:pt x="90081" y="495836"/>
                  <a:pt x="99476" y="482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E1AAC611-1252-1B32-0362-F5FC06CF534B}"/>
              </a:ext>
            </a:extLst>
          </p:cNvPr>
          <p:cNvSpPr/>
          <p:nvPr/>
        </p:nvSpPr>
        <p:spPr>
          <a:xfrm>
            <a:off x="2847465" y="6061811"/>
            <a:ext cx="860403" cy="279323"/>
          </a:xfrm>
          <a:custGeom>
            <a:avLst/>
            <a:gdLst>
              <a:gd name="connsiteX0" fmla="*/ 20995 w 860403"/>
              <a:gd name="connsiteY0" fmla="*/ 207466 h 279323"/>
              <a:gd name="connsiteX1" fmla="*/ 590930 w 860403"/>
              <a:gd name="connsiteY1" fmla="*/ 88468 h 279323"/>
              <a:gd name="connsiteX2" fmla="*/ 860239 w 860403"/>
              <a:gd name="connsiteY2" fmla="*/ 113521 h 279323"/>
              <a:gd name="connsiteX3" fmla="*/ 628508 w 860403"/>
              <a:gd name="connsiteY3" fmla="*/ 44627 h 279323"/>
              <a:gd name="connsiteX4" fmla="*/ 478195 w 860403"/>
              <a:gd name="connsiteY4" fmla="*/ 13312 h 279323"/>
              <a:gd name="connsiteX5" fmla="*/ 152519 w 860403"/>
              <a:gd name="connsiteY5" fmla="*/ 270096 h 279323"/>
              <a:gd name="connsiteX6" fmla="*/ 20995 w 860403"/>
              <a:gd name="connsiteY6" fmla="*/ 207466 h 27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03" h="279323">
                <a:moveTo>
                  <a:pt x="20995" y="207466"/>
                </a:moveTo>
                <a:cubicBezTo>
                  <a:pt x="94063" y="177195"/>
                  <a:pt x="451056" y="104125"/>
                  <a:pt x="590930" y="88468"/>
                </a:cubicBezTo>
                <a:cubicBezTo>
                  <a:pt x="730804" y="72810"/>
                  <a:pt x="853976" y="120828"/>
                  <a:pt x="860239" y="113521"/>
                </a:cubicBezTo>
                <a:cubicBezTo>
                  <a:pt x="866502" y="106214"/>
                  <a:pt x="692182" y="61328"/>
                  <a:pt x="628508" y="44627"/>
                </a:cubicBezTo>
                <a:cubicBezTo>
                  <a:pt x="564834" y="27926"/>
                  <a:pt x="557527" y="-24266"/>
                  <a:pt x="478195" y="13312"/>
                </a:cubicBezTo>
                <a:cubicBezTo>
                  <a:pt x="398864" y="50890"/>
                  <a:pt x="221412" y="236693"/>
                  <a:pt x="152519" y="270096"/>
                </a:cubicBezTo>
                <a:cubicBezTo>
                  <a:pt x="83626" y="303499"/>
                  <a:pt x="-52073" y="237737"/>
                  <a:pt x="20995" y="207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C84704B0-5CCE-7BE0-C8AB-4D4CB2462BEF}"/>
              </a:ext>
            </a:extLst>
          </p:cNvPr>
          <p:cNvSpPr/>
          <p:nvPr/>
        </p:nvSpPr>
        <p:spPr>
          <a:xfrm>
            <a:off x="2715238" y="6077643"/>
            <a:ext cx="353403" cy="2681584"/>
          </a:xfrm>
          <a:custGeom>
            <a:avLst/>
            <a:gdLst>
              <a:gd name="connsiteX0" fmla="*/ 27962 w 353403"/>
              <a:gd name="connsiteY0" fmla="*/ 41321 h 2681584"/>
              <a:gd name="connsiteX1" fmla="*/ 334850 w 353403"/>
              <a:gd name="connsiteY1" fmla="*/ 749042 h 2681584"/>
              <a:gd name="connsiteX2" fmla="*/ 316061 w 353403"/>
              <a:gd name="connsiteY2" fmla="*/ 611256 h 2681584"/>
              <a:gd name="connsiteX3" fmla="*/ 291009 w 353403"/>
              <a:gd name="connsiteY3" fmla="*/ 1225031 h 2681584"/>
              <a:gd name="connsiteX4" fmla="*/ 153222 w 353403"/>
              <a:gd name="connsiteY4" fmla="*/ 2634209 h 2681584"/>
              <a:gd name="connsiteX5" fmla="*/ 228378 w 353403"/>
              <a:gd name="connsiteY5" fmla="*/ 2177009 h 2681584"/>
              <a:gd name="connsiteX6" fmla="*/ 316061 w 353403"/>
              <a:gd name="connsiteY6" fmla="*/ 511047 h 2681584"/>
              <a:gd name="connsiteX7" fmla="*/ 46751 w 353403"/>
              <a:gd name="connsiteY7" fmla="*/ 129004 h 2681584"/>
              <a:gd name="connsiteX8" fmla="*/ 27962 w 353403"/>
              <a:gd name="connsiteY8" fmla="*/ 41321 h 26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403" h="2681584">
                <a:moveTo>
                  <a:pt x="27962" y="41321"/>
                </a:moveTo>
                <a:cubicBezTo>
                  <a:pt x="75978" y="144661"/>
                  <a:pt x="286834" y="654053"/>
                  <a:pt x="334850" y="749042"/>
                </a:cubicBezTo>
                <a:cubicBezTo>
                  <a:pt x="382866" y="844031"/>
                  <a:pt x="323368" y="531925"/>
                  <a:pt x="316061" y="611256"/>
                </a:cubicBezTo>
                <a:cubicBezTo>
                  <a:pt x="308754" y="690587"/>
                  <a:pt x="318149" y="887872"/>
                  <a:pt x="291009" y="1225031"/>
                </a:cubicBezTo>
                <a:cubicBezTo>
                  <a:pt x="263869" y="1562190"/>
                  <a:pt x="163661" y="2475546"/>
                  <a:pt x="153222" y="2634209"/>
                </a:cubicBezTo>
                <a:cubicBezTo>
                  <a:pt x="142783" y="2792872"/>
                  <a:pt x="201238" y="2530869"/>
                  <a:pt x="228378" y="2177009"/>
                </a:cubicBezTo>
                <a:cubicBezTo>
                  <a:pt x="255518" y="1823149"/>
                  <a:pt x="346332" y="852381"/>
                  <a:pt x="316061" y="511047"/>
                </a:cubicBezTo>
                <a:cubicBezTo>
                  <a:pt x="285790" y="169713"/>
                  <a:pt x="94767" y="206248"/>
                  <a:pt x="46751" y="129004"/>
                </a:cubicBezTo>
                <a:cubicBezTo>
                  <a:pt x="-1265" y="51760"/>
                  <a:pt x="-20054" y="-62019"/>
                  <a:pt x="27962" y="41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8175DA12-3BBD-9973-1C09-2D5179E73B25}"/>
              </a:ext>
            </a:extLst>
          </p:cNvPr>
          <p:cNvSpPr/>
          <p:nvPr/>
        </p:nvSpPr>
        <p:spPr>
          <a:xfrm>
            <a:off x="2480011" y="6021521"/>
            <a:ext cx="269452" cy="3164489"/>
          </a:xfrm>
          <a:custGeom>
            <a:avLst/>
            <a:gdLst>
              <a:gd name="connsiteX0" fmla="*/ 250663 w 269452"/>
              <a:gd name="connsiteY0" fmla="*/ 78654 h 3164489"/>
              <a:gd name="connsiteX1" fmla="*/ 256926 w 269452"/>
              <a:gd name="connsiteY1" fmla="*/ 135021 h 3164489"/>
              <a:gd name="connsiteX2" fmla="*/ 206822 w 269452"/>
              <a:gd name="connsiteY2" fmla="*/ 1055684 h 3164489"/>
              <a:gd name="connsiteX3" fmla="*/ 156718 w 269452"/>
              <a:gd name="connsiteY3" fmla="*/ 780112 h 3164489"/>
              <a:gd name="connsiteX4" fmla="*/ 169244 w 269452"/>
              <a:gd name="connsiteY4" fmla="*/ 2114134 h 3164489"/>
              <a:gd name="connsiteX5" fmla="*/ 169244 w 269452"/>
              <a:gd name="connsiteY5" fmla="*/ 1888665 h 3164489"/>
              <a:gd name="connsiteX6" fmla="*/ 200559 w 269452"/>
              <a:gd name="connsiteY6" fmla="*/ 3135005 h 3164489"/>
              <a:gd name="connsiteX7" fmla="*/ 238137 w 269452"/>
              <a:gd name="connsiteY7" fmla="*/ 2627701 h 3164489"/>
              <a:gd name="connsiteX8" fmla="*/ 100351 w 269452"/>
              <a:gd name="connsiteY8" fmla="*/ 1036895 h 3164489"/>
              <a:gd name="connsiteX9" fmla="*/ 69036 w 269452"/>
              <a:gd name="connsiteY9" fmla="*/ 1249838 h 3164489"/>
              <a:gd name="connsiteX10" fmla="*/ 142 w 269452"/>
              <a:gd name="connsiteY10" fmla="*/ 548380 h 3164489"/>
              <a:gd name="connsiteX11" fmla="*/ 56510 w 269452"/>
              <a:gd name="connsiteY11" fmla="*/ 842742 h 3164489"/>
              <a:gd name="connsiteX12" fmla="*/ 250663 w 269452"/>
              <a:gd name="connsiteY12" fmla="*/ 78654 h 31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52" h="3164489">
                <a:moveTo>
                  <a:pt x="250663" y="78654"/>
                </a:moveTo>
                <a:cubicBezTo>
                  <a:pt x="284066" y="-39299"/>
                  <a:pt x="264233" y="-27817"/>
                  <a:pt x="256926" y="135021"/>
                </a:cubicBezTo>
                <a:cubicBezTo>
                  <a:pt x="249619" y="297859"/>
                  <a:pt x="223523" y="948169"/>
                  <a:pt x="206822" y="1055684"/>
                </a:cubicBezTo>
                <a:cubicBezTo>
                  <a:pt x="190121" y="1163199"/>
                  <a:pt x="162981" y="603704"/>
                  <a:pt x="156718" y="780112"/>
                </a:cubicBezTo>
                <a:cubicBezTo>
                  <a:pt x="150455" y="956520"/>
                  <a:pt x="167156" y="1929375"/>
                  <a:pt x="169244" y="2114134"/>
                </a:cubicBezTo>
                <a:cubicBezTo>
                  <a:pt x="171332" y="2298893"/>
                  <a:pt x="164025" y="1718520"/>
                  <a:pt x="169244" y="1888665"/>
                </a:cubicBezTo>
                <a:cubicBezTo>
                  <a:pt x="174463" y="2058810"/>
                  <a:pt x="189077" y="3011832"/>
                  <a:pt x="200559" y="3135005"/>
                </a:cubicBezTo>
                <a:cubicBezTo>
                  <a:pt x="212041" y="3258178"/>
                  <a:pt x="254838" y="2977386"/>
                  <a:pt x="238137" y="2627701"/>
                </a:cubicBezTo>
                <a:cubicBezTo>
                  <a:pt x="221436" y="2278016"/>
                  <a:pt x="128535" y="1266539"/>
                  <a:pt x="100351" y="1036895"/>
                </a:cubicBezTo>
                <a:cubicBezTo>
                  <a:pt x="72167" y="807251"/>
                  <a:pt x="85737" y="1331257"/>
                  <a:pt x="69036" y="1249838"/>
                </a:cubicBezTo>
                <a:cubicBezTo>
                  <a:pt x="52334" y="1168419"/>
                  <a:pt x="2230" y="616229"/>
                  <a:pt x="142" y="548380"/>
                </a:cubicBezTo>
                <a:cubicBezTo>
                  <a:pt x="-1946" y="480531"/>
                  <a:pt x="18932" y="925205"/>
                  <a:pt x="56510" y="842742"/>
                </a:cubicBezTo>
                <a:cubicBezTo>
                  <a:pt x="94088" y="760279"/>
                  <a:pt x="217260" y="196607"/>
                  <a:pt x="250663" y="78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34D7C7E2-FF39-ABDA-9780-9354B8FEA321}"/>
              </a:ext>
            </a:extLst>
          </p:cNvPr>
          <p:cNvSpPr/>
          <p:nvPr/>
        </p:nvSpPr>
        <p:spPr>
          <a:xfrm>
            <a:off x="1650875" y="7144756"/>
            <a:ext cx="1093286" cy="1673000"/>
          </a:xfrm>
          <a:custGeom>
            <a:avLst/>
            <a:gdLst>
              <a:gd name="connsiteX0" fmla="*/ 1079799 w 1093286"/>
              <a:gd name="connsiteY0" fmla="*/ 1343 h 1673000"/>
              <a:gd name="connsiteX1" fmla="*/ 597547 w 1093286"/>
              <a:gd name="connsiteY1" fmla="*/ 433491 h 1673000"/>
              <a:gd name="connsiteX2" fmla="*/ 390867 w 1093286"/>
              <a:gd name="connsiteY2" fmla="*/ 915743 h 1673000"/>
              <a:gd name="connsiteX3" fmla="*/ 397130 w 1093286"/>
              <a:gd name="connsiteY3" fmla="*/ 790482 h 1673000"/>
              <a:gd name="connsiteX4" fmla="*/ 935750 w 1093286"/>
              <a:gd name="connsiteY4" fmla="*/ 1667304 h 1673000"/>
              <a:gd name="connsiteX5" fmla="*/ 628862 w 1093286"/>
              <a:gd name="connsiteY5" fmla="*/ 1191315 h 1673000"/>
              <a:gd name="connsiteX6" fmla="*/ 271870 w 1093286"/>
              <a:gd name="connsiteY6" fmla="*/ 633907 h 1673000"/>
              <a:gd name="connsiteX7" fmla="*/ 572495 w 1093286"/>
              <a:gd name="connsiteY7" fmla="*/ 264389 h 1673000"/>
              <a:gd name="connsiteX8" fmla="*/ 8824 w 1093286"/>
              <a:gd name="connsiteY8" fmla="*/ 577540 h 1673000"/>
              <a:gd name="connsiteX9" fmla="*/ 1079799 w 1093286"/>
              <a:gd name="connsiteY9" fmla="*/ 1343 h 16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286" h="1673000">
                <a:moveTo>
                  <a:pt x="1079799" y="1343"/>
                </a:moveTo>
                <a:cubicBezTo>
                  <a:pt x="1177919" y="-22665"/>
                  <a:pt x="712369" y="281091"/>
                  <a:pt x="597547" y="433491"/>
                </a:cubicBezTo>
                <a:cubicBezTo>
                  <a:pt x="482725" y="585891"/>
                  <a:pt x="424270" y="856245"/>
                  <a:pt x="390867" y="915743"/>
                </a:cubicBezTo>
                <a:cubicBezTo>
                  <a:pt x="357464" y="975241"/>
                  <a:pt x="306316" y="665222"/>
                  <a:pt x="397130" y="790482"/>
                </a:cubicBezTo>
                <a:cubicBezTo>
                  <a:pt x="487944" y="915742"/>
                  <a:pt x="897128" y="1600499"/>
                  <a:pt x="935750" y="1667304"/>
                </a:cubicBezTo>
                <a:cubicBezTo>
                  <a:pt x="974372" y="1734110"/>
                  <a:pt x="628862" y="1191315"/>
                  <a:pt x="628862" y="1191315"/>
                </a:cubicBezTo>
                <a:cubicBezTo>
                  <a:pt x="518215" y="1019082"/>
                  <a:pt x="281264" y="788395"/>
                  <a:pt x="271870" y="633907"/>
                </a:cubicBezTo>
                <a:cubicBezTo>
                  <a:pt x="262476" y="479419"/>
                  <a:pt x="616336" y="273784"/>
                  <a:pt x="572495" y="264389"/>
                </a:cubicBezTo>
                <a:cubicBezTo>
                  <a:pt x="528654" y="254995"/>
                  <a:pt x="-79902" y="620337"/>
                  <a:pt x="8824" y="577540"/>
                </a:cubicBezTo>
                <a:cubicBezTo>
                  <a:pt x="97550" y="534743"/>
                  <a:pt x="981679" y="25351"/>
                  <a:pt x="1079799" y="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88BA745D-243F-03AB-C6FD-96F82BE67612}"/>
              </a:ext>
            </a:extLst>
          </p:cNvPr>
          <p:cNvSpPr/>
          <p:nvPr/>
        </p:nvSpPr>
        <p:spPr>
          <a:xfrm>
            <a:off x="801299" y="7290793"/>
            <a:ext cx="1540298" cy="2079551"/>
          </a:xfrm>
          <a:custGeom>
            <a:avLst/>
            <a:gdLst>
              <a:gd name="connsiteX0" fmla="*/ 1447123 w 1540298"/>
              <a:gd name="connsiteY0" fmla="*/ 5618 h 2079551"/>
              <a:gd name="connsiteX1" fmla="*/ 946082 w 1540298"/>
              <a:gd name="connsiteY1" fmla="*/ 851125 h 2079551"/>
              <a:gd name="connsiteX2" fmla="*/ 1040027 w 1540298"/>
              <a:gd name="connsiteY2" fmla="*/ 1132960 h 2079551"/>
              <a:gd name="connsiteX3" fmla="*/ 1522279 w 1540298"/>
              <a:gd name="connsiteY3" fmla="*/ 2059886 h 2079551"/>
              <a:gd name="connsiteX4" fmla="*/ 1353178 w 1540298"/>
              <a:gd name="connsiteY4" fmla="*/ 1702895 h 2079551"/>
              <a:gd name="connsiteX5" fmla="*/ 570301 w 1540298"/>
              <a:gd name="connsiteY5" fmla="*/ 970122 h 2079551"/>
              <a:gd name="connsiteX6" fmla="*/ 367 w 1540298"/>
              <a:gd name="connsiteY6" fmla="*/ 995174 h 2079551"/>
              <a:gd name="connsiteX7" fmla="*/ 488882 w 1540298"/>
              <a:gd name="connsiteY7" fmla="*/ 932544 h 2079551"/>
              <a:gd name="connsiteX8" fmla="*/ 814559 w 1540298"/>
              <a:gd name="connsiteY8" fmla="*/ 920018 h 2079551"/>
              <a:gd name="connsiteX9" fmla="*/ 1140235 w 1540298"/>
              <a:gd name="connsiteY9" fmla="*/ 456555 h 2079551"/>
              <a:gd name="connsiteX10" fmla="*/ 1021238 w 1540298"/>
              <a:gd name="connsiteY10" fmla="*/ 494133 h 2079551"/>
              <a:gd name="connsiteX11" fmla="*/ 1252969 w 1540298"/>
              <a:gd name="connsiteY11" fmla="*/ 43196 h 2079551"/>
              <a:gd name="connsiteX12" fmla="*/ 958608 w 1540298"/>
              <a:gd name="connsiteY12" fmla="*/ 462818 h 2079551"/>
              <a:gd name="connsiteX13" fmla="*/ 1447123 w 1540298"/>
              <a:gd name="connsiteY13" fmla="*/ 5618 h 207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0298" h="2079551">
                <a:moveTo>
                  <a:pt x="1447123" y="5618"/>
                </a:moveTo>
                <a:cubicBezTo>
                  <a:pt x="1445035" y="70336"/>
                  <a:pt x="1013931" y="663235"/>
                  <a:pt x="946082" y="851125"/>
                </a:cubicBezTo>
                <a:cubicBezTo>
                  <a:pt x="878233" y="1039015"/>
                  <a:pt x="943994" y="931500"/>
                  <a:pt x="1040027" y="1132960"/>
                </a:cubicBezTo>
                <a:cubicBezTo>
                  <a:pt x="1136060" y="1334420"/>
                  <a:pt x="1470087" y="1964897"/>
                  <a:pt x="1522279" y="2059886"/>
                </a:cubicBezTo>
                <a:cubicBezTo>
                  <a:pt x="1574471" y="2154875"/>
                  <a:pt x="1511841" y="1884522"/>
                  <a:pt x="1353178" y="1702895"/>
                </a:cubicBezTo>
                <a:cubicBezTo>
                  <a:pt x="1194515" y="1521268"/>
                  <a:pt x="795769" y="1088075"/>
                  <a:pt x="570301" y="970122"/>
                </a:cubicBezTo>
                <a:cubicBezTo>
                  <a:pt x="344833" y="852169"/>
                  <a:pt x="13937" y="1001437"/>
                  <a:pt x="367" y="995174"/>
                </a:cubicBezTo>
                <a:cubicBezTo>
                  <a:pt x="-13203" y="988911"/>
                  <a:pt x="353183" y="945070"/>
                  <a:pt x="488882" y="932544"/>
                </a:cubicBezTo>
                <a:cubicBezTo>
                  <a:pt x="624581" y="920018"/>
                  <a:pt x="706000" y="999349"/>
                  <a:pt x="814559" y="920018"/>
                </a:cubicBezTo>
                <a:cubicBezTo>
                  <a:pt x="923118" y="840687"/>
                  <a:pt x="1105788" y="527536"/>
                  <a:pt x="1140235" y="456555"/>
                </a:cubicBezTo>
                <a:cubicBezTo>
                  <a:pt x="1174681" y="385574"/>
                  <a:pt x="1002449" y="563026"/>
                  <a:pt x="1021238" y="494133"/>
                </a:cubicBezTo>
                <a:cubicBezTo>
                  <a:pt x="1040027" y="425240"/>
                  <a:pt x="1263407" y="48415"/>
                  <a:pt x="1252969" y="43196"/>
                </a:cubicBezTo>
                <a:cubicBezTo>
                  <a:pt x="1242531" y="37977"/>
                  <a:pt x="924161" y="469081"/>
                  <a:pt x="958608" y="462818"/>
                </a:cubicBezTo>
                <a:cubicBezTo>
                  <a:pt x="993055" y="456555"/>
                  <a:pt x="1449211" y="-59100"/>
                  <a:pt x="1447123" y="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0F27508A-9338-8075-137E-84DF83AFEA49}"/>
              </a:ext>
            </a:extLst>
          </p:cNvPr>
          <p:cNvSpPr/>
          <p:nvPr/>
        </p:nvSpPr>
        <p:spPr>
          <a:xfrm>
            <a:off x="73935" y="6550753"/>
            <a:ext cx="838899" cy="2694268"/>
          </a:xfrm>
          <a:custGeom>
            <a:avLst/>
            <a:gdLst>
              <a:gd name="connsiteX0" fmla="*/ 608733 w 838899"/>
              <a:gd name="connsiteY0" fmla="*/ 359 h 2694268"/>
              <a:gd name="connsiteX1" fmla="*/ 1221 w 838899"/>
              <a:gd name="connsiteY1" fmla="*/ 701817 h 2694268"/>
              <a:gd name="connsiteX2" fmla="*/ 452158 w 838899"/>
              <a:gd name="connsiteY2" fmla="*/ 369877 h 2694268"/>
              <a:gd name="connsiteX3" fmla="*/ 464684 w 838899"/>
              <a:gd name="connsiteY3" fmla="*/ 695554 h 2694268"/>
              <a:gd name="connsiteX4" fmla="*/ 458421 w 838899"/>
              <a:gd name="connsiteY4" fmla="*/ 908496 h 2694268"/>
              <a:gd name="connsiteX5" fmla="*/ 577418 w 838899"/>
              <a:gd name="connsiteY5" fmla="*/ 1459642 h 2694268"/>
              <a:gd name="connsiteX6" fmla="*/ 452158 w 838899"/>
              <a:gd name="connsiteY6" fmla="*/ 1296803 h 2694268"/>
              <a:gd name="connsiteX7" fmla="*/ 796624 w 838899"/>
              <a:gd name="connsiteY7" fmla="*/ 1772792 h 2694268"/>
              <a:gd name="connsiteX8" fmla="*/ 802887 w 838899"/>
              <a:gd name="connsiteY8" fmla="*/ 1954420 h 2694268"/>
              <a:gd name="connsiteX9" fmla="*/ 521051 w 838899"/>
              <a:gd name="connsiteY9" fmla="*/ 2687192 h 2694268"/>
              <a:gd name="connsiteX10" fmla="*/ 646312 w 838899"/>
              <a:gd name="connsiteY10" fmla="*/ 2286359 h 2694268"/>
              <a:gd name="connsiteX11" fmla="*/ 802887 w 838899"/>
              <a:gd name="connsiteY11" fmla="*/ 1641269 h 2694268"/>
              <a:gd name="connsiteX12" fmla="*/ 445895 w 838899"/>
              <a:gd name="connsiteY12" fmla="*/ 1215384 h 2694268"/>
              <a:gd name="connsiteX13" fmla="*/ 427106 w 838899"/>
              <a:gd name="connsiteY13" fmla="*/ 294721 h 2694268"/>
              <a:gd name="connsiteX14" fmla="*/ 195375 w 838899"/>
              <a:gd name="connsiteY14" fmla="*/ 601609 h 2694268"/>
              <a:gd name="connsiteX15" fmla="*/ 608733 w 838899"/>
              <a:gd name="connsiteY15" fmla="*/ 359 h 26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8899" h="2694268">
                <a:moveTo>
                  <a:pt x="608733" y="359"/>
                </a:moveTo>
                <a:cubicBezTo>
                  <a:pt x="576374" y="17060"/>
                  <a:pt x="27317" y="640231"/>
                  <a:pt x="1221" y="701817"/>
                </a:cubicBezTo>
                <a:cubicBezTo>
                  <a:pt x="-24875" y="763403"/>
                  <a:pt x="374914" y="370921"/>
                  <a:pt x="452158" y="369877"/>
                </a:cubicBezTo>
                <a:cubicBezTo>
                  <a:pt x="529402" y="368833"/>
                  <a:pt x="463640" y="605784"/>
                  <a:pt x="464684" y="695554"/>
                </a:cubicBezTo>
                <a:cubicBezTo>
                  <a:pt x="465728" y="785324"/>
                  <a:pt x="439632" y="781148"/>
                  <a:pt x="458421" y="908496"/>
                </a:cubicBezTo>
                <a:cubicBezTo>
                  <a:pt x="477210" y="1035844"/>
                  <a:pt x="578462" y="1394924"/>
                  <a:pt x="577418" y="1459642"/>
                </a:cubicBezTo>
                <a:cubicBezTo>
                  <a:pt x="576374" y="1524360"/>
                  <a:pt x="415624" y="1244611"/>
                  <a:pt x="452158" y="1296803"/>
                </a:cubicBezTo>
                <a:cubicBezTo>
                  <a:pt x="488692" y="1348995"/>
                  <a:pt x="738169" y="1663189"/>
                  <a:pt x="796624" y="1772792"/>
                </a:cubicBezTo>
                <a:cubicBezTo>
                  <a:pt x="855079" y="1882395"/>
                  <a:pt x="848816" y="1802020"/>
                  <a:pt x="802887" y="1954420"/>
                </a:cubicBezTo>
                <a:cubicBezTo>
                  <a:pt x="756958" y="2106820"/>
                  <a:pt x="547147" y="2631869"/>
                  <a:pt x="521051" y="2687192"/>
                </a:cubicBezTo>
                <a:cubicBezTo>
                  <a:pt x="494955" y="2742515"/>
                  <a:pt x="599339" y="2460679"/>
                  <a:pt x="646312" y="2286359"/>
                </a:cubicBezTo>
                <a:cubicBezTo>
                  <a:pt x="693285" y="2112039"/>
                  <a:pt x="836290" y="1819765"/>
                  <a:pt x="802887" y="1641269"/>
                </a:cubicBezTo>
                <a:cubicBezTo>
                  <a:pt x="769484" y="1462773"/>
                  <a:pt x="508525" y="1439809"/>
                  <a:pt x="445895" y="1215384"/>
                </a:cubicBezTo>
                <a:cubicBezTo>
                  <a:pt x="383265" y="990959"/>
                  <a:pt x="468859" y="397017"/>
                  <a:pt x="427106" y="294721"/>
                </a:cubicBezTo>
                <a:cubicBezTo>
                  <a:pt x="385353" y="192425"/>
                  <a:pt x="164060" y="649625"/>
                  <a:pt x="195375" y="601609"/>
                </a:cubicBezTo>
                <a:cubicBezTo>
                  <a:pt x="226690" y="553593"/>
                  <a:pt x="641092" y="-16342"/>
                  <a:pt x="608733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59F95F27-E1D5-8677-40C3-C3FF216E5877}"/>
              </a:ext>
            </a:extLst>
          </p:cNvPr>
          <p:cNvSpPr/>
          <p:nvPr/>
        </p:nvSpPr>
        <p:spPr>
          <a:xfrm>
            <a:off x="5749096" y="7031511"/>
            <a:ext cx="388740" cy="2165243"/>
          </a:xfrm>
          <a:custGeom>
            <a:avLst/>
            <a:gdLst>
              <a:gd name="connsiteX0" fmla="*/ 56718 w 388740"/>
              <a:gd name="connsiteY0" fmla="*/ 26905 h 2165243"/>
              <a:gd name="connsiteX1" fmla="*/ 388657 w 388740"/>
              <a:gd name="connsiteY1" fmla="*/ 2037333 h 2165243"/>
              <a:gd name="connsiteX2" fmla="*/ 88033 w 388740"/>
              <a:gd name="connsiteY2" fmla="*/ 1849442 h 2165243"/>
              <a:gd name="connsiteX3" fmla="*/ 351 w 388740"/>
              <a:gd name="connsiteY3" fmla="*/ 941305 h 2165243"/>
              <a:gd name="connsiteX4" fmla="*/ 56718 w 388740"/>
              <a:gd name="connsiteY4" fmla="*/ 26905 h 216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40" h="2165243">
                <a:moveTo>
                  <a:pt x="56718" y="26905"/>
                </a:moveTo>
                <a:cubicBezTo>
                  <a:pt x="121436" y="209576"/>
                  <a:pt x="383438" y="1733577"/>
                  <a:pt x="388657" y="2037333"/>
                </a:cubicBezTo>
                <a:cubicBezTo>
                  <a:pt x="393876" y="2341089"/>
                  <a:pt x="152751" y="2032113"/>
                  <a:pt x="88033" y="1849442"/>
                </a:cubicBezTo>
                <a:cubicBezTo>
                  <a:pt x="23315" y="1666771"/>
                  <a:pt x="351" y="1241930"/>
                  <a:pt x="351" y="941305"/>
                </a:cubicBezTo>
                <a:cubicBezTo>
                  <a:pt x="351" y="640680"/>
                  <a:pt x="-8000" y="-155766"/>
                  <a:pt x="56718" y="26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AC6A3141-52B8-9CF0-8736-605748E7490B}"/>
              </a:ext>
            </a:extLst>
          </p:cNvPr>
          <p:cNvSpPr/>
          <p:nvPr/>
        </p:nvSpPr>
        <p:spPr>
          <a:xfrm>
            <a:off x="4226299" y="7640833"/>
            <a:ext cx="1110033" cy="481667"/>
          </a:xfrm>
          <a:custGeom>
            <a:avLst/>
            <a:gdLst>
              <a:gd name="connsiteX0" fmla="*/ 1235 w 1110033"/>
              <a:gd name="connsiteY0" fmla="*/ 44 h 481667"/>
              <a:gd name="connsiteX1" fmla="*/ 339438 w 1110033"/>
              <a:gd name="connsiteY1" fmla="*/ 238038 h 481667"/>
              <a:gd name="connsiteX2" fmla="*/ 1078474 w 1110033"/>
              <a:gd name="connsiteY2" fmla="*/ 476033 h 481667"/>
              <a:gd name="connsiteX3" fmla="*/ 921898 w 1110033"/>
              <a:gd name="connsiteY3" fmla="*/ 394614 h 481667"/>
              <a:gd name="connsiteX4" fmla="*/ 445909 w 1110033"/>
              <a:gd name="connsiteY4" fmla="*/ 256827 h 481667"/>
              <a:gd name="connsiteX5" fmla="*/ 1235 w 1110033"/>
              <a:gd name="connsiteY5" fmla="*/ 44 h 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033" h="481667">
                <a:moveTo>
                  <a:pt x="1235" y="44"/>
                </a:moveTo>
                <a:cubicBezTo>
                  <a:pt x="-16510" y="-3087"/>
                  <a:pt x="159898" y="158707"/>
                  <a:pt x="339438" y="238038"/>
                </a:cubicBezTo>
                <a:cubicBezTo>
                  <a:pt x="518978" y="317369"/>
                  <a:pt x="981398" y="449937"/>
                  <a:pt x="1078474" y="476033"/>
                </a:cubicBezTo>
                <a:cubicBezTo>
                  <a:pt x="1175550" y="502129"/>
                  <a:pt x="1027325" y="431148"/>
                  <a:pt x="921898" y="394614"/>
                </a:cubicBezTo>
                <a:cubicBezTo>
                  <a:pt x="816471" y="358080"/>
                  <a:pt x="596221" y="322589"/>
                  <a:pt x="445909" y="256827"/>
                </a:cubicBezTo>
                <a:cubicBezTo>
                  <a:pt x="295597" y="191065"/>
                  <a:pt x="18980" y="3175"/>
                  <a:pt x="123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7ED78888-04A5-9655-3681-6281533C2B1D}"/>
              </a:ext>
            </a:extLst>
          </p:cNvPr>
          <p:cNvSpPr/>
          <p:nvPr/>
        </p:nvSpPr>
        <p:spPr>
          <a:xfrm>
            <a:off x="4219461" y="7728239"/>
            <a:ext cx="77022" cy="1256945"/>
          </a:xfrm>
          <a:custGeom>
            <a:avLst/>
            <a:gdLst>
              <a:gd name="connsiteX0" fmla="*/ 76966 w 77022"/>
              <a:gd name="connsiteY0" fmla="*/ 6583 h 1256945"/>
              <a:gd name="connsiteX1" fmla="*/ 14336 w 77022"/>
              <a:gd name="connsiteY1" fmla="*/ 607832 h 1256945"/>
              <a:gd name="connsiteX2" fmla="*/ 26862 w 77022"/>
              <a:gd name="connsiteY2" fmla="*/ 1240397 h 1256945"/>
              <a:gd name="connsiteX3" fmla="*/ 8073 w 77022"/>
              <a:gd name="connsiteY3" fmla="*/ 1008665 h 1256945"/>
              <a:gd name="connsiteX4" fmla="*/ 1810 w 77022"/>
              <a:gd name="connsiteY4" fmla="*/ 332260 h 1256945"/>
              <a:gd name="connsiteX5" fmla="*/ 76966 w 77022"/>
              <a:gd name="connsiteY5" fmla="*/ 6583 h 12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22" h="1256945">
                <a:moveTo>
                  <a:pt x="76966" y="6583"/>
                </a:moveTo>
                <a:cubicBezTo>
                  <a:pt x="79054" y="52512"/>
                  <a:pt x="22687" y="402196"/>
                  <a:pt x="14336" y="607832"/>
                </a:cubicBezTo>
                <a:cubicBezTo>
                  <a:pt x="5985" y="813468"/>
                  <a:pt x="27906" y="1173592"/>
                  <a:pt x="26862" y="1240397"/>
                </a:cubicBezTo>
                <a:cubicBezTo>
                  <a:pt x="25818" y="1307202"/>
                  <a:pt x="12248" y="1160021"/>
                  <a:pt x="8073" y="1008665"/>
                </a:cubicBezTo>
                <a:cubicBezTo>
                  <a:pt x="3898" y="857309"/>
                  <a:pt x="-3409" y="500317"/>
                  <a:pt x="1810" y="332260"/>
                </a:cubicBezTo>
                <a:cubicBezTo>
                  <a:pt x="7029" y="164203"/>
                  <a:pt x="74878" y="-39346"/>
                  <a:pt x="76966" y="6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49410DF9-DF30-20F6-B528-E94EDEC9D204}"/>
              </a:ext>
            </a:extLst>
          </p:cNvPr>
          <p:cNvSpPr/>
          <p:nvPr/>
        </p:nvSpPr>
        <p:spPr>
          <a:xfrm>
            <a:off x="8699205" y="6168423"/>
            <a:ext cx="594443" cy="1240706"/>
          </a:xfrm>
          <a:custGeom>
            <a:avLst/>
            <a:gdLst>
              <a:gd name="connsiteX0" fmla="*/ 121 w 594443"/>
              <a:gd name="connsiteY0" fmla="*/ 645 h 1240706"/>
              <a:gd name="connsiteX1" fmla="*/ 551266 w 594443"/>
              <a:gd name="connsiteY1" fmla="*/ 1165566 h 1240706"/>
              <a:gd name="connsiteX2" fmla="*/ 501162 w 594443"/>
              <a:gd name="connsiteY2" fmla="*/ 1002728 h 1240706"/>
              <a:gd name="connsiteX3" fmla="*/ 121 w 594443"/>
              <a:gd name="connsiteY3" fmla="*/ 645 h 124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43" h="1240706">
                <a:moveTo>
                  <a:pt x="121" y="645"/>
                </a:moveTo>
                <a:cubicBezTo>
                  <a:pt x="8472" y="27785"/>
                  <a:pt x="467759" y="998552"/>
                  <a:pt x="551266" y="1165566"/>
                </a:cubicBezTo>
                <a:cubicBezTo>
                  <a:pt x="634773" y="1332580"/>
                  <a:pt x="585713" y="1195838"/>
                  <a:pt x="501162" y="1002728"/>
                </a:cubicBezTo>
                <a:cubicBezTo>
                  <a:pt x="416611" y="809619"/>
                  <a:pt x="-8230" y="-26495"/>
                  <a:pt x="121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8294E44-A73E-08C6-D64D-4AFDBF4E1100}"/>
              </a:ext>
            </a:extLst>
          </p:cNvPr>
          <p:cNvSpPr/>
          <p:nvPr/>
        </p:nvSpPr>
        <p:spPr>
          <a:xfrm>
            <a:off x="8841845" y="6173921"/>
            <a:ext cx="247384" cy="2635342"/>
          </a:xfrm>
          <a:custGeom>
            <a:avLst/>
            <a:gdLst>
              <a:gd name="connsiteX0" fmla="*/ 1530 w 247384"/>
              <a:gd name="connsiteY0" fmla="*/ 1411 h 2635342"/>
              <a:gd name="connsiteX1" fmla="*/ 95476 w 247384"/>
              <a:gd name="connsiteY1" fmla="*/ 746709 h 2635342"/>
              <a:gd name="connsiteX2" fmla="*/ 164369 w 247384"/>
              <a:gd name="connsiteY2" fmla="*/ 1874052 h 2635342"/>
              <a:gd name="connsiteX3" fmla="*/ 133054 w 247384"/>
              <a:gd name="connsiteY3" fmla="*/ 1611005 h 2635342"/>
              <a:gd name="connsiteX4" fmla="*/ 208210 w 247384"/>
              <a:gd name="connsiteY4" fmla="*/ 2606824 h 2635342"/>
              <a:gd name="connsiteX5" fmla="*/ 114265 w 247384"/>
              <a:gd name="connsiteY5" fmla="*/ 2218517 h 2635342"/>
              <a:gd name="connsiteX6" fmla="*/ 245788 w 247384"/>
              <a:gd name="connsiteY6" fmla="*/ 734183 h 2635342"/>
              <a:gd name="connsiteX7" fmla="*/ 176895 w 247384"/>
              <a:gd name="connsiteY7" fmla="*/ 928337 h 2635342"/>
              <a:gd name="connsiteX8" fmla="*/ 1530 w 247384"/>
              <a:gd name="connsiteY8" fmla="*/ 1411 h 263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84" h="2635342">
                <a:moveTo>
                  <a:pt x="1530" y="1411"/>
                </a:moveTo>
                <a:cubicBezTo>
                  <a:pt x="-12040" y="-28860"/>
                  <a:pt x="68336" y="434602"/>
                  <a:pt x="95476" y="746709"/>
                </a:cubicBezTo>
                <a:cubicBezTo>
                  <a:pt x="122616" y="1058816"/>
                  <a:pt x="158106" y="1730003"/>
                  <a:pt x="164369" y="1874052"/>
                </a:cubicBezTo>
                <a:cubicBezTo>
                  <a:pt x="170632" y="2018101"/>
                  <a:pt x="125747" y="1488876"/>
                  <a:pt x="133054" y="1611005"/>
                </a:cubicBezTo>
                <a:cubicBezTo>
                  <a:pt x="140361" y="1733134"/>
                  <a:pt x="211342" y="2505572"/>
                  <a:pt x="208210" y="2606824"/>
                </a:cubicBezTo>
                <a:cubicBezTo>
                  <a:pt x="205079" y="2708076"/>
                  <a:pt x="108002" y="2530624"/>
                  <a:pt x="114265" y="2218517"/>
                </a:cubicBezTo>
                <a:cubicBezTo>
                  <a:pt x="120528" y="1906410"/>
                  <a:pt x="235350" y="949213"/>
                  <a:pt x="245788" y="734183"/>
                </a:cubicBezTo>
                <a:cubicBezTo>
                  <a:pt x="256226" y="519153"/>
                  <a:pt x="213429" y="1045246"/>
                  <a:pt x="176895" y="928337"/>
                </a:cubicBezTo>
                <a:cubicBezTo>
                  <a:pt x="140361" y="811428"/>
                  <a:pt x="15100" y="31682"/>
                  <a:pt x="1530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08AFD461-7727-9DE4-AF20-DF6EA1A24DB9}"/>
              </a:ext>
            </a:extLst>
          </p:cNvPr>
          <p:cNvSpPr/>
          <p:nvPr/>
        </p:nvSpPr>
        <p:spPr>
          <a:xfrm>
            <a:off x="6037458" y="7716033"/>
            <a:ext cx="3031873" cy="836156"/>
          </a:xfrm>
          <a:custGeom>
            <a:avLst/>
            <a:gdLst>
              <a:gd name="connsiteX0" fmla="*/ 87 w 3031873"/>
              <a:gd name="connsiteY0" fmla="*/ 394570 h 836156"/>
              <a:gd name="connsiteX1" fmla="*/ 1183797 w 3031873"/>
              <a:gd name="connsiteY1" fmla="*/ 588723 h 836156"/>
              <a:gd name="connsiteX2" fmla="*/ 1603419 w 3031873"/>
              <a:gd name="connsiteY2" fmla="*/ 501041 h 836156"/>
              <a:gd name="connsiteX3" fmla="*/ 2079408 w 3031873"/>
              <a:gd name="connsiteY3" fmla="*/ 425885 h 836156"/>
              <a:gd name="connsiteX4" fmla="*/ 2323665 w 3031873"/>
              <a:gd name="connsiteY4" fmla="*/ 375781 h 836156"/>
              <a:gd name="connsiteX5" fmla="*/ 2142038 w 3031873"/>
              <a:gd name="connsiteY5" fmla="*/ 425885 h 836156"/>
              <a:gd name="connsiteX6" fmla="*/ 3031386 w 3031873"/>
              <a:gd name="connsiteY6" fmla="*/ 0 h 836156"/>
              <a:gd name="connsiteX7" fmla="*/ 2273561 w 3031873"/>
              <a:gd name="connsiteY7" fmla="*/ 425885 h 836156"/>
              <a:gd name="connsiteX8" fmla="*/ 2699446 w 3031873"/>
              <a:gd name="connsiteY8" fmla="*/ 344466 h 836156"/>
              <a:gd name="connsiteX9" fmla="*/ 2737024 w 3031873"/>
              <a:gd name="connsiteY9" fmla="*/ 388307 h 836156"/>
              <a:gd name="connsiteX10" fmla="*/ 1609682 w 3031873"/>
              <a:gd name="connsiteY10" fmla="*/ 832981 h 836156"/>
              <a:gd name="connsiteX11" fmla="*/ 2167090 w 3031873"/>
              <a:gd name="connsiteY11" fmla="*/ 594986 h 836156"/>
              <a:gd name="connsiteX12" fmla="*/ 81506 w 3031873"/>
              <a:gd name="connsiteY12" fmla="*/ 739035 h 836156"/>
              <a:gd name="connsiteX13" fmla="*/ 1246427 w 3031873"/>
              <a:gd name="connsiteY13" fmla="*/ 576197 h 836156"/>
              <a:gd name="connsiteX14" fmla="*/ 87 w 3031873"/>
              <a:gd name="connsiteY14" fmla="*/ 394570 h 8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1873" h="836156">
                <a:moveTo>
                  <a:pt x="87" y="394570"/>
                </a:moveTo>
                <a:cubicBezTo>
                  <a:pt x="-10351" y="396658"/>
                  <a:pt x="916575" y="570978"/>
                  <a:pt x="1183797" y="588723"/>
                </a:cubicBezTo>
                <a:cubicBezTo>
                  <a:pt x="1451019" y="606468"/>
                  <a:pt x="1454151" y="528181"/>
                  <a:pt x="1603419" y="501041"/>
                </a:cubicBezTo>
                <a:cubicBezTo>
                  <a:pt x="1752687" y="473901"/>
                  <a:pt x="1959367" y="446762"/>
                  <a:pt x="2079408" y="425885"/>
                </a:cubicBezTo>
                <a:cubicBezTo>
                  <a:pt x="2199449" y="405008"/>
                  <a:pt x="2313227" y="375781"/>
                  <a:pt x="2323665" y="375781"/>
                </a:cubicBezTo>
                <a:cubicBezTo>
                  <a:pt x="2334103" y="375781"/>
                  <a:pt x="2024085" y="488515"/>
                  <a:pt x="2142038" y="425885"/>
                </a:cubicBezTo>
                <a:cubicBezTo>
                  <a:pt x="2259991" y="363255"/>
                  <a:pt x="3009466" y="0"/>
                  <a:pt x="3031386" y="0"/>
                </a:cubicBezTo>
                <a:cubicBezTo>
                  <a:pt x="3053306" y="0"/>
                  <a:pt x="2328884" y="368474"/>
                  <a:pt x="2273561" y="425885"/>
                </a:cubicBezTo>
                <a:cubicBezTo>
                  <a:pt x="2218238" y="483296"/>
                  <a:pt x="2622202" y="350729"/>
                  <a:pt x="2699446" y="344466"/>
                </a:cubicBezTo>
                <a:cubicBezTo>
                  <a:pt x="2776690" y="338203"/>
                  <a:pt x="2918651" y="306888"/>
                  <a:pt x="2737024" y="388307"/>
                </a:cubicBezTo>
                <a:cubicBezTo>
                  <a:pt x="2555397" y="469726"/>
                  <a:pt x="1704671" y="798535"/>
                  <a:pt x="1609682" y="832981"/>
                </a:cubicBezTo>
                <a:cubicBezTo>
                  <a:pt x="1514693" y="867428"/>
                  <a:pt x="2421786" y="610644"/>
                  <a:pt x="2167090" y="594986"/>
                </a:cubicBezTo>
                <a:lnTo>
                  <a:pt x="81506" y="739035"/>
                </a:lnTo>
                <a:cubicBezTo>
                  <a:pt x="-71938" y="735904"/>
                  <a:pt x="1262085" y="634652"/>
                  <a:pt x="1246427" y="576197"/>
                </a:cubicBezTo>
                <a:cubicBezTo>
                  <a:pt x="1230769" y="517742"/>
                  <a:pt x="10525" y="392482"/>
                  <a:pt x="87" y="394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FD4DA85C-3F21-A89C-95BC-88C663791AEA}"/>
              </a:ext>
            </a:extLst>
          </p:cNvPr>
          <p:cNvSpPr/>
          <p:nvPr/>
        </p:nvSpPr>
        <p:spPr>
          <a:xfrm>
            <a:off x="9054820" y="8011445"/>
            <a:ext cx="290675" cy="1360794"/>
          </a:xfrm>
          <a:custGeom>
            <a:avLst/>
            <a:gdLst>
              <a:gd name="connsiteX0" fmla="*/ 277070 w 290675"/>
              <a:gd name="connsiteY0" fmla="*/ 99158 h 1360794"/>
              <a:gd name="connsiteX1" fmla="*/ 39076 w 290675"/>
              <a:gd name="connsiteY1" fmla="*/ 831930 h 1360794"/>
              <a:gd name="connsiteX2" fmla="*/ 1498 w 290675"/>
              <a:gd name="connsiteY2" fmla="*/ 1358023 h 1360794"/>
              <a:gd name="connsiteX3" fmla="*/ 51602 w 290675"/>
              <a:gd name="connsiteY3" fmla="*/ 1007295 h 1360794"/>
              <a:gd name="connsiteX4" fmla="*/ 114232 w 290675"/>
              <a:gd name="connsiteY4" fmla="*/ 324626 h 1360794"/>
              <a:gd name="connsiteX5" fmla="*/ 76654 w 290675"/>
              <a:gd name="connsiteY5" fmla="*/ 581410 h 1360794"/>
              <a:gd name="connsiteX6" fmla="*/ 245755 w 290675"/>
              <a:gd name="connsiteY6" fmla="*/ 55317 h 1360794"/>
              <a:gd name="connsiteX7" fmla="*/ 277070 w 290675"/>
              <a:gd name="connsiteY7" fmla="*/ 99158 h 13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675" h="1360794">
                <a:moveTo>
                  <a:pt x="277070" y="99158"/>
                </a:moveTo>
                <a:cubicBezTo>
                  <a:pt x="242624" y="228593"/>
                  <a:pt x="85005" y="622119"/>
                  <a:pt x="39076" y="831930"/>
                </a:cubicBezTo>
                <a:cubicBezTo>
                  <a:pt x="-6853" y="1041741"/>
                  <a:pt x="-590" y="1328796"/>
                  <a:pt x="1498" y="1358023"/>
                </a:cubicBezTo>
                <a:cubicBezTo>
                  <a:pt x="3586" y="1387250"/>
                  <a:pt x="32813" y="1179528"/>
                  <a:pt x="51602" y="1007295"/>
                </a:cubicBezTo>
                <a:cubicBezTo>
                  <a:pt x="70391" y="835062"/>
                  <a:pt x="110057" y="395607"/>
                  <a:pt x="114232" y="324626"/>
                </a:cubicBezTo>
                <a:cubicBezTo>
                  <a:pt x="118407" y="253645"/>
                  <a:pt x="54733" y="626295"/>
                  <a:pt x="76654" y="581410"/>
                </a:cubicBezTo>
                <a:cubicBezTo>
                  <a:pt x="98574" y="536525"/>
                  <a:pt x="218615" y="130473"/>
                  <a:pt x="245755" y="55317"/>
                </a:cubicBezTo>
                <a:cubicBezTo>
                  <a:pt x="272895" y="-19839"/>
                  <a:pt x="311516" y="-30277"/>
                  <a:pt x="277070" y="9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447F9808-5C34-A791-30CE-F094AC753EE0}"/>
              </a:ext>
            </a:extLst>
          </p:cNvPr>
          <p:cNvSpPr/>
          <p:nvPr/>
        </p:nvSpPr>
        <p:spPr>
          <a:xfrm>
            <a:off x="8685863" y="5467520"/>
            <a:ext cx="1575160" cy="2415109"/>
          </a:xfrm>
          <a:custGeom>
            <a:avLst/>
            <a:gdLst>
              <a:gd name="connsiteX0" fmla="*/ 13463 w 1575160"/>
              <a:gd name="connsiteY0" fmla="*/ 6354 h 2415109"/>
              <a:gd name="connsiteX1" fmla="*/ 884022 w 1575160"/>
              <a:gd name="connsiteY1" fmla="*/ 782968 h 2415109"/>
              <a:gd name="connsiteX2" fmla="*/ 758762 w 1575160"/>
              <a:gd name="connsiteY2" fmla="*/ 726601 h 2415109"/>
              <a:gd name="connsiteX3" fmla="*/ 1547901 w 1575160"/>
              <a:gd name="connsiteY3" fmla="*/ 1979203 h 2415109"/>
              <a:gd name="connsiteX4" fmla="*/ 1334959 w 1575160"/>
              <a:gd name="connsiteY4" fmla="*/ 2123253 h 2415109"/>
              <a:gd name="connsiteX5" fmla="*/ 765025 w 1575160"/>
              <a:gd name="connsiteY5" fmla="*/ 2411351 h 2415109"/>
              <a:gd name="connsiteX6" fmla="*/ 1190910 w 1575160"/>
              <a:gd name="connsiteY6" fmla="*/ 2279828 h 2415109"/>
              <a:gd name="connsiteX7" fmla="*/ 1497797 w 1575160"/>
              <a:gd name="connsiteY7" fmla="*/ 2167094 h 2415109"/>
              <a:gd name="connsiteX8" fmla="*/ 1109490 w 1575160"/>
              <a:gd name="connsiteY8" fmla="*/ 1221379 h 2415109"/>
              <a:gd name="connsiteX9" fmla="*/ 57304 w 1575160"/>
              <a:gd name="connsiteY9" fmla="*/ 162929 h 2415109"/>
              <a:gd name="connsiteX10" fmla="*/ 332877 w 1575160"/>
              <a:gd name="connsiteY10" fmla="*/ 400924 h 2415109"/>
              <a:gd name="connsiteX11" fmla="*/ 13463 w 1575160"/>
              <a:gd name="connsiteY11" fmla="*/ 6354 h 241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5160" h="2415109">
                <a:moveTo>
                  <a:pt x="13463" y="6354"/>
                </a:moveTo>
                <a:cubicBezTo>
                  <a:pt x="105320" y="70028"/>
                  <a:pt x="759806" y="662927"/>
                  <a:pt x="884022" y="782968"/>
                </a:cubicBezTo>
                <a:cubicBezTo>
                  <a:pt x="1008239" y="903009"/>
                  <a:pt x="648116" y="527229"/>
                  <a:pt x="758762" y="726601"/>
                </a:cubicBezTo>
                <a:cubicBezTo>
                  <a:pt x="869408" y="925973"/>
                  <a:pt x="1451868" y="1746428"/>
                  <a:pt x="1547901" y="1979203"/>
                </a:cubicBezTo>
                <a:cubicBezTo>
                  <a:pt x="1643934" y="2211978"/>
                  <a:pt x="1465438" y="2051228"/>
                  <a:pt x="1334959" y="2123253"/>
                </a:cubicBezTo>
                <a:cubicBezTo>
                  <a:pt x="1204480" y="2195278"/>
                  <a:pt x="789033" y="2385255"/>
                  <a:pt x="765025" y="2411351"/>
                </a:cubicBezTo>
                <a:cubicBezTo>
                  <a:pt x="741017" y="2437447"/>
                  <a:pt x="1068781" y="2320538"/>
                  <a:pt x="1190910" y="2279828"/>
                </a:cubicBezTo>
                <a:cubicBezTo>
                  <a:pt x="1313039" y="2239118"/>
                  <a:pt x="1511367" y="2343502"/>
                  <a:pt x="1497797" y="2167094"/>
                </a:cubicBezTo>
                <a:cubicBezTo>
                  <a:pt x="1484227" y="1990686"/>
                  <a:pt x="1349572" y="1555407"/>
                  <a:pt x="1109490" y="1221379"/>
                </a:cubicBezTo>
                <a:cubicBezTo>
                  <a:pt x="869408" y="887352"/>
                  <a:pt x="186739" y="299671"/>
                  <a:pt x="57304" y="162929"/>
                </a:cubicBezTo>
                <a:cubicBezTo>
                  <a:pt x="-72131" y="26187"/>
                  <a:pt x="336008" y="423888"/>
                  <a:pt x="332877" y="400924"/>
                </a:cubicBezTo>
                <a:cubicBezTo>
                  <a:pt x="329746" y="377960"/>
                  <a:pt x="-78394" y="-57320"/>
                  <a:pt x="13463" y="6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0B7DE0E1-26F7-D8EC-37C4-472875CD0B54}"/>
              </a:ext>
            </a:extLst>
          </p:cNvPr>
          <p:cNvSpPr/>
          <p:nvPr/>
        </p:nvSpPr>
        <p:spPr>
          <a:xfrm>
            <a:off x="9150708" y="7061664"/>
            <a:ext cx="503449" cy="892683"/>
          </a:xfrm>
          <a:custGeom>
            <a:avLst/>
            <a:gdLst>
              <a:gd name="connsiteX0" fmla="*/ 156130 w 503449"/>
              <a:gd name="connsiteY0" fmla="*/ 3015 h 892683"/>
              <a:gd name="connsiteX1" fmla="*/ 243813 w 503449"/>
              <a:gd name="connsiteY1" fmla="*/ 591739 h 892683"/>
              <a:gd name="connsiteX2" fmla="*/ 469281 w 503449"/>
              <a:gd name="connsiteY2" fmla="*/ 848522 h 892683"/>
              <a:gd name="connsiteX3" fmla="*/ 456755 w 503449"/>
              <a:gd name="connsiteY3" fmla="*/ 823470 h 892683"/>
              <a:gd name="connsiteX4" fmla="*/ 37133 w 503449"/>
              <a:gd name="connsiteY4" fmla="*/ 178380 h 892683"/>
              <a:gd name="connsiteX5" fmla="*/ 37133 w 503449"/>
              <a:gd name="connsiteY5" fmla="*/ 353744 h 892683"/>
              <a:gd name="connsiteX6" fmla="*/ 156130 w 503449"/>
              <a:gd name="connsiteY6" fmla="*/ 3015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49" h="892683">
                <a:moveTo>
                  <a:pt x="156130" y="3015"/>
                </a:moveTo>
                <a:cubicBezTo>
                  <a:pt x="190577" y="42681"/>
                  <a:pt x="191621" y="450821"/>
                  <a:pt x="243813" y="591739"/>
                </a:cubicBezTo>
                <a:cubicBezTo>
                  <a:pt x="296005" y="732657"/>
                  <a:pt x="469281" y="848522"/>
                  <a:pt x="469281" y="848522"/>
                </a:cubicBezTo>
                <a:cubicBezTo>
                  <a:pt x="504771" y="887144"/>
                  <a:pt x="528780" y="935160"/>
                  <a:pt x="456755" y="823470"/>
                </a:cubicBezTo>
                <a:cubicBezTo>
                  <a:pt x="384730" y="711780"/>
                  <a:pt x="107070" y="256668"/>
                  <a:pt x="37133" y="178380"/>
                </a:cubicBezTo>
                <a:cubicBezTo>
                  <a:pt x="-32804" y="100092"/>
                  <a:pt x="13125" y="379840"/>
                  <a:pt x="37133" y="353744"/>
                </a:cubicBezTo>
                <a:cubicBezTo>
                  <a:pt x="61141" y="327648"/>
                  <a:pt x="121683" y="-36651"/>
                  <a:pt x="156130" y="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82FF33B8-4BBE-95B2-01E9-DE03D0D09408}"/>
              </a:ext>
            </a:extLst>
          </p:cNvPr>
          <p:cNvSpPr/>
          <p:nvPr/>
        </p:nvSpPr>
        <p:spPr>
          <a:xfrm>
            <a:off x="9487154" y="7497298"/>
            <a:ext cx="1142349" cy="421275"/>
          </a:xfrm>
          <a:custGeom>
            <a:avLst/>
            <a:gdLst>
              <a:gd name="connsiteX0" fmla="*/ 13838 w 1142349"/>
              <a:gd name="connsiteY0" fmla="*/ 412888 h 421275"/>
              <a:gd name="connsiteX1" fmla="*/ 427197 w 1142349"/>
              <a:gd name="connsiteY1" fmla="*/ 318943 h 421275"/>
              <a:gd name="connsiteX2" fmla="*/ 1109865 w 1142349"/>
              <a:gd name="connsiteY2" fmla="*/ 5792 h 421275"/>
              <a:gd name="connsiteX3" fmla="*/ 928238 w 1142349"/>
              <a:gd name="connsiteY3" fmla="*/ 137316 h 421275"/>
              <a:gd name="connsiteX4" fmla="*/ 13838 w 1142349"/>
              <a:gd name="connsiteY4" fmla="*/ 412888 h 4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349" h="421275">
                <a:moveTo>
                  <a:pt x="13838" y="412888"/>
                </a:moveTo>
                <a:cubicBezTo>
                  <a:pt x="-69669" y="443159"/>
                  <a:pt x="244526" y="386792"/>
                  <a:pt x="427197" y="318943"/>
                </a:cubicBezTo>
                <a:cubicBezTo>
                  <a:pt x="609868" y="251094"/>
                  <a:pt x="1026358" y="36063"/>
                  <a:pt x="1109865" y="5792"/>
                </a:cubicBezTo>
                <a:cubicBezTo>
                  <a:pt x="1193372" y="-24479"/>
                  <a:pt x="1109865" y="70510"/>
                  <a:pt x="928238" y="137316"/>
                </a:cubicBezTo>
                <a:cubicBezTo>
                  <a:pt x="746611" y="204121"/>
                  <a:pt x="97345" y="382617"/>
                  <a:pt x="13838" y="41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871F32C9-DAA6-9576-8DE6-3996C76B967E}"/>
              </a:ext>
            </a:extLst>
          </p:cNvPr>
          <p:cNvSpPr/>
          <p:nvPr/>
        </p:nvSpPr>
        <p:spPr>
          <a:xfrm>
            <a:off x="10370709" y="7293271"/>
            <a:ext cx="138711" cy="1225472"/>
          </a:xfrm>
          <a:custGeom>
            <a:avLst/>
            <a:gdLst>
              <a:gd name="connsiteX0" fmla="*/ 138628 w 138711"/>
              <a:gd name="connsiteY0" fmla="*/ 3140 h 1225472"/>
              <a:gd name="connsiteX1" fmla="*/ 13368 w 138711"/>
              <a:gd name="connsiteY1" fmla="*/ 604389 h 1225472"/>
              <a:gd name="connsiteX2" fmla="*/ 57209 w 138711"/>
              <a:gd name="connsiteY2" fmla="*/ 522970 h 1225472"/>
              <a:gd name="connsiteX3" fmla="*/ 842 w 138711"/>
              <a:gd name="connsiteY3" fmla="*/ 1211902 h 1225472"/>
              <a:gd name="connsiteX4" fmla="*/ 32157 w 138711"/>
              <a:gd name="connsiteY4" fmla="*/ 905014 h 1225472"/>
              <a:gd name="connsiteX5" fmla="*/ 138628 w 138711"/>
              <a:gd name="connsiteY5" fmla="*/ 3140 h 122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1" h="1225472">
                <a:moveTo>
                  <a:pt x="138628" y="3140"/>
                </a:moveTo>
                <a:cubicBezTo>
                  <a:pt x="135497" y="-46964"/>
                  <a:pt x="26938" y="517751"/>
                  <a:pt x="13368" y="604389"/>
                </a:cubicBezTo>
                <a:cubicBezTo>
                  <a:pt x="-202" y="691027"/>
                  <a:pt x="59297" y="421718"/>
                  <a:pt x="57209" y="522970"/>
                </a:cubicBezTo>
                <a:cubicBezTo>
                  <a:pt x="55121" y="624222"/>
                  <a:pt x="5017" y="1148228"/>
                  <a:pt x="842" y="1211902"/>
                </a:cubicBezTo>
                <a:cubicBezTo>
                  <a:pt x="-3333" y="1275576"/>
                  <a:pt x="8149" y="1105430"/>
                  <a:pt x="32157" y="905014"/>
                </a:cubicBezTo>
                <a:cubicBezTo>
                  <a:pt x="56165" y="704598"/>
                  <a:pt x="141759" y="53244"/>
                  <a:pt x="138628" y="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E9F19EC7-CA86-25FC-47C2-E9684CA1E2F2}"/>
              </a:ext>
            </a:extLst>
          </p:cNvPr>
          <p:cNvSpPr/>
          <p:nvPr/>
        </p:nvSpPr>
        <p:spPr>
          <a:xfrm>
            <a:off x="9337951" y="6103433"/>
            <a:ext cx="2312060" cy="661426"/>
          </a:xfrm>
          <a:custGeom>
            <a:avLst/>
            <a:gdLst>
              <a:gd name="connsiteX0" fmla="*/ 31517 w 2312060"/>
              <a:gd name="connsiteY0" fmla="*/ 115740 h 661426"/>
              <a:gd name="connsiteX1" fmla="*/ 1265331 w 2312060"/>
              <a:gd name="connsiteY1" fmla="*/ 403838 h 661426"/>
              <a:gd name="connsiteX2" fmla="*/ 1165123 w 2312060"/>
              <a:gd name="connsiteY2" fmla="*/ 341208 h 661426"/>
              <a:gd name="connsiteX3" fmla="*/ 1998104 w 2312060"/>
              <a:gd name="connsiteY3" fmla="*/ 560414 h 661426"/>
              <a:gd name="connsiteX4" fmla="*/ 2311254 w 2312060"/>
              <a:gd name="connsiteY4" fmla="*/ 648096 h 661426"/>
              <a:gd name="connsiteX5" fmla="*/ 1922948 w 2312060"/>
              <a:gd name="connsiteY5" fmla="*/ 616781 h 661426"/>
              <a:gd name="connsiteX6" fmla="*/ 613978 w 2312060"/>
              <a:gd name="connsiteY6" fmla="*/ 241000 h 661426"/>
              <a:gd name="connsiteX7" fmla="*/ 125463 w 2312060"/>
              <a:gd name="connsiteY7" fmla="*/ 3005 h 661426"/>
              <a:gd name="connsiteX8" fmla="*/ 344668 w 2312060"/>
              <a:gd name="connsiteY8" fmla="*/ 109477 h 661426"/>
              <a:gd name="connsiteX9" fmla="*/ 31517 w 2312060"/>
              <a:gd name="connsiteY9" fmla="*/ 115740 h 6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2060" h="661426">
                <a:moveTo>
                  <a:pt x="31517" y="115740"/>
                </a:moveTo>
                <a:cubicBezTo>
                  <a:pt x="184961" y="164800"/>
                  <a:pt x="1076397" y="366260"/>
                  <a:pt x="1265331" y="403838"/>
                </a:cubicBezTo>
                <a:cubicBezTo>
                  <a:pt x="1454265" y="441416"/>
                  <a:pt x="1042994" y="315112"/>
                  <a:pt x="1165123" y="341208"/>
                </a:cubicBezTo>
                <a:cubicBezTo>
                  <a:pt x="1287252" y="367304"/>
                  <a:pt x="1807082" y="509266"/>
                  <a:pt x="1998104" y="560414"/>
                </a:cubicBezTo>
                <a:cubicBezTo>
                  <a:pt x="2189126" y="611562"/>
                  <a:pt x="2323780" y="638702"/>
                  <a:pt x="2311254" y="648096"/>
                </a:cubicBezTo>
                <a:cubicBezTo>
                  <a:pt x="2298728" y="657491"/>
                  <a:pt x="2205827" y="684630"/>
                  <a:pt x="1922948" y="616781"/>
                </a:cubicBezTo>
                <a:cubicBezTo>
                  <a:pt x="1640069" y="548932"/>
                  <a:pt x="913559" y="343296"/>
                  <a:pt x="613978" y="241000"/>
                </a:cubicBezTo>
                <a:cubicBezTo>
                  <a:pt x="314397" y="138704"/>
                  <a:pt x="125463" y="3005"/>
                  <a:pt x="125463" y="3005"/>
                </a:cubicBezTo>
                <a:cubicBezTo>
                  <a:pt x="80578" y="-18916"/>
                  <a:pt x="355106" y="85469"/>
                  <a:pt x="344668" y="109477"/>
                </a:cubicBezTo>
                <a:cubicBezTo>
                  <a:pt x="334230" y="133485"/>
                  <a:pt x="-121927" y="66680"/>
                  <a:pt x="31517" y="115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8BA37B09-2106-D8CF-CFCB-A72D89D1C2CA}"/>
              </a:ext>
            </a:extLst>
          </p:cNvPr>
          <p:cNvSpPr/>
          <p:nvPr/>
        </p:nvSpPr>
        <p:spPr>
          <a:xfrm>
            <a:off x="11443162" y="6194341"/>
            <a:ext cx="948675" cy="2867742"/>
          </a:xfrm>
          <a:custGeom>
            <a:avLst/>
            <a:gdLst>
              <a:gd name="connsiteX0" fmla="*/ 99572 w 948675"/>
              <a:gd name="connsiteY0" fmla="*/ 212722 h 2867742"/>
              <a:gd name="connsiteX1" fmla="*/ 531720 w 948675"/>
              <a:gd name="connsiteY1" fmla="*/ 1026914 h 2867742"/>
              <a:gd name="connsiteX2" fmla="*/ 462827 w 948675"/>
              <a:gd name="connsiteY2" fmla="*/ 958021 h 2867742"/>
              <a:gd name="connsiteX3" fmla="*/ 663243 w 948675"/>
              <a:gd name="connsiteY3" fmla="*/ 1634426 h 2867742"/>
              <a:gd name="connsiteX4" fmla="*/ 431512 w 948675"/>
              <a:gd name="connsiteY4" fmla="*/ 2054048 h 2867742"/>
              <a:gd name="connsiteX5" fmla="*/ 350093 w 948675"/>
              <a:gd name="connsiteY5" fmla="*/ 2836925 h 2867742"/>
              <a:gd name="connsiteX6" fmla="*/ 393934 w 948675"/>
              <a:gd name="connsiteY6" fmla="*/ 2636508 h 2867742"/>
              <a:gd name="connsiteX7" fmla="*/ 663243 w 948675"/>
              <a:gd name="connsiteY7" fmla="*/ 1953840 h 2867742"/>
              <a:gd name="connsiteX8" fmla="*/ 700822 w 948675"/>
              <a:gd name="connsiteY8" fmla="*/ 1903736 h 2867742"/>
              <a:gd name="connsiteX9" fmla="*/ 813556 w 948675"/>
              <a:gd name="connsiteY9" fmla="*/ 2003944 h 2867742"/>
              <a:gd name="connsiteX10" fmla="*/ 707085 w 948675"/>
              <a:gd name="connsiteY10" fmla="*/ 1434010 h 2867742"/>
              <a:gd name="connsiteX11" fmla="*/ 926290 w 948675"/>
              <a:gd name="connsiteY11" fmla="*/ 1834843 h 2867742"/>
              <a:gd name="connsiteX12" fmla="*/ 68257 w 948675"/>
              <a:gd name="connsiteY12" fmla="*/ 131303 h 2867742"/>
              <a:gd name="connsiteX13" fmla="*/ 99572 w 948675"/>
              <a:gd name="connsiteY13" fmla="*/ 212722 h 28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8675" h="2867742">
                <a:moveTo>
                  <a:pt x="99572" y="212722"/>
                </a:moveTo>
                <a:cubicBezTo>
                  <a:pt x="176816" y="361990"/>
                  <a:pt x="471178" y="902698"/>
                  <a:pt x="531720" y="1026914"/>
                </a:cubicBezTo>
                <a:cubicBezTo>
                  <a:pt x="592263" y="1151131"/>
                  <a:pt x="440907" y="856769"/>
                  <a:pt x="462827" y="958021"/>
                </a:cubicBezTo>
                <a:cubicBezTo>
                  <a:pt x="484747" y="1059273"/>
                  <a:pt x="668462" y="1451755"/>
                  <a:pt x="663243" y="1634426"/>
                </a:cubicBezTo>
                <a:cubicBezTo>
                  <a:pt x="658024" y="1817097"/>
                  <a:pt x="483704" y="1853632"/>
                  <a:pt x="431512" y="2054048"/>
                </a:cubicBezTo>
                <a:cubicBezTo>
                  <a:pt x="379320" y="2254464"/>
                  <a:pt x="356356" y="2739848"/>
                  <a:pt x="350093" y="2836925"/>
                </a:cubicBezTo>
                <a:cubicBezTo>
                  <a:pt x="343830" y="2934002"/>
                  <a:pt x="341742" y="2783689"/>
                  <a:pt x="393934" y="2636508"/>
                </a:cubicBezTo>
                <a:cubicBezTo>
                  <a:pt x="446126" y="2489327"/>
                  <a:pt x="612095" y="2075969"/>
                  <a:pt x="663243" y="1953840"/>
                </a:cubicBezTo>
                <a:cubicBezTo>
                  <a:pt x="714391" y="1831711"/>
                  <a:pt x="675770" y="1895385"/>
                  <a:pt x="700822" y="1903736"/>
                </a:cubicBezTo>
                <a:cubicBezTo>
                  <a:pt x="725874" y="1912087"/>
                  <a:pt x="812512" y="2082232"/>
                  <a:pt x="813556" y="2003944"/>
                </a:cubicBezTo>
                <a:cubicBezTo>
                  <a:pt x="814600" y="1925656"/>
                  <a:pt x="688296" y="1462194"/>
                  <a:pt x="707085" y="1434010"/>
                </a:cubicBezTo>
                <a:cubicBezTo>
                  <a:pt x="725874" y="1405826"/>
                  <a:pt x="1032761" y="2051961"/>
                  <a:pt x="926290" y="1834843"/>
                </a:cubicBezTo>
                <a:cubicBezTo>
                  <a:pt x="819819" y="1617725"/>
                  <a:pt x="199780" y="398525"/>
                  <a:pt x="68257" y="131303"/>
                </a:cubicBezTo>
                <a:cubicBezTo>
                  <a:pt x="-63266" y="-135919"/>
                  <a:pt x="22328" y="63454"/>
                  <a:pt x="99572" y="21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1576386E-70E6-1E94-79A2-E234BBEA6CA1}"/>
              </a:ext>
            </a:extLst>
          </p:cNvPr>
          <p:cNvSpPr/>
          <p:nvPr/>
        </p:nvSpPr>
        <p:spPr>
          <a:xfrm>
            <a:off x="10358234" y="6273281"/>
            <a:ext cx="890198" cy="3254940"/>
          </a:xfrm>
          <a:custGeom>
            <a:avLst/>
            <a:gdLst>
              <a:gd name="connsiteX0" fmla="*/ 791 w 890198"/>
              <a:gd name="connsiteY0" fmla="*/ 2259 h 3254940"/>
              <a:gd name="connsiteX1" fmla="*/ 382834 w 890198"/>
              <a:gd name="connsiteY1" fmla="*/ 785135 h 3254940"/>
              <a:gd name="connsiteX2" fmla="*/ 771141 w 890198"/>
              <a:gd name="connsiteY2" fmla="*/ 2094105 h 3254940"/>
              <a:gd name="connsiteX3" fmla="*/ 727300 w 890198"/>
              <a:gd name="connsiteY3" fmla="*/ 1993897 h 3254940"/>
              <a:gd name="connsiteX4" fmla="*/ 890139 w 890198"/>
              <a:gd name="connsiteY4" fmla="*/ 3215185 h 3254940"/>
              <a:gd name="connsiteX5" fmla="*/ 739826 w 890198"/>
              <a:gd name="connsiteY5" fmla="*/ 2739196 h 3254940"/>
              <a:gd name="connsiteX6" fmla="*/ 295152 w 890198"/>
              <a:gd name="connsiteY6" fmla="*/ 628560 h 3254940"/>
              <a:gd name="connsiteX7" fmla="*/ 791 w 890198"/>
              <a:gd name="connsiteY7" fmla="*/ 2259 h 32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198" h="3254940">
                <a:moveTo>
                  <a:pt x="791" y="2259"/>
                </a:moveTo>
                <a:cubicBezTo>
                  <a:pt x="15405" y="28355"/>
                  <a:pt x="254442" y="436494"/>
                  <a:pt x="382834" y="785135"/>
                </a:cubicBezTo>
                <a:cubicBezTo>
                  <a:pt x="511226" y="1133776"/>
                  <a:pt x="713730" y="1892645"/>
                  <a:pt x="771141" y="2094105"/>
                </a:cubicBezTo>
                <a:cubicBezTo>
                  <a:pt x="828552" y="2295565"/>
                  <a:pt x="707467" y="1807050"/>
                  <a:pt x="727300" y="1993897"/>
                </a:cubicBezTo>
                <a:cubicBezTo>
                  <a:pt x="747133" y="2180744"/>
                  <a:pt x="888051" y="3090969"/>
                  <a:pt x="890139" y="3215185"/>
                </a:cubicBezTo>
                <a:cubicBezTo>
                  <a:pt x="892227" y="3339401"/>
                  <a:pt x="838990" y="3170300"/>
                  <a:pt x="739826" y="2739196"/>
                </a:cubicBezTo>
                <a:cubicBezTo>
                  <a:pt x="640662" y="2308092"/>
                  <a:pt x="413105" y="1081585"/>
                  <a:pt x="295152" y="628560"/>
                </a:cubicBezTo>
                <a:cubicBezTo>
                  <a:pt x="177199" y="175535"/>
                  <a:pt x="-13823" y="-23837"/>
                  <a:pt x="791" y="2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6F562332-CC6D-28B5-0A0A-261E42FB4116}"/>
              </a:ext>
            </a:extLst>
          </p:cNvPr>
          <p:cNvSpPr/>
          <p:nvPr/>
        </p:nvSpPr>
        <p:spPr>
          <a:xfrm>
            <a:off x="10764866" y="6606532"/>
            <a:ext cx="729619" cy="859838"/>
          </a:xfrm>
          <a:custGeom>
            <a:avLst/>
            <a:gdLst>
              <a:gd name="connsiteX0" fmla="*/ 1255 w 729619"/>
              <a:gd name="connsiteY0" fmla="*/ 947 h 859838"/>
              <a:gd name="connsiteX1" fmla="*/ 671397 w 729619"/>
              <a:gd name="connsiteY1" fmla="*/ 539567 h 859838"/>
              <a:gd name="connsiteX2" fmla="*/ 683923 w 729619"/>
              <a:gd name="connsiteY2" fmla="*/ 733720 h 859838"/>
              <a:gd name="connsiteX3" fmla="*/ 721501 w 729619"/>
              <a:gd name="connsiteY3" fmla="*/ 846454 h 859838"/>
              <a:gd name="connsiteX4" fmla="*/ 508559 w 729619"/>
              <a:gd name="connsiteY4" fmla="*/ 420569 h 859838"/>
              <a:gd name="connsiteX5" fmla="*/ 1255 w 729619"/>
              <a:gd name="connsiteY5" fmla="*/ 947 h 8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619" h="859838">
                <a:moveTo>
                  <a:pt x="1255" y="947"/>
                </a:moveTo>
                <a:cubicBezTo>
                  <a:pt x="28395" y="20780"/>
                  <a:pt x="557619" y="417438"/>
                  <a:pt x="671397" y="539567"/>
                </a:cubicBezTo>
                <a:cubicBezTo>
                  <a:pt x="785175" y="661696"/>
                  <a:pt x="675572" y="682572"/>
                  <a:pt x="683923" y="733720"/>
                </a:cubicBezTo>
                <a:cubicBezTo>
                  <a:pt x="692274" y="784868"/>
                  <a:pt x="750728" y="898646"/>
                  <a:pt x="721501" y="846454"/>
                </a:cubicBezTo>
                <a:cubicBezTo>
                  <a:pt x="692274" y="794262"/>
                  <a:pt x="622337" y="563574"/>
                  <a:pt x="508559" y="420569"/>
                </a:cubicBezTo>
                <a:cubicBezTo>
                  <a:pt x="394781" y="277564"/>
                  <a:pt x="-25885" y="-18886"/>
                  <a:pt x="1255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A3EC7F3D-E3D6-DD4F-E3F6-2A49864A8866}"/>
              </a:ext>
            </a:extLst>
          </p:cNvPr>
          <p:cNvSpPr/>
          <p:nvPr/>
        </p:nvSpPr>
        <p:spPr>
          <a:xfrm>
            <a:off x="10840962" y="6369938"/>
            <a:ext cx="872618" cy="2996869"/>
          </a:xfrm>
          <a:custGeom>
            <a:avLst/>
            <a:gdLst>
              <a:gd name="connsiteX0" fmla="*/ 315 w 872618"/>
              <a:gd name="connsiteY0" fmla="*/ 5810 h 2996869"/>
              <a:gd name="connsiteX1" fmla="*/ 244572 w 872618"/>
              <a:gd name="connsiteY1" fmla="*/ 550692 h 2996869"/>
              <a:gd name="connsiteX2" fmla="*/ 701772 w 872618"/>
              <a:gd name="connsiteY2" fmla="*/ 970314 h 2996869"/>
              <a:gd name="connsiteX3" fmla="*/ 852085 w 872618"/>
              <a:gd name="connsiteY3" fmla="*/ 1909766 h 2996869"/>
              <a:gd name="connsiteX4" fmla="*/ 864611 w 872618"/>
              <a:gd name="connsiteY4" fmla="*/ 2993267 h 2996869"/>
              <a:gd name="connsiteX5" fmla="*/ 789454 w 872618"/>
              <a:gd name="connsiteY5" fmla="*/ 2210391 h 2996869"/>
              <a:gd name="connsiteX6" fmla="*/ 532671 w 872618"/>
              <a:gd name="connsiteY6" fmla="*/ 895158 h 2996869"/>
              <a:gd name="connsiteX7" fmla="*/ 200731 w 872618"/>
              <a:gd name="connsiteY7" fmla="*/ 300172 h 2996869"/>
              <a:gd name="connsiteX8" fmla="*/ 315 w 872618"/>
              <a:gd name="connsiteY8" fmla="*/ 5810 h 299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618" h="2996869">
                <a:moveTo>
                  <a:pt x="315" y="5810"/>
                </a:moveTo>
                <a:cubicBezTo>
                  <a:pt x="7622" y="47563"/>
                  <a:pt x="127663" y="389941"/>
                  <a:pt x="244572" y="550692"/>
                </a:cubicBezTo>
                <a:cubicBezTo>
                  <a:pt x="361481" y="711443"/>
                  <a:pt x="600520" y="743802"/>
                  <a:pt x="701772" y="970314"/>
                </a:cubicBezTo>
                <a:cubicBezTo>
                  <a:pt x="803024" y="1196826"/>
                  <a:pt x="824945" y="1572607"/>
                  <a:pt x="852085" y="1909766"/>
                </a:cubicBezTo>
                <a:cubicBezTo>
                  <a:pt x="879225" y="2246925"/>
                  <a:pt x="875049" y="2943163"/>
                  <a:pt x="864611" y="2993267"/>
                </a:cubicBezTo>
                <a:cubicBezTo>
                  <a:pt x="854173" y="3043371"/>
                  <a:pt x="844777" y="2560076"/>
                  <a:pt x="789454" y="2210391"/>
                </a:cubicBezTo>
                <a:cubicBezTo>
                  <a:pt x="734131" y="1860706"/>
                  <a:pt x="630791" y="1213528"/>
                  <a:pt x="532671" y="895158"/>
                </a:cubicBezTo>
                <a:cubicBezTo>
                  <a:pt x="434551" y="576788"/>
                  <a:pt x="287369" y="444221"/>
                  <a:pt x="200731" y="300172"/>
                </a:cubicBezTo>
                <a:cubicBezTo>
                  <a:pt x="114093" y="156123"/>
                  <a:pt x="-6992" y="-35943"/>
                  <a:pt x="315" y="5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7F73DDCE-65D2-9562-C0EC-E182F421290C}"/>
              </a:ext>
            </a:extLst>
          </p:cNvPr>
          <p:cNvSpPr/>
          <p:nvPr/>
        </p:nvSpPr>
        <p:spPr>
          <a:xfrm>
            <a:off x="10253189" y="6307557"/>
            <a:ext cx="425308" cy="3187016"/>
          </a:xfrm>
          <a:custGeom>
            <a:avLst/>
            <a:gdLst>
              <a:gd name="connsiteX0" fmla="*/ 425249 w 425308"/>
              <a:gd name="connsiteY0" fmla="*/ 11824 h 3187016"/>
              <a:gd name="connsiteX1" fmla="*/ 281200 w 425308"/>
              <a:gd name="connsiteY1" fmla="*/ 1709101 h 3187016"/>
              <a:gd name="connsiteX2" fmla="*/ 168466 w 425308"/>
              <a:gd name="connsiteY2" fmla="*/ 3124542 h 3187016"/>
              <a:gd name="connsiteX3" fmla="*/ 155940 w 425308"/>
              <a:gd name="connsiteY3" fmla="*/ 2955440 h 3187016"/>
              <a:gd name="connsiteX4" fmla="*/ 5627 w 425308"/>
              <a:gd name="connsiteY4" fmla="*/ 945013 h 3187016"/>
              <a:gd name="connsiteX5" fmla="*/ 68258 w 425308"/>
              <a:gd name="connsiteY5" fmla="*/ 1370898 h 3187016"/>
              <a:gd name="connsiteX6" fmla="*/ 400197 w 425308"/>
              <a:gd name="connsiteY6" fmla="*/ 218503 h 3187016"/>
              <a:gd name="connsiteX7" fmla="*/ 299989 w 425308"/>
              <a:gd name="connsiteY7" fmla="*/ 919961 h 3187016"/>
              <a:gd name="connsiteX8" fmla="*/ 425249 w 425308"/>
              <a:gd name="connsiteY8" fmla="*/ 11824 h 318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08" h="3187016">
                <a:moveTo>
                  <a:pt x="425249" y="11824"/>
                </a:moveTo>
                <a:cubicBezTo>
                  <a:pt x="422118" y="143347"/>
                  <a:pt x="323997" y="1190315"/>
                  <a:pt x="281200" y="1709101"/>
                </a:cubicBezTo>
                <a:cubicBezTo>
                  <a:pt x="238403" y="2227887"/>
                  <a:pt x="189343" y="2916819"/>
                  <a:pt x="168466" y="3124542"/>
                </a:cubicBezTo>
                <a:cubicBezTo>
                  <a:pt x="147589" y="3332265"/>
                  <a:pt x="155940" y="2955440"/>
                  <a:pt x="155940" y="2955440"/>
                </a:cubicBezTo>
                <a:cubicBezTo>
                  <a:pt x="128800" y="2592185"/>
                  <a:pt x="20241" y="1209103"/>
                  <a:pt x="5627" y="945013"/>
                </a:cubicBezTo>
                <a:cubicBezTo>
                  <a:pt x="-8987" y="680923"/>
                  <a:pt x="2496" y="1491983"/>
                  <a:pt x="68258" y="1370898"/>
                </a:cubicBezTo>
                <a:cubicBezTo>
                  <a:pt x="134020" y="1249813"/>
                  <a:pt x="361575" y="293659"/>
                  <a:pt x="400197" y="218503"/>
                </a:cubicBezTo>
                <a:cubicBezTo>
                  <a:pt x="438819" y="143347"/>
                  <a:pt x="293726" y="951276"/>
                  <a:pt x="299989" y="919961"/>
                </a:cubicBezTo>
                <a:cubicBezTo>
                  <a:pt x="306252" y="888646"/>
                  <a:pt x="428380" y="-119699"/>
                  <a:pt x="425249" y="1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7145B58D-086C-870C-2AB4-36A09E5A2D69}"/>
              </a:ext>
            </a:extLst>
          </p:cNvPr>
          <p:cNvSpPr/>
          <p:nvPr/>
        </p:nvSpPr>
        <p:spPr>
          <a:xfrm>
            <a:off x="8004907" y="5629846"/>
            <a:ext cx="606737" cy="1027853"/>
          </a:xfrm>
          <a:custGeom>
            <a:avLst/>
            <a:gdLst>
              <a:gd name="connsiteX0" fmla="*/ 606737 w 606737"/>
              <a:gd name="connsiteY0" fmla="*/ 603 h 1027853"/>
              <a:gd name="connsiteX1" fmla="*/ 331164 w 606737"/>
              <a:gd name="connsiteY1" fmla="*/ 457803 h 1027853"/>
              <a:gd name="connsiteX2" fmla="*/ 5488 w 606737"/>
              <a:gd name="connsiteY2" fmla="*/ 1021475 h 1027853"/>
              <a:gd name="connsiteX3" fmla="*/ 118222 w 606737"/>
              <a:gd name="connsiteY3" fmla="*/ 777217 h 1027853"/>
              <a:gd name="connsiteX4" fmla="*/ 368742 w 606737"/>
              <a:gd name="connsiteY4" fmla="*/ 238598 h 1027853"/>
              <a:gd name="connsiteX5" fmla="*/ 331164 w 606737"/>
              <a:gd name="connsiteY5" fmla="*/ 357595 h 1027853"/>
              <a:gd name="connsiteX6" fmla="*/ 606737 w 606737"/>
              <a:gd name="connsiteY6" fmla="*/ 603 h 10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37" h="1027853">
                <a:moveTo>
                  <a:pt x="606737" y="603"/>
                </a:moveTo>
                <a:cubicBezTo>
                  <a:pt x="606737" y="17304"/>
                  <a:pt x="431372" y="287658"/>
                  <a:pt x="331164" y="457803"/>
                </a:cubicBezTo>
                <a:cubicBezTo>
                  <a:pt x="230956" y="627948"/>
                  <a:pt x="40978" y="968239"/>
                  <a:pt x="5488" y="1021475"/>
                </a:cubicBezTo>
                <a:cubicBezTo>
                  <a:pt x="-30002" y="1074711"/>
                  <a:pt x="118222" y="777217"/>
                  <a:pt x="118222" y="777217"/>
                </a:cubicBezTo>
                <a:cubicBezTo>
                  <a:pt x="178764" y="646738"/>
                  <a:pt x="333252" y="308535"/>
                  <a:pt x="368742" y="238598"/>
                </a:cubicBezTo>
                <a:cubicBezTo>
                  <a:pt x="404232" y="168661"/>
                  <a:pt x="295673" y="396217"/>
                  <a:pt x="331164" y="357595"/>
                </a:cubicBezTo>
                <a:cubicBezTo>
                  <a:pt x="366655" y="318973"/>
                  <a:pt x="606737" y="-16098"/>
                  <a:pt x="60673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FA6CFEC8-536B-1867-322F-FECC06EDCBC9}"/>
              </a:ext>
            </a:extLst>
          </p:cNvPr>
          <p:cNvSpPr/>
          <p:nvPr/>
        </p:nvSpPr>
        <p:spPr>
          <a:xfrm>
            <a:off x="6959436" y="7783119"/>
            <a:ext cx="263849" cy="1617229"/>
          </a:xfrm>
          <a:custGeom>
            <a:avLst/>
            <a:gdLst>
              <a:gd name="connsiteX0" fmla="*/ 228764 w 263849"/>
              <a:gd name="connsiteY0" fmla="*/ 40081 h 1617229"/>
              <a:gd name="connsiteX1" fmla="*/ 263689 w 263849"/>
              <a:gd name="connsiteY1" fmla="*/ 217881 h 1617229"/>
              <a:gd name="connsiteX2" fmla="*/ 219239 w 263849"/>
              <a:gd name="connsiteY2" fmla="*/ 297256 h 1617229"/>
              <a:gd name="connsiteX3" fmla="*/ 238289 w 263849"/>
              <a:gd name="connsiteY3" fmla="*/ 478231 h 1617229"/>
              <a:gd name="connsiteX4" fmla="*/ 206539 w 263849"/>
              <a:gd name="connsiteY4" fmla="*/ 633806 h 1617229"/>
              <a:gd name="connsiteX5" fmla="*/ 111289 w 263849"/>
              <a:gd name="connsiteY5" fmla="*/ 767156 h 1617229"/>
              <a:gd name="connsiteX6" fmla="*/ 254164 w 263849"/>
              <a:gd name="connsiteY6" fmla="*/ 852881 h 1617229"/>
              <a:gd name="connsiteX7" fmla="*/ 47789 w 263849"/>
              <a:gd name="connsiteY7" fmla="*/ 1154506 h 1617229"/>
              <a:gd name="connsiteX8" fmla="*/ 117639 w 263849"/>
              <a:gd name="connsiteY8" fmla="*/ 1338656 h 1617229"/>
              <a:gd name="connsiteX9" fmla="*/ 164 w 263849"/>
              <a:gd name="connsiteY9" fmla="*/ 1564081 h 1617229"/>
              <a:gd name="connsiteX10" fmla="*/ 92239 w 263849"/>
              <a:gd name="connsiteY10" fmla="*/ 1573606 h 1617229"/>
              <a:gd name="connsiteX11" fmla="*/ 104939 w 263849"/>
              <a:gd name="connsiteY11" fmla="*/ 1068781 h 1617229"/>
              <a:gd name="connsiteX12" fmla="*/ 228764 w 263849"/>
              <a:gd name="connsiteY12" fmla="*/ 40081 h 161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849" h="1617229">
                <a:moveTo>
                  <a:pt x="228764" y="40081"/>
                </a:moveTo>
                <a:cubicBezTo>
                  <a:pt x="255222" y="-101736"/>
                  <a:pt x="265276" y="175019"/>
                  <a:pt x="263689" y="217881"/>
                </a:cubicBezTo>
                <a:cubicBezTo>
                  <a:pt x="262102" y="260743"/>
                  <a:pt x="223472" y="253864"/>
                  <a:pt x="219239" y="297256"/>
                </a:cubicBezTo>
                <a:cubicBezTo>
                  <a:pt x="215006" y="340648"/>
                  <a:pt x="240406" y="422139"/>
                  <a:pt x="238289" y="478231"/>
                </a:cubicBezTo>
                <a:cubicBezTo>
                  <a:pt x="236172" y="534323"/>
                  <a:pt x="227706" y="585652"/>
                  <a:pt x="206539" y="633806"/>
                </a:cubicBezTo>
                <a:cubicBezTo>
                  <a:pt x="185372" y="681960"/>
                  <a:pt x="103352" y="730644"/>
                  <a:pt x="111289" y="767156"/>
                </a:cubicBezTo>
                <a:cubicBezTo>
                  <a:pt x="119226" y="803668"/>
                  <a:pt x="264747" y="788323"/>
                  <a:pt x="254164" y="852881"/>
                </a:cubicBezTo>
                <a:cubicBezTo>
                  <a:pt x="243581" y="917439"/>
                  <a:pt x="70543" y="1073544"/>
                  <a:pt x="47789" y="1154506"/>
                </a:cubicBezTo>
                <a:cubicBezTo>
                  <a:pt x="25035" y="1235468"/>
                  <a:pt x="125576" y="1270394"/>
                  <a:pt x="117639" y="1338656"/>
                </a:cubicBezTo>
                <a:cubicBezTo>
                  <a:pt x="109701" y="1406919"/>
                  <a:pt x="4397" y="1524923"/>
                  <a:pt x="164" y="1564081"/>
                </a:cubicBezTo>
                <a:cubicBezTo>
                  <a:pt x="-4069" y="1603239"/>
                  <a:pt x="74777" y="1656156"/>
                  <a:pt x="92239" y="1573606"/>
                </a:cubicBezTo>
                <a:cubicBezTo>
                  <a:pt x="109701" y="1491056"/>
                  <a:pt x="79010" y="1319077"/>
                  <a:pt x="104939" y="1068781"/>
                </a:cubicBezTo>
                <a:cubicBezTo>
                  <a:pt x="130868" y="818485"/>
                  <a:pt x="202306" y="181898"/>
                  <a:pt x="228764" y="40081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B7A0D593-9D06-F878-CC87-B2419004A2A2}"/>
              </a:ext>
            </a:extLst>
          </p:cNvPr>
          <p:cNvSpPr/>
          <p:nvPr/>
        </p:nvSpPr>
        <p:spPr>
          <a:xfrm>
            <a:off x="6977614" y="7845396"/>
            <a:ext cx="344815" cy="1632802"/>
          </a:xfrm>
          <a:custGeom>
            <a:avLst/>
            <a:gdLst>
              <a:gd name="connsiteX0" fmla="*/ 343936 w 344815"/>
              <a:gd name="connsiteY0" fmla="*/ 3204 h 1632802"/>
              <a:gd name="connsiteX1" fmla="*/ 128036 w 344815"/>
              <a:gd name="connsiteY1" fmla="*/ 298479 h 1632802"/>
              <a:gd name="connsiteX2" fmla="*/ 204236 w 344815"/>
              <a:gd name="connsiteY2" fmla="*/ 628679 h 1632802"/>
              <a:gd name="connsiteX3" fmla="*/ 61361 w 344815"/>
              <a:gd name="connsiteY3" fmla="*/ 730279 h 1632802"/>
              <a:gd name="connsiteX4" fmla="*/ 213761 w 344815"/>
              <a:gd name="connsiteY4" fmla="*/ 774729 h 1632802"/>
              <a:gd name="connsiteX5" fmla="*/ 1036 w 344815"/>
              <a:gd name="connsiteY5" fmla="*/ 977929 h 1632802"/>
              <a:gd name="connsiteX6" fmla="*/ 128036 w 344815"/>
              <a:gd name="connsiteY6" fmla="*/ 1203354 h 1632802"/>
              <a:gd name="connsiteX7" fmla="*/ 20086 w 344815"/>
              <a:gd name="connsiteY7" fmla="*/ 1314479 h 1632802"/>
              <a:gd name="connsiteX8" fmla="*/ 156611 w 344815"/>
              <a:gd name="connsiteY8" fmla="*/ 1622454 h 1632802"/>
              <a:gd name="connsiteX9" fmla="*/ 118511 w 344815"/>
              <a:gd name="connsiteY9" fmla="*/ 1489104 h 1632802"/>
              <a:gd name="connsiteX10" fmla="*/ 131211 w 344815"/>
              <a:gd name="connsiteY10" fmla="*/ 819179 h 1632802"/>
              <a:gd name="connsiteX11" fmla="*/ 175661 w 344815"/>
              <a:gd name="connsiteY11" fmla="*/ 355629 h 1632802"/>
              <a:gd name="connsiteX12" fmla="*/ 204236 w 344815"/>
              <a:gd name="connsiteY12" fmla="*/ 152429 h 1632802"/>
              <a:gd name="connsiteX13" fmla="*/ 343936 w 344815"/>
              <a:gd name="connsiteY13" fmla="*/ 3204 h 163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815" h="1632802">
                <a:moveTo>
                  <a:pt x="343936" y="3204"/>
                </a:moveTo>
                <a:cubicBezTo>
                  <a:pt x="331236" y="27546"/>
                  <a:pt x="151319" y="194233"/>
                  <a:pt x="128036" y="298479"/>
                </a:cubicBezTo>
                <a:cubicBezTo>
                  <a:pt x="104753" y="402725"/>
                  <a:pt x="215348" y="556712"/>
                  <a:pt x="204236" y="628679"/>
                </a:cubicBezTo>
                <a:cubicBezTo>
                  <a:pt x="193123" y="700646"/>
                  <a:pt x="59773" y="705937"/>
                  <a:pt x="61361" y="730279"/>
                </a:cubicBezTo>
                <a:cubicBezTo>
                  <a:pt x="62948" y="754621"/>
                  <a:pt x="223815" y="733454"/>
                  <a:pt x="213761" y="774729"/>
                </a:cubicBezTo>
                <a:cubicBezTo>
                  <a:pt x="203707" y="816004"/>
                  <a:pt x="15323" y="906492"/>
                  <a:pt x="1036" y="977929"/>
                </a:cubicBezTo>
                <a:cubicBezTo>
                  <a:pt x="-13252" y="1049367"/>
                  <a:pt x="124861" y="1147262"/>
                  <a:pt x="128036" y="1203354"/>
                </a:cubicBezTo>
                <a:cubicBezTo>
                  <a:pt x="131211" y="1259446"/>
                  <a:pt x="15323" y="1244629"/>
                  <a:pt x="20086" y="1314479"/>
                </a:cubicBezTo>
                <a:cubicBezTo>
                  <a:pt x="24848" y="1384329"/>
                  <a:pt x="140207" y="1593350"/>
                  <a:pt x="156611" y="1622454"/>
                </a:cubicBezTo>
                <a:cubicBezTo>
                  <a:pt x="173015" y="1651558"/>
                  <a:pt x="122744" y="1622983"/>
                  <a:pt x="118511" y="1489104"/>
                </a:cubicBezTo>
                <a:cubicBezTo>
                  <a:pt x="114278" y="1355225"/>
                  <a:pt x="121686" y="1008091"/>
                  <a:pt x="131211" y="819179"/>
                </a:cubicBezTo>
                <a:cubicBezTo>
                  <a:pt x="140736" y="630267"/>
                  <a:pt x="163490" y="466754"/>
                  <a:pt x="175661" y="355629"/>
                </a:cubicBezTo>
                <a:cubicBezTo>
                  <a:pt x="187832" y="244504"/>
                  <a:pt x="180424" y="205346"/>
                  <a:pt x="204236" y="152429"/>
                </a:cubicBezTo>
                <a:cubicBezTo>
                  <a:pt x="228048" y="99512"/>
                  <a:pt x="356636" y="-21138"/>
                  <a:pt x="343936" y="3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3E3D728A-EAE8-3CBD-D1B9-E99FBB92D2EB}"/>
              </a:ext>
            </a:extLst>
          </p:cNvPr>
          <p:cNvSpPr/>
          <p:nvPr/>
        </p:nvSpPr>
        <p:spPr>
          <a:xfrm>
            <a:off x="7423061" y="4772741"/>
            <a:ext cx="648159" cy="1177428"/>
          </a:xfrm>
          <a:custGeom>
            <a:avLst/>
            <a:gdLst>
              <a:gd name="connsiteX0" fmla="*/ 647789 w 648159"/>
              <a:gd name="connsiteY0" fmla="*/ 5634 h 1177428"/>
              <a:gd name="connsiteX1" fmla="*/ 314414 w 648159"/>
              <a:gd name="connsiteY1" fmla="*/ 739059 h 1177428"/>
              <a:gd name="connsiteX2" fmla="*/ 323939 w 648159"/>
              <a:gd name="connsiteY2" fmla="*/ 573959 h 1177428"/>
              <a:gd name="connsiteX3" fmla="*/ 89 w 648159"/>
              <a:gd name="connsiteY3" fmla="*/ 1177209 h 1177428"/>
              <a:gd name="connsiteX4" fmla="*/ 289014 w 648159"/>
              <a:gd name="connsiteY4" fmla="*/ 497759 h 1177428"/>
              <a:gd name="connsiteX5" fmla="*/ 88989 w 648159"/>
              <a:gd name="connsiteY5" fmla="*/ 726359 h 1177428"/>
              <a:gd name="connsiteX6" fmla="*/ 346164 w 648159"/>
              <a:gd name="connsiteY6" fmla="*/ 285034 h 1177428"/>
              <a:gd name="connsiteX7" fmla="*/ 241389 w 648159"/>
              <a:gd name="connsiteY7" fmla="*/ 392984 h 1177428"/>
              <a:gd name="connsiteX8" fmla="*/ 647789 w 648159"/>
              <a:gd name="connsiteY8" fmla="*/ 5634 h 11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159" h="1177428">
                <a:moveTo>
                  <a:pt x="647789" y="5634"/>
                </a:moveTo>
                <a:cubicBezTo>
                  <a:pt x="659960" y="63313"/>
                  <a:pt x="368389" y="644338"/>
                  <a:pt x="314414" y="739059"/>
                </a:cubicBezTo>
                <a:cubicBezTo>
                  <a:pt x="260439" y="833780"/>
                  <a:pt x="376326" y="500934"/>
                  <a:pt x="323939" y="573959"/>
                </a:cubicBezTo>
                <a:cubicBezTo>
                  <a:pt x="271552" y="646984"/>
                  <a:pt x="5910" y="1189909"/>
                  <a:pt x="89" y="1177209"/>
                </a:cubicBezTo>
                <a:cubicBezTo>
                  <a:pt x="-5732" y="1164509"/>
                  <a:pt x="274197" y="572901"/>
                  <a:pt x="289014" y="497759"/>
                </a:cubicBezTo>
                <a:cubicBezTo>
                  <a:pt x="303831" y="422617"/>
                  <a:pt x="79464" y="761813"/>
                  <a:pt x="88989" y="726359"/>
                </a:cubicBezTo>
                <a:cubicBezTo>
                  <a:pt x="98514" y="690905"/>
                  <a:pt x="320764" y="340597"/>
                  <a:pt x="346164" y="285034"/>
                </a:cubicBezTo>
                <a:cubicBezTo>
                  <a:pt x="371564" y="229472"/>
                  <a:pt x="189531" y="434788"/>
                  <a:pt x="241389" y="392984"/>
                </a:cubicBezTo>
                <a:cubicBezTo>
                  <a:pt x="293247" y="351180"/>
                  <a:pt x="635618" y="-52045"/>
                  <a:pt x="647789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1164B586-EB6B-5219-AE5D-14B8D3A5A5B6}"/>
              </a:ext>
            </a:extLst>
          </p:cNvPr>
          <p:cNvSpPr/>
          <p:nvPr/>
        </p:nvSpPr>
        <p:spPr>
          <a:xfrm>
            <a:off x="7917789" y="4712094"/>
            <a:ext cx="425138" cy="1405321"/>
          </a:xfrm>
          <a:custGeom>
            <a:avLst/>
            <a:gdLst>
              <a:gd name="connsiteX0" fmla="*/ 175286 w 425138"/>
              <a:gd name="connsiteY0" fmla="*/ 5956 h 1405321"/>
              <a:gd name="connsiteX1" fmla="*/ 340386 w 425138"/>
              <a:gd name="connsiteY1" fmla="*/ 1050531 h 1405321"/>
              <a:gd name="connsiteX2" fmla="*/ 305461 w 425138"/>
              <a:gd name="connsiteY2" fmla="*/ 847331 h 1405321"/>
              <a:gd name="connsiteX3" fmla="*/ 422936 w 425138"/>
              <a:gd name="connsiteY3" fmla="*/ 1402956 h 1405321"/>
              <a:gd name="connsiteX4" fmla="*/ 184811 w 425138"/>
              <a:gd name="connsiteY4" fmla="*/ 593331 h 1405321"/>
              <a:gd name="connsiteX5" fmla="*/ 197511 w 425138"/>
              <a:gd name="connsiteY5" fmla="*/ 907656 h 1405321"/>
              <a:gd name="connsiteX6" fmla="*/ 130836 w 425138"/>
              <a:gd name="connsiteY6" fmla="*/ 606031 h 1405321"/>
              <a:gd name="connsiteX7" fmla="*/ 661 w 425138"/>
              <a:gd name="connsiteY7" fmla="*/ 1107681 h 1405321"/>
              <a:gd name="connsiteX8" fmla="*/ 83211 w 425138"/>
              <a:gd name="connsiteY8" fmla="*/ 644131 h 1405321"/>
              <a:gd name="connsiteX9" fmla="*/ 175286 w 425138"/>
              <a:gd name="connsiteY9" fmla="*/ 5956 h 140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138" h="1405321">
                <a:moveTo>
                  <a:pt x="175286" y="5956"/>
                </a:moveTo>
                <a:cubicBezTo>
                  <a:pt x="218149" y="73689"/>
                  <a:pt x="318690" y="910302"/>
                  <a:pt x="340386" y="1050531"/>
                </a:cubicBezTo>
                <a:cubicBezTo>
                  <a:pt x="362082" y="1190760"/>
                  <a:pt x="291703" y="788594"/>
                  <a:pt x="305461" y="847331"/>
                </a:cubicBezTo>
                <a:cubicBezTo>
                  <a:pt x="319219" y="906069"/>
                  <a:pt x="443044" y="1445289"/>
                  <a:pt x="422936" y="1402956"/>
                </a:cubicBezTo>
                <a:cubicBezTo>
                  <a:pt x="402828" y="1360623"/>
                  <a:pt x="222382" y="675881"/>
                  <a:pt x="184811" y="593331"/>
                </a:cubicBezTo>
                <a:cubicBezTo>
                  <a:pt x="147240" y="510781"/>
                  <a:pt x="206507" y="905539"/>
                  <a:pt x="197511" y="907656"/>
                </a:cubicBezTo>
                <a:cubicBezTo>
                  <a:pt x="188515" y="909773"/>
                  <a:pt x="163644" y="572694"/>
                  <a:pt x="130836" y="606031"/>
                </a:cubicBezTo>
                <a:cubicBezTo>
                  <a:pt x="98028" y="639369"/>
                  <a:pt x="8598" y="1101331"/>
                  <a:pt x="661" y="1107681"/>
                </a:cubicBezTo>
                <a:cubicBezTo>
                  <a:pt x="-7276" y="1114031"/>
                  <a:pt x="58340" y="821402"/>
                  <a:pt x="83211" y="644131"/>
                </a:cubicBezTo>
                <a:cubicBezTo>
                  <a:pt x="108082" y="466860"/>
                  <a:pt x="132423" y="-61777"/>
                  <a:pt x="175286" y="5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EDC7B66E-A2C7-43C4-5395-D95433667A9B}"/>
              </a:ext>
            </a:extLst>
          </p:cNvPr>
          <p:cNvSpPr/>
          <p:nvPr/>
        </p:nvSpPr>
        <p:spPr>
          <a:xfrm>
            <a:off x="7994838" y="5880360"/>
            <a:ext cx="467090" cy="623061"/>
          </a:xfrm>
          <a:custGeom>
            <a:avLst/>
            <a:gdLst>
              <a:gd name="connsiteX0" fmla="*/ 466537 w 467090"/>
              <a:gd name="connsiteY0" fmla="*/ 2915 h 623061"/>
              <a:gd name="connsiteX1" fmla="*/ 231587 w 467090"/>
              <a:gd name="connsiteY1" fmla="*/ 260090 h 623061"/>
              <a:gd name="connsiteX2" fmla="*/ 320487 w 467090"/>
              <a:gd name="connsiteY2" fmla="*/ 158490 h 623061"/>
              <a:gd name="connsiteX3" fmla="*/ 209362 w 467090"/>
              <a:gd name="connsiteY3" fmla="*/ 371215 h 623061"/>
              <a:gd name="connsiteX4" fmla="*/ 228412 w 467090"/>
              <a:gd name="connsiteY4" fmla="*/ 253740 h 623061"/>
              <a:gd name="connsiteX5" fmla="*/ 2987 w 467090"/>
              <a:gd name="connsiteY5" fmla="*/ 618865 h 623061"/>
              <a:gd name="connsiteX6" fmla="*/ 114112 w 467090"/>
              <a:gd name="connsiteY6" fmla="*/ 428365 h 623061"/>
              <a:gd name="connsiteX7" fmla="*/ 326837 w 467090"/>
              <a:gd name="connsiteY7" fmla="*/ 72765 h 623061"/>
              <a:gd name="connsiteX8" fmla="*/ 298262 w 467090"/>
              <a:gd name="connsiteY8" fmla="*/ 117215 h 623061"/>
              <a:gd name="connsiteX9" fmla="*/ 466537 w 467090"/>
              <a:gd name="connsiteY9" fmla="*/ 2915 h 6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090" h="623061">
                <a:moveTo>
                  <a:pt x="466537" y="2915"/>
                </a:moveTo>
                <a:cubicBezTo>
                  <a:pt x="455424" y="26728"/>
                  <a:pt x="255929" y="234161"/>
                  <a:pt x="231587" y="260090"/>
                </a:cubicBezTo>
                <a:cubicBezTo>
                  <a:pt x="207245" y="286019"/>
                  <a:pt x="324191" y="139969"/>
                  <a:pt x="320487" y="158490"/>
                </a:cubicBezTo>
                <a:cubicBezTo>
                  <a:pt x="316783" y="177011"/>
                  <a:pt x="224708" y="355340"/>
                  <a:pt x="209362" y="371215"/>
                </a:cubicBezTo>
                <a:cubicBezTo>
                  <a:pt x="194016" y="387090"/>
                  <a:pt x="262808" y="212465"/>
                  <a:pt x="228412" y="253740"/>
                </a:cubicBezTo>
                <a:cubicBezTo>
                  <a:pt x="194016" y="295015"/>
                  <a:pt x="22037" y="589761"/>
                  <a:pt x="2987" y="618865"/>
                </a:cubicBezTo>
                <a:cubicBezTo>
                  <a:pt x="-16063" y="647969"/>
                  <a:pt x="60137" y="519381"/>
                  <a:pt x="114112" y="428365"/>
                </a:cubicBezTo>
                <a:cubicBezTo>
                  <a:pt x="168087" y="337349"/>
                  <a:pt x="296145" y="124623"/>
                  <a:pt x="326837" y="72765"/>
                </a:cubicBezTo>
                <a:cubicBezTo>
                  <a:pt x="357529" y="20907"/>
                  <a:pt x="278683" y="125682"/>
                  <a:pt x="298262" y="117215"/>
                </a:cubicBezTo>
                <a:cubicBezTo>
                  <a:pt x="317841" y="108748"/>
                  <a:pt x="477650" y="-20898"/>
                  <a:pt x="466537" y="2915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421E8F60-8DCD-65F4-A0F9-FA9C1C2B033A}"/>
              </a:ext>
            </a:extLst>
          </p:cNvPr>
          <p:cNvSpPr/>
          <p:nvPr/>
        </p:nvSpPr>
        <p:spPr>
          <a:xfrm>
            <a:off x="6091042" y="5460395"/>
            <a:ext cx="838553" cy="924874"/>
          </a:xfrm>
          <a:custGeom>
            <a:avLst/>
            <a:gdLst>
              <a:gd name="connsiteX0" fmla="*/ 268483 w 838553"/>
              <a:gd name="connsiteY0" fmla="*/ 10130 h 924874"/>
              <a:gd name="connsiteX1" fmla="*/ 786008 w 838553"/>
              <a:gd name="connsiteY1" fmla="*/ 514955 h 924874"/>
              <a:gd name="connsiteX2" fmla="*/ 789183 w 838553"/>
              <a:gd name="connsiteY2" fmla="*/ 483205 h 924874"/>
              <a:gd name="connsiteX3" fmla="*/ 503433 w 838553"/>
              <a:gd name="connsiteY3" fmla="*/ 788005 h 924874"/>
              <a:gd name="connsiteX4" fmla="*/ 309758 w 838553"/>
              <a:gd name="connsiteY4" fmla="*/ 924530 h 924874"/>
              <a:gd name="connsiteX5" fmla="*/ 322458 w 838553"/>
              <a:gd name="connsiteY5" fmla="*/ 753080 h 924874"/>
              <a:gd name="connsiteX6" fmla="*/ 4958 w 838553"/>
              <a:gd name="connsiteY6" fmla="*/ 76805 h 924874"/>
              <a:gd name="connsiteX7" fmla="*/ 125608 w 838553"/>
              <a:gd name="connsiteY7" fmla="*/ 299055 h 924874"/>
              <a:gd name="connsiteX8" fmla="*/ 84333 w 838553"/>
              <a:gd name="connsiteY8" fmla="*/ 605 h 924874"/>
              <a:gd name="connsiteX9" fmla="*/ 312933 w 838553"/>
              <a:gd name="connsiteY9" fmla="*/ 394305 h 924874"/>
              <a:gd name="connsiteX10" fmla="*/ 268483 w 838553"/>
              <a:gd name="connsiteY10" fmla="*/ 10130 h 9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8553" h="924874">
                <a:moveTo>
                  <a:pt x="268483" y="10130"/>
                </a:moveTo>
                <a:cubicBezTo>
                  <a:pt x="347329" y="30238"/>
                  <a:pt x="699225" y="436109"/>
                  <a:pt x="786008" y="514955"/>
                </a:cubicBezTo>
                <a:cubicBezTo>
                  <a:pt x="872791" y="593801"/>
                  <a:pt x="836279" y="437697"/>
                  <a:pt x="789183" y="483205"/>
                </a:cubicBezTo>
                <a:cubicBezTo>
                  <a:pt x="742087" y="528713"/>
                  <a:pt x="583337" y="714451"/>
                  <a:pt x="503433" y="788005"/>
                </a:cubicBezTo>
                <a:cubicBezTo>
                  <a:pt x="423529" y="861559"/>
                  <a:pt x="339921" y="930351"/>
                  <a:pt x="309758" y="924530"/>
                </a:cubicBezTo>
                <a:cubicBezTo>
                  <a:pt x="279595" y="918709"/>
                  <a:pt x="373258" y="894367"/>
                  <a:pt x="322458" y="753080"/>
                </a:cubicBezTo>
                <a:cubicBezTo>
                  <a:pt x="271658" y="611793"/>
                  <a:pt x="37766" y="152476"/>
                  <a:pt x="4958" y="76805"/>
                </a:cubicBezTo>
                <a:cubicBezTo>
                  <a:pt x="-27850" y="1134"/>
                  <a:pt x="112379" y="311755"/>
                  <a:pt x="125608" y="299055"/>
                </a:cubicBezTo>
                <a:cubicBezTo>
                  <a:pt x="138837" y="286355"/>
                  <a:pt x="53112" y="-15270"/>
                  <a:pt x="84333" y="605"/>
                </a:cubicBezTo>
                <a:cubicBezTo>
                  <a:pt x="115554" y="16480"/>
                  <a:pt x="283300" y="391130"/>
                  <a:pt x="312933" y="394305"/>
                </a:cubicBezTo>
                <a:cubicBezTo>
                  <a:pt x="342566" y="397480"/>
                  <a:pt x="189637" y="-9978"/>
                  <a:pt x="268483" y="10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1DA82289-77B8-E744-A967-C767BFA661BC}"/>
              </a:ext>
            </a:extLst>
          </p:cNvPr>
          <p:cNvSpPr/>
          <p:nvPr/>
        </p:nvSpPr>
        <p:spPr>
          <a:xfrm>
            <a:off x="5319114" y="4449619"/>
            <a:ext cx="893087" cy="1458689"/>
          </a:xfrm>
          <a:custGeom>
            <a:avLst/>
            <a:gdLst>
              <a:gd name="connsiteX0" fmla="*/ 2186 w 893087"/>
              <a:gd name="connsiteY0" fmla="*/ 1731 h 1458689"/>
              <a:gd name="connsiteX1" fmla="*/ 392711 w 893087"/>
              <a:gd name="connsiteY1" fmla="*/ 681181 h 1458689"/>
              <a:gd name="connsiteX2" fmla="*/ 335561 w 893087"/>
              <a:gd name="connsiteY2" fmla="*/ 528781 h 1458689"/>
              <a:gd name="connsiteX3" fmla="*/ 757836 w 893087"/>
              <a:gd name="connsiteY3" fmla="*/ 1182831 h 1458689"/>
              <a:gd name="connsiteX4" fmla="*/ 640361 w 893087"/>
              <a:gd name="connsiteY4" fmla="*/ 938356 h 1458689"/>
              <a:gd name="connsiteX5" fmla="*/ 891186 w 893087"/>
              <a:gd name="connsiteY5" fmla="*/ 1455881 h 1458689"/>
              <a:gd name="connsiteX6" fmla="*/ 722911 w 893087"/>
              <a:gd name="connsiteY6" fmla="*/ 1103456 h 1458689"/>
              <a:gd name="connsiteX7" fmla="*/ 167286 w 893087"/>
              <a:gd name="connsiteY7" fmla="*/ 249381 h 1458689"/>
              <a:gd name="connsiteX8" fmla="*/ 230786 w 893087"/>
              <a:gd name="connsiteY8" fmla="*/ 477981 h 1458689"/>
              <a:gd name="connsiteX9" fmla="*/ 2186 w 893087"/>
              <a:gd name="connsiteY9" fmla="*/ 1731 h 145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087" h="1458689">
                <a:moveTo>
                  <a:pt x="2186" y="1731"/>
                </a:moveTo>
                <a:cubicBezTo>
                  <a:pt x="29173" y="35598"/>
                  <a:pt x="337149" y="593339"/>
                  <a:pt x="392711" y="681181"/>
                </a:cubicBezTo>
                <a:cubicBezTo>
                  <a:pt x="448273" y="769023"/>
                  <a:pt x="274707" y="445173"/>
                  <a:pt x="335561" y="528781"/>
                </a:cubicBezTo>
                <a:cubicBezTo>
                  <a:pt x="396415" y="612389"/>
                  <a:pt x="707036" y="1114569"/>
                  <a:pt x="757836" y="1182831"/>
                </a:cubicBezTo>
                <a:cubicBezTo>
                  <a:pt x="808636" y="1251094"/>
                  <a:pt x="618136" y="892848"/>
                  <a:pt x="640361" y="938356"/>
                </a:cubicBezTo>
                <a:cubicBezTo>
                  <a:pt x="662586" y="983864"/>
                  <a:pt x="877428" y="1428364"/>
                  <a:pt x="891186" y="1455881"/>
                </a:cubicBezTo>
                <a:cubicBezTo>
                  <a:pt x="904944" y="1483398"/>
                  <a:pt x="843561" y="1304539"/>
                  <a:pt x="722911" y="1103456"/>
                </a:cubicBezTo>
                <a:cubicBezTo>
                  <a:pt x="602261" y="902373"/>
                  <a:pt x="249307" y="353627"/>
                  <a:pt x="167286" y="249381"/>
                </a:cubicBezTo>
                <a:cubicBezTo>
                  <a:pt x="85265" y="145135"/>
                  <a:pt x="255128" y="514494"/>
                  <a:pt x="230786" y="477981"/>
                </a:cubicBezTo>
                <a:cubicBezTo>
                  <a:pt x="206444" y="441469"/>
                  <a:pt x="-24801" y="-32136"/>
                  <a:pt x="2186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4FE915E1-1CE3-994F-25EC-C2532039F596}"/>
              </a:ext>
            </a:extLst>
          </p:cNvPr>
          <p:cNvSpPr/>
          <p:nvPr/>
        </p:nvSpPr>
        <p:spPr>
          <a:xfrm>
            <a:off x="5157099" y="4776960"/>
            <a:ext cx="387061" cy="1471882"/>
          </a:xfrm>
          <a:custGeom>
            <a:avLst/>
            <a:gdLst>
              <a:gd name="connsiteX0" fmla="*/ 2276 w 387061"/>
              <a:gd name="connsiteY0" fmla="*/ 4590 h 1471882"/>
              <a:gd name="connsiteX1" fmla="*/ 303901 w 387061"/>
              <a:gd name="connsiteY1" fmla="*/ 801515 h 1471882"/>
              <a:gd name="connsiteX2" fmla="*/ 262626 w 387061"/>
              <a:gd name="connsiteY2" fmla="*/ 588790 h 1471882"/>
              <a:gd name="connsiteX3" fmla="*/ 370576 w 387061"/>
              <a:gd name="connsiteY3" fmla="*/ 1147590 h 1471882"/>
              <a:gd name="connsiteX4" fmla="*/ 376926 w 387061"/>
              <a:gd name="connsiteY4" fmla="*/ 1468265 h 1471882"/>
              <a:gd name="connsiteX5" fmla="*/ 367401 w 387061"/>
              <a:gd name="connsiteY5" fmla="*/ 1249190 h 1471882"/>
              <a:gd name="connsiteX6" fmla="*/ 148326 w 387061"/>
              <a:gd name="connsiteY6" fmla="*/ 277640 h 1471882"/>
              <a:gd name="connsiteX7" fmla="*/ 164201 w 387061"/>
              <a:gd name="connsiteY7" fmla="*/ 464965 h 1471882"/>
              <a:gd name="connsiteX8" fmla="*/ 2276 w 387061"/>
              <a:gd name="connsiteY8" fmla="*/ 4590 h 147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061" h="1471882">
                <a:moveTo>
                  <a:pt x="2276" y="4590"/>
                </a:moveTo>
                <a:cubicBezTo>
                  <a:pt x="25559" y="60682"/>
                  <a:pt x="260509" y="704148"/>
                  <a:pt x="303901" y="801515"/>
                </a:cubicBezTo>
                <a:cubicBezTo>
                  <a:pt x="347293" y="898882"/>
                  <a:pt x="251513" y="531111"/>
                  <a:pt x="262626" y="588790"/>
                </a:cubicBezTo>
                <a:cubicBezTo>
                  <a:pt x="273739" y="646469"/>
                  <a:pt x="351526" y="1001011"/>
                  <a:pt x="370576" y="1147590"/>
                </a:cubicBezTo>
                <a:cubicBezTo>
                  <a:pt x="389626" y="1294169"/>
                  <a:pt x="377455" y="1451332"/>
                  <a:pt x="376926" y="1468265"/>
                </a:cubicBezTo>
                <a:cubicBezTo>
                  <a:pt x="376397" y="1485198"/>
                  <a:pt x="405501" y="1447627"/>
                  <a:pt x="367401" y="1249190"/>
                </a:cubicBezTo>
                <a:cubicBezTo>
                  <a:pt x="329301" y="1050753"/>
                  <a:pt x="182193" y="408344"/>
                  <a:pt x="148326" y="277640"/>
                </a:cubicBezTo>
                <a:cubicBezTo>
                  <a:pt x="114459" y="146936"/>
                  <a:pt x="186955" y="505711"/>
                  <a:pt x="164201" y="464965"/>
                </a:cubicBezTo>
                <a:cubicBezTo>
                  <a:pt x="141447" y="424219"/>
                  <a:pt x="-21007" y="-51502"/>
                  <a:pt x="2276" y="4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F16F76DF-27D5-E166-184F-D6A729469407}"/>
              </a:ext>
            </a:extLst>
          </p:cNvPr>
          <p:cNvSpPr/>
          <p:nvPr/>
        </p:nvSpPr>
        <p:spPr>
          <a:xfrm>
            <a:off x="5318180" y="3884850"/>
            <a:ext cx="873114" cy="1451571"/>
          </a:xfrm>
          <a:custGeom>
            <a:avLst/>
            <a:gdLst>
              <a:gd name="connsiteX0" fmla="*/ 184095 w 873114"/>
              <a:gd name="connsiteY0" fmla="*/ 1350 h 1451571"/>
              <a:gd name="connsiteX1" fmla="*/ 285695 w 873114"/>
              <a:gd name="connsiteY1" fmla="*/ 471250 h 1451571"/>
              <a:gd name="connsiteX2" fmla="*/ 234895 w 873114"/>
              <a:gd name="connsiteY2" fmla="*/ 356950 h 1451571"/>
              <a:gd name="connsiteX3" fmla="*/ 584145 w 873114"/>
              <a:gd name="connsiteY3" fmla="*/ 988775 h 1451571"/>
              <a:gd name="connsiteX4" fmla="*/ 453970 w 873114"/>
              <a:gd name="connsiteY4" fmla="*/ 722075 h 1451571"/>
              <a:gd name="connsiteX5" fmla="*/ 869895 w 873114"/>
              <a:gd name="connsiteY5" fmla="*/ 1353900 h 1451571"/>
              <a:gd name="connsiteX6" fmla="*/ 657170 w 873114"/>
              <a:gd name="connsiteY6" fmla="*/ 1134825 h 1451571"/>
              <a:gd name="connsiteX7" fmla="*/ 857195 w 873114"/>
              <a:gd name="connsiteY7" fmla="*/ 1449150 h 1451571"/>
              <a:gd name="connsiteX8" fmla="*/ 517470 w 873114"/>
              <a:gd name="connsiteY8" fmla="*/ 931625 h 1451571"/>
              <a:gd name="connsiteX9" fmla="*/ 9470 w 873114"/>
              <a:gd name="connsiteY9" fmla="*/ 160100 h 1451571"/>
              <a:gd name="connsiteX10" fmla="*/ 177745 w 873114"/>
              <a:gd name="connsiteY10" fmla="*/ 366475 h 1451571"/>
              <a:gd name="connsiteX11" fmla="*/ 66620 w 873114"/>
              <a:gd name="connsiteY11" fmla="*/ 39450 h 1451571"/>
              <a:gd name="connsiteX12" fmla="*/ 177745 w 873114"/>
              <a:gd name="connsiteY12" fmla="*/ 318850 h 1451571"/>
              <a:gd name="connsiteX13" fmla="*/ 184095 w 873114"/>
              <a:gd name="connsiteY13" fmla="*/ 1350 h 14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3114" h="1451571">
                <a:moveTo>
                  <a:pt x="184095" y="1350"/>
                </a:moveTo>
                <a:cubicBezTo>
                  <a:pt x="202087" y="26750"/>
                  <a:pt x="277228" y="411983"/>
                  <a:pt x="285695" y="471250"/>
                </a:cubicBezTo>
                <a:cubicBezTo>
                  <a:pt x="294162" y="530517"/>
                  <a:pt x="185153" y="270696"/>
                  <a:pt x="234895" y="356950"/>
                </a:cubicBezTo>
                <a:cubicBezTo>
                  <a:pt x="284637" y="443204"/>
                  <a:pt x="547633" y="927921"/>
                  <a:pt x="584145" y="988775"/>
                </a:cubicBezTo>
                <a:cubicBezTo>
                  <a:pt x="620657" y="1049629"/>
                  <a:pt x="406345" y="661221"/>
                  <a:pt x="453970" y="722075"/>
                </a:cubicBezTo>
                <a:cubicBezTo>
                  <a:pt x="501595" y="782929"/>
                  <a:pt x="836028" y="1285108"/>
                  <a:pt x="869895" y="1353900"/>
                </a:cubicBezTo>
                <a:cubicBezTo>
                  <a:pt x="903762" y="1422692"/>
                  <a:pt x="659287" y="1118950"/>
                  <a:pt x="657170" y="1134825"/>
                </a:cubicBezTo>
                <a:cubicBezTo>
                  <a:pt x="655053" y="1150700"/>
                  <a:pt x="880478" y="1483017"/>
                  <a:pt x="857195" y="1449150"/>
                </a:cubicBezTo>
                <a:cubicBezTo>
                  <a:pt x="833912" y="1415283"/>
                  <a:pt x="517470" y="931625"/>
                  <a:pt x="517470" y="931625"/>
                </a:cubicBezTo>
                <a:cubicBezTo>
                  <a:pt x="376183" y="716783"/>
                  <a:pt x="66091" y="254292"/>
                  <a:pt x="9470" y="160100"/>
                </a:cubicBezTo>
                <a:cubicBezTo>
                  <a:pt x="-47151" y="65908"/>
                  <a:pt x="168220" y="386583"/>
                  <a:pt x="177745" y="366475"/>
                </a:cubicBezTo>
                <a:cubicBezTo>
                  <a:pt x="187270" y="346367"/>
                  <a:pt x="66620" y="47387"/>
                  <a:pt x="66620" y="39450"/>
                </a:cubicBezTo>
                <a:cubicBezTo>
                  <a:pt x="66620" y="31513"/>
                  <a:pt x="159753" y="320438"/>
                  <a:pt x="177745" y="318850"/>
                </a:cubicBezTo>
                <a:cubicBezTo>
                  <a:pt x="195737" y="317263"/>
                  <a:pt x="166103" y="-24050"/>
                  <a:pt x="184095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31C5902C-FF19-07DB-C4B2-F0F6635DC14D}"/>
              </a:ext>
            </a:extLst>
          </p:cNvPr>
          <p:cNvSpPr/>
          <p:nvPr/>
        </p:nvSpPr>
        <p:spPr>
          <a:xfrm>
            <a:off x="7771737" y="3168606"/>
            <a:ext cx="399983" cy="1436751"/>
          </a:xfrm>
          <a:custGeom>
            <a:avLst/>
            <a:gdLst>
              <a:gd name="connsiteX0" fmla="*/ 391188 w 399983"/>
              <a:gd name="connsiteY0" fmla="*/ 44 h 1436751"/>
              <a:gd name="connsiteX1" fmla="*/ 343563 w 399983"/>
              <a:gd name="connsiteY1" fmla="*/ 635044 h 1436751"/>
              <a:gd name="connsiteX2" fmla="*/ 362613 w 399983"/>
              <a:gd name="connsiteY2" fmla="*/ 533444 h 1436751"/>
              <a:gd name="connsiteX3" fmla="*/ 213388 w 399983"/>
              <a:gd name="connsiteY3" fmla="*/ 1146219 h 1436751"/>
              <a:gd name="connsiteX4" fmla="*/ 264188 w 399983"/>
              <a:gd name="connsiteY4" fmla="*/ 889044 h 1436751"/>
              <a:gd name="connsiteX5" fmla="*/ 153063 w 399983"/>
              <a:gd name="connsiteY5" fmla="*/ 1435144 h 1436751"/>
              <a:gd name="connsiteX6" fmla="*/ 210213 w 399983"/>
              <a:gd name="connsiteY6" fmla="*/ 1041444 h 1436751"/>
              <a:gd name="connsiteX7" fmla="*/ 156238 w 399983"/>
              <a:gd name="connsiteY7" fmla="*/ 612819 h 1436751"/>
              <a:gd name="connsiteX8" fmla="*/ 663 w 399983"/>
              <a:gd name="connsiteY8" fmla="*/ 1025569 h 1436751"/>
              <a:gd name="connsiteX9" fmla="*/ 222913 w 399983"/>
              <a:gd name="connsiteY9" fmla="*/ 298494 h 1436751"/>
              <a:gd name="connsiteX10" fmla="*/ 137188 w 399983"/>
              <a:gd name="connsiteY10" fmla="*/ 600119 h 1436751"/>
              <a:gd name="connsiteX11" fmla="*/ 391188 w 399983"/>
              <a:gd name="connsiteY11" fmla="*/ 44 h 14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983" h="1436751">
                <a:moveTo>
                  <a:pt x="391188" y="44"/>
                </a:moveTo>
                <a:cubicBezTo>
                  <a:pt x="425584" y="5865"/>
                  <a:pt x="348325" y="546144"/>
                  <a:pt x="343563" y="635044"/>
                </a:cubicBezTo>
                <a:cubicBezTo>
                  <a:pt x="338800" y="723944"/>
                  <a:pt x="384309" y="448248"/>
                  <a:pt x="362613" y="533444"/>
                </a:cubicBezTo>
                <a:cubicBezTo>
                  <a:pt x="340917" y="618640"/>
                  <a:pt x="229792" y="1086952"/>
                  <a:pt x="213388" y="1146219"/>
                </a:cubicBezTo>
                <a:cubicBezTo>
                  <a:pt x="196984" y="1205486"/>
                  <a:pt x="274242" y="840890"/>
                  <a:pt x="264188" y="889044"/>
                </a:cubicBezTo>
                <a:cubicBezTo>
                  <a:pt x="254134" y="937198"/>
                  <a:pt x="162059" y="1409744"/>
                  <a:pt x="153063" y="1435144"/>
                </a:cubicBezTo>
                <a:cubicBezTo>
                  <a:pt x="144067" y="1460544"/>
                  <a:pt x="209684" y="1178498"/>
                  <a:pt x="210213" y="1041444"/>
                </a:cubicBezTo>
                <a:cubicBezTo>
                  <a:pt x="210742" y="904390"/>
                  <a:pt x="191163" y="615465"/>
                  <a:pt x="156238" y="612819"/>
                </a:cubicBezTo>
                <a:cubicBezTo>
                  <a:pt x="121313" y="610173"/>
                  <a:pt x="-10449" y="1077956"/>
                  <a:pt x="663" y="1025569"/>
                </a:cubicBezTo>
                <a:cubicBezTo>
                  <a:pt x="11775" y="973182"/>
                  <a:pt x="200159" y="369402"/>
                  <a:pt x="222913" y="298494"/>
                </a:cubicBezTo>
                <a:cubicBezTo>
                  <a:pt x="245667" y="227586"/>
                  <a:pt x="112317" y="642982"/>
                  <a:pt x="137188" y="600119"/>
                </a:cubicBezTo>
                <a:cubicBezTo>
                  <a:pt x="162059" y="557257"/>
                  <a:pt x="356792" y="-5777"/>
                  <a:pt x="39118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93E4A877-4430-5422-6D5A-596E9EB5692F}"/>
              </a:ext>
            </a:extLst>
          </p:cNvPr>
          <p:cNvSpPr/>
          <p:nvPr/>
        </p:nvSpPr>
        <p:spPr>
          <a:xfrm>
            <a:off x="6841160" y="2199092"/>
            <a:ext cx="977918" cy="430546"/>
          </a:xfrm>
          <a:custGeom>
            <a:avLst/>
            <a:gdLst>
              <a:gd name="connsiteX0" fmla="*/ 23190 w 977918"/>
              <a:gd name="connsiteY0" fmla="*/ 4358 h 430546"/>
              <a:gd name="connsiteX1" fmla="*/ 943940 w 977918"/>
              <a:gd name="connsiteY1" fmla="*/ 413933 h 430546"/>
              <a:gd name="connsiteX2" fmla="*/ 794715 w 977918"/>
              <a:gd name="connsiteY2" fmla="*/ 356783 h 430546"/>
              <a:gd name="connsiteX3" fmla="*/ 226390 w 977918"/>
              <a:gd name="connsiteY3" fmla="*/ 166283 h 430546"/>
              <a:gd name="connsiteX4" fmla="*/ 270840 w 977918"/>
              <a:gd name="connsiteY4" fmla="*/ 194858 h 430546"/>
              <a:gd name="connsiteX5" fmla="*/ 23190 w 977918"/>
              <a:gd name="connsiteY5" fmla="*/ 4358 h 43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918" h="430546">
                <a:moveTo>
                  <a:pt x="23190" y="4358"/>
                </a:moveTo>
                <a:cubicBezTo>
                  <a:pt x="135373" y="40870"/>
                  <a:pt x="815352" y="355195"/>
                  <a:pt x="943940" y="413933"/>
                </a:cubicBezTo>
                <a:cubicBezTo>
                  <a:pt x="1072528" y="472671"/>
                  <a:pt x="794715" y="356783"/>
                  <a:pt x="794715" y="356783"/>
                </a:cubicBezTo>
                <a:lnTo>
                  <a:pt x="226390" y="166283"/>
                </a:lnTo>
                <a:cubicBezTo>
                  <a:pt x="139078" y="139296"/>
                  <a:pt x="301002" y="217612"/>
                  <a:pt x="270840" y="194858"/>
                </a:cubicBezTo>
                <a:cubicBezTo>
                  <a:pt x="240678" y="172104"/>
                  <a:pt x="-88993" y="-32154"/>
                  <a:pt x="23190" y="4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EFECAA87-9ECB-77E8-7304-A52053F1531C}"/>
              </a:ext>
            </a:extLst>
          </p:cNvPr>
          <p:cNvSpPr/>
          <p:nvPr/>
        </p:nvSpPr>
        <p:spPr>
          <a:xfrm>
            <a:off x="5314881" y="2110482"/>
            <a:ext cx="962197" cy="1087130"/>
          </a:xfrm>
          <a:custGeom>
            <a:avLst/>
            <a:gdLst>
              <a:gd name="connsiteX0" fmla="*/ 962094 w 962197"/>
              <a:gd name="connsiteY0" fmla="*/ 4068 h 1087130"/>
              <a:gd name="connsiteX1" fmla="*/ 292169 w 962197"/>
              <a:gd name="connsiteY1" fmla="*/ 635893 h 1087130"/>
              <a:gd name="connsiteX2" fmla="*/ 400119 w 962197"/>
              <a:gd name="connsiteY2" fmla="*/ 731143 h 1087130"/>
              <a:gd name="connsiteX3" fmla="*/ 76269 w 962197"/>
              <a:gd name="connsiteY3" fmla="*/ 1086743 h 1087130"/>
              <a:gd name="connsiteX4" fmla="*/ 155644 w 962197"/>
              <a:gd name="connsiteY4" fmla="*/ 804168 h 1087130"/>
              <a:gd name="connsiteX5" fmla="*/ 69 w 962197"/>
              <a:gd name="connsiteY5" fmla="*/ 988318 h 1087130"/>
              <a:gd name="connsiteX6" fmla="*/ 177869 w 962197"/>
              <a:gd name="connsiteY6" fmla="*/ 397768 h 1087130"/>
              <a:gd name="connsiteX7" fmla="*/ 101669 w 962197"/>
              <a:gd name="connsiteY7" fmla="*/ 566043 h 1087130"/>
              <a:gd name="connsiteX8" fmla="*/ 657294 w 962197"/>
              <a:gd name="connsiteY8" fmla="*/ 4068 h 1087130"/>
              <a:gd name="connsiteX9" fmla="*/ 346144 w 962197"/>
              <a:gd name="connsiteY9" fmla="*/ 346968 h 1087130"/>
              <a:gd name="connsiteX10" fmla="*/ 962094 w 962197"/>
              <a:gd name="connsiteY10" fmla="*/ 4068 h 10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197" h="1087130">
                <a:moveTo>
                  <a:pt x="962094" y="4068"/>
                </a:moveTo>
                <a:cubicBezTo>
                  <a:pt x="953098" y="52222"/>
                  <a:pt x="385832" y="514714"/>
                  <a:pt x="292169" y="635893"/>
                </a:cubicBezTo>
                <a:cubicBezTo>
                  <a:pt x="198506" y="757072"/>
                  <a:pt x="436102" y="656001"/>
                  <a:pt x="400119" y="731143"/>
                </a:cubicBezTo>
                <a:cubicBezTo>
                  <a:pt x="364136" y="806285"/>
                  <a:pt x="117015" y="1074572"/>
                  <a:pt x="76269" y="1086743"/>
                </a:cubicBezTo>
                <a:cubicBezTo>
                  <a:pt x="35523" y="1098914"/>
                  <a:pt x="168344" y="820572"/>
                  <a:pt x="155644" y="804168"/>
                </a:cubicBezTo>
                <a:cubicBezTo>
                  <a:pt x="142944" y="787764"/>
                  <a:pt x="-3635" y="1056051"/>
                  <a:pt x="69" y="988318"/>
                </a:cubicBezTo>
                <a:cubicBezTo>
                  <a:pt x="3773" y="920585"/>
                  <a:pt x="160936" y="468147"/>
                  <a:pt x="177869" y="397768"/>
                </a:cubicBezTo>
                <a:cubicBezTo>
                  <a:pt x="194802" y="327389"/>
                  <a:pt x="21765" y="631660"/>
                  <a:pt x="101669" y="566043"/>
                </a:cubicBezTo>
                <a:cubicBezTo>
                  <a:pt x="181573" y="500426"/>
                  <a:pt x="616548" y="40580"/>
                  <a:pt x="657294" y="4068"/>
                </a:cubicBezTo>
                <a:cubicBezTo>
                  <a:pt x="698040" y="-32444"/>
                  <a:pt x="301694" y="342735"/>
                  <a:pt x="346144" y="346968"/>
                </a:cubicBezTo>
                <a:cubicBezTo>
                  <a:pt x="390594" y="351201"/>
                  <a:pt x="971090" y="-44086"/>
                  <a:pt x="962094" y="4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5DE9DDE2-2BDA-90F5-7416-87761802AA5C}"/>
              </a:ext>
            </a:extLst>
          </p:cNvPr>
          <p:cNvSpPr/>
          <p:nvPr/>
        </p:nvSpPr>
        <p:spPr>
          <a:xfrm>
            <a:off x="6526893" y="1860390"/>
            <a:ext cx="1060788" cy="756058"/>
          </a:xfrm>
          <a:custGeom>
            <a:avLst/>
            <a:gdLst>
              <a:gd name="connsiteX0" fmla="*/ 907 w 1060788"/>
              <a:gd name="connsiteY0" fmla="*/ 160 h 756058"/>
              <a:gd name="connsiteX1" fmla="*/ 505732 w 1060788"/>
              <a:gd name="connsiteY1" fmla="*/ 574835 h 756058"/>
              <a:gd name="connsiteX2" fmla="*/ 461282 w 1060788"/>
              <a:gd name="connsiteY2" fmla="*/ 470060 h 756058"/>
              <a:gd name="connsiteX3" fmla="*/ 1055007 w 1060788"/>
              <a:gd name="connsiteY3" fmla="*/ 755810 h 756058"/>
              <a:gd name="connsiteX4" fmla="*/ 753382 w 1060788"/>
              <a:gd name="connsiteY4" fmla="*/ 517685 h 756058"/>
              <a:gd name="connsiteX5" fmla="*/ 588282 w 1060788"/>
              <a:gd name="connsiteY5" fmla="*/ 384335 h 756058"/>
              <a:gd name="connsiteX6" fmla="*/ 648607 w 1060788"/>
              <a:gd name="connsiteY6" fmla="*/ 514510 h 756058"/>
              <a:gd name="connsiteX7" fmla="*/ 907 w 1060788"/>
              <a:gd name="connsiteY7" fmla="*/ 160 h 7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88" h="756058">
                <a:moveTo>
                  <a:pt x="907" y="160"/>
                </a:moveTo>
                <a:cubicBezTo>
                  <a:pt x="-22905" y="10214"/>
                  <a:pt x="429003" y="496518"/>
                  <a:pt x="505732" y="574835"/>
                </a:cubicBezTo>
                <a:cubicBezTo>
                  <a:pt x="582461" y="653152"/>
                  <a:pt x="369736" y="439898"/>
                  <a:pt x="461282" y="470060"/>
                </a:cubicBezTo>
                <a:cubicBezTo>
                  <a:pt x="552828" y="500223"/>
                  <a:pt x="1006324" y="747873"/>
                  <a:pt x="1055007" y="755810"/>
                </a:cubicBezTo>
                <a:cubicBezTo>
                  <a:pt x="1103690" y="763747"/>
                  <a:pt x="831170" y="579598"/>
                  <a:pt x="753382" y="517685"/>
                </a:cubicBezTo>
                <a:cubicBezTo>
                  <a:pt x="675595" y="455773"/>
                  <a:pt x="605744" y="384864"/>
                  <a:pt x="588282" y="384335"/>
                </a:cubicBezTo>
                <a:cubicBezTo>
                  <a:pt x="570820" y="383806"/>
                  <a:pt x="742269" y="574835"/>
                  <a:pt x="648607" y="514510"/>
                </a:cubicBezTo>
                <a:cubicBezTo>
                  <a:pt x="554945" y="454185"/>
                  <a:pt x="24719" y="-9894"/>
                  <a:pt x="907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FF297A67-436A-3AB5-61EB-1513B2E55288}"/>
              </a:ext>
            </a:extLst>
          </p:cNvPr>
          <p:cNvSpPr/>
          <p:nvPr/>
        </p:nvSpPr>
        <p:spPr>
          <a:xfrm>
            <a:off x="7726304" y="2354074"/>
            <a:ext cx="337724" cy="1070011"/>
          </a:xfrm>
          <a:custGeom>
            <a:avLst/>
            <a:gdLst>
              <a:gd name="connsiteX0" fmla="*/ 1646 w 337724"/>
              <a:gd name="connsiteY0" fmla="*/ 319276 h 1070011"/>
              <a:gd name="connsiteX1" fmla="*/ 268346 w 337724"/>
              <a:gd name="connsiteY1" fmla="*/ 706626 h 1070011"/>
              <a:gd name="connsiteX2" fmla="*/ 220721 w 337724"/>
              <a:gd name="connsiteY2" fmla="*/ 544701 h 1070011"/>
              <a:gd name="connsiteX3" fmla="*/ 335021 w 337724"/>
              <a:gd name="connsiteY3" fmla="*/ 1065401 h 1070011"/>
              <a:gd name="connsiteX4" fmla="*/ 281046 w 337724"/>
              <a:gd name="connsiteY4" fmla="*/ 754251 h 1070011"/>
              <a:gd name="connsiteX5" fmla="*/ 58796 w 337724"/>
              <a:gd name="connsiteY5" fmla="*/ 4951 h 1070011"/>
              <a:gd name="connsiteX6" fmla="*/ 150871 w 337724"/>
              <a:gd name="connsiteY6" fmla="*/ 424051 h 1070011"/>
              <a:gd name="connsiteX7" fmla="*/ 1646 w 337724"/>
              <a:gd name="connsiteY7" fmla="*/ 319276 h 10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724" h="1070011">
                <a:moveTo>
                  <a:pt x="1646" y="319276"/>
                </a:moveTo>
                <a:cubicBezTo>
                  <a:pt x="21225" y="366372"/>
                  <a:pt x="231834" y="669055"/>
                  <a:pt x="268346" y="706626"/>
                </a:cubicBezTo>
                <a:cubicBezTo>
                  <a:pt x="304859" y="744197"/>
                  <a:pt x="209609" y="484905"/>
                  <a:pt x="220721" y="544701"/>
                </a:cubicBezTo>
                <a:cubicBezTo>
                  <a:pt x="231834" y="604497"/>
                  <a:pt x="324967" y="1030476"/>
                  <a:pt x="335021" y="1065401"/>
                </a:cubicBezTo>
                <a:cubicBezTo>
                  <a:pt x="345075" y="1100326"/>
                  <a:pt x="327083" y="930993"/>
                  <a:pt x="281046" y="754251"/>
                </a:cubicBezTo>
                <a:cubicBezTo>
                  <a:pt x="235009" y="577509"/>
                  <a:pt x="80492" y="59984"/>
                  <a:pt x="58796" y="4951"/>
                </a:cubicBezTo>
                <a:cubicBezTo>
                  <a:pt x="37100" y="-50082"/>
                  <a:pt x="158279" y="370605"/>
                  <a:pt x="150871" y="424051"/>
                </a:cubicBezTo>
                <a:cubicBezTo>
                  <a:pt x="143463" y="477497"/>
                  <a:pt x="-17933" y="272180"/>
                  <a:pt x="1646" y="319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06753880-DB84-B4E1-432A-EB176DF990D0}"/>
              </a:ext>
            </a:extLst>
          </p:cNvPr>
          <p:cNvSpPr/>
          <p:nvPr/>
        </p:nvSpPr>
        <p:spPr>
          <a:xfrm>
            <a:off x="357430" y="5368020"/>
            <a:ext cx="227808" cy="1055808"/>
          </a:xfrm>
          <a:custGeom>
            <a:avLst/>
            <a:gdLst>
              <a:gd name="connsiteX0" fmla="*/ 226770 w 227808"/>
              <a:gd name="connsiteY0" fmla="*/ 905 h 1055808"/>
              <a:gd name="connsiteX1" fmla="*/ 118820 w 227808"/>
              <a:gd name="connsiteY1" fmla="*/ 334280 h 1055808"/>
              <a:gd name="connsiteX2" fmla="*/ 96595 w 227808"/>
              <a:gd name="connsiteY2" fmla="*/ 658130 h 1055808"/>
              <a:gd name="connsiteX3" fmla="*/ 90245 w 227808"/>
              <a:gd name="connsiteY3" fmla="*/ 512080 h 1055808"/>
              <a:gd name="connsiteX4" fmla="*/ 33095 w 227808"/>
              <a:gd name="connsiteY4" fmla="*/ 1051830 h 1055808"/>
              <a:gd name="connsiteX5" fmla="*/ 71195 w 227808"/>
              <a:gd name="connsiteY5" fmla="*/ 740680 h 1055808"/>
              <a:gd name="connsiteX6" fmla="*/ 42620 w 227808"/>
              <a:gd name="connsiteY6" fmla="*/ 429530 h 1055808"/>
              <a:gd name="connsiteX7" fmla="*/ 1345 w 227808"/>
              <a:gd name="connsiteY7" fmla="*/ 566055 h 1055808"/>
              <a:gd name="connsiteX8" fmla="*/ 96595 w 227808"/>
              <a:gd name="connsiteY8" fmla="*/ 156480 h 1055808"/>
              <a:gd name="connsiteX9" fmla="*/ 45795 w 227808"/>
              <a:gd name="connsiteY9" fmla="*/ 232680 h 1055808"/>
              <a:gd name="connsiteX10" fmla="*/ 226770 w 227808"/>
              <a:gd name="connsiteY10" fmla="*/ 905 h 10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808" h="1055808">
                <a:moveTo>
                  <a:pt x="226770" y="905"/>
                </a:moveTo>
                <a:cubicBezTo>
                  <a:pt x="238941" y="17838"/>
                  <a:pt x="140516" y="224743"/>
                  <a:pt x="118820" y="334280"/>
                </a:cubicBezTo>
                <a:cubicBezTo>
                  <a:pt x="97124" y="443817"/>
                  <a:pt x="101357" y="628497"/>
                  <a:pt x="96595" y="658130"/>
                </a:cubicBezTo>
                <a:cubicBezTo>
                  <a:pt x="91833" y="687763"/>
                  <a:pt x="100828" y="446463"/>
                  <a:pt x="90245" y="512080"/>
                </a:cubicBezTo>
                <a:cubicBezTo>
                  <a:pt x="79662" y="577697"/>
                  <a:pt x="36270" y="1013730"/>
                  <a:pt x="33095" y="1051830"/>
                </a:cubicBezTo>
                <a:cubicBezTo>
                  <a:pt x="29920" y="1089930"/>
                  <a:pt x="69608" y="844397"/>
                  <a:pt x="71195" y="740680"/>
                </a:cubicBezTo>
                <a:cubicBezTo>
                  <a:pt x="72782" y="636963"/>
                  <a:pt x="54262" y="458634"/>
                  <a:pt x="42620" y="429530"/>
                </a:cubicBezTo>
                <a:cubicBezTo>
                  <a:pt x="30978" y="400426"/>
                  <a:pt x="-7651" y="611563"/>
                  <a:pt x="1345" y="566055"/>
                </a:cubicBezTo>
                <a:cubicBezTo>
                  <a:pt x="10341" y="520547"/>
                  <a:pt x="89187" y="212042"/>
                  <a:pt x="96595" y="156480"/>
                </a:cubicBezTo>
                <a:cubicBezTo>
                  <a:pt x="104003" y="100918"/>
                  <a:pt x="27803" y="255434"/>
                  <a:pt x="45795" y="232680"/>
                </a:cubicBezTo>
                <a:cubicBezTo>
                  <a:pt x="63787" y="209926"/>
                  <a:pt x="214599" y="-16028"/>
                  <a:pt x="226770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AE9BBB2B-96B5-CD89-4A1C-73B2B16063B3}"/>
              </a:ext>
            </a:extLst>
          </p:cNvPr>
          <p:cNvSpPr/>
          <p:nvPr/>
        </p:nvSpPr>
        <p:spPr>
          <a:xfrm>
            <a:off x="438708" y="5266288"/>
            <a:ext cx="311595" cy="1585053"/>
          </a:xfrm>
          <a:custGeom>
            <a:avLst/>
            <a:gdLst>
              <a:gd name="connsiteX0" fmla="*/ 310592 w 311595"/>
              <a:gd name="connsiteY0" fmla="*/ 1037 h 1585053"/>
              <a:gd name="connsiteX1" fmla="*/ 189942 w 311595"/>
              <a:gd name="connsiteY1" fmla="*/ 362987 h 1585053"/>
              <a:gd name="connsiteX2" fmla="*/ 237567 w 311595"/>
              <a:gd name="connsiteY2" fmla="*/ 255037 h 1585053"/>
              <a:gd name="connsiteX3" fmla="*/ 66117 w 311595"/>
              <a:gd name="connsiteY3" fmla="*/ 890037 h 1585053"/>
              <a:gd name="connsiteX4" fmla="*/ 101042 w 311595"/>
              <a:gd name="connsiteY4" fmla="*/ 772562 h 1585053"/>
              <a:gd name="connsiteX5" fmla="*/ 5792 w 311595"/>
              <a:gd name="connsiteY5" fmla="*/ 1547262 h 1585053"/>
              <a:gd name="connsiteX6" fmla="*/ 24842 w 311595"/>
              <a:gd name="connsiteY6" fmla="*/ 1344062 h 1585053"/>
              <a:gd name="connsiteX7" fmla="*/ 142317 w 311595"/>
              <a:gd name="connsiteY7" fmla="*/ 302662 h 1585053"/>
              <a:gd name="connsiteX8" fmla="*/ 110567 w 311595"/>
              <a:gd name="connsiteY8" fmla="*/ 496337 h 1585053"/>
              <a:gd name="connsiteX9" fmla="*/ 310592 w 311595"/>
              <a:gd name="connsiteY9" fmla="*/ 1037 h 158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95" h="1585053">
                <a:moveTo>
                  <a:pt x="310592" y="1037"/>
                </a:moveTo>
                <a:cubicBezTo>
                  <a:pt x="323821" y="-21188"/>
                  <a:pt x="202113" y="320654"/>
                  <a:pt x="189942" y="362987"/>
                </a:cubicBezTo>
                <a:cubicBezTo>
                  <a:pt x="177771" y="405320"/>
                  <a:pt x="258204" y="167195"/>
                  <a:pt x="237567" y="255037"/>
                </a:cubicBezTo>
                <a:cubicBezTo>
                  <a:pt x="216929" y="342879"/>
                  <a:pt x="88871" y="803783"/>
                  <a:pt x="66117" y="890037"/>
                </a:cubicBezTo>
                <a:cubicBezTo>
                  <a:pt x="43363" y="976291"/>
                  <a:pt x="111096" y="663024"/>
                  <a:pt x="101042" y="772562"/>
                </a:cubicBezTo>
                <a:cubicBezTo>
                  <a:pt x="90988" y="882100"/>
                  <a:pt x="18492" y="1452012"/>
                  <a:pt x="5792" y="1547262"/>
                </a:cubicBezTo>
                <a:cubicBezTo>
                  <a:pt x="-6908" y="1642512"/>
                  <a:pt x="2088" y="1551495"/>
                  <a:pt x="24842" y="1344062"/>
                </a:cubicBezTo>
                <a:cubicBezTo>
                  <a:pt x="47596" y="1136629"/>
                  <a:pt x="128029" y="443950"/>
                  <a:pt x="142317" y="302662"/>
                </a:cubicBezTo>
                <a:cubicBezTo>
                  <a:pt x="156605" y="161374"/>
                  <a:pt x="84109" y="541845"/>
                  <a:pt x="110567" y="496337"/>
                </a:cubicBezTo>
                <a:cubicBezTo>
                  <a:pt x="137025" y="450829"/>
                  <a:pt x="297363" y="23262"/>
                  <a:pt x="310592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1B10DE07-06DF-28DA-4E36-963F6CCD293B}"/>
              </a:ext>
            </a:extLst>
          </p:cNvPr>
          <p:cNvSpPr/>
          <p:nvPr/>
        </p:nvSpPr>
        <p:spPr>
          <a:xfrm>
            <a:off x="278734" y="5182831"/>
            <a:ext cx="419766" cy="196229"/>
          </a:xfrm>
          <a:custGeom>
            <a:avLst/>
            <a:gdLst>
              <a:gd name="connsiteX0" fmla="*/ 13366 w 419766"/>
              <a:gd name="connsiteY0" fmla="*/ 5119 h 196229"/>
              <a:gd name="connsiteX1" fmla="*/ 19716 w 419766"/>
              <a:gd name="connsiteY1" fmla="*/ 94019 h 196229"/>
              <a:gd name="connsiteX2" fmla="*/ 200691 w 419766"/>
              <a:gd name="connsiteY2" fmla="*/ 195619 h 196229"/>
              <a:gd name="connsiteX3" fmla="*/ 41941 w 419766"/>
              <a:gd name="connsiteY3" fmla="*/ 138469 h 196229"/>
              <a:gd name="connsiteX4" fmla="*/ 394366 w 419766"/>
              <a:gd name="connsiteY4" fmla="*/ 182919 h 196229"/>
              <a:gd name="connsiteX5" fmla="*/ 419766 w 419766"/>
              <a:gd name="connsiteY5" fmla="*/ 186094 h 196229"/>
              <a:gd name="connsiteX6" fmla="*/ 80041 w 419766"/>
              <a:gd name="connsiteY6" fmla="*/ 135294 h 196229"/>
              <a:gd name="connsiteX7" fmla="*/ 95916 w 419766"/>
              <a:gd name="connsiteY7" fmla="*/ 24169 h 196229"/>
              <a:gd name="connsiteX8" fmla="*/ 13366 w 419766"/>
              <a:gd name="connsiteY8" fmla="*/ 5119 h 1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66" h="196229">
                <a:moveTo>
                  <a:pt x="13366" y="5119"/>
                </a:moveTo>
                <a:cubicBezTo>
                  <a:pt x="666" y="16761"/>
                  <a:pt x="-11505" y="62269"/>
                  <a:pt x="19716" y="94019"/>
                </a:cubicBezTo>
                <a:cubicBezTo>
                  <a:pt x="50937" y="125769"/>
                  <a:pt x="196987" y="188211"/>
                  <a:pt x="200691" y="195619"/>
                </a:cubicBezTo>
                <a:cubicBezTo>
                  <a:pt x="204395" y="203027"/>
                  <a:pt x="9662" y="140586"/>
                  <a:pt x="41941" y="138469"/>
                </a:cubicBezTo>
                <a:cubicBezTo>
                  <a:pt x="74220" y="136352"/>
                  <a:pt x="394366" y="182919"/>
                  <a:pt x="394366" y="182919"/>
                </a:cubicBezTo>
                <a:lnTo>
                  <a:pt x="419766" y="186094"/>
                </a:lnTo>
                <a:cubicBezTo>
                  <a:pt x="367379" y="178157"/>
                  <a:pt x="134016" y="162281"/>
                  <a:pt x="80041" y="135294"/>
                </a:cubicBezTo>
                <a:cubicBezTo>
                  <a:pt x="26066" y="108307"/>
                  <a:pt x="102266" y="45865"/>
                  <a:pt x="95916" y="24169"/>
                </a:cubicBezTo>
                <a:cubicBezTo>
                  <a:pt x="89566" y="2473"/>
                  <a:pt x="26066" y="-6523"/>
                  <a:pt x="13366" y="5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D2CA7E8A-DCD2-49DA-0DC4-BF7AE36B36C1}"/>
              </a:ext>
            </a:extLst>
          </p:cNvPr>
          <p:cNvSpPr/>
          <p:nvPr/>
        </p:nvSpPr>
        <p:spPr>
          <a:xfrm>
            <a:off x="-42514" y="5185804"/>
            <a:ext cx="290188" cy="892106"/>
          </a:xfrm>
          <a:custGeom>
            <a:avLst/>
            <a:gdLst>
              <a:gd name="connsiteX0" fmla="*/ 4414 w 290188"/>
              <a:gd name="connsiteY0" fmla="*/ 21196 h 892106"/>
              <a:gd name="connsiteX1" fmla="*/ 169514 w 290188"/>
              <a:gd name="connsiteY1" fmla="*/ 125971 h 892106"/>
              <a:gd name="connsiteX2" fmla="*/ 290164 w 290188"/>
              <a:gd name="connsiteY2" fmla="*/ 91046 h 892106"/>
              <a:gd name="connsiteX3" fmla="*/ 159989 w 290188"/>
              <a:gd name="connsiteY3" fmla="*/ 186296 h 892106"/>
              <a:gd name="connsiteX4" fmla="*/ 242539 w 290188"/>
              <a:gd name="connsiteY4" fmla="*/ 414896 h 892106"/>
              <a:gd name="connsiteX5" fmla="*/ 144114 w 290188"/>
              <a:gd name="connsiteY5" fmla="*/ 319646 h 892106"/>
              <a:gd name="connsiteX6" fmla="*/ 267939 w 290188"/>
              <a:gd name="connsiteY6" fmla="*/ 576821 h 892106"/>
              <a:gd name="connsiteX7" fmla="*/ 83789 w 290188"/>
              <a:gd name="connsiteY7" fmla="*/ 418071 h 892106"/>
              <a:gd name="connsiteX8" fmla="*/ 223489 w 290188"/>
              <a:gd name="connsiteY8" fmla="*/ 646671 h 892106"/>
              <a:gd name="connsiteX9" fmla="*/ 71089 w 290188"/>
              <a:gd name="connsiteY9" fmla="*/ 497446 h 892106"/>
              <a:gd name="connsiteX10" fmla="*/ 245714 w 290188"/>
              <a:gd name="connsiteY10" fmla="*/ 745096 h 892106"/>
              <a:gd name="connsiteX11" fmla="*/ 102839 w 290188"/>
              <a:gd name="connsiteY11" fmla="*/ 624446 h 892106"/>
              <a:gd name="connsiteX12" fmla="*/ 261589 w 290188"/>
              <a:gd name="connsiteY12" fmla="*/ 891146 h 892106"/>
              <a:gd name="connsiteX13" fmla="*/ 115539 w 290188"/>
              <a:gd name="connsiteY13" fmla="*/ 700646 h 892106"/>
              <a:gd name="connsiteX14" fmla="*/ 29814 w 290188"/>
              <a:gd name="connsiteY14" fmla="*/ 367271 h 892106"/>
              <a:gd name="connsiteX15" fmla="*/ 45689 w 290188"/>
              <a:gd name="connsiteY15" fmla="*/ 608571 h 892106"/>
              <a:gd name="connsiteX16" fmla="*/ 4414 w 290188"/>
              <a:gd name="connsiteY16" fmla="*/ 21196 h 8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188" h="892106">
                <a:moveTo>
                  <a:pt x="4414" y="21196"/>
                </a:moveTo>
                <a:cubicBezTo>
                  <a:pt x="25051" y="-59237"/>
                  <a:pt x="121889" y="114329"/>
                  <a:pt x="169514" y="125971"/>
                </a:cubicBezTo>
                <a:cubicBezTo>
                  <a:pt x="217139" y="137613"/>
                  <a:pt x="291751" y="80992"/>
                  <a:pt x="290164" y="91046"/>
                </a:cubicBezTo>
                <a:cubicBezTo>
                  <a:pt x="288577" y="101100"/>
                  <a:pt x="167926" y="132321"/>
                  <a:pt x="159989" y="186296"/>
                </a:cubicBezTo>
                <a:cubicBezTo>
                  <a:pt x="152052" y="240271"/>
                  <a:pt x="245185" y="392671"/>
                  <a:pt x="242539" y="414896"/>
                </a:cubicBezTo>
                <a:cubicBezTo>
                  <a:pt x="239893" y="437121"/>
                  <a:pt x="139881" y="292659"/>
                  <a:pt x="144114" y="319646"/>
                </a:cubicBezTo>
                <a:cubicBezTo>
                  <a:pt x="148347" y="346634"/>
                  <a:pt x="277993" y="560417"/>
                  <a:pt x="267939" y="576821"/>
                </a:cubicBezTo>
                <a:cubicBezTo>
                  <a:pt x="257885" y="593225"/>
                  <a:pt x="91197" y="406429"/>
                  <a:pt x="83789" y="418071"/>
                </a:cubicBezTo>
                <a:cubicBezTo>
                  <a:pt x="76381" y="429713"/>
                  <a:pt x="225606" y="633442"/>
                  <a:pt x="223489" y="646671"/>
                </a:cubicBezTo>
                <a:cubicBezTo>
                  <a:pt x="221372" y="659900"/>
                  <a:pt x="67385" y="481042"/>
                  <a:pt x="71089" y="497446"/>
                </a:cubicBezTo>
                <a:cubicBezTo>
                  <a:pt x="74793" y="513850"/>
                  <a:pt x="240422" y="723930"/>
                  <a:pt x="245714" y="745096"/>
                </a:cubicBezTo>
                <a:cubicBezTo>
                  <a:pt x="251006" y="766262"/>
                  <a:pt x="100193" y="600104"/>
                  <a:pt x="102839" y="624446"/>
                </a:cubicBezTo>
                <a:cubicBezTo>
                  <a:pt x="105485" y="648788"/>
                  <a:pt x="259472" y="878446"/>
                  <a:pt x="261589" y="891146"/>
                </a:cubicBezTo>
                <a:cubicBezTo>
                  <a:pt x="263706" y="903846"/>
                  <a:pt x="154168" y="787958"/>
                  <a:pt x="115539" y="700646"/>
                </a:cubicBezTo>
                <a:cubicBezTo>
                  <a:pt x="76910" y="613334"/>
                  <a:pt x="41456" y="382617"/>
                  <a:pt x="29814" y="367271"/>
                </a:cubicBezTo>
                <a:cubicBezTo>
                  <a:pt x="18172" y="351925"/>
                  <a:pt x="49393" y="659900"/>
                  <a:pt x="45689" y="608571"/>
                </a:cubicBezTo>
                <a:cubicBezTo>
                  <a:pt x="41985" y="557242"/>
                  <a:pt x="-16223" y="101629"/>
                  <a:pt x="4414" y="2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8C343DA2-99EC-02C2-592F-C4B8A672FFD9}"/>
              </a:ext>
            </a:extLst>
          </p:cNvPr>
          <p:cNvSpPr/>
          <p:nvPr/>
        </p:nvSpPr>
        <p:spPr>
          <a:xfrm>
            <a:off x="195259" y="5348478"/>
            <a:ext cx="267045" cy="1471024"/>
          </a:xfrm>
          <a:custGeom>
            <a:avLst/>
            <a:gdLst>
              <a:gd name="connsiteX0" fmla="*/ 261941 w 267045"/>
              <a:gd name="connsiteY0" fmla="*/ 23622 h 1471024"/>
              <a:gd name="connsiteX1" fmla="*/ 131766 w 267045"/>
              <a:gd name="connsiteY1" fmla="*/ 563372 h 1471024"/>
              <a:gd name="connsiteX2" fmla="*/ 141291 w 267045"/>
              <a:gd name="connsiteY2" fmla="*/ 480822 h 1471024"/>
              <a:gd name="connsiteX3" fmla="*/ 42866 w 267045"/>
              <a:gd name="connsiteY3" fmla="*/ 1230122 h 1471024"/>
              <a:gd name="connsiteX4" fmla="*/ 36516 w 267045"/>
              <a:gd name="connsiteY4" fmla="*/ 1122172 h 1471024"/>
              <a:gd name="connsiteX5" fmla="*/ 4766 w 267045"/>
              <a:gd name="connsiteY5" fmla="*/ 1461897 h 1471024"/>
              <a:gd name="connsiteX6" fmla="*/ 14291 w 267045"/>
              <a:gd name="connsiteY6" fmla="*/ 1293622 h 1471024"/>
              <a:gd name="connsiteX7" fmla="*/ 134941 w 267045"/>
              <a:gd name="connsiteY7" fmla="*/ 483997 h 1471024"/>
              <a:gd name="connsiteX8" fmla="*/ 96841 w 267045"/>
              <a:gd name="connsiteY8" fmla="*/ 572897 h 1471024"/>
              <a:gd name="connsiteX9" fmla="*/ 227016 w 267045"/>
              <a:gd name="connsiteY9" fmla="*/ 141097 h 1471024"/>
              <a:gd name="connsiteX10" fmla="*/ 261941 w 267045"/>
              <a:gd name="connsiteY10" fmla="*/ 23622 h 14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45" h="1471024">
                <a:moveTo>
                  <a:pt x="261941" y="23622"/>
                </a:moveTo>
                <a:cubicBezTo>
                  <a:pt x="246066" y="94001"/>
                  <a:pt x="151874" y="487172"/>
                  <a:pt x="131766" y="563372"/>
                </a:cubicBezTo>
                <a:cubicBezTo>
                  <a:pt x="111658" y="639572"/>
                  <a:pt x="156108" y="369697"/>
                  <a:pt x="141291" y="480822"/>
                </a:cubicBezTo>
                <a:cubicBezTo>
                  <a:pt x="126474" y="591947"/>
                  <a:pt x="60328" y="1123230"/>
                  <a:pt x="42866" y="1230122"/>
                </a:cubicBezTo>
                <a:cubicBezTo>
                  <a:pt x="25404" y="1337014"/>
                  <a:pt x="42866" y="1083543"/>
                  <a:pt x="36516" y="1122172"/>
                </a:cubicBezTo>
                <a:cubicBezTo>
                  <a:pt x="30166" y="1160801"/>
                  <a:pt x="8470" y="1433322"/>
                  <a:pt x="4766" y="1461897"/>
                </a:cubicBezTo>
                <a:cubicBezTo>
                  <a:pt x="1062" y="1490472"/>
                  <a:pt x="-7405" y="1456605"/>
                  <a:pt x="14291" y="1293622"/>
                </a:cubicBezTo>
                <a:cubicBezTo>
                  <a:pt x="35987" y="1130639"/>
                  <a:pt x="121183" y="604118"/>
                  <a:pt x="134941" y="483997"/>
                </a:cubicBezTo>
                <a:cubicBezTo>
                  <a:pt x="148699" y="363876"/>
                  <a:pt x="81495" y="630047"/>
                  <a:pt x="96841" y="572897"/>
                </a:cubicBezTo>
                <a:cubicBezTo>
                  <a:pt x="112187" y="515747"/>
                  <a:pt x="200029" y="227880"/>
                  <a:pt x="227016" y="141097"/>
                </a:cubicBezTo>
                <a:cubicBezTo>
                  <a:pt x="254003" y="54314"/>
                  <a:pt x="277816" y="-46757"/>
                  <a:pt x="261941" y="2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9FB9082B-F331-D846-3D84-626AC0A91250}"/>
              </a:ext>
            </a:extLst>
          </p:cNvPr>
          <p:cNvSpPr/>
          <p:nvPr/>
        </p:nvSpPr>
        <p:spPr>
          <a:xfrm>
            <a:off x="179007" y="5437822"/>
            <a:ext cx="182944" cy="1208391"/>
          </a:xfrm>
          <a:custGeom>
            <a:avLst/>
            <a:gdLst>
              <a:gd name="connsiteX0" fmla="*/ 182943 w 182944"/>
              <a:gd name="connsiteY0" fmla="*/ 953 h 1208391"/>
              <a:gd name="connsiteX1" fmla="*/ 55943 w 182944"/>
              <a:gd name="connsiteY1" fmla="*/ 540703 h 1208391"/>
              <a:gd name="connsiteX2" fmla="*/ 49593 w 182944"/>
              <a:gd name="connsiteY2" fmla="*/ 454978 h 1208391"/>
              <a:gd name="connsiteX3" fmla="*/ 1968 w 182944"/>
              <a:gd name="connsiteY3" fmla="*/ 1197928 h 1208391"/>
              <a:gd name="connsiteX4" fmla="*/ 14668 w 182944"/>
              <a:gd name="connsiteY4" fmla="*/ 855028 h 1208391"/>
              <a:gd name="connsiteX5" fmla="*/ 65468 w 182944"/>
              <a:gd name="connsiteY5" fmla="*/ 350203 h 1208391"/>
              <a:gd name="connsiteX6" fmla="*/ 59118 w 182944"/>
              <a:gd name="connsiteY6" fmla="*/ 407353 h 1208391"/>
              <a:gd name="connsiteX7" fmla="*/ 182943 w 182944"/>
              <a:gd name="connsiteY7" fmla="*/ 953 h 12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944" h="1208391">
                <a:moveTo>
                  <a:pt x="182943" y="953"/>
                </a:moveTo>
                <a:cubicBezTo>
                  <a:pt x="182414" y="23178"/>
                  <a:pt x="78168" y="465032"/>
                  <a:pt x="55943" y="540703"/>
                </a:cubicBezTo>
                <a:cubicBezTo>
                  <a:pt x="33718" y="616374"/>
                  <a:pt x="58589" y="345441"/>
                  <a:pt x="49593" y="454978"/>
                </a:cubicBezTo>
                <a:cubicBezTo>
                  <a:pt x="40597" y="564515"/>
                  <a:pt x="7789" y="1131253"/>
                  <a:pt x="1968" y="1197928"/>
                </a:cubicBezTo>
                <a:cubicBezTo>
                  <a:pt x="-3853" y="1264603"/>
                  <a:pt x="4085" y="996315"/>
                  <a:pt x="14668" y="855028"/>
                </a:cubicBezTo>
                <a:cubicBezTo>
                  <a:pt x="25251" y="713741"/>
                  <a:pt x="58060" y="424816"/>
                  <a:pt x="65468" y="350203"/>
                </a:cubicBezTo>
                <a:cubicBezTo>
                  <a:pt x="72876" y="275591"/>
                  <a:pt x="41655" y="462916"/>
                  <a:pt x="59118" y="407353"/>
                </a:cubicBezTo>
                <a:cubicBezTo>
                  <a:pt x="76581" y="351790"/>
                  <a:pt x="183472" y="-21272"/>
                  <a:pt x="182943" y="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A4B6C510-46D7-C232-EA8A-97BBA641896B}"/>
              </a:ext>
            </a:extLst>
          </p:cNvPr>
          <p:cNvSpPr/>
          <p:nvPr/>
        </p:nvSpPr>
        <p:spPr>
          <a:xfrm>
            <a:off x="-48453" y="6368454"/>
            <a:ext cx="839049" cy="796281"/>
          </a:xfrm>
          <a:custGeom>
            <a:avLst/>
            <a:gdLst>
              <a:gd name="connsiteX0" fmla="*/ 832678 w 839049"/>
              <a:gd name="connsiteY0" fmla="*/ 3771 h 796281"/>
              <a:gd name="connsiteX1" fmla="*/ 13528 w 839049"/>
              <a:gd name="connsiteY1" fmla="*/ 784821 h 796281"/>
              <a:gd name="connsiteX2" fmla="*/ 324678 w 839049"/>
              <a:gd name="connsiteY2" fmla="*/ 470496 h 796281"/>
              <a:gd name="connsiteX3" fmla="*/ 359603 w 839049"/>
              <a:gd name="connsiteY3" fmla="*/ 483196 h 796281"/>
              <a:gd name="connsiteX4" fmla="*/ 556453 w 839049"/>
              <a:gd name="connsiteY4" fmla="*/ 308571 h 796281"/>
              <a:gd name="connsiteX5" fmla="*/ 400878 w 839049"/>
              <a:gd name="connsiteY5" fmla="*/ 480021 h 796281"/>
              <a:gd name="connsiteX6" fmla="*/ 832678 w 839049"/>
              <a:gd name="connsiteY6" fmla="*/ 3771 h 79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049" h="796281">
                <a:moveTo>
                  <a:pt x="832678" y="3771"/>
                </a:moveTo>
                <a:cubicBezTo>
                  <a:pt x="768120" y="54571"/>
                  <a:pt x="98195" y="707034"/>
                  <a:pt x="13528" y="784821"/>
                </a:cubicBezTo>
                <a:cubicBezTo>
                  <a:pt x="-71139" y="862609"/>
                  <a:pt x="266999" y="520767"/>
                  <a:pt x="324678" y="470496"/>
                </a:cubicBezTo>
                <a:cubicBezTo>
                  <a:pt x="382357" y="420225"/>
                  <a:pt x="320974" y="510183"/>
                  <a:pt x="359603" y="483196"/>
                </a:cubicBezTo>
                <a:cubicBezTo>
                  <a:pt x="398232" y="456209"/>
                  <a:pt x="549574" y="309100"/>
                  <a:pt x="556453" y="308571"/>
                </a:cubicBezTo>
                <a:cubicBezTo>
                  <a:pt x="563332" y="308042"/>
                  <a:pt x="350607" y="528704"/>
                  <a:pt x="400878" y="480021"/>
                </a:cubicBezTo>
                <a:cubicBezTo>
                  <a:pt x="451149" y="431338"/>
                  <a:pt x="897236" y="-47029"/>
                  <a:pt x="832678" y="3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5F3C6362-9433-26C6-2C5F-B2D64A7952E9}"/>
              </a:ext>
            </a:extLst>
          </p:cNvPr>
          <p:cNvSpPr/>
          <p:nvPr/>
        </p:nvSpPr>
        <p:spPr>
          <a:xfrm>
            <a:off x="94275" y="5249771"/>
            <a:ext cx="536684" cy="170830"/>
          </a:xfrm>
          <a:custGeom>
            <a:avLst/>
            <a:gdLst>
              <a:gd name="connsiteX0" fmla="*/ 975 w 536684"/>
              <a:gd name="connsiteY0" fmla="*/ 169954 h 170830"/>
              <a:gd name="connsiteX1" fmla="*/ 172425 w 536684"/>
              <a:gd name="connsiteY1" fmla="*/ 71529 h 170830"/>
              <a:gd name="connsiteX2" fmla="*/ 531200 w 536684"/>
              <a:gd name="connsiteY2" fmla="*/ 46129 h 170830"/>
              <a:gd name="connsiteX3" fmla="*/ 362925 w 536684"/>
              <a:gd name="connsiteY3" fmla="*/ 49304 h 170830"/>
              <a:gd name="connsiteX4" fmla="*/ 7325 w 536684"/>
              <a:gd name="connsiteY4" fmla="*/ 30254 h 170830"/>
              <a:gd name="connsiteX5" fmla="*/ 242275 w 536684"/>
              <a:gd name="connsiteY5" fmla="*/ 8029 h 170830"/>
              <a:gd name="connsiteX6" fmla="*/ 975 w 536684"/>
              <a:gd name="connsiteY6" fmla="*/ 169954 h 1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84" h="170830">
                <a:moveTo>
                  <a:pt x="975" y="169954"/>
                </a:moveTo>
                <a:cubicBezTo>
                  <a:pt x="-10667" y="180537"/>
                  <a:pt x="84054" y="92167"/>
                  <a:pt x="172425" y="71529"/>
                </a:cubicBezTo>
                <a:cubicBezTo>
                  <a:pt x="260796" y="50891"/>
                  <a:pt x="499450" y="49833"/>
                  <a:pt x="531200" y="46129"/>
                </a:cubicBezTo>
                <a:cubicBezTo>
                  <a:pt x="562950" y="42425"/>
                  <a:pt x="450237" y="51950"/>
                  <a:pt x="362925" y="49304"/>
                </a:cubicBezTo>
                <a:cubicBezTo>
                  <a:pt x="275613" y="46658"/>
                  <a:pt x="27433" y="37133"/>
                  <a:pt x="7325" y="30254"/>
                </a:cubicBezTo>
                <a:cubicBezTo>
                  <a:pt x="-12783" y="23375"/>
                  <a:pt x="242275" y="-16842"/>
                  <a:pt x="242275" y="8029"/>
                </a:cubicBezTo>
                <a:cubicBezTo>
                  <a:pt x="242275" y="32900"/>
                  <a:pt x="12617" y="159371"/>
                  <a:pt x="975" y="169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99662127-24DD-BA3B-7340-E88C354C2877}"/>
              </a:ext>
            </a:extLst>
          </p:cNvPr>
          <p:cNvSpPr/>
          <p:nvPr/>
        </p:nvSpPr>
        <p:spPr>
          <a:xfrm>
            <a:off x="185211" y="5222864"/>
            <a:ext cx="609137" cy="1063636"/>
          </a:xfrm>
          <a:custGeom>
            <a:avLst/>
            <a:gdLst>
              <a:gd name="connsiteX0" fmla="*/ 5289 w 609137"/>
              <a:gd name="connsiteY0" fmla="*/ 11 h 1063636"/>
              <a:gd name="connsiteX1" fmla="*/ 75139 w 609137"/>
              <a:gd name="connsiteY1" fmla="*/ 330211 h 1063636"/>
              <a:gd name="connsiteX2" fmla="*/ 59264 w 609137"/>
              <a:gd name="connsiteY2" fmla="*/ 704861 h 1063636"/>
              <a:gd name="connsiteX3" fmla="*/ 46564 w 609137"/>
              <a:gd name="connsiteY3" fmla="*/ 539761 h 1063636"/>
              <a:gd name="connsiteX4" fmla="*/ 46564 w 609137"/>
              <a:gd name="connsiteY4" fmla="*/ 1063636 h 1063636"/>
              <a:gd name="connsiteX5" fmla="*/ 43389 w 609137"/>
              <a:gd name="connsiteY5" fmla="*/ 536586 h 1063636"/>
              <a:gd name="connsiteX6" fmla="*/ 65614 w 609137"/>
              <a:gd name="connsiteY6" fmla="*/ 269886 h 1063636"/>
              <a:gd name="connsiteX7" fmla="*/ 198964 w 609137"/>
              <a:gd name="connsiteY7" fmla="*/ 279411 h 1063636"/>
              <a:gd name="connsiteX8" fmla="*/ 148164 w 609137"/>
              <a:gd name="connsiteY8" fmla="*/ 273061 h 1063636"/>
              <a:gd name="connsiteX9" fmla="*/ 608539 w 609137"/>
              <a:gd name="connsiteY9" fmla="*/ 234961 h 1063636"/>
              <a:gd name="connsiteX10" fmla="*/ 240239 w 609137"/>
              <a:gd name="connsiteY10" fmla="*/ 317511 h 1063636"/>
              <a:gd name="connsiteX11" fmla="*/ 5289 w 609137"/>
              <a:gd name="connsiteY11" fmla="*/ 11 h 1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137" h="1063636">
                <a:moveTo>
                  <a:pt x="5289" y="11"/>
                </a:moveTo>
                <a:cubicBezTo>
                  <a:pt x="-22228" y="2128"/>
                  <a:pt x="66143" y="212736"/>
                  <a:pt x="75139" y="330211"/>
                </a:cubicBezTo>
                <a:cubicBezTo>
                  <a:pt x="84135" y="447686"/>
                  <a:pt x="64027" y="669936"/>
                  <a:pt x="59264" y="704861"/>
                </a:cubicBezTo>
                <a:cubicBezTo>
                  <a:pt x="54502" y="739786"/>
                  <a:pt x="48681" y="479965"/>
                  <a:pt x="46564" y="539761"/>
                </a:cubicBezTo>
                <a:cubicBezTo>
                  <a:pt x="44447" y="599557"/>
                  <a:pt x="47093" y="1064165"/>
                  <a:pt x="46564" y="1063636"/>
                </a:cubicBezTo>
                <a:cubicBezTo>
                  <a:pt x="46035" y="1063107"/>
                  <a:pt x="40214" y="668878"/>
                  <a:pt x="43389" y="536586"/>
                </a:cubicBezTo>
                <a:cubicBezTo>
                  <a:pt x="46564" y="404294"/>
                  <a:pt x="39685" y="312749"/>
                  <a:pt x="65614" y="269886"/>
                </a:cubicBezTo>
                <a:cubicBezTo>
                  <a:pt x="91543" y="227024"/>
                  <a:pt x="185206" y="278882"/>
                  <a:pt x="198964" y="279411"/>
                </a:cubicBezTo>
                <a:cubicBezTo>
                  <a:pt x="212722" y="279940"/>
                  <a:pt x="79902" y="280469"/>
                  <a:pt x="148164" y="273061"/>
                </a:cubicBezTo>
                <a:cubicBezTo>
                  <a:pt x="216427" y="265653"/>
                  <a:pt x="593193" y="227553"/>
                  <a:pt x="608539" y="234961"/>
                </a:cubicBezTo>
                <a:cubicBezTo>
                  <a:pt x="623885" y="242369"/>
                  <a:pt x="339722" y="351378"/>
                  <a:pt x="240239" y="317511"/>
                </a:cubicBezTo>
                <a:cubicBezTo>
                  <a:pt x="140756" y="283644"/>
                  <a:pt x="32806" y="-2106"/>
                  <a:pt x="528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3EECB87F-5A5A-C4B9-70DA-389A04BF1A77}"/>
              </a:ext>
            </a:extLst>
          </p:cNvPr>
          <p:cNvSpPr/>
          <p:nvPr/>
        </p:nvSpPr>
        <p:spPr>
          <a:xfrm>
            <a:off x="332412" y="5371342"/>
            <a:ext cx="330056" cy="1153477"/>
          </a:xfrm>
          <a:custGeom>
            <a:avLst/>
            <a:gdLst>
              <a:gd name="connsiteX0" fmla="*/ 191463 w 330056"/>
              <a:gd name="connsiteY0" fmla="*/ 3933 h 1153477"/>
              <a:gd name="connsiteX1" fmla="*/ 58113 w 330056"/>
              <a:gd name="connsiteY1" fmla="*/ 572258 h 1153477"/>
              <a:gd name="connsiteX2" fmla="*/ 58113 w 330056"/>
              <a:gd name="connsiteY2" fmla="*/ 461133 h 1153477"/>
              <a:gd name="connsiteX3" fmla="*/ 963 w 330056"/>
              <a:gd name="connsiteY3" fmla="*/ 1048508 h 1153477"/>
              <a:gd name="connsiteX4" fmla="*/ 23188 w 330056"/>
              <a:gd name="connsiteY4" fmla="*/ 838958 h 1153477"/>
              <a:gd name="connsiteX5" fmla="*/ 35888 w 330056"/>
              <a:gd name="connsiteY5" fmla="*/ 1153283 h 1153477"/>
              <a:gd name="connsiteX6" fmla="*/ 39063 w 330056"/>
              <a:gd name="connsiteY6" fmla="*/ 784983 h 1153477"/>
              <a:gd name="connsiteX7" fmla="*/ 324813 w 330056"/>
              <a:gd name="connsiteY7" fmla="*/ 80133 h 1153477"/>
              <a:gd name="connsiteX8" fmla="*/ 223213 w 330056"/>
              <a:gd name="connsiteY8" fmla="*/ 308733 h 1153477"/>
              <a:gd name="connsiteX9" fmla="*/ 191463 w 330056"/>
              <a:gd name="connsiteY9" fmla="*/ 3933 h 115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56" h="1153477">
                <a:moveTo>
                  <a:pt x="191463" y="3933"/>
                </a:moveTo>
                <a:cubicBezTo>
                  <a:pt x="163946" y="47854"/>
                  <a:pt x="80338" y="496058"/>
                  <a:pt x="58113" y="572258"/>
                </a:cubicBezTo>
                <a:cubicBezTo>
                  <a:pt x="35888" y="648458"/>
                  <a:pt x="67638" y="381758"/>
                  <a:pt x="58113" y="461133"/>
                </a:cubicBezTo>
                <a:cubicBezTo>
                  <a:pt x="48588" y="540508"/>
                  <a:pt x="6784" y="985537"/>
                  <a:pt x="963" y="1048508"/>
                </a:cubicBezTo>
                <a:cubicBezTo>
                  <a:pt x="-4858" y="1111479"/>
                  <a:pt x="17367" y="821496"/>
                  <a:pt x="23188" y="838958"/>
                </a:cubicBezTo>
                <a:cubicBezTo>
                  <a:pt x="29009" y="856420"/>
                  <a:pt x="33242" y="1162279"/>
                  <a:pt x="35888" y="1153283"/>
                </a:cubicBezTo>
                <a:cubicBezTo>
                  <a:pt x="38534" y="1144287"/>
                  <a:pt x="-9091" y="963841"/>
                  <a:pt x="39063" y="784983"/>
                </a:cubicBezTo>
                <a:cubicBezTo>
                  <a:pt x="87217" y="606125"/>
                  <a:pt x="294121" y="159508"/>
                  <a:pt x="324813" y="80133"/>
                </a:cubicBezTo>
                <a:cubicBezTo>
                  <a:pt x="355505" y="758"/>
                  <a:pt x="242263" y="319316"/>
                  <a:pt x="223213" y="308733"/>
                </a:cubicBezTo>
                <a:cubicBezTo>
                  <a:pt x="204163" y="298150"/>
                  <a:pt x="218980" y="-39988"/>
                  <a:pt x="191463" y="3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645B4D6D-1240-796C-A264-DF9E3518B70B}"/>
              </a:ext>
            </a:extLst>
          </p:cNvPr>
          <p:cNvSpPr/>
          <p:nvPr/>
        </p:nvSpPr>
        <p:spPr>
          <a:xfrm>
            <a:off x="-69350" y="4580484"/>
            <a:ext cx="427005" cy="813943"/>
          </a:xfrm>
          <a:custGeom>
            <a:avLst/>
            <a:gdLst>
              <a:gd name="connsiteX0" fmla="*/ 5850 w 427005"/>
              <a:gd name="connsiteY0" fmla="*/ 1041 h 813943"/>
              <a:gd name="connsiteX1" fmla="*/ 272550 w 427005"/>
              <a:gd name="connsiteY1" fmla="*/ 578891 h 813943"/>
              <a:gd name="connsiteX2" fmla="*/ 209050 w 427005"/>
              <a:gd name="connsiteY2" fmla="*/ 416966 h 813943"/>
              <a:gd name="connsiteX3" fmla="*/ 424950 w 427005"/>
              <a:gd name="connsiteY3" fmla="*/ 810666 h 813943"/>
              <a:gd name="connsiteX4" fmla="*/ 307475 w 427005"/>
              <a:gd name="connsiteY4" fmla="*/ 610641 h 813943"/>
              <a:gd name="connsiteX5" fmla="*/ 136025 w 427005"/>
              <a:gd name="connsiteY5" fmla="*/ 715416 h 813943"/>
              <a:gd name="connsiteX6" fmla="*/ 139200 w 427005"/>
              <a:gd name="connsiteY6" fmla="*/ 528091 h 813943"/>
              <a:gd name="connsiteX7" fmla="*/ 123325 w 427005"/>
              <a:gd name="connsiteY7" fmla="*/ 674141 h 813943"/>
              <a:gd name="connsiteX8" fmla="*/ 91575 w 427005"/>
              <a:gd name="connsiteY8" fmla="*/ 442366 h 813943"/>
              <a:gd name="connsiteX9" fmla="*/ 5850 w 427005"/>
              <a:gd name="connsiteY9" fmla="*/ 1041 h 81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005" h="813943">
                <a:moveTo>
                  <a:pt x="5850" y="1041"/>
                </a:moveTo>
                <a:cubicBezTo>
                  <a:pt x="36012" y="23795"/>
                  <a:pt x="238683" y="509570"/>
                  <a:pt x="272550" y="578891"/>
                </a:cubicBezTo>
                <a:cubicBezTo>
                  <a:pt x="306417" y="648212"/>
                  <a:pt x="183650" y="378337"/>
                  <a:pt x="209050" y="416966"/>
                </a:cubicBezTo>
                <a:cubicBezTo>
                  <a:pt x="234450" y="455595"/>
                  <a:pt x="408546" y="778387"/>
                  <a:pt x="424950" y="810666"/>
                </a:cubicBezTo>
                <a:cubicBezTo>
                  <a:pt x="441354" y="842945"/>
                  <a:pt x="355629" y="626516"/>
                  <a:pt x="307475" y="610641"/>
                </a:cubicBezTo>
                <a:cubicBezTo>
                  <a:pt x="259321" y="594766"/>
                  <a:pt x="164071" y="729174"/>
                  <a:pt x="136025" y="715416"/>
                </a:cubicBezTo>
                <a:cubicBezTo>
                  <a:pt x="107979" y="701658"/>
                  <a:pt x="141317" y="534970"/>
                  <a:pt x="139200" y="528091"/>
                </a:cubicBezTo>
                <a:cubicBezTo>
                  <a:pt x="137083" y="521212"/>
                  <a:pt x="131262" y="688428"/>
                  <a:pt x="123325" y="674141"/>
                </a:cubicBezTo>
                <a:cubicBezTo>
                  <a:pt x="115388" y="659854"/>
                  <a:pt x="112212" y="549787"/>
                  <a:pt x="91575" y="442366"/>
                </a:cubicBezTo>
                <a:cubicBezTo>
                  <a:pt x="70938" y="334945"/>
                  <a:pt x="-24312" y="-21713"/>
                  <a:pt x="5850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21F40FDF-F7CC-6AA3-F312-AEDB7F6DEC65}"/>
              </a:ext>
            </a:extLst>
          </p:cNvPr>
          <p:cNvSpPr/>
          <p:nvPr/>
        </p:nvSpPr>
        <p:spPr>
          <a:xfrm>
            <a:off x="5723657" y="3916203"/>
            <a:ext cx="635167" cy="1233002"/>
          </a:xfrm>
          <a:custGeom>
            <a:avLst/>
            <a:gdLst>
              <a:gd name="connsiteX0" fmla="*/ 7218 w 635167"/>
              <a:gd name="connsiteY0" fmla="*/ 1747 h 1233002"/>
              <a:gd name="connsiteX1" fmla="*/ 305668 w 635167"/>
              <a:gd name="connsiteY1" fmla="*/ 766922 h 1233002"/>
              <a:gd name="connsiteX2" fmla="*/ 327893 w 635167"/>
              <a:gd name="connsiteY2" fmla="*/ 725647 h 1233002"/>
              <a:gd name="connsiteX3" fmla="*/ 619993 w 635167"/>
              <a:gd name="connsiteY3" fmla="*/ 1211422 h 1233002"/>
              <a:gd name="connsiteX4" fmla="*/ 534268 w 635167"/>
              <a:gd name="connsiteY4" fmla="*/ 1078072 h 1233002"/>
              <a:gd name="connsiteX5" fmla="*/ 32618 w 635167"/>
              <a:gd name="connsiteY5" fmla="*/ 458947 h 1233002"/>
              <a:gd name="connsiteX6" fmla="*/ 86593 w 635167"/>
              <a:gd name="connsiteY6" fmla="*/ 554197 h 1233002"/>
              <a:gd name="connsiteX7" fmla="*/ 7218 w 635167"/>
              <a:gd name="connsiteY7" fmla="*/ 1747 h 123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167" h="1233002">
                <a:moveTo>
                  <a:pt x="7218" y="1747"/>
                </a:moveTo>
                <a:cubicBezTo>
                  <a:pt x="43731" y="37201"/>
                  <a:pt x="252222" y="646272"/>
                  <a:pt x="305668" y="766922"/>
                </a:cubicBezTo>
                <a:cubicBezTo>
                  <a:pt x="359114" y="887572"/>
                  <a:pt x="275506" y="651564"/>
                  <a:pt x="327893" y="725647"/>
                </a:cubicBezTo>
                <a:cubicBezTo>
                  <a:pt x="380280" y="799730"/>
                  <a:pt x="585597" y="1152685"/>
                  <a:pt x="619993" y="1211422"/>
                </a:cubicBezTo>
                <a:cubicBezTo>
                  <a:pt x="654389" y="1270159"/>
                  <a:pt x="632164" y="1203484"/>
                  <a:pt x="534268" y="1078072"/>
                </a:cubicBezTo>
                <a:cubicBezTo>
                  <a:pt x="436372" y="952660"/>
                  <a:pt x="107230" y="546259"/>
                  <a:pt x="32618" y="458947"/>
                </a:cubicBezTo>
                <a:cubicBezTo>
                  <a:pt x="-41994" y="371635"/>
                  <a:pt x="88710" y="627222"/>
                  <a:pt x="86593" y="554197"/>
                </a:cubicBezTo>
                <a:cubicBezTo>
                  <a:pt x="84476" y="481172"/>
                  <a:pt x="-29295" y="-33707"/>
                  <a:pt x="7218" y="1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6A2A4E20-6D32-7955-1545-97FD9BA59D5A}"/>
              </a:ext>
            </a:extLst>
          </p:cNvPr>
          <p:cNvSpPr/>
          <p:nvPr/>
        </p:nvSpPr>
        <p:spPr>
          <a:xfrm>
            <a:off x="6536326" y="2962275"/>
            <a:ext cx="477249" cy="578609"/>
          </a:xfrm>
          <a:custGeom>
            <a:avLst/>
            <a:gdLst>
              <a:gd name="connsiteX0" fmla="*/ 477249 w 477249"/>
              <a:gd name="connsiteY0" fmla="*/ 0 h 578609"/>
              <a:gd name="connsiteX1" fmla="*/ 197849 w 477249"/>
              <a:gd name="connsiteY1" fmla="*/ 250825 h 578609"/>
              <a:gd name="connsiteX2" fmla="*/ 226424 w 477249"/>
              <a:gd name="connsiteY2" fmla="*/ 358775 h 578609"/>
              <a:gd name="connsiteX3" fmla="*/ 223249 w 477249"/>
              <a:gd name="connsiteY3" fmla="*/ 320675 h 578609"/>
              <a:gd name="connsiteX4" fmla="*/ 245474 w 477249"/>
              <a:gd name="connsiteY4" fmla="*/ 577850 h 578609"/>
              <a:gd name="connsiteX5" fmla="*/ 188324 w 477249"/>
              <a:gd name="connsiteY5" fmla="*/ 390525 h 578609"/>
              <a:gd name="connsiteX6" fmla="*/ 999 w 477249"/>
              <a:gd name="connsiteY6" fmla="*/ 133350 h 578609"/>
              <a:gd name="connsiteX7" fmla="*/ 118474 w 477249"/>
              <a:gd name="connsiteY7" fmla="*/ 323850 h 578609"/>
              <a:gd name="connsiteX8" fmla="*/ 216899 w 477249"/>
              <a:gd name="connsiteY8" fmla="*/ 203200 h 578609"/>
              <a:gd name="connsiteX9" fmla="*/ 140699 w 477249"/>
              <a:gd name="connsiteY9" fmla="*/ 260350 h 578609"/>
              <a:gd name="connsiteX10" fmla="*/ 477249 w 477249"/>
              <a:gd name="connsiteY10" fmla="*/ 0 h 57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249" h="578609">
                <a:moveTo>
                  <a:pt x="477249" y="0"/>
                </a:moveTo>
                <a:cubicBezTo>
                  <a:pt x="358451" y="95514"/>
                  <a:pt x="239653" y="191029"/>
                  <a:pt x="197849" y="250825"/>
                </a:cubicBezTo>
                <a:cubicBezTo>
                  <a:pt x="156045" y="310621"/>
                  <a:pt x="222191" y="347133"/>
                  <a:pt x="226424" y="358775"/>
                </a:cubicBezTo>
                <a:cubicBezTo>
                  <a:pt x="230657" y="370417"/>
                  <a:pt x="220074" y="284163"/>
                  <a:pt x="223249" y="320675"/>
                </a:cubicBezTo>
                <a:cubicBezTo>
                  <a:pt x="226424" y="357187"/>
                  <a:pt x="251295" y="566208"/>
                  <a:pt x="245474" y="577850"/>
                </a:cubicBezTo>
                <a:cubicBezTo>
                  <a:pt x="239653" y="589492"/>
                  <a:pt x="229070" y="464608"/>
                  <a:pt x="188324" y="390525"/>
                </a:cubicBezTo>
                <a:cubicBezTo>
                  <a:pt x="147578" y="316442"/>
                  <a:pt x="12641" y="144463"/>
                  <a:pt x="999" y="133350"/>
                </a:cubicBezTo>
                <a:cubicBezTo>
                  <a:pt x="-10643" y="122238"/>
                  <a:pt x="82491" y="312208"/>
                  <a:pt x="118474" y="323850"/>
                </a:cubicBezTo>
                <a:cubicBezTo>
                  <a:pt x="154457" y="335492"/>
                  <a:pt x="213195" y="213783"/>
                  <a:pt x="216899" y="203200"/>
                </a:cubicBezTo>
                <a:cubicBezTo>
                  <a:pt x="220603" y="192617"/>
                  <a:pt x="140699" y="260350"/>
                  <a:pt x="140699" y="260350"/>
                </a:cubicBezTo>
                <a:lnTo>
                  <a:pt x="47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A944DD0D-67DB-B63C-F5D2-3EF94D190D90}"/>
              </a:ext>
            </a:extLst>
          </p:cNvPr>
          <p:cNvSpPr/>
          <p:nvPr/>
        </p:nvSpPr>
        <p:spPr>
          <a:xfrm>
            <a:off x="7469000" y="2276227"/>
            <a:ext cx="400640" cy="1385913"/>
          </a:xfrm>
          <a:custGeom>
            <a:avLst/>
            <a:gdLst>
              <a:gd name="connsiteX0" fmla="*/ 1775 w 400640"/>
              <a:gd name="connsiteY0" fmla="*/ 248 h 1385913"/>
              <a:gd name="connsiteX1" fmla="*/ 208150 w 400640"/>
              <a:gd name="connsiteY1" fmla="*/ 409823 h 1385913"/>
              <a:gd name="connsiteX2" fmla="*/ 214500 w 400640"/>
              <a:gd name="connsiteY2" fmla="*/ 336798 h 1385913"/>
              <a:gd name="connsiteX3" fmla="*/ 230375 w 400640"/>
              <a:gd name="connsiteY3" fmla="*/ 736848 h 1385913"/>
              <a:gd name="connsiteX4" fmla="*/ 252600 w 400640"/>
              <a:gd name="connsiteY4" fmla="*/ 597148 h 1385913"/>
              <a:gd name="connsiteX5" fmla="*/ 354200 w 400640"/>
              <a:gd name="connsiteY5" fmla="*/ 1086098 h 1385913"/>
              <a:gd name="connsiteX6" fmla="*/ 335150 w 400640"/>
              <a:gd name="connsiteY6" fmla="*/ 857498 h 1385913"/>
              <a:gd name="connsiteX7" fmla="*/ 398650 w 400640"/>
              <a:gd name="connsiteY7" fmla="*/ 1378198 h 1385913"/>
              <a:gd name="connsiteX8" fmla="*/ 379600 w 400640"/>
              <a:gd name="connsiteY8" fmla="*/ 1105148 h 1385913"/>
              <a:gd name="connsiteX9" fmla="*/ 328800 w 400640"/>
              <a:gd name="connsiteY9" fmla="*/ 266948 h 1385913"/>
              <a:gd name="connsiteX10" fmla="*/ 341500 w 400640"/>
              <a:gd name="connsiteY10" fmla="*/ 476498 h 1385913"/>
              <a:gd name="connsiteX11" fmla="*/ 1775 w 400640"/>
              <a:gd name="connsiteY11" fmla="*/ 248 h 13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40" h="1385913">
                <a:moveTo>
                  <a:pt x="1775" y="248"/>
                </a:moveTo>
                <a:cubicBezTo>
                  <a:pt x="-20450" y="-10864"/>
                  <a:pt x="172696" y="353731"/>
                  <a:pt x="208150" y="409823"/>
                </a:cubicBezTo>
                <a:cubicBezTo>
                  <a:pt x="243604" y="465915"/>
                  <a:pt x="210796" y="282294"/>
                  <a:pt x="214500" y="336798"/>
                </a:cubicBezTo>
                <a:cubicBezTo>
                  <a:pt x="218204" y="391302"/>
                  <a:pt x="224025" y="693456"/>
                  <a:pt x="230375" y="736848"/>
                </a:cubicBezTo>
                <a:cubicBezTo>
                  <a:pt x="236725" y="780240"/>
                  <a:pt x="231963" y="538940"/>
                  <a:pt x="252600" y="597148"/>
                </a:cubicBezTo>
                <a:cubicBezTo>
                  <a:pt x="273237" y="655356"/>
                  <a:pt x="340442" y="1042706"/>
                  <a:pt x="354200" y="1086098"/>
                </a:cubicBezTo>
                <a:cubicBezTo>
                  <a:pt x="367958" y="1129490"/>
                  <a:pt x="327742" y="808815"/>
                  <a:pt x="335150" y="857498"/>
                </a:cubicBezTo>
                <a:cubicBezTo>
                  <a:pt x="342558" y="906181"/>
                  <a:pt x="391242" y="1336923"/>
                  <a:pt x="398650" y="1378198"/>
                </a:cubicBezTo>
                <a:cubicBezTo>
                  <a:pt x="406058" y="1419473"/>
                  <a:pt x="391242" y="1290356"/>
                  <a:pt x="379600" y="1105148"/>
                </a:cubicBezTo>
                <a:cubicBezTo>
                  <a:pt x="367958" y="919940"/>
                  <a:pt x="328800" y="266948"/>
                  <a:pt x="328800" y="266948"/>
                </a:cubicBezTo>
                <a:cubicBezTo>
                  <a:pt x="322450" y="162173"/>
                  <a:pt x="396004" y="517773"/>
                  <a:pt x="341500" y="476498"/>
                </a:cubicBezTo>
                <a:cubicBezTo>
                  <a:pt x="286996" y="435223"/>
                  <a:pt x="24000" y="11360"/>
                  <a:pt x="1775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B5AF35B5-4192-BA0C-8D80-0AB5CE48E911}"/>
              </a:ext>
            </a:extLst>
          </p:cNvPr>
          <p:cNvSpPr/>
          <p:nvPr/>
        </p:nvSpPr>
        <p:spPr>
          <a:xfrm>
            <a:off x="6924675" y="5851520"/>
            <a:ext cx="1416330" cy="680909"/>
          </a:xfrm>
          <a:custGeom>
            <a:avLst/>
            <a:gdLst>
              <a:gd name="connsiteX0" fmla="*/ 0 w 1416330"/>
              <a:gd name="connsiteY0" fmla="*/ 206380 h 680909"/>
              <a:gd name="connsiteX1" fmla="*/ 358775 w 1416330"/>
              <a:gd name="connsiteY1" fmla="*/ 184155 h 680909"/>
              <a:gd name="connsiteX2" fmla="*/ 911225 w 1416330"/>
              <a:gd name="connsiteY2" fmla="*/ 5 h 680909"/>
              <a:gd name="connsiteX3" fmla="*/ 622300 w 1416330"/>
              <a:gd name="connsiteY3" fmla="*/ 190505 h 680909"/>
              <a:gd name="connsiteX4" fmla="*/ 1190625 w 1416330"/>
              <a:gd name="connsiteY4" fmla="*/ 111130 h 680909"/>
              <a:gd name="connsiteX5" fmla="*/ 1060450 w 1416330"/>
              <a:gd name="connsiteY5" fmla="*/ 215905 h 680909"/>
              <a:gd name="connsiteX6" fmla="*/ 1416050 w 1416330"/>
              <a:gd name="connsiteY6" fmla="*/ 82555 h 680909"/>
              <a:gd name="connsiteX7" fmla="*/ 1117600 w 1416330"/>
              <a:gd name="connsiteY7" fmla="*/ 504830 h 680909"/>
              <a:gd name="connsiteX8" fmla="*/ 984250 w 1416330"/>
              <a:gd name="connsiteY8" fmla="*/ 676280 h 680909"/>
              <a:gd name="connsiteX9" fmla="*/ 1050925 w 1416330"/>
              <a:gd name="connsiteY9" fmla="*/ 339730 h 680909"/>
              <a:gd name="connsiteX10" fmla="*/ 479425 w 1416330"/>
              <a:gd name="connsiteY10" fmla="*/ 396880 h 680909"/>
              <a:gd name="connsiteX11" fmla="*/ 561975 w 1416330"/>
              <a:gd name="connsiteY11" fmla="*/ 276230 h 680909"/>
              <a:gd name="connsiteX12" fmla="*/ 841375 w 1416330"/>
              <a:gd name="connsiteY12" fmla="*/ 184155 h 680909"/>
              <a:gd name="connsiteX13" fmla="*/ 428625 w 1416330"/>
              <a:gd name="connsiteY13" fmla="*/ 196855 h 680909"/>
              <a:gd name="connsiteX14" fmla="*/ 0 w 1416330"/>
              <a:gd name="connsiteY14" fmla="*/ 206380 h 6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330" h="680909">
                <a:moveTo>
                  <a:pt x="0" y="206380"/>
                </a:moveTo>
                <a:lnTo>
                  <a:pt x="358775" y="184155"/>
                </a:lnTo>
                <a:cubicBezTo>
                  <a:pt x="510646" y="149759"/>
                  <a:pt x="867304" y="-1053"/>
                  <a:pt x="911225" y="5"/>
                </a:cubicBezTo>
                <a:cubicBezTo>
                  <a:pt x="955146" y="1063"/>
                  <a:pt x="575733" y="171984"/>
                  <a:pt x="622300" y="190505"/>
                </a:cubicBezTo>
                <a:cubicBezTo>
                  <a:pt x="668867" y="209026"/>
                  <a:pt x="1117600" y="106897"/>
                  <a:pt x="1190625" y="111130"/>
                </a:cubicBezTo>
                <a:cubicBezTo>
                  <a:pt x="1263650" y="115363"/>
                  <a:pt x="1022879" y="220667"/>
                  <a:pt x="1060450" y="215905"/>
                </a:cubicBezTo>
                <a:cubicBezTo>
                  <a:pt x="1098021" y="211143"/>
                  <a:pt x="1406525" y="34401"/>
                  <a:pt x="1416050" y="82555"/>
                </a:cubicBezTo>
                <a:cubicBezTo>
                  <a:pt x="1425575" y="130709"/>
                  <a:pt x="1189567" y="405876"/>
                  <a:pt x="1117600" y="504830"/>
                </a:cubicBezTo>
                <a:cubicBezTo>
                  <a:pt x="1045633" y="603784"/>
                  <a:pt x="995362" y="703797"/>
                  <a:pt x="984250" y="676280"/>
                </a:cubicBezTo>
                <a:cubicBezTo>
                  <a:pt x="973138" y="648763"/>
                  <a:pt x="1135062" y="386297"/>
                  <a:pt x="1050925" y="339730"/>
                </a:cubicBezTo>
                <a:cubicBezTo>
                  <a:pt x="966788" y="293163"/>
                  <a:pt x="560917" y="407463"/>
                  <a:pt x="479425" y="396880"/>
                </a:cubicBezTo>
                <a:cubicBezTo>
                  <a:pt x="397933" y="386297"/>
                  <a:pt x="501650" y="311684"/>
                  <a:pt x="561975" y="276230"/>
                </a:cubicBezTo>
                <a:cubicBezTo>
                  <a:pt x="622300" y="240776"/>
                  <a:pt x="863600" y="197384"/>
                  <a:pt x="841375" y="184155"/>
                </a:cubicBezTo>
                <a:cubicBezTo>
                  <a:pt x="819150" y="170926"/>
                  <a:pt x="428625" y="196855"/>
                  <a:pt x="428625" y="196855"/>
                </a:cubicBezTo>
                <a:lnTo>
                  <a:pt x="0" y="2063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9A28B93E-A3C0-8E9F-51C5-F336829F8B6D}"/>
              </a:ext>
            </a:extLst>
          </p:cNvPr>
          <p:cNvSpPr/>
          <p:nvPr/>
        </p:nvSpPr>
        <p:spPr>
          <a:xfrm>
            <a:off x="7841319" y="4574866"/>
            <a:ext cx="338753" cy="1476965"/>
          </a:xfrm>
          <a:custGeom>
            <a:avLst/>
            <a:gdLst>
              <a:gd name="connsiteX0" fmla="*/ 331131 w 338753"/>
              <a:gd name="connsiteY0" fmla="*/ 309 h 1476965"/>
              <a:gd name="connsiteX1" fmla="*/ 293031 w 338753"/>
              <a:gd name="connsiteY1" fmla="*/ 648009 h 1476965"/>
              <a:gd name="connsiteX2" fmla="*/ 267631 w 338753"/>
              <a:gd name="connsiteY2" fmla="*/ 381309 h 1476965"/>
              <a:gd name="connsiteX3" fmla="*/ 312081 w 338753"/>
              <a:gd name="connsiteY3" fmla="*/ 1044884 h 1476965"/>
              <a:gd name="connsiteX4" fmla="*/ 242231 w 338753"/>
              <a:gd name="connsiteY4" fmla="*/ 844859 h 1476965"/>
              <a:gd name="connsiteX5" fmla="*/ 296206 w 338753"/>
              <a:gd name="connsiteY5" fmla="*/ 1473509 h 1476965"/>
              <a:gd name="connsiteX6" fmla="*/ 235881 w 338753"/>
              <a:gd name="connsiteY6" fmla="*/ 1082984 h 1476965"/>
              <a:gd name="connsiteX7" fmla="*/ 169206 w 338753"/>
              <a:gd name="connsiteY7" fmla="*/ 768659 h 1476965"/>
              <a:gd name="connsiteX8" fmla="*/ 931 w 338753"/>
              <a:gd name="connsiteY8" fmla="*/ 1213159 h 1476965"/>
              <a:gd name="connsiteX9" fmla="*/ 102531 w 338753"/>
              <a:gd name="connsiteY9" fmla="*/ 559109 h 1476965"/>
              <a:gd name="connsiteX10" fmla="*/ 127931 w 338753"/>
              <a:gd name="connsiteY10" fmla="*/ 743259 h 1476965"/>
              <a:gd name="connsiteX11" fmla="*/ 331131 w 338753"/>
              <a:gd name="connsiteY11" fmla="*/ 309 h 147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753" h="1476965">
                <a:moveTo>
                  <a:pt x="331131" y="309"/>
                </a:moveTo>
                <a:cubicBezTo>
                  <a:pt x="358648" y="-15566"/>
                  <a:pt x="303614" y="584509"/>
                  <a:pt x="293031" y="648009"/>
                </a:cubicBezTo>
                <a:cubicBezTo>
                  <a:pt x="282448" y="711509"/>
                  <a:pt x="264456" y="315163"/>
                  <a:pt x="267631" y="381309"/>
                </a:cubicBezTo>
                <a:cubicBezTo>
                  <a:pt x="270806" y="447455"/>
                  <a:pt x="316314" y="967626"/>
                  <a:pt x="312081" y="1044884"/>
                </a:cubicBezTo>
                <a:cubicBezTo>
                  <a:pt x="307848" y="1122142"/>
                  <a:pt x="244877" y="773422"/>
                  <a:pt x="242231" y="844859"/>
                </a:cubicBezTo>
                <a:cubicBezTo>
                  <a:pt x="239585" y="916296"/>
                  <a:pt x="297264" y="1433822"/>
                  <a:pt x="296206" y="1473509"/>
                </a:cubicBezTo>
                <a:cubicBezTo>
                  <a:pt x="295148" y="1513196"/>
                  <a:pt x="257048" y="1200459"/>
                  <a:pt x="235881" y="1082984"/>
                </a:cubicBezTo>
                <a:cubicBezTo>
                  <a:pt x="214714" y="965509"/>
                  <a:pt x="208364" y="746963"/>
                  <a:pt x="169206" y="768659"/>
                </a:cubicBezTo>
                <a:cubicBezTo>
                  <a:pt x="130048" y="790355"/>
                  <a:pt x="12043" y="1248084"/>
                  <a:pt x="931" y="1213159"/>
                </a:cubicBezTo>
                <a:cubicBezTo>
                  <a:pt x="-10182" y="1178234"/>
                  <a:pt x="81364" y="637426"/>
                  <a:pt x="102531" y="559109"/>
                </a:cubicBezTo>
                <a:cubicBezTo>
                  <a:pt x="123698" y="480792"/>
                  <a:pt x="89831" y="836392"/>
                  <a:pt x="127931" y="743259"/>
                </a:cubicBezTo>
                <a:cubicBezTo>
                  <a:pt x="166031" y="650126"/>
                  <a:pt x="303614" y="16184"/>
                  <a:pt x="331131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70" name="グループ化 1669">
            <a:extLst>
              <a:ext uri="{FF2B5EF4-FFF2-40B4-BE49-F238E27FC236}">
                <a16:creationId xmlns:a16="http://schemas.microsoft.com/office/drawing/2014/main" id="{828FCEF9-3C48-5A89-ED9B-A7C6C32A8ABB}"/>
              </a:ext>
            </a:extLst>
          </p:cNvPr>
          <p:cNvGrpSpPr/>
          <p:nvPr/>
        </p:nvGrpSpPr>
        <p:grpSpPr>
          <a:xfrm>
            <a:off x="8317635" y="2933676"/>
            <a:ext cx="347778" cy="903386"/>
            <a:chOff x="8317635" y="2933676"/>
            <a:chExt cx="347778" cy="903386"/>
          </a:xfrm>
          <a:solidFill>
            <a:srgbClr val="FFC000"/>
          </a:solidFill>
        </p:grpSpPr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F59C6A6D-9413-07DB-25F0-E877F54D5719}"/>
                </a:ext>
              </a:extLst>
            </p:cNvPr>
            <p:cNvSpPr/>
            <p:nvPr/>
          </p:nvSpPr>
          <p:spPr>
            <a:xfrm>
              <a:off x="8521751" y="2971746"/>
              <a:ext cx="38288" cy="184204"/>
            </a:xfrm>
            <a:custGeom>
              <a:avLst/>
              <a:gdLst>
                <a:gd name="connsiteX0" fmla="*/ 28524 w 38288"/>
                <a:gd name="connsiteY0" fmla="*/ 54 h 184204"/>
                <a:gd name="connsiteX1" fmla="*/ 18999 w 38288"/>
                <a:gd name="connsiteY1" fmla="*/ 88954 h 184204"/>
                <a:gd name="connsiteX2" fmla="*/ 38049 w 38288"/>
                <a:gd name="connsiteY2" fmla="*/ 184204 h 184204"/>
                <a:gd name="connsiteX3" fmla="*/ 3124 w 38288"/>
                <a:gd name="connsiteY3" fmla="*/ 88954 h 184204"/>
                <a:gd name="connsiteX4" fmla="*/ 3124 w 38288"/>
                <a:gd name="connsiteY4" fmla="*/ 101654 h 184204"/>
                <a:gd name="connsiteX5" fmla="*/ 28524 w 38288"/>
                <a:gd name="connsiteY5" fmla="*/ 54 h 1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88" h="184204">
                  <a:moveTo>
                    <a:pt x="28524" y="54"/>
                  </a:moveTo>
                  <a:cubicBezTo>
                    <a:pt x="31170" y="-2063"/>
                    <a:pt x="17411" y="58262"/>
                    <a:pt x="18999" y="88954"/>
                  </a:cubicBezTo>
                  <a:cubicBezTo>
                    <a:pt x="20586" y="119646"/>
                    <a:pt x="40695" y="184204"/>
                    <a:pt x="38049" y="184204"/>
                  </a:cubicBezTo>
                  <a:cubicBezTo>
                    <a:pt x="35403" y="184204"/>
                    <a:pt x="3124" y="88954"/>
                    <a:pt x="3124" y="88954"/>
                  </a:cubicBezTo>
                  <a:cubicBezTo>
                    <a:pt x="-2697" y="75196"/>
                    <a:pt x="1007" y="110650"/>
                    <a:pt x="3124" y="101654"/>
                  </a:cubicBezTo>
                  <a:cubicBezTo>
                    <a:pt x="5241" y="92658"/>
                    <a:pt x="25878" y="2171"/>
                    <a:pt x="28524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3FEFBB58-9668-914C-0F4F-907B59D370A7}"/>
                </a:ext>
              </a:extLst>
            </p:cNvPr>
            <p:cNvSpPr/>
            <p:nvPr/>
          </p:nvSpPr>
          <p:spPr>
            <a:xfrm>
              <a:off x="8528017" y="2952575"/>
              <a:ext cx="95289" cy="190884"/>
            </a:xfrm>
            <a:custGeom>
              <a:avLst/>
              <a:gdLst>
                <a:gd name="connsiteX0" fmla="*/ 33 w 95289"/>
                <a:gd name="connsiteY0" fmla="*/ 175 h 190884"/>
                <a:gd name="connsiteX1" fmla="*/ 66708 w 95289"/>
                <a:gd name="connsiteY1" fmla="*/ 111300 h 190884"/>
                <a:gd name="connsiteX2" fmla="*/ 60358 w 95289"/>
                <a:gd name="connsiteY2" fmla="*/ 168450 h 190884"/>
                <a:gd name="connsiteX3" fmla="*/ 95283 w 95289"/>
                <a:gd name="connsiteY3" fmla="*/ 108125 h 190884"/>
                <a:gd name="connsiteX4" fmla="*/ 57183 w 95289"/>
                <a:gd name="connsiteY4" fmla="*/ 190675 h 190884"/>
                <a:gd name="connsiteX5" fmla="*/ 57183 w 95289"/>
                <a:gd name="connsiteY5" fmla="*/ 133525 h 190884"/>
                <a:gd name="connsiteX6" fmla="*/ 57183 w 95289"/>
                <a:gd name="connsiteY6" fmla="*/ 85900 h 190884"/>
                <a:gd name="connsiteX7" fmla="*/ 33 w 95289"/>
                <a:gd name="connsiteY7" fmla="*/ 175 h 1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89" h="190884">
                  <a:moveTo>
                    <a:pt x="33" y="175"/>
                  </a:moveTo>
                  <a:cubicBezTo>
                    <a:pt x="1620" y="4408"/>
                    <a:pt x="56654" y="83254"/>
                    <a:pt x="66708" y="111300"/>
                  </a:cubicBezTo>
                  <a:cubicBezTo>
                    <a:pt x="76762" y="139346"/>
                    <a:pt x="55596" y="168979"/>
                    <a:pt x="60358" y="168450"/>
                  </a:cubicBezTo>
                  <a:cubicBezTo>
                    <a:pt x="65121" y="167921"/>
                    <a:pt x="95812" y="104421"/>
                    <a:pt x="95283" y="108125"/>
                  </a:cubicBezTo>
                  <a:cubicBezTo>
                    <a:pt x="94754" y="111829"/>
                    <a:pt x="63533" y="186442"/>
                    <a:pt x="57183" y="190675"/>
                  </a:cubicBezTo>
                  <a:cubicBezTo>
                    <a:pt x="50833" y="194908"/>
                    <a:pt x="57183" y="133525"/>
                    <a:pt x="57183" y="133525"/>
                  </a:cubicBezTo>
                  <a:cubicBezTo>
                    <a:pt x="57183" y="116063"/>
                    <a:pt x="61416" y="102304"/>
                    <a:pt x="57183" y="85900"/>
                  </a:cubicBezTo>
                  <a:cubicBezTo>
                    <a:pt x="52950" y="69496"/>
                    <a:pt x="-1554" y="-4058"/>
                    <a:pt x="33" y="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70F7AF48-CA0F-7114-657B-70E509397457}"/>
                </a:ext>
              </a:extLst>
            </p:cNvPr>
            <p:cNvSpPr/>
            <p:nvPr/>
          </p:nvSpPr>
          <p:spPr>
            <a:xfrm>
              <a:off x="8521646" y="2962273"/>
              <a:ext cx="52274" cy="171899"/>
            </a:xfrm>
            <a:custGeom>
              <a:avLst/>
              <a:gdLst>
                <a:gd name="connsiteX0" fmla="*/ 54 w 52274"/>
                <a:gd name="connsiteY0" fmla="*/ 2 h 171899"/>
                <a:gd name="connsiteX1" fmla="*/ 38154 w 52274"/>
                <a:gd name="connsiteY1" fmla="*/ 120652 h 171899"/>
                <a:gd name="connsiteX2" fmla="*/ 38154 w 52274"/>
                <a:gd name="connsiteY2" fmla="*/ 171452 h 171899"/>
                <a:gd name="connsiteX3" fmla="*/ 50854 w 52274"/>
                <a:gd name="connsiteY3" fmla="*/ 95252 h 171899"/>
                <a:gd name="connsiteX4" fmla="*/ 47679 w 52274"/>
                <a:gd name="connsiteY4" fmla="*/ 123827 h 171899"/>
                <a:gd name="connsiteX5" fmla="*/ 54 w 52274"/>
                <a:gd name="connsiteY5" fmla="*/ 2 h 1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74" h="171899">
                  <a:moveTo>
                    <a:pt x="54" y="2"/>
                  </a:moveTo>
                  <a:cubicBezTo>
                    <a:pt x="-1533" y="-527"/>
                    <a:pt x="31804" y="92077"/>
                    <a:pt x="38154" y="120652"/>
                  </a:cubicBezTo>
                  <a:cubicBezTo>
                    <a:pt x="44504" y="149227"/>
                    <a:pt x="36037" y="175685"/>
                    <a:pt x="38154" y="171452"/>
                  </a:cubicBezTo>
                  <a:cubicBezTo>
                    <a:pt x="40271" y="167219"/>
                    <a:pt x="49266" y="103190"/>
                    <a:pt x="50854" y="95252"/>
                  </a:cubicBezTo>
                  <a:cubicBezTo>
                    <a:pt x="52442" y="87314"/>
                    <a:pt x="54029" y="134939"/>
                    <a:pt x="47679" y="123827"/>
                  </a:cubicBezTo>
                  <a:cubicBezTo>
                    <a:pt x="41329" y="112715"/>
                    <a:pt x="1641" y="531"/>
                    <a:pt x="5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7795C5A1-D87E-2DB4-80AD-5C9A6CF6A5DA}"/>
                </a:ext>
              </a:extLst>
            </p:cNvPr>
            <p:cNvSpPr/>
            <p:nvPr/>
          </p:nvSpPr>
          <p:spPr>
            <a:xfrm>
              <a:off x="8590579" y="2943218"/>
              <a:ext cx="29572" cy="219518"/>
            </a:xfrm>
            <a:custGeom>
              <a:avLst/>
              <a:gdLst>
                <a:gd name="connsiteX0" fmla="*/ 971 w 29572"/>
                <a:gd name="connsiteY0" fmla="*/ 7 h 219518"/>
                <a:gd name="connsiteX1" fmla="*/ 7321 w 29572"/>
                <a:gd name="connsiteY1" fmla="*/ 120657 h 219518"/>
                <a:gd name="connsiteX2" fmla="*/ 13671 w 29572"/>
                <a:gd name="connsiteY2" fmla="*/ 88907 h 219518"/>
                <a:gd name="connsiteX3" fmla="*/ 20021 w 29572"/>
                <a:gd name="connsiteY3" fmla="*/ 219082 h 219518"/>
                <a:gd name="connsiteX4" fmla="*/ 29546 w 29572"/>
                <a:gd name="connsiteY4" fmla="*/ 127007 h 219518"/>
                <a:gd name="connsiteX5" fmla="*/ 971 w 29572"/>
                <a:gd name="connsiteY5" fmla="*/ 7 h 2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" h="219518">
                  <a:moveTo>
                    <a:pt x="971" y="7"/>
                  </a:moveTo>
                  <a:cubicBezTo>
                    <a:pt x="-2733" y="-1051"/>
                    <a:pt x="5204" y="105840"/>
                    <a:pt x="7321" y="120657"/>
                  </a:cubicBezTo>
                  <a:cubicBezTo>
                    <a:pt x="9438" y="135474"/>
                    <a:pt x="11554" y="72503"/>
                    <a:pt x="13671" y="88907"/>
                  </a:cubicBezTo>
                  <a:cubicBezTo>
                    <a:pt x="15788" y="105311"/>
                    <a:pt x="17375" y="212732"/>
                    <a:pt x="20021" y="219082"/>
                  </a:cubicBezTo>
                  <a:cubicBezTo>
                    <a:pt x="22667" y="225432"/>
                    <a:pt x="30075" y="160874"/>
                    <a:pt x="29546" y="127007"/>
                  </a:cubicBezTo>
                  <a:cubicBezTo>
                    <a:pt x="29017" y="93140"/>
                    <a:pt x="4675" y="1065"/>
                    <a:pt x="971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4E732133-8D32-6998-C17B-143051CF0481}"/>
                </a:ext>
              </a:extLst>
            </p:cNvPr>
            <p:cNvSpPr/>
            <p:nvPr/>
          </p:nvSpPr>
          <p:spPr>
            <a:xfrm>
              <a:off x="8626046" y="2933676"/>
              <a:ext cx="39367" cy="282606"/>
            </a:xfrm>
            <a:custGeom>
              <a:avLst/>
              <a:gdLst>
                <a:gd name="connsiteX0" fmla="*/ 32179 w 39367"/>
                <a:gd name="connsiteY0" fmla="*/ 24 h 282606"/>
                <a:gd name="connsiteX1" fmla="*/ 29004 w 39367"/>
                <a:gd name="connsiteY1" fmla="*/ 120674 h 282606"/>
                <a:gd name="connsiteX2" fmla="*/ 38529 w 39367"/>
                <a:gd name="connsiteY2" fmla="*/ 238149 h 282606"/>
                <a:gd name="connsiteX3" fmla="*/ 38529 w 39367"/>
                <a:gd name="connsiteY3" fmla="*/ 158774 h 282606"/>
                <a:gd name="connsiteX4" fmla="*/ 35354 w 39367"/>
                <a:gd name="connsiteY4" fmla="*/ 282599 h 282606"/>
                <a:gd name="connsiteX5" fmla="*/ 429 w 39367"/>
                <a:gd name="connsiteY5" fmla="*/ 152424 h 282606"/>
                <a:gd name="connsiteX6" fmla="*/ 16304 w 39367"/>
                <a:gd name="connsiteY6" fmla="*/ 241324 h 282606"/>
                <a:gd name="connsiteX7" fmla="*/ 22654 w 39367"/>
                <a:gd name="connsiteY7" fmla="*/ 111149 h 282606"/>
                <a:gd name="connsiteX8" fmla="*/ 32179 w 39367"/>
                <a:gd name="connsiteY8" fmla="*/ 24 h 28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7" h="282606">
                  <a:moveTo>
                    <a:pt x="32179" y="24"/>
                  </a:moveTo>
                  <a:cubicBezTo>
                    <a:pt x="33237" y="1612"/>
                    <a:pt x="27946" y="80987"/>
                    <a:pt x="29004" y="120674"/>
                  </a:cubicBezTo>
                  <a:cubicBezTo>
                    <a:pt x="30062" y="160361"/>
                    <a:pt x="36942" y="231799"/>
                    <a:pt x="38529" y="238149"/>
                  </a:cubicBezTo>
                  <a:cubicBezTo>
                    <a:pt x="40117" y="244499"/>
                    <a:pt x="39058" y="151366"/>
                    <a:pt x="38529" y="158774"/>
                  </a:cubicBezTo>
                  <a:cubicBezTo>
                    <a:pt x="38000" y="166182"/>
                    <a:pt x="41704" y="283657"/>
                    <a:pt x="35354" y="282599"/>
                  </a:cubicBezTo>
                  <a:cubicBezTo>
                    <a:pt x="29004" y="281541"/>
                    <a:pt x="3604" y="159303"/>
                    <a:pt x="429" y="152424"/>
                  </a:cubicBezTo>
                  <a:cubicBezTo>
                    <a:pt x="-2746" y="145545"/>
                    <a:pt x="12600" y="248203"/>
                    <a:pt x="16304" y="241324"/>
                  </a:cubicBezTo>
                  <a:cubicBezTo>
                    <a:pt x="20008" y="234445"/>
                    <a:pt x="20537" y="148191"/>
                    <a:pt x="22654" y="111149"/>
                  </a:cubicBezTo>
                  <a:cubicBezTo>
                    <a:pt x="24771" y="74107"/>
                    <a:pt x="31121" y="-1564"/>
                    <a:pt x="32179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EE60DC7A-47C3-FDB8-0E43-6D896D078B84}"/>
                </a:ext>
              </a:extLst>
            </p:cNvPr>
            <p:cNvSpPr/>
            <p:nvPr/>
          </p:nvSpPr>
          <p:spPr>
            <a:xfrm>
              <a:off x="8334375" y="3380823"/>
              <a:ext cx="297245" cy="173692"/>
            </a:xfrm>
            <a:custGeom>
              <a:avLst/>
              <a:gdLst>
                <a:gd name="connsiteX0" fmla="*/ 0 w 297245"/>
                <a:gd name="connsiteY0" fmla="*/ 92627 h 173692"/>
                <a:gd name="connsiteX1" fmla="*/ 209550 w 297245"/>
                <a:gd name="connsiteY1" fmla="*/ 22777 h 173692"/>
                <a:gd name="connsiteX2" fmla="*/ 282575 w 297245"/>
                <a:gd name="connsiteY2" fmla="*/ 29127 h 173692"/>
                <a:gd name="connsiteX3" fmla="*/ 269875 w 297245"/>
                <a:gd name="connsiteY3" fmla="*/ 73577 h 173692"/>
                <a:gd name="connsiteX4" fmla="*/ 282575 w 297245"/>
                <a:gd name="connsiteY4" fmla="*/ 57702 h 173692"/>
                <a:gd name="connsiteX5" fmla="*/ 257175 w 297245"/>
                <a:gd name="connsiteY5" fmla="*/ 172002 h 173692"/>
                <a:gd name="connsiteX6" fmla="*/ 276225 w 297245"/>
                <a:gd name="connsiteY6" fmla="*/ 121202 h 173692"/>
                <a:gd name="connsiteX7" fmla="*/ 295275 w 297245"/>
                <a:gd name="connsiteY7" fmla="*/ 54527 h 173692"/>
                <a:gd name="connsiteX8" fmla="*/ 225425 w 297245"/>
                <a:gd name="connsiteY8" fmla="*/ 10077 h 173692"/>
                <a:gd name="connsiteX9" fmla="*/ 209550 w 297245"/>
                <a:gd name="connsiteY9" fmla="*/ 6902 h 173692"/>
                <a:gd name="connsiteX10" fmla="*/ 0 w 297245"/>
                <a:gd name="connsiteY10" fmla="*/ 92627 h 17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245" h="173692">
                  <a:moveTo>
                    <a:pt x="0" y="92627"/>
                  </a:moveTo>
                  <a:cubicBezTo>
                    <a:pt x="0" y="95273"/>
                    <a:pt x="162454" y="33360"/>
                    <a:pt x="209550" y="22777"/>
                  </a:cubicBezTo>
                  <a:cubicBezTo>
                    <a:pt x="256646" y="12194"/>
                    <a:pt x="272521" y="20660"/>
                    <a:pt x="282575" y="29127"/>
                  </a:cubicBezTo>
                  <a:cubicBezTo>
                    <a:pt x="292629" y="37594"/>
                    <a:pt x="269875" y="73577"/>
                    <a:pt x="269875" y="73577"/>
                  </a:cubicBezTo>
                  <a:cubicBezTo>
                    <a:pt x="269875" y="78339"/>
                    <a:pt x="284692" y="41298"/>
                    <a:pt x="282575" y="57702"/>
                  </a:cubicBezTo>
                  <a:cubicBezTo>
                    <a:pt x="280458" y="74106"/>
                    <a:pt x="258233" y="161419"/>
                    <a:pt x="257175" y="172002"/>
                  </a:cubicBezTo>
                  <a:cubicBezTo>
                    <a:pt x="256117" y="182585"/>
                    <a:pt x="269875" y="140781"/>
                    <a:pt x="276225" y="121202"/>
                  </a:cubicBezTo>
                  <a:cubicBezTo>
                    <a:pt x="282575" y="101623"/>
                    <a:pt x="303742" y="73048"/>
                    <a:pt x="295275" y="54527"/>
                  </a:cubicBezTo>
                  <a:cubicBezTo>
                    <a:pt x="286808" y="36006"/>
                    <a:pt x="225425" y="10077"/>
                    <a:pt x="225425" y="10077"/>
                  </a:cubicBezTo>
                  <a:cubicBezTo>
                    <a:pt x="211138" y="2140"/>
                    <a:pt x="248708" y="-6327"/>
                    <a:pt x="209550" y="6902"/>
                  </a:cubicBezTo>
                  <a:cubicBezTo>
                    <a:pt x="170392" y="20131"/>
                    <a:pt x="0" y="89981"/>
                    <a:pt x="0" y="926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AF1E434C-C4D0-3C04-0B6A-F0D7C295D629}"/>
                </a:ext>
              </a:extLst>
            </p:cNvPr>
            <p:cNvSpPr/>
            <p:nvPr/>
          </p:nvSpPr>
          <p:spPr>
            <a:xfrm>
              <a:off x="8369278" y="3341521"/>
              <a:ext cx="206428" cy="90684"/>
            </a:xfrm>
            <a:custGeom>
              <a:avLst/>
              <a:gdLst>
                <a:gd name="connsiteX0" fmla="*/ 22 w 206428"/>
                <a:gd name="connsiteY0" fmla="*/ 90654 h 90684"/>
                <a:gd name="connsiteX1" fmla="*/ 107972 w 206428"/>
                <a:gd name="connsiteY1" fmla="*/ 17629 h 90684"/>
                <a:gd name="connsiteX2" fmla="*/ 165122 w 206428"/>
                <a:gd name="connsiteY2" fmla="*/ 17629 h 90684"/>
                <a:gd name="connsiteX3" fmla="*/ 206397 w 206428"/>
                <a:gd name="connsiteY3" fmla="*/ 62079 h 90684"/>
                <a:gd name="connsiteX4" fmla="*/ 158772 w 206428"/>
                <a:gd name="connsiteY4" fmla="*/ 1754 h 90684"/>
                <a:gd name="connsiteX5" fmla="*/ 158772 w 206428"/>
                <a:gd name="connsiteY5" fmla="*/ 20804 h 90684"/>
                <a:gd name="connsiteX6" fmla="*/ 53997 w 206428"/>
                <a:gd name="connsiteY6" fmla="*/ 68429 h 90684"/>
                <a:gd name="connsiteX7" fmla="*/ 117497 w 206428"/>
                <a:gd name="connsiteY7" fmla="*/ 27154 h 90684"/>
                <a:gd name="connsiteX8" fmla="*/ 22 w 206428"/>
                <a:gd name="connsiteY8" fmla="*/ 90654 h 9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28" h="90684">
                  <a:moveTo>
                    <a:pt x="22" y="90654"/>
                  </a:moveTo>
                  <a:cubicBezTo>
                    <a:pt x="-1565" y="89067"/>
                    <a:pt x="80455" y="29800"/>
                    <a:pt x="107972" y="17629"/>
                  </a:cubicBezTo>
                  <a:cubicBezTo>
                    <a:pt x="135489" y="5458"/>
                    <a:pt x="148718" y="10221"/>
                    <a:pt x="165122" y="17629"/>
                  </a:cubicBezTo>
                  <a:cubicBezTo>
                    <a:pt x="181526" y="25037"/>
                    <a:pt x="207455" y="64725"/>
                    <a:pt x="206397" y="62079"/>
                  </a:cubicBezTo>
                  <a:cubicBezTo>
                    <a:pt x="205339" y="59433"/>
                    <a:pt x="166710" y="8633"/>
                    <a:pt x="158772" y="1754"/>
                  </a:cubicBezTo>
                  <a:cubicBezTo>
                    <a:pt x="150834" y="-5125"/>
                    <a:pt x="176234" y="9692"/>
                    <a:pt x="158772" y="20804"/>
                  </a:cubicBezTo>
                  <a:cubicBezTo>
                    <a:pt x="141310" y="31916"/>
                    <a:pt x="60876" y="67371"/>
                    <a:pt x="53997" y="68429"/>
                  </a:cubicBezTo>
                  <a:cubicBezTo>
                    <a:pt x="47118" y="69487"/>
                    <a:pt x="124905" y="23450"/>
                    <a:pt x="117497" y="27154"/>
                  </a:cubicBezTo>
                  <a:cubicBezTo>
                    <a:pt x="110089" y="30858"/>
                    <a:pt x="1609" y="92241"/>
                    <a:pt x="22" y="906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CD23C14A-BCDF-ADA2-1AD8-1D1ED4C3A799}"/>
                </a:ext>
              </a:extLst>
            </p:cNvPr>
            <p:cNvSpPr/>
            <p:nvPr/>
          </p:nvSpPr>
          <p:spPr>
            <a:xfrm>
              <a:off x="8467454" y="3358003"/>
              <a:ext cx="168811" cy="118658"/>
            </a:xfrm>
            <a:custGeom>
              <a:avLst/>
              <a:gdLst>
                <a:gd name="connsiteX0" fmla="*/ 271 w 168811"/>
                <a:gd name="connsiteY0" fmla="*/ 1147 h 118658"/>
                <a:gd name="connsiteX1" fmla="*/ 108221 w 168811"/>
                <a:gd name="connsiteY1" fmla="*/ 10672 h 118658"/>
                <a:gd name="connsiteX2" fmla="*/ 146321 w 168811"/>
                <a:gd name="connsiteY2" fmla="*/ 45597 h 118658"/>
                <a:gd name="connsiteX3" fmla="*/ 155846 w 168811"/>
                <a:gd name="connsiteY3" fmla="*/ 118622 h 118658"/>
                <a:gd name="connsiteX4" fmla="*/ 168546 w 168811"/>
                <a:gd name="connsiteY4" fmla="*/ 55122 h 118658"/>
                <a:gd name="connsiteX5" fmla="*/ 143146 w 168811"/>
                <a:gd name="connsiteY5" fmla="*/ 32897 h 118658"/>
                <a:gd name="connsiteX6" fmla="*/ 271 w 168811"/>
                <a:gd name="connsiteY6" fmla="*/ 1147 h 1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11" h="118658">
                  <a:moveTo>
                    <a:pt x="271" y="1147"/>
                  </a:moveTo>
                  <a:cubicBezTo>
                    <a:pt x="-5550" y="-2557"/>
                    <a:pt x="83879" y="3264"/>
                    <a:pt x="108221" y="10672"/>
                  </a:cubicBezTo>
                  <a:cubicBezTo>
                    <a:pt x="132563" y="18080"/>
                    <a:pt x="138384" y="27605"/>
                    <a:pt x="146321" y="45597"/>
                  </a:cubicBezTo>
                  <a:cubicBezTo>
                    <a:pt x="154259" y="63589"/>
                    <a:pt x="152142" y="117035"/>
                    <a:pt x="155846" y="118622"/>
                  </a:cubicBezTo>
                  <a:cubicBezTo>
                    <a:pt x="159550" y="120209"/>
                    <a:pt x="170663" y="69410"/>
                    <a:pt x="168546" y="55122"/>
                  </a:cubicBezTo>
                  <a:cubicBezTo>
                    <a:pt x="166429" y="40835"/>
                    <a:pt x="163254" y="44009"/>
                    <a:pt x="143146" y="32897"/>
                  </a:cubicBezTo>
                  <a:cubicBezTo>
                    <a:pt x="123038" y="21785"/>
                    <a:pt x="6092" y="4851"/>
                    <a:pt x="271" y="11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15F00775-F510-8533-26DE-D6E207E177E6}"/>
                </a:ext>
              </a:extLst>
            </p:cNvPr>
            <p:cNvSpPr/>
            <p:nvPr/>
          </p:nvSpPr>
          <p:spPr>
            <a:xfrm>
              <a:off x="8317635" y="3479109"/>
              <a:ext cx="292467" cy="357953"/>
            </a:xfrm>
            <a:custGeom>
              <a:avLst/>
              <a:gdLst>
                <a:gd name="connsiteX0" fmla="*/ 865 w 292467"/>
                <a:gd name="connsiteY0" fmla="*/ 29266 h 357953"/>
                <a:gd name="connsiteX1" fmla="*/ 124690 w 292467"/>
                <a:gd name="connsiteY1" fmla="*/ 691 h 357953"/>
                <a:gd name="connsiteX2" fmla="*/ 216765 w 292467"/>
                <a:gd name="connsiteY2" fmla="*/ 64191 h 357953"/>
                <a:gd name="connsiteX3" fmla="*/ 216765 w 292467"/>
                <a:gd name="connsiteY3" fmla="*/ 32441 h 357953"/>
                <a:gd name="connsiteX4" fmla="*/ 248515 w 292467"/>
                <a:gd name="connsiteY4" fmla="*/ 159441 h 357953"/>
                <a:gd name="connsiteX5" fmla="*/ 238990 w 292467"/>
                <a:gd name="connsiteY5" fmla="*/ 134041 h 357953"/>
                <a:gd name="connsiteX6" fmla="*/ 242165 w 292467"/>
                <a:gd name="connsiteY6" fmla="*/ 207066 h 357953"/>
                <a:gd name="connsiteX7" fmla="*/ 289790 w 292467"/>
                <a:gd name="connsiteY7" fmla="*/ 356291 h 357953"/>
                <a:gd name="connsiteX8" fmla="*/ 283440 w 292467"/>
                <a:gd name="connsiteY8" fmla="*/ 270566 h 357953"/>
                <a:gd name="connsiteX9" fmla="*/ 258040 w 292467"/>
                <a:gd name="connsiteY9" fmla="*/ 26091 h 357953"/>
                <a:gd name="connsiteX10" fmla="*/ 261215 w 292467"/>
                <a:gd name="connsiteY10" fmla="*/ 89591 h 357953"/>
                <a:gd name="connsiteX11" fmla="*/ 191365 w 292467"/>
                <a:gd name="connsiteY11" fmla="*/ 10216 h 357953"/>
                <a:gd name="connsiteX12" fmla="*/ 865 w 292467"/>
                <a:gd name="connsiteY12" fmla="*/ 29266 h 35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467" h="357953">
                  <a:moveTo>
                    <a:pt x="865" y="29266"/>
                  </a:moveTo>
                  <a:cubicBezTo>
                    <a:pt x="-10247" y="27679"/>
                    <a:pt x="88707" y="-5130"/>
                    <a:pt x="124690" y="691"/>
                  </a:cubicBezTo>
                  <a:cubicBezTo>
                    <a:pt x="160673" y="6512"/>
                    <a:pt x="201419" y="58899"/>
                    <a:pt x="216765" y="64191"/>
                  </a:cubicBezTo>
                  <a:cubicBezTo>
                    <a:pt x="232111" y="69483"/>
                    <a:pt x="211473" y="16566"/>
                    <a:pt x="216765" y="32441"/>
                  </a:cubicBezTo>
                  <a:cubicBezTo>
                    <a:pt x="222057" y="48316"/>
                    <a:pt x="244811" y="142508"/>
                    <a:pt x="248515" y="159441"/>
                  </a:cubicBezTo>
                  <a:cubicBezTo>
                    <a:pt x="252219" y="176374"/>
                    <a:pt x="240048" y="126104"/>
                    <a:pt x="238990" y="134041"/>
                  </a:cubicBezTo>
                  <a:cubicBezTo>
                    <a:pt x="237932" y="141978"/>
                    <a:pt x="233698" y="170024"/>
                    <a:pt x="242165" y="207066"/>
                  </a:cubicBezTo>
                  <a:cubicBezTo>
                    <a:pt x="250632" y="244108"/>
                    <a:pt x="282911" y="345708"/>
                    <a:pt x="289790" y="356291"/>
                  </a:cubicBezTo>
                  <a:cubicBezTo>
                    <a:pt x="296669" y="366874"/>
                    <a:pt x="288732" y="325599"/>
                    <a:pt x="283440" y="270566"/>
                  </a:cubicBezTo>
                  <a:cubicBezTo>
                    <a:pt x="278148" y="215533"/>
                    <a:pt x="261744" y="56254"/>
                    <a:pt x="258040" y="26091"/>
                  </a:cubicBezTo>
                  <a:cubicBezTo>
                    <a:pt x="254336" y="-4072"/>
                    <a:pt x="272328" y="92237"/>
                    <a:pt x="261215" y="89591"/>
                  </a:cubicBezTo>
                  <a:cubicBezTo>
                    <a:pt x="250102" y="86945"/>
                    <a:pt x="229994" y="21328"/>
                    <a:pt x="191365" y="10216"/>
                  </a:cubicBezTo>
                  <a:cubicBezTo>
                    <a:pt x="152736" y="-896"/>
                    <a:pt x="11977" y="30853"/>
                    <a:pt x="865" y="292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80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D17BE9-ED3E-AF91-F58D-321B899BD52A}"/>
              </a:ext>
            </a:extLst>
          </p:cNvPr>
          <p:cNvSpPr/>
          <p:nvPr/>
        </p:nvSpPr>
        <p:spPr>
          <a:xfrm>
            <a:off x="6818011" y="2951209"/>
            <a:ext cx="449693" cy="305289"/>
          </a:xfrm>
          <a:custGeom>
            <a:avLst/>
            <a:gdLst>
              <a:gd name="connsiteX0" fmla="*/ 5064 w 449693"/>
              <a:gd name="connsiteY0" fmla="*/ 303166 h 305289"/>
              <a:gd name="connsiteX1" fmla="*/ 217789 w 449693"/>
              <a:gd name="connsiteY1" fmla="*/ 150766 h 305289"/>
              <a:gd name="connsiteX2" fmla="*/ 195564 w 449693"/>
              <a:gd name="connsiteY2" fmla="*/ 160291 h 305289"/>
              <a:gd name="connsiteX3" fmla="*/ 363839 w 449693"/>
              <a:gd name="connsiteY3" fmla="*/ 138066 h 305289"/>
              <a:gd name="connsiteX4" fmla="*/ 344789 w 449693"/>
              <a:gd name="connsiteY4" fmla="*/ 131716 h 305289"/>
              <a:gd name="connsiteX5" fmla="*/ 443214 w 449693"/>
              <a:gd name="connsiteY5" fmla="*/ 176166 h 305289"/>
              <a:gd name="connsiteX6" fmla="*/ 395589 w 449693"/>
              <a:gd name="connsiteY6" fmla="*/ 141241 h 305289"/>
              <a:gd name="connsiteX7" fmla="*/ 449564 w 449693"/>
              <a:gd name="connsiteY7" fmla="*/ 49166 h 305289"/>
              <a:gd name="connsiteX8" fmla="*/ 408289 w 449693"/>
              <a:gd name="connsiteY8" fmla="*/ 96791 h 305289"/>
              <a:gd name="connsiteX9" fmla="*/ 335264 w 449693"/>
              <a:gd name="connsiteY9" fmla="*/ 125366 h 305289"/>
              <a:gd name="connsiteX10" fmla="*/ 297164 w 449693"/>
              <a:gd name="connsiteY10" fmla="*/ 125366 h 305289"/>
              <a:gd name="connsiteX11" fmla="*/ 309864 w 449693"/>
              <a:gd name="connsiteY11" fmla="*/ 103141 h 305289"/>
              <a:gd name="connsiteX12" fmla="*/ 287639 w 449693"/>
              <a:gd name="connsiteY12" fmla="*/ 1541 h 305289"/>
              <a:gd name="connsiteX13" fmla="*/ 290814 w 449693"/>
              <a:gd name="connsiteY13" fmla="*/ 45991 h 305289"/>
              <a:gd name="connsiteX14" fmla="*/ 287639 w 449693"/>
              <a:gd name="connsiteY14" fmla="*/ 103141 h 305289"/>
              <a:gd name="connsiteX15" fmla="*/ 233664 w 449693"/>
              <a:gd name="connsiteY15" fmla="*/ 125366 h 305289"/>
              <a:gd name="connsiteX16" fmla="*/ 211439 w 449693"/>
              <a:gd name="connsiteY16" fmla="*/ 96791 h 305289"/>
              <a:gd name="connsiteX17" fmla="*/ 214614 w 449693"/>
              <a:gd name="connsiteY17" fmla="*/ 131716 h 305289"/>
              <a:gd name="connsiteX18" fmla="*/ 182864 w 449693"/>
              <a:gd name="connsiteY18" fmla="*/ 109491 h 305289"/>
              <a:gd name="connsiteX19" fmla="*/ 198739 w 449693"/>
              <a:gd name="connsiteY19" fmla="*/ 182516 h 305289"/>
              <a:gd name="connsiteX20" fmla="*/ 151114 w 449693"/>
              <a:gd name="connsiteY20" fmla="*/ 166641 h 305289"/>
              <a:gd name="connsiteX21" fmla="*/ 154289 w 449693"/>
              <a:gd name="connsiteY21" fmla="*/ 179341 h 305289"/>
              <a:gd name="connsiteX22" fmla="*/ 122539 w 449693"/>
              <a:gd name="connsiteY22" fmla="*/ 119016 h 305289"/>
              <a:gd name="connsiteX23" fmla="*/ 138414 w 449693"/>
              <a:gd name="connsiteY23" fmla="*/ 201566 h 305289"/>
              <a:gd name="connsiteX24" fmla="*/ 87614 w 449693"/>
              <a:gd name="connsiteY24" fmla="*/ 207916 h 305289"/>
              <a:gd name="connsiteX25" fmla="*/ 27289 w 449693"/>
              <a:gd name="connsiteY25" fmla="*/ 185691 h 305289"/>
              <a:gd name="connsiteX26" fmla="*/ 103489 w 449693"/>
              <a:gd name="connsiteY26" fmla="*/ 207916 h 305289"/>
              <a:gd name="connsiteX27" fmla="*/ 93964 w 449693"/>
              <a:gd name="connsiteY27" fmla="*/ 223791 h 305289"/>
              <a:gd name="connsiteX28" fmla="*/ 27289 w 449693"/>
              <a:gd name="connsiteY28" fmla="*/ 220616 h 305289"/>
              <a:gd name="connsiteX29" fmla="*/ 62214 w 449693"/>
              <a:gd name="connsiteY29" fmla="*/ 239666 h 305289"/>
              <a:gd name="connsiteX30" fmla="*/ 5064 w 449693"/>
              <a:gd name="connsiteY30" fmla="*/ 303166 h 30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693" h="305289">
                <a:moveTo>
                  <a:pt x="5064" y="303166"/>
                </a:moveTo>
                <a:cubicBezTo>
                  <a:pt x="30993" y="288349"/>
                  <a:pt x="186039" y="174578"/>
                  <a:pt x="217789" y="150766"/>
                </a:cubicBezTo>
                <a:cubicBezTo>
                  <a:pt x="249539" y="126954"/>
                  <a:pt x="171222" y="162408"/>
                  <a:pt x="195564" y="160291"/>
                </a:cubicBezTo>
                <a:cubicBezTo>
                  <a:pt x="219906" y="158174"/>
                  <a:pt x="363839" y="138066"/>
                  <a:pt x="363839" y="138066"/>
                </a:cubicBezTo>
                <a:cubicBezTo>
                  <a:pt x="388710" y="133304"/>
                  <a:pt x="331560" y="125366"/>
                  <a:pt x="344789" y="131716"/>
                </a:cubicBezTo>
                <a:cubicBezTo>
                  <a:pt x="358018" y="138066"/>
                  <a:pt x="434747" y="174579"/>
                  <a:pt x="443214" y="176166"/>
                </a:cubicBezTo>
                <a:cubicBezTo>
                  <a:pt x="451681" y="177753"/>
                  <a:pt x="394531" y="162408"/>
                  <a:pt x="395589" y="141241"/>
                </a:cubicBezTo>
                <a:cubicBezTo>
                  <a:pt x="396647" y="120074"/>
                  <a:pt x="447447" y="56574"/>
                  <a:pt x="449564" y="49166"/>
                </a:cubicBezTo>
                <a:cubicBezTo>
                  <a:pt x="451681" y="41758"/>
                  <a:pt x="427339" y="84091"/>
                  <a:pt x="408289" y="96791"/>
                </a:cubicBezTo>
                <a:cubicBezTo>
                  <a:pt x="389239" y="109491"/>
                  <a:pt x="353785" y="120603"/>
                  <a:pt x="335264" y="125366"/>
                </a:cubicBezTo>
                <a:cubicBezTo>
                  <a:pt x="316743" y="130129"/>
                  <a:pt x="297164" y="125366"/>
                  <a:pt x="297164" y="125366"/>
                </a:cubicBezTo>
                <a:cubicBezTo>
                  <a:pt x="292931" y="121662"/>
                  <a:pt x="311451" y="123778"/>
                  <a:pt x="309864" y="103141"/>
                </a:cubicBezTo>
                <a:cubicBezTo>
                  <a:pt x="308277" y="82504"/>
                  <a:pt x="290814" y="11066"/>
                  <a:pt x="287639" y="1541"/>
                </a:cubicBezTo>
                <a:cubicBezTo>
                  <a:pt x="284464" y="-7984"/>
                  <a:pt x="290814" y="29058"/>
                  <a:pt x="290814" y="45991"/>
                </a:cubicBezTo>
                <a:cubicBezTo>
                  <a:pt x="290814" y="62924"/>
                  <a:pt x="297164" y="89912"/>
                  <a:pt x="287639" y="103141"/>
                </a:cubicBezTo>
                <a:cubicBezTo>
                  <a:pt x="278114" y="116370"/>
                  <a:pt x="246364" y="126424"/>
                  <a:pt x="233664" y="125366"/>
                </a:cubicBezTo>
                <a:cubicBezTo>
                  <a:pt x="220964" y="124308"/>
                  <a:pt x="214614" y="95733"/>
                  <a:pt x="211439" y="96791"/>
                </a:cubicBezTo>
                <a:cubicBezTo>
                  <a:pt x="208264" y="97849"/>
                  <a:pt x="219376" y="129599"/>
                  <a:pt x="214614" y="131716"/>
                </a:cubicBezTo>
                <a:cubicBezTo>
                  <a:pt x="209852" y="133833"/>
                  <a:pt x="185510" y="101024"/>
                  <a:pt x="182864" y="109491"/>
                </a:cubicBezTo>
                <a:cubicBezTo>
                  <a:pt x="180218" y="117958"/>
                  <a:pt x="204031" y="172991"/>
                  <a:pt x="198739" y="182516"/>
                </a:cubicBezTo>
                <a:cubicBezTo>
                  <a:pt x="193447" y="192041"/>
                  <a:pt x="151114" y="166641"/>
                  <a:pt x="151114" y="166641"/>
                </a:cubicBezTo>
                <a:cubicBezTo>
                  <a:pt x="143706" y="166112"/>
                  <a:pt x="159052" y="187278"/>
                  <a:pt x="154289" y="179341"/>
                </a:cubicBezTo>
                <a:cubicBezTo>
                  <a:pt x="149527" y="171403"/>
                  <a:pt x="125185" y="115312"/>
                  <a:pt x="122539" y="119016"/>
                </a:cubicBezTo>
                <a:cubicBezTo>
                  <a:pt x="119893" y="122720"/>
                  <a:pt x="144235" y="186749"/>
                  <a:pt x="138414" y="201566"/>
                </a:cubicBezTo>
                <a:cubicBezTo>
                  <a:pt x="132593" y="216383"/>
                  <a:pt x="106135" y="210562"/>
                  <a:pt x="87614" y="207916"/>
                </a:cubicBezTo>
                <a:cubicBezTo>
                  <a:pt x="69093" y="205270"/>
                  <a:pt x="24643" y="185691"/>
                  <a:pt x="27289" y="185691"/>
                </a:cubicBezTo>
                <a:cubicBezTo>
                  <a:pt x="29935" y="185691"/>
                  <a:pt x="103489" y="207916"/>
                  <a:pt x="103489" y="207916"/>
                </a:cubicBezTo>
                <a:cubicBezTo>
                  <a:pt x="114601" y="214266"/>
                  <a:pt x="106664" y="221674"/>
                  <a:pt x="93964" y="223791"/>
                </a:cubicBezTo>
                <a:cubicBezTo>
                  <a:pt x="81264" y="225908"/>
                  <a:pt x="32581" y="217970"/>
                  <a:pt x="27289" y="220616"/>
                </a:cubicBezTo>
                <a:cubicBezTo>
                  <a:pt x="21997" y="223262"/>
                  <a:pt x="63272" y="228554"/>
                  <a:pt x="62214" y="239666"/>
                </a:cubicBezTo>
                <a:cubicBezTo>
                  <a:pt x="61156" y="250778"/>
                  <a:pt x="-20865" y="317983"/>
                  <a:pt x="5064" y="30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2858DDF-E456-91E6-6811-3C928BBBB36A}"/>
              </a:ext>
            </a:extLst>
          </p:cNvPr>
          <p:cNvSpPr/>
          <p:nvPr/>
        </p:nvSpPr>
        <p:spPr>
          <a:xfrm>
            <a:off x="7178423" y="3032100"/>
            <a:ext cx="332581" cy="133877"/>
          </a:xfrm>
          <a:custGeom>
            <a:avLst/>
            <a:gdLst>
              <a:gd name="connsiteX0" fmla="*/ 252 w 332581"/>
              <a:gd name="connsiteY0" fmla="*/ 22250 h 133877"/>
              <a:gd name="connsiteX1" fmla="*/ 70102 w 332581"/>
              <a:gd name="connsiteY1" fmla="*/ 47650 h 133877"/>
              <a:gd name="connsiteX2" fmla="*/ 143127 w 332581"/>
              <a:gd name="connsiteY2" fmla="*/ 25 h 133877"/>
              <a:gd name="connsiteX3" fmla="*/ 120902 w 332581"/>
              <a:gd name="connsiteY3" fmla="*/ 41300 h 133877"/>
              <a:gd name="connsiteX4" fmla="*/ 155827 w 332581"/>
              <a:gd name="connsiteY4" fmla="*/ 63525 h 133877"/>
              <a:gd name="connsiteX5" fmla="*/ 133602 w 332581"/>
              <a:gd name="connsiteY5" fmla="*/ 57175 h 133877"/>
              <a:gd name="connsiteX6" fmla="*/ 330452 w 332581"/>
              <a:gd name="connsiteY6" fmla="*/ 85750 h 133877"/>
              <a:gd name="connsiteX7" fmla="*/ 235202 w 332581"/>
              <a:gd name="connsiteY7" fmla="*/ 79400 h 133877"/>
              <a:gd name="connsiteX8" fmla="*/ 190752 w 332581"/>
              <a:gd name="connsiteY8" fmla="*/ 95275 h 133877"/>
              <a:gd name="connsiteX9" fmla="*/ 225677 w 332581"/>
              <a:gd name="connsiteY9" fmla="*/ 117500 h 133877"/>
              <a:gd name="connsiteX10" fmla="*/ 257427 w 332581"/>
              <a:gd name="connsiteY10" fmla="*/ 111150 h 133877"/>
              <a:gd name="connsiteX11" fmla="*/ 219327 w 332581"/>
              <a:gd name="connsiteY11" fmla="*/ 133375 h 133877"/>
              <a:gd name="connsiteX12" fmla="*/ 139952 w 332581"/>
              <a:gd name="connsiteY12" fmla="*/ 85750 h 133877"/>
              <a:gd name="connsiteX13" fmla="*/ 184402 w 332581"/>
              <a:gd name="connsiteY13" fmla="*/ 114325 h 133877"/>
              <a:gd name="connsiteX14" fmla="*/ 111377 w 332581"/>
              <a:gd name="connsiteY14" fmla="*/ 95275 h 133877"/>
              <a:gd name="connsiteX15" fmla="*/ 89152 w 332581"/>
              <a:gd name="connsiteY15" fmla="*/ 76225 h 133877"/>
              <a:gd name="connsiteX16" fmla="*/ 47877 w 332581"/>
              <a:gd name="connsiteY16" fmla="*/ 38125 h 133877"/>
              <a:gd name="connsiteX17" fmla="*/ 252 w 332581"/>
              <a:gd name="connsiteY17" fmla="*/ 22250 h 1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581" h="133877">
                <a:moveTo>
                  <a:pt x="252" y="22250"/>
                </a:moveTo>
                <a:cubicBezTo>
                  <a:pt x="3956" y="23837"/>
                  <a:pt x="46290" y="51354"/>
                  <a:pt x="70102" y="47650"/>
                </a:cubicBezTo>
                <a:cubicBezTo>
                  <a:pt x="93915" y="43946"/>
                  <a:pt x="134660" y="1083"/>
                  <a:pt x="143127" y="25"/>
                </a:cubicBezTo>
                <a:cubicBezTo>
                  <a:pt x="151594" y="-1033"/>
                  <a:pt x="118785" y="30717"/>
                  <a:pt x="120902" y="41300"/>
                </a:cubicBezTo>
                <a:cubicBezTo>
                  <a:pt x="123019" y="51883"/>
                  <a:pt x="153710" y="60879"/>
                  <a:pt x="155827" y="63525"/>
                </a:cubicBezTo>
                <a:cubicBezTo>
                  <a:pt x="157944" y="66171"/>
                  <a:pt x="104498" y="53471"/>
                  <a:pt x="133602" y="57175"/>
                </a:cubicBezTo>
                <a:cubicBezTo>
                  <a:pt x="162706" y="60879"/>
                  <a:pt x="313519" y="82046"/>
                  <a:pt x="330452" y="85750"/>
                </a:cubicBezTo>
                <a:cubicBezTo>
                  <a:pt x="347385" y="89454"/>
                  <a:pt x="258485" y="77813"/>
                  <a:pt x="235202" y="79400"/>
                </a:cubicBezTo>
                <a:cubicBezTo>
                  <a:pt x="211919" y="80988"/>
                  <a:pt x="192340" y="88925"/>
                  <a:pt x="190752" y="95275"/>
                </a:cubicBezTo>
                <a:cubicBezTo>
                  <a:pt x="189165" y="101625"/>
                  <a:pt x="214564" y="114854"/>
                  <a:pt x="225677" y="117500"/>
                </a:cubicBezTo>
                <a:cubicBezTo>
                  <a:pt x="236790" y="120146"/>
                  <a:pt x="258485" y="108504"/>
                  <a:pt x="257427" y="111150"/>
                </a:cubicBezTo>
                <a:cubicBezTo>
                  <a:pt x="256369" y="113796"/>
                  <a:pt x="238906" y="137608"/>
                  <a:pt x="219327" y="133375"/>
                </a:cubicBezTo>
                <a:cubicBezTo>
                  <a:pt x="199748" y="129142"/>
                  <a:pt x="145773" y="88925"/>
                  <a:pt x="139952" y="85750"/>
                </a:cubicBezTo>
                <a:cubicBezTo>
                  <a:pt x="134131" y="82575"/>
                  <a:pt x="189164" y="112738"/>
                  <a:pt x="184402" y="114325"/>
                </a:cubicBezTo>
                <a:cubicBezTo>
                  <a:pt x="179640" y="115912"/>
                  <a:pt x="127252" y="101625"/>
                  <a:pt x="111377" y="95275"/>
                </a:cubicBezTo>
                <a:cubicBezTo>
                  <a:pt x="95502" y="88925"/>
                  <a:pt x="99735" y="85750"/>
                  <a:pt x="89152" y="76225"/>
                </a:cubicBezTo>
                <a:cubicBezTo>
                  <a:pt x="78569" y="66700"/>
                  <a:pt x="61106" y="44475"/>
                  <a:pt x="47877" y="38125"/>
                </a:cubicBezTo>
                <a:cubicBezTo>
                  <a:pt x="34648" y="31775"/>
                  <a:pt x="-3452" y="20663"/>
                  <a:pt x="252" y="2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7A61C95-D927-F39E-B07D-8911B51B6818}"/>
              </a:ext>
            </a:extLst>
          </p:cNvPr>
          <p:cNvSpPr/>
          <p:nvPr/>
        </p:nvSpPr>
        <p:spPr>
          <a:xfrm>
            <a:off x="6781800" y="3047772"/>
            <a:ext cx="248063" cy="381433"/>
          </a:xfrm>
          <a:custGeom>
            <a:avLst/>
            <a:gdLst>
              <a:gd name="connsiteX0" fmla="*/ 247650 w 248063"/>
              <a:gd name="connsiteY0" fmla="*/ 228 h 381433"/>
              <a:gd name="connsiteX1" fmla="*/ 111125 w 248063"/>
              <a:gd name="connsiteY1" fmla="*/ 98653 h 381433"/>
              <a:gd name="connsiteX2" fmla="*/ 31750 w 248063"/>
              <a:gd name="connsiteY2" fmla="*/ 193903 h 381433"/>
              <a:gd name="connsiteX3" fmla="*/ 79375 w 248063"/>
              <a:gd name="connsiteY3" fmla="*/ 149453 h 381433"/>
              <a:gd name="connsiteX4" fmla="*/ 12700 w 248063"/>
              <a:gd name="connsiteY4" fmla="*/ 238353 h 381433"/>
              <a:gd name="connsiteX5" fmla="*/ 57150 w 248063"/>
              <a:gd name="connsiteY5" fmla="*/ 178028 h 381433"/>
              <a:gd name="connsiteX6" fmla="*/ 9525 w 248063"/>
              <a:gd name="connsiteY6" fmla="*/ 266928 h 381433"/>
              <a:gd name="connsiteX7" fmla="*/ 0 w 248063"/>
              <a:gd name="connsiteY7" fmla="*/ 343128 h 381433"/>
              <a:gd name="connsiteX8" fmla="*/ 9525 w 248063"/>
              <a:gd name="connsiteY8" fmla="*/ 270103 h 381433"/>
              <a:gd name="connsiteX9" fmla="*/ 22225 w 248063"/>
              <a:gd name="connsiteY9" fmla="*/ 378053 h 381433"/>
              <a:gd name="connsiteX10" fmla="*/ 9525 w 248063"/>
              <a:gd name="connsiteY10" fmla="*/ 336778 h 381433"/>
              <a:gd name="connsiteX11" fmla="*/ 41275 w 248063"/>
              <a:gd name="connsiteY11" fmla="*/ 165328 h 381433"/>
              <a:gd name="connsiteX12" fmla="*/ 34925 w 248063"/>
              <a:gd name="connsiteY12" fmla="*/ 184378 h 381433"/>
              <a:gd name="connsiteX13" fmla="*/ 133350 w 248063"/>
              <a:gd name="connsiteY13" fmla="*/ 82778 h 381433"/>
              <a:gd name="connsiteX14" fmla="*/ 63500 w 248063"/>
              <a:gd name="connsiteY14" fmla="*/ 127228 h 381433"/>
              <a:gd name="connsiteX15" fmla="*/ 247650 w 248063"/>
              <a:gd name="connsiteY15" fmla="*/ 228 h 3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063" h="381433">
                <a:moveTo>
                  <a:pt x="247650" y="228"/>
                </a:moveTo>
                <a:cubicBezTo>
                  <a:pt x="255588" y="-4535"/>
                  <a:pt x="147108" y="66374"/>
                  <a:pt x="111125" y="98653"/>
                </a:cubicBezTo>
                <a:cubicBezTo>
                  <a:pt x="75142" y="130932"/>
                  <a:pt x="37042" y="185436"/>
                  <a:pt x="31750" y="193903"/>
                </a:cubicBezTo>
                <a:cubicBezTo>
                  <a:pt x="26458" y="202370"/>
                  <a:pt x="82550" y="142045"/>
                  <a:pt x="79375" y="149453"/>
                </a:cubicBezTo>
                <a:cubicBezTo>
                  <a:pt x="76200" y="156861"/>
                  <a:pt x="16404" y="233591"/>
                  <a:pt x="12700" y="238353"/>
                </a:cubicBezTo>
                <a:cubicBezTo>
                  <a:pt x="8996" y="243115"/>
                  <a:pt x="57679" y="173266"/>
                  <a:pt x="57150" y="178028"/>
                </a:cubicBezTo>
                <a:cubicBezTo>
                  <a:pt x="56621" y="182791"/>
                  <a:pt x="19050" y="239411"/>
                  <a:pt x="9525" y="266928"/>
                </a:cubicBezTo>
                <a:cubicBezTo>
                  <a:pt x="0" y="294445"/>
                  <a:pt x="0" y="342599"/>
                  <a:pt x="0" y="343128"/>
                </a:cubicBezTo>
                <a:cubicBezTo>
                  <a:pt x="0" y="343657"/>
                  <a:pt x="5821" y="264282"/>
                  <a:pt x="9525" y="270103"/>
                </a:cubicBezTo>
                <a:cubicBezTo>
                  <a:pt x="13229" y="275924"/>
                  <a:pt x="22225" y="366941"/>
                  <a:pt x="22225" y="378053"/>
                </a:cubicBezTo>
                <a:cubicBezTo>
                  <a:pt x="22225" y="389165"/>
                  <a:pt x="6350" y="372232"/>
                  <a:pt x="9525" y="336778"/>
                </a:cubicBezTo>
                <a:cubicBezTo>
                  <a:pt x="12700" y="301324"/>
                  <a:pt x="41275" y="165328"/>
                  <a:pt x="41275" y="165328"/>
                </a:cubicBezTo>
                <a:cubicBezTo>
                  <a:pt x="45508" y="139928"/>
                  <a:pt x="19579" y="198136"/>
                  <a:pt x="34925" y="184378"/>
                </a:cubicBezTo>
                <a:cubicBezTo>
                  <a:pt x="50271" y="170620"/>
                  <a:pt x="128587" y="92303"/>
                  <a:pt x="133350" y="82778"/>
                </a:cubicBezTo>
                <a:cubicBezTo>
                  <a:pt x="138113" y="73253"/>
                  <a:pt x="48684" y="138340"/>
                  <a:pt x="63500" y="127228"/>
                </a:cubicBezTo>
                <a:cubicBezTo>
                  <a:pt x="78316" y="116116"/>
                  <a:pt x="239712" y="4991"/>
                  <a:pt x="24765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C8BC35D-7268-BFA6-6785-043CAA2313E7}"/>
              </a:ext>
            </a:extLst>
          </p:cNvPr>
          <p:cNvSpPr/>
          <p:nvPr/>
        </p:nvSpPr>
        <p:spPr>
          <a:xfrm>
            <a:off x="6859823" y="3035292"/>
            <a:ext cx="320159" cy="153946"/>
          </a:xfrm>
          <a:custGeom>
            <a:avLst/>
            <a:gdLst>
              <a:gd name="connsiteX0" fmla="*/ 4527 w 320159"/>
              <a:gd name="connsiteY0" fmla="*/ 152408 h 153946"/>
              <a:gd name="connsiteX1" fmla="*/ 172802 w 320159"/>
              <a:gd name="connsiteY1" fmla="*/ 34933 h 153946"/>
              <a:gd name="connsiteX2" fmla="*/ 87077 w 320159"/>
              <a:gd name="connsiteY2" fmla="*/ 85733 h 153946"/>
              <a:gd name="connsiteX3" fmla="*/ 201377 w 320159"/>
              <a:gd name="connsiteY3" fmla="*/ 28583 h 153946"/>
              <a:gd name="connsiteX4" fmla="*/ 318852 w 320159"/>
              <a:gd name="connsiteY4" fmla="*/ 3183 h 153946"/>
              <a:gd name="connsiteX5" fmla="*/ 252177 w 320159"/>
              <a:gd name="connsiteY5" fmla="*/ 6358 h 153946"/>
              <a:gd name="connsiteX6" fmla="*/ 71202 w 320159"/>
              <a:gd name="connsiteY6" fmla="*/ 57158 h 153946"/>
              <a:gd name="connsiteX7" fmla="*/ 160102 w 320159"/>
              <a:gd name="connsiteY7" fmla="*/ 41283 h 153946"/>
              <a:gd name="connsiteX8" fmla="*/ 68027 w 320159"/>
              <a:gd name="connsiteY8" fmla="*/ 85733 h 153946"/>
              <a:gd name="connsiteX9" fmla="*/ 48977 w 320159"/>
              <a:gd name="connsiteY9" fmla="*/ 101608 h 153946"/>
              <a:gd name="connsiteX10" fmla="*/ 4527 w 320159"/>
              <a:gd name="connsiteY10" fmla="*/ 152408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159" h="153946">
                <a:moveTo>
                  <a:pt x="4527" y="152408"/>
                </a:moveTo>
                <a:cubicBezTo>
                  <a:pt x="25164" y="141296"/>
                  <a:pt x="159044" y="46046"/>
                  <a:pt x="172802" y="34933"/>
                </a:cubicBezTo>
                <a:cubicBezTo>
                  <a:pt x="186560" y="23820"/>
                  <a:pt x="82315" y="86791"/>
                  <a:pt x="87077" y="85733"/>
                </a:cubicBezTo>
                <a:cubicBezTo>
                  <a:pt x="91839" y="84675"/>
                  <a:pt x="162748" y="42341"/>
                  <a:pt x="201377" y="28583"/>
                </a:cubicBezTo>
                <a:cubicBezTo>
                  <a:pt x="240006" y="14825"/>
                  <a:pt x="310385" y="6887"/>
                  <a:pt x="318852" y="3183"/>
                </a:cubicBezTo>
                <a:cubicBezTo>
                  <a:pt x="327319" y="-521"/>
                  <a:pt x="293452" y="-2638"/>
                  <a:pt x="252177" y="6358"/>
                </a:cubicBezTo>
                <a:cubicBezTo>
                  <a:pt x="210902" y="15354"/>
                  <a:pt x="86548" y="51337"/>
                  <a:pt x="71202" y="57158"/>
                </a:cubicBezTo>
                <a:cubicBezTo>
                  <a:pt x="55856" y="62979"/>
                  <a:pt x="160631" y="36520"/>
                  <a:pt x="160102" y="41283"/>
                </a:cubicBezTo>
                <a:cubicBezTo>
                  <a:pt x="159573" y="46045"/>
                  <a:pt x="86548" y="75679"/>
                  <a:pt x="68027" y="85733"/>
                </a:cubicBezTo>
                <a:cubicBezTo>
                  <a:pt x="49506" y="95787"/>
                  <a:pt x="57973" y="92083"/>
                  <a:pt x="48977" y="101608"/>
                </a:cubicBezTo>
                <a:cubicBezTo>
                  <a:pt x="39981" y="111133"/>
                  <a:pt x="-16110" y="163520"/>
                  <a:pt x="4527" y="15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69B992F-2058-E958-77F4-8615CD90CAA4}"/>
              </a:ext>
            </a:extLst>
          </p:cNvPr>
          <p:cNvSpPr/>
          <p:nvPr/>
        </p:nvSpPr>
        <p:spPr>
          <a:xfrm>
            <a:off x="7045044" y="3019306"/>
            <a:ext cx="413031" cy="64348"/>
          </a:xfrm>
          <a:custGeom>
            <a:avLst/>
            <a:gdLst>
              <a:gd name="connsiteX0" fmla="*/ 281 w 413031"/>
              <a:gd name="connsiteY0" fmla="*/ 60444 h 64348"/>
              <a:gd name="connsiteX1" fmla="*/ 254281 w 413031"/>
              <a:gd name="connsiteY1" fmla="*/ 22344 h 64348"/>
              <a:gd name="connsiteX2" fmla="*/ 193956 w 413031"/>
              <a:gd name="connsiteY2" fmla="*/ 25519 h 64348"/>
              <a:gd name="connsiteX3" fmla="*/ 292381 w 413031"/>
              <a:gd name="connsiteY3" fmla="*/ 54094 h 64348"/>
              <a:gd name="connsiteX4" fmla="*/ 241581 w 413031"/>
              <a:gd name="connsiteY4" fmla="*/ 35044 h 64348"/>
              <a:gd name="connsiteX5" fmla="*/ 343181 w 413031"/>
              <a:gd name="connsiteY5" fmla="*/ 54094 h 64348"/>
              <a:gd name="connsiteX6" fmla="*/ 413031 w 413031"/>
              <a:gd name="connsiteY6" fmla="*/ 63619 h 64348"/>
              <a:gd name="connsiteX7" fmla="*/ 343181 w 413031"/>
              <a:gd name="connsiteY7" fmla="*/ 35044 h 64348"/>
              <a:gd name="connsiteX8" fmla="*/ 213006 w 413031"/>
              <a:gd name="connsiteY8" fmla="*/ 119 h 64348"/>
              <a:gd name="connsiteX9" fmla="*/ 336831 w 413031"/>
              <a:gd name="connsiteY9" fmla="*/ 47744 h 64348"/>
              <a:gd name="connsiteX10" fmla="*/ 206656 w 413031"/>
              <a:gd name="connsiteY10" fmla="*/ 19169 h 64348"/>
              <a:gd name="connsiteX11" fmla="*/ 281 w 413031"/>
              <a:gd name="connsiteY11" fmla="*/ 60444 h 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31" h="64348">
                <a:moveTo>
                  <a:pt x="281" y="60444"/>
                </a:moveTo>
                <a:cubicBezTo>
                  <a:pt x="8219" y="60973"/>
                  <a:pt x="222002" y="28165"/>
                  <a:pt x="254281" y="22344"/>
                </a:cubicBezTo>
                <a:cubicBezTo>
                  <a:pt x="286560" y="16523"/>
                  <a:pt x="187606" y="20227"/>
                  <a:pt x="193956" y="25519"/>
                </a:cubicBezTo>
                <a:cubicBezTo>
                  <a:pt x="200306" y="30811"/>
                  <a:pt x="284443" y="52506"/>
                  <a:pt x="292381" y="54094"/>
                </a:cubicBezTo>
                <a:cubicBezTo>
                  <a:pt x="300319" y="55682"/>
                  <a:pt x="233114" y="35044"/>
                  <a:pt x="241581" y="35044"/>
                </a:cubicBezTo>
                <a:cubicBezTo>
                  <a:pt x="250048" y="35044"/>
                  <a:pt x="314606" y="49332"/>
                  <a:pt x="343181" y="54094"/>
                </a:cubicBezTo>
                <a:cubicBezTo>
                  <a:pt x="371756" y="58856"/>
                  <a:pt x="413031" y="66794"/>
                  <a:pt x="413031" y="63619"/>
                </a:cubicBezTo>
                <a:cubicBezTo>
                  <a:pt x="413031" y="60444"/>
                  <a:pt x="376519" y="45627"/>
                  <a:pt x="343181" y="35044"/>
                </a:cubicBezTo>
                <a:cubicBezTo>
                  <a:pt x="309844" y="24461"/>
                  <a:pt x="214064" y="-1998"/>
                  <a:pt x="213006" y="119"/>
                </a:cubicBezTo>
                <a:cubicBezTo>
                  <a:pt x="211948" y="2236"/>
                  <a:pt x="337889" y="44569"/>
                  <a:pt x="336831" y="47744"/>
                </a:cubicBezTo>
                <a:cubicBezTo>
                  <a:pt x="335773" y="50919"/>
                  <a:pt x="258514" y="16523"/>
                  <a:pt x="206656" y="19169"/>
                </a:cubicBezTo>
                <a:cubicBezTo>
                  <a:pt x="154798" y="21815"/>
                  <a:pt x="-7657" y="59915"/>
                  <a:pt x="281" y="60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73A96EE-3A7C-9520-833D-5B470CB84346}"/>
              </a:ext>
            </a:extLst>
          </p:cNvPr>
          <p:cNvSpPr/>
          <p:nvPr/>
        </p:nvSpPr>
        <p:spPr>
          <a:xfrm>
            <a:off x="6841875" y="3127278"/>
            <a:ext cx="165067" cy="214851"/>
          </a:xfrm>
          <a:custGeom>
            <a:avLst/>
            <a:gdLst>
              <a:gd name="connsiteX0" fmla="*/ 117725 w 165067"/>
              <a:gd name="connsiteY0" fmla="*/ 97 h 214851"/>
              <a:gd name="connsiteX1" fmla="*/ 25650 w 165067"/>
              <a:gd name="connsiteY1" fmla="*/ 130272 h 214851"/>
              <a:gd name="connsiteX2" fmla="*/ 51050 w 165067"/>
              <a:gd name="connsiteY2" fmla="*/ 174722 h 214851"/>
              <a:gd name="connsiteX3" fmla="*/ 3425 w 165067"/>
              <a:gd name="connsiteY3" fmla="*/ 142972 h 214851"/>
              <a:gd name="connsiteX4" fmla="*/ 162175 w 165067"/>
              <a:gd name="connsiteY4" fmla="*/ 209647 h 214851"/>
              <a:gd name="connsiteX5" fmla="*/ 98675 w 165067"/>
              <a:gd name="connsiteY5" fmla="*/ 203297 h 214851"/>
              <a:gd name="connsiteX6" fmla="*/ 6600 w 165067"/>
              <a:gd name="connsiteY6" fmla="*/ 146147 h 214851"/>
              <a:gd name="connsiteX7" fmla="*/ 60575 w 165067"/>
              <a:gd name="connsiteY7" fmla="*/ 79472 h 214851"/>
              <a:gd name="connsiteX8" fmla="*/ 12950 w 165067"/>
              <a:gd name="connsiteY8" fmla="*/ 108047 h 214851"/>
              <a:gd name="connsiteX9" fmla="*/ 117725 w 165067"/>
              <a:gd name="connsiteY9" fmla="*/ 97 h 21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067" h="214851">
                <a:moveTo>
                  <a:pt x="117725" y="97"/>
                </a:moveTo>
                <a:cubicBezTo>
                  <a:pt x="119842" y="3801"/>
                  <a:pt x="36762" y="101168"/>
                  <a:pt x="25650" y="130272"/>
                </a:cubicBezTo>
                <a:cubicBezTo>
                  <a:pt x="14537" y="159376"/>
                  <a:pt x="54754" y="172605"/>
                  <a:pt x="51050" y="174722"/>
                </a:cubicBezTo>
                <a:cubicBezTo>
                  <a:pt x="47346" y="176839"/>
                  <a:pt x="-15096" y="137151"/>
                  <a:pt x="3425" y="142972"/>
                </a:cubicBezTo>
                <a:cubicBezTo>
                  <a:pt x="21946" y="148793"/>
                  <a:pt x="146300" y="199593"/>
                  <a:pt x="162175" y="209647"/>
                </a:cubicBezTo>
                <a:cubicBezTo>
                  <a:pt x="178050" y="219701"/>
                  <a:pt x="124604" y="213880"/>
                  <a:pt x="98675" y="203297"/>
                </a:cubicBezTo>
                <a:cubicBezTo>
                  <a:pt x="72746" y="192714"/>
                  <a:pt x="12950" y="166784"/>
                  <a:pt x="6600" y="146147"/>
                </a:cubicBezTo>
                <a:cubicBezTo>
                  <a:pt x="250" y="125510"/>
                  <a:pt x="59517" y="85822"/>
                  <a:pt x="60575" y="79472"/>
                </a:cubicBezTo>
                <a:cubicBezTo>
                  <a:pt x="61633" y="73122"/>
                  <a:pt x="4483" y="116514"/>
                  <a:pt x="12950" y="108047"/>
                </a:cubicBezTo>
                <a:cubicBezTo>
                  <a:pt x="21417" y="99580"/>
                  <a:pt x="115608" y="-3607"/>
                  <a:pt x="11772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E91513-6E44-36F3-43F0-32C68415462F}"/>
              </a:ext>
            </a:extLst>
          </p:cNvPr>
          <p:cNvSpPr/>
          <p:nvPr/>
        </p:nvSpPr>
        <p:spPr>
          <a:xfrm>
            <a:off x="6772066" y="3152321"/>
            <a:ext cx="196515" cy="206997"/>
          </a:xfrm>
          <a:custGeom>
            <a:avLst/>
            <a:gdLst>
              <a:gd name="connsiteX0" fmla="*/ 146259 w 196515"/>
              <a:gd name="connsiteY0" fmla="*/ 454 h 206997"/>
              <a:gd name="connsiteX1" fmla="*/ 79584 w 196515"/>
              <a:gd name="connsiteY1" fmla="*/ 79829 h 206997"/>
              <a:gd name="connsiteX2" fmla="*/ 70059 w 196515"/>
              <a:gd name="connsiteY2" fmla="*/ 143329 h 206997"/>
              <a:gd name="connsiteX3" fmla="*/ 60534 w 196515"/>
              <a:gd name="connsiteY3" fmla="*/ 117929 h 206997"/>
              <a:gd name="connsiteX4" fmla="*/ 73234 w 196515"/>
              <a:gd name="connsiteY4" fmla="*/ 159204 h 206997"/>
              <a:gd name="connsiteX5" fmla="*/ 193884 w 196515"/>
              <a:gd name="connsiteY5" fmla="*/ 200479 h 206997"/>
              <a:gd name="connsiteX6" fmla="*/ 152609 w 196515"/>
              <a:gd name="connsiteY6" fmla="*/ 190954 h 206997"/>
              <a:gd name="connsiteX7" fmla="*/ 108159 w 196515"/>
              <a:gd name="connsiteY7" fmla="*/ 187779 h 206997"/>
              <a:gd name="connsiteX8" fmla="*/ 209 w 196515"/>
              <a:gd name="connsiteY8" fmla="*/ 206829 h 206997"/>
              <a:gd name="connsiteX9" fmla="*/ 79584 w 196515"/>
              <a:gd name="connsiteY9" fmla="*/ 175079 h 206997"/>
              <a:gd name="connsiteX10" fmla="*/ 38309 w 196515"/>
              <a:gd name="connsiteY10" fmla="*/ 136979 h 206997"/>
              <a:gd name="connsiteX11" fmla="*/ 73234 w 196515"/>
              <a:gd name="connsiteY11" fmla="*/ 102054 h 206997"/>
              <a:gd name="connsiteX12" fmla="*/ 54184 w 196515"/>
              <a:gd name="connsiteY12" fmla="*/ 117929 h 206997"/>
              <a:gd name="connsiteX13" fmla="*/ 146259 w 196515"/>
              <a:gd name="connsiteY13" fmla="*/ 454 h 20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515" h="206997">
                <a:moveTo>
                  <a:pt x="146259" y="454"/>
                </a:moveTo>
                <a:cubicBezTo>
                  <a:pt x="150492" y="-5896"/>
                  <a:pt x="92284" y="56017"/>
                  <a:pt x="79584" y="79829"/>
                </a:cubicBezTo>
                <a:cubicBezTo>
                  <a:pt x="66884" y="103642"/>
                  <a:pt x="73234" y="136979"/>
                  <a:pt x="70059" y="143329"/>
                </a:cubicBezTo>
                <a:cubicBezTo>
                  <a:pt x="66884" y="149679"/>
                  <a:pt x="60005" y="115283"/>
                  <a:pt x="60534" y="117929"/>
                </a:cubicBezTo>
                <a:cubicBezTo>
                  <a:pt x="61063" y="120575"/>
                  <a:pt x="51009" y="145446"/>
                  <a:pt x="73234" y="159204"/>
                </a:cubicBezTo>
                <a:cubicBezTo>
                  <a:pt x="95459" y="172962"/>
                  <a:pt x="180655" y="195187"/>
                  <a:pt x="193884" y="200479"/>
                </a:cubicBezTo>
                <a:cubicBezTo>
                  <a:pt x="207113" y="205771"/>
                  <a:pt x="166897" y="193071"/>
                  <a:pt x="152609" y="190954"/>
                </a:cubicBezTo>
                <a:cubicBezTo>
                  <a:pt x="138321" y="188837"/>
                  <a:pt x="133559" y="185133"/>
                  <a:pt x="108159" y="187779"/>
                </a:cubicBezTo>
                <a:cubicBezTo>
                  <a:pt x="82759" y="190425"/>
                  <a:pt x="4971" y="208946"/>
                  <a:pt x="209" y="206829"/>
                </a:cubicBezTo>
                <a:cubicBezTo>
                  <a:pt x="-4553" y="204712"/>
                  <a:pt x="73234" y="186721"/>
                  <a:pt x="79584" y="175079"/>
                </a:cubicBezTo>
                <a:cubicBezTo>
                  <a:pt x="85934" y="163437"/>
                  <a:pt x="39367" y="149150"/>
                  <a:pt x="38309" y="136979"/>
                </a:cubicBezTo>
                <a:cubicBezTo>
                  <a:pt x="37251" y="124808"/>
                  <a:pt x="70588" y="105229"/>
                  <a:pt x="73234" y="102054"/>
                </a:cubicBezTo>
                <a:cubicBezTo>
                  <a:pt x="75880" y="98879"/>
                  <a:pt x="40426" y="133804"/>
                  <a:pt x="54184" y="117929"/>
                </a:cubicBezTo>
                <a:cubicBezTo>
                  <a:pt x="67942" y="102054"/>
                  <a:pt x="142026" y="6804"/>
                  <a:pt x="146259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40EDBB7-325B-A19D-B1CA-40CCC1AC839B}"/>
              </a:ext>
            </a:extLst>
          </p:cNvPr>
          <p:cNvSpPr/>
          <p:nvPr/>
        </p:nvSpPr>
        <p:spPr>
          <a:xfrm>
            <a:off x="7200898" y="3060351"/>
            <a:ext cx="100937" cy="232127"/>
          </a:xfrm>
          <a:custGeom>
            <a:avLst/>
            <a:gdLst>
              <a:gd name="connsiteX0" fmla="*/ 79377 w 100937"/>
              <a:gd name="connsiteY0" fmla="*/ 349 h 232127"/>
              <a:gd name="connsiteX1" fmla="*/ 95252 w 100937"/>
              <a:gd name="connsiteY1" fmla="*/ 98774 h 232127"/>
              <a:gd name="connsiteX2" fmla="*/ 92077 w 100937"/>
              <a:gd name="connsiteY2" fmla="*/ 136874 h 232127"/>
              <a:gd name="connsiteX3" fmla="*/ 92077 w 100937"/>
              <a:gd name="connsiteY3" fmla="*/ 152749 h 232127"/>
              <a:gd name="connsiteX4" fmla="*/ 2 w 100937"/>
              <a:gd name="connsiteY4" fmla="*/ 232124 h 232127"/>
              <a:gd name="connsiteX5" fmla="*/ 95252 w 100937"/>
              <a:gd name="connsiteY5" fmla="*/ 149574 h 232127"/>
              <a:gd name="connsiteX6" fmla="*/ 88902 w 100937"/>
              <a:gd name="connsiteY6" fmla="*/ 95599 h 232127"/>
              <a:gd name="connsiteX7" fmla="*/ 79377 w 100937"/>
              <a:gd name="connsiteY7" fmla="*/ 136874 h 232127"/>
              <a:gd name="connsiteX8" fmla="*/ 79377 w 100937"/>
              <a:gd name="connsiteY8" fmla="*/ 349 h 23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37" h="232127">
                <a:moveTo>
                  <a:pt x="79377" y="349"/>
                </a:moveTo>
                <a:cubicBezTo>
                  <a:pt x="82023" y="-6001"/>
                  <a:pt x="93135" y="76020"/>
                  <a:pt x="95252" y="98774"/>
                </a:cubicBezTo>
                <a:cubicBezTo>
                  <a:pt x="97369" y="121528"/>
                  <a:pt x="92077" y="136874"/>
                  <a:pt x="92077" y="136874"/>
                </a:cubicBezTo>
                <a:cubicBezTo>
                  <a:pt x="91548" y="145870"/>
                  <a:pt x="107423" y="136874"/>
                  <a:pt x="92077" y="152749"/>
                </a:cubicBezTo>
                <a:cubicBezTo>
                  <a:pt x="76731" y="168624"/>
                  <a:pt x="-527" y="232653"/>
                  <a:pt x="2" y="232124"/>
                </a:cubicBezTo>
                <a:cubicBezTo>
                  <a:pt x="531" y="231595"/>
                  <a:pt x="80435" y="172328"/>
                  <a:pt x="95252" y="149574"/>
                </a:cubicBezTo>
                <a:cubicBezTo>
                  <a:pt x="110069" y="126820"/>
                  <a:pt x="91548" y="97716"/>
                  <a:pt x="88902" y="95599"/>
                </a:cubicBezTo>
                <a:cubicBezTo>
                  <a:pt x="86256" y="93482"/>
                  <a:pt x="81494" y="149045"/>
                  <a:pt x="79377" y="136874"/>
                </a:cubicBezTo>
                <a:cubicBezTo>
                  <a:pt x="77260" y="124703"/>
                  <a:pt x="76731" y="6699"/>
                  <a:pt x="7937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1C90EFA-DBC8-D56C-0622-468237F59BCA}"/>
              </a:ext>
            </a:extLst>
          </p:cNvPr>
          <p:cNvSpPr/>
          <p:nvPr/>
        </p:nvSpPr>
        <p:spPr>
          <a:xfrm>
            <a:off x="6990739" y="3082922"/>
            <a:ext cx="369006" cy="266745"/>
          </a:xfrm>
          <a:custGeom>
            <a:avLst/>
            <a:gdLst>
              <a:gd name="connsiteX0" fmla="*/ 327636 w 369006"/>
              <a:gd name="connsiteY0" fmla="*/ 3 h 266745"/>
              <a:gd name="connsiteX1" fmla="*/ 330811 w 369006"/>
              <a:gd name="connsiteY1" fmla="*/ 92078 h 266745"/>
              <a:gd name="connsiteX2" fmla="*/ 283186 w 369006"/>
              <a:gd name="connsiteY2" fmla="*/ 146053 h 266745"/>
              <a:gd name="connsiteX3" fmla="*/ 206986 w 369006"/>
              <a:gd name="connsiteY3" fmla="*/ 203203 h 266745"/>
              <a:gd name="connsiteX4" fmla="*/ 222861 w 369006"/>
              <a:gd name="connsiteY4" fmla="*/ 203203 h 266745"/>
              <a:gd name="connsiteX5" fmla="*/ 102211 w 369006"/>
              <a:gd name="connsiteY5" fmla="*/ 238128 h 266745"/>
              <a:gd name="connsiteX6" fmla="*/ 178411 w 369006"/>
              <a:gd name="connsiteY6" fmla="*/ 228603 h 266745"/>
              <a:gd name="connsiteX7" fmla="*/ 611 w 369006"/>
              <a:gd name="connsiteY7" fmla="*/ 266703 h 266745"/>
              <a:gd name="connsiteX8" fmla="*/ 124436 w 369006"/>
              <a:gd name="connsiteY8" fmla="*/ 234953 h 266745"/>
              <a:gd name="connsiteX9" fmla="*/ 241911 w 369006"/>
              <a:gd name="connsiteY9" fmla="*/ 184153 h 266745"/>
              <a:gd name="connsiteX10" fmla="*/ 175236 w 369006"/>
              <a:gd name="connsiteY10" fmla="*/ 212728 h 266745"/>
              <a:gd name="connsiteX11" fmla="*/ 333986 w 369006"/>
              <a:gd name="connsiteY11" fmla="*/ 107953 h 266745"/>
              <a:gd name="connsiteX12" fmla="*/ 321286 w 369006"/>
              <a:gd name="connsiteY12" fmla="*/ 130178 h 266745"/>
              <a:gd name="connsiteX13" fmla="*/ 368911 w 369006"/>
              <a:gd name="connsiteY13" fmla="*/ 95253 h 266745"/>
              <a:gd name="connsiteX14" fmla="*/ 333986 w 369006"/>
              <a:gd name="connsiteY14" fmla="*/ 114303 h 266745"/>
              <a:gd name="connsiteX15" fmla="*/ 349861 w 369006"/>
              <a:gd name="connsiteY15" fmla="*/ 95253 h 266745"/>
              <a:gd name="connsiteX16" fmla="*/ 327636 w 369006"/>
              <a:gd name="connsiteY16" fmla="*/ 3 h 2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006" h="266745">
                <a:moveTo>
                  <a:pt x="327636" y="3"/>
                </a:moveTo>
                <a:cubicBezTo>
                  <a:pt x="324461" y="-526"/>
                  <a:pt x="338219" y="67736"/>
                  <a:pt x="330811" y="92078"/>
                </a:cubicBezTo>
                <a:cubicBezTo>
                  <a:pt x="323403" y="116420"/>
                  <a:pt x="303823" y="127532"/>
                  <a:pt x="283186" y="146053"/>
                </a:cubicBezTo>
                <a:cubicBezTo>
                  <a:pt x="262549" y="164574"/>
                  <a:pt x="206986" y="203203"/>
                  <a:pt x="206986" y="203203"/>
                </a:cubicBezTo>
                <a:cubicBezTo>
                  <a:pt x="196932" y="212728"/>
                  <a:pt x="240323" y="197382"/>
                  <a:pt x="222861" y="203203"/>
                </a:cubicBezTo>
                <a:cubicBezTo>
                  <a:pt x="205399" y="209024"/>
                  <a:pt x="109619" y="233895"/>
                  <a:pt x="102211" y="238128"/>
                </a:cubicBezTo>
                <a:cubicBezTo>
                  <a:pt x="94803" y="242361"/>
                  <a:pt x="195344" y="223841"/>
                  <a:pt x="178411" y="228603"/>
                </a:cubicBezTo>
                <a:cubicBezTo>
                  <a:pt x="161478" y="233365"/>
                  <a:pt x="9607" y="265645"/>
                  <a:pt x="611" y="266703"/>
                </a:cubicBezTo>
                <a:cubicBezTo>
                  <a:pt x="-8385" y="267761"/>
                  <a:pt x="84219" y="248711"/>
                  <a:pt x="124436" y="234953"/>
                </a:cubicBezTo>
                <a:cubicBezTo>
                  <a:pt x="164653" y="221195"/>
                  <a:pt x="241911" y="184153"/>
                  <a:pt x="241911" y="184153"/>
                </a:cubicBezTo>
                <a:cubicBezTo>
                  <a:pt x="250378" y="180449"/>
                  <a:pt x="159890" y="225428"/>
                  <a:pt x="175236" y="212728"/>
                </a:cubicBezTo>
                <a:cubicBezTo>
                  <a:pt x="190582" y="200028"/>
                  <a:pt x="309644" y="121711"/>
                  <a:pt x="333986" y="107953"/>
                </a:cubicBezTo>
                <a:cubicBezTo>
                  <a:pt x="358328" y="94195"/>
                  <a:pt x="315465" y="132295"/>
                  <a:pt x="321286" y="130178"/>
                </a:cubicBezTo>
                <a:cubicBezTo>
                  <a:pt x="327107" y="128061"/>
                  <a:pt x="366794" y="97899"/>
                  <a:pt x="368911" y="95253"/>
                </a:cubicBezTo>
                <a:cubicBezTo>
                  <a:pt x="371028" y="92607"/>
                  <a:pt x="337161" y="114303"/>
                  <a:pt x="333986" y="114303"/>
                </a:cubicBezTo>
                <a:cubicBezTo>
                  <a:pt x="330811" y="114303"/>
                  <a:pt x="347744" y="109541"/>
                  <a:pt x="349861" y="95253"/>
                </a:cubicBezTo>
                <a:cubicBezTo>
                  <a:pt x="351978" y="80966"/>
                  <a:pt x="330811" y="532"/>
                  <a:pt x="32763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C380102-0D93-27D4-3A42-702BD5E7B761}"/>
              </a:ext>
            </a:extLst>
          </p:cNvPr>
          <p:cNvSpPr/>
          <p:nvPr/>
        </p:nvSpPr>
        <p:spPr>
          <a:xfrm>
            <a:off x="7121314" y="3133540"/>
            <a:ext cx="311361" cy="194160"/>
          </a:xfrm>
          <a:custGeom>
            <a:avLst/>
            <a:gdLst>
              <a:gd name="connsiteX0" fmla="*/ 311361 w 311361"/>
              <a:gd name="connsiteY0" fmla="*/ 185 h 194160"/>
              <a:gd name="connsiteX1" fmla="*/ 193886 w 311361"/>
              <a:gd name="connsiteY1" fmla="*/ 120835 h 194160"/>
              <a:gd name="connsiteX2" fmla="*/ 143086 w 311361"/>
              <a:gd name="connsiteY2" fmla="*/ 155760 h 194160"/>
              <a:gd name="connsiteX3" fmla="*/ 197061 w 311361"/>
              <a:gd name="connsiteY3" fmla="*/ 120835 h 194160"/>
              <a:gd name="connsiteX4" fmla="*/ 104986 w 311361"/>
              <a:gd name="connsiteY4" fmla="*/ 162110 h 194160"/>
              <a:gd name="connsiteX5" fmla="*/ 211 w 311361"/>
              <a:gd name="connsiteY5" fmla="*/ 193860 h 194160"/>
              <a:gd name="connsiteX6" fmla="*/ 133561 w 311361"/>
              <a:gd name="connsiteY6" fmla="*/ 143060 h 194160"/>
              <a:gd name="connsiteX7" fmla="*/ 181186 w 311361"/>
              <a:gd name="connsiteY7" fmla="*/ 111310 h 194160"/>
              <a:gd name="connsiteX8" fmla="*/ 149436 w 311361"/>
              <a:gd name="connsiteY8" fmla="*/ 120835 h 194160"/>
              <a:gd name="connsiteX9" fmla="*/ 231986 w 311361"/>
              <a:gd name="connsiteY9" fmla="*/ 66860 h 194160"/>
              <a:gd name="connsiteX10" fmla="*/ 193886 w 311361"/>
              <a:gd name="connsiteY10" fmla="*/ 92260 h 194160"/>
              <a:gd name="connsiteX11" fmla="*/ 311361 w 311361"/>
              <a:gd name="connsiteY11" fmla="*/ 185 h 19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61" h="194160">
                <a:moveTo>
                  <a:pt x="311361" y="185"/>
                </a:moveTo>
                <a:cubicBezTo>
                  <a:pt x="311361" y="4947"/>
                  <a:pt x="221932" y="94906"/>
                  <a:pt x="193886" y="120835"/>
                </a:cubicBezTo>
                <a:cubicBezTo>
                  <a:pt x="165840" y="146764"/>
                  <a:pt x="142557" y="155760"/>
                  <a:pt x="143086" y="155760"/>
                </a:cubicBezTo>
                <a:cubicBezTo>
                  <a:pt x="143615" y="155760"/>
                  <a:pt x="203411" y="119777"/>
                  <a:pt x="197061" y="120835"/>
                </a:cubicBezTo>
                <a:cubicBezTo>
                  <a:pt x="190711" y="121893"/>
                  <a:pt x="137794" y="149939"/>
                  <a:pt x="104986" y="162110"/>
                </a:cubicBezTo>
                <a:cubicBezTo>
                  <a:pt x="72178" y="174281"/>
                  <a:pt x="-4551" y="197035"/>
                  <a:pt x="211" y="193860"/>
                </a:cubicBezTo>
                <a:cubicBezTo>
                  <a:pt x="4973" y="190685"/>
                  <a:pt x="103399" y="156818"/>
                  <a:pt x="133561" y="143060"/>
                </a:cubicBezTo>
                <a:cubicBezTo>
                  <a:pt x="163723" y="129302"/>
                  <a:pt x="178540" y="115014"/>
                  <a:pt x="181186" y="111310"/>
                </a:cubicBezTo>
                <a:cubicBezTo>
                  <a:pt x="183832" y="107606"/>
                  <a:pt x="140969" y="128243"/>
                  <a:pt x="149436" y="120835"/>
                </a:cubicBezTo>
                <a:cubicBezTo>
                  <a:pt x="157903" y="113427"/>
                  <a:pt x="224578" y="71623"/>
                  <a:pt x="231986" y="66860"/>
                </a:cubicBezTo>
                <a:cubicBezTo>
                  <a:pt x="239394" y="62098"/>
                  <a:pt x="182244" y="100727"/>
                  <a:pt x="193886" y="92260"/>
                </a:cubicBezTo>
                <a:cubicBezTo>
                  <a:pt x="205528" y="83793"/>
                  <a:pt x="311361" y="-4577"/>
                  <a:pt x="31136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E7A9329-93C6-C127-8246-6B394C28FC8D}"/>
              </a:ext>
            </a:extLst>
          </p:cNvPr>
          <p:cNvSpPr/>
          <p:nvPr/>
        </p:nvSpPr>
        <p:spPr>
          <a:xfrm>
            <a:off x="6910867" y="3120745"/>
            <a:ext cx="614916" cy="297742"/>
          </a:xfrm>
          <a:custGeom>
            <a:avLst/>
            <a:gdLst>
              <a:gd name="connsiteX0" fmla="*/ 359883 w 614916"/>
              <a:gd name="connsiteY0" fmla="*/ 280 h 297742"/>
              <a:gd name="connsiteX1" fmla="*/ 613883 w 614916"/>
              <a:gd name="connsiteY1" fmla="*/ 76480 h 297742"/>
              <a:gd name="connsiteX2" fmla="*/ 451958 w 614916"/>
              <a:gd name="connsiteY2" fmla="*/ 66955 h 297742"/>
              <a:gd name="connsiteX3" fmla="*/ 512283 w 614916"/>
              <a:gd name="connsiteY3" fmla="*/ 111405 h 297742"/>
              <a:gd name="connsiteX4" fmla="*/ 442433 w 614916"/>
              <a:gd name="connsiteY4" fmla="*/ 108230 h 297742"/>
              <a:gd name="connsiteX5" fmla="*/ 464658 w 614916"/>
              <a:gd name="connsiteY5" fmla="*/ 133630 h 297742"/>
              <a:gd name="connsiteX6" fmla="*/ 413858 w 614916"/>
              <a:gd name="connsiteY6" fmla="*/ 133630 h 297742"/>
              <a:gd name="connsiteX7" fmla="*/ 490058 w 614916"/>
              <a:gd name="connsiteY7" fmla="*/ 190780 h 297742"/>
              <a:gd name="connsiteX8" fmla="*/ 359883 w 614916"/>
              <a:gd name="connsiteY8" fmla="*/ 168555 h 297742"/>
              <a:gd name="connsiteX9" fmla="*/ 366233 w 614916"/>
              <a:gd name="connsiteY9" fmla="*/ 193955 h 297742"/>
              <a:gd name="connsiteX10" fmla="*/ 302733 w 614916"/>
              <a:gd name="connsiteY10" fmla="*/ 181255 h 297742"/>
              <a:gd name="connsiteX11" fmla="*/ 305908 w 614916"/>
              <a:gd name="connsiteY11" fmla="*/ 213005 h 297742"/>
              <a:gd name="connsiteX12" fmla="*/ 213833 w 614916"/>
              <a:gd name="connsiteY12" fmla="*/ 209830 h 297742"/>
              <a:gd name="connsiteX13" fmla="*/ 277333 w 614916"/>
              <a:gd name="connsiteY13" fmla="*/ 286030 h 297742"/>
              <a:gd name="connsiteX14" fmla="*/ 131283 w 614916"/>
              <a:gd name="connsiteY14" fmla="*/ 232055 h 297742"/>
              <a:gd name="connsiteX15" fmla="*/ 178908 w 614916"/>
              <a:gd name="connsiteY15" fmla="*/ 282855 h 297742"/>
              <a:gd name="connsiteX16" fmla="*/ 178908 w 614916"/>
              <a:gd name="connsiteY16" fmla="*/ 295555 h 297742"/>
              <a:gd name="connsiteX17" fmla="*/ 115408 w 614916"/>
              <a:gd name="connsiteY17" fmla="*/ 244755 h 297742"/>
              <a:gd name="connsiteX18" fmla="*/ 134458 w 614916"/>
              <a:gd name="connsiteY18" fmla="*/ 292380 h 297742"/>
              <a:gd name="connsiteX19" fmla="*/ 61433 w 614916"/>
              <a:gd name="connsiteY19" fmla="*/ 235230 h 297742"/>
              <a:gd name="connsiteX20" fmla="*/ 1108 w 614916"/>
              <a:gd name="connsiteY20" fmla="*/ 276505 h 297742"/>
              <a:gd name="connsiteX21" fmla="*/ 23333 w 614916"/>
              <a:gd name="connsiteY21" fmla="*/ 241580 h 297742"/>
              <a:gd name="connsiteX22" fmla="*/ 36033 w 614916"/>
              <a:gd name="connsiteY22" fmla="*/ 222530 h 297742"/>
              <a:gd name="connsiteX23" fmla="*/ 242408 w 614916"/>
              <a:gd name="connsiteY23" fmla="*/ 213005 h 297742"/>
              <a:gd name="connsiteX24" fmla="*/ 372583 w 614916"/>
              <a:gd name="connsiteY24" fmla="*/ 143155 h 297742"/>
              <a:gd name="connsiteX25" fmla="*/ 264633 w 614916"/>
              <a:gd name="connsiteY25" fmla="*/ 200305 h 297742"/>
              <a:gd name="connsiteX26" fmla="*/ 417033 w 614916"/>
              <a:gd name="connsiteY26" fmla="*/ 108230 h 297742"/>
              <a:gd name="connsiteX27" fmla="*/ 280508 w 614916"/>
              <a:gd name="connsiteY27" fmla="*/ 200305 h 297742"/>
              <a:gd name="connsiteX28" fmla="*/ 439258 w 614916"/>
              <a:gd name="connsiteY28" fmla="*/ 82830 h 297742"/>
              <a:gd name="connsiteX29" fmla="*/ 426558 w 614916"/>
              <a:gd name="connsiteY29" fmla="*/ 76480 h 297742"/>
              <a:gd name="connsiteX30" fmla="*/ 471008 w 614916"/>
              <a:gd name="connsiteY30" fmla="*/ 51080 h 297742"/>
              <a:gd name="connsiteX31" fmla="*/ 359883 w 614916"/>
              <a:gd name="connsiteY31" fmla="*/ 280 h 2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4916" h="297742">
                <a:moveTo>
                  <a:pt x="359883" y="280"/>
                </a:moveTo>
                <a:cubicBezTo>
                  <a:pt x="383695" y="4513"/>
                  <a:pt x="598537" y="65368"/>
                  <a:pt x="613883" y="76480"/>
                </a:cubicBezTo>
                <a:cubicBezTo>
                  <a:pt x="629229" y="87592"/>
                  <a:pt x="468891" y="61134"/>
                  <a:pt x="451958" y="66955"/>
                </a:cubicBezTo>
                <a:cubicBezTo>
                  <a:pt x="435025" y="72776"/>
                  <a:pt x="513870" y="104526"/>
                  <a:pt x="512283" y="111405"/>
                </a:cubicBezTo>
                <a:cubicBezTo>
                  <a:pt x="510696" y="118284"/>
                  <a:pt x="450370" y="104526"/>
                  <a:pt x="442433" y="108230"/>
                </a:cubicBezTo>
                <a:cubicBezTo>
                  <a:pt x="434496" y="111934"/>
                  <a:pt x="469420" y="129397"/>
                  <a:pt x="464658" y="133630"/>
                </a:cubicBezTo>
                <a:cubicBezTo>
                  <a:pt x="459896" y="137863"/>
                  <a:pt x="409625" y="124105"/>
                  <a:pt x="413858" y="133630"/>
                </a:cubicBezTo>
                <a:cubicBezTo>
                  <a:pt x="418091" y="143155"/>
                  <a:pt x="499054" y="184959"/>
                  <a:pt x="490058" y="190780"/>
                </a:cubicBezTo>
                <a:cubicBezTo>
                  <a:pt x="481062" y="196601"/>
                  <a:pt x="380520" y="168026"/>
                  <a:pt x="359883" y="168555"/>
                </a:cubicBezTo>
                <a:cubicBezTo>
                  <a:pt x="339246" y="169084"/>
                  <a:pt x="375758" y="191838"/>
                  <a:pt x="366233" y="193955"/>
                </a:cubicBezTo>
                <a:cubicBezTo>
                  <a:pt x="356708" y="196072"/>
                  <a:pt x="312787" y="178080"/>
                  <a:pt x="302733" y="181255"/>
                </a:cubicBezTo>
                <a:cubicBezTo>
                  <a:pt x="292679" y="184430"/>
                  <a:pt x="320725" y="208242"/>
                  <a:pt x="305908" y="213005"/>
                </a:cubicBezTo>
                <a:cubicBezTo>
                  <a:pt x="291091" y="217768"/>
                  <a:pt x="218595" y="197659"/>
                  <a:pt x="213833" y="209830"/>
                </a:cubicBezTo>
                <a:cubicBezTo>
                  <a:pt x="209071" y="222001"/>
                  <a:pt x="291091" y="282326"/>
                  <a:pt x="277333" y="286030"/>
                </a:cubicBezTo>
                <a:cubicBezTo>
                  <a:pt x="263575" y="289734"/>
                  <a:pt x="147687" y="232584"/>
                  <a:pt x="131283" y="232055"/>
                </a:cubicBezTo>
                <a:cubicBezTo>
                  <a:pt x="114879" y="231526"/>
                  <a:pt x="170971" y="272272"/>
                  <a:pt x="178908" y="282855"/>
                </a:cubicBezTo>
                <a:cubicBezTo>
                  <a:pt x="186845" y="293438"/>
                  <a:pt x="189491" y="301905"/>
                  <a:pt x="178908" y="295555"/>
                </a:cubicBezTo>
                <a:cubicBezTo>
                  <a:pt x="168325" y="289205"/>
                  <a:pt x="122816" y="245284"/>
                  <a:pt x="115408" y="244755"/>
                </a:cubicBezTo>
                <a:cubicBezTo>
                  <a:pt x="108000" y="244226"/>
                  <a:pt x="143454" y="293967"/>
                  <a:pt x="134458" y="292380"/>
                </a:cubicBezTo>
                <a:cubicBezTo>
                  <a:pt x="125462" y="290793"/>
                  <a:pt x="83658" y="237876"/>
                  <a:pt x="61433" y="235230"/>
                </a:cubicBezTo>
                <a:cubicBezTo>
                  <a:pt x="39208" y="232584"/>
                  <a:pt x="7458" y="275447"/>
                  <a:pt x="1108" y="276505"/>
                </a:cubicBezTo>
                <a:cubicBezTo>
                  <a:pt x="-5242" y="277563"/>
                  <a:pt x="17512" y="250576"/>
                  <a:pt x="23333" y="241580"/>
                </a:cubicBezTo>
                <a:cubicBezTo>
                  <a:pt x="29154" y="232584"/>
                  <a:pt x="-480" y="227293"/>
                  <a:pt x="36033" y="222530"/>
                </a:cubicBezTo>
                <a:cubicBezTo>
                  <a:pt x="72545" y="217768"/>
                  <a:pt x="186316" y="226234"/>
                  <a:pt x="242408" y="213005"/>
                </a:cubicBezTo>
                <a:cubicBezTo>
                  <a:pt x="298500" y="199776"/>
                  <a:pt x="368879" y="145272"/>
                  <a:pt x="372583" y="143155"/>
                </a:cubicBezTo>
                <a:cubicBezTo>
                  <a:pt x="376287" y="141038"/>
                  <a:pt x="257225" y="206126"/>
                  <a:pt x="264633" y="200305"/>
                </a:cubicBezTo>
                <a:cubicBezTo>
                  <a:pt x="272041" y="194484"/>
                  <a:pt x="414387" y="108230"/>
                  <a:pt x="417033" y="108230"/>
                </a:cubicBezTo>
                <a:cubicBezTo>
                  <a:pt x="419679" y="108230"/>
                  <a:pt x="276804" y="204538"/>
                  <a:pt x="280508" y="200305"/>
                </a:cubicBezTo>
                <a:cubicBezTo>
                  <a:pt x="284212" y="196072"/>
                  <a:pt x="414916" y="103467"/>
                  <a:pt x="439258" y="82830"/>
                </a:cubicBezTo>
                <a:cubicBezTo>
                  <a:pt x="463600" y="62193"/>
                  <a:pt x="421266" y="81772"/>
                  <a:pt x="426558" y="76480"/>
                </a:cubicBezTo>
                <a:cubicBezTo>
                  <a:pt x="431850" y="71188"/>
                  <a:pt x="476300" y="61134"/>
                  <a:pt x="471008" y="51080"/>
                </a:cubicBezTo>
                <a:cubicBezTo>
                  <a:pt x="465716" y="41026"/>
                  <a:pt x="336071" y="-3953"/>
                  <a:pt x="35988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F171B56-9BD0-3A5D-F927-DD7A9ECF59E2}"/>
              </a:ext>
            </a:extLst>
          </p:cNvPr>
          <p:cNvSpPr/>
          <p:nvPr/>
        </p:nvSpPr>
        <p:spPr>
          <a:xfrm>
            <a:off x="7127875" y="3041631"/>
            <a:ext cx="378585" cy="79501"/>
          </a:xfrm>
          <a:custGeom>
            <a:avLst/>
            <a:gdLst>
              <a:gd name="connsiteX0" fmla="*/ 0 w 378585"/>
              <a:gd name="connsiteY0" fmla="*/ 3194 h 79501"/>
              <a:gd name="connsiteX1" fmla="*/ 193675 w 378585"/>
              <a:gd name="connsiteY1" fmla="*/ 19069 h 79501"/>
              <a:gd name="connsiteX2" fmla="*/ 377825 w 378585"/>
              <a:gd name="connsiteY2" fmla="*/ 79394 h 79501"/>
              <a:gd name="connsiteX3" fmla="*/ 263525 w 378585"/>
              <a:gd name="connsiteY3" fmla="*/ 34944 h 79501"/>
              <a:gd name="connsiteX4" fmla="*/ 215900 w 378585"/>
              <a:gd name="connsiteY4" fmla="*/ 15894 h 79501"/>
              <a:gd name="connsiteX5" fmla="*/ 193675 w 378585"/>
              <a:gd name="connsiteY5" fmla="*/ 19 h 79501"/>
              <a:gd name="connsiteX6" fmla="*/ 0 w 378585"/>
              <a:gd name="connsiteY6" fmla="*/ 3194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585" h="79501">
                <a:moveTo>
                  <a:pt x="0" y="3194"/>
                </a:moveTo>
                <a:cubicBezTo>
                  <a:pt x="0" y="6369"/>
                  <a:pt x="130704" y="6369"/>
                  <a:pt x="193675" y="19069"/>
                </a:cubicBezTo>
                <a:cubicBezTo>
                  <a:pt x="256646" y="31769"/>
                  <a:pt x="366183" y="76748"/>
                  <a:pt x="377825" y="79394"/>
                </a:cubicBezTo>
                <a:cubicBezTo>
                  <a:pt x="389467" y="82040"/>
                  <a:pt x="263525" y="34944"/>
                  <a:pt x="263525" y="34944"/>
                </a:cubicBezTo>
                <a:cubicBezTo>
                  <a:pt x="236538" y="24361"/>
                  <a:pt x="227542" y="21715"/>
                  <a:pt x="215900" y="15894"/>
                </a:cubicBezTo>
                <a:cubicBezTo>
                  <a:pt x="204258" y="10073"/>
                  <a:pt x="227012" y="-510"/>
                  <a:pt x="193675" y="19"/>
                </a:cubicBezTo>
                <a:cubicBezTo>
                  <a:pt x="160338" y="548"/>
                  <a:pt x="0" y="19"/>
                  <a:pt x="0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56074C5-25B5-762A-89F6-4A889F188944}"/>
              </a:ext>
            </a:extLst>
          </p:cNvPr>
          <p:cNvSpPr/>
          <p:nvPr/>
        </p:nvSpPr>
        <p:spPr>
          <a:xfrm>
            <a:off x="7281191" y="3105088"/>
            <a:ext cx="267213" cy="73235"/>
          </a:xfrm>
          <a:custGeom>
            <a:avLst/>
            <a:gdLst>
              <a:gd name="connsiteX0" fmla="*/ 2259 w 267213"/>
              <a:gd name="connsiteY0" fmla="*/ 62 h 73235"/>
              <a:gd name="connsiteX1" fmla="*/ 151484 w 267213"/>
              <a:gd name="connsiteY1" fmla="*/ 22287 h 73235"/>
              <a:gd name="connsiteX2" fmla="*/ 265784 w 267213"/>
              <a:gd name="connsiteY2" fmla="*/ 50862 h 73235"/>
              <a:gd name="connsiteX3" fmla="*/ 208634 w 267213"/>
              <a:gd name="connsiteY3" fmla="*/ 41337 h 73235"/>
              <a:gd name="connsiteX4" fmla="*/ 107034 w 267213"/>
              <a:gd name="connsiteY4" fmla="*/ 73087 h 73235"/>
              <a:gd name="connsiteX5" fmla="*/ 141959 w 267213"/>
              <a:gd name="connsiteY5" fmla="*/ 54037 h 73235"/>
              <a:gd name="connsiteX6" fmla="*/ 126084 w 267213"/>
              <a:gd name="connsiteY6" fmla="*/ 34987 h 73235"/>
              <a:gd name="connsiteX7" fmla="*/ 62584 w 267213"/>
              <a:gd name="connsiteY7" fmla="*/ 15937 h 73235"/>
              <a:gd name="connsiteX8" fmla="*/ 2259 w 267213"/>
              <a:gd name="connsiteY8" fmla="*/ 62 h 7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213" h="73235">
                <a:moveTo>
                  <a:pt x="2259" y="62"/>
                </a:moveTo>
                <a:cubicBezTo>
                  <a:pt x="17076" y="1120"/>
                  <a:pt x="107563" y="13820"/>
                  <a:pt x="151484" y="22287"/>
                </a:cubicBezTo>
                <a:cubicBezTo>
                  <a:pt x="195405" y="30754"/>
                  <a:pt x="256259" y="47687"/>
                  <a:pt x="265784" y="50862"/>
                </a:cubicBezTo>
                <a:cubicBezTo>
                  <a:pt x="275309" y="54037"/>
                  <a:pt x="235092" y="37633"/>
                  <a:pt x="208634" y="41337"/>
                </a:cubicBezTo>
                <a:cubicBezTo>
                  <a:pt x="182176" y="45041"/>
                  <a:pt x="118146" y="70970"/>
                  <a:pt x="107034" y="73087"/>
                </a:cubicBezTo>
                <a:cubicBezTo>
                  <a:pt x="95922" y="75204"/>
                  <a:pt x="141959" y="54037"/>
                  <a:pt x="141959" y="54037"/>
                </a:cubicBezTo>
                <a:cubicBezTo>
                  <a:pt x="145134" y="47687"/>
                  <a:pt x="139313" y="41337"/>
                  <a:pt x="126084" y="34987"/>
                </a:cubicBezTo>
                <a:cubicBezTo>
                  <a:pt x="112855" y="28637"/>
                  <a:pt x="62584" y="15937"/>
                  <a:pt x="62584" y="15937"/>
                </a:cubicBezTo>
                <a:cubicBezTo>
                  <a:pt x="49884" y="11704"/>
                  <a:pt x="-12558" y="-996"/>
                  <a:pt x="225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E98C30-21C3-67D0-1913-54CEA80EEAD4}"/>
              </a:ext>
            </a:extLst>
          </p:cNvPr>
          <p:cNvSpPr/>
          <p:nvPr/>
        </p:nvSpPr>
        <p:spPr>
          <a:xfrm>
            <a:off x="6819044" y="3339869"/>
            <a:ext cx="410693" cy="114956"/>
          </a:xfrm>
          <a:custGeom>
            <a:avLst/>
            <a:gdLst>
              <a:gd name="connsiteX0" fmla="*/ 410431 w 410693"/>
              <a:gd name="connsiteY0" fmla="*/ 6581 h 114956"/>
              <a:gd name="connsiteX1" fmla="*/ 70706 w 410693"/>
              <a:gd name="connsiteY1" fmla="*/ 28806 h 114956"/>
              <a:gd name="connsiteX2" fmla="*/ 38956 w 410693"/>
              <a:gd name="connsiteY2" fmla="*/ 28806 h 114956"/>
              <a:gd name="connsiteX3" fmla="*/ 51656 w 410693"/>
              <a:gd name="connsiteY3" fmla="*/ 73256 h 114956"/>
              <a:gd name="connsiteX4" fmla="*/ 19906 w 410693"/>
              <a:gd name="connsiteY4" fmla="*/ 41506 h 114956"/>
              <a:gd name="connsiteX5" fmla="*/ 61181 w 410693"/>
              <a:gd name="connsiteY5" fmla="*/ 114531 h 114956"/>
              <a:gd name="connsiteX6" fmla="*/ 23081 w 410693"/>
              <a:gd name="connsiteY6" fmla="*/ 70081 h 114956"/>
              <a:gd name="connsiteX7" fmla="*/ 4031 w 410693"/>
              <a:gd name="connsiteY7" fmla="*/ 38331 h 114956"/>
              <a:gd name="connsiteX8" fmla="*/ 102456 w 410693"/>
              <a:gd name="connsiteY8" fmla="*/ 35156 h 114956"/>
              <a:gd name="connsiteX9" fmla="*/ 64356 w 410693"/>
              <a:gd name="connsiteY9" fmla="*/ 16106 h 114956"/>
              <a:gd name="connsiteX10" fmla="*/ 150081 w 410693"/>
              <a:gd name="connsiteY10" fmla="*/ 16106 h 114956"/>
              <a:gd name="connsiteX11" fmla="*/ 127856 w 410693"/>
              <a:gd name="connsiteY11" fmla="*/ 231 h 114956"/>
              <a:gd name="connsiteX12" fmla="*/ 410431 w 410693"/>
              <a:gd name="connsiteY12" fmla="*/ 6581 h 1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0693" h="114956">
                <a:moveTo>
                  <a:pt x="410431" y="6581"/>
                </a:moveTo>
                <a:cubicBezTo>
                  <a:pt x="400906" y="11344"/>
                  <a:pt x="132618" y="25102"/>
                  <a:pt x="70706" y="28806"/>
                </a:cubicBezTo>
                <a:cubicBezTo>
                  <a:pt x="8794" y="32510"/>
                  <a:pt x="42131" y="21398"/>
                  <a:pt x="38956" y="28806"/>
                </a:cubicBezTo>
                <a:cubicBezTo>
                  <a:pt x="35781" y="36214"/>
                  <a:pt x="54831" y="71139"/>
                  <a:pt x="51656" y="73256"/>
                </a:cubicBezTo>
                <a:cubicBezTo>
                  <a:pt x="48481" y="75373"/>
                  <a:pt x="18319" y="34627"/>
                  <a:pt x="19906" y="41506"/>
                </a:cubicBezTo>
                <a:cubicBezTo>
                  <a:pt x="21493" y="48385"/>
                  <a:pt x="60652" y="109769"/>
                  <a:pt x="61181" y="114531"/>
                </a:cubicBezTo>
                <a:cubicBezTo>
                  <a:pt x="61710" y="119294"/>
                  <a:pt x="32606" y="82781"/>
                  <a:pt x="23081" y="70081"/>
                </a:cubicBezTo>
                <a:cubicBezTo>
                  <a:pt x="13556" y="57381"/>
                  <a:pt x="-9198" y="44152"/>
                  <a:pt x="4031" y="38331"/>
                </a:cubicBezTo>
                <a:cubicBezTo>
                  <a:pt x="17260" y="32510"/>
                  <a:pt x="92402" y="38860"/>
                  <a:pt x="102456" y="35156"/>
                </a:cubicBezTo>
                <a:cubicBezTo>
                  <a:pt x="112510" y="31452"/>
                  <a:pt x="56418" y="19281"/>
                  <a:pt x="64356" y="16106"/>
                </a:cubicBezTo>
                <a:cubicBezTo>
                  <a:pt x="72294" y="12931"/>
                  <a:pt x="139498" y="18752"/>
                  <a:pt x="150081" y="16106"/>
                </a:cubicBezTo>
                <a:cubicBezTo>
                  <a:pt x="160664" y="13460"/>
                  <a:pt x="88698" y="1289"/>
                  <a:pt x="127856" y="231"/>
                </a:cubicBezTo>
                <a:cubicBezTo>
                  <a:pt x="167014" y="-827"/>
                  <a:pt x="419956" y="1818"/>
                  <a:pt x="410431" y="6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2902A1F-DB43-4BE8-F468-FF84A656981E}"/>
              </a:ext>
            </a:extLst>
          </p:cNvPr>
          <p:cNvSpPr/>
          <p:nvPr/>
        </p:nvSpPr>
        <p:spPr>
          <a:xfrm>
            <a:off x="6934429" y="3048593"/>
            <a:ext cx="386374" cy="253087"/>
          </a:xfrm>
          <a:custGeom>
            <a:avLst/>
            <a:gdLst>
              <a:gd name="connsiteX0" fmla="*/ 12471 w 386374"/>
              <a:gd name="connsiteY0" fmla="*/ 78782 h 253087"/>
              <a:gd name="connsiteX1" fmla="*/ 9296 w 386374"/>
              <a:gd name="connsiteY1" fmla="*/ 148632 h 253087"/>
              <a:gd name="connsiteX2" fmla="*/ 34696 w 386374"/>
              <a:gd name="connsiteY2" fmla="*/ 215307 h 253087"/>
              <a:gd name="connsiteX3" fmla="*/ 75971 w 386374"/>
              <a:gd name="connsiteY3" fmla="*/ 250232 h 253087"/>
              <a:gd name="connsiteX4" fmla="*/ 187096 w 386374"/>
              <a:gd name="connsiteY4" fmla="*/ 247057 h 253087"/>
              <a:gd name="connsiteX5" fmla="*/ 266471 w 386374"/>
              <a:gd name="connsiteY5" fmla="*/ 215307 h 253087"/>
              <a:gd name="connsiteX6" fmla="*/ 275996 w 386374"/>
              <a:gd name="connsiteY6" fmla="*/ 167682 h 253087"/>
              <a:gd name="connsiteX7" fmla="*/ 288696 w 386374"/>
              <a:gd name="connsiteY7" fmla="*/ 123232 h 253087"/>
              <a:gd name="connsiteX8" fmla="*/ 266471 w 386374"/>
              <a:gd name="connsiteY8" fmla="*/ 43857 h 253087"/>
              <a:gd name="connsiteX9" fmla="*/ 383946 w 386374"/>
              <a:gd name="connsiteY9" fmla="*/ 69257 h 253087"/>
              <a:gd name="connsiteX10" fmla="*/ 339496 w 386374"/>
              <a:gd name="connsiteY10" fmla="*/ 18457 h 253087"/>
              <a:gd name="connsiteX11" fmla="*/ 263296 w 386374"/>
              <a:gd name="connsiteY11" fmla="*/ 2582 h 253087"/>
              <a:gd name="connsiteX12" fmla="*/ 152171 w 386374"/>
              <a:gd name="connsiteY12" fmla="*/ 5757 h 253087"/>
              <a:gd name="connsiteX13" fmla="*/ 12471 w 386374"/>
              <a:gd name="connsiteY13" fmla="*/ 78782 h 2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374" h="253087">
                <a:moveTo>
                  <a:pt x="12471" y="78782"/>
                </a:moveTo>
                <a:cubicBezTo>
                  <a:pt x="-11341" y="102594"/>
                  <a:pt x="5592" y="125878"/>
                  <a:pt x="9296" y="148632"/>
                </a:cubicBezTo>
                <a:cubicBezTo>
                  <a:pt x="13000" y="171386"/>
                  <a:pt x="23584" y="198374"/>
                  <a:pt x="34696" y="215307"/>
                </a:cubicBezTo>
                <a:cubicBezTo>
                  <a:pt x="45808" y="232240"/>
                  <a:pt x="50571" y="244940"/>
                  <a:pt x="75971" y="250232"/>
                </a:cubicBezTo>
                <a:cubicBezTo>
                  <a:pt x="101371" y="255524"/>
                  <a:pt x="155346" y="252878"/>
                  <a:pt x="187096" y="247057"/>
                </a:cubicBezTo>
                <a:cubicBezTo>
                  <a:pt x="218846" y="241236"/>
                  <a:pt x="251654" y="228536"/>
                  <a:pt x="266471" y="215307"/>
                </a:cubicBezTo>
                <a:cubicBezTo>
                  <a:pt x="281288" y="202078"/>
                  <a:pt x="272292" y="183028"/>
                  <a:pt x="275996" y="167682"/>
                </a:cubicBezTo>
                <a:cubicBezTo>
                  <a:pt x="279700" y="152336"/>
                  <a:pt x="290283" y="143869"/>
                  <a:pt x="288696" y="123232"/>
                </a:cubicBezTo>
                <a:cubicBezTo>
                  <a:pt x="287109" y="102595"/>
                  <a:pt x="250596" y="52853"/>
                  <a:pt x="266471" y="43857"/>
                </a:cubicBezTo>
                <a:cubicBezTo>
                  <a:pt x="282346" y="34861"/>
                  <a:pt x="371775" y="73490"/>
                  <a:pt x="383946" y="69257"/>
                </a:cubicBezTo>
                <a:cubicBezTo>
                  <a:pt x="396117" y="65024"/>
                  <a:pt x="359604" y="29569"/>
                  <a:pt x="339496" y="18457"/>
                </a:cubicBezTo>
                <a:cubicBezTo>
                  <a:pt x="319388" y="7345"/>
                  <a:pt x="294517" y="4699"/>
                  <a:pt x="263296" y="2582"/>
                </a:cubicBezTo>
                <a:cubicBezTo>
                  <a:pt x="232075" y="465"/>
                  <a:pt x="191329" y="-3239"/>
                  <a:pt x="152171" y="5757"/>
                </a:cubicBezTo>
                <a:cubicBezTo>
                  <a:pt x="113013" y="14753"/>
                  <a:pt x="36283" y="54970"/>
                  <a:pt x="12471" y="787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4A1BE26-BF5D-5778-FD3A-EE3153D95196}"/>
              </a:ext>
            </a:extLst>
          </p:cNvPr>
          <p:cNvSpPr/>
          <p:nvPr/>
        </p:nvSpPr>
        <p:spPr>
          <a:xfrm>
            <a:off x="7016750" y="3266953"/>
            <a:ext cx="191915" cy="66829"/>
          </a:xfrm>
          <a:custGeom>
            <a:avLst/>
            <a:gdLst>
              <a:gd name="connsiteX0" fmla="*/ 0 w 191915"/>
              <a:gd name="connsiteY0" fmla="*/ 3297 h 66829"/>
              <a:gd name="connsiteX1" fmla="*/ 76200 w 191915"/>
              <a:gd name="connsiteY1" fmla="*/ 22347 h 66829"/>
              <a:gd name="connsiteX2" fmla="*/ 184150 w 191915"/>
              <a:gd name="connsiteY2" fmla="*/ 122 h 66829"/>
              <a:gd name="connsiteX3" fmla="*/ 171450 w 191915"/>
              <a:gd name="connsiteY3" fmla="*/ 15997 h 66829"/>
              <a:gd name="connsiteX4" fmla="*/ 76200 w 191915"/>
              <a:gd name="connsiteY4" fmla="*/ 66797 h 66829"/>
              <a:gd name="connsiteX5" fmla="*/ 0 w 191915"/>
              <a:gd name="connsiteY5" fmla="*/ 3297 h 6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15" h="66829">
                <a:moveTo>
                  <a:pt x="0" y="3297"/>
                </a:moveTo>
                <a:cubicBezTo>
                  <a:pt x="0" y="-4111"/>
                  <a:pt x="45508" y="22876"/>
                  <a:pt x="76200" y="22347"/>
                </a:cubicBezTo>
                <a:cubicBezTo>
                  <a:pt x="106892" y="21818"/>
                  <a:pt x="184150" y="122"/>
                  <a:pt x="184150" y="122"/>
                </a:cubicBezTo>
                <a:cubicBezTo>
                  <a:pt x="200025" y="-936"/>
                  <a:pt x="189441" y="4885"/>
                  <a:pt x="171450" y="15997"/>
                </a:cubicBezTo>
                <a:cubicBezTo>
                  <a:pt x="153459" y="27109"/>
                  <a:pt x="101071" y="65210"/>
                  <a:pt x="76200" y="66797"/>
                </a:cubicBezTo>
                <a:cubicBezTo>
                  <a:pt x="51329" y="68385"/>
                  <a:pt x="0" y="10705"/>
                  <a:pt x="0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9532DC5D-2171-1001-9111-DE876BE124BD}"/>
              </a:ext>
            </a:extLst>
          </p:cNvPr>
          <p:cNvSpPr/>
          <p:nvPr/>
        </p:nvSpPr>
        <p:spPr>
          <a:xfrm>
            <a:off x="7065839" y="3121710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128A401-8CED-AD46-D686-BC68A6311985}"/>
              </a:ext>
            </a:extLst>
          </p:cNvPr>
          <p:cNvSpPr/>
          <p:nvPr/>
        </p:nvSpPr>
        <p:spPr>
          <a:xfrm>
            <a:off x="6727576" y="3149563"/>
            <a:ext cx="97319" cy="358098"/>
          </a:xfrm>
          <a:custGeom>
            <a:avLst/>
            <a:gdLst>
              <a:gd name="connsiteX0" fmla="*/ 89149 w 97319"/>
              <a:gd name="connsiteY0" fmla="*/ 37 h 358098"/>
              <a:gd name="connsiteX1" fmla="*/ 31999 w 97319"/>
              <a:gd name="connsiteY1" fmla="*/ 171487 h 358098"/>
              <a:gd name="connsiteX2" fmla="*/ 38349 w 97319"/>
              <a:gd name="connsiteY2" fmla="*/ 257212 h 358098"/>
              <a:gd name="connsiteX3" fmla="*/ 31999 w 97319"/>
              <a:gd name="connsiteY3" fmla="*/ 219112 h 358098"/>
              <a:gd name="connsiteX4" fmla="*/ 95499 w 97319"/>
              <a:gd name="connsiteY4" fmla="*/ 352462 h 358098"/>
              <a:gd name="connsiteX5" fmla="*/ 73274 w 97319"/>
              <a:gd name="connsiteY5" fmla="*/ 320712 h 358098"/>
              <a:gd name="connsiteX6" fmla="*/ 3424 w 97319"/>
              <a:gd name="connsiteY6" fmla="*/ 206412 h 358098"/>
              <a:gd name="connsiteX7" fmla="*/ 12949 w 97319"/>
              <a:gd name="connsiteY7" fmla="*/ 228637 h 358098"/>
              <a:gd name="connsiteX8" fmla="*/ 31999 w 97319"/>
              <a:gd name="connsiteY8" fmla="*/ 127037 h 358098"/>
              <a:gd name="connsiteX9" fmla="*/ 19299 w 97319"/>
              <a:gd name="connsiteY9" fmla="*/ 155612 h 358098"/>
              <a:gd name="connsiteX10" fmla="*/ 89149 w 97319"/>
              <a:gd name="connsiteY10" fmla="*/ 37 h 3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19" h="358098">
                <a:moveTo>
                  <a:pt x="89149" y="37"/>
                </a:moveTo>
                <a:cubicBezTo>
                  <a:pt x="91266" y="2683"/>
                  <a:pt x="40466" y="128625"/>
                  <a:pt x="31999" y="171487"/>
                </a:cubicBezTo>
                <a:cubicBezTo>
                  <a:pt x="23532" y="214349"/>
                  <a:pt x="38349" y="249275"/>
                  <a:pt x="38349" y="257212"/>
                </a:cubicBezTo>
                <a:cubicBezTo>
                  <a:pt x="38349" y="265149"/>
                  <a:pt x="22474" y="203237"/>
                  <a:pt x="31999" y="219112"/>
                </a:cubicBezTo>
                <a:cubicBezTo>
                  <a:pt x="41524" y="234987"/>
                  <a:pt x="88620" y="335529"/>
                  <a:pt x="95499" y="352462"/>
                </a:cubicBezTo>
                <a:cubicBezTo>
                  <a:pt x="102378" y="369395"/>
                  <a:pt x="88620" y="345054"/>
                  <a:pt x="73274" y="320712"/>
                </a:cubicBezTo>
                <a:cubicBezTo>
                  <a:pt x="57928" y="296370"/>
                  <a:pt x="13478" y="221758"/>
                  <a:pt x="3424" y="206412"/>
                </a:cubicBezTo>
                <a:cubicBezTo>
                  <a:pt x="-6630" y="191066"/>
                  <a:pt x="8187" y="241866"/>
                  <a:pt x="12949" y="228637"/>
                </a:cubicBezTo>
                <a:cubicBezTo>
                  <a:pt x="17711" y="215408"/>
                  <a:pt x="30941" y="139208"/>
                  <a:pt x="31999" y="127037"/>
                </a:cubicBezTo>
                <a:cubicBezTo>
                  <a:pt x="33057" y="114866"/>
                  <a:pt x="12420" y="174662"/>
                  <a:pt x="19299" y="155612"/>
                </a:cubicBezTo>
                <a:cubicBezTo>
                  <a:pt x="26178" y="136562"/>
                  <a:pt x="87032" y="-2609"/>
                  <a:pt x="8914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629A7C4-4914-1372-AAF2-37CF680D189F}"/>
              </a:ext>
            </a:extLst>
          </p:cNvPr>
          <p:cNvSpPr/>
          <p:nvPr/>
        </p:nvSpPr>
        <p:spPr>
          <a:xfrm>
            <a:off x="6826236" y="3387716"/>
            <a:ext cx="369006" cy="57585"/>
          </a:xfrm>
          <a:custGeom>
            <a:avLst/>
            <a:gdLst>
              <a:gd name="connsiteX0" fmla="*/ 14 w 369006"/>
              <a:gd name="connsiteY0" fmla="*/ 3184 h 57585"/>
              <a:gd name="connsiteX1" fmla="*/ 146064 w 369006"/>
              <a:gd name="connsiteY1" fmla="*/ 22234 h 57585"/>
              <a:gd name="connsiteX2" fmla="*/ 117489 w 369006"/>
              <a:gd name="connsiteY2" fmla="*/ 9 h 57585"/>
              <a:gd name="connsiteX3" fmla="*/ 180989 w 369006"/>
              <a:gd name="connsiteY3" fmla="*/ 25409 h 57585"/>
              <a:gd name="connsiteX4" fmla="*/ 193689 w 369006"/>
              <a:gd name="connsiteY4" fmla="*/ 15884 h 57585"/>
              <a:gd name="connsiteX5" fmla="*/ 196864 w 369006"/>
              <a:gd name="connsiteY5" fmla="*/ 38109 h 57585"/>
              <a:gd name="connsiteX6" fmla="*/ 282589 w 369006"/>
              <a:gd name="connsiteY6" fmla="*/ 47634 h 57585"/>
              <a:gd name="connsiteX7" fmla="*/ 206389 w 369006"/>
              <a:gd name="connsiteY7" fmla="*/ 28584 h 57585"/>
              <a:gd name="connsiteX8" fmla="*/ 368314 w 369006"/>
              <a:gd name="connsiteY8" fmla="*/ 57159 h 57585"/>
              <a:gd name="connsiteX9" fmla="*/ 260364 w 369006"/>
              <a:gd name="connsiteY9" fmla="*/ 44459 h 57585"/>
              <a:gd name="connsiteX10" fmla="*/ 152414 w 369006"/>
              <a:gd name="connsiteY10" fmla="*/ 50809 h 57585"/>
              <a:gd name="connsiteX11" fmla="*/ 219089 w 369006"/>
              <a:gd name="connsiteY11" fmla="*/ 57159 h 57585"/>
              <a:gd name="connsiteX12" fmla="*/ 184164 w 369006"/>
              <a:gd name="connsiteY12" fmla="*/ 38109 h 57585"/>
              <a:gd name="connsiteX13" fmla="*/ 155589 w 369006"/>
              <a:gd name="connsiteY13" fmla="*/ 6359 h 57585"/>
              <a:gd name="connsiteX14" fmla="*/ 14 w 369006"/>
              <a:gd name="connsiteY14" fmla="*/ 3184 h 5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9006" h="57585">
                <a:moveTo>
                  <a:pt x="14" y="3184"/>
                </a:moveTo>
                <a:cubicBezTo>
                  <a:pt x="-1574" y="5830"/>
                  <a:pt x="126485" y="22763"/>
                  <a:pt x="146064" y="22234"/>
                </a:cubicBezTo>
                <a:cubicBezTo>
                  <a:pt x="165643" y="21705"/>
                  <a:pt x="111668" y="-520"/>
                  <a:pt x="117489" y="9"/>
                </a:cubicBezTo>
                <a:cubicBezTo>
                  <a:pt x="123310" y="538"/>
                  <a:pt x="180989" y="25409"/>
                  <a:pt x="180989" y="25409"/>
                </a:cubicBezTo>
                <a:cubicBezTo>
                  <a:pt x="193689" y="28055"/>
                  <a:pt x="191043" y="13767"/>
                  <a:pt x="193689" y="15884"/>
                </a:cubicBezTo>
                <a:cubicBezTo>
                  <a:pt x="196335" y="18001"/>
                  <a:pt x="182047" y="32817"/>
                  <a:pt x="196864" y="38109"/>
                </a:cubicBezTo>
                <a:cubicBezTo>
                  <a:pt x="211681" y="43401"/>
                  <a:pt x="281002" y="49221"/>
                  <a:pt x="282589" y="47634"/>
                </a:cubicBezTo>
                <a:cubicBezTo>
                  <a:pt x="284176" y="46047"/>
                  <a:pt x="192102" y="26997"/>
                  <a:pt x="206389" y="28584"/>
                </a:cubicBezTo>
                <a:cubicBezTo>
                  <a:pt x="220676" y="30171"/>
                  <a:pt x="359318" y="54513"/>
                  <a:pt x="368314" y="57159"/>
                </a:cubicBezTo>
                <a:cubicBezTo>
                  <a:pt x="377310" y="59805"/>
                  <a:pt x="296347" y="45517"/>
                  <a:pt x="260364" y="44459"/>
                </a:cubicBezTo>
                <a:cubicBezTo>
                  <a:pt x="224381" y="43401"/>
                  <a:pt x="159293" y="48692"/>
                  <a:pt x="152414" y="50809"/>
                </a:cubicBezTo>
                <a:cubicBezTo>
                  <a:pt x="145535" y="52926"/>
                  <a:pt x="213797" y="59276"/>
                  <a:pt x="219089" y="57159"/>
                </a:cubicBezTo>
                <a:cubicBezTo>
                  <a:pt x="224381" y="55042"/>
                  <a:pt x="194747" y="46576"/>
                  <a:pt x="184164" y="38109"/>
                </a:cubicBezTo>
                <a:cubicBezTo>
                  <a:pt x="173581" y="29642"/>
                  <a:pt x="178872" y="11122"/>
                  <a:pt x="155589" y="6359"/>
                </a:cubicBezTo>
                <a:cubicBezTo>
                  <a:pt x="132306" y="1596"/>
                  <a:pt x="1602" y="538"/>
                  <a:pt x="14" y="3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40A4ABE-1CEC-44CD-C399-8DD8EB2F4ADC}"/>
              </a:ext>
            </a:extLst>
          </p:cNvPr>
          <p:cNvSpPr/>
          <p:nvPr/>
        </p:nvSpPr>
        <p:spPr>
          <a:xfrm>
            <a:off x="7115153" y="3314517"/>
            <a:ext cx="314507" cy="92276"/>
          </a:xfrm>
          <a:custGeom>
            <a:avLst/>
            <a:gdLst>
              <a:gd name="connsiteX0" fmla="*/ 22 w 314507"/>
              <a:gd name="connsiteY0" fmla="*/ 92258 h 92276"/>
              <a:gd name="connsiteX1" fmla="*/ 114322 w 314507"/>
              <a:gd name="connsiteY1" fmla="*/ 73208 h 92276"/>
              <a:gd name="connsiteX2" fmla="*/ 101622 w 314507"/>
              <a:gd name="connsiteY2" fmla="*/ 41458 h 92276"/>
              <a:gd name="connsiteX3" fmla="*/ 161947 w 314507"/>
              <a:gd name="connsiteY3" fmla="*/ 50983 h 92276"/>
              <a:gd name="connsiteX4" fmla="*/ 127022 w 314507"/>
              <a:gd name="connsiteY4" fmla="*/ 35108 h 92276"/>
              <a:gd name="connsiteX5" fmla="*/ 203222 w 314507"/>
              <a:gd name="connsiteY5" fmla="*/ 44633 h 92276"/>
              <a:gd name="connsiteX6" fmla="*/ 190522 w 314507"/>
              <a:gd name="connsiteY6" fmla="*/ 22408 h 92276"/>
              <a:gd name="connsiteX7" fmla="*/ 196872 w 314507"/>
              <a:gd name="connsiteY7" fmla="*/ 22408 h 92276"/>
              <a:gd name="connsiteX8" fmla="*/ 266722 w 314507"/>
              <a:gd name="connsiteY8" fmla="*/ 25583 h 92276"/>
              <a:gd name="connsiteX9" fmla="*/ 314347 w 314507"/>
              <a:gd name="connsiteY9" fmla="*/ 183 h 92276"/>
              <a:gd name="connsiteX10" fmla="*/ 250847 w 314507"/>
              <a:gd name="connsiteY10" fmla="*/ 16058 h 92276"/>
              <a:gd name="connsiteX11" fmla="*/ 127022 w 314507"/>
              <a:gd name="connsiteY11" fmla="*/ 50983 h 92276"/>
              <a:gd name="connsiteX12" fmla="*/ 104797 w 314507"/>
              <a:gd name="connsiteY12" fmla="*/ 70033 h 92276"/>
              <a:gd name="connsiteX13" fmla="*/ 22 w 314507"/>
              <a:gd name="connsiteY13" fmla="*/ 92258 h 9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507" h="92276">
                <a:moveTo>
                  <a:pt x="22" y="92258"/>
                </a:moveTo>
                <a:cubicBezTo>
                  <a:pt x="1609" y="92787"/>
                  <a:pt x="97389" y="81675"/>
                  <a:pt x="114322" y="73208"/>
                </a:cubicBezTo>
                <a:cubicBezTo>
                  <a:pt x="131255" y="64741"/>
                  <a:pt x="93685" y="45162"/>
                  <a:pt x="101622" y="41458"/>
                </a:cubicBezTo>
                <a:cubicBezTo>
                  <a:pt x="109559" y="37754"/>
                  <a:pt x="157714" y="52041"/>
                  <a:pt x="161947" y="50983"/>
                </a:cubicBezTo>
                <a:cubicBezTo>
                  <a:pt x="166180" y="49925"/>
                  <a:pt x="120143" y="36166"/>
                  <a:pt x="127022" y="35108"/>
                </a:cubicBezTo>
                <a:cubicBezTo>
                  <a:pt x="133901" y="34050"/>
                  <a:pt x="203222" y="44633"/>
                  <a:pt x="203222" y="44633"/>
                </a:cubicBezTo>
                <a:cubicBezTo>
                  <a:pt x="213805" y="42516"/>
                  <a:pt x="191580" y="26112"/>
                  <a:pt x="190522" y="22408"/>
                </a:cubicBezTo>
                <a:cubicBezTo>
                  <a:pt x="189464" y="18704"/>
                  <a:pt x="196872" y="22408"/>
                  <a:pt x="196872" y="22408"/>
                </a:cubicBezTo>
                <a:cubicBezTo>
                  <a:pt x="209572" y="22937"/>
                  <a:pt x="247143" y="29287"/>
                  <a:pt x="266722" y="25583"/>
                </a:cubicBezTo>
                <a:cubicBezTo>
                  <a:pt x="286301" y="21879"/>
                  <a:pt x="316993" y="1770"/>
                  <a:pt x="314347" y="183"/>
                </a:cubicBezTo>
                <a:cubicBezTo>
                  <a:pt x="311701" y="-1405"/>
                  <a:pt x="282068" y="7591"/>
                  <a:pt x="250847" y="16058"/>
                </a:cubicBezTo>
                <a:cubicBezTo>
                  <a:pt x="219626" y="24525"/>
                  <a:pt x="151364" y="41987"/>
                  <a:pt x="127022" y="50983"/>
                </a:cubicBezTo>
                <a:cubicBezTo>
                  <a:pt x="102680" y="59979"/>
                  <a:pt x="126493" y="61037"/>
                  <a:pt x="104797" y="70033"/>
                </a:cubicBezTo>
                <a:cubicBezTo>
                  <a:pt x="83101" y="79029"/>
                  <a:pt x="-1565" y="91729"/>
                  <a:pt x="22" y="92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A607293-DA83-904C-E245-8F8A3426D935}"/>
              </a:ext>
            </a:extLst>
          </p:cNvPr>
          <p:cNvSpPr/>
          <p:nvPr/>
        </p:nvSpPr>
        <p:spPr>
          <a:xfrm>
            <a:off x="7330495" y="3072825"/>
            <a:ext cx="275214" cy="83754"/>
          </a:xfrm>
          <a:custGeom>
            <a:avLst/>
            <a:gdLst>
              <a:gd name="connsiteX0" fmla="*/ 580 w 275214"/>
              <a:gd name="connsiteY0" fmla="*/ 575 h 83754"/>
              <a:gd name="connsiteX1" fmla="*/ 133930 w 275214"/>
              <a:gd name="connsiteY1" fmla="*/ 35500 h 83754"/>
              <a:gd name="connsiteX2" fmla="*/ 267280 w 275214"/>
              <a:gd name="connsiteY2" fmla="*/ 83125 h 83754"/>
              <a:gd name="connsiteX3" fmla="*/ 238705 w 275214"/>
              <a:gd name="connsiteY3" fmla="*/ 64075 h 83754"/>
              <a:gd name="connsiteX4" fmla="*/ 64080 w 275214"/>
              <a:gd name="connsiteY4" fmla="*/ 83125 h 83754"/>
              <a:gd name="connsiteX5" fmla="*/ 149805 w 275214"/>
              <a:gd name="connsiteY5" fmla="*/ 64075 h 83754"/>
              <a:gd name="connsiteX6" fmla="*/ 187905 w 275214"/>
              <a:gd name="connsiteY6" fmla="*/ 64075 h 83754"/>
              <a:gd name="connsiteX7" fmla="*/ 580 w 275214"/>
              <a:gd name="connsiteY7" fmla="*/ 575 h 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14" h="83754">
                <a:moveTo>
                  <a:pt x="580" y="575"/>
                </a:moveTo>
                <a:cubicBezTo>
                  <a:pt x="-8416" y="-4187"/>
                  <a:pt x="89480" y="21742"/>
                  <a:pt x="133930" y="35500"/>
                </a:cubicBezTo>
                <a:cubicBezTo>
                  <a:pt x="178380" y="49258"/>
                  <a:pt x="249817" y="78362"/>
                  <a:pt x="267280" y="83125"/>
                </a:cubicBezTo>
                <a:cubicBezTo>
                  <a:pt x="284743" y="87888"/>
                  <a:pt x="272572" y="64075"/>
                  <a:pt x="238705" y="64075"/>
                </a:cubicBezTo>
                <a:cubicBezTo>
                  <a:pt x="204838" y="64075"/>
                  <a:pt x="78897" y="83125"/>
                  <a:pt x="64080" y="83125"/>
                </a:cubicBezTo>
                <a:cubicBezTo>
                  <a:pt x="49263" y="83125"/>
                  <a:pt x="129168" y="67250"/>
                  <a:pt x="149805" y="64075"/>
                </a:cubicBezTo>
                <a:cubicBezTo>
                  <a:pt x="170443" y="60900"/>
                  <a:pt x="209072" y="74658"/>
                  <a:pt x="187905" y="64075"/>
                </a:cubicBezTo>
                <a:cubicBezTo>
                  <a:pt x="166738" y="53492"/>
                  <a:pt x="9576" y="5337"/>
                  <a:pt x="580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315AC7F-354C-C15A-CA72-C9EA67798AB4}"/>
              </a:ext>
            </a:extLst>
          </p:cNvPr>
          <p:cNvSpPr/>
          <p:nvPr/>
        </p:nvSpPr>
        <p:spPr>
          <a:xfrm>
            <a:off x="7092908" y="3326215"/>
            <a:ext cx="267661" cy="128185"/>
          </a:xfrm>
          <a:custGeom>
            <a:avLst/>
            <a:gdLst>
              <a:gd name="connsiteX0" fmla="*/ 42 w 267661"/>
              <a:gd name="connsiteY0" fmla="*/ 128185 h 128185"/>
              <a:gd name="connsiteX1" fmla="*/ 165142 w 267661"/>
              <a:gd name="connsiteY1" fmla="*/ 67860 h 128185"/>
              <a:gd name="connsiteX2" fmla="*/ 69892 w 267661"/>
              <a:gd name="connsiteY2" fmla="*/ 86910 h 128185"/>
              <a:gd name="connsiteX3" fmla="*/ 161967 w 267661"/>
              <a:gd name="connsiteY3" fmla="*/ 58335 h 128185"/>
              <a:gd name="connsiteX4" fmla="*/ 266742 w 267661"/>
              <a:gd name="connsiteY4" fmla="*/ 1185 h 128185"/>
              <a:gd name="connsiteX5" fmla="*/ 209592 w 267661"/>
              <a:gd name="connsiteY5" fmla="*/ 23410 h 128185"/>
              <a:gd name="connsiteX6" fmla="*/ 149267 w 267661"/>
              <a:gd name="connsiteY6" fmla="*/ 67860 h 128185"/>
              <a:gd name="connsiteX7" fmla="*/ 42 w 267661"/>
              <a:gd name="connsiteY7" fmla="*/ 128185 h 12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61" h="128185">
                <a:moveTo>
                  <a:pt x="42" y="128185"/>
                </a:moveTo>
                <a:cubicBezTo>
                  <a:pt x="2688" y="128185"/>
                  <a:pt x="153500" y="74739"/>
                  <a:pt x="165142" y="67860"/>
                </a:cubicBezTo>
                <a:cubicBezTo>
                  <a:pt x="176784" y="60981"/>
                  <a:pt x="70421" y="88497"/>
                  <a:pt x="69892" y="86910"/>
                </a:cubicBezTo>
                <a:cubicBezTo>
                  <a:pt x="69363" y="85323"/>
                  <a:pt x="129159" y="72622"/>
                  <a:pt x="161967" y="58335"/>
                </a:cubicBezTo>
                <a:cubicBezTo>
                  <a:pt x="194775" y="44047"/>
                  <a:pt x="258805" y="7006"/>
                  <a:pt x="266742" y="1185"/>
                </a:cubicBezTo>
                <a:cubicBezTo>
                  <a:pt x="274679" y="-4636"/>
                  <a:pt x="229171" y="12298"/>
                  <a:pt x="209592" y="23410"/>
                </a:cubicBezTo>
                <a:cubicBezTo>
                  <a:pt x="190013" y="34522"/>
                  <a:pt x="179959" y="48281"/>
                  <a:pt x="149267" y="67860"/>
                </a:cubicBezTo>
                <a:cubicBezTo>
                  <a:pt x="118575" y="87439"/>
                  <a:pt x="-2604" y="128185"/>
                  <a:pt x="42" y="12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30175CF-4562-E3D0-5A41-932C9DE52C8A}"/>
              </a:ext>
            </a:extLst>
          </p:cNvPr>
          <p:cNvSpPr/>
          <p:nvPr/>
        </p:nvSpPr>
        <p:spPr>
          <a:xfrm>
            <a:off x="6510849" y="2891624"/>
            <a:ext cx="104398" cy="275342"/>
          </a:xfrm>
          <a:custGeom>
            <a:avLst/>
            <a:gdLst>
              <a:gd name="connsiteX0" fmla="*/ 61401 w 104398"/>
              <a:gd name="connsiteY0" fmla="*/ 801 h 275342"/>
              <a:gd name="connsiteX1" fmla="*/ 26476 w 104398"/>
              <a:gd name="connsiteY1" fmla="*/ 108751 h 275342"/>
              <a:gd name="connsiteX2" fmla="*/ 32826 w 104398"/>
              <a:gd name="connsiteY2" fmla="*/ 184951 h 275342"/>
              <a:gd name="connsiteX3" fmla="*/ 10601 w 104398"/>
              <a:gd name="connsiteY3" fmla="*/ 169076 h 275342"/>
              <a:gd name="connsiteX4" fmla="*/ 42351 w 104398"/>
              <a:gd name="connsiteY4" fmla="*/ 204001 h 275342"/>
              <a:gd name="connsiteX5" fmla="*/ 39176 w 104398"/>
              <a:gd name="connsiteY5" fmla="*/ 229401 h 275342"/>
              <a:gd name="connsiteX6" fmla="*/ 32826 w 104398"/>
              <a:gd name="connsiteY6" fmla="*/ 197651 h 275342"/>
              <a:gd name="connsiteX7" fmla="*/ 102676 w 104398"/>
              <a:gd name="connsiteY7" fmla="*/ 273851 h 275342"/>
              <a:gd name="connsiteX8" fmla="*/ 77276 w 104398"/>
              <a:gd name="connsiteY8" fmla="*/ 242101 h 275342"/>
              <a:gd name="connsiteX9" fmla="*/ 13776 w 104398"/>
              <a:gd name="connsiteY9" fmla="*/ 169076 h 275342"/>
              <a:gd name="connsiteX10" fmla="*/ 16951 w 104398"/>
              <a:gd name="connsiteY10" fmla="*/ 130976 h 275342"/>
              <a:gd name="connsiteX11" fmla="*/ 1076 w 104398"/>
              <a:gd name="connsiteY11" fmla="*/ 169076 h 275342"/>
              <a:gd name="connsiteX12" fmla="*/ 61401 w 104398"/>
              <a:gd name="connsiteY12" fmla="*/ 801 h 27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98" h="275342">
                <a:moveTo>
                  <a:pt x="61401" y="801"/>
                </a:moveTo>
                <a:cubicBezTo>
                  <a:pt x="65634" y="-9253"/>
                  <a:pt x="31238" y="78060"/>
                  <a:pt x="26476" y="108751"/>
                </a:cubicBezTo>
                <a:cubicBezTo>
                  <a:pt x="21714" y="139442"/>
                  <a:pt x="35472" y="174897"/>
                  <a:pt x="32826" y="184951"/>
                </a:cubicBezTo>
                <a:cubicBezTo>
                  <a:pt x="30180" y="195005"/>
                  <a:pt x="9014" y="165901"/>
                  <a:pt x="10601" y="169076"/>
                </a:cubicBezTo>
                <a:cubicBezTo>
                  <a:pt x="12188" y="172251"/>
                  <a:pt x="37588" y="193947"/>
                  <a:pt x="42351" y="204001"/>
                </a:cubicBezTo>
                <a:cubicBezTo>
                  <a:pt x="47113" y="214055"/>
                  <a:pt x="40764" y="230459"/>
                  <a:pt x="39176" y="229401"/>
                </a:cubicBezTo>
                <a:cubicBezTo>
                  <a:pt x="37588" y="228343"/>
                  <a:pt x="22243" y="190243"/>
                  <a:pt x="32826" y="197651"/>
                </a:cubicBezTo>
                <a:cubicBezTo>
                  <a:pt x="43409" y="205059"/>
                  <a:pt x="102676" y="273851"/>
                  <a:pt x="102676" y="273851"/>
                </a:cubicBezTo>
                <a:cubicBezTo>
                  <a:pt x="110084" y="281259"/>
                  <a:pt x="92093" y="259563"/>
                  <a:pt x="77276" y="242101"/>
                </a:cubicBezTo>
                <a:cubicBezTo>
                  <a:pt x="62459" y="224639"/>
                  <a:pt x="23830" y="187597"/>
                  <a:pt x="13776" y="169076"/>
                </a:cubicBezTo>
                <a:cubicBezTo>
                  <a:pt x="3722" y="150555"/>
                  <a:pt x="19068" y="130976"/>
                  <a:pt x="16951" y="130976"/>
                </a:cubicBezTo>
                <a:cubicBezTo>
                  <a:pt x="14834" y="130976"/>
                  <a:pt x="-4745" y="186538"/>
                  <a:pt x="1076" y="169076"/>
                </a:cubicBezTo>
                <a:cubicBezTo>
                  <a:pt x="6897" y="151614"/>
                  <a:pt x="57168" y="10855"/>
                  <a:pt x="61401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460453E-AD08-6AFD-0684-9995B001745F}"/>
              </a:ext>
            </a:extLst>
          </p:cNvPr>
          <p:cNvSpPr/>
          <p:nvPr/>
        </p:nvSpPr>
        <p:spPr>
          <a:xfrm>
            <a:off x="6583562" y="2907442"/>
            <a:ext cx="75015" cy="204625"/>
          </a:xfrm>
          <a:custGeom>
            <a:avLst/>
            <a:gdLst>
              <a:gd name="connsiteX0" fmla="*/ 74413 w 75015"/>
              <a:gd name="connsiteY0" fmla="*/ 858 h 204625"/>
              <a:gd name="connsiteX1" fmla="*/ 36313 w 75015"/>
              <a:gd name="connsiteY1" fmla="*/ 83408 h 204625"/>
              <a:gd name="connsiteX2" fmla="*/ 39488 w 75015"/>
              <a:gd name="connsiteY2" fmla="*/ 118333 h 204625"/>
              <a:gd name="connsiteX3" fmla="*/ 33138 w 75015"/>
              <a:gd name="connsiteY3" fmla="*/ 89758 h 204625"/>
              <a:gd name="connsiteX4" fmla="*/ 36313 w 75015"/>
              <a:gd name="connsiteY4" fmla="*/ 200883 h 204625"/>
              <a:gd name="connsiteX5" fmla="*/ 33138 w 75015"/>
              <a:gd name="connsiteY5" fmla="*/ 172308 h 204625"/>
              <a:gd name="connsiteX6" fmla="*/ 20438 w 75015"/>
              <a:gd name="connsiteY6" fmla="*/ 111983 h 204625"/>
              <a:gd name="connsiteX7" fmla="*/ 1388 w 75015"/>
              <a:gd name="connsiteY7" fmla="*/ 140558 h 204625"/>
              <a:gd name="connsiteX8" fmla="*/ 74413 w 75015"/>
              <a:gd name="connsiteY8" fmla="*/ 858 h 20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15" h="204625">
                <a:moveTo>
                  <a:pt x="74413" y="858"/>
                </a:moveTo>
                <a:cubicBezTo>
                  <a:pt x="80234" y="-8667"/>
                  <a:pt x="42134" y="63829"/>
                  <a:pt x="36313" y="83408"/>
                </a:cubicBezTo>
                <a:cubicBezTo>
                  <a:pt x="30492" y="102987"/>
                  <a:pt x="40017" y="117275"/>
                  <a:pt x="39488" y="118333"/>
                </a:cubicBezTo>
                <a:cubicBezTo>
                  <a:pt x="38959" y="119391"/>
                  <a:pt x="33667" y="76000"/>
                  <a:pt x="33138" y="89758"/>
                </a:cubicBezTo>
                <a:cubicBezTo>
                  <a:pt x="32609" y="103516"/>
                  <a:pt x="36313" y="187125"/>
                  <a:pt x="36313" y="200883"/>
                </a:cubicBezTo>
                <a:cubicBezTo>
                  <a:pt x="36313" y="214641"/>
                  <a:pt x="35784" y="187125"/>
                  <a:pt x="33138" y="172308"/>
                </a:cubicBezTo>
                <a:cubicBezTo>
                  <a:pt x="30492" y="157491"/>
                  <a:pt x="25730" y="117275"/>
                  <a:pt x="20438" y="111983"/>
                </a:cubicBezTo>
                <a:cubicBezTo>
                  <a:pt x="15146" y="106691"/>
                  <a:pt x="-5491" y="155904"/>
                  <a:pt x="1388" y="140558"/>
                </a:cubicBezTo>
                <a:cubicBezTo>
                  <a:pt x="8267" y="125212"/>
                  <a:pt x="68592" y="10383"/>
                  <a:pt x="74413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3B3947-34AE-2427-5414-D966B3053C36}"/>
              </a:ext>
            </a:extLst>
          </p:cNvPr>
          <p:cNvSpPr/>
          <p:nvPr/>
        </p:nvSpPr>
        <p:spPr>
          <a:xfrm>
            <a:off x="6816450" y="2833675"/>
            <a:ext cx="282512" cy="179443"/>
          </a:xfrm>
          <a:custGeom>
            <a:avLst/>
            <a:gdLst>
              <a:gd name="connsiteX0" fmla="*/ 275 w 282512"/>
              <a:gd name="connsiteY0" fmla="*/ 179400 h 179443"/>
              <a:gd name="connsiteX1" fmla="*/ 178075 w 282512"/>
              <a:gd name="connsiteY1" fmla="*/ 46050 h 179443"/>
              <a:gd name="connsiteX2" fmla="*/ 117750 w 282512"/>
              <a:gd name="connsiteY2" fmla="*/ 80975 h 179443"/>
              <a:gd name="connsiteX3" fmla="*/ 251100 w 282512"/>
              <a:gd name="connsiteY3" fmla="*/ 1600 h 179443"/>
              <a:gd name="connsiteX4" fmla="*/ 155850 w 282512"/>
              <a:gd name="connsiteY4" fmla="*/ 61925 h 179443"/>
              <a:gd name="connsiteX5" fmla="*/ 279675 w 282512"/>
              <a:gd name="connsiteY5" fmla="*/ 1600 h 179443"/>
              <a:gd name="connsiteX6" fmla="*/ 225700 w 282512"/>
              <a:gd name="connsiteY6" fmla="*/ 30175 h 179443"/>
              <a:gd name="connsiteX7" fmla="*/ 275 w 282512"/>
              <a:gd name="connsiteY7" fmla="*/ 179400 h 1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512" h="179443">
                <a:moveTo>
                  <a:pt x="275" y="179400"/>
                </a:moveTo>
                <a:cubicBezTo>
                  <a:pt x="-7662" y="182046"/>
                  <a:pt x="158496" y="62454"/>
                  <a:pt x="178075" y="46050"/>
                </a:cubicBezTo>
                <a:cubicBezTo>
                  <a:pt x="197654" y="29646"/>
                  <a:pt x="105579" y="88383"/>
                  <a:pt x="117750" y="80975"/>
                </a:cubicBezTo>
                <a:cubicBezTo>
                  <a:pt x="129921" y="73567"/>
                  <a:pt x="244750" y="4775"/>
                  <a:pt x="251100" y="1600"/>
                </a:cubicBezTo>
                <a:cubicBezTo>
                  <a:pt x="257450" y="-1575"/>
                  <a:pt x="151088" y="61925"/>
                  <a:pt x="155850" y="61925"/>
                </a:cubicBezTo>
                <a:cubicBezTo>
                  <a:pt x="160612" y="61925"/>
                  <a:pt x="268033" y="6892"/>
                  <a:pt x="279675" y="1600"/>
                </a:cubicBezTo>
                <a:cubicBezTo>
                  <a:pt x="291317" y="-3692"/>
                  <a:pt x="265917" y="3717"/>
                  <a:pt x="225700" y="30175"/>
                </a:cubicBezTo>
                <a:cubicBezTo>
                  <a:pt x="185483" y="56633"/>
                  <a:pt x="8212" y="176754"/>
                  <a:pt x="275" y="179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F14480F-3C5A-1E02-5999-33BF9B70C7B6}"/>
              </a:ext>
            </a:extLst>
          </p:cNvPr>
          <p:cNvSpPr/>
          <p:nvPr/>
        </p:nvSpPr>
        <p:spPr>
          <a:xfrm>
            <a:off x="6781797" y="2742783"/>
            <a:ext cx="457377" cy="98845"/>
          </a:xfrm>
          <a:custGeom>
            <a:avLst/>
            <a:gdLst>
              <a:gd name="connsiteX0" fmla="*/ 3 w 457377"/>
              <a:gd name="connsiteY0" fmla="*/ 98842 h 98845"/>
              <a:gd name="connsiteX1" fmla="*/ 254003 w 457377"/>
              <a:gd name="connsiteY1" fmla="*/ 32167 h 98845"/>
              <a:gd name="connsiteX2" fmla="*/ 228603 w 457377"/>
              <a:gd name="connsiteY2" fmla="*/ 22642 h 98845"/>
              <a:gd name="connsiteX3" fmla="*/ 412753 w 457377"/>
              <a:gd name="connsiteY3" fmla="*/ 417 h 98845"/>
              <a:gd name="connsiteX4" fmla="*/ 361953 w 457377"/>
              <a:gd name="connsiteY4" fmla="*/ 9942 h 98845"/>
              <a:gd name="connsiteX5" fmla="*/ 457203 w 457377"/>
              <a:gd name="connsiteY5" fmla="*/ 32167 h 98845"/>
              <a:gd name="connsiteX6" fmla="*/ 381003 w 457377"/>
              <a:gd name="connsiteY6" fmla="*/ 22642 h 98845"/>
              <a:gd name="connsiteX7" fmla="*/ 225428 w 457377"/>
              <a:gd name="connsiteY7" fmla="*/ 32167 h 98845"/>
              <a:gd name="connsiteX8" fmla="*/ 155578 w 457377"/>
              <a:gd name="connsiteY8" fmla="*/ 35342 h 98845"/>
              <a:gd name="connsiteX9" fmla="*/ 260353 w 457377"/>
              <a:gd name="connsiteY9" fmla="*/ 35342 h 98845"/>
              <a:gd name="connsiteX10" fmla="*/ 3 w 457377"/>
              <a:gd name="connsiteY10" fmla="*/ 98842 h 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377" h="98845">
                <a:moveTo>
                  <a:pt x="3" y="98842"/>
                </a:moveTo>
                <a:cubicBezTo>
                  <a:pt x="-1055" y="98313"/>
                  <a:pt x="215903" y="44867"/>
                  <a:pt x="254003" y="32167"/>
                </a:cubicBezTo>
                <a:cubicBezTo>
                  <a:pt x="292103" y="19467"/>
                  <a:pt x="202145" y="27934"/>
                  <a:pt x="228603" y="22642"/>
                </a:cubicBezTo>
                <a:cubicBezTo>
                  <a:pt x="255061" y="17350"/>
                  <a:pt x="390528" y="2534"/>
                  <a:pt x="412753" y="417"/>
                </a:cubicBezTo>
                <a:cubicBezTo>
                  <a:pt x="434978" y="-1700"/>
                  <a:pt x="354545" y="4650"/>
                  <a:pt x="361953" y="9942"/>
                </a:cubicBezTo>
                <a:cubicBezTo>
                  <a:pt x="369361" y="15234"/>
                  <a:pt x="454028" y="30050"/>
                  <a:pt x="457203" y="32167"/>
                </a:cubicBezTo>
                <a:cubicBezTo>
                  <a:pt x="460378" y="34284"/>
                  <a:pt x="419632" y="22642"/>
                  <a:pt x="381003" y="22642"/>
                </a:cubicBezTo>
                <a:cubicBezTo>
                  <a:pt x="342374" y="22642"/>
                  <a:pt x="262999" y="30050"/>
                  <a:pt x="225428" y="32167"/>
                </a:cubicBezTo>
                <a:cubicBezTo>
                  <a:pt x="187857" y="34284"/>
                  <a:pt x="149757" y="34813"/>
                  <a:pt x="155578" y="35342"/>
                </a:cubicBezTo>
                <a:cubicBezTo>
                  <a:pt x="161399" y="35871"/>
                  <a:pt x="285224" y="25817"/>
                  <a:pt x="260353" y="35342"/>
                </a:cubicBezTo>
                <a:cubicBezTo>
                  <a:pt x="235482" y="44867"/>
                  <a:pt x="1061" y="99371"/>
                  <a:pt x="3" y="98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8F77420-9FAB-EA36-9358-769A8F0F6F02}"/>
              </a:ext>
            </a:extLst>
          </p:cNvPr>
          <p:cNvSpPr/>
          <p:nvPr/>
        </p:nvSpPr>
        <p:spPr>
          <a:xfrm>
            <a:off x="6621050" y="2840796"/>
            <a:ext cx="222459" cy="266680"/>
          </a:xfrm>
          <a:custGeom>
            <a:avLst/>
            <a:gdLst>
              <a:gd name="connsiteX0" fmla="*/ 221075 w 222459"/>
              <a:gd name="connsiteY0" fmla="*/ 829 h 266680"/>
              <a:gd name="connsiteX1" fmla="*/ 119475 w 222459"/>
              <a:gd name="connsiteY1" fmla="*/ 105604 h 266680"/>
              <a:gd name="connsiteX2" fmla="*/ 78200 w 222459"/>
              <a:gd name="connsiteY2" fmla="*/ 159579 h 266680"/>
              <a:gd name="connsiteX3" fmla="*/ 81375 w 222459"/>
              <a:gd name="connsiteY3" fmla="*/ 108779 h 266680"/>
              <a:gd name="connsiteX4" fmla="*/ 5175 w 222459"/>
              <a:gd name="connsiteY4" fmla="*/ 261179 h 266680"/>
              <a:gd name="connsiteX5" fmla="*/ 21050 w 222459"/>
              <a:gd name="connsiteY5" fmla="*/ 216729 h 266680"/>
              <a:gd name="connsiteX6" fmla="*/ 135350 w 222459"/>
              <a:gd name="connsiteY6" fmla="*/ 61154 h 266680"/>
              <a:gd name="connsiteX7" fmla="*/ 87725 w 222459"/>
              <a:gd name="connsiteY7" fmla="*/ 108779 h 266680"/>
              <a:gd name="connsiteX8" fmla="*/ 173450 w 222459"/>
              <a:gd name="connsiteY8" fmla="*/ 57979 h 266680"/>
              <a:gd name="connsiteX9" fmla="*/ 221075 w 222459"/>
              <a:gd name="connsiteY9" fmla="*/ 829 h 26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59" h="266680">
                <a:moveTo>
                  <a:pt x="221075" y="829"/>
                </a:moveTo>
                <a:cubicBezTo>
                  <a:pt x="212079" y="8767"/>
                  <a:pt x="143287" y="79146"/>
                  <a:pt x="119475" y="105604"/>
                </a:cubicBezTo>
                <a:cubicBezTo>
                  <a:pt x="95663" y="132062"/>
                  <a:pt x="84550" y="159050"/>
                  <a:pt x="78200" y="159579"/>
                </a:cubicBezTo>
                <a:cubicBezTo>
                  <a:pt x="71850" y="160108"/>
                  <a:pt x="93546" y="91846"/>
                  <a:pt x="81375" y="108779"/>
                </a:cubicBezTo>
                <a:cubicBezTo>
                  <a:pt x="69204" y="125712"/>
                  <a:pt x="15229" y="243187"/>
                  <a:pt x="5175" y="261179"/>
                </a:cubicBezTo>
                <a:cubicBezTo>
                  <a:pt x="-4879" y="279171"/>
                  <a:pt x="-646" y="250067"/>
                  <a:pt x="21050" y="216729"/>
                </a:cubicBezTo>
                <a:cubicBezTo>
                  <a:pt x="42746" y="183392"/>
                  <a:pt x="124238" y="79145"/>
                  <a:pt x="135350" y="61154"/>
                </a:cubicBezTo>
                <a:cubicBezTo>
                  <a:pt x="146462" y="43163"/>
                  <a:pt x="81375" y="109308"/>
                  <a:pt x="87725" y="108779"/>
                </a:cubicBezTo>
                <a:cubicBezTo>
                  <a:pt x="94075" y="108250"/>
                  <a:pt x="153871" y="71737"/>
                  <a:pt x="173450" y="57979"/>
                </a:cubicBezTo>
                <a:cubicBezTo>
                  <a:pt x="193029" y="44221"/>
                  <a:pt x="230071" y="-7109"/>
                  <a:pt x="221075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3430FFE-8DAA-33BE-5F7F-B97164CD8F87}"/>
              </a:ext>
            </a:extLst>
          </p:cNvPr>
          <p:cNvSpPr/>
          <p:nvPr/>
        </p:nvSpPr>
        <p:spPr>
          <a:xfrm>
            <a:off x="6667500" y="2784454"/>
            <a:ext cx="454026" cy="282599"/>
          </a:xfrm>
          <a:custGeom>
            <a:avLst/>
            <a:gdLst>
              <a:gd name="connsiteX0" fmla="*/ 454025 w 454026"/>
              <a:gd name="connsiteY0" fmla="*/ 21 h 282599"/>
              <a:gd name="connsiteX1" fmla="*/ 231775 w 454026"/>
              <a:gd name="connsiteY1" fmla="*/ 101621 h 282599"/>
              <a:gd name="connsiteX2" fmla="*/ 60325 w 454026"/>
              <a:gd name="connsiteY2" fmla="*/ 257196 h 282599"/>
              <a:gd name="connsiteX3" fmla="*/ 82550 w 454026"/>
              <a:gd name="connsiteY3" fmla="*/ 222271 h 282599"/>
              <a:gd name="connsiteX4" fmla="*/ 0 w 454026"/>
              <a:gd name="connsiteY4" fmla="*/ 282596 h 282599"/>
              <a:gd name="connsiteX5" fmla="*/ 82550 w 454026"/>
              <a:gd name="connsiteY5" fmla="*/ 219096 h 282599"/>
              <a:gd name="connsiteX6" fmla="*/ 212725 w 454026"/>
              <a:gd name="connsiteY6" fmla="*/ 82571 h 282599"/>
              <a:gd name="connsiteX7" fmla="*/ 171450 w 454026"/>
              <a:gd name="connsiteY7" fmla="*/ 117496 h 282599"/>
              <a:gd name="connsiteX8" fmla="*/ 288925 w 454026"/>
              <a:gd name="connsiteY8" fmla="*/ 69871 h 282599"/>
              <a:gd name="connsiteX9" fmla="*/ 228600 w 454026"/>
              <a:gd name="connsiteY9" fmla="*/ 92096 h 282599"/>
              <a:gd name="connsiteX10" fmla="*/ 454025 w 454026"/>
              <a:gd name="connsiteY10" fmla="*/ 21 h 28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026" h="282599">
                <a:moveTo>
                  <a:pt x="454025" y="21"/>
                </a:moveTo>
                <a:cubicBezTo>
                  <a:pt x="454554" y="1608"/>
                  <a:pt x="297392" y="58759"/>
                  <a:pt x="231775" y="101621"/>
                </a:cubicBezTo>
                <a:cubicBezTo>
                  <a:pt x="166158" y="144483"/>
                  <a:pt x="85196" y="237088"/>
                  <a:pt x="60325" y="257196"/>
                </a:cubicBezTo>
                <a:cubicBezTo>
                  <a:pt x="35454" y="277304"/>
                  <a:pt x="92604" y="218038"/>
                  <a:pt x="82550" y="222271"/>
                </a:cubicBezTo>
                <a:cubicBezTo>
                  <a:pt x="72496" y="226504"/>
                  <a:pt x="0" y="283125"/>
                  <a:pt x="0" y="282596"/>
                </a:cubicBezTo>
                <a:cubicBezTo>
                  <a:pt x="0" y="282067"/>
                  <a:pt x="47096" y="252433"/>
                  <a:pt x="82550" y="219096"/>
                </a:cubicBezTo>
                <a:cubicBezTo>
                  <a:pt x="118004" y="185759"/>
                  <a:pt x="197908" y="99504"/>
                  <a:pt x="212725" y="82571"/>
                </a:cubicBezTo>
                <a:cubicBezTo>
                  <a:pt x="227542" y="65638"/>
                  <a:pt x="158750" y="119613"/>
                  <a:pt x="171450" y="117496"/>
                </a:cubicBezTo>
                <a:cubicBezTo>
                  <a:pt x="184150" y="115379"/>
                  <a:pt x="279400" y="74104"/>
                  <a:pt x="288925" y="69871"/>
                </a:cubicBezTo>
                <a:cubicBezTo>
                  <a:pt x="298450" y="65638"/>
                  <a:pt x="202671" y="99504"/>
                  <a:pt x="228600" y="92096"/>
                </a:cubicBezTo>
                <a:cubicBezTo>
                  <a:pt x="254529" y="84688"/>
                  <a:pt x="453496" y="-1566"/>
                  <a:pt x="45402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08C8357-B8E1-2A41-ECB5-984834DF56CC}"/>
              </a:ext>
            </a:extLst>
          </p:cNvPr>
          <p:cNvSpPr/>
          <p:nvPr/>
        </p:nvSpPr>
        <p:spPr>
          <a:xfrm>
            <a:off x="7207250" y="2708275"/>
            <a:ext cx="360321" cy="142722"/>
          </a:xfrm>
          <a:custGeom>
            <a:avLst/>
            <a:gdLst>
              <a:gd name="connsiteX0" fmla="*/ 0 w 360321"/>
              <a:gd name="connsiteY0" fmla="*/ 0 h 142722"/>
              <a:gd name="connsiteX1" fmla="*/ 228600 w 360321"/>
              <a:gd name="connsiteY1" fmla="*/ 76200 h 142722"/>
              <a:gd name="connsiteX2" fmla="*/ 174625 w 360321"/>
              <a:gd name="connsiteY2" fmla="*/ 63500 h 142722"/>
              <a:gd name="connsiteX3" fmla="*/ 352425 w 360321"/>
              <a:gd name="connsiteY3" fmla="*/ 139700 h 142722"/>
              <a:gd name="connsiteX4" fmla="*/ 317500 w 360321"/>
              <a:gd name="connsiteY4" fmla="*/ 120650 h 142722"/>
              <a:gd name="connsiteX5" fmla="*/ 212725 w 360321"/>
              <a:gd name="connsiteY5" fmla="*/ 57150 h 142722"/>
              <a:gd name="connsiteX6" fmla="*/ 247650 w 360321"/>
              <a:gd name="connsiteY6" fmla="*/ 85725 h 142722"/>
              <a:gd name="connsiteX7" fmla="*/ 174625 w 360321"/>
              <a:gd name="connsiteY7" fmla="*/ 76200 h 142722"/>
              <a:gd name="connsiteX8" fmla="*/ 177800 w 360321"/>
              <a:gd name="connsiteY8" fmla="*/ 60325 h 142722"/>
              <a:gd name="connsiteX9" fmla="*/ 168275 w 360321"/>
              <a:gd name="connsiteY9" fmla="*/ 60325 h 142722"/>
              <a:gd name="connsiteX10" fmla="*/ 0 w 360321"/>
              <a:gd name="connsiteY10" fmla="*/ 0 h 14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321" h="142722">
                <a:moveTo>
                  <a:pt x="0" y="0"/>
                </a:moveTo>
                <a:cubicBezTo>
                  <a:pt x="10054" y="2646"/>
                  <a:pt x="199496" y="65617"/>
                  <a:pt x="228600" y="76200"/>
                </a:cubicBezTo>
                <a:cubicBezTo>
                  <a:pt x="257704" y="86783"/>
                  <a:pt x="153988" y="52917"/>
                  <a:pt x="174625" y="63500"/>
                </a:cubicBezTo>
                <a:cubicBezTo>
                  <a:pt x="195263" y="74083"/>
                  <a:pt x="328613" y="130175"/>
                  <a:pt x="352425" y="139700"/>
                </a:cubicBezTo>
                <a:cubicBezTo>
                  <a:pt x="376238" y="149225"/>
                  <a:pt x="340783" y="134408"/>
                  <a:pt x="317500" y="120650"/>
                </a:cubicBezTo>
                <a:cubicBezTo>
                  <a:pt x="294217" y="106892"/>
                  <a:pt x="224367" y="62971"/>
                  <a:pt x="212725" y="57150"/>
                </a:cubicBezTo>
                <a:cubicBezTo>
                  <a:pt x="201083" y="51329"/>
                  <a:pt x="254000" y="82550"/>
                  <a:pt x="247650" y="85725"/>
                </a:cubicBezTo>
                <a:cubicBezTo>
                  <a:pt x="241300" y="88900"/>
                  <a:pt x="186267" y="80433"/>
                  <a:pt x="174625" y="76200"/>
                </a:cubicBezTo>
                <a:cubicBezTo>
                  <a:pt x="162983" y="71967"/>
                  <a:pt x="178858" y="62971"/>
                  <a:pt x="177800" y="60325"/>
                </a:cubicBezTo>
                <a:cubicBezTo>
                  <a:pt x="176742" y="57679"/>
                  <a:pt x="191029" y="68263"/>
                  <a:pt x="1682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3F9F3D-3C89-D53D-AA19-DDF96451667F}"/>
              </a:ext>
            </a:extLst>
          </p:cNvPr>
          <p:cNvSpPr/>
          <p:nvPr/>
        </p:nvSpPr>
        <p:spPr>
          <a:xfrm>
            <a:off x="6972041" y="2790757"/>
            <a:ext cx="385706" cy="73234"/>
          </a:xfrm>
          <a:custGeom>
            <a:avLst/>
            <a:gdLst>
              <a:gd name="connsiteX0" fmla="*/ 259 w 385706"/>
              <a:gd name="connsiteY0" fmla="*/ 73093 h 73234"/>
              <a:gd name="connsiteX1" fmla="*/ 152659 w 385706"/>
              <a:gd name="connsiteY1" fmla="*/ 28643 h 73234"/>
              <a:gd name="connsiteX2" fmla="*/ 343159 w 385706"/>
              <a:gd name="connsiteY2" fmla="*/ 28643 h 73234"/>
              <a:gd name="connsiteX3" fmla="*/ 251084 w 385706"/>
              <a:gd name="connsiteY3" fmla="*/ 9593 h 73234"/>
              <a:gd name="connsiteX4" fmla="*/ 384434 w 385706"/>
              <a:gd name="connsiteY4" fmla="*/ 41343 h 73234"/>
              <a:gd name="connsiteX5" fmla="*/ 311409 w 385706"/>
              <a:gd name="connsiteY5" fmla="*/ 31818 h 73234"/>
              <a:gd name="connsiteX6" fmla="*/ 197109 w 385706"/>
              <a:gd name="connsiteY6" fmla="*/ 68 h 73234"/>
              <a:gd name="connsiteX7" fmla="*/ 117734 w 385706"/>
              <a:gd name="connsiteY7" fmla="*/ 41343 h 73234"/>
              <a:gd name="connsiteX8" fmla="*/ 259 w 385706"/>
              <a:gd name="connsiteY8" fmla="*/ 73093 h 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06" h="73234">
                <a:moveTo>
                  <a:pt x="259" y="73093"/>
                </a:moveTo>
                <a:cubicBezTo>
                  <a:pt x="6080" y="70976"/>
                  <a:pt x="95509" y="36051"/>
                  <a:pt x="152659" y="28643"/>
                </a:cubicBezTo>
                <a:cubicBezTo>
                  <a:pt x="209809" y="21235"/>
                  <a:pt x="326755" y="31818"/>
                  <a:pt x="343159" y="28643"/>
                </a:cubicBezTo>
                <a:cubicBezTo>
                  <a:pt x="359563" y="25468"/>
                  <a:pt x="244205" y="7476"/>
                  <a:pt x="251084" y="9593"/>
                </a:cubicBezTo>
                <a:cubicBezTo>
                  <a:pt x="257963" y="11710"/>
                  <a:pt x="374380" y="37639"/>
                  <a:pt x="384434" y="41343"/>
                </a:cubicBezTo>
                <a:cubicBezTo>
                  <a:pt x="394488" y="45047"/>
                  <a:pt x="342630" y="38697"/>
                  <a:pt x="311409" y="31818"/>
                </a:cubicBezTo>
                <a:cubicBezTo>
                  <a:pt x="280188" y="24939"/>
                  <a:pt x="229388" y="-1519"/>
                  <a:pt x="197109" y="68"/>
                </a:cubicBezTo>
                <a:cubicBezTo>
                  <a:pt x="164830" y="1655"/>
                  <a:pt x="147367" y="29701"/>
                  <a:pt x="117734" y="41343"/>
                </a:cubicBezTo>
                <a:cubicBezTo>
                  <a:pt x="88101" y="52985"/>
                  <a:pt x="-5562" y="75210"/>
                  <a:pt x="259" y="7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F65B912-6D58-6E1A-A66B-FB858263D21A}"/>
              </a:ext>
            </a:extLst>
          </p:cNvPr>
          <p:cNvSpPr/>
          <p:nvPr/>
        </p:nvSpPr>
        <p:spPr>
          <a:xfrm>
            <a:off x="6631772" y="2873315"/>
            <a:ext cx="102650" cy="228073"/>
          </a:xfrm>
          <a:custGeom>
            <a:avLst/>
            <a:gdLst>
              <a:gd name="connsiteX0" fmla="*/ 102403 w 102650"/>
              <a:gd name="connsiteY0" fmla="*/ 60 h 228073"/>
              <a:gd name="connsiteX1" fmla="*/ 38903 w 102650"/>
              <a:gd name="connsiteY1" fmla="*/ 88960 h 228073"/>
              <a:gd name="connsiteX2" fmla="*/ 3978 w 102650"/>
              <a:gd name="connsiteY2" fmla="*/ 225485 h 228073"/>
              <a:gd name="connsiteX3" fmla="*/ 3978 w 102650"/>
              <a:gd name="connsiteY3" fmla="*/ 171510 h 228073"/>
              <a:gd name="connsiteX4" fmla="*/ 32553 w 102650"/>
              <a:gd name="connsiteY4" fmla="*/ 85785 h 228073"/>
              <a:gd name="connsiteX5" fmla="*/ 13503 w 102650"/>
              <a:gd name="connsiteY5" fmla="*/ 101660 h 228073"/>
              <a:gd name="connsiteX6" fmla="*/ 102403 w 102650"/>
              <a:gd name="connsiteY6" fmla="*/ 60 h 2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50" h="228073">
                <a:moveTo>
                  <a:pt x="102403" y="60"/>
                </a:moveTo>
                <a:cubicBezTo>
                  <a:pt x="106636" y="-2057"/>
                  <a:pt x="55307" y="51389"/>
                  <a:pt x="38903" y="88960"/>
                </a:cubicBezTo>
                <a:cubicBezTo>
                  <a:pt x="22499" y="126531"/>
                  <a:pt x="9799" y="211727"/>
                  <a:pt x="3978" y="225485"/>
                </a:cubicBezTo>
                <a:cubicBezTo>
                  <a:pt x="-1843" y="239243"/>
                  <a:pt x="-785" y="194793"/>
                  <a:pt x="3978" y="171510"/>
                </a:cubicBezTo>
                <a:cubicBezTo>
                  <a:pt x="8740" y="148227"/>
                  <a:pt x="30966" y="97427"/>
                  <a:pt x="32553" y="85785"/>
                </a:cubicBezTo>
                <a:cubicBezTo>
                  <a:pt x="34140" y="74143"/>
                  <a:pt x="5036" y="111185"/>
                  <a:pt x="13503" y="101660"/>
                </a:cubicBezTo>
                <a:cubicBezTo>
                  <a:pt x="21970" y="92135"/>
                  <a:pt x="98170" y="2177"/>
                  <a:pt x="10240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62D0CC8-DFF0-57D3-08F1-044616FD6EC1}"/>
              </a:ext>
            </a:extLst>
          </p:cNvPr>
          <p:cNvSpPr/>
          <p:nvPr/>
        </p:nvSpPr>
        <p:spPr>
          <a:xfrm>
            <a:off x="6556163" y="2911234"/>
            <a:ext cx="67074" cy="229198"/>
          </a:xfrm>
          <a:custGeom>
            <a:avLst/>
            <a:gdLst>
              <a:gd name="connsiteX0" fmla="*/ 66887 w 67074"/>
              <a:gd name="connsiteY0" fmla="*/ 241 h 229198"/>
              <a:gd name="connsiteX1" fmla="*/ 25612 w 67074"/>
              <a:gd name="connsiteY1" fmla="*/ 73266 h 229198"/>
              <a:gd name="connsiteX2" fmla="*/ 28787 w 67074"/>
              <a:gd name="connsiteY2" fmla="*/ 149466 h 229198"/>
              <a:gd name="connsiteX3" fmla="*/ 16087 w 67074"/>
              <a:gd name="connsiteY3" fmla="*/ 120891 h 229198"/>
              <a:gd name="connsiteX4" fmla="*/ 63712 w 67074"/>
              <a:gd name="connsiteY4" fmla="*/ 222491 h 229198"/>
              <a:gd name="connsiteX5" fmla="*/ 54187 w 67074"/>
              <a:gd name="connsiteY5" fmla="*/ 206616 h 229198"/>
              <a:gd name="connsiteX6" fmla="*/ 6562 w 67074"/>
              <a:gd name="connsiteY6" fmla="*/ 101841 h 229198"/>
              <a:gd name="connsiteX7" fmla="*/ 6562 w 67074"/>
              <a:gd name="connsiteY7" fmla="*/ 98666 h 229198"/>
              <a:gd name="connsiteX8" fmla="*/ 66887 w 67074"/>
              <a:gd name="connsiteY8" fmla="*/ 241 h 22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74" h="229198">
                <a:moveTo>
                  <a:pt x="66887" y="241"/>
                </a:moveTo>
                <a:cubicBezTo>
                  <a:pt x="70062" y="-3992"/>
                  <a:pt x="31962" y="48395"/>
                  <a:pt x="25612" y="73266"/>
                </a:cubicBezTo>
                <a:cubicBezTo>
                  <a:pt x="19262" y="98137"/>
                  <a:pt x="30375" y="141528"/>
                  <a:pt x="28787" y="149466"/>
                </a:cubicBezTo>
                <a:cubicBezTo>
                  <a:pt x="27199" y="157404"/>
                  <a:pt x="10266" y="108720"/>
                  <a:pt x="16087" y="120891"/>
                </a:cubicBezTo>
                <a:cubicBezTo>
                  <a:pt x="21908" y="133062"/>
                  <a:pt x="63712" y="222491"/>
                  <a:pt x="63712" y="222491"/>
                </a:cubicBezTo>
                <a:cubicBezTo>
                  <a:pt x="70062" y="236779"/>
                  <a:pt x="63712" y="226724"/>
                  <a:pt x="54187" y="206616"/>
                </a:cubicBezTo>
                <a:cubicBezTo>
                  <a:pt x="44662" y="186508"/>
                  <a:pt x="6562" y="101841"/>
                  <a:pt x="6562" y="101841"/>
                </a:cubicBezTo>
                <a:cubicBezTo>
                  <a:pt x="-1376" y="83849"/>
                  <a:pt x="-2963" y="113483"/>
                  <a:pt x="6562" y="98666"/>
                </a:cubicBezTo>
                <a:cubicBezTo>
                  <a:pt x="16087" y="83849"/>
                  <a:pt x="63712" y="4474"/>
                  <a:pt x="66887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4D40EFA-AA20-C4E8-A689-D9974F513213}"/>
              </a:ext>
            </a:extLst>
          </p:cNvPr>
          <p:cNvSpPr/>
          <p:nvPr/>
        </p:nvSpPr>
        <p:spPr>
          <a:xfrm>
            <a:off x="6991350" y="2745904"/>
            <a:ext cx="519242" cy="73496"/>
          </a:xfrm>
          <a:custGeom>
            <a:avLst/>
            <a:gdLst>
              <a:gd name="connsiteX0" fmla="*/ 0 w 519242"/>
              <a:gd name="connsiteY0" fmla="*/ 13171 h 73496"/>
              <a:gd name="connsiteX1" fmla="*/ 346075 w 519242"/>
              <a:gd name="connsiteY1" fmla="*/ 60796 h 73496"/>
              <a:gd name="connsiteX2" fmla="*/ 517525 w 519242"/>
              <a:gd name="connsiteY2" fmla="*/ 73496 h 73496"/>
              <a:gd name="connsiteX3" fmla="*/ 422275 w 519242"/>
              <a:gd name="connsiteY3" fmla="*/ 60796 h 73496"/>
              <a:gd name="connsiteX4" fmla="*/ 231775 w 519242"/>
              <a:gd name="connsiteY4" fmla="*/ 471 h 73496"/>
              <a:gd name="connsiteX5" fmla="*/ 292100 w 519242"/>
              <a:gd name="connsiteY5" fmla="*/ 32221 h 73496"/>
              <a:gd name="connsiteX6" fmla="*/ 225425 w 519242"/>
              <a:gd name="connsiteY6" fmla="*/ 22696 h 73496"/>
              <a:gd name="connsiteX7" fmla="*/ 307975 w 519242"/>
              <a:gd name="connsiteY7" fmla="*/ 38571 h 73496"/>
              <a:gd name="connsiteX8" fmla="*/ 0 w 519242"/>
              <a:gd name="connsiteY8" fmla="*/ 13171 h 7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242" h="73496">
                <a:moveTo>
                  <a:pt x="0" y="13171"/>
                </a:moveTo>
                <a:lnTo>
                  <a:pt x="346075" y="60796"/>
                </a:lnTo>
                <a:cubicBezTo>
                  <a:pt x="432329" y="70850"/>
                  <a:pt x="504825" y="73496"/>
                  <a:pt x="517525" y="73496"/>
                </a:cubicBezTo>
                <a:cubicBezTo>
                  <a:pt x="530225" y="73496"/>
                  <a:pt x="469900" y="72967"/>
                  <a:pt x="422275" y="60796"/>
                </a:cubicBezTo>
                <a:cubicBezTo>
                  <a:pt x="374650" y="48625"/>
                  <a:pt x="253471" y="5233"/>
                  <a:pt x="231775" y="471"/>
                </a:cubicBezTo>
                <a:cubicBezTo>
                  <a:pt x="210079" y="-4291"/>
                  <a:pt x="293158" y="28517"/>
                  <a:pt x="292100" y="32221"/>
                </a:cubicBezTo>
                <a:cubicBezTo>
                  <a:pt x="291042" y="35925"/>
                  <a:pt x="222779" y="21638"/>
                  <a:pt x="225425" y="22696"/>
                </a:cubicBezTo>
                <a:cubicBezTo>
                  <a:pt x="228071" y="23754"/>
                  <a:pt x="307975" y="38571"/>
                  <a:pt x="307975" y="38571"/>
                </a:cubicBezTo>
                <a:lnTo>
                  <a:pt x="0" y="13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7CBE79C-A7A4-505E-C383-7FF7E4C9A121}"/>
              </a:ext>
            </a:extLst>
          </p:cNvPr>
          <p:cNvSpPr/>
          <p:nvPr/>
        </p:nvSpPr>
        <p:spPr>
          <a:xfrm>
            <a:off x="5407025" y="3320992"/>
            <a:ext cx="525658" cy="314387"/>
          </a:xfrm>
          <a:custGeom>
            <a:avLst/>
            <a:gdLst>
              <a:gd name="connsiteX0" fmla="*/ 520700 w 525658"/>
              <a:gd name="connsiteY0" fmla="*/ 60383 h 314387"/>
              <a:gd name="connsiteX1" fmla="*/ 285750 w 525658"/>
              <a:gd name="connsiteY1" fmla="*/ 76258 h 314387"/>
              <a:gd name="connsiteX2" fmla="*/ 317500 w 525658"/>
              <a:gd name="connsiteY2" fmla="*/ 66733 h 314387"/>
              <a:gd name="connsiteX3" fmla="*/ 196850 w 525658"/>
              <a:gd name="connsiteY3" fmla="*/ 165158 h 314387"/>
              <a:gd name="connsiteX4" fmla="*/ 161925 w 525658"/>
              <a:gd name="connsiteY4" fmla="*/ 209608 h 314387"/>
              <a:gd name="connsiteX5" fmla="*/ 180975 w 525658"/>
              <a:gd name="connsiteY5" fmla="*/ 165158 h 314387"/>
              <a:gd name="connsiteX6" fmla="*/ 142875 w 525658"/>
              <a:gd name="connsiteY6" fmla="*/ 235008 h 314387"/>
              <a:gd name="connsiteX7" fmla="*/ 114300 w 525658"/>
              <a:gd name="connsiteY7" fmla="*/ 266758 h 314387"/>
              <a:gd name="connsiteX8" fmla="*/ 0 w 525658"/>
              <a:gd name="connsiteY8" fmla="*/ 314383 h 314387"/>
              <a:gd name="connsiteX9" fmla="*/ 114300 w 525658"/>
              <a:gd name="connsiteY9" fmla="*/ 269933 h 314387"/>
              <a:gd name="connsiteX10" fmla="*/ 127000 w 525658"/>
              <a:gd name="connsiteY10" fmla="*/ 263583 h 314387"/>
              <a:gd name="connsiteX11" fmla="*/ 107950 w 525658"/>
              <a:gd name="connsiteY11" fmla="*/ 244533 h 314387"/>
              <a:gd name="connsiteX12" fmla="*/ 47625 w 525658"/>
              <a:gd name="connsiteY12" fmla="*/ 203258 h 314387"/>
              <a:gd name="connsiteX13" fmla="*/ 104775 w 525658"/>
              <a:gd name="connsiteY13" fmla="*/ 222308 h 314387"/>
              <a:gd name="connsiteX14" fmla="*/ 107950 w 525658"/>
              <a:gd name="connsiteY14" fmla="*/ 222308 h 314387"/>
              <a:gd name="connsiteX15" fmla="*/ 73025 w 525658"/>
              <a:gd name="connsiteY15" fmla="*/ 193733 h 314387"/>
              <a:gd name="connsiteX16" fmla="*/ 111125 w 525658"/>
              <a:gd name="connsiteY16" fmla="*/ 203258 h 314387"/>
              <a:gd name="connsiteX17" fmla="*/ 85725 w 525658"/>
              <a:gd name="connsiteY17" fmla="*/ 168333 h 314387"/>
              <a:gd name="connsiteX18" fmla="*/ 152400 w 525658"/>
              <a:gd name="connsiteY18" fmla="*/ 168333 h 314387"/>
              <a:gd name="connsiteX19" fmla="*/ 117475 w 525658"/>
              <a:gd name="connsiteY19" fmla="*/ 127058 h 314387"/>
              <a:gd name="connsiteX20" fmla="*/ 200025 w 525658"/>
              <a:gd name="connsiteY20" fmla="*/ 136583 h 314387"/>
              <a:gd name="connsiteX21" fmla="*/ 130175 w 525658"/>
              <a:gd name="connsiteY21" fmla="*/ 73083 h 314387"/>
              <a:gd name="connsiteX22" fmla="*/ 247650 w 525658"/>
              <a:gd name="connsiteY22" fmla="*/ 111183 h 314387"/>
              <a:gd name="connsiteX23" fmla="*/ 187325 w 525658"/>
              <a:gd name="connsiteY23" fmla="*/ 50858 h 314387"/>
              <a:gd name="connsiteX24" fmla="*/ 231775 w 525658"/>
              <a:gd name="connsiteY24" fmla="*/ 101658 h 314387"/>
              <a:gd name="connsiteX25" fmla="*/ 219075 w 525658"/>
              <a:gd name="connsiteY25" fmla="*/ 41333 h 314387"/>
              <a:gd name="connsiteX26" fmla="*/ 171450 w 525658"/>
              <a:gd name="connsiteY26" fmla="*/ 9583 h 314387"/>
              <a:gd name="connsiteX27" fmla="*/ 215900 w 525658"/>
              <a:gd name="connsiteY27" fmla="*/ 60383 h 314387"/>
              <a:gd name="connsiteX28" fmla="*/ 304800 w 525658"/>
              <a:gd name="connsiteY28" fmla="*/ 85783 h 314387"/>
              <a:gd name="connsiteX29" fmla="*/ 263525 w 525658"/>
              <a:gd name="connsiteY29" fmla="*/ 25458 h 314387"/>
              <a:gd name="connsiteX30" fmla="*/ 260350 w 525658"/>
              <a:gd name="connsiteY30" fmla="*/ 22283 h 314387"/>
              <a:gd name="connsiteX31" fmla="*/ 330200 w 525658"/>
              <a:gd name="connsiteY31" fmla="*/ 57208 h 314387"/>
              <a:gd name="connsiteX32" fmla="*/ 349250 w 525658"/>
              <a:gd name="connsiteY32" fmla="*/ 54033 h 314387"/>
              <a:gd name="connsiteX33" fmla="*/ 320675 w 525658"/>
              <a:gd name="connsiteY33" fmla="*/ 12758 h 314387"/>
              <a:gd name="connsiteX34" fmla="*/ 444500 w 525658"/>
              <a:gd name="connsiteY34" fmla="*/ 47683 h 314387"/>
              <a:gd name="connsiteX35" fmla="*/ 409575 w 525658"/>
              <a:gd name="connsiteY35" fmla="*/ 58 h 314387"/>
              <a:gd name="connsiteX36" fmla="*/ 444500 w 525658"/>
              <a:gd name="connsiteY36" fmla="*/ 38158 h 314387"/>
              <a:gd name="connsiteX37" fmla="*/ 520700 w 525658"/>
              <a:gd name="connsiteY37" fmla="*/ 60383 h 3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5658" h="314387">
                <a:moveTo>
                  <a:pt x="520700" y="60383"/>
                </a:moveTo>
                <a:cubicBezTo>
                  <a:pt x="494242" y="66733"/>
                  <a:pt x="319617" y="75200"/>
                  <a:pt x="285750" y="76258"/>
                </a:cubicBezTo>
                <a:cubicBezTo>
                  <a:pt x="251883" y="77316"/>
                  <a:pt x="332317" y="51916"/>
                  <a:pt x="317500" y="66733"/>
                </a:cubicBezTo>
                <a:cubicBezTo>
                  <a:pt x="302683" y="81550"/>
                  <a:pt x="222779" y="141346"/>
                  <a:pt x="196850" y="165158"/>
                </a:cubicBezTo>
                <a:cubicBezTo>
                  <a:pt x="170921" y="188970"/>
                  <a:pt x="164571" y="209608"/>
                  <a:pt x="161925" y="209608"/>
                </a:cubicBezTo>
                <a:cubicBezTo>
                  <a:pt x="159279" y="209608"/>
                  <a:pt x="184150" y="160925"/>
                  <a:pt x="180975" y="165158"/>
                </a:cubicBezTo>
                <a:cubicBezTo>
                  <a:pt x="177800" y="169391"/>
                  <a:pt x="153987" y="218075"/>
                  <a:pt x="142875" y="235008"/>
                </a:cubicBezTo>
                <a:cubicBezTo>
                  <a:pt x="131763" y="251941"/>
                  <a:pt x="138112" y="253529"/>
                  <a:pt x="114300" y="266758"/>
                </a:cubicBezTo>
                <a:cubicBezTo>
                  <a:pt x="90488" y="279987"/>
                  <a:pt x="0" y="313854"/>
                  <a:pt x="0" y="314383"/>
                </a:cubicBezTo>
                <a:cubicBezTo>
                  <a:pt x="0" y="314912"/>
                  <a:pt x="114300" y="269933"/>
                  <a:pt x="114300" y="269933"/>
                </a:cubicBezTo>
                <a:cubicBezTo>
                  <a:pt x="135467" y="261466"/>
                  <a:pt x="127000" y="263583"/>
                  <a:pt x="127000" y="263583"/>
                </a:cubicBezTo>
                <a:cubicBezTo>
                  <a:pt x="125942" y="259350"/>
                  <a:pt x="121179" y="254587"/>
                  <a:pt x="107950" y="244533"/>
                </a:cubicBezTo>
                <a:cubicBezTo>
                  <a:pt x="94721" y="234479"/>
                  <a:pt x="48154" y="206962"/>
                  <a:pt x="47625" y="203258"/>
                </a:cubicBezTo>
                <a:cubicBezTo>
                  <a:pt x="47096" y="199554"/>
                  <a:pt x="94721" y="219133"/>
                  <a:pt x="104775" y="222308"/>
                </a:cubicBezTo>
                <a:cubicBezTo>
                  <a:pt x="114829" y="225483"/>
                  <a:pt x="113242" y="227071"/>
                  <a:pt x="107950" y="222308"/>
                </a:cubicBezTo>
                <a:cubicBezTo>
                  <a:pt x="102658" y="217546"/>
                  <a:pt x="72496" y="196908"/>
                  <a:pt x="73025" y="193733"/>
                </a:cubicBezTo>
                <a:cubicBezTo>
                  <a:pt x="73554" y="190558"/>
                  <a:pt x="109008" y="207491"/>
                  <a:pt x="111125" y="203258"/>
                </a:cubicBezTo>
                <a:cubicBezTo>
                  <a:pt x="113242" y="199025"/>
                  <a:pt x="78846" y="174154"/>
                  <a:pt x="85725" y="168333"/>
                </a:cubicBezTo>
                <a:cubicBezTo>
                  <a:pt x="92604" y="162512"/>
                  <a:pt x="147108" y="175212"/>
                  <a:pt x="152400" y="168333"/>
                </a:cubicBezTo>
                <a:cubicBezTo>
                  <a:pt x="157692" y="161454"/>
                  <a:pt x="109538" y="132350"/>
                  <a:pt x="117475" y="127058"/>
                </a:cubicBezTo>
                <a:cubicBezTo>
                  <a:pt x="125412" y="121766"/>
                  <a:pt x="197908" y="145579"/>
                  <a:pt x="200025" y="136583"/>
                </a:cubicBezTo>
                <a:cubicBezTo>
                  <a:pt x="202142" y="127587"/>
                  <a:pt x="122238" y="77316"/>
                  <a:pt x="130175" y="73083"/>
                </a:cubicBezTo>
                <a:cubicBezTo>
                  <a:pt x="138112" y="68850"/>
                  <a:pt x="238125" y="114887"/>
                  <a:pt x="247650" y="111183"/>
                </a:cubicBezTo>
                <a:cubicBezTo>
                  <a:pt x="257175" y="107479"/>
                  <a:pt x="189971" y="52445"/>
                  <a:pt x="187325" y="50858"/>
                </a:cubicBezTo>
                <a:cubicBezTo>
                  <a:pt x="184679" y="49270"/>
                  <a:pt x="226483" y="103245"/>
                  <a:pt x="231775" y="101658"/>
                </a:cubicBezTo>
                <a:cubicBezTo>
                  <a:pt x="237067" y="100071"/>
                  <a:pt x="229129" y="56679"/>
                  <a:pt x="219075" y="41333"/>
                </a:cubicBezTo>
                <a:cubicBezTo>
                  <a:pt x="209021" y="25987"/>
                  <a:pt x="171979" y="6408"/>
                  <a:pt x="171450" y="9583"/>
                </a:cubicBezTo>
                <a:cubicBezTo>
                  <a:pt x="170921" y="12758"/>
                  <a:pt x="193675" y="47683"/>
                  <a:pt x="215900" y="60383"/>
                </a:cubicBezTo>
                <a:cubicBezTo>
                  <a:pt x="238125" y="73083"/>
                  <a:pt x="296863" y="91604"/>
                  <a:pt x="304800" y="85783"/>
                </a:cubicBezTo>
                <a:cubicBezTo>
                  <a:pt x="312737" y="79962"/>
                  <a:pt x="270933" y="36041"/>
                  <a:pt x="263525" y="25458"/>
                </a:cubicBezTo>
                <a:cubicBezTo>
                  <a:pt x="256117" y="14875"/>
                  <a:pt x="249237" y="16991"/>
                  <a:pt x="260350" y="22283"/>
                </a:cubicBezTo>
                <a:cubicBezTo>
                  <a:pt x="271462" y="27575"/>
                  <a:pt x="315383" y="51916"/>
                  <a:pt x="330200" y="57208"/>
                </a:cubicBezTo>
                <a:cubicBezTo>
                  <a:pt x="345017" y="62500"/>
                  <a:pt x="350837" y="61441"/>
                  <a:pt x="349250" y="54033"/>
                </a:cubicBezTo>
                <a:cubicBezTo>
                  <a:pt x="347663" y="46625"/>
                  <a:pt x="304800" y="13816"/>
                  <a:pt x="320675" y="12758"/>
                </a:cubicBezTo>
                <a:cubicBezTo>
                  <a:pt x="336550" y="11700"/>
                  <a:pt x="429683" y="49800"/>
                  <a:pt x="444500" y="47683"/>
                </a:cubicBezTo>
                <a:cubicBezTo>
                  <a:pt x="459317" y="45566"/>
                  <a:pt x="409575" y="1645"/>
                  <a:pt x="409575" y="58"/>
                </a:cubicBezTo>
                <a:cubicBezTo>
                  <a:pt x="409575" y="-1529"/>
                  <a:pt x="429154" y="29691"/>
                  <a:pt x="444500" y="38158"/>
                </a:cubicBezTo>
                <a:cubicBezTo>
                  <a:pt x="459846" y="46625"/>
                  <a:pt x="547158" y="54033"/>
                  <a:pt x="520700" y="60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C2BA81-6FFE-A44A-C3C1-356C34B08117}"/>
              </a:ext>
            </a:extLst>
          </p:cNvPr>
          <p:cNvSpPr/>
          <p:nvPr/>
        </p:nvSpPr>
        <p:spPr>
          <a:xfrm>
            <a:off x="5948891" y="3371846"/>
            <a:ext cx="189626" cy="244611"/>
          </a:xfrm>
          <a:custGeom>
            <a:avLst/>
            <a:gdLst>
              <a:gd name="connsiteX0" fmla="*/ 1059 w 189626"/>
              <a:gd name="connsiteY0" fmla="*/ 4 h 244611"/>
              <a:gd name="connsiteX1" fmla="*/ 86784 w 189626"/>
              <a:gd name="connsiteY1" fmla="*/ 57154 h 244611"/>
              <a:gd name="connsiteX2" fmla="*/ 147109 w 189626"/>
              <a:gd name="connsiteY2" fmla="*/ 127004 h 244611"/>
              <a:gd name="connsiteX3" fmla="*/ 188384 w 189626"/>
              <a:gd name="connsiteY3" fmla="*/ 241304 h 244611"/>
              <a:gd name="connsiteX4" fmla="*/ 178859 w 189626"/>
              <a:gd name="connsiteY4" fmla="*/ 209554 h 244611"/>
              <a:gd name="connsiteX5" fmla="*/ 178859 w 189626"/>
              <a:gd name="connsiteY5" fmla="*/ 165104 h 244611"/>
              <a:gd name="connsiteX6" fmla="*/ 89959 w 189626"/>
              <a:gd name="connsiteY6" fmla="*/ 161929 h 244611"/>
              <a:gd name="connsiteX7" fmla="*/ 105834 w 189626"/>
              <a:gd name="connsiteY7" fmla="*/ 133354 h 244611"/>
              <a:gd name="connsiteX8" fmla="*/ 64559 w 189626"/>
              <a:gd name="connsiteY8" fmla="*/ 73029 h 244611"/>
              <a:gd name="connsiteX9" fmla="*/ 83609 w 189626"/>
              <a:gd name="connsiteY9" fmla="*/ 88904 h 244611"/>
              <a:gd name="connsiteX10" fmla="*/ 42334 w 189626"/>
              <a:gd name="connsiteY10" fmla="*/ 53979 h 244611"/>
              <a:gd name="connsiteX11" fmla="*/ 1059 w 189626"/>
              <a:gd name="connsiteY11" fmla="*/ 4 h 24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626" h="244611">
                <a:moveTo>
                  <a:pt x="1059" y="4"/>
                </a:moveTo>
                <a:cubicBezTo>
                  <a:pt x="8467" y="533"/>
                  <a:pt x="62442" y="35987"/>
                  <a:pt x="86784" y="57154"/>
                </a:cubicBezTo>
                <a:cubicBezTo>
                  <a:pt x="111126" y="78321"/>
                  <a:pt x="130176" y="96312"/>
                  <a:pt x="147109" y="127004"/>
                </a:cubicBezTo>
                <a:cubicBezTo>
                  <a:pt x="164042" y="157696"/>
                  <a:pt x="183092" y="227546"/>
                  <a:pt x="188384" y="241304"/>
                </a:cubicBezTo>
                <a:cubicBezTo>
                  <a:pt x="193676" y="255062"/>
                  <a:pt x="180446" y="222254"/>
                  <a:pt x="178859" y="209554"/>
                </a:cubicBezTo>
                <a:cubicBezTo>
                  <a:pt x="177272" y="196854"/>
                  <a:pt x="193676" y="173042"/>
                  <a:pt x="178859" y="165104"/>
                </a:cubicBezTo>
                <a:cubicBezTo>
                  <a:pt x="164042" y="157167"/>
                  <a:pt x="102130" y="167221"/>
                  <a:pt x="89959" y="161929"/>
                </a:cubicBezTo>
                <a:cubicBezTo>
                  <a:pt x="77788" y="156637"/>
                  <a:pt x="110067" y="148171"/>
                  <a:pt x="105834" y="133354"/>
                </a:cubicBezTo>
                <a:cubicBezTo>
                  <a:pt x="101601" y="118537"/>
                  <a:pt x="64559" y="73029"/>
                  <a:pt x="64559" y="73029"/>
                </a:cubicBezTo>
                <a:cubicBezTo>
                  <a:pt x="60855" y="65621"/>
                  <a:pt x="87313" y="92079"/>
                  <a:pt x="83609" y="88904"/>
                </a:cubicBezTo>
                <a:cubicBezTo>
                  <a:pt x="79905" y="85729"/>
                  <a:pt x="57680" y="64562"/>
                  <a:pt x="42334" y="53979"/>
                </a:cubicBezTo>
                <a:cubicBezTo>
                  <a:pt x="26988" y="43396"/>
                  <a:pt x="-6349" y="-525"/>
                  <a:pt x="105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BEAECAF-A0CE-9777-008B-3C057FFD3348}"/>
              </a:ext>
            </a:extLst>
          </p:cNvPr>
          <p:cNvSpPr/>
          <p:nvPr/>
        </p:nvSpPr>
        <p:spPr>
          <a:xfrm>
            <a:off x="5592708" y="3378200"/>
            <a:ext cx="139049" cy="281865"/>
          </a:xfrm>
          <a:custGeom>
            <a:avLst/>
            <a:gdLst>
              <a:gd name="connsiteX0" fmla="*/ 128642 w 139049"/>
              <a:gd name="connsiteY0" fmla="*/ 0 h 281865"/>
              <a:gd name="connsiteX1" fmla="*/ 11167 w 139049"/>
              <a:gd name="connsiteY1" fmla="*/ 168275 h 281865"/>
              <a:gd name="connsiteX2" fmla="*/ 4817 w 139049"/>
              <a:gd name="connsiteY2" fmla="*/ 193675 h 281865"/>
              <a:gd name="connsiteX3" fmla="*/ 14342 w 139049"/>
              <a:gd name="connsiteY3" fmla="*/ 215900 h 281865"/>
              <a:gd name="connsiteX4" fmla="*/ 134992 w 139049"/>
              <a:gd name="connsiteY4" fmla="*/ 279400 h 281865"/>
              <a:gd name="connsiteX5" fmla="*/ 112767 w 139049"/>
              <a:gd name="connsiteY5" fmla="*/ 269875 h 281865"/>
              <a:gd name="connsiteX6" fmla="*/ 39742 w 139049"/>
              <a:gd name="connsiteY6" fmla="*/ 241300 h 281865"/>
              <a:gd name="connsiteX7" fmla="*/ 17517 w 139049"/>
              <a:gd name="connsiteY7" fmla="*/ 212725 h 281865"/>
              <a:gd name="connsiteX8" fmla="*/ 49267 w 139049"/>
              <a:gd name="connsiteY8" fmla="*/ 98425 h 281865"/>
              <a:gd name="connsiteX9" fmla="*/ 23867 w 139049"/>
              <a:gd name="connsiteY9" fmla="*/ 123825 h 281865"/>
              <a:gd name="connsiteX10" fmla="*/ 128642 w 139049"/>
              <a:gd name="connsiteY10" fmla="*/ 0 h 28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049" h="281865">
                <a:moveTo>
                  <a:pt x="128642" y="0"/>
                </a:moveTo>
                <a:cubicBezTo>
                  <a:pt x="80223" y="67998"/>
                  <a:pt x="31804" y="135996"/>
                  <a:pt x="11167" y="168275"/>
                </a:cubicBezTo>
                <a:cubicBezTo>
                  <a:pt x="-9471" y="200554"/>
                  <a:pt x="4817" y="193675"/>
                  <a:pt x="4817" y="193675"/>
                </a:cubicBezTo>
                <a:cubicBezTo>
                  <a:pt x="5346" y="201613"/>
                  <a:pt x="-7354" y="201613"/>
                  <a:pt x="14342" y="215900"/>
                </a:cubicBezTo>
                <a:cubicBezTo>
                  <a:pt x="36038" y="230188"/>
                  <a:pt x="134992" y="279400"/>
                  <a:pt x="134992" y="279400"/>
                </a:cubicBezTo>
                <a:cubicBezTo>
                  <a:pt x="151396" y="288396"/>
                  <a:pt x="112767" y="269875"/>
                  <a:pt x="112767" y="269875"/>
                </a:cubicBezTo>
                <a:cubicBezTo>
                  <a:pt x="96892" y="263525"/>
                  <a:pt x="55617" y="250825"/>
                  <a:pt x="39742" y="241300"/>
                </a:cubicBezTo>
                <a:cubicBezTo>
                  <a:pt x="23867" y="231775"/>
                  <a:pt x="15929" y="236538"/>
                  <a:pt x="17517" y="212725"/>
                </a:cubicBezTo>
                <a:cubicBezTo>
                  <a:pt x="19105" y="188912"/>
                  <a:pt x="48209" y="113242"/>
                  <a:pt x="49267" y="98425"/>
                </a:cubicBezTo>
                <a:cubicBezTo>
                  <a:pt x="50325" y="83608"/>
                  <a:pt x="23867" y="123825"/>
                  <a:pt x="23867" y="123825"/>
                </a:cubicBezTo>
                <a:lnTo>
                  <a:pt x="1286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818AD42-6F9F-E0C1-5773-0866DC12B0BD}"/>
              </a:ext>
            </a:extLst>
          </p:cNvPr>
          <p:cNvSpPr/>
          <p:nvPr/>
        </p:nvSpPr>
        <p:spPr>
          <a:xfrm>
            <a:off x="5580731" y="3413726"/>
            <a:ext cx="67877" cy="197800"/>
          </a:xfrm>
          <a:custGeom>
            <a:avLst/>
            <a:gdLst>
              <a:gd name="connsiteX0" fmla="*/ 67594 w 67877"/>
              <a:gd name="connsiteY0" fmla="*/ 2574 h 197800"/>
              <a:gd name="connsiteX1" fmla="*/ 16794 w 67877"/>
              <a:gd name="connsiteY1" fmla="*/ 116874 h 197800"/>
              <a:gd name="connsiteX2" fmla="*/ 16794 w 67877"/>
              <a:gd name="connsiteY2" fmla="*/ 196249 h 197800"/>
              <a:gd name="connsiteX3" fmla="*/ 13619 w 67877"/>
              <a:gd name="connsiteY3" fmla="*/ 164499 h 197800"/>
              <a:gd name="connsiteX4" fmla="*/ 10444 w 67877"/>
              <a:gd name="connsiteY4" fmla="*/ 104174 h 197800"/>
              <a:gd name="connsiteX5" fmla="*/ 919 w 67877"/>
              <a:gd name="connsiteY5" fmla="*/ 129574 h 197800"/>
              <a:gd name="connsiteX6" fmla="*/ 35844 w 67877"/>
              <a:gd name="connsiteY6" fmla="*/ 43849 h 197800"/>
              <a:gd name="connsiteX7" fmla="*/ 67594 w 67877"/>
              <a:gd name="connsiteY7" fmla="*/ 2574 h 1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77" h="197800">
                <a:moveTo>
                  <a:pt x="67594" y="2574"/>
                </a:moveTo>
                <a:cubicBezTo>
                  <a:pt x="64419" y="14745"/>
                  <a:pt x="25261" y="84595"/>
                  <a:pt x="16794" y="116874"/>
                </a:cubicBezTo>
                <a:cubicBezTo>
                  <a:pt x="8327" y="149153"/>
                  <a:pt x="17323" y="188312"/>
                  <a:pt x="16794" y="196249"/>
                </a:cubicBezTo>
                <a:cubicBezTo>
                  <a:pt x="16265" y="204187"/>
                  <a:pt x="14677" y="179845"/>
                  <a:pt x="13619" y="164499"/>
                </a:cubicBezTo>
                <a:cubicBezTo>
                  <a:pt x="12561" y="149153"/>
                  <a:pt x="12561" y="109995"/>
                  <a:pt x="10444" y="104174"/>
                </a:cubicBezTo>
                <a:cubicBezTo>
                  <a:pt x="8327" y="98353"/>
                  <a:pt x="-3314" y="139628"/>
                  <a:pt x="919" y="129574"/>
                </a:cubicBezTo>
                <a:cubicBezTo>
                  <a:pt x="5152" y="119520"/>
                  <a:pt x="25261" y="63428"/>
                  <a:pt x="35844" y="43849"/>
                </a:cubicBezTo>
                <a:cubicBezTo>
                  <a:pt x="46427" y="24270"/>
                  <a:pt x="70769" y="-9597"/>
                  <a:pt x="67594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2C090A8-4F1E-FC62-CB9B-917558C27D25}"/>
              </a:ext>
            </a:extLst>
          </p:cNvPr>
          <p:cNvSpPr/>
          <p:nvPr/>
        </p:nvSpPr>
        <p:spPr>
          <a:xfrm>
            <a:off x="5851353" y="3510990"/>
            <a:ext cx="263957" cy="168848"/>
          </a:xfrm>
          <a:custGeom>
            <a:avLst/>
            <a:gdLst>
              <a:gd name="connsiteX0" fmla="*/ 263697 w 263957"/>
              <a:gd name="connsiteY0" fmla="*/ 560 h 168848"/>
              <a:gd name="connsiteX1" fmla="*/ 114472 w 263957"/>
              <a:gd name="connsiteY1" fmla="*/ 79935 h 168848"/>
              <a:gd name="connsiteX2" fmla="*/ 172 w 263957"/>
              <a:gd name="connsiteY2" fmla="*/ 168835 h 168848"/>
              <a:gd name="connsiteX3" fmla="*/ 139872 w 263957"/>
              <a:gd name="connsiteY3" fmla="*/ 73585 h 168848"/>
              <a:gd name="connsiteX4" fmla="*/ 76372 w 263957"/>
              <a:gd name="connsiteY4" fmla="*/ 121210 h 168848"/>
              <a:gd name="connsiteX5" fmla="*/ 263697 w 263957"/>
              <a:gd name="connsiteY5" fmla="*/ 560 h 1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957" h="168848">
                <a:moveTo>
                  <a:pt x="263697" y="560"/>
                </a:moveTo>
                <a:cubicBezTo>
                  <a:pt x="270047" y="-6319"/>
                  <a:pt x="158393" y="51889"/>
                  <a:pt x="114472" y="79935"/>
                </a:cubicBezTo>
                <a:cubicBezTo>
                  <a:pt x="70551" y="107981"/>
                  <a:pt x="-4061" y="169893"/>
                  <a:pt x="172" y="168835"/>
                </a:cubicBezTo>
                <a:cubicBezTo>
                  <a:pt x="4405" y="167777"/>
                  <a:pt x="127172" y="81522"/>
                  <a:pt x="139872" y="73585"/>
                </a:cubicBezTo>
                <a:cubicBezTo>
                  <a:pt x="152572" y="65648"/>
                  <a:pt x="57851" y="130735"/>
                  <a:pt x="76372" y="121210"/>
                </a:cubicBezTo>
                <a:cubicBezTo>
                  <a:pt x="94893" y="111685"/>
                  <a:pt x="257347" y="7439"/>
                  <a:pt x="26369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4CBF31B-6C3B-F578-4106-E491790201B7}"/>
              </a:ext>
            </a:extLst>
          </p:cNvPr>
          <p:cNvSpPr/>
          <p:nvPr/>
        </p:nvSpPr>
        <p:spPr>
          <a:xfrm>
            <a:off x="5994056" y="3413095"/>
            <a:ext cx="83478" cy="133558"/>
          </a:xfrm>
          <a:custGeom>
            <a:avLst/>
            <a:gdLst>
              <a:gd name="connsiteX0" fmla="*/ 344 w 83478"/>
              <a:gd name="connsiteY0" fmla="*/ 30 h 133558"/>
              <a:gd name="connsiteX1" fmla="*/ 47969 w 83478"/>
              <a:gd name="connsiteY1" fmla="*/ 82580 h 133558"/>
              <a:gd name="connsiteX2" fmla="*/ 38444 w 83478"/>
              <a:gd name="connsiteY2" fmla="*/ 133380 h 133558"/>
              <a:gd name="connsiteX3" fmla="*/ 79719 w 83478"/>
              <a:gd name="connsiteY3" fmla="*/ 98455 h 133558"/>
              <a:gd name="connsiteX4" fmla="*/ 76544 w 83478"/>
              <a:gd name="connsiteY4" fmla="*/ 73055 h 133558"/>
              <a:gd name="connsiteX5" fmla="*/ 344 w 83478"/>
              <a:gd name="connsiteY5" fmla="*/ 30 h 1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478" h="133558">
                <a:moveTo>
                  <a:pt x="344" y="30"/>
                </a:moveTo>
                <a:cubicBezTo>
                  <a:pt x="-4418" y="1617"/>
                  <a:pt x="41619" y="60355"/>
                  <a:pt x="47969" y="82580"/>
                </a:cubicBezTo>
                <a:cubicBezTo>
                  <a:pt x="54319" y="104805"/>
                  <a:pt x="33152" y="130734"/>
                  <a:pt x="38444" y="133380"/>
                </a:cubicBezTo>
                <a:cubicBezTo>
                  <a:pt x="43736" y="136026"/>
                  <a:pt x="73369" y="108509"/>
                  <a:pt x="79719" y="98455"/>
                </a:cubicBezTo>
                <a:cubicBezTo>
                  <a:pt x="86069" y="88401"/>
                  <a:pt x="83952" y="86284"/>
                  <a:pt x="76544" y="73055"/>
                </a:cubicBezTo>
                <a:cubicBezTo>
                  <a:pt x="69136" y="59826"/>
                  <a:pt x="5106" y="-1557"/>
                  <a:pt x="3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A548366-E82E-147F-0265-3C0289BB3994}"/>
              </a:ext>
            </a:extLst>
          </p:cNvPr>
          <p:cNvSpPr/>
          <p:nvPr/>
        </p:nvSpPr>
        <p:spPr>
          <a:xfrm>
            <a:off x="5777329" y="3527111"/>
            <a:ext cx="305995" cy="124713"/>
          </a:xfrm>
          <a:custGeom>
            <a:avLst/>
            <a:gdLst>
              <a:gd name="connsiteX0" fmla="*/ 305971 w 305995"/>
              <a:gd name="connsiteY0" fmla="*/ 314 h 124713"/>
              <a:gd name="connsiteX1" fmla="*/ 137696 w 305995"/>
              <a:gd name="connsiteY1" fmla="*/ 70164 h 124713"/>
              <a:gd name="connsiteX2" fmla="*/ 1171 w 305995"/>
              <a:gd name="connsiteY2" fmla="*/ 124139 h 124713"/>
              <a:gd name="connsiteX3" fmla="*/ 77371 w 305995"/>
              <a:gd name="connsiteY3" fmla="*/ 95564 h 124713"/>
              <a:gd name="connsiteX4" fmla="*/ 175796 w 305995"/>
              <a:gd name="connsiteY4" fmla="*/ 47939 h 124713"/>
              <a:gd name="connsiteX5" fmla="*/ 150396 w 305995"/>
              <a:gd name="connsiteY5" fmla="*/ 44764 h 124713"/>
              <a:gd name="connsiteX6" fmla="*/ 305971 w 305995"/>
              <a:gd name="connsiteY6" fmla="*/ 314 h 1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95" h="124713">
                <a:moveTo>
                  <a:pt x="305971" y="314"/>
                </a:moveTo>
                <a:cubicBezTo>
                  <a:pt x="303854" y="4547"/>
                  <a:pt x="188496" y="49527"/>
                  <a:pt x="137696" y="70164"/>
                </a:cubicBezTo>
                <a:cubicBezTo>
                  <a:pt x="86896" y="90801"/>
                  <a:pt x="11225" y="119906"/>
                  <a:pt x="1171" y="124139"/>
                </a:cubicBezTo>
                <a:cubicBezTo>
                  <a:pt x="-8883" y="128372"/>
                  <a:pt x="48267" y="108264"/>
                  <a:pt x="77371" y="95564"/>
                </a:cubicBezTo>
                <a:cubicBezTo>
                  <a:pt x="106475" y="82864"/>
                  <a:pt x="163625" y="56406"/>
                  <a:pt x="175796" y="47939"/>
                </a:cubicBezTo>
                <a:cubicBezTo>
                  <a:pt x="187967" y="39472"/>
                  <a:pt x="127113" y="53760"/>
                  <a:pt x="150396" y="44764"/>
                </a:cubicBezTo>
                <a:cubicBezTo>
                  <a:pt x="173679" y="35768"/>
                  <a:pt x="308088" y="-3919"/>
                  <a:pt x="305971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9F5887D-2161-B214-B559-678B52150F43}"/>
              </a:ext>
            </a:extLst>
          </p:cNvPr>
          <p:cNvSpPr/>
          <p:nvPr/>
        </p:nvSpPr>
        <p:spPr>
          <a:xfrm>
            <a:off x="5618427" y="3374860"/>
            <a:ext cx="129144" cy="264340"/>
          </a:xfrm>
          <a:custGeom>
            <a:avLst/>
            <a:gdLst>
              <a:gd name="connsiteX0" fmla="*/ 74348 w 129144"/>
              <a:gd name="connsiteY0" fmla="*/ 165 h 264340"/>
              <a:gd name="connsiteX1" fmla="*/ 39423 w 129144"/>
              <a:gd name="connsiteY1" fmla="*/ 123990 h 264340"/>
              <a:gd name="connsiteX2" fmla="*/ 42598 w 129144"/>
              <a:gd name="connsiteY2" fmla="*/ 174790 h 264340"/>
              <a:gd name="connsiteX3" fmla="*/ 29898 w 129144"/>
              <a:gd name="connsiteY3" fmla="*/ 123990 h 264340"/>
              <a:gd name="connsiteX4" fmla="*/ 48948 w 129144"/>
              <a:gd name="connsiteY4" fmla="*/ 197015 h 264340"/>
              <a:gd name="connsiteX5" fmla="*/ 29898 w 129144"/>
              <a:gd name="connsiteY5" fmla="*/ 187490 h 264340"/>
              <a:gd name="connsiteX6" fmla="*/ 58473 w 129144"/>
              <a:gd name="connsiteY6" fmla="*/ 225590 h 264340"/>
              <a:gd name="connsiteX7" fmla="*/ 39423 w 129144"/>
              <a:gd name="connsiteY7" fmla="*/ 216065 h 264340"/>
              <a:gd name="connsiteX8" fmla="*/ 125148 w 129144"/>
              <a:gd name="connsiteY8" fmla="*/ 263690 h 264340"/>
              <a:gd name="connsiteX9" fmla="*/ 109273 w 129144"/>
              <a:gd name="connsiteY9" fmla="*/ 241465 h 264340"/>
              <a:gd name="connsiteX10" fmla="*/ 58473 w 129144"/>
              <a:gd name="connsiteY10" fmla="*/ 209715 h 264340"/>
              <a:gd name="connsiteX11" fmla="*/ 29898 w 129144"/>
              <a:gd name="connsiteY11" fmla="*/ 152565 h 264340"/>
              <a:gd name="connsiteX12" fmla="*/ 23548 w 129144"/>
              <a:gd name="connsiteY12" fmla="*/ 177965 h 264340"/>
              <a:gd name="connsiteX13" fmla="*/ 23548 w 129144"/>
              <a:gd name="connsiteY13" fmla="*/ 101765 h 264340"/>
              <a:gd name="connsiteX14" fmla="*/ 1323 w 129144"/>
              <a:gd name="connsiteY14" fmla="*/ 152565 h 264340"/>
              <a:gd name="connsiteX15" fmla="*/ 74348 w 129144"/>
              <a:gd name="connsiteY15" fmla="*/ 165 h 2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144" h="264340">
                <a:moveTo>
                  <a:pt x="74348" y="165"/>
                </a:moveTo>
                <a:cubicBezTo>
                  <a:pt x="80698" y="-4597"/>
                  <a:pt x="44715" y="94886"/>
                  <a:pt x="39423" y="123990"/>
                </a:cubicBezTo>
                <a:cubicBezTo>
                  <a:pt x="34131" y="153094"/>
                  <a:pt x="44185" y="174790"/>
                  <a:pt x="42598" y="174790"/>
                </a:cubicBezTo>
                <a:cubicBezTo>
                  <a:pt x="41011" y="174790"/>
                  <a:pt x="28840" y="120286"/>
                  <a:pt x="29898" y="123990"/>
                </a:cubicBezTo>
                <a:cubicBezTo>
                  <a:pt x="30956" y="127694"/>
                  <a:pt x="48948" y="186432"/>
                  <a:pt x="48948" y="197015"/>
                </a:cubicBezTo>
                <a:cubicBezTo>
                  <a:pt x="48948" y="207598"/>
                  <a:pt x="28311" y="182728"/>
                  <a:pt x="29898" y="187490"/>
                </a:cubicBezTo>
                <a:cubicBezTo>
                  <a:pt x="31485" y="192252"/>
                  <a:pt x="58473" y="225590"/>
                  <a:pt x="58473" y="225590"/>
                </a:cubicBezTo>
                <a:cubicBezTo>
                  <a:pt x="60060" y="230352"/>
                  <a:pt x="28311" y="209715"/>
                  <a:pt x="39423" y="216065"/>
                </a:cubicBezTo>
                <a:cubicBezTo>
                  <a:pt x="50535" y="222415"/>
                  <a:pt x="113506" y="259457"/>
                  <a:pt x="125148" y="263690"/>
                </a:cubicBezTo>
                <a:cubicBezTo>
                  <a:pt x="136790" y="267923"/>
                  <a:pt x="120385" y="250461"/>
                  <a:pt x="109273" y="241465"/>
                </a:cubicBezTo>
                <a:cubicBezTo>
                  <a:pt x="98161" y="232469"/>
                  <a:pt x="71702" y="224532"/>
                  <a:pt x="58473" y="209715"/>
                </a:cubicBezTo>
                <a:cubicBezTo>
                  <a:pt x="45244" y="194898"/>
                  <a:pt x="35719" y="157857"/>
                  <a:pt x="29898" y="152565"/>
                </a:cubicBezTo>
                <a:cubicBezTo>
                  <a:pt x="24077" y="147273"/>
                  <a:pt x="24606" y="186432"/>
                  <a:pt x="23548" y="177965"/>
                </a:cubicBezTo>
                <a:cubicBezTo>
                  <a:pt x="22490" y="169498"/>
                  <a:pt x="27252" y="105998"/>
                  <a:pt x="23548" y="101765"/>
                </a:cubicBezTo>
                <a:cubicBezTo>
                  <a:pt x="19844" y="97532"/>
                  <a:pt x="-6085" y="165794"/>
                  <a:pt x="1323" y="152565"/>
                </a:cubicBezTo>
                <a:cubicBezTo>
                  <a:pt x="8731" y="139336"/>
                  <a:pt x="67998" y="4927"/>
                  <a:pt x="74348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14B51BB-16AF-4F93-4D9F-959D10C61EB2}"/>
              </a:ext>
            </a:extLst>
          </p:cNvPr>
          <p:cNvSpPr/>
          <p:nvPr/>
        </p:nvSpPr>
        <p:spPr>
          <a:xfrm>
            <a:off x="5736803" y="3549650"/>
            <a:ext cx="279822" cy="117481"/>
          </a:xfrm>
          <a:custGeom>
            <a:avLst/>
            <a:gdLst>
              <a:gd name="connsiteX0" fmla="*/ 279822 w 279822"/>
              <a:gd name="connsiteY0" fmla="*/ 0 h 117481"/>
              <a:gd name="connsiteX1" fmla="*/ 155997 w 279822"/>
              <a:gd name="connsiteY1" fmla="*/ 79375 h 117481"/>
              <a:gd name="connsiteX2" fmla="*/ 422 w 279822"/>
              <a:gd name="connsiteY2" fmla="*/ 117475 h 117481"/>
              <a:gd name="connsiteX3" fmla="*/ 108372 w 279822"/>
              <a:gd name="connsiteY3" fmla="*/ 82550 h 117481"/>
              <a:gd name="connsiteX4" fmla="*/ 57572 w 279822"/>
              <a:gd name="connsiteY4" fmla="*/ 95250 h 117481"/>
              <a:gd name="connsiteX5" fmla="*/ 171872 w 279822"/>
              <a:gd name="connsiteY5" fmla="*/ 57150 h 117481"/>
              <a:gd name="connsiteX6" fmla="*/ 279822 w 279822"/>
              <a:gd name="connsiteY6" fmla="*/ 0 h 11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22" h="117481">
                <a:moveTo>
                  <a:pt x="279822" y="0"/>
                </a:moveTo>
                <a:cubicBezTo>
                  <a:pt x="241193" y="29898"/>
                  <a:pt x="202564" y="59796"/>
                  <a:pt x="155997" y="79375"/>
                </a:cubicBezTo>
                <a:cubicBezTo>
                  <a:pt x="109430" y="98954"/>
                  <a:pt x="8359" y="116946"/>
                  <a:pt x="422" y="117475"/>
                </a:cubicBezTo>
                <a:cubicBezTo>
                  <a:pt x="-7516" y="118004"/>
                  <a:pt x="98847" y="86254"/>
                  <a:pt x="108372" y="82550"/>
                </a:cubicBezTo>
                <a:cubicBezTo>
                  <a:pt x="117897" y="78846"/>
                  <a:pt x="46989" y="99483"/>
                  <a:pt x="57572" y="95250"/>
                </a:cubicBezTo>
                <a:cubicBezTo>
                  <a:pt x="68155" y="91017"/>
                  <a:pt x="171872" y="57150"/>
                  <a:pt x="171872" y="57150"/>
                </a:cubicBezTo>
                <a:lnTo>
                  <a:pt x="2798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51EEEF8-1A55-6835-FB65-564626EA01D6}"/>
              </a:ext>
            </a:extLst>
          </p:cNvPr>
          <p:cNvSpPr/>
          <p:nvPr/>
        </p:nvSpPr>
        <p:spPr>
          <a:xfrm>
            <a:off x="5390855" y="3499293"/>
            <a:ext cx="474113" cy="298008"/>
          </a:xfrm>
          <a:custGeom>
            <a:avLst/>
            <a:gdLst>
              <a:gd name="connsiteX0" fmla="*/ 206670 w 474113"/>
              <a:gd name="connsiteY0" fmla="*/ 2732 h 298008"/>
              <a:gd name="connsiteX1" fmla="*/ 171745 w 474113"/>
              <a:gd name="connsiteY1" fmla="*/ 63057 h 298008"/>
              <a:gd name="connsiteX2" fmla="*/ 295 w 474113"/>
              <a:gd name="connsiteY2" fmla="*/ 113857 h 298008"/>
              <a:gd name="connsiteX3" fmla="*/ 127295 w 474113"/>
              <a:gd name="connsiteY3" fmla="*/ 97982 h 298008"/>
              <a:gd name="connsiteX4" fmla="*/ 111420 w 474113"/>
              <a:gd name="connsiteY4" fmla="*/ 123382 h 298008"/>
              <a:gd name="connsiteX5" fmla="*/ 66970 w 474113"/>
              <a:gd name="connsiteY5" fmla="*/ 183707 h 298008"/>
              <a:gd name="connsiteX6" fmla="*/ 133645 w 474113"/>
              <a:gd name="connsiteY6" fmla="*/ 120207 h 298008"/>
              <a:gd name="connsiteX7" fmla="*/ 165395 w 474113"/>
              <a:gd name="connsiteY7" fmla="*/ 88457 h 298008"/>
              <a:gd name="connsiteX8" fmla="*/ 146345 w 474113"/>
              <a:gd name="connsiteY8" fmla="*/ 129732 h 298008"/>
              <a:gd name="connsiteX9" fmla="*/ 133645 w 474113"/>
              <a:gd name="connsiteY9" fmla="*/ 253557 h 298008"/>
              <a:gd name="connsiteX10" fmla="*/ 155870 w 474113"/>
              <a:gd name="connsiteY10" fmla="*/ 148782 h 298008"/>
              <a:gd name="connsiteX11" fmla="*/ 184445 w 474113"/>
              <a:gd name="connsiteY11" fmla="*/ 221807 h 298008"/>
              <a:gd name="connsiteX12" fmla="*/ 200320 w 474113"/>
              <a:gd name="connsiteY12" fmla="*/ 174182 h 298008"/>
              <a:gd name="connsiteX13" fmla="*/ 187620 w 474113"/>
              <a:gd name="connsiteY13" fmla="*/ 298007 h 298008"/>
              <a:gd name="connsiteX14" fmla="*/ 241595 w 474113"/>
              <a:gd name="connsiteY14" fmla="*/ 171007 h 298008"/>
              <a:gd name="connsiteX15" fmla="*/ 238420 w 474113"/>
              <a:gd name="connsiteY15" fmla="*/ 190057 h 298008"/>
              <a:gd name="connsiteX16" fmla="*/ 235245 w 474113"/>
              <a:gd name="connsiteY16" fmla="*/ 231332 h 298008"/>
              <a:gd name="connsiteX17" fmla="*/ 305095 w 474113"/>
              <a:gd name="connsiteY17" fmla="*/ 171007 h 298008"/>
              <a:gd name="connsiteX18" fmla="*/ 270170 w 474113"/>
              <a:gd name="connsiteY18" fmla="*/ 218632 h 298008"/>
              <a:gd name="connsiteX19" fmla="*/ 330495 w 474113"/>
              <a:gd name="connsiteY19" fmla="*/ 171007 h 298008"/>
              <a:gd name="connsiteX20" fmla="*/ 276520 w 474113"/>
              <a:gd name="connsiteY20" fmla="*/ 253557 h 298008"/>
              <a:gd name="connsiteX21" fmla="*/ 355895 w 474113"/>
              <a:gd name="connsiteY21" fmla="*/ 167832 h 298008"/>
              <a:gd name="connsiteX22" fmla="*/ 422570 w 474113"/>
              <a:gd name="connsiteY22" fmla="*/ 151957 h 298008"/>
              <a:gd name="connsiteX23" fmla="*/ 387645 w 474113"/>
              <a:gd name="connsiteY23" fmla="*/ 193232 h 298008"/>
              <a:gd name="connsiteX24" fmla="*/ 346370 w 474113"/>
              <a:gd name="connsiteY24" fmla="*/ 263082 h 298008"/>
              <a:gd name="connsiteX25" fmla="*/ 454320 w 474113"/>
              <a:gd name="connsiteY25" fmla="*/ 136082 h 298008"/>
              <a:gd name="connsiteX26" fmla="*/ 467020 w 474113"/>
              <a:gd name="connsiteY26" fmla="*/ 202757 h 298008"/>
              <a:gd name="connsiteX27" fmla="*/ 463845 w 474113"/>
              <a:gd name="connsiteY27" fmla="*/ 151957 h 298008"/>
              <a:gd name="connsiteX28" fmla="*/ 346370 w 474113"/>
              <a:gd name="connsiteY28" fmla="*/ 171007 h 298008"/>
              <a:gd name="connsiteX29" fmla="*/ 193970 w 474113"/>
              <a:gd name="connsiteY29" fmla="*/ 164657 h 298008"/>
              <a:gd name="connsiteX30" fmla="*/ 206670 w 474113"/>
              <a:gd name="connsiteY30" fmla="*/ 171007 h 298008"/>
              <a:gd name="connsiteX31" fmla="*/ 187620 w 474113"/>
              <a:gd name="connsiteY31" fmla="*/ 88457 h 298008"/>
              <a:gd name="connsiteX32" fmla="*/ 174920 w 474113"/>
              <a:gd name="connsiteY32" fmla="*/ 158307 h 298008"/>
              <a:gd name="connsiteX33" fmla="*/ 206670 w 474113"/>
              <a:gd name="connsiteY33" fmla="*/ 2732 h 2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4113" h="298008">
                <a:moveTo>
                  <a:pt x="206670" y="2732"/>
                </a:moveTo>
                <a:cubicBezTo>
                  <a:pt x="206141" y="-13143"/>
                  <a:pt x="206141" y="44536"/>
                  <a:pt x="171745" y="63057"/>
                </a:cubicBezTo>
                <a:cubicBezTo>
                  <a:pt x="137349" y="81578"/>
                  <a:pt x="7703" y="108036"/>
                  <a:pt x="295" y="113857"/>
                </a:cubicBezTo>
                <a:cubicBezTo>
                  <a:pt x="-7113" y="119678"/>
                  <a:pt x="127295" y="97982"/>
                  <a:pt x="127295" y="97982"/>
                </a:cubicBezTo>
                <a:cubicBezTo>
                  <a:pt x="145816" y="99569"/>
                  <a:pt x="121474" y="109095"/>
                  <a:pt x="111420" y="123382"/>
                </a:cubicBezTo>
                <a:cubicBezTo>
                  <a:pt x="101366" y="137669"/>
                  <a:pt x="63266" y="184236"/>
                  <a:pt x="66970" y="183707"/>
                </a:cubicBezTo>
                <a:cubicBezTo>
                  <a:pt x="70674" y="183178"/>
                  <a:pt x="117241" y="136082"/>
                  <a:pt x="133645" y="120207"/>
                </a:cubicBezTo>
                <a:cubicBezTo>
                  <a:pt x="150049" y="104332"/>
                  <a:pt x="163278" y="86869"/>
                  <a:pt x="165395" y="88457"/>
                </a:cubicBezTo>
                <a:cubicBezTo>
                  <a:pt x="167512" y="90045"/>
                  <a:pt x="151637" y="102215"/>
                  <a:pt x="146345" y="129732"/>
                </a:cubicBezTo>
                <a:cubicBezTo>
                  <a:pt x="141053" y="157249"/>
                  <a:pt x="132058" y="250382"/>
                  <a:pt x="133645" y="253557"/>
                </a:cubicBezTo>
                <a:cubicBezTo>
                  <a:pt x="135232" y="256732"/>
                  <a:pt x="147403" y="154074"/>
                  <a:pt x="155870" y="148782"/>
                </a:cubicBezTo>
                <a:cubicBezTo>
                  <a:pt x="164337" y="143490"/>
                  <a:pt x="177037" y="217574"/>
                  <a:pt x="184445" y="221807"/>
                </a:cubicBezTo>
                <a:cubicBezTo>
                  <a:pt x="191853" y="226040"/>
                  <a:pt x="199791" y="161482"/>
                  <a:pt x="200320" y="174182"/>
                </a:cubicBezTo>
                <a:cubicBezTo>
                  <a:pt x="200849" y="186882"/>
                  <a:pt x="180741" y="298536"/>
                  <a:pt x="187620" y="298007"/>
                </a:cubicBezTo>
                <a:cubicBezTo>
                  <a:pt x="194499" y="297478"/>
                  <a:pt x="241595" y="171007"/>
                  <a:pt x="241595" y="171007"/>
                </a:cubicBezTo>
                <a:cubicBezTo>
                  <a:pt x="250062" y="153015"/>
                  <a:pt x="239478" y="180003"/>
                  <a:pt x="238420" y="190057"/>
                </a:cubicBezTo>
                <a:cubicBezTo>
                  <a:pt x="237362" y="200111"/>
                  <a:pt x="224132" y="234507"/>
                  <a:pt x="235245" y="231332"/>
                </a:cubicBezTo>
                <a:cubicBezTo>
                  <a:pt x="246358" y="228157"/>
                  <a:pt x="299274" y="173124"/>
                  <a:pt x="305095" y="171007"/>
                </a:cubicBezTo>
                <a:cubicBezTo>
                  <a:pt x="310916" y="168890"/>
                  <a:pt x="265937" y="218632"/>
                  <a:pt x="270170" y="218632"/>
                </a:cubicBezTo>
                <a:cubicBezTo>
                  <a:pt x="274403" y="218632"/>
                  <a:pt x="329437" y="165186"/>
                  <a:pt x="330495" y="171007"/>
                </a:cubicBezTo>
                <a:cubicBezTo>
                  <a:pt x="331553" y="176828"/>
                  <a:pt x="272287" y="254086"/>
                  <a:pt x="276520" y="253557"/>
                </a:cubicBezTo>
                <a:cubicBezTo>
                  <a:pt x="280753" y="253028"/>
                  <a:pt x="331553" y="184765"/>
                  <a:pt x="355895" y="167832"/>
                </a:cubicBezTo>
                <a:cubicBezTo>
                  <a:pt x="380237" y="150899"/>
                  <a:pt x="417278" y="147724"/>
                  <a:pt x="422570" y="151957"/>
                </a:cubicBezTo>
                <a:cubicBezTo>
                  <a:pt x="427862" y="156190"/>
                  <a:pt x="400345" y="174711"/>
                  <a:pt x="387645" y="193232"/>
                </a:cubicBezTo>
                <a:cubicBezTo>
                  <a:pt x="374945" y="211753"/>
                  <a:pt x="335258" y="272607"/>
                  <a:pt x="346370" y="263082"/>
                </a:cubicBezTo>
                <a:cubicBezTo>
                  <a:pt x="357483" y="253557"/>
                  <a:pt x="434212" y="146136"/>
                  <a:pt x="454320" y="136082"/>
                </a:cubicBezTo>
                <a:cubicBezTo>
                  <a:pt x="474428" y="126028"/>
                  <a:pt x="465433" y="200111"/>
                  <a:pt x="467020" y="202757"/>
                </a:cubicBezTo>
                <a:cubicBezTo>
                  <a:pt x="468608" y="205403"/>
                  <a:pt x="483953" y="157249"/>
                  <a:pt x="463845" y="151957"/>
                </a:cubicBezTo>
                <a:cubicBezTo>
                  <a:pt x="443737" y="146665"/>
                  <a:pt x="391349" y="168890"/>
                  <a:pt x="346370" y="171007"/>
                </a:cubicBezTo>
                <a:lnTo>
                  <a:pt x="193970" y="164657"/>
                </a:lnTo>
                <a:cubicBezTo>
                  <a:pt x="170687" y="164657"/>
                  <a:pt x="207728" y="183707"/>
                  <a:pt x="206670" y="171007"/>
                </a:cubicBezTo>
                <a:cubicBezTo>
                  <a:pt x="205612" y="158307"/>
                  <a:pt x="192912" y="90574"/>
                  <a:pt x="187620" y="88457"/>
                </a:cubicBezTo>
                <a:cubicBezTo>
                  <a:pt x="182328" y="86340"/>
                  <a:pt x="170158" y="169419"/>
                  <a:pt x="174920" y="158307"/>
                </a:cubicBezTo>
                <a:cubicBezTo>
                  <a:pt x="179682" y="147195"/>
                  <a:pt x="207199" y="18607"/>
                  <a:pt x="206670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DCE959A-3006-7F74-2C27-52B0C6D37C28}"/>
              </a:ext>
            </a:extLst>
          </p:cNvPr>
          <p:cNvSpPr/>
          <p:nvPr/>
        </p:nvSpPr>
        <p:spPr>
          <a:xfrm>
            <a:off x="5460749" y="3402255"/>
            <a:ext cx="171869" cy="362059"/>
          </a:xfrm>
          <a:custGeom>
            <a:avLst/>
            <a:gdLst>
              <a:gd name="connsiteX0" fmla="*/ 171701 w 171869"/>
              <a:gd name="connsiteY0" fmla="*/ 1345 h 362059"/>
              <a:gd name="connsiteX1" fmla="*/ 73276 w 171869"/>
              <a:gd name="connsiteY1" fmla="*/ 198195 h 362059"/>
              <a:gd name="connsiteX2" fmla="*/ 139951 w 171869"/>
              <a:gd name="connsiteY2" fmla="*/ 356945 h 362059"/>
              <a:gd name="connsiteX3" fmla="*/ 111376 w 171869"/>
              <a:gd name="connsiteY3" fmla="*/ 309320 h 362059"/>
              <a:gd name="connsiteX4" fmla="*/ 9776 w 171869"/>
              <a:gd name="connsiteY4" fmla="*/ 172795 h 362059"/>
              <a:gd name="connsiteX5" fmla="*/ 9776 w 171869"/>
              <a:gd name="connsiteY5" fmla="*/ 220420 h 362059"/>
              <a:gd name="connsiteX6" fmla="*/ 60576 w 171869"/>
              <a:gd name="connsiteY6" fmla="*/ 77545 h 362059"/>
              <a:gd name="connsiteX7" fmla="*/ 44701 w 171869"/>
              <a:gd name="connsiteY7" fmla="*/ 109295 h 362059"/>
              <a:gd name="connsiteX8" fmla="*/ 171701 w 171869"/>
              <a:gd name="connsiteY8" fmla="*/ 1345 h 3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69" h="362059">
                <a:moveTo>
                  <a:pt x="171701" y="1345"/>
                </a:moveTo>
                <a:cubicBezTo>
                  <a:pt x="176464" y="16162"/>
                  <a:pt x="78568" y="138928"/>
                  <a:pt x="73276" y="198195"/>
                </a:cubicBezTo>
                <a:cubicBezTo>
                  <a:pt x="67984" y="257462"/>
                  <a:pt x="133601" y="338424"/>
                  <a:pt x="139951" y="356945"/>
                </a:cubicBezTo>
                <a:cubicBezTo>
                  <a:pt x="146301" y="375466"/>
                  <a:pt x="133072" y="340012"/>
                  <a:pt x="111376" y="309320"/>
                </a:cubicBezTo>
                <a:cubicBezTo>
                  <a:pt x="89680" y="278628"/>
                  <a:pt x="26709" y="187612"/>
                  <a:pt x="9776" y="172795"/>
                </a:cubicBezTo>
                <a:cubicBezTo>
                  <a:pt x="-7157" y="157978"/>
                  <a:pt x="1309" y="236295"/>
                  <a:pt x="9776" y="220420"/>
                </a:cubicBezTo>
                <a:cubicBezTo>
                  <a:pt x="18243" y="204545"/>
                  <a:pt x="54755" y="96066"/>
                  <a:pt x="60576" y="77545"/>
                </a:cubicBezTo>
                <a:cubicBezTo>
                  <a:pt x="66397" y="59024"/>
                  <a:pt x="27238" y="119878"/>
                  <a:pt x="44701" y="109295"/>
                </a:cubicBezTo>
                <a:cubicBezTo>
                  <a:pt x="62163" y="98712"/>
                  <a:pt x="166938" y="-13472"/>
                  <a:pt x="171701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62C0362-2A5C-0305-9A0B-A454B849D623}"/>
              </a:ext>
            </a:extLst>
          </p:cNvPr>
          <p:cNvSpPr/>
          <p:nvPr/>
        </p:nvSpPr>
        <p:spPr>
          <a:xfrm>
            <a:off x="5568154" y="3415781"/>
            <a:ext cx="147652" cy="246984"/>
          </a:xfrm>
          <a:custGeom>
            <a:avLst/>
            <a:gdLst>
              <a:gd name="connsiteX0" fmla="*/ 105571 w 147652"/>
              <a:gd name="connsiteY0" fmla="*/ 519 h 246984"/>
              <a:gd name="connsiteX1" fmla="*/ 70646 w 147652"/>
              <a:gd name="connsiteY1" fmla="*/ 105294 h 246984"/>
              <a:gd name="connsiteX2" fmla="*/ 67471 w 147652"/>
              <a:gd name="connsiteY2" fmla="*/ 165619 h 246984"/>
              <a:gd name="connsiteX3" fmla="*/ 127796 w 147652"/>
              <a:gd name="connsiteY3" fmla="*/ 238644 h 246984"/>
              <a:gd name="connsiteX4" fmla="*/ 146846 w 147652"/>
              <a:gd name="connsiteY4" fmla="*/ 241819 h 246984"/>
              <a:gd name="connsiteX5" fmla="*/ 105571 w 147652"/>
              <a:gd name="connsiteY5" fmla="*/ 206894 h 246984"/>
              <a:gd name="connsiteX6" fmla="*/ 19846 w 147652"/>
              <a:gd name="connsiteY6" fmla="*/ 156094 h 246984"/>
              <a:gd name="connsiteX7" fmla="*/ 23021 w 147652"/>
              <a:gd name="connsiteY7" fmla="*/ 102119 h 246984"/>
              <a:gd name="connsiteX8" fmla="*/ 3971 w 147652"/>
              <a:gd name="connsiteY8" fmla="*/ 152919 h 246984"/>
              <a:gd name="connsiteX9" fmla="*/ 105571 w 147652"/>
              <a:gd name="connsiteY9" fmla="*/ 519 h 24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652" h="246984">
                <a:moveTo>
                  <a:pt x="105571" y="519"/>
                </a:moveTo>
                <a:cubicBezTo>
                  <a:pt x="116684" y="-7419"/>
                  <a:pt x="76996" y="77777"/>
                  <a:pt x="70646" y="105294"/>
                </a:cubicBezTo>
                <a:cubicBezTo>
                  <a:pt x="64296" y="132811"/>
                  <a:pt x="57946" y="143394"/>
                  <a:pt x="67471" y="165619"/>
                </a:cubicBezTo>
                <a:cubicBezTo>
                  <a:pt x="76996" y="187844"/>
                  <a:pt x="114567" y="225944"/>
                  <a:pt x="127796" y="238644"/>
                </a:cubicBezTo>
                <a:cubicBezTo>
                  <a:pt x="141025" y="251344"/>
                  <a:pt x="150550" y="247111"/>
                  <a:pt x="146846" y="241819"/>
                </a:cubicBezTo>
                <a:cubicBezTo>
                  <a:pt x="143142" y="236527"/>
                  <a:pt x="126738" y="221182"/>
                  <a:pt x="105571" y="206894"/>
                </a:cubicBezTo>
                <a:cubicBezTo>
                  <a:pt x="84404" y="192607"/>
                  <a:pt x="33604" y="173556"/>
                  <a:pt x="19846" y="156094"/>
                </a:cubicBezTo>
                <a:cubicBezTo>
                  <a:pt x="6088" y="138632"/>
                  <a:pt x="25667" y="102648"/>
                  <a:pt x="23021" y="102119"/>
                </a:cubicBezTo>
                <a:cubicBezTo>
                  <a:pt x="20375" y="101590"/>
                  <a:pt x="-10846" y="165619"/>
                  <a:pt x="3971" y="152919"/>
                </a:cubicBezTo>
                <a:cubicBezTo>
                  <a:pt x="18788" y="140219"/>
                  <a:pt x="94458" y="8457"/>
                  <a:pt x="10557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7D50731-4203-680E-934D-A00CED0EF846}"/>
              </a:ext>
            </a:extLst>
          </p:cNvPr>
          <p:cNvSpPr/>
          <p:nvPr/>
        </p:nvSpPr>
        <p:spPr>
          <a:xfrm>
            <a:off x="5581526" y="3625321"/>
            <a:ext cx="349951" cy="133882"/>
          </a:xfrm>
          <a:custGeom>
            <a:avLst/>
            <a:gdLst>
              <a:gd name="connsiteX0" fmla="*/ 92199 w 349951"/>
              <a:gd name="connsiteY0" fmla="*/ 133879 h 133882"/>
              <a:gd name="connsiteX1" fmla="*/ 190624 w 349951"/>
              <a:gd name="connsiteY1" fmla="*/ 54504 h 133882"/>
              <a:gd name="connsiteX2" fmla="*/ 171574 w 349951"/>
              <a:gd name="connsiteY2" fmla="*/ 70379 h 133882"/>
              <a:gd name="connsiteX3" fmla="*/ 250949 w 349951"/>
              <a:gd name="connsiteY3" fmla="*/ 25929 h 133882"/>
              <a:gd name="connsiteX4" fmla="*/ 346199 w 349951"/>
              <a:gd name="connsiteY4" fmla="*/ 529 h 133882"/>
              <a:gd name="connsiteX5" fmla="*/ 304924 w 349951"/>
              <a:gd name="connsiteY5" fmla="*/ 13229 h 133882"/>
              <a:gd name="connsiteX6" fmla="*/ 73149 w 349951"/>
              <a:gd name="connsiteY6" fmla="*/ 64029 h 133882"/>
              <a:gd name="connsiteX7" fmla="*/ 142999 w 349951"/>
              <a:gd name="connsiteY7" fmla="*/ 57679 h 133882"/>
              <a:gd name="connsiteX8" fmla="*/ 6474 w 349951"/>
              <a:gd name="connsiteY8" fmla="*/ 3704 h 133882"/>
              <a:gd name="connsiteX9" fmla="*/ 35049 w 349951"/>
              <a:gd name="connsiteY9" fmla="*/ 22754 h 133882"/>
              <a:gd name="connsiteX10" fmla="*/ 149349 w 349951"/>
              <a:gd name="connsiteY10" fmla="*/ 32279 h 133882"/>
              <a:gd name="connsiteX11" fmla="*/ 146174 w 349951"/>
              <a:gd name="connsiteY11" fmla="*/ 57679 h 133882"/>
              <a:gd name="connsiteX12" fmla="*/ 92199 w 349951"/>
              <a:gd name="connsiteY12" fmla="*/ 133879 h 13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951" h="133882">
                <a:moveTo>
                  <a:pt x="92199" y="133879"/>
                </a:moveTo>
                <a:cubicBezTo>
                  <a:pt x="99607" y="133350"/>
                  <a:pt x="177395" y="65087"/>
                  <a:pt x="190624" y="54504"/>
                </a:cubicBezTo>
                <a:cubicBezTo>
                  <a:pt x="203853" y="43921"/>
                  <a:pt x="161520" y="75141"/>
                  <a:pt x="171574" y="70379"/>
                </a:cubicBezTo>
                <a:cubicBezTo>
                  <a:pt x="181628" y="65616"/>
                  <a:pt x="221845" y="37571"/>
                  <a:pt x="250949" y="25929"/>
                </a:cubicBezTo>
                <a:cubicBezTo>
                  <a:pt x="280053" y="14287"/>
                  <a:pt x="337203" y="2646"/>
                  <a:pt x="346199" y="529"/>
                </a:cubicBezTo>
                <a:cubicBezTo>
                  <a:pt x="355195" y="-1588"/>
                  <a:pt x="350432" y="2646"/>
                  <a:pt x="304924" y="13229"/>
                </a:cubicBezTo>
                <a:cubicBezTo>
                  <a:pt x="259416" y="23812"/>
                  <a:pt x="100136" y="56621"/>
                  <a:pt x="73149" y="64029"/>
                </a:cubicBezTo>
                <a:cubicBezTo>
                  <a:pt x="46162" y="71437"/>
                  <a:pt x="154111" y="67733"/>
                  <a:pt x="142999" y="57679"/>
                </a:cubicBezTo>
                <a:cubicBezTo>
                  <a:pt x="131887" y="47625"/>
                  <a:pt x="24466" y="9525"/>
                  <a:pt x="6474" y="3704"/>
                </a:cubicBezTo>
                <a:cubicBezTo>
                  <a:pt x="-11518" y="-2117"/>
                  <a:pt x="11237" y="17992"/>
                  <a:pt x="35049" y="22754"/>
                </a:cubicBezTo>
                <a:cubicBezTo>
                  <a:pt x="58861" y="27516"/>
                  <a:pt x="130828" y="26458"/>
                  <a:pt x="149349" y="32279"/>
                </a:cubicBezTo>
                <a:cubicBezTo>
                  <a:pt x="167870" y="38100"/>
                  <a:pt x="154641" y="42333"/>
                  <a:pt x="146174" y="57679"/>
                </a:cubicBezTo>
                <a:cubicBezTo>
                  <a:pt x="137707" y="73025"/>
                  <a:pt x="84791" y="134408"/>
                  <a:pt x="92199" y="133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CEC2DD4-32D6-186E-120E-D0C6CBB13C3E}"/>
              </a:ext>
            </a:extLst>
          </p:cNvPr>
          <p:cNvSpPr/>
          <p:nvPr/>
        </p:nvSpPr>
        <p:spPr>
          <a:xfrm>
            <a:off x="5878039" y="3527347"/>
            <a:ext cx="250043" cy="137144"/>
          </a:xfrm>
          <a:custGeom>
            <a:avLst/>
            <a:gdLst>
              <a:gd name="connsiteX0" fmla="*/ 249711 w 250043"/>
              <a:gd name="connsiteY0" fmla="*/ 78 h 137144"/>
              <a:gd name="connsiteX1" fmla="*/ 56036 w 250043"/>
              <a:gd name="connsiteY1" fmla="*/ 111203 h 137144"/>
              <a:gd name="connsiteX2" fmla="*/ 90961 w 250043"/>
              <a:gd name="connsiteY2" fmla="*/ 123903 h 137144"/>
              <a:gd name="connsiteX3" fmla="*/ 75086 w 250043"/>
              <a:gd name="connsiteY3" fmla="*/ 136603 h 137144"/>
              <a:gd name="connsiteX4" fmla="*/ 24286 w 250043"/>
              <a:gd name="connsiteY4" fmla="*/ 104853 h 137144"/>
              <a:gd name="connsiteX5" fmla="*/ 49686 w 250043"/>
              <a:gd name="connsiteY5" fmla="*/ 117553 h 137144"/>
              <a:gd name="connsiteX6" fmla="*/ 103661 w 250043"/>
              <a:gd name="connsiteY6" fmla="*/ 76278 h 137144"/>
              <a:gd name="connsiteX7" fmla="*/ 2061 w 250043"/>
              <a:gd name="connsiteY7" fmla="*/ 130253 h 137144"/>
              <a:gd name="connsiteX8" fmla="*/ 249711 w 250043"/>
              <a:gd name="connsiteY8" fmla="*/ 7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043" h="137144">
                <a:moveTo>
                  <a:pt x="249711" y="78"/>
                </a:moveTo>
                <a:cubicBezTo>
                  <a:pt x="258707" y="-3097"/>
                  <a:pt x="82494" y="90565"/>
                  <a:pt x="56036" y="111203"/>
                </a:cubicBezTo>
                <a:cubicBezTo>
                  <a:pt x="29578" y="131841"/>
                  <a:pt x="87786" y="119670"/>
                  <a:pt x="90961" y="123903"/>
                </a:cubicBezTo>
                <a:cubicBezTo>
                  <a:pt x="94136" y="128136"/>
                  <a:pt x="86199" y="139778"/>
                  <a:pt x="75086" y="136603"/>
                </a:cubicBezTo>
                <a:cubicBezTo>
                  <a:pt x="63973" y="133428"/>
                  <a:pt x="24286" y="104853"/>
                  <a:pt x="24286" y="104853"/>
                </a:cubicBezTo>
                <a:cubicBezTo>
                  <a:pt x="20053" y="101678"/>
                  <a:pt x="36457" y="122315"/>
                  <a:pt x="49686" y="117553"/>
                </a:cubicBezTo>
                <a:cubicBezTo>
                  <a:pt x="62915" y="112791"/>
                  <a:pt x="111598" y="74161"/>
                  <a:pt x="103661" y="76278"/>
                </a:cubicBezTo>
                <a:cubicBezTo>
                  <a:pt x="95724" y="78395"/>
                  <a:pt x="-16460" y="137132"/>
                  <a:pt x="2061" y="130253"/>
                </a:cubicBezTo>
                <a:cubicBezTo>
                  <a:pt x="20582" y="123374"/>
                  <a:pt x="240715" y="3253"/>
                  <a:pt x="24971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DFA54F4-43EE-15CB-C676-6A19CBAFB61E}"/>
              </a:ext>
            </a:extLst>
          </p:cNvPr>
          <p:cNvSpPr/>
          <p:nvPr/>
        </p:nvSpPr>
        <p:spPr>
          <a:xfrm>
            <a:off x="5626089" y="3359139"/>
            <a:ext cx="372223" cy="271198"/>
          </a:xfrm>
          <a:custGeom>
            <a:avLst/>
            <a:gdLst>
              <a:gd name="connsiteX0" fmla="*/ 336561 w 372223"/>
              <a:gd name="connsiteY0" fmla="*/ 31761 h 271198"/>
              <a:gd name="connsiteX1" fmla="*/ 371486 w 372223"/>
              <a:gd name="connsiteY1" fmla="*/ 85736 h 271198"/>
              <a:gd name="connsiteX2" fmla="*/ 349261 w 372223"/>
              <a:gd name="connsiteY2" fmla="*/ 165111 h 271198"/>
              <a:gd name="connsiteX3" fmla="*/ 231786 w 372223"/>
              <a:gd name="connsiteY3" fmla="*/ 247661 h 271198"/>
              <a:gd name="connsiteX4" fmla="*/ 279411 w 372223"/>
              <a:gd name="connsiteY4" fmla="*/ 250836 h 271198"/>
              <a:gd name="connsiteX5" fmla="*/ 190511 w 372223"/>
              <a:gd name="connsiteY5" fmla="*/ 269886 h 271198"/>
              <a:gd name="connsiteX6" fmla="*/ 98436 w 372223"/>
              <a:gd name="connsiteY6" fmla="*/ 209561 h 271198"/>
              <a:gd name="connsiteX7" fmla="*/ 76211 w 372223"/>
              <a:gd name="connsiteY7" fmla="*/ 165111 h 271198"/>
              <a:gd name="connsiteX8" fmla="*/ 85736 w 372223"/>
              <a:gd name="connsiteY8" fmla="*/ 76211 h 271198"/>
              <a:gd name="connsiteX9" fmla="*/ 11 w 372223"/>
              <a:gd name="connsiteY9" fmla="*/ 73036 h 271198"/>
              <a:gd name="connsiteX10" fmla="*/ 92086 w 372223"/>
              <a:gd name="connsiteY10" fmla="*/ 25411 h 271198"/>
              <a:gd name="connsiteX11" fmla="*/ 146061 w 372223"/>
              <a:gd name="connsiteY11" fmla="*/ 9536 h 271198"/>
              <a:gd name="connsiteX12" fmla="*/ 231786 w 372223"/>
              <a:gd name="connsiteY12" fmla="*/ 6361 h 271198"/>
              <a:gd name="connsiteX13" fmla="*/ 282586 w 372223"/>
              <a:gd name="connsiteY13" fmla="*/ 11 h 271198"/>
              <a:gd name="connsiteX14" fmla="*/ 336561 w 372223"/>
              <a:gd name="connsiteY14" fmla="*/ 31761 h 2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223" h="271198">
                <a:moveTo>
                  <a:pt x="336561" y="31761"/>
                </a:moveTo>
                <a:cubicBezTo>
                  <a:pt x="351378" y="46048"/>
                  <a:pt x="369369" y="63511"/>
                  <a:pt x="371486" y="85736"/>
                </a:cubicBezTo>
                <a:cubicBezTo>
                  <a:pt x="373603" y="107961"/>
                  <a:pt x="372544" y="138124"/>
                  <a:pt x="349261" y="165111"/>
                </a:cubicBezTo>
                <a:cubicBezTo>
                  <a:pt x="325978" y="192099"/>
                  <a:pt x="243428" y="233374"/>
                  <a:pt x="231786" y="247661"/>
                </a:cubicBezTo>
                <a:cubicBezTo>
                  <a:pt x="220144" y="261948"/>
                  <a:pt x="286290" y="247132"/>
                  <a:pt x="279411" y="250836"/>
                </a:cubicBezTo>
                <a:cubicBezTo>
                  <a:pt x="272532" y="254540"/>
                  <a:pt x="220673" y="276765"/>
                  <a:pt x="190511" y="269886"/>
                </a:cubicBezTo>
                <a:cubicBezTo>
                  <a:pt x="160349" y="263007"/>
                  <a:pt x="117486" y="227023"/>
                  <a:pt x="98436" y="209561"/>
                </a:cubicBezTo>
                <a:cubicBezTo>
                  <a:pt x="79386" y="192099"/>
                  <a:pt x="78328" y="187336"/>
                  <a:pt x="76211" y="165111"/>
                </a:cubicBezTo>
                <a:cubicBezTo>
                  <a:pt x="74094" y="142886"/>
                  <a:pt x="98436" y="91557"/>
                  <a:pt x="85736" y="76211"/>
                </a:cubicBezTo>
                <a:cubicBezTo>
                  <a:pt x="73036" y="60865"/>
                  <a:pt x="-1047" y="81503"/>
                  <a:pt x="11" y="73036"/>
                </a:cubicBezTo>
                <a:cubicBezTo>
                  <a:pt x="1069" y="64569"/>
                  <a:pt x="67744" y="35994"/>
                  <a:pt x="92086" y="25411"/>
                </a:cubicBezTo>
                <a:cubicBezTo>
                  <a:pt x="116428" y="14828"/>
                  <a:pt x="122778" y="12711"/>
                  <a:pt x="146061" y="9536"/>
                </a:cubicBezTo>
                <a:cubicBezTo>
                  <a:pt x="169344" y="6361"/>
                  <a:pt x="209032" y="7948"/>
                  <a:pt x="231786" y="6361"/>
                </a:cubicBezTo>
                <a:cubicBezTo>
                  <a:pt x="254540" y="4774"/>
                  <a:pt x="264065" y="540"/>
                  <a:pt x="282586" y="11"/>
                </a:cubicBezTo>
                <a:cubicBezTo>
                  <a:pt x="301107" y="-518"/>
                  <a:pt x="321744" y="17474"/>
                  <a:pt x="336561" y="317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月 55">
            <a:extLst>
              <a:ext uri="{FF2B5EF4-FFF2-40B4-BE49-F238E27FC236}">
                <a16:creationId xmlns:a16="http://schemas.microsoft.com/office/drawing/2014/main" id="{DE491DD8-A6C1-E74A-CDF4-B535097C5D8F}"/>
              </a:ext>
            </a:extLst>
          </p:cNvPr>
          <p:cNvSpPr/>
          <p:nvPr/>
        </p:nvSpPr>
        <p:spPr>
          <a:xfrm rot="15962623">
            <a:off x="5837622" y="3411099"/>
            <a:ext cx="97573" cy="12318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08435CE-885F-9147-15FD-00A3233C5259}"/>
              </a:ext>
            </a:extLst>
          </p:cNvPr>
          <p:cNvSpPr/>
          <p:nvPr/>
        </p:nvSpPr>
        <p:spPr>
          <a:xfrm>
            <a:off x="6067419" y="3098646"/>
            <a:ext cx="101612" cy="137345"/>
          </a:xfrm>
          <a:custGeom>
            <a:avLst/>
            <a:gdLst>
              <a:gd name="connsiteX0" fmla="*/ 101606 w 101612"/>
              <a:gd name="connsiteY0" fmla="*/ 16029 h 137345"/>
              <a:gd name="connsiteX1" fmla="*/ 60331 w 101612"/>
              <a:gd name="connsiteY1" fmla="*/ 89054 h 137345"/>
              <a:gd name="connsiteX2" fmla="*/ 69856 w 101612"/>
              <a:gd name="connsiteY2" fmla="*/ 136679 h 137345"/>
              <a:gd name="connsiteX3" fmla="*/ 63506 w 101612"/>
              <a:gd name="connsiteY3" fmla="*/ 114454 h 137345"/>
              <a:gd name="connsiteX4" fmla="*/ 44456 w 101612"/>
              <a:gd name="connsiteY4" fmla="*/ 79529 h 137345"/>
              <a:gd name="connsiteX5" fmla="*/ 6 w 101612"/>
              <a:gd name="connsiteY5" fmla="*/ 154 h 137345"/>
              <a:gd name="connsiteX6" fmla="*/ 47631 w 101612"/>
              <a:gd name="connsiteY6" fmla="*/ 60479 h 137345"/>
              <a:gd name="connsiteX7" fmla="*/ 63506 w 101612"/>
              <a:gd name="connsiteY7" fmla="*/ 101754 h 137345"/>
              <a:gd name="connsiteX8" fmla="*/ 101606 w 101612"/>
              <a:gd name="connsiteY8" fmla="*/ 16029 h 1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12" h="137345">
                <a:moveTo>
                  <a:pt x="101606" y="16029"/>
                </a:moveTo>
                <a:cubicBezTo>
                  <a:pt x="101077" y="13912"/>
                  <a:pt x="65623" y="68946"/>
                  <a:pt x="60331" y="89054"/>
                </a:cubicBezTo>
                <a:cubicBezTo>
                  <a:pt x="55039" y="109162"/>
                  <a:pt x="69327" y="132446"/>
                  <a:pt x="69856" y="136679"/>
                </a:cubicBezTo>
                <a:cubicBezTo>
                  <a:pt x="70385" y="140912"/>
                  <a:pt x="67739" y="123979"/>
                  <a:pt x="63506" y="114454"/>
                </a:cubicBezTo>
                <a:cubicBezTo>
                  <a:pt x="59273" y="104929"/>
                  <a:pt x="55039" y="98579"/>
                  <a:pt x="44456" y="79529"/>
                </a:cubicBezTo>
                <a:cubicBezTo>
                  <a:pt x="33873" y="60479"/>
                  <a:pt x="-523" y="3329"/>
                  <a:pt x="6" y="154"/>
                </a:cubicBezTo>
                <a:cubicBezTo>
                  <a:pt x="535" y="-3021"/>
                  <a:pt x="37048" y="43546"/>
                  <a:pt x="47631" y="60479"/>
                </a:cubicBezTo>
                <a:cubicBezTo>
                  <a:pt x="58214" y="77412"/>
                  <a:pt x="58214" y="104400"/>
                  <a:pt x="63506" y="101754"/>
                </a:cubicBezTo>
                <a:cubicBezTo>
                  <a:pt x="68798" y="99108"/>
                  <a:pt x="102135" y="18146"/>
                  <a:pt x="101606" y="16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916A915-9FCF-7D7A-0200-1FCF4B5ED002}"/>
              </a:ext>
            </a:extLst>
          </p:cNvPr>
          <p:cNvSpPr/>
          <p:nvPr/>
        </p:nvSpPr>
        <p:spPr>
          <a:xfrm>
            <a:off x="5768822" y="3089040"/>
            <a:ext cx="347565" cy="108827"/>
          </a:xfrm>
          <a:custGeom>
            <a:avLst/>
            <a:gdLst>
              <a:gd name="connsiteX0" fmla="*/ 346228 w 347565"/>
              <a:gd name="connsiteY0" fmla="*/ 108185 h 108827"/>
              <a:gd name="connsiteX1" fmla="*/ 254153 w 347565"/>
              <a:gd name="connsiteY1" fmla="*/ 47860 h 108827"/>
              <a:gd name="connsiteX2" fmla="*/ 127153 w 347565"/>
              <a:gd name="connsiteY2" fmla="*/ 6585 h 108827"/>
              <a:gd name="connsiteX3" fmla="*/ 171603 w 347565"/>
              <a:gd name="connsiteY3" fmla="*/ 28810 h 108827"/>
              <a:gd name="connsiteX4" fmla="*/ 153 w 347565"/>
              <a:gd name="connsiteY4" fmla="*/ 235 h 108827"/>
              <a:gd name="connsiteX5" fmla="*/ 143028 w 347565"/>
              <a:gd name="connsiteY5" fmla="*/ 16110 h 108827"/>
              <a:gd name="connsiteX6" fmla="*/ 241453 w 347565"/>
              <a:gd name="connsiteY6" fmla="*/ 31985 h 108827"/>
              <a:gd name="connsiteX7" fmla="*/ 184303 w 347565"/>
              <a:gd name="connsiteY7" fmla="*/ 6585 h 108827"/>
              <a:gd name="connsiteX8" fmla="*/ 346228 w 347565"/>
              <a:gd name="connsiteY8" fmla="*/ 108185 h 10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65" h="108827">
                <a:moveTo>
                  <a:pt x="346228" y="108185"/>
                </a:moveTo>
                <a:cubicBezTo>
                  <a:pt x="357870" y="115064"/>
                  <a:pt x="290665" y="64793"/>
                  <a:pt x="254153" y="47860"/>
                </a:cubicBezTo>
                <a:cubicBezTo>
                  <a:pt x="217640" y="30927"/>
                  <a:pt x="140911" y="9760"/>
                  <a:pt x="127153" y="6585"/>
                </a:cubicBezTo>
                <a:cubicBezTo>
                  <a:pt x="113395" y="3410"/>
                  <a:pt x="192770" y="29868"/>
                  <a:pt x="171603" y="28810"/>
                </a:cubicBezTo>
                <a:cubicBezTo>
                  <a:pt x="150436" y="27752"/>
                  <a:pt x="4915" y="2352"/>
                  <a:pt x="153" y="235"/>
                </a:cubicBezTo>
                <a:cubicBezTo>
                  <a:pt x="-4609" y="-1882"/>
                  <a:pt x="102811" y="10818"/>
                  <a:pt x="143028" y="16110"/>
                </a:cubicBezTo>
                <a:cubicBezTo>
                  <a:pt x="183245" y="21402"/>
                  <a:pt x="234574" y="33572"/>
                  <a:pt x="241453" y="31985"/>
                </a:cubicBezTo>
                <a:cubicBezTo>
                  <a:pt x="248332" y="30398"/>
                  <a:pt x="167370" y="-2411"/>
                  <a:pt x="184303" y="6585"/>
                </a:cubicBezTo>
                <a:cubicBezTo>
                  <a:pt x="201236" y="15581"/>
                  <a:pt x="334586" y="101306"/>
                  <a:pt x="346228" y="10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7A8BCD5-5A80-0F4E-49AA-DF3D7D25B1EF}"/>
              </a:ext>
            </a:extLst>
          </p:cNvPr>
          <p:cNvSpPr/>
          <p:nvPr/>
        </p:nvSpPr>
        <p:spPr>
          <a:xfrm>
            <a:off x="5740260" y="3098764"/>
            <a:ext cx="335889" cy="133937"/>
          </a:xfrm>
          <a:custGeom>
            <a:avLst/>
            <a:gdLst>
              <a:gd name="connsiteX0" fmla="*/ 333515 w 335889"/>
              <a:gd name="connsiteY0" fmla="*/ 133386 h 133937"/>
              <a:gd name="connsiteX1" fmla="*/ 247790 w 335889"/>
              <a:gd name="connsiteY1" fmla="*/ 79411 h 133937"/>
              <a:gd name="connsiteX2" fmla="*/ 50940 w 335889"/>
              <a:gd name="connsiteY2" fmla="*/ 25436 h 133937"/>
              <a:gd name="connsiteX3" fmla="*/ 98565 w 335889"/>
              <a:gd name="connsiteY3" fmla="*/ 25436 h 133937"/>
              <a:gd name="connsiteX4" fmla="*/ 140 w 335889"/>
              <a:gd name="connsiteY4" fmla="*/ 36 h 133937"/>
              <a:gd name="connsiteX5" fmla="*/ 79515 w 335889"/>
              <a:gd name="connsiteY5" fmla="*/ 31786 h 133937"/>
              <a:gd name="connsiteX6" fmla="*/ 187465 w 335889"/>
              <a:gd name="connsiteY6" fmla="*/ 60361 h 133937"/>
              <a:gd name="connsiteX7" fmla="*/ 162065 w 335889"/>
              <a:gd name="connsiteY7" fmla="*/ 44486 h 133937"/>
              <a:gd name="connsiteX8" fmla="*/ 333515 w 335889"/>
              <a:gd name="connsiteY8" fmla="*/ 133386 h 13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89" h="133937">
                <a:moveTo>
                  <a:pt x="333515" y="133386"/>
                </a:moveTo>
                <a:cubicBezTo>
                  <a:pt x="347802" y="139207"/>
                  <a:pt x="294886" y="97403"/>
                  <a:pt x="247790" y="79411"/>
                </a:cubicBezTo>
                <a:cubicBezTo>
                  <a:pt x="200694" y="61419"/>
                  <a:pt x="75811" y="34432"/>
                  <a:pt x="50940" y="25436"/>
                </a:cubicBezTo>
                <a:cubicBezTo>
                  <a:pt x="26069" y="16440"/>
                  <a:pt x="107032" y="29669"/>
                  <a:pt x="98565" y="25436"/>
                </a:cubicBezTo>
                <a:cubicBezTo>
                  <a:pt x="90098" y="21203"/>
                  <a:pt x="3315" y="-1022"/>
                  <a:pt x="140" y="36"/>
                </a:cubicBezTo>
                <a:cubicBezTo>
                  <a:pt x="-3035" y="1094"/>
                  <a:pt x="48294" y="21732"/>
                  <a:pt x="79515" y="31786"/>
                </a:cubicBezTo>
                <a:cubicBezTo>
                  <a:pt x="110736" y="41840"/>
                  <a:pt x="173707" y="58244"/>
                  <a:pt x="187465" y="60361"/>
                </a:cubicBezTo>
                <a:cubicBezTo>
                  <a:pt x="201223" y="62478"/>
                  <a:pt x="138252" y="31786"/>
                  <a:pt x="162065" y="44486"/>
                </a:cubicBezTo>
                <a:cubicBezTo>
                  <a:pt x="185877" y="57186"/>
                  <a:pt x="319228" y="127565"/>
                  <a:pt x="333515" y="133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039290-AF06-0CEA-0AB9-F67E4ECF5589}"/>
              </a:ext>
            </a:extLst>
          </p:cNvPr>
          <p:cNvSpPr/>
          <p:nvPr/>
        </p:nvSpPr>
        <p:spPr>
          <a:xfrm>
            <a:off x="5311760" y="3097188"/>
            <a:ext cx="326742" cy="249990"/>
          </a:xfrm>
          <a:custGeom>
            <a:avLst/>
            <a:gdLst>
              <a:gd name="connsiteX0" fmla="*/ 15 w 326742"/>
              <a:gd name="connsiteY0" fmla="*/ 249262 h 249990"/>
              <a:gd name="connsiteX1" fmla="*/ 79390 w 326742"/>
              <a:gd name="connsiteY1" fmla="*/ 185762 h 249990"/>
              <a:gd name="connsiteX2" fmla="*/ 168290 w 326742"/>
              <a:gd name="connsiteY2" fmla="*/ 87337 h 249990"/>
              <a:gd name="connsiteX3" fmla="*/ 60340 w 326742"/>
              <a:gd name="connsiteY3" fmla="*/ 166712 h 249990"/>
              <a:gd name="connsiteX4" fmla="*/ 314340 w 326742"/>
              <a:gd name="connsiteY4" fmla="*/ 4787 h 249990"/>
              <a:gd name="connsiteX5" fmla="*/ 269890 w 326742"/>
              <a:gd name="connsiteY5" fmla="*/ 52412 h 249990"/>
              <a:gd name="connsiteX6" fmla="*/ 117490 w 326742"/>
              <a:gd name="connsiteY6" fmla="*/ 150837 h 249990"/>
              <a:gd name="connsiteX7" fmla="*/ 66690 w 326742"/>
              <a:gd name="connsiteY7" fmla="*/ 173062 h 249990"/>
              <a:gd name="connsiteX8" fmla="*/ 85740 w 326742"/>
              <a:gd name="connsiteY8" fmla="*/ 144487 h 249990"/>
              <a:gd name="connsiteX9" fmla="*/ 15 w 326742"/>
              <a:gd name="connsiteY9" fmla="*/ 249262 h 2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742" h="249990">
                <a:moveTo>
                  <a:pt x="15" y="249262"/>
                </a:moveTo>
                <a:cubicBezTo>
                  <a:pt x="-1043" y="256141"/>
                  <a:pt x="51344" y="212749"/>
                  <a:pt x="79390" y="185762"/>
                </a:cubicBezTo>
                <a:cubicBezTo>
                  <a:pt x="107436" y="158775"/>
                  <a:pt x="171465" y="90512"/>
                  <a:pt x="168290" y="87337"/>
                </a:cubicBezTo>
                <a:cubicBezTo>
                  <a:pt x="165115" y="84162"/>
                  <a:pt x="35998" y="180470"/>
                  <a:pt x="60340" y="166712"/>
                </a:cubicBezTo>
                <a:cubicBezTo>
                  <a:pt x="84682" y="152954"/>
                  <a:pt x="279415" y="23837"/>
                  <a:pt x="314340" y="4787"/>
                </a:cubicBezTo>
                <a:cubicBezTo>
                  <a:pt x="349265" y="-14263"/>
                  <a:pt x="302698" y="28070"/>
                  <a:pt x="269890" y="52412"/>
                </a:cubicBezTo>
                <a:cubicBezTo>
                  <a:pt x="237082" y="76754"/>
                  <a:pt x="151357" y="130729"/>
                  <a:pt x="117490" y="150837"/>
                </a:cubicBezTo>
                <a:cubicBezTo>
                  <a:pt x="83623" y="170945"/>
                  <a:pt x="71981" y="174120"/>
                  <a:pt x="66690" y="173062"/>
                </a:cubicBezTo>
                <a:cubicBezTo>
                  <a:pt x="61399" y="172004"/>
                  <a:pt x="92090" y="136020"/>
                  <a:pt x="85740" y="144487"/>
                </a:cubicBezTo>
                <a:cubicBezTo>
                  <a:pt x="79390" y="152954"/>
                  <a:pt x="1073" y="242383"/>
                  <a:pt x="15" y="24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3DACDC5-5866-BD7F-06D9-BE5BCF87CAF0}"/>
              </a:ext>
            </a:extLst>
          </p:cNvPr>
          <p:cNvSpPr/>
          <p:nvPr/>
        </p:nvSpPr>
        <p:spPr>
          <a:xfrm>
            <a:off x="5434216" y="3082683"/>
            <a:ext cx="506733" cy="195285"/>
          </a:xfrm>
          <a:custGeom>
            <a:avLst/>
            <a:gdLst>
              <a:gd name="connsiteX0" fmla="*/ 1384 w 506733"/>
              <a:gd name="connsiteY0" fmla="*/ 193917 h 195285"/>
              <a:gd name="connsiteX1" fmla="*/ 322059 w 506733"/>
              <a:gd name="connsiteY1" fmla="*/ 111367 h 195285"/>
              <a:gd name="connsiteX2" fmla="*/ 315709 w 506733"/>
              <a:gd name="connsiteY2" fmla="*/ 89142 h 195285"/>
              <a:gd name="connsiteX3" fmla="*/ 503034 w 506733"/>
              <a:gd name="connsiteY3" fmla="*/ 85967 h 195285"/>
              <a:gd name="connsiteX4" fmla="*/ 426834 w 506733"/>
              <a:gd name="connsiteY4" fmla="*/ 85967 h 195285"/>
              <a:gd name="connsiteX5" fmla="*/ 264909 w 506733"/>
              <a:gd name="connsiteY5" fmla="*/ 242 h 195285"/>
              <a:gd name="connsiteX6" fmla="*/ 331584 w 506733"/>
              <a:gd name="connsiteY6" fmla="*/ 60567 h 195285"/>
              <a:gd name="connsiteX7" fmla="*/ 391909 w 506733"/>
              <a:gd name="connsiteY7" fmla="*/ 73267 h 195285"/>
              <a:gd name="connsiteX8" fmla="*/ 318884 w 506733"/>
              <a:gd name="connsiteY8" fmla="*/ 85967 h 195285"/>
              <a:gd name="connsiteX9" fmla="*/ 144259 w 506733"/>
              <a:gd name="connsiteY9" fmla="*/ 130417 h 195285"/>
              <a:gd name="connsiteX10" fmla="*/ 280784 w 506733"/>
              <a:gd name="connsiteY10" fmla="*/ 101842 h 195285"/>
              <a:gd name="connsiteX11" fmla="*/ 207759 w 506733"/>
              <a:gd name="connsiteY11" fmla="*/ 158992 h 195285"/>
              <a:gd name="connsiteX12" fmla="*/ 1384 w 506733"/>
              <a:gd name="connsiteY12" fmla="*/ 193917 h 19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733" h="195285">
                <a:moveTo>
                  <a:pt x="1384" y="193917"/>
                </a:moveTo>
                <a:cubicBezTo>
                  <a:pt x="20434" y="185980"/>
                  <a:pt x="269672" y="128829"/>
                  <a:pt x="322059" y="111367"/>
                </a:cubicBezTo>
                <a:cubicBezTo>
                  <a:pt x="374446" y="93905"/>
                  <a:pt x="285547" y="93375"/>
                  <a:pt x="315709" y="89142"/>
                </a:cubicBezTo>
                <a:cubicBezTo>
                  <a:pt x="345871" y="84909"/>
                  <a:pt x="484513" y="86496"/>
                  <a:pt x="503034" y="85967"/>
                </a:cubicBezTo>
                <a:cubicBezTo>
                  <a:pt x="521555" y="85438"/>
                  <a:pt x="466521" y="100254"/>
                  <a:pt x="426834" y="85967"/>
                </a:cubicBezTo>
                <a:cubicBezTo>
                  <a:pt x="387147" y="71680"/>
                  <a:pt x="280784" y="4475"/>
                  <a:pt x="264909" y="242"/>
                </a:cubicBezTo>
                <a:cubicBezTo>
                  <a:pt x="249034" y="-3991"/>
                  <a:pt x="310417" y="48396"/>
                  <a:pt x="331584" y="60567"/>
                </a:cubicBezTo>
                <a:cubicBezTo>
                  <a:pt x="352751" y="72738"/>
                  <a:pt x="394026" y="69034"/>
                  <a:pt x="391909" y="73267"/>
                </a:cubicBezTo>
                <a:cubicBezTo>
                  <a:pt x="389792" y="77500"/>
                  <a:pt x="360159" y="76442"/>
                  <a:pt x="318884" y="85967"/>
                </a:cubicBezTo>
                <a:cubicBezTo>
                  <a:pt x="277609" y="95492"/>
                  <a:pt x="150609" y="127771"/>
                  <a:pt x="144259" y="130417"/>
                </a:cubicBezTo>
                <a:cubicBezTo>
                  <a:pt x="137909" y="133063"/>
                  <a:pt x="270201" y="97079"/>
                  <a:pt x="280784" y="101842"/>
                </a:cubicBezTo>
                <a:cubicBezTo>
                  <a:pt x="291367" y="106604"/>
                  <a:pt x="250092" y="144705"/>
                  <a:pt x="207759" y="158992"/>
                </a:cubicBezTo>
                <a:cubicBezTo>
                  <a:pt x="165426" y="173279"/>
                  <a:pt x="-17666" y="201854"/>
                  <a:pt x="1384" y="193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9550D16-5BCD-A93B-C920-BBC588263514}"/>
              </a:ext>
            </a:extLst>
          </p:cNvPr>
          <p:cNvSpPr/>
          <p:nvPr/>
        </p:nvSpPr>
        <p:spPr>
          <a:xfrm>
            <a:off x="5454191" y="3111500"/>
            <a:ext cx="499821" cy="136535"/>
          </a:xfrm>
          <a:custGeom>
            <a:avLst/>
            <a:gdLst>
              <a:gd name="connsiteX0" fmla="*/ 459 w 499821"/>
              <a:gd name="connsiteY0" fmla="*/ 136525 h 136535"/>
              <a:gd name="connsiteX1" fmla="*/ 248109 w 499821"/>
              <a:gd name="connsiteY1" fmla="*/ 31750 h 136535"/>
              <a:gd name="connsiteX2" fmla="*/ 295734 w 499821"/>
              <a:gd name="connsiteY2" fmla="*/ 19050 h 136535"/>
              <a:gd name="connsiteX3" fmla="*/ 308434 w 499821"/>
              <a:gd name="connsiteY3" fmla="*/ 15875 h 136535"/>
              <a:gd name="connsiteX4" fmla="*/ 495759 w 499821"/>
              <a:gd name="connsiteY4" fmla="*/ 9525 h 136535"/>
              <a:gd name="connsiteX5" fmla="*/ 441784 w 499821"/>
              <a:gd name="connsiteY5" fmla="*/ 6350 h 136535"/>
              <a:gd name="connsiteX6" fmla="*/ 159209 w 499821"/>
              <a:gd name="connsiteY6" fmla="*/ 0 h 136535"/>
              <a:gd name="connsiteX7" fmla="*/ 263984 w 499821"/>
              <a:gd name="connsiteY7" fmla="*/ 9525 h 136535"/>
              <a:gd name="connsiteX8" fmla="*/ 187784 w 499821"/>
              <a:gd name="connsiteY8" fmla="*/ 38100 h 136535"/>
              <a:gd name="connsiteX9" fmla="*/ 459 w 499821"/>
              <a:gd name="connsiteY9" fmla="*/ 136525 h 13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821" h="136535">
                <a:moveTo>
                  <a:pt x="459" y="136525"/>
                </a:moveTo>
                <a:cubicBezTo>
                  <a:pt x="10513" y="135467"/>
                  <a:pt x="198896" y="51329"/>
                  <a:pt x="248109" y="31750"/>
                </a:cubicBezTo>
                <a:cubicBezTo>
                  <a:pt x="297322" y="12171"/>
                  <a:pt x="295734" y="19050"/>
                  <a:pt x="295734" y="19050"/>
                </a:cubicBezTo>
                <a:cubicBezTo>
                  <a:pt x="305788" y="16404"/>
                  <a:pt x="275097" y="17462"/>
                  <a:pt x="308434" y="15875"/>
                </a:cubicBezTo>
                <a:cubicBezTo>
                  <a:pt x="341771" y="14288"/>
                  <a:pt x="473534" y="11112"/>
                  <a:pt x="495759" y="9525"/>
                </a:cubicBezTo>
                <a:cubicBezTo>
                  <a:pt x="517984" y="7938"/>
                  <a:pt x="441784" y="6350"/>
                  <a:pt x="441784" y="6350"/>
                </a:cubicBezTo>
                <a:lnTo>
                  <a:pt x="159209" y="0"/>
                </a:lnTo>
                <a:cubicBezTo>
                  <a:pt x="129576" y="529"/>
                  <a:pt x="259222" y="3175"/>
                  <a:pt x="263984" y="9525"/>
                </a:cubicBezTo>
                <a:cubicBezTo>
                  <a:pt x="268746" y="15875"/>
                  <a:pt x="227471" y="19579"/>
                  <a:pt x="187784" y="38100"/>
                </a:cubicBezTo>
                <a:cubicBezTo>
                  <a:pt x="148097" y="56621"/>
                  <a:pt x="-9595" y="137583"/>
                  <a:pt x="459" y="136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5BADC9D-3648-6B46-4A83-457592EBE882}"/>
              </a:ext>
            </a:extLst>
          </p:cNvPr>
          <p:cNvSpPr/>
          <p:nvPr/>
        </p:nvSpPr>
        <p:spPr>
          <a:xfrm>
            <a:off x="5610207" y="3120896"/>
            <a:ext cx="477837" cy="105618"/>
          </a:xfrm>
          <a:custGeom>
            <a:avLst/>
            <a:gdLst>
              <a:gd name="connsiteX0" fmla="*/ 18 w 477837"/>
              <a:gd name="connsiteY0" fmla="*/ 104904 h 105618"/>
              <a:gd name="connsiteX1" fmla="*/ 327043 w 477837"/>
              <a:gd name="connsiteY1" fmla="*/ 101729 h 105618"/>
              <a:gd name="connsiteX2" fmla="*/ 292118 w 477837"/>
              <a:gd name="connsiteY2" fmla="*/ 82679 h 105618"/>
              <a:gd name="connsiteX3" fmla="*/ 476268 w 477837"/>
              <a:gd name="connsiteY3" fmla="*/ 95379 h 105618"/>
              <a:gd name="connsiteX4" fmla="*/ 384193 w 477837"/>
              <a:gd name="connsiteY4" fmla="*/ 129 h 105618"/>
              <a:gd name="connsiteX5" fmla="*/ 444518 w 477837"/>
              <a:gd name="connsiteY5" fmla="*/ 73154 h 105618"/>
              <a:gd name="connsiteX6" fmla="*/ 447693 w 477837"/>
              <a:gd name="connsiteY6" fmla="*/ 89029 h 105618"/>
              <a:gd name="connsiteX7" fmla="*/ 180993 w 477837"/>
              <a:gd name="connsiteY7" fmla="*/ 66804 h 105618"/>
              <a:gd name="connsiteX8" fmla="*/ 311168 w 477837"/>
              <a:gd name="connsiteY8" fmla="*/ 92204 h 105618"/>
              <a:gd name="connsiteX9" fmla="*/ 18 w 477837"/>
              <a:gd name="connsiteY9" fmla="*/ 104904 h 1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37" h="105618">
                <a:moveTo>
                  <a:pt x="18" y="104904"/>
                </a:moveTo>
                <a:cubicBezTo>
                  <a:pt x="2664" y="106492"/>
                  <a:pt x="278360" y="105433"/>
                  <a:pt x="327043" y="101729"/>
                </a:cubicBezTo>
                <a:cubicBezTo>
                  <a:pt x="375726" y="98025"/>
                  <a:pt x="267247" y="83737"/>
                  <a:pt x="292118" y="82679"/>
                </a:cubicBezTo>
                <a:cubicBezTo>
                  <a:pt x="316989" y="81621"/>
                  <a:pt x="460922" y="109137"/>
                  <a:pt x="476268" y="95379"/>
                </a:cubicBezTo>
                <a:cubicBezTo>
                  <a:pt x="491614" y="81621"/>
                  <a:pt x="389485" y="3833"/>
                  <a:pt x="384193" y="129"/>
                </a:cubicBezTo>
                <a:cubicBezTo>
                  <a:pt x="378901" y="-3575"/>
                  <a:pt x="444518" y="73154"/>
                  <a:pt x="444518" y="73154"/>
                </a:cubicBezTo>
                <a:cubicBezTo>
                  <a:pt x="455101" y="87971"/>
                  <a:pt x="491614" y="90087"/>
                  <a:pt x="447693" y="89029"/>
                </a:cubicBezTo>
                <a:cubicBezTo>
                  <a:pt x="403772" y="87971"/>
                  <a:pt x="203747" y="66275"/>
                  <a:pt x="180993" y="66804"/>
                </a:cubicBezTo>
                <a:cubicBezTo>
                  <a:pt x="158239" y="67333"/>
                  <a:pt x="340801" y="86912"/>
                  <a:pt x="311168" y="92204"/>
                </a:cubicBezTo>
                <a:cubicBezTo>
                  <a:pt x="281535" y="97496"/>
                  <a:pt x="-2628" y="103316"/>
                  <a:pt x="18" y="104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2CFB144-E3B5-087B-C76A-AFAF9F56564A}"/>
              </a:ext>
            </a:extLst>
          </p:cNvPr>
          <p:cNvSpPr/>
          <p:nvPr/>
        </p:nvSpPr>
        <p:spPr>
          <a:xfrm>
            <a:off x="6446644" y="3167501"/>
            <a:ext cx="78768" cy="724035"/>
          </a:xfrm>
          <a:custGeom>
            <a:avLst/>
            <a:gdLst>
              <a:gd name="connsiteX0" fmla="*/ 39881 w 78768"/>
              <a:gd name="connsiteY0" fmla="*/ 1149 h 724035"/>
              <a:gd name="connsiteX1" fmla="*/ 27181 w 78768"/>
              <a:gd name="connsiteY1" fmla="*/ 531374 h 724035"/>
              <a:gd name="connsiteX2" fmla="*/ 33531 w 78768"/>
              <a:gd name="connsiteY2" fmla="*/ 486924 h 724035"/>
              <a:gd name="connsiteX3" fmla="*/ 77981 w 78768"/>
              <a:gd name="connsiteY3" fmla="*/ 712349 h 724035"/>
              <a:gd name="connsiteX4" fmla="*/ 58931 w 78768"/>
              <a:gd name="connsiteY4" fmla="*/ 664724 h 724035"/>
              <a:gd name="connsiteX5" fmla="*/ 20831 w 78768"/>
              <a:gd name="connsiteY5" fmla="*/ 432949 h 724035"/>
              <a:gd name="connsiteX6" fmla="*/ 4956 w 78768"/>
              <a:gd name="connsiteY6" fmla="*/ 258324 h 724035"/>
              <a:gd name="connsiteX7" fmla="*/ 1781 w 78768"/>
              <a:gd name="connsiteY7" fmla="*/ 385324 h 724035"/>
              <a:gd name="connsiteX8" fmla="*/ 39881 w 78768"/>
              <a:gd name="connsiteY8" fmla="*/ 1149 h 7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68" h="724035">
                <a:moveTo>
                  <a:pt x="39881" y="1149"/>
                </a:moveTo>
                <a:cubicBezTo>
                  <a:pt x="44114" y="25491"/>
                  <a:pt x="28239" y="450412"/>
                  <a:pt x="27181" y="531374"/>
                </a:cubicBezTo>
                <a:cubicBezTo>
                  <a:pt x="26123" y="612336"/>
                  <a:pt x="25064" y="456762"/>
                  <a:pt x="33531" y="486924"/>
                </a:cubicBezTo>
                <a:cubicBezTo>
                  <a:pt x="41998" y="517087"/>
                  <a:pt x="73748" y="682716"/>
                  <a:pt x="77981" y="712349"/>
                </a:cubicBezTo>
                <a:cubicBezTo>
                  <a:pt x="82214" y="741982"/>
                  <a:pt x="68456" y="711291"/>
                  <a:pt x="58931" y="664724"/>
                </a:cubicBezTo>
                <a:cubicBezTo>
                  <a:pt x="49406" y="618157"/>
                  <a:pt x="29827" y="500682"/>
                  <a:pt x="20831" y="432949"/>
                </a:cubicBezTo>
                <a:cubicBezTo>
                  <a:pt x="11835" y="365216"/>
                  <a:pt x="8131" y="266262"/>
                  <a:pt x="4956" y="258324"/>
                </a:cubicBezTo>
                <a:cubicBezTo>
                  <a:pt x="1781" y="250386"/>
                  <a:pt x="-2452" y="423953"/>
                  <a:pt x="1781" y="385324"/>
                </a:cubicBezTo>
                <a:cubicBezTo>
                  <a:pt x="6014" y="346695"/>
                  <a:pt x="35648" y="-23193"/>
                  <a:pt x="39881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7B9D8F9-214C-FDED-C787-35C12AA56F43}"/>
              </a:ext>
            </a:extLst>
          </p:cNvPr>
          <p:cNvSpPr/>
          <p:nvPr/>
        </p:nvSpPr>
        <p:spPr>
          <a:xfrm>
            <a:off x="6330950" y="3301716"/>
            <a:ext cx="64227" cy="682595"/>
          </a:xfrm>
          <a:custGeom>
            <a:avLst/>
            <a:gdLst>
              <a:gd name="connsiteX0" fmla="*/ 0 w 64227"/>
              <a:gd name="connsiteY0" fmla="*/ 284 h 682595"/>
              <a:gd name="connsiteX1" fmla="*/ 53975 w 64227"/>
              <a:gd name="connsiteY1" fmla="*/ 371759 h 682595"/>
              <a:gd name="connsiteX2" fmla="*/ 60325 w 64227"/>
              <a:gd name="connsiteY2" fmla="*/ 311434 h 682595"/>
              <a:gd name="connsiteX3" fmla="*/ 9525 w 64227"/>
              <a:gd name="connsiteY3" fmla="*/ 667034 h 682595"/>
              <a:gd name="connsiteX4" fmla="*/ 31750 w 64227"/>
              <a:gd name="connsiteY4" fmla="*/ 584484 h 682595"/>
              <a:gd name="connsiteX5" fmla="*/ 22225 w 64227"/>
              <a:gd name="connsiteY5" fmla="*/ 273334 h 682595"/>
              <a:gd name="connsiteX6" fmla="*/ 22225 w 64227"/>
              <a:gd name="connsiteY6" fmla="*/ 359059 h 682595"/>
              <a:gd name="connsiteX7" fmla="*/ 44450 w 64227"/>
              <a:gd name="connsiteY7" fmla="*/ 232059 h 682595"/>
              <a:gd name="connsiteX8" fmla="*/ 53975 w 64227"/>
              <a:gd name="connsiteY8" fmla="*/ 308259 h 682595"/>
              <a:gd name="connsiteX9" fmla="*/ 0 w 64227"/>
              <a:gd name="connsiteY9" fmla="*/ 284 h 6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27" h="682595">
                <a:moveTo>
                  <a:pt x="0" y="284"/>
                </a:moveTo>
                <a:cubicBezTo>
                  <a:pt x="0" y="10867"/>
                  <a:pt x="43921" y="319901"/>
                  <a:pt x="53975" y="371759"/>
                </a:cubicBezTo>
                <a:cubicBezTo>
                  <a:pt x="64029" y="423617"/>
                  <a:pt x="67733" y="262222"/>
                  <a:pt x="60325" y="311434"/>
                </a:cubicBezTo>
                <a:cubicBezTo>
                  <a:pt x="52917" y="360646"/>
                  <a:pt x="14287" y="621526"/>
                  <a:pt x="9525" y="667034"/>
                </a:cubicBezTo>
                <a:cubicBezTo>
                  <a:pt x="4763" y="712542"/>
                  <a:pt x="29633" y="650101"/>
                  <a:pt x="31750" y="584484"/>
                </a:cubicBezTo>
                <a:cubicBezTo>
                  <a:pt x="33867" y="518867"/>
                  <a:pt x="23812" y="310905"/>
                  <a:pt x="22225" y="273334"/>
                </a:cubicBezTo>
                <a:cubicBezTo>
                  <a:pt x="20638" y="235763"/>
                  <a:pt x="18521" y="365938"/>
                  <a:pt x="22225" y="359059"/>
                </a:cubicBezTo>
                <a:cubicBezTo>
                  <a:pt x="25929" y="352180"/>
                  <a:pt x="39158" y="240526"/>
                  <a:pt x="44450" y="232059"/>
                </a:cubicBezTo>
                <a:cubicBezTo>
                  <a:pt x="49742" y="223592"/>
                  <a:pt x="60854" y="338951"/>
                  <a:pt x="53975" y="308259"/>
                </a:cubicBezTo>
                <a:cubicBezTo>
                  <a:pt x="47096" y="277567"/>
                  <a:pt x="0" y="-10299"/>
                  <a:pt x="0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842A1AF-DE96-5E44-58C2-A194835D85BB}"/>
              </a:ext>
            </a:extLst>
          </p:cNvPr>
          <p:cNvSpPr/>
          <p:nvPr/>
        </p:nvSpPr>
        <p:spPr>
          <a:xfrm>
            <a:off x="6318221" y="3962165"/>
            <a:ext cx="176691" cy="305180"/>
          </a:xfrm>
          <a:custGeom>
            <a:avLst/>
            <a:gdLst>
              <a:gd name="connsiteX0" fmla="*/ 38129 w 176691"/>
              <a:gd name="connsiteY0" fmla="*/ 235 h 305180"/>
              <a:gd name="connsiteX1" fmla="*/ 47654 w 176691"/>
              <a:gd name="connsiteY1" fmla="*/ 114535 h 305180"/>
              <a:gd name="connsiteX2" fmla="*/ 69879 w 176691"/>
              <a:gd name="connsiteY2" fmla="*/ 193910 h 305180"/>
              <a:gd name="connsiteX3" fmla="*/ 54004 w 176691"/>
              <a:gd name="connsiteY3" fmla="*/ 178035 h 305180"/>
              <a:gd name="connsiteX4" fmla="*/ 76229 w 176691"/>
              <a:gd name="connsiteY4" fmla="*/ 238360 h 305180"/>
              <a:gd name="connsiteX5" fmla="*/ 73054 w 176691"/>
              <a:gd name="connsiteY5" fmla="*/ 241535 h 305180"/>
              <a:gd name="connsiteX6" fmla="*/ 174654 w 176691"/>
              <a:gd name="connsiteY6" fmla="*/ 301860 h 305180"/>
              <a:gd name="connsiteX7" fmla="*/ 130204 w 176691"/>
              <a:gd name="connsiteY7" fmla="*/ 282810 h 305180"/>
              <a:gd name="connsiteX8" fmla="*/ 3204 w 176691"/>
              <a:gd name="connsiteY8" fmla="*/ 162160 h 305180"/>
              <a:gd name="connsiteX9" fmla="*/ 38129 w 176691"/>
              <a:gd name="connsiteY9" fmla="*/ 209785 h 305180"/>
              <a:gd name="connsiteX10" fmla="*/ 38129 w 176691"/>
              <a:gd name="connsiteY10" fmla="*/ 146285 h 305180"/>
              <a:gd name="connsiteX11" fmla="*/ 50829 w 176691"/>
              <a:gd name="connsiteY11" fmla="*/ 174860 h 305180"/>
              <a:gd name="connsiteX12" fmla="*/ 47654 w 176691"/>
              <a:gd name="connsiteY12" fmla="*/ 85960 h 305180"/>
              <a:gd name="connsiteX13" fmla="*/ 38129 w 176691"/>
              <a:gd name="connsiteY13" fmla="*/ 235 h 3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691" h="305180">
                <a:moveTo>
                  <a:pt x="38129" y="235"/>
                </a:moveTo>
                <a:cubicBezTo>
                  <a:pt x="38129" y="4997"/>
                  <a:pt x="42362" y="82256"/>
                  <a:pt x="47654" y="114535"/>
                </a:cubicBezTo>
                <a:cubicBezTo>
                  <a:pt x="52946" y="146814"/>
                  <a:pt x="68821" y="183327"/>
                  <a:pt x="69879" y="193910"/>
                </a:cubicBezTo>
                <a:cubicBezTo>
                  <a:pt x="70937" y="204493"/>
                  <a:pt x="52946" y="170627"/>
                  <a:pt x="54004" y="178035"/>
                </a:cubicBezTo>
                <a:cubicBezTo>
                  <a:pt x="55062" y="185443"/>
                  <a:pt x="76229" y="238360"/>
                  <a:pt x="76229" y="238360"/>
                </a:cubicBezTo>
                <a:cubicBezTo>
                  <a:pt x="79404" y="248943"/>
                  <a:pt x="56650" y="230952"/>
                  <a:pt x="73054" y="241535"/>
                </a:cubicBezTo>
                <a:cubicBezTo>
                  <a:pt x="89458" y="252118"/>
                  <a:pt x="165129" y="294981"/>
                  <a:pt x="174654" y="301860"/>
                </a:cubicBezTo>
                <a:cubicBezTo>
                  <a:pt x="184179" y="308739"/>
                  <a:pt x="158779" y="306093"/>
                  <a:pt x="130204" y="282810"/>
                </a:cubicBezTo>
                <a:cubicBezTo>
                  <a:pt x="101629" y="259527"/>
                  <a:pt x="18550" y="174331"/>
                  <a:pt x="3204" y="162160"/>
                </a:cubicBezTo>
                <a:cubicBezTo>
                  <a:pt x="-12142" y="149989"/>
                  <a:pt x="32308" y="212431"/>
                  <a:pt x="38129" y="209785"/>
                </a:cubicBezTo>
                <a:cubicBezTo>
                  <a:pt x="43950" y="207139"/>
                  <a:pt x="36012" y="152106"/>
                  <a:pt x="38129" y="146285"/>
                </a:cubicBezTo>
                <a:cubicBezTo>
                  <a:pt x="40246" y="140464"/>
                  <a:pt x="49242" y="184914"/>
                  <a:pt x="50829" y="174860"/>
                </a:cubicBezTo>
                <a:cubicBezTo>
                  <a:pt x="52416" y="164806"/>
                  <a:pt x="49771" y="107656"/>
                  <a:pt x="47654" y="85960"/>
                </a:cubicBezTo>
                <a:cubicBezTo>
                  <a:pt x="45537" y="64264"/>
                  <a:pt x="38129" y="-4527"/>
                  <a:pt x="38129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71D399E-15B8-E270-1846-CBA478A4802D}"/>
              </a:ext>
            </a:extLst>
          </p:cNvPr>
          <p:cNvSpPr/>
          <p:nvPr/>
        </p:nvSpPr>
        <p:spPr>
          <a:xfrm>
            <a:off x="6369018" y="3749571"/>
            <a:ext cx="66796" cy="296566"/>
          </a:xfrm>
          <a:custGeom>
            <a:avLst/>
            <a:gdLst>
              <a:gd name="connsiteX0" fmla="*/ 66707 w 66796"/>
              <a:gd name="connsiteY0" fmla="*/ 104 h 296566"/>
              <a:gd name="connsiteX1" fmla="*/ 44482 w 66796"/>
              <a:gd name="connsiteY1" fmla="*/ 203304 h 296566"/>
              <a:gd name="connsiteX2" fmla="*/ 44482 w 66796"/>
              <a:gd name="connsiteY2" fmla="*/ 295379 h 296566"/>
              <a:gd name="connsiteX3" fmla="*/ 31782 w 66796"/>
              <a:gd name="connsiteY3" fmla="*/ 244579 h 296566"/>
              <a:gd name="connsiteX4" fmla="*/ 32 w 66796"/>
              <a:gd name="connsiteY4" fmla="*/ 92179 h 296566"/>
              <a:gd name="connsiteX5" fmla="*/ 38132 w 66796"/>
              <a:gd name="connsiteY5" fmla="*/ 212829 h 296566"/>
              <a:gd name="connsiteX6" fmla="*/ 28607 w 66796"/>
              <a:gd name="connsiteY6" fmla="*/ 117579 h 296566"/>
              <a:gd name="connsiteX7" fmla="*/ 34957 w 66796"/>
              <a:gd name="connsiteY7" fmla="*/ 231879 h 296566"/>
              <a:gd name="connsiteX8" fmla="*/ 66707 w 66796"/>
              <a:gd name="connsiteY8" fmla="*/ 104 h 2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96" h="296566">
                <a:moveTo>
                  <a:pt x="66707" y="104"/>
                </a:moveTo>
                <a:cubicBezTo>
                  <a:pt x="68294" y="-4658"/>
                  <a:pt x="48186" y="154092"/>
                  <a:pt x="44482" y="203304"/>
                </a:cubicBezTo>
                <a:cubicBezTo>
                  <a:pt x="40778" y="252517"/>
                  <a:pt x="46599" y="288500"/>
                  <a:pt x="44482" y="295379"/>
                </a:cubicBezTo>
                <a:cubicBezTo>
                  <a:pt x="42365" y="302258"/>
                  <a:pt x="39190" y="278446"/>
                  <a:pt x="31782" y="244579"/>
                </a:cubicBezTo>
                <a:cubicBezTo>
                  <a:pt x="24374" y="210712"/>
                  <a:pt x="-1026" y="97470"/>
                  <a:pt x="32" y="92179"/>
                </a:cubicBezTo>
                <a:cubicBezTo>
                  <a:pt x="1090" y="86888"/>
                  <a:pt x="33370" y="208596"/>
                  <a:pt x="38132" y="212829"/>
                </a:cubicBezTo>
                <a:cubicBezTo>
                  <a:pt x="42894" y="217062"/>
                  <a:pt x="29136" y="114404"/>
                  <a:pt x="28607" y="117579"/>
                </a:cubicBezTo>
                <a:cubicBezTo>
                  <a:pt x="28078" y="120754"/>
                  <a:pt x="24374" y="253046"/>
                  <a:pt x="34957" y="231879"/>
                </a:cubicBezTo>
                <a:cubicBezTo>
                  <a:pt x="45540" y="210712"/>
                  <a:pt x="65120" y="4866"/>
                  <a:pt x="6670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1ED905D-4D61-A074-556D-9C9EE46EA39D}"/>
              </a:ext>
            </a:extLst>
          </p:cNvPr>
          <p:cNvSpPr/>
          <p:nvPr/>
        </p:nvSpPr>
        <p:spPr>
          <a:xfrm>
            <a:off x="6403867" y="3733799"/>
            <a:ext cx="25550" cy="170019"/>
          </a:xfrm>
          <a:custGeom>
            <a:avLst/>
            <a:gdLst>
              <a:gd name="connsiteX0" fmla="*/ 25508 w 25550"/>
              <a:gd name="connsiteY0" fmla="*/ 1 h 170019"/>
              <a:gd name="connsiteX1" fmla="*/ 108 w 25550"/>
              <a:gd name="connsiteY1" fmla="*/ 168276 h 170019"/>
              <a:gd name="connsiteX2" fmla="*/ 15983 w 25550"/>
              <a:gd name="connsiteY2" fmla="*/ 92076 h 170019"/>
              <a:gd name="connsiteX3" fmla="*/ 6458 w 25550"/>
              <a:gd name="connsiteY3" fmla="*/ 165101 h 170019"/>
              <a:gd name="connsiteX4" fmla="*/ 25508 w 25550"/>
              <a:gd name="connsiteY4" fmla="*/ 1 h 17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0" h="170019">
                <a:moveTo>
                  <a:pt x="25508" y="1"/>
                </a:moveTo>
                <a:cubicBezTo>
                  <a:pt x="24450" y="530"/>
                  <a:pt x="1695" y="152930"/>
                  <a:pt x="108" y="168276"/>
                </a:cubicBezTo>
                <a:cubicBezTo>
                  <a:pt x="-1480" y="183622"/>
                  <a:pt x="14925" y="92605"/>
                  <a:pt x="15983" y="92076"/>
                </a:cubicBezTo>
                <a:cubicBezTo>
                  <a:pt x="17041" y="91547"/>
                  <a:pt x="5400" y="178859"/>
                  <a:pt x="6458" y="165101"/>
                </a:cubicBezTo>
                <a:cubicBezTo>
                  <a:pt x="7516" y="151343"/>
                  <a:pt x="26566" y="-528"/>
                  <a:pt x="255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62E28CC-86D3-C1AD-92A4-877EC63B08B8}"/>
              </a:ext>
            </a:extLst>
          </p:cNvPr>
          <p:cNvSpPr/>
          <p:nvPr/>
        </p:nvSpPr>
        <p:spPr>
          <a:xfrm>
            <a:off x="6516789" y="3940167"/>
            <a:ext cx="100910" cy="230348"/>
          </a:xfrm>
          <a:custGeom>
            <a:avLst/>
            <a:gdLst>
              <a:gd name="connsiteX0" fmla="*/ 7836 w 100910"/>
              <a:gd name="connsiteY0" fmla="*/ 8 h 230348"/>
              <a:gd name="connsiteX1" fmla="*/ 64986 w 100910"/>
              <a:gd name="connsiteY1" fmla="*/ 101608 h 230348"/>
              <a:gd name="connsiteX2" fmla="*/ 71336 w 100910"/>
              <a:gd name="connsiteY2" fmla="*/ 95258 h 230348"/>
              <a:gd name="connsiteX3" fmla="*/ 61811 w 100910"/>
              <a:gd name="connsiteY3" fmla="*/ 146058 h 230348"/>
              <a:gd name="connsiteX4" fmla="*/ 4661 w 100910"/>
              <a:gd name="connsiteY4" fmla="*/ 228608 h 230348"/>
              <a:gd name="connsiteX5" fmla="*/ 14186 w 100910"/>
              <a:gd name="connsiteY5" fmla="*/ 196858 h 230348"/>
              <a:gd name="connsiteX6" fmla="*/ 99911 w 100910"/>
              <a:gd name="connsiteY6" fmla="*/ 133358 h 230348"/>
              <a:gd name="connsiteX7" fmla="*/ 61811 w 100910"/>
              <a:gd name="connsiteY7" fmla="*/ 85733 h 230348"/>
              <a:gd name="connsiteX8" fmla="*/ 74511 w 100910"/>
              <a:gd name="connsiteY8" fmla="*/ 107958 h 230348"/>
              <a:gd name="connsiteX9" fmla="*/ 7836 w 100910"/>
              <a:gd name="connsiteY9" fmla="*/ 8 h 2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0" h="230348">
                <a:moveTo>
                  <a:pt x="7836" y="8"/>
                </a:moveTo>
                <a:cubicBezTo>
                  <a:pt x="6248" y="-1050"/>
                  <a:pt x="64986" y="101608"/>
                  <a:pt x="64986" y="101608"/>
                </a:cubicBezTo>
                <a:cubicBezTo>
                  <a:pt x="75569" y="117483"/>
                  <a:pt x="71865" y="87850"/>
                  <a:pt x="71336" y="95258"/>
                </a:cubicBezTo>
                <a:cubicBezTo>
                  <a:pt x="70807" y="102666"/>
                  <a:pt x="72923" y="123833"/>
                  <a:pt x="61811" y="146058"/>
                </a:cubicBezTo>
                <a:cubicBezTo>
                  <a:pt x="50699" y="168283"/>
                  <a:pt x="12599" y="220141"/>
                  <a:pt x="4661" y="228608"/>
                </a:cubicBezTo>
                <a:cubicBezTo>
                  <a:pt x="-3277" y="237075"/>
                  <a:pt x="-1689" y="212733"/>
                  <a:pt x="14186" y="196858"/>
                </a:cubicBezTo>
                <a:cubicBezTo>
                  <a:pt x="30061" y="180983"/>
                  <a:pt x="91974" y="151879"/>
                  <a:pt x="99911" y="133358"/>
                </a:cubicBezTo>
                <a:cubicBezTo>
                  <a:pt x="107848" y="114837"/>
                  <a:pt x="66044" y="89966"/>
                  <a:pt x="61811" y="85733"/>
                </a:cubicBezTo>
                <a:cubicBezTo>
                  <a:pt x="57578" y="81500"/>
                  <a:pt x="78215" y="117483"/>
                  <a:pt x="74511" y="107958"/>
                </a:cubicBezTo>
                <a:cubicBezTo>
                  <a:pt x="70807" y="98433"/>
                  <a:pt x="9424" y="1066"/>
                  <a:pt x="783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3406DC40-5BBC-E616-B8EC-B70C59E8B57E}"/>
              </a:ext>
            </a:extLst>
          </p:cNvPr>
          <p:cNvSpPr/>
          <p:nvPr/>
        </p:nvSpPr>
        <p:spPr>
          <a:xfrm>
            <a:off x="6457943" y="3686036"/>
            <a:ext cx="83497" cy="520844"/>
          </a:xfrm>
          <a:custGeom>
            <a:avLst/>
            <a:gdLst>
              <a:gd name="connsiteX0" fmla="*/ 7 w 83497"/>
              <a:gd name="connsiteY0" fmla="*/ 139 h 520844"/>
              <a:gd name="connsiteX1" fmla="*/ 31757 w 83497"/>
              <a:gd name="connsiteY1" fmla="*/ 362089 h 520844"/>
              <a:gd name="connsiteX2" fmla="*/ 34932 w 83497"/>
              <a:gd name="connsiteY2" fmla="*/ 317639 h 520844"/>
              <a:gd name="connsiteX3" fmla="*/ 41282 w 83497"/>
              <a:gd name="connsiteY3" fmla="*/ 390664 h 520844"/>
              <a:gd name="connsiteX4" fmla="*/ 22232 w 83497"/>
              <a:gd name="connsiteY4" fmla="*/ 517664 h 520844"/>
              <a:gd name="connsiteX5" fmla="*/ 22232 w 83497"/>
              <a:gd name="connsiteY5" fmla="*/ 473214 h 520844"/>
              <a:gd name="connsiteX6" fmla="*/ 82557 w 83497"/>
              <a:gd name="connsiteY6" fmla="*/ 371614 h 520844"/>
              <a:gd name="connsiteX7" fmla="*/ 57157 w 83497"/>
              <a:gd name="connsiteY7" fmla="*/ 403364 h 520844"/>
              <a:gd name="connsiteX8" fmla="*/ 31757 w 83497"/>
              <a:gd name="connsiteY8" fmla="*/ 339864 h 520844"/>
              <a:gd name="connsiteX9" fmla="*/ 34932 w 83497"/>
              <a:gd name="connsiteY9" fmla="*/ 371614 h 520844"/>
              <a:gd name="connsiteX10" fmla="*/ 44457 w 83497"/>
              <a:gd name="connsiteY10" fmla="*/ 241439 h 520844"/>
              <a:gd name="connsiteX11" fmla="*/ 34932 w 83497"/>
              <a:gd name="connsiteY11" fmla="*/ 317639 h 520844"/>
              <a:gd name="connsiteX12" fmla="*/ 7 w 83497"/>
              <a:gd name="connsiteY12" fmla="*/ 139 h 5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497" h="520844">
                <a:moveTo>
                  <a:pt x="7" y="139"/>
                </a:moveTo>
                <a:cubicBezTo>
                  <a:pt x="-522" y="7547"/>
                  <a:pt x="25936" y="309172"/>
                  <a:pt x="31757" y="362089"/>
                </a:cubicBezTo>
                <a:cubicBezTo>
                  <a:pt x="37578" y="415006"/>
                  <a:pt x="33345" y="312877"/>
                  <a:pt x="34932" y="317639"/>
                </a:cubicBezTo>
                <a:cubicBezTo>
                  <a:pt x="36519" y="322401"/>
                  <a:pt x="43399" y="357327"/>
                  <a:pt x="41282" y="390664"/>
                </a:cubicBezTo>
                <a:cubicBezTo>
                  <a:pt x="39165" y="424001"/>
                  <a:pt x="25407" y="503906"/>
                  <a:pt x="22232" y="517664"/>
                </a:cubicBezTo>
                <a:cubicBezTo>
                  <a:pt x="19057" y="531422"/>
                  <a:pt x="12178" y="497556"/>
                  <a:pt x="22232" y="473214"/>
                </a:cubicBezTo>
                <a:cubicBezTo>
                  <a:pt x="32286" y="448872"/>
                  <a:pt x="76736" y="383256"/>
                  <a:pt x="82557" y="371614"/>
                </a:cubicBezTo>
                <a:cubicBezTo>
                  <a:pt x="88378" y="359972"/>
                  <a:pt x="65624" y="408656"/>
                  <a:pt x="57157" y="403364"/>
                </a:cubicBezTo>
                <a:cubicBezTo>
                  <a:pt x="48690" y="398072"/>
                  <a:pt x="35461" y="345156"/>
                  <a:pt x="31757" y="339864"/>
                </a:cubicBezTo>
                <a:cubicBezTo>
                  <a:pt x="28053" y="334572"/>
                  <a:pt x="32815" y="388018"/>
                  <a:pt x="34932" y="371614"/>
                </a:cubicBezTo>
                <a:cubicBezTo>
                  <a:pt x="37049" y="355210"/>
                  <a:pt x="44457" y="250435"/>
                  <a:pt x="44457" y="241439"/>
                </a:cubicBezTo>
                <a:cubicBezTo>
                  <a:pt x="44457" y="232443"/>
                  <a:pt x="40753" y="352564"/>
                  <a:pt x="34932" y="317639"/>
                </a:cubicBezTo>
                <a:cubicBezTo>
                  <a:pt x="29111" y="282714"/>
                  <a:pt x="536" y="-7269"/>
                  <a:pt x="7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2D8093B-A46B-342B-6004-73899581249D}"/>
              </a:ext>
            </a:extLst>
          </p:cNvPr>
          <p:cNvSpPr/>
          <p:nvPr/>
        </p:nvSpPr>
        <p:spPr>
          <a:xfrm>
            <a:off x="6416593" y="3924213"/>
            <a:ext cx="38313" cy="281550"/>
          </a:xfrm>
          <a:custGeom>
            <a:avLst/>
            <a:gdLst>
              <a:gd name="connsiteX0" fmla="*/ 38182 w 38313"/>
              <a:gd name="connsiteY0" fmla="*/ 87 h 281550"/>
              <a:gd name="connsiteX1" fmla="*/ 25482 w 38313"/>
              <a:gd name="connsiteY1" fmla="*/ 193762 h 281550"/>
              <a:gd name="connsiteX2" fmla="*/ 31832 w 38313"/>
              <a:gd name="connsiteY2" fmla="*/ 279487 h 281550"/>
              <a:gd name="connsiteX3" fmla="*/ 25482 w 38313"/>
              <a:gd name="connsiteY3" fmla="*/ 247737 h 281550"/>
              <a:gd name="connsiteX4" fmla="*/ 82 w 38313"/>
              <a:gd name="connsiteY4" fmla="*/ 168362 h 281550"/>
              <a:gd name="connsiteX5" fmla="*/ 35007 w 38313"/>
              <a:gd name="connsiteY5" fmla="*/ 225512 h 281550"/>
              <a:gd name="connsiteX6" fmla="*/ 15957 w 38313"/>
              <a:gd name="connsiteY6" fmla="*/ 152487 h 281550"/>
              <a:gd name="connsiteX7" fmla="*/ 15957 w 38313"/>
              <a:gd name="connsiteY7" fmla="*/ 168362 h 281550"/>
              <a:gd name="connsiteX8" fmla="*/ 38182 w 38313"/>
              <a:gd name="connsiteY8" fmla="*/ 87 h 2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3" h="281550">
                <a:moveTo>
                  <a:pt x="38182" y="87"/>
                </a:moveTo>
                <a:cubicBezTo>
                  <a:pt x="39769" y="4320"/>
                  <a:pt x="26540" y="147195"/>
                  <a:pt x="25482" y="193762"/>
                </a:cubicBezTo>
                <a:cubicBezTo>
                  <a:pt x="24424" y="240329"/>
                  <a:pt x="31832" y="270491"/>
                  <a:pt x="31832" y="279487"/>
                </a:cubicBezTo>
                <a:cubicBezTo>
                  <a:pt x="31832" y="288483"/>
                  <a:pt x="30774" y="266258"/>
                  <a:pt x="25482" y="247737"/>
                </a:cubicBezTo>
                <a:cubicBezTo>
                  <a:pt x="20190" y="229216"/>
                  <a:pt x="-1505" y="172066"/>
                  <a:pt x="82" y="168362"/>
                </a:cubicBezTo>
                <a:cubicBezTo>
                  <a:pt x="1669" y="164658"/>
                  <a:pt x="32361" y="228158"/>
                  <a:pt x="35007" y="225512"/>
                </a:cubicBezTo>
                <a:cubicBezTo>
                  <a:pt x="37653" y="222866"/>
                  <a:pt x="15957" y="152487"/>
                  <a:pt x="15957" y="152487"/>
                </a:cubicBezTo>
                <a:cubicBezTo>
                  <a:pt x="12782" y="142962"/>
                  <a:pt x="12782" y="190058"/>
                  <a:pt x="15957" y="168362"/>
                </a:cubicBezTo>
                <a:cubicBezTo>
                  <a:pt x="19132" y="146666"/>
                  <a:pt x="36595" y="-4146"/>
                  <a:pt x="3818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6AEF009-970D-C68C-1C75-FDE65C0971A8}"/>
              </a:ext>
            </a:extLst>
          </p:cNvPr>
          <p:cNvSpPr/>
          <p:nvPr/>
        </p:nvSpPr>
        <p:spPr>
          <a:xfrm>
            <a:off x="6556036" y="3948902"/>
            <a:ext cx="111877" cy="201405"/>
          </a:xfrm>
          <a:custGeom>
            <a:avLst/>
            <a:gdLst>
              <a:gd name="connsiteX0" fmla="*/ 9864 w 111877"/>
              <a:gd name="connsiteY0" fmla="*/ 798 h 201405"/>
              <a:gd name="connsiteX1" fmla="*/ 70189 w 111877"/>
              <a:gd name="connsiteY1" fmla="*/ 64298 h 201405"/>
              <a:gd name="connsiteX2" fmla="*/ 98764 w 111877"/>
              <a:gd name="connsiteY2" fmla="*/ 108748 h 201405"/>
              <a:gd name="connsiteX3" fmla="*/ 89239 w 111877"/>
              <a:gd name="connsiteY3" fmla="*/ 134148 h 201405"/>
              <a:gd name="connsiteX4" fmla="*/ 339 w 111877"/>
              <a:gd name="connsiteY4" fmla="*/ 200823 h 201405"/>
              <a:gd name="connsiteX5" fmla="*/ 60664 w 111877"/>
              <a:gd name="connsiteY5" fmla="*/ 165898 h 201405"/>
              <a:gd name="connsiteX6" fmla="*/ 111464 w 111877"/>
              <a:gd name="connsiteY6" fmla="*/ 153198 h 201405"/>
              <a:gd name="connsiteX7" fmla="*/ 86064 w 111877"/>
              <a:gd name="connsiteY7" fmla="*/ 96048 h 201405"/>
              <a:gd name="connsiteX8" fmla="*/ 95589 w 111877"/>
              <a:gd name="connsiteY8" fmla="*/ 111923 h 201405"/>
              <a:gd name="connsiteX9" fmla="*/ 9864 w 111877"/>
              <a:gd name="connsiteY9" fmla="*/ 798 h 20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77" h="201405">
                <a:moveTo>
                  <a:pt x="9864" y="798"/>
                </a:moveTo>
                <a:cubicBezTo>
                  <a:pt x="5631" y="-7139"/>
                  <a:pt x="55372" y="46306"/>
                  <a:pt x="70189" y="64298"/>
                </a:cubicBezTo>
                <a:cubicBezTo>
                  <a:pt x="85006" y="82290"/>
                  <a:pt x="95589" y="97106"/>
                  <a:pt x="98764" y="108748"/>
                </a:cubicBezTo>
                <a:cubicBezTo>
                  <a:pt x="101939" y="120390"/>
                  <a:pt x="105643" y="118802"/>
                  <a:pt x="89239" y="134148"/>
                </a:cubicBezTo>
                <a:cubicBezTo>
                  <a:pt x="72835" y="149494"/>
                  <a:pt x="5101" y="195531"/>
                  <a:pt x="339" y="200823"/>
                </a:cubicBezTo>
                <a:cubicBezTo>
                  <a:pt x="-4424" y="206115"/>
                  <a:pt x="42143" y="173835"/>
                  <a:pt x="60664" y="165898"/>
                </a:cubicBezTo>
                <a:cubicBezTo>
                  <a:pt x="79185" y="157961"/>
                  <a:pt x="107231" y="164840"/>
                  <a:pt x="111464" y="153198"/>
                </a:cubicBezTo>
                <a:cubicBezTo>
                  <a:pt x="115697" y="141556"/>
                  <a:pt x="86064" y="96048"/>
                  <a:pt x="86064" y="96048"/>
                </a:cubicBezTo>
                <a:cubicBezTo>
                  <a:pt x="83418" y="89169"/>
                  <a:pt x="103526" y="126210"/>
                  <a:pt x="95589" y="111923"/>
                </a:cubicBezTo>
                <a:cubicBezTo>
                  <a:pt x="87652" y="97636"/>
                  <a:pt x="14097" y="8735"/>
                  <a:pt x="9864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C95AE6EE-C6F7-3AAF-132A-CE7DC5FB552A}"/>
              </a:ext>
            </a:extLst>
          </p:cNvPr>
          <p:cNvSpPr/>
          <p:nvPr/>
        </p:nvSpPr>
        <p:spPr>
          <a:xfrm>
            <a:off x="6497053" y="4121071"/>
            <a:ext cx="110306" cy="149384"/>
          </a:xfrm>
          <a:custGeom>
            <a:avLst/>
            <a:gdLst>
              <a:gd name="connsiteX0" fmla="*/ 110122 w 110306"/>
              <a:gd name="connsiteY0" fmla="*/ 79 h 149384"/>
              <a:gd name="connsiteX1" fmla="*/ 27572 w 110306"/>
              <a:gd name="connsiteY1" fmla="*/ 63579 h 149384"/>
              <a:gd name="connsiteX2" fmla="*/ 8522 w 110306"/>
              <a:gd name="connsiteY2" fmla="*/ 149304 h 149384"/>
              <a:gd name="connsiteX3" fmla="*/ 21222 w 110306"/>
              <a:gd name="connsiteY3" fmla="*/ 47704 h 149384"/>
              <a:gd name="connsiteX4" fmla="*/ 2172 w 110306"/>
              <a:gd name="connsiteY4" fmla="*/ 76279 h 149384"/>
              <a:gd name="connsiteX5" fmla="*/ 110122 w 110306"/>
              <a:gd name="connsiteY5" fmla="*/ 79 h 14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06" h="149384">
                <a:moveTo>
                  <a:pt x="110122" y="79"/>
                </a:moveTo>
                <a:cubicBezTo>
                  <a:pt x="114355" y="-2038"/>
                  <a:pt x="44505" y="38708"/>
                  <a:pt x="27572" y="63579"/>
                </a:cubicBezTo>
                <a:cubicBezTo>
                  <a:pt x="10639" y="88450"/>
                  <a:pt x="9580" y="151950"/>
                  <a:pt x="8522" y="149304"/>
                </a:cubicBezTo>
                <a:cubicBezTo>
                  <a:pt x="7464" y="146658"/>
                  <a:pt x="22280" y="59875"/>
                  <a:pt x="21222" y="47704"/>
                </a:cubicBezTo>
                <a:cubicBezTo>
                  <a:pt x="20164" y="35533"/>
                  <a:pt x="-7882" y="83687"/>
                  <a:pt x="2172" y="76279"/>
                </a:cubicBezTo>
                <a:cubicBezTo>
                  <a:pt x="12226" y="68871"/>
                  <a:pt x="105889" y="2196"/>
                  <a:pt x="11012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F003E08-5FC7-1FC7-238C-F306544F11A6}"/>
              </a:ext>
            </a:extLst>
          </p:cNvPr>
          <p:cNvSpPr/>
          <p:nvPr/>
        </p:nvSpPr>
        <p:spPr>
          <a:xfrm>
            <a:off x="6269693" y="4184648"/>
            <a:ext cx="170655" cy="188499"/>
          </a:xfrm>
          <a:custGeom>
            <a:avLst/>
            <a:gdLst>
              <a:gd name="connsiteX0" fmla="*/ 48557 w 170655"/>
              <a:gd name="connsiteY0" fmla="*/ 2 h 188499"/>
              <a:gd name="connsiteX1" fmla="*/ 16807 w 170655"/>
              <a:gd name="connsiteY1" fmla="*/ 101602 h 188499"/>
              <a:gd name="connsiteX2" fmla="*/ 61257 w 170655"/>
              <a:gd name="connsiteY2" fmla="*/ 165102 h 188499"/>
              <a:gd name="connsiteX3" fmla="*/ 32682 w 170655"/>
              <a:gd name="connsiteY3" fmla="*/ 127002 h 188499"/>
              <a:gd name="connsiteX4" fmla="*/ 166032 w 170655"/>
              <a:gd name="connsiteY4" fmla="*/ 187327 h 188499"/>
              <a:gd name="connsiteX5" fmla="*/ 127932 w 170655"/>
              <a:gd name="connsiteY5" fmla="*/ 165102 h 188499"/>
              <a:gd name="connsiteX6" fmla="*/ 10457 w 170655"/>
              <a:gd name="connsiteY6" fmla="*/ 142877 h 188499"/>
              <a:gd name="connsiteX7" fmla="*/ 19982 w 170655"/>
              <a:gd name="connsiteY7" fmla="*/ 79377 h 188499"/>
              <a:gd name="connsiteX8" fmla="*/ 932 w 170655"/>
              <a:gd name="connsiteY8" fmla="*/ 104777 h 188499"/>
              <a:gd name="connsiteX9" fmla="*/ 48557 w 170655"/>
              <a:gd name="connsiteY9" fmla="*/ 2 h 18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5" h="188499">
                <a:moveTo>
                  <a:pt x="48557" y="2"/>
                </a:moveTo>
                <a:cubicBezTo>
                  <a:pt x="51203" y="-527"/>
                  <a:pt x="14690" y="74085"/>
                  <a:pt x="16807" y="101602"/>
                </a:cubicBezTo>
                <a:cubicBezTo>
                  <a:pt x="18924" y="129119"/>
                  <a:pt x="58611" y="160869"/>
                  <a:pt x="61257" y="165102"/>
                </a:cubicBezTo>
                <a:cubicBezTo>
                  <a:pt x="63903" y="169335"/>
                  <a:pt x="15220" y="123298"/>
                  <a:pt x="32682" y="127002"/>
                </a:cubicBezTo>
                <a:cubicBezTo>
                  <a:pt x="50144" y="130706"/>
                  <a:pt x="150157" y="180977"/>
                  <a:pt x="166032" y="187327"/>
                </a:cubicBezTo>
                <a:cubicBezTo>
                  <a:pt x="181907" y="193677"/>
                  <a:pt x="153861" y="172510"/>
                  <a:pt x="127932" y="165102"/>
                </a:cubicBezTo>
                <a:cubicBezTo>
                  <a:pt x="102003" y="157694"/>
                  <a:pt x="28449" y="157165"/>
                  <a:pt x="10457" y="142877"/>
                </a:cubicBezTo>
                <a:cubicBezTo>
                  <a:pt x="-7535" y="128589"/>
                  <a:pt x="21569" y="85727"/>
                  <a:pt x="19982" y="79377"/>
                </a:cubicBezTo>
                <a:cubicBezTo>
                  <a:pt x="18394" y="73027"/>
                  <a:pt x="-4889" y="116948"/>
                  <a:pt x="932" y="104777"/>
                </a:cubicBezTo>
                <a:cubicBezTo>
                  <a:pt x="6753" y="92606"/>
                  <a:pt x="45911" y="531"/>
                  <a:pt x="485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95CE083-A1D7-A1C3-1008-6018345A4BF5}"/>
              </a:ext>
            </a:extLst>
          </p:cNvPr>
          <p:cNvSpPr/>
          <p:nvPr/>
        </p:nvSpPr>
        <p:spPr>
          <a:xfrm>
            <a:off x="6794490" y="3978237"/>
            <a:ext cx="125948" cy="276905"/>
          </a:xfrm>
          <a:custGeom>
            <a:avLst/>
            <a:gdLst>
              <a:gd name="connsiteX0" fmla="*/ 10 w 125948"/>
              <a:gd name="connsiteY0" fmla="*/ 38 h 276905"/>
              <a:gd name="connsiteX1" fmla="*/ 101610 w 125948"/>
              <a:gd name="connsiteY1" fmla="*/ 117513 h 276905"/>
              <a:gd name="connsiteX2" fmla="*/ 88910 w 125948"/>
              <a:gd name="connsiteY2" fmla="*/ 193713 h 276905"/>
              <a:gd name="connsiteX3" fmla="*/ 120660 w 125948"/>
              <a:gd name="connsiteY3" fmla="*/ 171488 h 276905"/>
              <a:gd name="connsiteX4" fmla="*/ 28585 w 125948"/>
              <a:gd name="connsiteY4" fmla="*/ 273088 h 276905"/>
              <a:gd name="connsiteX5" fmla="*/ 57160 w 125948"/>
              <a:gd name="connsiteY5" fmla="*/ 247688 h 276905"/>
              <a:gd name="connsiteX6" fmla="*/ 117485 w 125948"/>
              <a:gd name="connsiteY6" fmla="*/ 174663 h 276905"/>
              <a:gd name="connsiteX7" fmla="*/ 123835 w 125948"/>
              <a:gd name="connsiteY7" fmla="*/ 88938 h 276905"/>
              <a:gd name="connsiteX8" fmla="*/ 101610 w 125948"/>
              <a:gd name="connsiteY8" fmla="*/ 146088 h 276905"/>
              <a:gd name="connsiteX9" fmla="*/ 95260 w 125948"/>
              <a:gd name="connsiteY9" fmla="*/ 104813 h 276905"/>
              <a:gd name="connsiteX10" fmla="*/ 10 w 125948"/>
              <a:gd name="connsiteY10" fmla="*/ 38 h 27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948" h="276905">
                <a:moveTo>
                  <a:pt x="10" y="38"/>
                </a:moveTo>
                <a:cubicBezTo>
                  <a:pt x="1068" y="2155"/>
                  <a:pt x="86793" y="85234"/>
                  <a:pt x="101610" y="117513"/>
                </a:cubicBezTo>
                <a:cubicBezTo>
                  <a:pt x="116427" y="149792"/>
                  <a:pt x="85735" y="184717"/>
                  <a:pt x="88910" y="193713"/>
                </a:cubicBezTo>
                <a:cubicBezTo>
                  <a:pt x="92085" y="202709"/>
                  <a:pt x="130714" y="158259"/>
                  <a:pt x="120660" y="171488"/>
                </a:cubicBezTo>
                <a:cubicBezTo>
                  <a:pt x="110606" y="184717"/>
                  <a:pt x="39168" y="260388"/>
                  <a:pt x="28585" y="273088"/>
                </a:cubicBezTo>
                <a:cubicBezTo>
                  <a:pt x="18002" y="285788"/>
                  <a:pt x="42343" y="264092"/>
                  <a:pt x="57160" y="247688"/>
                </a:cubicBezTo>
                <a:cubicBezTo>
                  <a:pt x="71977" y="231284"/>
                  <a:pt x="106373" y="201121"/>
                  <a:pt x="117485" y="174663"/>
                </a:cubicBezTo>
                <a:cubicBezTo>
                  <a:pt x="128598" y="148205"/>
                  <a:pt x="126481" y="93700"/>
                  <a:pt x="123835" y="88938"/>
                </a:cubicBezTo>
                <a:cubicBezTo>
                  <a:pt x="121189" y="84176"/>
                  <a:pt x="106372" y="143442"/>
                  <a:pt x="101610" y="146088"/>
                </a:cubicBezTo>
                <a:cubicBezTo>
                  <a:pt x="96848" y="148734"/>
                  <a:pt x="110606" y="124921"/>
                  <a:pt x="95260" y="104813"/>
                </a:cubicBezTo>
                <a:cubicBezTo>
                  <a:pt x="79914" y="84705"/>
                  <a:pt x="-1048" y="-2079"/>
                  <a:pt x="1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5DF72B4-8508-3668-3CDF-556731E87C82}"/>
              </a:ext>
            </a:extLst>
          </p:cNvPr>
          <p:cNvSpPr/>
          <p:nvPr/>
        </p:nvSpPr>
        <p:spPr>
          <a:xfrm>
            <a:off x="6530876" y="3676632"/>
            <a:ext cx="160497" cy="428695"/>
          </a:xfrm>
          <a:custGeom>
            <a:avLst/>
            <a:gdLst>
              <a:gd name="connsiteX0" fmla="*/ 99 w 160497"/>
              <a:gd name="connsiteY0" fmla="*/ 18 h 428695"/>
              <a:gd name="connsiteX1" fmla="*/ 69949 w 160497"/>
              <a:gd name="connsiteY1" fmla="*/ 228618 h 428695"/>
              <a:gd name="connsiteX2" fmla="*/ 152499 w 160497"/>
              <a:gd name="connsiteY2" fmla="*/ 327043 h 428695"/>
              <a:gd name="connsiteX3" fmla="*/ 155674 w 160497"/>
              <a:gd name="connsiteY3" fmla="*/ 428643 h 428695"/>
              <a:gd name="connsiteX4" fmla="*/ 155674 w 160497"/>
              <a:gd name="connsiteY4" fmla="*/ 339743 h 428695"/>
              <a:gd name="connsiteX5" fmla="*/ 92174 w 160497"/>
              <a:gd name="connsiteY5" fmla="*/ 254018 h 428695"/>
              <a:gd name="connsiteX6" fmla="*/ 54074 w 160497"/>
              <a:gd name="connsiteY6" fmla="*/ 200043 h 428695"/>
              <a:gd name="connsiteX7" fmla="*/ 54074 w 160497"/>
              <a:gd name="connsiteY7" fmla="*/ 241318 h 428695"/>
              <a:gd name="connsiteX8" fmla="*/ 99 w 160497"/>
              <a:gd name="connsiteY8" fmla="*/ 18 h 4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7" h="428695">
                <a:moveTo>
                  <a:pt x="99" y="18"/>
                </a:moveTo>
                <a:cubicBezTo>
                  <a:pt x="2745" y="-2099"/>
                  <a:pt x="44549" y="174114"/>
                  <a:pt x="69949" y="228618"/>
                </a:cubicBezTo>
                <a:cubicBezTo>
                  <a:pt x="95349" y="283122"/>
                  <a:pt x="138212" y="293706"/>
                  <a:pt x="152499" y="327043"/>
                </a:cubicBezTo>
                <a:cubicBezTo>
                  <a:pt x="166786" y="360380"/>
                  <a:pt x="155145" y="426526"/>
                  <a:pt x="155674" y="428643"/>
                </a:cubicBezTo>
                <a:cubicBezTo>
                  <a:pt x="156203" y="430760"/>
                  <a:pt x="166257" y="368847"/>
                  <a:pt x="155674" y="339743"/>
                </a:cubicBezTo>
                <a:cubicBezTo>
                  <a:pt x="145091" y="310639"/>
                  <a:pt x="109107" y="277301"/>
                  <a:pt x="92174" y="254018"/>
                </a:cubicBezTo>
                <a:cubicBezTo>
                  <a:pt x="75241" y="230735"/>
                  <a:pt x="60424" y="202160"/>
                  <a:pt x="54074" y="200043"/>
                </a:cubicBezTo>
                <a:cubicBezTo>
                  <a:pt x="47724" y="197926"/>
                  <a:pt x="59895" y="269364"/>
                  <a:pt x="54074" y="241318"/>
                </a:cubicBezTo>
                <a:cubicBezTo>
                  <a:pt x="48253" y="213272"/>
                  <a:pt x="-2547" y="2135"/>
                  <a:pt x="9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F686021-DA1A-132C-6EF4-825DCEABFEF2}"/>
              </a:ext>
            </a:extLst>
          </p:cNvPr>
          <p:cNvSpPr/>
          <p:nvPr/>
        </p:nvSpPr>
        <p:spPr>
          <a:xfrm>
            <a:off x="6514005" y="4130046"/>
            <a:ext cx="119358" cy="135276"/>
          </a:xfrm>
          <a:custGeom>
            <a:avLst/>
            <a:gdLst>
              <a:gd name="connsiteX0" fmla="*/ 118570 w 119358"/>
              <a:gd name="connsiteY0" fmla="*/ 629 h 135276"/>
              <a:gd name="connsiteX1" fmla="*/ 55070 w 119358"/>
              <a:gd name="connsiteY1" fmla="*/ 67304 h 135276"/>
              <a:gd name="connsiteX2" fmla="*/ 109045 w 119358"/>
              <a:gd name="connsiteY2" fmla="*/ 133979 h 135276"/>
              <a:gd name="connsiteX3" fmla="*/ 74120 w 119358"/>
              <a:gd name="connsiteY3" fmla="*/ 108579 h 135276"/>
              <a:gd name="connsiteX4" fmla="*/ 29670 w 119358"/>
              <a:gd name="connsiteY4" fmla="*/ 73654 h 135276"/>
              <a:gd name="connsiteX5" fmla="*/ 51895 w 119358"/>
              <a:gd name="connsiteY5" fmla="*/ 54604 h 135276"/>
              <a:gd name="connsiteX6" fmla="*/ 1095 w 119358"/>
              <a:gd name="connsiteY6" fmla="*/ 108579 h 135276"/>
              <a:gd name="connsiteX7" fmla="*/ 118570 w 119358"/>
              <a:gd name="connsiteY7" fmla="*/ 629 h 1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58" h="135276">
                <a:moveTo>
                  <a:pt x="118570" y="629"/>
                </a:moveTo>
                <a:cubicBezTo>
                  <a:pt x="127566" y="-6250"/>
                  <a:pt x="56657" y="45079"/>
                  <a:pt x="55070" y="67304"/>
                </a:cubicBezTo>
                <a:cubicBezTo>
                  <a:pt x="53483" y="89529"/>
                  <a:pt x="105870" y="127100"/>
                  <a:pt x="109045" y="133979"/>
                </a:cubicBezTo>
                <a:cubicBezTo>
                  <a:pt x="112220" y="140858"/>
                  <a:pt x="87349" y="118633"/>
                  <a:pt x="74120" y="108579"/>
                </a:cubicBezTo>
                <a:cubicBezTo>
                  <a:pt x="60891" y="98525"/>
                  <a:pt x="33374" y="82650"/>
                  <a:pt x="29670" y="73654"/>
                </a:cubicBezTo>
                <a:cubicBezTo>
                  <a:pt x="25966" y="64658"/>
                  <a:pt x="56657" y="48783"/>
                  <a:pt x="51895" y="54604"/>
                </a:cubicBezTo>
                <a:cubicBezTo>
                  <a:pt x="47133" y="60425"/>
                  <a:pt x="-8430" y="118104"/>
                  <a:pt x="1095" y="108579"/>
                </a:cubicBezTo>
                <a:cubicBezTo>
                  <a:pt x="10620" y="99054"/>
                  <a:pt x="109574" y="7508"/>
                  <a:pt x="11857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F6EAF01-2FE4-AC82-B08B-95F60BCDA509}"/>
              </a:ext>
            </a:extLst>
          </p:cNvPr>
          <p:cNvSpPr/>
          <p:nvPr/>
        </p:nvSpPr>
        <p:spPr>
          <a:xfrm>
            <a:off x="6717848" y="4101674"/>
            <a:ext cx="166393" cy="70441"/>
          </a:xfrm>
          <a:custGeom>
            <a:avLst/>
            <a:gdLst>
              <a:gd name="connsiteX0" fmla="*/ 452 w 166393"/>
              <a:gd name="connsiteY0" fmla="*/ 3601 h 70441"/>
              <a:gd name="connsiteX1" fmla="*/ 70302 w 166393"/>
              <a:gd name="connsiteY1" fmla="*/ 6776 h 70441"/>
              <a:gd name="connsiteX2" fmla="*/ 143327 w 166393"/>
              <a:gd name="connsiteY2" fmla="*/ 70276 h 70441"/>
              <a:gd name="connsiteX3" fmla="*/ 111577 w 166393"/>
              <a:gd name="connsiteY3" fmla="*/ 25826 h 70441"/>
              <a:gd name="connsiteX4" fmla="*/ 165552 w 166393"/>
              <a:gd name="connsiteY4" fmla="*/ 44876 h 70441"/>
              <a:gd name="connsiteX5" fmla="*/ 140152 w 166393"/>
              <a:gd name="connsiteY5" fmla="*/ 22651 h 70441"/>
              <a:gd name="connsiteX6" fmla="*/ 83002 w 166393"/>
              <a:gd name="connsiteY6" fmla="*/ 16301 h 70441"/>
              <a:gd name="connsiteX7" fmla="*/ 105227 w 166393"/>
              <a:gd name="connsiteY7" fmla="*/ 22651 h 70441"/>
              <a:gd name="connsiteX8" fmla="*/ 452 w 166393"/>
              <a:gd name="connsiteY8" fmla="*/ 3601 h 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70441">
                <a:moveTo>
                  <a:pt x="452" y="3601"/>
                </a:moveTo>
                <a:cubicBezTo>
                  <a:pt x="-5369" y="955"/>
                  <a:pt x="46490" y="-4337"/>
                  <a:pt x="70302" y="6776"/>
                </a:cubicBezTo>
                <a:cubicBezTo>
                  <a:pt x="94115" y="17889"/>
                  <a:pt x="136448" y="67101"/>
                  <a:pt x="143327" y="70276"/>
                </a:cubicBezTo>
                <a:cubicBezTo>
                  <a:pt x="150206" y="73451"/>
                  <a:pt x="107873" y="30059"/>
                  <a:pt x="111577" y="25826"/>
                </a:cubicBezTo>
                <a:cubicBezTo>
                  <a:pt x="115281" y="21593"/>
                  <a:pt x="165552" y="44876"/>
                  <a:pt x="165552" y="44876"/>
                </a:cubicBezTo>
                <a:cubicBezTo>
                  <a:pt x="170315" y="44347"/>
                  <a:pt x="153910" y="27413"/>
                  <a:pt x="140152" y="22651"/>
                </a:cubicBezTo>
                <a:cubicBezTo>
                  <a:pt x="126394" y="17889"/>
                  <a:pt x="88823" y="16301"/>
                  <a:pt x="83002" y="16301"/>
                </a:cubicBezTo>
                <a:cubicBezTo>
                  <a:pt x="77181" y="16301"/>
                  <a:pt x="114752" y="26355"/>
                  <a:pt x="105227" y="22651"/>
                </a:cubicBezTo>
                <a:cubicBezTo>
                  <a:pt x="95702" y="18947"/>
                  <a:pt x="6273" y="6247"/>
                  <a:pt x="452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E07F3D2-C0D7-4667-B245-D9C446FB8426}"/>
              </a:ext>
            </a:extLst>
          </p:cNvPr>
          <p:cNvSpPr/>
          <p:nvPr/>
        </p:nvSpPr>
        <p:spPr>
          <a:xfrm>
            <a:off x="6667447" y="3942422"/>
            <a:ext cx="209016" cy="104422"/>
          </a:xfrm>
          <a:custGeom>
            <a:avLst/>
            <a:gdLst>
              <a:gd name="connsiteX0" fmla="*/ 53 w 209016"/>
              <a:gd name="connsiteY0" fmla="*/ 42203 h 104422"/>
              <a:gd name="connsiteX1" fmla="*/ 114353 w 209016"/>
              <a:gd name="connsiteY1" fmla="*/ 48553 h 104422"/>
              <a:gd name="connsiteX2" fmla="*/ 203253 w 209016"/>
              <a:gd name="connsiteY2" fmla="*/ 102528 h 104422"/>
              <a:gd name="connsiteX3" fmla="*/ 184203 w 209016"/>
              <a:gd name="connsiteY3" fmla="*/ 83478 h 104422"/>
              <a:gd name="connsiteX4" fmla="*/ 54028 w 209016"/>
              <a:gd name="connsiteY4" fmla="*/ 928 h 104422"/>
              <a:gd name="connsiteX5" fmla="*/ 98478 w 209016"/>
              <a:gd name="connsiteY5" fmla="*/ 39028 h 104422"/>
              <a:gd name="connsiteX6" fmla="*/ 53 w 209016"/>
              <a:gd name="connsiteY6" fmla="*/ 42203 h 10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16" h="104422">
                <a:moveTo>
                  <a:pt x="53" y="42203"/>
                </a:moveTo>
                <a:cubicBezTo>
                  <a:pt x="2699" y="43791"/>
                  <a:pt x="80486" y="38499"/>
                  <a:pt x="114353" y="48553"/>
                </a:cubicBezTo>
                <a:cubicBezTo>
                  <a:pt x="148220" y="58607"/>
                  <a:pt x="203253" y="102528"/>
                  <a:pt x="203253" y="102528"/>
                </a:cubicBezTo>
                <a:cubicBezTo>
                  <a:pt x="214895" y="108349"/>
                  <a:pt x="209074" y="100411"/>
                  <a:pt x="184203" y="83478"/>
                </a:cubicBezTo>
                <a:cubicBezTo>
                  <a:pt x="159332" y="66545"/>
                  <a:pt x="68315" y="8336"/>
                  <a:pt x="54028" y="928"/>
                </a:cubicBezTo>
                <a:cubicBezTo>
                  <a:pt x="39741" y="-6480"/>
                  <a:pt x="102711" y="32678"/>
                  <a:pt x="98478" y="39028"/>
                </a:cubicBezTo>
                <a:cubicBezTo>
                  <a:pt x="94245" y="45378"/>
                  <a:pt x="-2593" y="40615"/>
                  <a:pt x="53" y="4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D1196FA8-D997-2F56-ABF2-DF23217E6B9A}"/>
              </a:ext>
            </a:extLst>
          </p:cNvPr>
          <p:cNvSpPr/>
          <p:nvPr/>
        </p:nvSpPr>
        <p:spPr>
          <a:xfrm>
            <a:off x="6184871" y="3107706"/>
            <a:ext cx="188443" cy="486786"/>
          </a:xfrm>
          <a:custGeom>
            <a:avLst/>
            <a:gdLst>
              <a:gd name="connsiteX0" fmla="*/ 29 w 188443"/>
              <a:gd name="connsiteY0" fmla="*/ 619 h 486786"/>
              <a:gd name="connsiteX1" fmla="*/ 139729 w 188443"/>
              <a:gd name="connsiteY1" fmla="*/ 308594 h 486786"/>
              <a:gd name="connsiteX2" fmla="*/ 117504 w 188443"/>
              <a:gd name="connsiteY2" fmla="*/ 260969 h 486786"/>
              <a:gd name="connsiteX3" fmla="*/ 187354 w 188443"/>
              <a:gd name="connsiteY3" fmla="*/ 483219 h 486786"/>
              <a:gd name="connsiteX4" fmla="*/ 161954 w 188443"/>
              <a:gd name="connsiteY4" fmla="*/ 403844 h 486786"/>
              <a:gd name="connsiteX5" fmla="*/ 79404 w 188443"/>
              <a:gd name="connsiteY5" fmla="*/ 146669 h 486786"/>
              <a:gd name="connsiteX6" fmla="*/ 127029 w 188443"/>
              <a:gd name="connsiteY6" fmla="*/ 226044 h 486786"/>
              <a:gd name="connsiteX7" fmla="*/ 29 w 188443"/>
              <a:gd name="connsiteY7" fmla="*/ 619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443" h="486786">
                <a:moveTo>
                  <a:pt x="29" y="619"/>
                </a:moveTo>
                <a:cubicBezTo>
                  <a:pt x="2146" y="14377"/>
                  <a:pt x="120150" y="265202"/>
                  <a:pt x="139729" y="308594"/>
                </a:cubicBezTo>
                <a:cubicBezTo>
                  <a:pt x="159308" y="351986"/>
                  <a:pt x="109567" y="231865"/>
                  <a:pt x="117504" y="260969"/>
                </a:cubicBezTo>
                <a:cubicBezTo>
                  <a:pt x="125441" y="290073"/>
                  <a:pt x="179946" y="459407"/>
                  <a:pt x="187354" y="483219"/>
                </a:cubicBezTo>
                <a:cubicBezTo>
                  <a:pt x="194762" y="507032"/>
                  <a:pt x="161954" y="403844"/>
                  <a:pt x="161954" y="403844"/>
                </a:cubicBezTo>
                <a:cubicBezTo>
                  <a:pt x="143962" y="347752"/>
                  <a:pt x="85225" y="176302"/>
                  <a:pt x="79404" y="146669"/>
                </a:cubicBezTo>
                <a:cubicBezTo>
                  <a:pt x="73583" y="117036"/>
                  <a:pt x="142375" y="245623"/>
                  <a:pt x="127029" y="226044"/>
                </a:cubicBezTo>
                <a:cubicBezTo>
                  <a:pt x="111683" y="206465"/>
                  <a:pt x="-2088" y="-13139"/>
                  <a:pt x="29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E20E7A8-3D20-D025-0B11-E9F8BAB81EC3}"/>
              </a:ext>
            </a:extLst>
          </p:cNvPr>
          <p:cNvSpPr/>
          <p:nvPr/>
        </p:nvSpPr>
        <p:spPr>
          <a:xfrm>
            <a:off x="6375270" y="2997185"/>
            <a:ext cx="44817" cy="589445"/>
          </a:xfrm>
          <a:custGeom>
            <a:avLst/>
            <a:gdLst>
              <a:gd name="connsiteX0" fmla="*/ 9655 w 44817"/>
              <a:gd name="connsiteY0" fmla="*/ 15 h 589445"/>
              <a:gd name="connsiteX1" fmla="*/ 31880 w 44817"/>
              <a:gd name="connsiteY1" fmla="*/ 393715 h 589445"/>
              <a:gd name="connsiteX2" fmla="*/ 31880 w 44817"/>
              <a:gd name="connsiteY2" fmla="*/ 352440 h 589445"/>
              <a:gd name="connsiteX3" fmla="*/ 44580 w 44817"/>
              <a:gd name="connsiteY3" fmla="*/ 587390 h 589445"/>
              <a:gd name="connsiteX4" fmla="*/ 19180 w 44817"/>
              <a:gd name="connsiteY4" fmla="*/ 454040 h 589445"/>
              <a:gd name="connsiteX5" fmla="*/ 130 w 44817"/>
              <a:gd name="connsiteY5" fmla="*/ 234965 h 589445"/>
              <a:gd name="connsiteX6" fmla="*/ 28705 w 44817"/>
              <a:gd name="connsiteY6" fmla="*/ 409590 h 589445"/>
              <a:gd name="connsiteX7" fmla="*/ 9655 w 44817"/>
              <a:gd name="connsiteY7" fmla="*/ 15 h 58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7" h="589445">
                <a:moveTo>
                  <a:pt x="9655" y="15"/>
                </a:moveTo>
                <a:cubicBezTo>
                  <a:pt x="10184" y="-2631"/>
                  <a:pt x="28176" y="334978"/>
                  <a:pt x="31880" y="393715"/>
                </a:cubicBezTo>
                <a:cubicBezTo>
                  <a:pt x="35584" y="452452"/>
                  <a:pt x="29763" y="320161"/>
                  <a:pt x="31880" y="352440"/>
                </a:cubicBezTo>
                <a:cubicBezTo>
                  <a:pt x="33997" y="384719"/>
                  <a:pt x="46697" y="570457"/>
                  <a:pt x="44580" y="587390"/>
                </a:cubicBezTo>
                <a:cubicBezTo>
                  <a:pt x="42463" y="604323"/>
                  <a:pt x="26588" y="512777"/>
                  <a:pt x="19180" y="454040"/>
                </a:cubicBezTo>
                <a:cubicBezTo>
                  <a:pt x="11772" y="395303"/>
                  <a:pt x="-1457" y="242373"/>
                  <a:pt x="130" y="234965"/>
                </a:cubicBezTo>
                <a:cubicBezTo>
                  <a:pt x="1717" y="227557"/>
                  <a:pt x="25530" y="443986"/>
                  <a:pt x="28705" y="409590"/>
                </a:cubicBezTo>
                <a:cubicBezTo>
                  <a:pt x="31880" y="375194"/>
                  <a:pt x="9126" y="2661"/>
                  <a:pt x="965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1B848C80-6798-0EA4-7930-4F2AEAE9ABF8}"/>
              </a:ext>
            </a:extLst>
          </p:cNvPr>
          <p:cNvSpPr/>
          <p:nvPr/>
        </p:nvSpPr>
        <p:spPr>
          <a:xfrm>
            <a:off x="6514402" y="3164335"/>
            <a:ext cx="17210" cy="474890"/>
          </a:xfrm>
          <a:custGeom>
            <a:avLst/>
            <a:gdLst>
              <a:gd name="connsiteX0" fmla="*/ 3873 w 17210"/>
              <a:gd name="connsiteY0" fmla="*/ 1140 h 474890"/>
              <a:gd name="connsiteX1" fmla="*/ 698 w 17210"/>
              <a:gd name="connsiteY1" fmla="*/ 471040 h 474890"/>
              <a:gd name="connsiteX2" fmla="*/ 16573 w 17210"/>
              <a:gd name="connsiteY2" fmla="*/ 229740 h 474890"/>
              <a:gd name="connsiteX3" fmla="*/ 13398 w 17210"/>
              <a:gd name="connsiteY3" fmla="*/ 334515 h 474890"/>
              <a:gd name="connsiteX4" fmla="*/ 3873 w 17210"/>
              <a:gd name="connsiteY4" fmla="*/ 1140 h 47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" h="474890">
                <a:moveTo>
                  <a:pt x="3873" y="1140"/>
                </a:moveTo>
                <a:cubicBezTo>
                  <a:pt x="1756" y="23894"/>
                  <a:pt x="-1419" y="432940"/>
                  <a:pt x="698" y="471040"/>
                </a:cubicBezTo>
                <a:cubicBezTo>
                  <a:pt x="2815" y="509140"/>
                  <a:pt x="14456" y="252494"/>
                  <a:pt x="16573" y="229740"/>
                </a:cubicBezTo>
                <a:cubicBezTo>
                  <a:pt x="18690" y="206986"/>
                  <a:pt x="14985" y="365736"/>
                  <a:pt x="13398" y="334515"/>
                </a:cubicBezTo>
                <a:cubicBezTo>
                  <a:pt x="11811" y="303294"/>
                  <a:pt x="5990" y="-21614"/>
                  <a:pt x="3873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F2C729F-9AE6-2962-14F5-C48368A30E0E}"/>
              </a:ext>
            </a:extLst>
          </p:cNvPr>
          <p:cNvSpPr/>
          <p:nvPr/>
        </p:nvSpPr>
        <p:spPr>
          <a:xfrm>
            <a:off x="6526360" y="3549650"/>
            <a:ext cx="157580" cy="394312"/>
          </a:xfrm>
          <a:custGeom>
            <a:avLst/>
            <a:gdLst>
              <a:gd name="connsiteX0" fmla="*/ 64940 w 157580"/>
              <a:gd name="connsiteY0" fmla="*/ 0 h 394312"/>
              <a:gd name="connsiteX1" fmla="*/ 64940 w 157580"/>
              <a:gd name="connsiteY1" fmla="*/ 196850 h 394312"/>
              <a:gd name="connsiteX2" fmla="*/ 106215 w 157580"/>
              <a:gd name="connsiteY2" fmla="*/ 263525 h 394312"/>
              <a:gd name="connsiteX3" fmla="*/ 80815 w 157580"/>
              <a:gd name="connsiteY3" fmla="*/ 219075 h 394312"/>
              <a:gd name="connsiteX4" fmla="*/ 153840 w 157580"/>
              <a:gd name="connsiteY4" fmla="*/ 384175 h 394312"/>
              <a:gd name="connsiteX5" fmla="*/ 131615 w 157580"/>
              <a:gd name="connsiteY5" fmla="*/ 346075 h 394312"/>
              <a:gd name="connsiteX6" fmla="*/ 1440 w 157580"/>
              <a:gd name="connsiteY6" fmla="*/ 98425 h 394312"/>
              <a:gd name="connsiteX7" fmla="*/ 61765 w 157580"/>
              <a:gd name="connsiteY7" fmla="*/ 196850 h 394312"/>
              <a:gd name="connsiteX8" fmla="*/ 64940 w 157580"/>
              <a:gd name="connsiteY8" fmla="*/ 0 h 3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580" h="394312">
                <a:moveTo>
                  <a:pt x="64940" y="0"/>
                </a:moveTo>
                <a:cubicBezTo>
                  <a:pt x="65469" y="0"/>
                  <a:pt x="58061" y="152929"/>
                  <a:pt x="64940" y="196850"/>
                </a:cubicBezTo>
                <a:cubicBezTo>
                  <a:pt x="71819" y="240771"/>
                  <a:pt x="103569" y="259821"/>
                  <a:pt x="106215" y="263525"/>
                </a:cubicBezTo>
                <a:cubicBezTo>
                  <a:pt x="108861" y="267229"/>
                  <a:pt x="72878" y="198967"/>
                  <a:pt x="80815" y="219075"/>
                </a:cubicBezTo>
                <a:cubicBezTo>
                  <a:pt x="88752" y="239183"/>
                  <a:pt x="145373" y="363008"/>
                  <a:pt x="153840" y="384175"/>
                </a:cubicBezTo>
                <a:cubicBezTo>
                  <a:pt x="162307" y="405342"/>
                  <a:pt x="157015" y="393700"/>
                  <a:pt x="131615" y="346075"/>
                </a:cubicBezTo>
                <a:cubicBezTo>
                  <a:pt x="106215" y="298450"/>
                  <a:pt x="13082" y="123296"/>
                  <a:pt x="1440" y="98425"/>
                </a:cubicBezTo>
                <a:cubicBezTo>
                  <a:pt x="-10202" y="73554"/>
                  <a:pt x="52240" y="208492"/>
                  <a:pt x="61765" y="196850"/>
                </a:cubicBezTo>
                <a:cubicBezTo>
                  <a:pt x="71290" y="185208"/>
                  <a:pt x="64411" y="0"/>
                  <a:pt x="649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9502A227-4B69-D414-3BB2-8F461944978F}"/>
              </a:ext>
            </a:extLst>
          </p:cNvPr>
          <p:cNvSpPr/>
          <p:nvPr/>
        </p:nvSpPr>
        <p:spPr>
          <a:xfrm>
            <a:off x="6330593" y="4209874"/>
            <a:ext cx="105692" cy="86066"/>
          </a:xfrm>
          <a:custGeom>
            <a:avLst/>
            <a:gdLst>
              <a:gd name="connsiteX0" fmla="*/ 357 w 105692"/>
              <a:gd name="connsiteY0" fmla="*/ 85901 h 86066"/>
              <a:gd name="connsiteX1" fmla="*/ 47982 w 105692"/>
              <a:gd name="connsiteY1" fmla="*/ 22401 h 86066"/>
              <a:gd name="connsiteX2" fmla="*/ 105132 w 105692"/>
              <a:gd name="connsiteY2" fmla="*/ 41451 h 86066"/>
              <a:gd name="connsiteX3" fmla="*/ 73382 w 105692"/>
              <a:gd name="connsiteY3" fmla="*/ 176 h 86066"/>
              <a:gd name="connsiteX4" fmla="*/ 357 w 105692"/>
              <a:gd name="connsiteY4" fmla="*/ 85901 h 8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92" h="86066">
                <a:moveTo>
                  <a:pt x="357" y="85901"/>
                </a:moveTo>
                <a:cubicBezTo>
                  <a:pt x="-3876" y="89605"/>
                  <a:pt x="30520" y="29809"/>
                  <a:pt x="47982" y="22401"/>
                </a:cubicBezTo>
                <a:cubicBezTo>
                  <a:pt x="65444" y="14993"/>
                  <a:pt x="100899" y="45155"/>
                  <a:pt x="105132" y="41451"/>
                </a:cubicBezTo>
                <a:cubicBezTo>
                  <a:pt x="109365" y="37747"/>
                  <a:pt x="88728" y="-2999"/>
                  <a:pt x="73382" y="176"/>
                </a:cubicBezTo>
                <a:cubicBezTo>
                  <a:pt x="58036" y="3351"/>
                  <a:pt x="4590" y="82197"/>
                  <a:pt x="357" y="85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430E8F4-1559-9F6A-32ED-09FBA1795001}"/>
              </a:ext>
            </a:extLst>
          </p:cNvPr>
          <p:cNvSpPr/>
          <p:nvPr/>
        </p:nvSpPr>
        <p:spPr>
          <a:xfrm>
            <a:off x="6600339" y="4141689"/>
            <a:ext cx="212007" cy="68396"/>
          </a:xfrm>
          <a:custGeom>
            <a:avLst/>
            <a:gdLst>
              <a:gd name="connsiteX0" fmla="*/ 486 w 212007"/>
              <a:gd name="connsiteY0" fmla="*/ 68361 h 68396"/>
              <a:gd name="connsiteX1" fmla="*/ 95736 w 212007"/>
              <a:gd name="connsiteY1" fmla="*/ 11211 h 68396"/>
              <a:gd name="connsiteX2" fmla="*/ 206861 w 212007"/>
              <a:gd name="connsiteY2" fmla="*/ 30261 h 68396"/>
              <a:gd name="connsiteX3" fmla="*/ 187811 w 212007"/>
              <a:gd name="connsiteY3" fmla="*/ 8036 h 68396"/>
              <a:gd name="connsiteX4" fmla="*/ 137011 w 212007"/>
              <a:gd name="connsiteY4" fmla="*/ 1686 h 68396"/>
              <a:gd name="connsiteX5" fmla="*/ 486 w 212007"/>
              <a:gd name="connsiteY5" fmla="*/ 68361 h 6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007" h="68396">
                <a:moveTo>
                  <a:pt x="486" y="68361"/>
                </a:moveTo>
                <a:cubicBezTo>
                  <a:pt x="-6393" y="69948"/>
                  <a:pt x="61340" y="17561"/>
                  <a:pt x="95736" y="11211"/>
                </a:cubicBezTo>
                <a:cubicBezTo>
                  <a:pt x="130132" y="4861"/>
                  <a:pt x="191515" y="30790"/>
                  <a:pt x="206861" y="30261"/>
                </a:cubicBezTo>
                <a:cubicBezTo>
                  <a:pt x="222207" y="29732"/>
                  <a:pt x="199453" y="12798"/>
                  <a:pt x="187811" y="8036"/>
                </a:cubicBezTo>
                <a:cubicBezTo>
                  <a:pt x="176169" y="3274"/>
                  <a:pt x="169819" y="-3077"/>
                  <a:pt x="137011" y="1686"/>
                </a:cubicBezTo>
                <a:cubicBezTo>
                  <a:pt x="104203" y="6449"/>
                  <a:pt x="7365" y="66774"/>
                  <a:pt x="486" y="68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2662DF7-811C-139F-833A-B5C79275B8BB}"/>
              </a:ext>
            </a:extLst>
          </p:cNvPr>
          <p:cNvSpPr/>
          <p:nvPr/>
        </p:nvSpPr>
        <p:spPr>
          <a:xfrm>
            <a:off x="6578433" y="4355817"/>
            <a:ext cx="89089" cy="214105"/>
          </a:xfrm>
          <a:custGeom>
            <a:avLst/>
            <a:gdLst>
              <a:gd name="connsiteX0" fmla="*/ 167 w 89089"/>
              <a:gd name="connsiteY0" fmla="*/ 283 h 214105"/>
              <a:gd name="connsiteX1" fmla="*/ 47792 w 89089"/>
              <a:gd name="connsiteY1" fmla="*/ 127283 h 214105"/>
              <a:gd name="connsiteX2" fmla="*/ 47792 w 89089"/>
              <a:gd name="connsiteY2" fmla="*/ 187608 h 214105"/>
              <a:gd name="connsiteX3" fmla="*/ 57317 w 89089"/>
              <a:gd name="connsiteY3" fmla="*/ 117758 h 214105"/>
              <a:gd name="connsiteX4" fmla="*/ 47792 w 89089"/>
              <a:gd name="connsiteY4" fmla="*/ 213008 h 214105"/>
              <a:gd name="connsiteX5" fmla="*/ 89067 w 89089"/>
              <a:gd name="connsiteY5" fmla="*/ 171733 h 214105"/>
              <a:gd name="connsiteX6" fmla="*/ 41442 w 89089"/>
              <a:gd name="connsiteY6" fmla="*/ 206658 h 214105"/>
              <a:gd name="connsiteX7" fmla="*/ 66842 w 89089"/>
              <a:gd name="connsiteY7" fmla="*/ 165383 h 214105"/>
              <a:gd name="connsiteX8" fmla="*/ 167 w 89089"/>
              <a:gd name="connsiteY8" fmla="*/ 283 h 21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89" h="214105">
                <a:moveTo>
                  <a:pt x="167" y="283"/>
                </a:moveTo>
                <a:cubicBezTo>
                  <a:pt x="-3008" y="-6067"/>
                  <a:pt x="39855" y="96062"/>
                  <a:pt x="47792" y="127283"/>
                </a:cubicBezTo>
                <a:cubicBezTo>
                  <a:pt x="55729" y="158504"/>
                  <a:pt x="46205" y="189195"/>
                  <a:pt x="47792" y="187608"/>
                </a:cubicBezTo>
                <a:cubicBezTo>
                  <a:pt x="49379" y="186021"/>
                  <a:pt x="57317" y="113525"/>
                  <a:pt x="57317" y="117758"/>
                </a:cubicBezTo>
                <a:cubicBezTo>
                  <a:pt x="57317" y="121991"/>
                  <a:pt x="42500" y="204012"/>
                  <a:pt x="47792" y="213008"/>
                </a:cubicBezTo>
                <a:cubicBezTo>
                  <a:pt x="53084" y="222004"/>
                  <a:pt x="90125" y="172791"/>
                  <a:pt x="89067" y="171733"/>
                </a:cubicBezTo>
                <a:cubicBezTo>
                  <a:pt x="88009" y="170675"/>
                  <a:pt x="45146" y="207716"/>
                  <a:pt x="41442" y="206658"/>
                </a:cubicBezTo>
                <a:cubicBezTo>
                  <a:pt x="37738" y="205600"/>
                  <a:pt x="68959" y="196075"/>
                  <a:pt x="66842" y="165383"/>
                </a:cubicBezTo>
                <a:cubicBezTo>
                  <a:pt x="64725" y="134691"/>
                  <a:pt x="3342" y="6633"/>
                  <a:pt x="16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9D8EF97-E59C-CA1D-883C-42D2C4A9FAA7}"/>
              </a:ext>
            </a:extLst>
          </p:cNvPr>
          <p:cNvSpPr/>
          <p:nvPr/>
        </p:nvSpPr>
        <p:spPr>
          <a:xfrm>
            <a:off x="6632558" y="4311583"/>
            <a:ext cx="60375" cy="247925"/>
          </a:xfrm>
          <a:custGeom>
            <a:avLst/>
            <a:gdLst>
              <a:gd name="connsiteX0" fmla="*/ 17 w 60375"/>
              <a:gd name="connsiteY0" fmla="*/ 67 h 247925"/>
              <a:gd name="connsiteX1" fmla="*/ 22242 w 60375"/>
              <a:gd name="connsiteY1" fmla="*/ 104842 h 247925"/>
              <a:gd name="connsiteX2" fmla="*/ 22242 w 60375"/>
              <a:gd name="connsiteY2" fmla="*/ 69917 h 247925"/>
              <a:gd name="connsiteX3" fmla="*/ 50817 w 60375"/>
              <a:gd name="connsiteY3" fmla="*/ 161992 h 247925"/>
              <a:gd name="connsiteX4" fmla="*/ 60342 w 60375"/>
              <a:gd name="connsiteY4" fmla="*/ 247717 h 247925"/>
              <a:gd name="connsiteX5" fmla="*/ 53992 w 60375"/>
              <a:gd name="connsiteY5" fmla="*/ 184217 h 247925"/>
              <a:gd name="connsiteX6" fmla="*/ 53992 w 60375"/>
              <a:gd name="connsiteY6" fmla="*/ 123892 h 247925"/>
              <a:gd name="connsiteX7" fmla="*/ 47642 w 60375"/>
              <a:gd name="connsiteY7" fmla="*/ 108017 h 247925"/>
              <a:gd name="connsiteX8" fmla="*/ 50817 w 60375"/>
              <a:gd name="connsiteY8" fmla="*/ 133417 h 247925"/>
              <a:gd name="connsiteX9" fmla="*/ 19067 w 60375"/>
              <a:gd name="connsiteY9" fmla="*/ 88967 h 247925"/>
              <a:gd name="connsiteX10" fmla="*/ 17 w 60375"/>
              <a:gd name="connsiteY10" fmla="*/ 67 h 2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75" h="247925">
                <a:moveTo>
                  <a:pt x="17" y="67"/>
                </a:moveTo>
                <a:cubicBezTo>
                  <a:pt x="546" y="2713"/>
                  <a:pt x="18538" y="93200"/>
                  <a:pt x="22242" y="104842"/>
                </a:cubicBezTo>
                <a:cubicBezTo>
                  <a:pt x="25946" y="116484"/>
                  <a:pt x="17479" y="60392"/>
                  <a:pt x="22242" y="69917"/>
                </a:cubicBezTo>
                <a:cubicBezTo>
                  <a:pt x="27005" y="79442"/>
                  <a:pt x="44467" y="132359"/>
                  <a:pt x="50817" y="161992"/>
                </a:cubicBezTo>
                <a:cubicBezTo>
                  <a:pt x="57167" y="191625"/>
                  <a:pt x="59813" y="244013"/>
                  <a:pt x="60342" y="247717"/>
                </a:cubicBezTo>
                <a:cubicBezTo>
                  <a:pt x="60871" y="251421"/>
                  <a:pt x="55050" y="204854"/>
                  <a:pt x="53992" y="184217"/>
                </a:cubicBezTo>
                <a:cubicBezTo>
                  <a:pt x="52934" y="163580"/>
                  <a:pt x="53992" y="123892"/>
                  <a:pt x="53992" y="123892"/>
                </a:cubicBezTo>
                <a:cubicBezTo>
                  <a:pt x="52934" y="111192"/>
                  <a:pt x="48171" y="106430"/>
                  <a:pt x="47642" y="108017"/>
                </a:cubicBezTo>
                <a:cubicBezTo>
                  <a:pt x="47113" y="109604"/>
                  <a:pt x="55579" y="136592"/>
                  <a:pt x="50817" y="133417"/>
                </a:cubicBezTo>
                <a:cubicBezTo>
                  <a:pt x="46055" y="130242"/>
                  <a:pt x="27004" y="104313"/>
                  <a:pt x="19067" y="88967"/>
                </a:cubicBezTo>
                <a:cubicBezTo>
                  <a:pt x="11130" y="73621"/>
                  <a:pt x="-512" y="-2579"/>
                  <a:pt x="1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56CA3EA-1FCA-F0BA-0C27-F22C296B23F1}"/>
              </a:ext>
            </a:extLst>
          </p:cNvPr>
          <p:cNvSpPr/>
          <p:nvPr/>
        </p:nvSpPr>
        <p:spPr>
          <a:xfrm>
            <a:off x="6396797" y="4574230"/>
            <a:ext cx="261537" cy="134981"/>
          </a:xfrm>
          <a:custGeom>
            <a:avLst/>
            <a:gdLst>
              <a:gd name="connsiteX0" fmla="*/ 261178 w 261537"/>
              <a:gd name="connsiteY0" fmla="*/ 16820 h 134981"/>
              <a:gd name="connsiteX1" fmla="*/ 184978 w 261537"/>
              <a:gd name="connsiteY1" fmla="*/ 13645 h 134981"/>
              <a:gd name="connsiteX2" fmla="*/ 99253 w 261537"/>
              <a:gd name="connsiteY2" fmla="*/ 64445 h 134981"/>
              <a:gd name="connsiteX3" fmla="*/ 111953 w 261537"/>
              <a:gd name="connsiteY3" fmla="*/ 32695 h 134981"/>
              <a:gd name="connsiteX4" fmla="*/ 828 w 261537"/>
              <a:gd name="connsiteY4" fmla="*/ 134295 h 134981"/>
              <a:gd name="connsiteX5" fmla="*/ 67503 w 261537"/>
              <a:gd name="connsiteY5" fmla="*/ 73970 h 134981"/>
              <a:gd name="connsiteX6" fmla="*/ 181803 w 261537"/>
              <a:gd name="connsiteY6" fmla="*/ 10470 h 134981"/>
              <a:gd name="connsiteX7" fmla="*/ 153228 w 261537"/>
              <a:gd name="connsiteY7" fmla="*/ 945 h 134981"/>
              <a:gd name="connsiteX8" fmla="*/ 261178 w 261537"/>
              <a:gd name="connsiteY8" fmla="*/ 16820 h 1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37" h="134981">
                <a:moveTo>
                  <a:pt x="261178" y="16820"/>
                </a:moveTo>
                <a:cubicBezTo>
                  <a:pt x="266470" y="18937"/>
                  <a:pt x="211965" y="5708"/>
                  <a:pt x="184978" y="13645"/>
                </a:cubicBezTo>
                <a:cubicBezTo>
                  <a:pt x="157991" y="21582"/>
                  <a:pt x="111424" y="61270"/>
                  <a:pt x="99253" y="64445"/>
                </a:cubicBezTo>
                <a:cubicBezTo>
                  <a:pt x="87082" y="67620"/>
                  <a:pt x="128357" y="21053"/>
                  <a:pt x="111953" y="32695"/>
                </a:cubicBezTo>
                <a:cubicBezTo>
                  <a:pt x="95549" y="44337"/>
                  <a:pt x="8236" y="127416"/>
                  <a:pt x="828" y="134295"/>
                </a:cubicBezTo>
                <a:cubicBezTo>
                  <a:pt x="-6580" y="141174"/>
                  <a:pt x="37341" y="94607"/>
                  <a:pt x="67503" y="73970"/>
                </a:cubicBezTo>
                <a:cubicBezTo>
                  <a:pt x="97665" y="53333"/>
                  <a:pt x="167516" y="22641"/>
                  <a:pt x="181803" y="10470"/>
                </a:cubicBezTo>
                <a:cubicBezTo>
                  <a:pt x="196090" y="-1701"/>
                  <a:pt x="141057" y="-642"/>
                  <a:pt x="153228" y="945"/>
                </a:cubicBezTo>
                <a:cubicBezTo>
                  <a:pt x="165399" y="2532"/>
                  <a:pt x="255886" y="14703"/>
                  <a:pt x="261178" y="1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9B44EE7-3A0F-58EE-E6FF-B33A2926F8D0}"/>
              </a:ext>
            </a:extLst>
          </p:cNvPr>
          <p:cNvSpPr/>
          <p:nvPr/>
        </p:nvSpPr>
        <p:spPr>
          <a:xfrm>
            <a:off x="6347963" y="4654526"/>
            <a:ext cx="132309" cy="222662"/>
          </a:xfrm>
          <a:custGeom>
            <a:avLst/>
            <a:gdLst>
              <a:gd name="connsiteX0" fmla="*/ 132212 w 132309"/>
              <a:gd name="connsiteY0" fmla="*/ 24 h 222662"/>
              <a:gd name="connsiteX1" fmla="*/ 65537 w 132309"/>
              <a:gd name="connsiteY1" fmla="*/ 92099 h 222662"/>
              <a:gd name="connsiteX2" fmla="*/ 27437 w 132309"/>
              <a:gd name="connsiteY2" fmla="*/ 158774 h 222662"/>
              <a:gd name="connsiteX3" fmla="*/ 2037 w 132309"/>
              <a:gd name="connsiteY3" fmla="*/ 222274 h 222662"/>
              <a:gd name="connsiteX4" fmla="*/ 8387 w 132309"/>
              <a:gd name="connsiteY4" fmla="*/ 177824 h 222662"/>
              <a:gd name="connsiteX5" fmla="*/ 62362 w 132309"/>
              <a:gd name="connsiteY5" fmla="*/ 34949 h 222662"/>
              <a:gd name="connsiteX6" fmla="*/ 36962 w 132309"/>
              <a:gd name="connsiteY6" fmla="*/ 117499 h 222662"/>
              <a:gd name="connsiteX7" fmla="*/ 71887 w 132309"/>
              <a:gd name="connsiteY7" fmla="*/ 57174 h 222662"/>
              <a:gd name="connsiteX8" fmla="*/ 49662 w 132309"/>
              <a:gd name="connsiteY8" fmla="*/ 82574 h 222662"/>
              <a:gd name="connsiteX9" fmla="*/ 132212 w 132309"/>
              <a:gd name="connsiteY9" fmla="*/ 24 h 2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09" h="222662">
                <a:moveTo>
                  <a:pt x="132212" y="24"/>
                </a:moveTo>
                <a:cubicBezTo>
                  <a:pt x="134858" y="1612"/>
                  <a:pt x="83000" y="65641"/>
                  <a:pt x="65537" y="92099"/>
                </a:cubicBezTo>
                <a:cubicBezTo>
                  <a:pt x="48074" y="118557"/>
                  <a:pt x="38020" y="137078"/>
                  <a:pt x="27437" y="158774"/>
                </a:cubicBezTo>
                <a:cubicBezTo>
                  <a:pt x="16854" y="180470"/>
                  <a:pt x="5212" y="219099"/>
                  <a:pt x="2037" y="222274"/>
                </a:cubicBezTo>
                <a:cubicBezTo>
                  <a:pt x="-1138" y="225449"/>
                  <a:pt x="-1667" y="209045"/>
                  <a:pt x="8387" y="177824"/>
                </a:cubicBezTo>
                <a:cubicBezTo>
                  <a:pt x="18441" y="146603"/>
                  <a:pt x="57599" y="45003"/>
                  <a:pt x="62362" y="34949"/>
                </a:cubicBezTo>
                <a:cubicBezTo>
                  <a:pt x="67124" y="24895"/>
                  <a:pt x="35375" y="113795"/>
                  <a:pt x="36962" y="117499"/>
                </a:cubicBezTo>
                <a:cubicBezTo>
                  <a:pt x="38549" y="121203"/>
                  <a:pt x="69770" y="62995"/>
                  <a:pt x="71887" y="57174"/>
                </a:cubicBezTo>
                <a:cubicBezTo>
                  <a:pt x="74004" y="51353"/>
                  <a:pt x="41724" y="89982"/>
                  <a:pt x="49662" y="82574"/>
                </a:cubicBezTo>
                <a:cubicBezTo>
                  <a:pt x="57599" y="75166"/>
                  <a:pt x="129566" y="-1564"/>
                  <a:pt x="13221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8961939-D1DD-FBB0-49D8-65DE1AF14E07}"/>
              </a:ext>
            </a:extLst>
          </p:cNvPr>
          <p:cNvSpPr/>
          <p:nvPr/>
        </p:nvSpPr>
        <p:spPr>
          <a:xfrm>
            <a:off x="6524625" y="4568804"/>
            <a:ext cx="187325" cy="52877"/>
          </a:xfrm>
          <a:custGeom>
            <a:avLst/>
            <a:gdLst>
              <a:gd name="connsiteX0" fmla="*/ 0 w 187325"/>
              <a:gd name="connsiteY0" fmla="*/ 38121 h 52877"/>
              <a:gd name="connsiteX1" fmla="*/ 187325 w 187325"/>
              <a:gd name="connsiteY1" fmla="*/ 50821 h 52877"/>
              <a:gd name="connsiteX2" fmla="*/ 79375 w 187325"/>
              <a:gd name="connsiteY2" fmla="*/ 21 h 52877"/>
              <a:gd name="connsiteX3" fmla="*/ 184150 w 187325"/>
              <a:gd name="connsiteY3" fmla="*/ 44471 h 52877"/>
              <a:gd name="connsiteX4" fmla="*/ 139700 w 187325"/>
              <a:gd name="connsiteY4" fmla="*/ 44471 h 52877"/>
              <a:gd name="connsiteX5" fmla="*/ 0 w 187325"/>
              <a:gd name="connsiteY5" fmla="*/ 38121 h 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25" h="52877">
                <a:moveTo>
                  <a:pt x="0" y="38121"/>
                </a:moveTo>
                <a:cubicBezTo>
                  <a:pt x="87048" y="47646"/>
                  <a:pt x="174096" y="57171"/>
                  <a:pt x="187325" y="50821"/>
                </a:cubicBezTo>
                <a:lnTo>
                  <a:pt x="79375" y="21"/>
                </a:lnTo>
                <a:cubicBezTo>
                  <a:pt x="78846" y="-1037"/>
                  <a:pt x="174096" y="37063"/>
                  <a:pt x="184150" y="44471"/>
                </a:cubicBezTo>
                <a:cubicBezTo>
                  <a:pt x="194204" y="51879"/>
                  <a:pt x="139700" y="44471"/>
                  <a:pt x="139700" y="44471"/>
                </a:cubicBezTo>
                <a:lnTo>
                  <a:pt x="0" y="381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6C8CF1A-17B0-DF8D-45D0-1EDD47E6FE49}"/>
              </a:ext>
            </a:extLst>
          </p:cNvPr>
          <p:cNvSpPr/>
          <p:nvPr/>
        </p:nvSpPr>
        <p:spPr>
          <a:xfrm>
            <a:off x="6641113" y="4541804"/>
            <a:ext cx="500120" cy="119246"/>
          </a:xfrm>
          <a:custGeom>
            <a:avLst/>
            <a:gdLst>
              <a:gd name="connsiteX0" fmla="*/ 987 w 500120"/>
              <a:gd name="connsiteY0" fmla="*/ 71471 h 119246"/>
              <a:gd name="connsiteX1" fmla="*/ 124812 w 500120"/>
              <a:gd name="connsiteY1" fmla="*/ 23846 h 119246"/>
              <a:gd name="connsiteX2" fmla="*/ 194662 w 500120"/>
              <a:gd name="connsiteY2" fmla="*/ 33371 h 119246"/>
              <a:gd name="connsiteX3" fmla="*/ 188312 w 500120"/>
              <a:gd name="connsiteY3" fmla="*/ 14321 h 119246"/>
              <a:gd name="connsiteX4" fmla="*/ 289912 w 500120"/>
              <a:gd name="connsiteY4" fmla="*/ 52421 h 119246"/>
              <a:gd name="connsiteX5" fmla="*/ 267687 w 500120"/>
              <a:gd name="connsiteY5" fmla="*/ 20671 h 119246"/>
              <a:gd name="connsiteX6" fmla="*/ 366112 w 500120"/>
              <a:gd name="connsiteY6" fmla="*/ 68296 h 119246"/>
              <a:gd name="connsiteX7" fmla="*/ 499462 w 500120"/>
              <a:gd name="connsiteY7" fmla="*/ 119096 h 119246"/>
              <a:gd name="connsiteX8" fmla="*/ 407387 w 500120"/>
              <a:gd name="connsiteY8" fmla="*/ 80996 h 119246"/>
              <a:gd name="connsiteX9" fmla="*/ 194662 w 500120"/>
              <a:gd name="connsiteY9" fmla="*/ 1621 h 119246"/>
              <a:gd name="connsiteX10" fmla="*/ 251812 w 500120"/>
              <a:gd name="connsiteY10" fmla="*/ 27021 h 119246"/>
              <a:gd name="connsiteX11" fmla="*/ 197837 w 500120"/>
              <a:gd name="connsiteY11" fmla="*/ 20671 h 119246"/>
              <a:gd name="connsiteX12" fmla="*/ 987 w 500120"/>
              <a:gd name="connsiteY12" fmla="*/ 71471 h 11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120" h="119246">
                <a:moveTo>
                  <a:pt x="987" y="71471"/>
                </a:moveTo>
                <a:cubicBezTo>
                  <a:pt x="-11184" y="72000"/>
                  <a:pt x="92533" y="30196"/>
                  <a:pt x="124812" y="23846"/>
                </a:cubicBezTo>
                <a:cubicBezTo>
                  <a:pt x="157091" y="17496"/>
                  <a:pt x="184079" y="34958"/>
                  <a:pt x="194662" y="33371"/>
                </a:cubicBezTo>
                <a:cubicBezTo>
                  <a:pt x="205245" y="31783"/>
                  <a:pt x="172437" y="11146"/>
                  <a:pt x="188312" y="14321"/>
                </a:cubicBezTo>
                <a:cubicBezTo>
                  <a:pt x="204187" y="17496"/>
                  <a:pt x="276683" y="51363"/>
                  <a:pt x="289912" y="52421"/>
                </a:cubicBezTo>
                <a:cubicBezTo>
                  <a:pt x="303141" y="53479"/>
                  <a:pt x="254987" y="18025"/>
                  <a:pt x="267687" y="20671"/>
                </a:cubicBezTo>
                <a:cubicBezTo>
                  <a:pt x="280387" y="23317"/>
                  <a:pt x="327483" y="51892"/>
                  <a:pt x="366112" y="68296"/>
                </a:cubicBezTo>
                <a:cubicBezTo>
                  <a:pt x="404741" y="84700"/>
                  <a:pt x="492583" y="116979"/>
                  <a:pt x="499462" y="119096"/>
                </a:cubicBezTo>
                <a:cubicBezTo>
                  <a:pt x="506341" y="121213"/>
                  <a:pt x="458187" y="100575"/>
                  <a:pt x="407387" y="80996"/>
                </a:cubicBezTo>
                <a:cubicBezTo>
                  <a:pt x="356587" y="61417"/>
                  <a:pt x="220591" y="10617"/>
                  <a:pt x="194662" y="1621"/>
                </a:cubicBezTo>
                <a:cubicBezTo>
                  <a:pt x="168733" y="-7375"/>
                  <a:pt x="251283" y="23846"/>
                  <a:pt x="251812" y="27021"/>
                </a:cubicBezTo>
                <a:cubicBezTo>
                  <a:pt x="252341" y="30196"/>
                  <a:pt x="235937" y="15379"/>
                  <a:pt x="197837" y="20671"/>
                </a:cubicBezTo>
                <a:cubicBezTo>
                  <a:pt x="159737" y="25963"/>
                  <a:pt x="13158" y="70942"/>
                  <a:pt x="987" y="7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9A8F799-4462-8742-4BF9-32263DD36FBC}"/>
              </a:ext>
            </a:extLst>
          </p:cNvPr>
          <p:cNvSpPr/>
          <p:nvPr/>
        </p:nvSpPr>
        <p:spPr>
          <a:xfrm>
            <a:off x="6623025" y="4603702"/>
            <a:ext cx="225712" cy="152744"/>
          </a:xfrm>
          <a:custGeom>
            <a:avLst/>
            <a:gdLst>
              <a:gd name="connsiteX0" fmla="*/ 25 w 225712"/>
              <a:gd name="connsiteY0" fmla="*/ 48 h 152744"/>
              <a:gd name="connsiteX1" fmla="*/ 158775 w 225712"/>
              <a:gd name="connsiteY1" fmla="*/ 50848 h 152744"/>
              <a:gd name="connsiteX2" fmla="*/ 181000 w 225712"/>
              <a:gd name="connsiteY2" fmla="*/ 98473 h 152744"/>
              <a:gd name="connsiteX3" fmla="*/ 174650 w 225712"/>
              <a:gd name="connsiteY3" fmla="*/ 57198 h 152744"/>
              <a:gd name="connsiteX4" fmla="*/ 225450 w 225712"/>
              <a:gd name="connsiteY4" fmla="*/ 152448 h 152744"/>
              <a:gd name="connsiteX5" fmla="*/ 193700 w 225712"/>
              <a:gd name="connsiteY5" fmla="*/ 85773 h 152744"/>
              <a:gd name="connsiteX6" fmla="*/ 174650 w 225712"/>
              <a:gd name="connsiteY6" fmla="*/ 47673 h 152744"/>
              <a:gd name="connsiteX7" fmla="*/ 222275 w 225712"/>
              <a:gd name="connsiteY7" fmla="*/ 47673 h 152744"/>
              <a:gd name="connsiteX8" fmla="*/ 171475 w 225712"/>
              <a:gd name="connsiteY8" fmla="*/ 41323 h 152744"/>
              <a:gd name="connsiteX9" fmla="*/ 25 w 225712"/>
              <a:gd name="connsiteY9" fmla="*/ 48 h 1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712" h="152744">
                <a:moveTo>
                  <a:pt x="25" y="48"/>
                </a:moveTo>
                <a:cubicBezTo>
                  <a:pt x="-2092" y="1636"/>
                  <a:pt x="128613" y="34444"/>
                  <a:pt x="158775" y="50848"/>
                </a:cubicBezTo>
                <a:cubicBezTo>
                  <a:pt x="188937" y="67252"/>
                  <a:pt x="178354" y="97415"/>
                  <a:pt x="181000" y="98473"/>
                </a:cubicBezTo>
                <a:cubicBezTo>
                  <a:pt x="183646" y="99531"/>
                  <a:pt x="167242" y="48202"/>
                  <a:pt x="174650" y="57198"/>
                </a:cubicBezTo>
                <a:cubicBezTo>
                  <a:pt x="182058" y="66194"/>
                  <a:pt x="222275" y="147686"/>
                  <a:pt x="225450" y="152448"/>
                </a:cubicBezTo>
                <a:cubicBezTo>
                  <a:pt x="228625" y="157210"/>
                  <a:pt x="202167" y="103235"/>
                  <a:pt x="193700" y="85773"/>
                </a:cubicBezTo>
                <a:cubicBezTo>
                  <a:pt x="185233" y="68311"/>
                  <a:pt x="169888" y="54023"/>
                  <a:pt x="174650" y="47673"/>
                </a:cubicBezTo>
                <a:cubicBezTo>
                  <a:pt x="179412" y="41323"/>
                  <a:pt x="222804" y="48731"/>
                  <a:pt x="222275" y="47673"/>
                </a:cubicBezTo>
                <a:cubicBezTo>
                  <a:pt x="221746" y="46615"/>
                  <a:pt x="201638" y="46086"/>
                  <a:pt x="171475" y="41323"/>
                </a:cubicBezTo>
                <a:cubicBezTo>
                  <a:pt x="141313" y="36561"/>
                  <a:pt x="2142" y="-1540"/>
                  <a:pt x="2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67E395A-1274-C065-F6D9-045EE0CCF325}"/>
              </a:ext>
            </a:extLst>
          </p:cNvPr>
          <p:cNvSpPr/>
          <p:nvPr/>
        </p:nvSpPr>
        <p:spPr>
          <a:xfrm>
            <a:off x="6646201" y="4568167"/>
            <a:ext cx="40500" cy="234656"/>
          </a:xfrm>
          <a:custGeom>
            <a:avLst/>
            <a:gdLst>
              <a:gd name="connsiteX0" fmla="*/ 40349 w 40500"/>
              <a:gd name="connsiteY0" fmla="*/ 658 h 234656"/>
              <a:gd name="connsiteX1" fmla="*/ 18124 w 40500"/>
              <a:gd name="connsiteY1" fmla="*/ 105433 h 234656"/>
              <a:gd name="connsiteX2" fmla="*/ 18124 w 40500"/>
              <a:gd name="connsiteY2" fmla="*/ 168933 h 234656"/>
              <a:gd name="connsiteX3" fmla="*/ 18124 w 40500"/>
              <a:gd name="connsiteY3" fmla="*/ 108608 h 234656"/>
              <a:gd name="connsiteX4" fmla="*/ 18124 w 40500"/>
              <a:gd name="connsiteY4" fmla="*/ 232433 h 234656"/>
              <a:gd name="connsiteX5" fmla="*/ 24474 w 40500"/>
              <a:gd name="connsiteY5" fmla="*/ 181633 h 234656"/>
              <a:gd name="connsiteX6" fmla="*/ 2249 w 40500"/>
              <a:gd name="connsiteY6" fmla="*/ 99083 h 234656"/>
              <a:gd name="connsiteX7" fmla="*/ 5424 w 40500"/>
              <a:gd name="connsiteY7" fmla="*/ 159408 h 234656"/>
              <a:gd name="connsiteX8" fmla="*/ 40349 w 40500"/>
              <a:gd name="connsiteY8" fmla="*/ 658 h 23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" h="234656">
                <a:moveTo>
                  <a:pt x="40349" y="658"/>
                </a:moveTo>
                <a:cubicBezTo>
                  <a:pt x="42466" y="-8338"/>
                  <a:pt x="21828" y="77387"/>
                  <a:pt x="18124" y="105433"/>
                </a:cubicBezTo>
                <a:cubicBezTo>
                  <a:pt x="14420" y="133479"/>
                  <a:pt x="18124" y="168933"/>
                  <a:pt x="18124" y="168933"/>
                </a:cubicBezTo>
                <a:lnTo>
                  <a:pt x="18124" y="108608"/>
                </a:lnTo>
                <a:cubicBezTo>
                  <a:pt x="18124" y="119191"/>
                  <a:pt x="17066" y="220262"/>
                  <a:pt x="18124" y="232433"/>
                </a:cubicBezTo>
                <a:cubicBezTo>
                  <a:pt x="19182" y="244604"/>
                  <a:pt x="27120" y="203858"/>
                  <a:pt x="24474" y="181633"/>
                </a:cubicBezTo>
                <a:cubicBezTo>
                  <a:pt x="21828" y="159408"/>
                  <a:pt x="5424" y="102787"/>
                  <a:pt x="2249" y="99083"/>
                </a:cubicBezTo>
                <a:cubicBezTo>
                  <a:pt x="-926" y="95379"/>
                  <a:pt x="-1455" y="175812"/>
                  <a:pt x="5424" y="159408"/>
                </a:cubicBezTo>
                <a:cubicBezTo>
                  <a:pt x="12303" y="143004"/>
                  <a:pt x="38232" y="9654"/>
                  <a:pt x="40349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609D8DE-BA57-EE78-6775-5B51D20DC7E9}"/>
              </a:ext>
            </a:extLst>
          </p:cNvPr>
          <p:cNvSpPr/>
          <p:nvPr/>
        </p:nvSpPr>
        <p:spPr>
          <a:xfrm>
            <a:off x="6472330" y="4673484"/>
            <a:ext cx="201536" cy="106265"/>
          </a:xfrm>
          <a:custGeom>
            <a:avLst/>
            <a:gdLst>
              <a:gd name="connsiteX0" fmla="*/ 1495 w 201536"/>
              <a:gd name="connsiteY0" fmla="*/ 116 h 106265"/>
              <a:gd name="connsiteX1" fmla="*/ 112620 w 201536"/>
              <a:gd name="connsiteY1" fmla="*/ 89016 h 106265"/>
              <a:gd name="connsiteX2" fmla="*/ 115795 w 201536"/>
              <a:gd name="connsiteY2" fmla="*/ 95366 h 106265"/>
              <a:gd name="connsiteX3" fmla="*/ 90395 w 201536"/>
              <a:gd name="connsiteY3" fmla="*/ 41391 h 106265"/>
              <a:gd name="connsiteX4" fmla="*/ 128495 w 201536"/>
              <a:gd name="connsiteY4" fmla="*/ 104891 h 106265"/>
              <a:gd name="connsiteX5" fmla="*/ 141195 w 201536"/>
              <a:gd name="connsiteY5" fmla="*/ 85841 h 106265"/>
              <a:gd name="connsiteX6" fmla="*/ 198345 w 201536"/>
              <a:gd name="connsiteY6" fmla="*/ 95366 h 106265"/>
              <a:gd name="connsiteX7" fmla="*/ 179295 w 201536"/>
              <a:gd name="connsiteY7" fmla="*/ 82666 h 106265"/>
              <a:gd name="connsiteX8" fmla="*/ 55470 w 201536"/>
              <a:gd name="connsiteY8" fmla="*/ 69966 h 106265"/>
              <a:gd name="connsiteX9" fmla="*/ 1495 w 201536"/>
              <a:gd name="connsiteY9" fmla="*/ 116 h 10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36" h="106265">
                <a:moveTo>
                  <a:pt x="1495" y="116"/>
                </a:moveTo>
                <a:cubicBezTo>
                  <a:pt x="11020" y="3291"/>
                  <a:pt x="93570" y="73141"/>
                  <a:pt x="112620" y="89016"/>
                </a:cubicBezTo>
                <a:cubicBezTo>
                  <a:pt x="131670" y="104891"/>
                  <a:pt x="119499" y="103303"/>
                  <a:pt x="115795" y="95366"/>
                </a:cubicBezTo>
                <a:cubicBezTo>
                  <a:pt x="112091" y="87429"/>
                  <a:pt x="88278" y="39803"/>
                  <a:pt x="90395" y="41391"/>
                </a:cubicBezTo>
                <a:cubicBezTo>
                  <a:pt x="92512" y="42979"/>
                  <a:pt x="120028" y="97483"/>
                  <a:pt x="128495" y="104891"/>
                </a:cubicBezTo>
                <a:cubicBezTo>
                  <a:pt x="136962" y="112299"/>
                  <a:pt x="129553" y="87428"/>
                  <a:pt x="141195" y="85841"/>
                </a:cubicBezTo>
                <a:cubicBezTo>
                  <a:pt x="152837" y="84254"/>
                  <a:pt x="198345" y="95366"/>
                  <a:pt x="198345" y="95366"/>
                </a:cubicBezTo>
                <a:cubicBezTo>
                  <a:pt x="204695" y="94837"/>
                  <a:pt x="203107" y="86899"/>
                  <a:pt x="179295" y="82666"/>
                </a:cubicBezTo>
                <a:cubicBezTo>
                  <a:pt x="155483" y="78433"/>
                  <a:pt x="80870" y="80020"/>
                  <a:pt x="55470" y="69966"/>
                </a:cubicBezTo>
                <a:cubicBezTo>
                  <a:pt x="30070" y="59912"/>
                  <a:pt x="-8030" y="-3059"/>
                  <a:pt x="149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1593AD4-77A3-3BDC-E139-F9A91DBD8A07}"/>
              </a:ext>
            </a:extLst>
          </p:cNvPr>
          <p:cNvSpPr/>
          <p:nvPr/>
        </p:nvSpPr>
        <p:spPr>
          <a:xfrm>
            <a:off x="6635750" y="4613275"/>
            <a:ext cx="134148" cy="133798"/>
          </a:xfrm>
          <a:custGeom>
            <a:avLst/>
            <a:gdLst>
              <a:gd name="connsiteX0" fmla="*/ 0 w 134148"/>
              <a:gd name="connsiteY0" fmla="*/ 0 h 133798"/>
              <a:gd name="connsiteX1" fmla="*/ 120650 w 134148"/>
              <a:gd name="connsiteY1" fmla="*/ 104775 h 133798"/>
              <a:gd name="connsiteX2" fmla="*/ 130175 w 134148"/>
              <a:gd name="connsiteY2" fmla="*/ 133350 h 133798"/>
              <a:gd name="connsiteX3" fmla="*/ 111125 w 134148"/>
              <a:gd name="connsiteY3" fmla="*/ 88900 h 133798"/>
              <a:gd name="connsiteX4" fmla="*/ 104775 w 134148"/>
              <a:gd name="connsiteY4" fmla="*/ 22225 h 133798"/>
              <a:gd name="connsiteX5" fmla="*/ 120650 w 134148"/>
              <a:gd name="connsiteY5" fmla="*/ 95250 h 133798"/>
              <a:gd name="connsiteX6" fmla="*/ 98425 w 134148"/>
              <a:gd name="connsiteY6" fmla="*/ 76200 h 133798"/>
              <a:gd name="connsiteX7" fmla="*/ 0 w 134148"/>
              <a:gd name="connsiteY7" fmla="*/ 0 h 1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48" h="133798">
                <a:moveTo>
                  <a:pt x="0" y="0"/>
                </a:moveTo>
                <a:cubicBezTo>
                  <a:pt x="49477" y="41275"/>
                  <a:pt x="98954" y="82550"/>
                  <a:pt x="120650" y="104775"/>
                </a:cubicBezTo>
                <a:cubicBezTo>
                  <a:pt x="142346" y="127000"/>
                  <a:pt x="131763" y="135996"/>
                  <a:pt x="130175" y="133350"/>
                </a:cubicBezTo>
                <a:cubicBezTo>
                  <a:pt x="128588" y="130704"/>
                  <a:pt x="115358" y="107421"/>
                  <a:pt x="111125" y="88900"/>
                </a:cubicBezTo>
                <a:cubicBezTo>
                  <a:pt x="106892" y="70379"/>
                  <a:pt x="103187" y="21167"/>
                  <a:pt x="104775" y="22225"/>
                </a:cubicBezTo>
                <a:cubicBezTo>
                  <a:pt x="106363" y="23283"/>
                  <a:pt x="121708" y="86254"/>
                  <a:pt x="120650" y="95250"/>
                </a:cubicBezTo>
                <a:cubicBezTo>
                  <a:pt x="119592" y="104246"/>
                  <a:pt x="98425" y="76200"/>
                  <a:pt x="9842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616A03A-8E9F-61B5-D71C-1CDE170E375D}"/>
              </a:ext>
            </a:extLst>
          </p:cNvPr>
          <p:cNvSpPr/>
          <p:nvPr/>
        </p:nvSpPr>
        <p:spPr>
          <a:xfrm>
            <a:off x="6688606" y="4613275"/>
            <a:ext cx="328454" cy="70456"/>
          </a:xfrm>
          <a:custGeom>
            <a:avLst/>
            <a:gdLst>
              <a:gd name="connsiteX0" fmla="*/ 1119 w 328454"/>
              <a:gd name="connsiteY0" fmla="*/ 69850 h 70456"/>
              <a:gd name="connsiteX1" fmla="*/ 115419 w 328454"/>
              <a:gd name="connsiteY1" fmla="*/ 47625 h 70456"/>
              <a:gd name="connsiteX2" fmla="*/ 118594 w 328454"/>
              <a:gd name="connsiteY2" fmla="*/ 25400 h 70456"/>
              <a:gd name="connsiteX3" fmla="*/ 191619 w 328454"/>
              <a:gd name="connsiteY3" fmla="*/ 28575 h 70456"/>
              <a:gd name="connsiteX4" fmla="*/ 324969 w 328454"/>
              <a:gd name="connsiteY4" fmla="*/ 25400 h 70456"/>
              <a:gd name="connsiteX5" fmla="*/ 286869 w 328454"/>
              <a:gd name="connsiteY5" fmla="*/ 12700 h 70456"/>
              <a:gd name="connsiteX6" fmla="*/ 258294 w 328454"/>
              <a:gd name="connsiteY6" fmla="*/ 0 h 70456"/>
              <a:gd name="connsiteX7" fmla="*/ 283694 w 328454"/>
              <a:gd name="connsiteY7" fmla="*/ 12700 h 70456"/>
              <a:gd name="connsiteX8" fmla="*/ 156694 w 328454"/>
              <a:gd name="connsiteY8" fmla="*/ 12700 h 70456"/>
              <a:gd name="connsiteX9" fmla="*/ 194794 w 328454"/>
              <a:gd name="connsiteY9" fmla="*/ 22225 h 70456"/>
              <a:gd name="connsiteX10" fmla="*/ 1119 w 328454"/>
              <a:gd name="connsiteY10" fmla="*/ 69850 h 7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454" h="70456">
                <a:moveTo>
                  <a:pt x="1119" y="69850"/>
                </a:moveTo>
                <a:cubicBezTo>
                  <a:pt x="-12110" y="74083"/>
                  <a:pt x="95840" y="55033"/>
                  <a:pt x="115419" y="47625"/>
                </a:cubicBezTo>
                <a:cubicBezTo>
                  <a:pt x="134998" y="40217"/>
                  <a:pt x="105894" y="28575"/>
                  <a:pt x="118594" y="25400"/>
                </a:cubicBezTo>
                <a:cubicBezTo>
                  <a:pt x="131294" y="22225"/>
                  <a:pt x="157223" y="28575"/>
                  <a:pt x="191619" y="28575"/>
                </a:cubicBezTo>
                <a:cubicBezTo>
                  <a:pt x="226015" y="28575"/>
                  <a:pt x="309094" y="28046"/>
                  <a:pt x="324969" y="25400"/>
                </a:cubicBezTo>
                <a:cubicBezTo>
                  <a:pt x="340844" y="22754"/>
                  <a:pt x="297982" y="16933"/>
                  <a:pt x="286869" y="12700"/>
                </a:cubicBezTo>
                <a:cubicBezTo>
                  <a:pt x="275757" y="8467"/>
                  <a:pt x="258823" y="0"/>
                  <a:pt x="258294" y="0"/>
                </a:cubicBezTo>
                <a:cubicBezTo>
                  <a:pt x="257765" y="0"/>
                  <a:pt x="300627" y="10583"/>
                  <a:pt x="283694" y="12700"/>
                </a:cubicBezTo>
                <a:cubicBezTo>
                  <a:pt x="266761" y="14817"/>
                  <a:pt x="171511" y="11113"/>
                  <a:pt x="156694" y="12700"/>
                </a:cubicBezTo>
                <a:cubicBezTo>
                  <a:pt x="141877" y="14287"/>
                  <a:pt x="213315" y="14817"/>
                  <a:pt x="194794" y="22225"/>
                </a:cubicBezTo>
                <a:cubicBezTo>
                  <a:pt x="176273" y="29633"/>
                  <a:pt x="14348" y="65617"/>
                  <a:pt x="1119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76BC404-3DE0-E123-4DB3-6619B65C1499}"/>
              </a:ext>
            </a:extLst>
          </p:cNvPr>
          <p:cNvSpPr/>
          <p:nvPr/>
        </p:nvSpPr>
        <p:spPr>
          <a:xfrm>
            <a:off x="6698986" y="4702089"/>
            <a:ext cx="490341" cy="270203"/>
          </a:xfrm>
          <a:custGeom>
            <a:avLst/>
            <a:gdLst>
              <a:gd name="connsiteX0" fmla="*/ 489214 w 490341"/>
              <a:gd name="connsiteY0" fmla="*/ 86 h 270203"/>
              <a:gd name="connsiteX1" fmla="*/ 324114 w 490341"/>
              <a:gd name="connsiteY1" fmla="*/ 127086 h 270203"/>
              <a:gd name="connsiteX2" fmla="*/ 406664 w 490341"/>
              <a:gd name="connsiteY2" fmla="*/ 88986 h 270203"/>
              <a:gd name="connsiteX3" fmla="*/ 76464 w 490341"/>
              <a:gd name="connsiteY3" fmla="*/ 219161 h 270203"/>
              <a:gd name="connsiteX4" fmla="*/ 159014 w 490341"/>
              <a:gd name="connsiteY4" fmla="*/ 196936 h 270203"/>
              <a:gd name="connsiteX5" fmla="*/ 264 w 490341"/>
              <a:gd name="connsiteY5" fmla="*/ 269961 h 270203"/>
              <a:gd name="connsiteX6" fmla="*/ 127264 w 490341"/>
              <a:gd name="connsiteY6" fmla="*/ 215986 h 270203"/>
              <a:gd name="connsiteX7" fmla="*/ 343164 w 490341"/>
              <a:gd name="connsiteY7" fmla="*/ 98511 h 270203"/>
              <a:gd name="connsiteX8" fmla="*/ 225689 w 490341"/>
              <a:gd name="connsiteY8" fmla="*/ 149311 h 270203"/>
              <a:gd name="connsiteX9" fmla="*/ 489214 w 490341"/>
              <a:gd name="connsiteY9" fmla="*/ 86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341" h="270203">
                <a:moveTo>
                  <a:pt x="489214" y="86"/>
                </a:moveTo>
                <a:cubicBezTo>
                  <a:pt x="505618" y="-3618"/>
                  <a:pt x="337872" y="112269"/>
                  <a:pt x="324114" y="127086"/>
                </a:cubicBezTo>
                <a:cubicBezTo>
                  <a:pt x="310356" y="141903"/>
                  <a:pt x="447939" y="73640"/>
                  <a:pt x="406664" y="88986"/>
                </a:cubicBezTo>
                <a:cubicBezTo>
                  <a:pt x="365389" y="104332"/>
                  <a:pt x="117739" y="201169"/>
                  <a:pt x="76464" y="219161"/>
                </a:cubicBezTo>
                <a:cubicBezTo>
                  <a:pt x="35189" y="237153"/>
                  <a:pt x="171714" y="188469"/>
                  <a:pt x="159014" y="196936"/>
                </a:cubicBezTo>
                <a:cubicBezTo>
                  <a:pt x="146314" y="205403"/>
                  <a:pt x="5556" y="266786"/>
                  <a:pt x="264" y="269961"/>
                </a:cubicBezTo>
                <a:cubicBezTo>
                  <a:pt x="-5028" y="273136"/>
                  <a:pt x="70114" y="244561"/>
                  <a:pt x="127264" y="215986"/>
                </a:cubicBezTo>
                <a:cubicBezTo>
                  <a:pt x="184414" y="187411"/>
                  <a:pt x="326760" y="109623"/>
                  <a:pt x="343164" y="98511"/>
                </a:cubicBezTo>
                <a:cubicBezTo>
                  <a:pt x="359568" y="87399"/>
                  <a:pt x="205052" y="162011"/>
                  <a:pt x="225689" y="149311"/>
                </a:cubicBezTo>
                <a:cubicBezTo>
                  <a:pt x="246326" y="136611"/>
                  <a:pt x="472810" y="3790"/>
                  <a:pt x="489214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3879436-C80A-77CE-2696-3C55F69181EF}"/>
              </a:ext>
            </a:extLst>
          </p:cNvPr>
          <p:cNvSpPr/>
          <p:nvPr/>
        </p:nvSpPr>
        <p:spPr>
          <a:xfrm>
            <a:off x="6546253" y="4805313"/>
            <a:ext cx="102148" cy="216578"/>
          </a:xfrm>
          <a:custGeom>
            <a:avLst/>
            <a:gdLst>
              <a:gd name="connsiteX0" fmla="*/ 45047 w 102148"/>
              <a:gd name="connsiteY0" fmla="*/ 1637 h 216578"/>
              <a:gd name="connsiteX1" fmla="*/ 19647 w 102148"/>
              <a:gd name="connsiteY1" fmla="*/ 52437 h 216578"/>
              <a:gd name="connsiteX2" fmla="*/ 35522 w 102148"/>
              <a:gd name="connsiteY2" fmla="*/ 134987 h 216578"/>
              <a:gd name="connsiteX3" fmla="*/ 13297 w 102148"/>
              <a:gd name="connsiteY3" fmla="*/ 93712 h 216578"/>
              <a:gd name="connsiteX4" fmla="*/ 99022 w 102148"/>
              <a:gd name="connsiteY4" fmla="*/ 211187 h 216578"/>
              <a:gd name="connsiteX5" fmla="*/ 76797 w 102148"/>
              <a:gd name="connsiteY5" fmla="*/ 188962 h 216578"/>
              <a:gd name="connsiteX6" fmla="*/ 13297 w 102148"/>
              <a:gd name="connsiteY6" fmla="*/ 119112 h 216578"/>
              <a:gd name="connsiteX7" fmla="*/ 6947 w 102148"/>
              <a:gd name="connsiteY7" fmla="*/ 96887 h 216578"/>
              <a:gd name="connsiteX8" fmla="*/ 597 w 102148"/>
              <a:gd name="connsiteY8" fmla="*/ 112762 h 216578"/>
              <a:gd name="connsiteX9" fmla="*/ 45047 w 102148"/>
              <a:gd name="connsiteY9" fmla="*/ 1637 h 2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148" h="216578">
                <a:moveTo>
                  <a:pt x="45047" y="1637"/>
                </a:moveTo>
                <a:cubicBezTo>
                  <a:pt x="48222" y="-8417"/>
                  <a:pt x="21234" y="30212"/>
                  <a:pt x="19647" y="52437"/>
                </a:cubicBezTo>
                <a:cubicBezTo>
                  <a:pt x="18060" y="74662"/>
                  <a:pt x="36580" y="128108"/>
                  <a:pt x="35522" y="134987"/>
                </a:cubicBezTo>
                <a:cubicBezTo>
                  <a:pt x="34464" y="141866"/>
                  <a:pt x="2714" y="81012"/>
                  <a:pt x="13297" y="93712"/>
                </a:cubicBezTo>
                <a:cubicBezTo>
                  <a:pt x="23880" y="106412"/>
                  <a:pt x="88439" y="195312"/>
                  <a:pt x="99022" y="211187"/>
                </a:cubicBezTo>
                <a:cubicBezTo>
                  <a:pt x="109605" y="227062"/>
                  <a:pt x="91085" y="204308"/>
                  <a:pt x="76797" y="188962"/>
                </a:cubicBezTo>
                <a:cubicBezTo>
                  <a:pt x="62510" y="173616"/>
                  <a:pt x="24939" y="134458"/>
                  <a:pt x="13297" y="119112"/>
                </a:cubicBezTo>
                <a:cubicBezTo>
                  <a:pt x="1655" y="103766"/>
                  <a:pt x="6947" y="96887"/>
                  <a:pt x="6947" y="96887"/>
                </a:cubicBezTo>
                <a:cubicBezTo>
                  <a:pt x="4830" y="95829"/>
                  <a:pt x="-2049" y="125991"/>
                  <a:pt x="597" y="112762"/>
                </a:cubicBezTo>
                <a:cubicBezTo>
                  <a:pt x="3243" y="99533"/>
                  <a:pt x="41872" y="11691"/>
                  <a:pt x="45047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6CA1B9D-1ACF-F89A-3DDF-DEF57EEC4A55}"/>
              </a:ext>
            </a:extLst>
          </p:cNvPr>
          <p:cNvSpPr/>
          <p:nvPr/>
        </p:nvSpPr>
        <p:spPr>
          <a:xfrm>
            <a:off x="6644002" y="4800600"/>
            <a:ext cx="48583" cy="212909"/>
          </a:xfrm>
          <a:custGeom>
            <a:avLst/>
            <a:gdLst>
              <a:gd name="connsiteX0" fmla="*/ 7623 w 48583"/>
              <a:gd name="connsiteY0" fmla="*/ 0 h 212909"/>
              <a:gd name="connsiteX1" fmla="*/ 7623 w 48583"/>
              <a:gd name="connsiteY1" fmla="*/ 85725 h 212909"/>
              <a:gd name="connsiteX2" fmla="*/ 23498 w 48583"/>
              <a:gd name="connsiteY2" fmla="*/ 146050 h 212909"/>
              <a:gd name="connsiteX3" fmla="*/ 17148 w 48583"/>
              <a:gd name="connsiteY3" fmla="*/ 104775 h 212909"/>
              <a:gd name="connsiteX4" fmla="*/ 45723 w 48583"/>
              <a:gd name="connsiteY4" fmla="*/ 209550 h 212909"/>
              <a:gd name="connsiteX5" fmla="*/ 42548 w 48583"/>
              <a:gd name="connsiteY5" fmla="*/ 177800 h 212909"/>
              <a:gd name="connsiteX6" fmla="*/ 1273 w 48583"/>
              <a:gd name="connsiteY6" fmla="*/ 85725 h 212909"/>
              <a:gd name="connsiteX7" fmla="*/ 7623 w 48583"/>
              <a:gd name="connsiteY7" fmla="*/ 0 h 2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3" h="212909">
                <a:moveTo>
                  <a:pt x="7623" y="0"/>
                </a:moveTo>
                <a:cubicBezTo>
                  <a:pt x="8681" y="0"/>
                  <a:pt x="4977" y="61383"/>
                  <a:pt x="7623" y="85725"/>
                </a:cubicBezTo>
                <a:cubicBezTo>
                  <a:pt x="10269" y="110067"/>
                  <a:pt x="21911" y="142875"/>
                  <a:pt x="23498" y="146050"/>
                </a:cubicBezTo>
                <a:cubicBezTo>
                  <a:pt x="25085" y="149225"/>
                  <a:pt x="13444" y="94192"/>
                  <a:pt x="17148" y="104775"/>
                </a:cubicBezTo>
                <a:cubicBezTo>
                  <a:pt x="20852" y="115358"/>
                  <a:pt x="41490" y="197379"/>
                  <a:pt x="45723" y="209550"/>
                </a:cubicBezTo>
                <a:cubicBezTo>
                  <a:pt x="49956" y="221721"/>
                  <a:pt x="49956" y="198437"/>
                  <a:pt x="42548" y="177800"/>
                </a:cubicBezTo>
                <a:cubicBezTo>
                  <a:pt x="35140" y="157163"/>
                  <a:pt x="6035" y="112712"/>
                  <a:pt x="1273" y="85725"/>
                </a:cubicBezTo>
                <a:cubicBezTo>
                  <a:pt x="-3489" y="58738"/>
                  <a:pt x="6565" y="0"/>
                  <a:pt x="76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2B7333A-9D83-76CF-C8BC-0F0F9BAE0F0E}"/>
              </a:ext>
            </a:extLst>
          </p:cNvPr>
          <p:cNvSpPr/>
          <p:nvPr/>
        </p:nvSpPr>
        <p:spPr>
          <a:xfrm>
            <a:off x="6645274" y="4718050"/>
            <a:ext cx="457201" cy="165104"/>
          </a:xfrm>
          <a:custGeom>
            <a:avLst/>
            <a:gdLst>
              <a:gd name="connsiteX0" fmla="*/ 457201 w 457201"/>
              <a:gd name="connsiteY0" fmla="*/ 0 h 165104"/>
              <a:gd name="connsiteX1" fmla="*/ 225426 w 457201"/>
              <a:gd name="connsiteY1" fmla="*/ 53975 h 165104"/>
              <a:gd name="connsiteX2" fmla="*/ 92076 w 457201"/>
              <a:gd name="connsiteY2" fmla="*/ 149225 h 165104"/>
              <a:gd name="connsiteX3" fmla="*/ 146051 w 457201"/>
              <a:gd name="connsiteY3" fmla="*/ 92075 h 165104"/>
              <a:gd name="connsiteX4" fmla="*/ 1 w 457201"/>
              <a:gd name="connsiteY4" fmla="*/ 165100 h 165104"/>
              <a:gd name="connsiteX5" fmla="*/ 149226 w 457201"/>
              <a:gd name="connsiteY5" fmla="*/ 95250 h 165104"/>
              <a:gd name="connsiteX6" fmla="*/ 247651 w 457201"/>
              <a:gd name="connsiteY6" fmla="*/ 41275 h 165104"/>
              <a:gd name="connsiteX7" fmla="*/ 165101 w 457201"/>
              <a:gd name="connsiteY7" fmla="*/ 57150 h 165104"/>
              <a:gd name="connsiteX8" fmla="*/ 457201 w 457201"/>
              <a:gd name="connsiteY8" fmla="*/ 0 h 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1" h="165104">
                <a:moveTo>
                  <a:pt x="457201" y="0"/>
                </a:moveTo>
                <a:cubicBezTo>
                  <a:pt x="371740" y="14552"/>
                  <a:pt x="286280" y="29104"/>
                  <a:pt x="225426" y="53975"/>
                </a:cubicBezTo>
                <a:cubicBezTo>
                  <a:pt x="164572" y="78846"/>
                  <a:pt x="105305" y="142875"/>
                  <a:pt x="92076" y="149225"/>
                </a:cubicBezTo>
                <a:cubicBezTo>
                  <a:pt x="78847" y="155575"/>
                  <a:pt x="161397" y="89429"/>
                  <a:pt x="146051" y="92075"/>
                </a:cubicBezTo>
                <a:cubicBezTo>
                  <a:pt x="130705" y="94721"/>
                  <a:pt x="-528" y="164571"/>
                  <a:pt x="1" y="165100"/>
                </a:cubicBezTo>
                <a:cubicBezTo>
                  <a:pt x="530" y="165629"/>
                  <a:pt x="107951" y="115888"/>
                  <a:pt x="149226" y="95250"/>
                </a:cubicBezTo>
                <a:cubicBezTo>
                  <a:pt x="190501" y="74613"/>
                  <a:pt x="245005" y="47625"/>
                  <a:pt x="247651" y="41275"/>
                </a:cubicBezTo>
                <a:cubicBezTo>
                  <a:pt x="250297" y="34925"/>
                  <a:pt x="165101" y="57150"/>
                  <a:pt x="165101" y="57150"/>
                </a:cubicBezTo>
                <a:lnTo>
                  <a:pt x="4572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21DBFE5-47A5-B97F-FA9D-A3D9993C6F77}"/>
              </a:ext>
            </a:extLst>
          </p:cNvPr>
          <p:cNvSpPr/>
          <p:nvPr/>
        </p:nvSpPr>
        <p:spPr>
          <a:xfrm>
            <a:off x="6475732" y="4813015"/>
            <a:ext cx="62812" cy="196839"/>
          </a:xfrm>
          <a:custGeom>
            <a:avLst/>
            <a:gdLst>
              <a:gd name="connsiteX0" fmla="*/ 45718 w 62812"/>
              <a:gd name="connsiteY0" fmla="*/ 285 h 196839"/>
              <a:gd name="connsiteX1" fmla="*/ 20318 w 62812"/>
              <a:gd name="connsiteY1" fmla="*/ 73310 h 196839"/>
              <a:gd name="connsiteX2" fmla="*/ 29843 w 62812"/>
              <a:gd name="connsiteY2" fmla="*/ 130460 h 196839"/>
              <a:gd name="connsiteX3" fmla="*/ 23493 w 62812"/>
              <a:gd name="connsiteY3" fmla="*/ 95535 h 196839"/>
              <a:gd name="connsiteX4" fmla="*/ 61593 w 62812"/>
              <a:gd name="connsiteY4" fmla="*/ 193960 h 196839"/>
              <a:gd name="connsiteX5" fmla="*/ 48893 w 62812"/>
              <a:gd name="connsiteY5" fmla="*/ 162210 h 196839"/>
              <a:gd name="connsiteX6" fmla="*/ 4443 w 62812"/>
              <a:gd name="connsiteY6" fmla="*/ 76485 h 196839"/>
              <a:gd name="connsiteX7" fmla="*/ 4443 w 62812"/>
              <a:gd name="connsiteY7" fmla="*/ 101885 h 196839"/>
              <a:gd name="connsiteX8" fmla="*/ 45718 w 62812"/>
              <a:gd name="connsiteY8" fmla="*/ 285 h 1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12" h="196839">
                <a:moveTo>
                  <a:pt x="45718" y="285"/>
                </a:moveTo>
                <a:cubicBezTo>
                  <a:pt x="48364" y="-4477"/>
                  <a:pt x="22964" y="51614"/>
                  <a:pt x="20318" y="73310"/>
                </a:cubicBezTo>
                <a:cubicBezTo>
                  <a:pt x="17672" y="95006"/>
                  <a:pt x="29314" y="126756"/>
                  <a:pt x="29843" y="130460"/>
                </a:cubicBezTo>
                <a:cubicBezTo>
                  <a:pt x="30372" y="134164"/>
                  <a:pt x="18201" y="84952"/>
                  <a:pt x="23493" y="95535"/>
                </a:cubicBezTo>
                <a:cubicBezTo>
                  <a:pt x="28785" y="106118"/>
                  <a:pt x="57360" y="182848"/>
                  <a:pt x="61593" y="193960"/>
                </a:cubicBezTo>
                <a:cubicBezTo>
                  <a:pt x="65826" y="205073"/>
                  <a:pt x="58418" y="181789"/>
                  <a:pt x="48893" y="162210"/>
                </a:cubicBezTo>
                <a:cubicBezTo>
                  <a:pt x="39368" y="142631"/>
                  <a:pt x="11851" y="86539"/>
                  <a:pt x="4443" y="76485"/>
                </a:cubicBezTo>
                <a:cubicBezTo>
                  <a:pt x="-2965" y="66431"/>
                  <a:pt x="210" y="109822"/>
                  <a:pt x="4443" y="101885"/>
                </a:cubicBezTo>
                <a:cubicBezTo>
                  <a:pt x="8676" y="93948"/>
                  <a:pt x="43072" y="5047"/>
                  <a:pt x="4571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4434127-16B0-05AF-1730-6C3D272CFEC8}"/>
              </a:ext>
            </a:extLst>
          </p:cNvPr>
          <p:cNvSpPr/>
          <p:nvPr/>
        </p:nvSpPr>
        <p:spPr>
          <a:xfrm>
            <a:off x="6538112" y="4587772"/>
            <a:ext cx="78602" cy="206645"/>
          </a:xfrm>
          <a:custGeom>
            <a:avLst/>
            <a:gdLst>
              <a:gd name="connsiteX0" fmla="*/ 69063 w 78602"/>
              <a:gd name="connsiteY0" fmla="*/ 103 h 206645"/>
              <a:gd name="connsiteX1" fmla="*/ 24613 w 78602"/>
              <a:gd name="connsiteY1" fmla="*/ 92178 h 206645"/>
              <a:gd name="connsiteX2" fmla="*/ 50013 w 78602"/>
              <a:gd name="connsiteY2" fmla="*/ 146153 h 206645"/>
              <a:gd name="connsiteX3" fmla="*/ 50013 w 78602"/>
              <a:gd name="connsiteY3" fmla="*/ 127103 h 206645"/>
              <a:gd name="connsiteX4" fmla="*/ 78588 w 78602"/>
              <a:gd name="connsiteY4" fmla="*/ 206478 h 206645"/>
              <a:gd name="connsiteX5" fmla="*/ 53188 w 78602"/>
              <a:gd name="connsiteY5" fmla="*/ 146153 h 206645"/>
              <a:gd name="connsiteX6" fmla="*/ 5563 w 78602"/>
              <a:gd name="connsiteY6" fmla="*/ 82653 h 206645"/>
              <a:gd name="connsiteX7" fmla="*/ 5563 w 78602"/>
              <a:gd name="connsiteY7" fmla="*/ 111228 h 206645"/>
              <a:gd name="connsiteX8" fmla="*/ 69063 w 78602"/>
              <a:gd name="connsiteY8" fmla="*/ 103 h 20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02" h="206645">
                <a:moveTo>
                  <a:pt x="69063" y="103"/>
                </a:moveTo>
                <a:cubicBezTo>
                  <a:pt x="72238" y="-3072"/>
                  <a:pt x="27788" y="67836"/>
                  <a:pt x="24613" y="92178"/>
                </a:cubicBezTo>
                <a:cubicBezTo>
                  <a:pt x="21438" y="116520"/>
                  <a:pt x="45780" y="140332"/>
                  <a:pt x="50013" y="146153"/>
                </a:cubicBezTo>
                <a:cubicBezTo>
                  <a:pt x="54246" y="151974"/>
                  <a:pt x="45250" y="117049"/>
                  <a:pt x="50013" y="127103"/>
                </a:cubicBezTo>
                <a:cubicBezTo>
                  <a:pt x="54775" y="137157"/>
                  <a:pt x="78059" y="203303"/>
                  <a:pt x="78588" y="206478"/>
                </a:cubicBezTo>
                <a:cubicBezTo>
                  <a:pt x="79117" y="209653"/>
                  <a:pt x="65359" y="166790"/>
                  <a:pt x="53188" y="146153"/>
                </a:cubicBezTo>
                <a:cubicBezTo>
                  <a:pt x="41017" y="125516"/>
                  <a:pt x="13500" y="88474"/>
                  <a:pt x="5563" y="82653"/>
                </a:cubicBezTo>
                <a:cubicBezTo>
                  <a:pt x="-2374" y="76832"/>
                  <a:pt x="-1316" y="120753"/>
                  <a:pt x="5563" y="111228"/>
                </a:cubicBezTo>
                <a:cubicBezTo>
                  <a:pt x="12442" y="101703"/>
                  <a:pt x="65888" y="3278"/>
                  <a:pt x="6906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9E36ACD-7556-7AA6-BB49-A780B748710E}"/>
              </a:ext>
            </a:extLst>
          </p:cNvPr>
          <p:cNvSpPr/>
          <p:nvPr/>
        </p:nvSpPr>
        <p:spPr>
          <a:xfrm>
            <a:off x="6745580" y="4575006"/>
            <a:ext cx="153822" cy="133559"/>
          </a:xfrm>
          <a:custGeom>
            <a:avLst/>
            <a:gdLst>
              <a:gd name="connsiteX0" fmla="*/ 1295 w 153822"/>
              <a:gd name="connsiteY0" fmla="*/ 3344 h 133559"/>
              <a:gd name="connsiteX1" fmla="*/ 131470 w 153822"/>
              <a:gd name="connsiteY1" fmla="*/ 60494 h 133559"/>
              <a:gd name="connsiteX2" fmla="*/ 153695 w 153822"/>
              <a:gd name="connsiteY2" fmla="*/ 133519 h 133559"/>
              <a:gd name="connsiteX3" fmla="*/ 131470 w 153822"/>
              <a:gd name="connsiteY3" fmla="*/ 70019 h 133559"/>
              <a:gd name="connsiteX4" fmla="*/ 121945 w 153822"/>
              <a:gd name="connsiteY4" fmla="*/ 19219 h 133559"/>
              <a:gd name="connsiteX5" fmla="*/ 121945 w 153822"/>
              <a:gd name="connsiteY5" fmla="*/ 57319 h 133559"/>
              <a:gd name="connsiteX6" fmla="*/ 67970 w 153822"/>
              <a:gd name="connsiteY6" fmla="*/ 12869 h 133559"/>
              <a:gd name="connsiteX7" fmla="*/ 1295 w 153822"/>
              <a:gd name="connsiteY7" fmla="*/ 3344 h 13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822" h="133559">
                <a:moveTo>
                  <a:pt x="1295" y="3344"/>
                </a:moveTo>
                <a:cubicBezTo>
                  <a:pt x="11878" y="11281"/>
                  <a:pt x="106070" y="38798"/>
                  <a:pt x="131470" y="60494"/>
                </a:cubicBezTo>
                <a:cubicBezTo>
                  <a:pt x="156870" y="82190"/>
                  <a:pt x="153695" y="131932"/>
                  <a:pt x="153695" y="133519"/>
                </a:cubicBezTo>
                <a:cubicBezTo>
                  <a:pt x="153695" y="135106"/>
                  <a:pt x="136762" y="89069"/>
                  <a:pt x="131470" y="70019"/>
                </a:cubicBezTo>
                <a:cubicBezTo>
                  <a:pt x="126178" y="50969"/>
                  <a:pt x="123533" y="21336"/>
                  <a:pt x="121945" y="19219"/>
                </a:cubicBezTo>
                <a:cubicBezTo>
                  <a:pt x="120357" y="17102"/>
                  <a:pt x="130941" y="58377"/>
                  <a:pt x="121945" y="57319"/>
                </a:cubicBezTo>
                <a:cubicBezTo>
                  <a:pt x="112949" y="56261"/>
                  <a:pt x="88078" y="22923"/>
                  <a:pt x="67970" y="12869"/>
                </a:cubicBezTo>
                <a:cubicBezTo>
                  <a:pt x="47862" y="2815"/>
                  <a:pt x="-9288" y="-4593"/>
                  <a:pt x="1295" y="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0CD2CCE9-11A3-641D-9480-4F108D201E2E}"/>
              </a:ext>
            </a:extLst>
          </p:cNvPr>
          <p:cNvSpPr/>
          <p:nvPr/>
        </p:nvSpPr>
        <p:spPr>
          <a:xfrm>
            <a:off x="6708553" y="4775174"/>
            <a:ext cx="89122" cy="209629"/>
          </a:xfrm>
          <a:custGeom>
            <a:avLst/>
            <a:gdLst>
              <a:gd name="connsiteX0" fmla="*/ 222 w 89122"/>
              <a:gd name="connsiteY0" fmla="*/ 26 h 209629"/>
              <a:gd name="connsiteX1" fmla="*/ 41497 w 89122"/>
              <a:gd name="connsiteY1" fmla="*/ 98451 h 209629"/>
              <a:gd name="connsiteX2" fmla="*/ 66897 w 89122"/>
              <a:gd name="connsiteY2" fmla="*/ 136551 h 209629"/>
              <a:gd name="connsiteX3" fmla="*/ 89122 w 89122"/>
              <a:gd name="connsiteY3" fmla="*/ 209576 h 209629"/>
              <a:gd name="connsiteX4" fmla="*/ 66897 w 89122"/>
              <a:gd name="connsiteY4" fmla="*/ 149251 h 209629"/>
              <a:gd name="connsiteX5" fmla="*/ 85947 w 89122"/>
              <a:gd name="connsiteY5" fmla="*/ 206401 h 209629"/>
              <a:gd name="connsiteX6" fmla="*/ 22447 w 89122"/>
              <a:gd name="connsiteY6" fmla="*/ 101626 h 209629"/>
              <a:gd name="connsiteX7" fmla="*/ 44672 w 89122"/>
              <a:gd name="connsiteY7" fmla="*/ 136551 h 209629"/>
              <a:gd name="connsiteX8" fmla="*/ 25622 w 89122"/>
              <a:gd name="connsiteY8" fmla="*/ 88926 h 209629"/>
              <a:gd name="connsiteX9" fmla="*/ 222 w 89122"/>
              <a:gd name="connsiteY9" fmla="*/ 26 h 20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22" h="209629">
                <a:moveTo>
                  <a:pt x="222" y="26"/>
                </a:moveTo>
                <a:cubicBezTo>
                  <a:pt x="2868" y="1614"/>
                  <a:pt x="30385" y="75697"/>
                  <a:pt x="41497" y="98451"/>
                </a:cubicBezTo>
                <a:cubicBezTo>
                  <a:pt x="52609" y="121205"/>
                  <a:pt x="58960" y="118030"/>
                  <a:pt x="66897" y="136551"/>
                </a:cubicBezTo>
                <a:cubicBezTo>
                  <a:pt x="74834" y="155072"/>
                  <a:pt x="89122" y="207459"/>
                  <a:pt x="89122" y="209576"/>
                </a:cubicBezTo>
                <a:cubicBezTo>
                  <a:pt x="89122" y="211693"/>
                  <a:pt x="67426" y="149780"/>
                  <a:pt x="66897" y="149251"/>
                </a:cubicBezTo>
                <a:cubicBezTo>
                  <a:pt x="66368" y="148722"/>
                  <a:pt x="93355" y="214339"/>
                  <a:pt x="85947" y="206401"/>
                </a:cubicBezTo>
                <a:cubicBezTo>
                  <a:pt x="78539" y="198464"/>
                  <a:pt x="29326" y="113268"/>
                  <a:pt x="22447" y="101626"/>
                </a:cubicBezTo>
                <a:cubicBezTo>
                  <a:pt x="15568" y="89984"/>
                  <a:pt x="44143" y="138668"/>
                  <a:pt x="44672" y="136551"/>
                </a:cubicBezTo>
                <a:cubicBezTo>
                  <a:pt x="45201" y="134434"/>
                  <a:pt x="31972" y="107976"/>
                  <a:pt x="25622" y="88926"/>
                </a:cubicBezTo>
                <a:cubicBezTo>
                  <a:pt x="19272" y="69876"/>
                  <a:pt x="-2424" y="-1562"/>
                  <a:pt x="22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DD064E63-BE77-2FAA-8761-C681EA9360C0}"/>
              </a:ext>
            </a:extLst>
          </p:cNvPr>
          <p:cNvSpPr/>
          <p:nvPr/>
        </p:nvSpPr>
        <p:spPr>
          <a:xfrm>
            <a:off x="6672854" y="4679702"/>
            <a:ext cx="534456" cy="165486"/>
          </a:xfrm>
          <a:custGeom>
            <a:avLst/>
            <a:gdLst>
              <a:gd name="connsiteX0" fmla="*/ 534396 w 534456"/>
              <a:gd name="connsiteY0" fmla="*/ 248 h 165486"/>
              <a:gd name="connsiteX1" fmla="*/ 134346 w 534456"/>
              <a:gd name="connsiteY1" fmla="*/ 136773 h 165486"/>
              <a:gd name="connsiteX2" fmla="*/ 308971 w 534456"/>
              <a:gd name="connsiteY2" fmla="*/ 92323 h 165486"/>
              <a:gd name="connsiteX3" fmla="*/ 996 w 534456"/>
              <a:gd name="connsiteY3" fmla="*/ 165348 h 165486"/>
              <a:gd name="connsiteX4" fmla="*/ 432796 w 534456"/>
              <a:gd name="connsiteY4" fmla="*/ 70098 h 165486"/>
              <a:gd name="connsiteX5" fmla="*/ 201021 w 534456"/>
              <a:gd name="connsiteY5" fmla="*/ 111373 h 165486"/>
              <a:gd name="connsiteX6" fmla="*/ 166096 w 534456"/>
              <a:gd name="connsiteY6" fmla="*/ 114548 h 165486"/>
              <a:gd name="connsiteX7" fmla="*/ 324846 w 534456"/>
              <a:gd name="connsiteY7" fmla="*/ 79623 h 165486"/>
              <a:gd name="connsiteX8" fmla="*/ 166096 w 534456"/>
              <a:gd name="connsiteY8" fmla="*/ 101848 h 165486"/>
              <a:gd name="connsiteX9" fmla="*/ 534396 w 534456"/>
              <a:gd name="connsiteY9" fmla="*/ 248 h 1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56" h="165486">
                <a:moveTo>
                  <a:pt x="534396" y="248"/>
                </a:moveTo>
                <a:cubicBezTo>
                  <a:pt x="529104" y="6069"/>
                  <a:pt x="171917" y="121427"/>
                  <a:pt x="134346" y="136773"/>
                </a:cubicBezTo>
                <a:cubicBezTo>
                  <a:pt x="96775" y="152119"/>
                  <a:pt x="331196" y="87561"/>
                  <a:pt x="308971" y="92323"/>
                </a:cubicBezTo>
                <a:cubicBezTo>
                  <a:pt x="286746" y="97086"/>
                  <a:pt x="-19642" y="169052"/>
                  <a:pt x="996" y="165348"/>
                </a:cubicBezTo>
                <a:cubicBezTo>
                  <a:pt x="21634" y="161644"/>
                  <a:pt x="399459" y="79094"/>
                  <a:pt x="432796" y="70098"/>
                </a:cubicBezTo>
                <a:cubicBezTo>
                  <a:pt x="466133" y="61102"/>
                  <a:pt x="245471" y="103965"/>
                  <a:pt x="201021" y="111373"/>
                </a:cubicBezTo>
                <a:cubicBezTo>
                  <a:pt x="156571" y="118781"/>
                  <a:pt x="145459" y="119840"/>
                  <a:pt x="166096" y="114548"/>
                </a:cubicBezTo>
                <a:cubicBezTo>
                  <a:pt x="186733" y="109256"/>
                  <a:pt x="324846" y="81740"/>
                  <a:pt x="324846" y="79623"/>
                </a:cubicBezTo>
                <a:cubicBezTo>
                  <a:pt x="324846" y="77506"/>
                  <a:pt x="137521" y="110844"/>
                  <a:pt x="166096" y="101848"/>
                </a:cubicBezTo>
                <a:cubicBezTo>
                  <a:pt x="194671" y="92852"/>
                  <a:pt x="539688" y="-5573"/>
                  <a:pt x="534396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D47C363-4F91-67B6-5042-8B5588D795D4}"/>
              </a:ext>
            </a:extLst>
          </p:cNvPr>
          <p:cNvSpPr/>
          <p:nvPr/>
        </p:nvSpPr>
        <p:spPr>
          <a:xfrm>
            <a:off x="6549951" y="4733312"/>
            <a:ext cx="346961" cy="149840"/>
          </a:xfrm>
          <a:custGeom>
            <a:avLst/>
            <a:gdLst>
              <a:gd name="connsiteX0" fmla="*/ 74 w 346961"/>
              <a:gd name="connsiteY0" fmla="*/ 149838 h 149840"/>
              <a:gd name="connsiteX1" fmla="*/ 215974 w 346961"/>
              <a:gd name="connsiteY1" fmla="*/ 48238 h 149840"/>
              <a:gd name="connsiteX2" fmla="*/ 196924 w 346961"/>
              <a:gd name="connsiteY2" fmla="*/ 57763 h 149840"/>
              <a:gd name="connsiteX3" fmla="*/ 346149 w 346961"/>
              <a:gd name="connsiteY3" fmla="*/ 613 h 149840"/>
              <a:gd name="connsiteX4" fmla="*/ 260424 w 346961"/>
              <a:gd name="connsiteY4" fmla="*/ 26013 h 149840"/>
              <a:gd name="connsiteX5" fmla="*/ 133424 w 346961"/>
              <a:gd name="connsiteY5" fmla="*/ 64113 h 149840"/>
              <a:gd name="connsiteX6" fmla="*/ 190574 w 346961"/>
              <a:gd name="connsiteY6" fmla="*/ 45063 h 149840"/>
              <a:gd name="connsiteX7" fmla="*/ 74 w 346961"/>
              <a:gd name="connsiteY7" fmla="*/ 149838 h 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61" h="149840">
                <a:moveTo>
                  <a:pt x="74" y="149838"/>
                </a:moveTo>
                <a:cubicBezTo>
                  <a:pt x="4307" y="150367"/>
                  <a:pt x="215974" y="48238"/>
                  <a:pt x="215974" y="48238"/>
                </a:cubicBezTo>
                <a:cubicBezTo>
                  <a:pt x="248782" y="32892"/>
                  <a:pt x="175228" y="65700"/>
                  <a:pt x="196924" y="57763"/>
                </a:cubicBezTo>
                <a:cubicBezTo>
                  <a:pt x="218620" y="49826"/>
                  <a:pt x="335566" y="5905"/>
                  <a:pt x="346149" y="613"/>
                </a:cubicBezTo>
                <a:cubicBezTo>
                  <a:pt x="356732" y="-4679"/>
                  <a:pt x="260424" y="26013"/>
                  <a:pt x="260424" y="26013"/>
                </a:cubicBezTo>
                <a:lnTo>
                  <a:pt x="133424" y="64113"/>
                </a:lnTo>
                <a:cubicBezTo>
                  <a:pt x="121782" y="67288"/>
                  <a:pt x="207507" y="32363"/>
                  <a:pt x="190574" y="45063"/>
                </a:cubicBezTo>
                <a:cubicBezTo>
                  <a:pt x="173641" y="57763"/>
                  <a:pt x="-4159" y="149309"/>
                  <a:pt x="74" y="149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0896438-3ADF-D6FB-0753-A7800ECA15F0}"/>
              </a:ext>
            </a:extLst>
          </p:cNvPr>
          <p:cNvSpPr/>
          <p:nvPr/>
        </p:nvSpPr>
        <p:spPr>
          <a:xfrm>
            <a:off x="6465973" y="4841830"/>
            <a:ext cx="228698" cy="169270"/>
          </a:xfrm>
          <a:custGeom>
            <a:avLst/>
            <a:gdLst>
              <a:gd name="connsiteX0" fmla="*/ 1502 w 228698"/>
              <a:gd name="connsiteY0" fmla="*/ 45 h 169270"/>
              <a:gd name="connsiteX1" fmla="*/ 7852 w 228698"/>
              <a:gd name="connsiteY1" fmla="*/ 92120 h 169270"/>
              <a:gd name="connsiteX2" fmla="*/ 65002 w 228698"/>
              <a:gd name="connsiteY2" fmla="*/ 127045 h 169270"/>
              <a:gd name="connsiteX3" fmla="*/ 30077 w 228698"/>
              <a:gd name="connsiteY3" fmla="*/ 111170 h 169270"/>
              <a:gd name="connsiteX4" fmla="*/ 217402 w 228698"/>
              <a:gd name="connsiteY4" fmla="*/ 165145 h 169270"/>
              <a:gd name="connsiteX5" fmla="*/ 188827 w 228698"/>
              <a:gd name="connsiteY5" fmla="*/ 161970 h 169270"/>
              <a:gd name="connsiteX6" fmla="*/ 33252 w 228698"/>
              <a:gd name="connsiteY6" fmla="*/ 133395 h 169270"/>
              <a:gd name="connsiteX7" fmla="*/ 17377 w 228698"/>
              <a:gd name="connsiteY7" fmla="*/ 104820 h 169270"/>
              <a:gd name="connsiteX8" fmla="*/ 1502 w 228698"/>
              <a:gd name="connsiteY8" fmla="*/ 45 h 1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98" h="169270">
                <a:moveTo>
                  <a:pt x="1502" y="45"/>
                </a:moveTo>
                <a:cubicBezTo>
                  <a:pt x="-86" y="-2072"/>
                  <a:pt x="-2731" y="70953"/>
                  <a:pt x="7852" y="92120"/>
                </a:cubicBezTo>
                <a:cubicBezTo>
                  <a:pt x="18435" y="113287"/>
                  <a:pt x="61298" y="123870"/>
                  <a:pt x="65002" y="127045"/>
                </a:cubicBezTo>
                <a:cubicBezTo>
                  <a:pt x="68706" y="130220"/>
                  <a:pt x="4677" y="104820"/>
                  <a:pt x="30077" y="111170"/>
                </a:cubicBezTo>
                <a:cubicBezTo>
                  <a:pt x="55477" y="117520"/>
                  <a:pt x="190944" y="156678"/>
                  <a:pt x="217402" y="165145"/>
                </a:cubicBezTo>
                <a:cubicBezTo>
                  <a:pt x="243860" y="173612"/>
                  <a:pt x="219519" y="167262"/>
                  <a:pt x="188827" y="161970"/>
                </a:cubicBezTo>
                <a:cubicBezTo>
                  <a:pt x="158135" y="156678"/>
                  <a:pt x="61827" y="142920"/>
                  <a:pt x="33252" y="133395"/>
                </a:cubicBezTo>
                <a:cubicBezTo>
                  <a:pt x="4677" y="123870"/>
                  <a:pt x="21081" y="119637"/>
                  <a:pt x="17377" y="104820"/>
                </a:cubicBezTo>
                <a:cubicBezTo>
                  <a:pt x="13673" y="90003"/>
                  <a:pt x="3090" y="2162"/>
                  <a:pt x="15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6765D224-EA0E-9888-5B07-BA7BDFE0C373}"/>
              </a:ext>
            </a:extLst>
          </p:cNvPr>
          <p:cNvSpPr/>
          <p:nvPr/>
        </p:nvSpPr>
        <p:spPr>
          <a:xfrm>
            <a:off x="6302092" y="4708411"/>
            <a:ext cx="446801" cy="178198"/>
          </a:xfrm>
          <a:custGeom>
            <a:avLst/>
            <a:gdLst>
              <a:gd name="connsiteX0" fmla="*/ 283 w 446801"/>
              <a:gd name="connsiteY0" fmla="*/ 149339 h 178198"/>
              <a:gd name="connsiteX1" fmla="*/ 181258 w 446801"/>
              <a:gd name="connsiteY1" fmla="*/ 111239 h 178198"/>
              <a:gd name="connsiteX2" fmla="*/ 95533 w 446801"/>
              <a:gd name="connsiteY2" fmla="*/ 117589 h 178198"/>
              <a:gd name="connsiteX3" fmla="*/ 282858 w 446801"/>
              <a:gd name="connsiteY3" fmla="*/ 47739 h 178198"/>
              <a:gd name="connsiteX4" fmla="*/ 241583 w 446801"/>
              <a:gd name="connsiteY4" fmla="*/ 41389 h 178198"/>
              <a:gd name="connsiteX5" fmla="*/ 390808 w 446801"/>
              <a:gd name="connsiteY5" fmla="*/ 54089 h 178198"/>
              <a:gd name="connsiteX6" fmla="*/ 403508 w 446801"/>
              <a:gd name="connsiteY6" fmla="*/ 66789 h 178198"/>
              <a:gd name="connsiteX7" fmla="*/ 403508 w 446801"/>
              <a:gd name="connsiteY7" fmla="*/ 114 h 178198"/>
              <a:gd name="connsiteX8" fmla="*/ 444783 w 446801"/>
              <a:gd name="connsiteY8" fmla="*/ 50914 h 178198"/>
              <a:gd name="connsiteX9" fmla="*/ 330483 w 446801"/>
              <a:gd name="connsiteY9" fmla="*/ 57264 h 178198"/>
              <a:gd name="connsiteX10" fmla="*/ 203483 w 446801"/>
              <a:gd name="connsiteY10" fmla="*/ 117589 h 178198"/>
              <a:gd name="connsiteX11" fmla="*/ 228883 w 446801"/>
              <a:gd name="connsiteY11" fmla="*/ 92189 h 178198"/>
              <a:gd name="connsiteX12" fmla="*/ 171733 w 446801"/>
              <a:gd name="connsiteY12" fmla="*/ 177914 h 178198"/>
              <a:gd name="connsiteX13" fmla="*/ 197133 w 446801"/>
              <a:gd name="connsiteY13" fmla="*/ 120764 h 178198"/>
              <a:gd name="connsiteX14" fmla="*/ 139983 w 446801"/>
              <a:gd name="connsiteY14" fmla="*/ 146164 h 178198"/>
              <a:gd name="connsiteX15" fmla="*/ 283 w 446801"/>
              <a:gd name="connsiteY15" fmla="*/ 149339 h 17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801" h="178198">
                <a:moveTo>
                  <a:pt x="283" y="149339"/>
                </a:moveTo>
                <a:cubicBezTo>
                  <a:pt x="7162" y="143518"/>
                  <a:pt x="165383" y="116531"/>
                  <a:pt x="181258" y="111239"/>
                </a:cubicBezTo>
                <a:cubicBezTo>
                  <a:pt x="197133" y="105947"/>
                  <a:pt x="78600" y="128172"/>
                  <a:pt x="95533" y="117589"/>
                </a:cubicBezTo>
                <a:cubicBezTo>
                  <a:pt x="112466" y="107006"/>
                  <a:pt x="258516" y="60439"/>
                  <a:pt x="282858" y="47739"/>
                </a:cubicBezTo>
                <a:cubicBezTo>
                  <a:pt x="307200" y="35039"/>
                  <a:pt x="223592" y="40331"/>
                  <a:pt x="241583" y="41389"/>
                </a:cubicBezTo>
                <a:cubicBezTo>
                  <a:pt x="259574" y="42447"/>
                  <a:pt x="363821" y="49856"/>
                  <a:pt x="390808" y="54089"/>
                </a:cubicBezTo>
                <a:cubicBezTo>
                  <a:pt x="417796" y="58322"/>
                  <a:pt x="401391" y="75785"/>
                  <a:pt x="403508" y="66789"/>
                </a:cubicBezTo>
                <a:cubicBezTo>
                  <a:pt x="405625" y="57793"/>
                  <a:pt x="396629" y="2760"/>
                  <a:pt x="403508" y="114"/>
                </a:cubicBezTo>
                <a:cubicBezTo>
                  <a:pt x="410387" y="-2532"/>
                  <a:pt x="456954" y="41389"/>
                  <a:pt x="444783" y="50914"/>
                </a:cubicBezTo>
                <a:cubicBezTo>
                  <a:pt x="432612" y="60439"/>
                  <a:pt x="370700" y="46151"/>
                  <a:pt x="330483" y="57264"/>
                </a:cubicBezTo>
                <a:cubicBezTo>
                  <a:pt x="290266" y="68376"/>
                  <a:pt x="220416" y="111768"/>
                  <a:pt x="203483" y="117589"/>
                </a:cubicBezTo>
                <a:cubicBezTo>
                  <a:pt x="186550" y="123410"/>
                  <a:pt x="234175" y="82135"/>
                  <a:pt x="228883" y="92189"/>
                </a:cubicBezTo>
                <a:cubicBezTo>
                  <a:pt x="223591" y="102243"/>
                  <a:pt x="177025" y="173152"/>
                  <a:pt x="171733" y="177914"/>
                </a:cubicBezTo>
                <a:cubicBezTo>
                  <a:pt x="166441" y="182677"/>
                  <a:pt x="202425" y="126056"/>
                  <a:pt x="197133" y="120764"/>
                </a:cubicBezTo>
                <a:cubicBezTo>
                  <a:pt x="191841" y="115472"/>
                  <a:pt x="166441" y="140343"/>
                  <a:pt x="139983" y="146164"/>
                </a:cubicBezTo>
                <a:cubicBezTo>
                  <a:pt x="113525" y="151985"/>
                  <a:pt x="-6596" y="155160"/>
                  <a:pt x="283" y="149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A9578A5-7BB9-D02B-60B9-327841BBCCAF}"/>
              </a:ext>
            </a:extLst>
          </p:cNvPr>
          <p:cNvSpPr/>
          <p:nvPr/>
        </p:nvSpPr>
        <p:spPr>
          <a:xfrm>
            <a:off x="6538398" y="4675265"/>
            <a:ext cx="669565" cy="112857"/>
          </a:xfrm>
          <a:custGeom>
            <a:avLst/>
            <a:gdLst>
              <a:gd name="connsiteX0" fmla="*/ 2102 w 669565"/>
              <a:gd name="connsiteY0" fmla="*/ 109460 h 112857"/>
              <a:gd name="connsiteX1" fmla="*/ 211652 w 669565"/>
              <a:gd name="connsiteY1" fmla="*/ 106285 h 112857"/>
              <a:gd name="connsiteX2" fmla="*/ 265627 w 669565"/>
              <a:gd name="connsiteY2" fmla="*/ 112635 h 112857"/>
              <a:gd name="connsiteX3" fmla="*/ 164027 w 669565"/>
              <a:gd name="connsiteY3" fmla="*/ 96760 h 112857"/>
              <a:gd name="connsiteX4" fmla="*/ 354527 w 669565"/>
              <a:gd name="connsiteY4" fmla="*/ 49135 h 112857"/>
              <a:gd name="connsiteX5" fmla="*/ 310077 w 669565"/>
              <a:gd name="connsiteY5" fmla="*/ 65010 h 112857"/>
              <a:gd name="connsiteX6" fmla="*/ 437077 w 669565"/>
              <a:gd name="connsiteY6" fmla="*/ 39610 h 112857"/>
              <a:gd name="connsiteX7" fmla="*/ 475177 w 669565"/>
              <a:gd name="connsiteY7" fmla="*/ 58660 h 112857"/>
              <a:gd name="connsiteX8" fmla="*/ 462477 w 669565"/>
              <a:gd name="connsiteY8" fmla="*/ 58660 h 112857"/>
              <a:gd name="connsiteX9" fmla="*/ 351352 w 669565"/>
              <a:gd name="connsiteY9" fmla="*/ 52310 h 112857"/>
              <a:gd name="connsiteX10" fmla="*/ 637102 w 669565"/>
              <a:gd name="connsiteY10" fmla="*/ 17385 h 112857"/>
              <a:gd name="connsiteX11" fmla="*/ 367227 w 669565"/>
              <a:gd name="connsiteY11" fmla="*/ 45960 h 112857"/>
              <a:gd name="connsiteX12" fmla="*/ 662502 w 669565"/>
              <a:gd name="connsiteY12" fmla="*/ 1510 h 112857"/>
              <a:gd name="connsiteX13" fmla="*/ 554552 w 669565"/>
              <a:gd name="connsiteY13" fmla="*/ 11035 h 112857"/>
              <a:gd name="connsiteX14" fmla="*/ 300552 w 669565"/>
              <a:gd name="connsiteY14" fmla="*/ 17385 h 112857"/>
              <a:gd name="connsiteX15" fmla="*/ 373577 w 669565"/>
              <a:gd name="connsiteY15" fmla="*/ 17385 h 112857"/>
              <a:gd name="connsiteX16" fmla="*/ 316427 w 669565"/>
              <a:gd name="connsiteY16" fmla="*/ 39610 h 112857"/>
              <a:gd name="connsiteX17" fmla="*/ 227527 w 669565"/>
              <a:gd name="connsiteY17" fmla="*/ 71360 h 112857"/>
              <a:gd name="connsiteX18" fmla="*/ 262452 w 669565"/>
              <a:gd name="connsiteY18" fmla="*/ 80885 h 112857"/>
              <a:gd name="connsiteX19" fmla="*/ 113227 w 669565"/>
              <a:gd name="connsiteY19" fmla="*/ 96760 h 112857"/>
              <a:gd name="connsiteX20" fmla="*/ 2102 w 669565"/>
              <a:gd name="connsiteY20" fmla="*/ 109460 h 1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9565" h="112857">
                <a:moveTo>
                  <a:pt x="2102" y="109460"/>
                </a:moveTo>
                <a:cubicBezTo>
                  <a:pt x="18506" y="111047"/>
                  <a:pt x="167731" y="105756"/>
                  <a:pt x="211652" y="106285"/>
                </a:cubicBezTo>
                <a:cubicBezTo>
                  <a:pt x="255573" y="106814"/>
                  <a:pt x="273565" y="114223"/>
                  <a:pt x="265627" y="112635"/>
                </a:cubicBezTo>
                <a:cubicBezTo>
                  <a:pt x="257689" y="111047"/>
                  <a:pt x="149210" y="107343"/>
                  <a:pt x="164027" y="96760"/>
                </a:cubicBezTo>
                <a:cubicBezTo>
                  <a:pt x="178844" y="86177"/>
                  <a:pt x="330185" y="54427"/>
                  <a:pt x="354527" y="49135"/>
                </a:cubicBezTo>
                <a:cubicBezTo>
                  <a:pt x="378869" y="43843"/>
                  <a:pt x="296319" y="66597"/>
                  <a:pt x="310077" y="65010"/>
                </a:cubicBezTo>
                <a:cubicBezTo>
                  <a:pt x="323835" y="63423"/>
                  <a:pt x="409560" y="40668"/>
                  <a:pt x="437077" y="39610"/>
                </a:cubicBezTo>
                <a:cubicBezTo>
                  <a:pt x="464594" y="38552"/>
                  <a:pt x="475177" y="58660"/>
                  <a:pt x="475177" y="58660"/>
                </a:cubicBezTo>
                <a:cubicBezTo>
                  <a:pt x="479410" y="61835"/>
                  <a:pt x="462477" y="58660"/>
                  <a:pt x="462477" y="58660"/>
                </a:cubicBezTo>
                <a:cubicBezTo>
                  <a:pt x="441840" y="57602"/>
                  <a:pt x="322248" y="59189"/>
                  <a:pt x="351352" y="52310"/>
                </a:cubicBezTo>
                <a:cubicBezTo>
                  <a:pt x="380456" y="45431"/>
                  <a:pt x="634456" y="18443"/>
                  <a:pt x="637102" y="17385"/>
                </a:cubicBezTo>
                <a:cubicBezTo>
                  <a:pt x="639748" y="16327"/>
                  <a:pt x="362994" y="48606"/>
                  <a:pt x="367227" y="45960"/>
                </a:cubicBezTo>
                <a:cubicBezTo>
                  <a:pt x="371460" y="43314"/>
                  <a:pt x="631281" y="7331"/>
                  <a:pt x="662502" y="1510"/>
                </a:cubicBezTo>
                <a:cubicBezTo>
                  <a:pt x="693723" y="-4311"/>
                  <a:pt x="614877" y="8389"/>
                  <a:pt x="554552" y="11035"/>
                </a:cubicBezTo>
                <a:cubicBezTo>
                  <a:pt x="494227" y="13681"/>
                  <a:pt x="330714" y="16327"/>
                  <a:pt x="300552" y="17385"/>
                </a:cubicBezTo>
                <a:cubicBezTo>
                  <a:pt x="270390" y="18443"/>
                  <a:pt x="370931" y="13681"/>
                  <a:pt x="373577" y="17385"/>
                </a:cubicBezTo>
                <a:cubicBezTo>
                  <a:pt x="376223" y="21089"/>
                  <a:pt x="340769" y="30614"/>
                  <a:pt x="316427" y="39610"/>
                </a:cubicBezTo>
                <a:cubicBezTo>
                  <a:pt x="292085" y="48606"/>
                  <a:pt x="236523" y="64481"/>
                  <a:pt x="227527" y="71360"/>
                </a:cubicBezTo>
                <a:cubicBezTo>
                  <a:pt x="218531" y="78239"/>
                  <a:pt x="281502" y="76652"/>
                  <a:pt x="262452" y="80885"/>
                </a:cubicBezTo>
                <a:cubicBezTo>
                  <a:pt x="243402" y="85118"/>
                  <a:pt x="157148" y="91468"/>
                  <a:pt x="113227" y="96760"/>
                </a:cubicBezTo>
                <a:cubicBezTo>
                  <a:pt x="69306" y="102052"/>
                  <a:pt x="-14302" y="107873"/>
                  <a:pt x="2102" y="109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76A1FFB-7AAD-690A-5162-F6BCCCBA5643}"/>
              </a:ext>
            </a:extLst>
          </p:cNvPr>
          <p:cNvSpPr/>
          <p:nvPr/>
        </p:nvSpPr>
        <p:spPr>
          <a:xfrm>
            <a:off x="6588072" y="4776281"/>
            <a:ext cx="523713" cy="135447"/>
          </a:xfrm>
          <a:custGeom>
            <a:avLst/>
            <a:gdLst>
              <a:gd name="connsiteX0" fmla="*/ 53 w 523713"/>
              <a:gd name="connsiteY0" fmla="*/ 135444 h 135447"/>
              <a:gd name="connsiteX1" fmla="*/ 273103 w 523713"/>
              <a:gd name="connsiteY1" fmla="*/ 52894 h 135447"/>
              <a:gd name="connsiteX2" fmla="*/ 161978 w 523713"/>
              <a:gd name="connsiteY2" fmla="*/ 75119 h 135447"/>
              <a:gd name="connsiteX3" fmla="*/ 349303 w 523713"/>
              <a:gd name="connsiteY3" fmla="*/ 40194 h 135447"/>
              <a:gd name="connsiteX4" fmla="*/ 520753 w 523713"/>
              <a:gd name="connsiteY4" fmla="*/ 11619 h 135447"/>
              <a:gd name="connsiteX5" fmla="*/ 438203 w 523713"/>
              <a:gd name="connsiteY5" fmla="*/ 2094 h 135447"/>
              <a:gd name="connsiteX6" fmla="*/ 193728 w 523713"/>
              <a:gd name="connsiteY6" fmla="*/ 49719 h 135447"/>
              <a:gd name="connsiteX7" fmla="*/ 298503 w 523713"/>
              <a:gd name="connsiteY7" fmla="*/ 56069 h 135447"/>
              <a:gd name="connsiteX8" fmla="*/ 53 w 523713"/>
              <a:gd name="connsiteY8" fmla="*/ 135444 h 1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713" h="135447">
                <a:moveTo>
                  <a:pt x="53" y="135444"/>
                </a:moveTo>
                <a:cubicBezTo>
                  <a:pt x="-4180" y="134915"/>
                  <a:pt x="246116" y="62948"/>
                  <a:pt x="273103" y="52894"/>
                </a:cubicBezTo>
                <a:cubicBezTo>
                  <a:pt x="300091" y="42840"/>
                  <a:pt x="149278" y="77236"/>
                  <a:pt x="161978" y="75119"/>
                </a:cubicBezTo>
                <a:cubicBezTo>
                  <a:pt x="174678" y="73002"/>
                  <a:pt x="289507" y="50777"/>
                  <a:pt x="349303" y="40194"/>
                </a:cubicBezTo>
                <a:cubicBezTo>
                  <a:pt x="409099" y="29611"/>
                  <a:pt x="505936" y="17969"/>
                  <a:pt x="520753" y="11619"/>
                </a:cubicBezTo>
                <a:cubicBezTo>
                  <a:pt x="535570" y="5269"/>
                  <a:pt x="492707" y="-4256"/>
                  <a:pt x="438203" y="2094"/>
                </a:cubicBezTo>
                <a:cubicBezTo>
                  <a:pt x="383699" y="8444"/>
                  <a:pt x="217011" y="40723"/>
                  <a:pt x="193728" y="49719"/>
                </a:cubicBezTo>
                <a:cubicBezTo>
                  <a:pt x="170445" y="58715"/>
                  <a:pt x="329195" y="43369"/>
                  <a:pt x="298503" y="56069"/>
                </a:cubicBezTo>
                <a:cubicBezTo>
                  <a:pt x="267811" y="68769"/>
                  <a:pt x="4286" y="135973"/>
                  <a:pt x="53" y="135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5818FD1B-11B3-8DC7-BAE8-80FF00BE2182}"/>
              </a:ext>
            </a:extLst>
          </p:cNvPr>
          <p:cNvSpPr/>
          <p:nvPr/>
        </p:nvSpPr>
        <p:spPr>
          <a:xfrm>
            <a:off x="6638832" y="4716712"/>
            <a:ext cx="560161" cy="306138"/>
          </a:xfrm>
          <a:custGeom>
            <a:avLst/>
            <a:gdLst>
              <a:gd name="connsiteX0" fmla="*/ 93 w 560161"/>
              <a:gd name="connsiteY0" fmla="*/ 306138 h 306138"/>
              <a:gd name="connsiteX1" fmla="*/ 320768 w 560161"/>
              <a:gd name="connsiteY1" fmla="*/ 179138 h 306138"/>
              <a:gd name="connsiteX2" fmla="*/ 212818 w 560161"/>
              <a:gd name="connsiteY2" fmla="*/ 198188 h 306138"/>
              <a:gd name="connsiteX3" fmla="*/ 374743 w 560161"/>
              <a:gd name="connsiteY3" fmla="*/ 147388 h 306138"/>
              <a:gd name="connsiteX4" fmla="*/ 558893 w 560161"/>
              <a:gd name="connsiteY4" fmla="*/ 1338 h 306138"/>
              <a:gd name="connsiteX5" fmla="*/ 447768 w 560161"/>
              <a:gd name="connsiteY5" fmla="*/ 80713 h 306138"/>
              <a:gd name="connsiteX6" fmla="*/ 289018 w 560161"/>
              <a:gd name="connsiteY6" fmla="*/ 179138 h 306138"/>
              <a:gd name="connsiteX7" fmla="*/ 93 w 560161"/>
              <a:gd name="connsiteY7" fmla="*/ 306138 h 30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161" h="306138">
                <a:moveTo>
                  <a:pt x="93" y="306138"/>
                </a:moveTo>
                <a:cubicBezTo>
                  <a:pt x="5385" y="306138"/>
                  <a:pt x="285314" y="197130"/>
                  <a:pt x="320768" y="179138"/>
                </a:cubicBezTo>
                <a:cubicBezTo>
                  <a:pt x="356222" y="161146"/>
                  <a:pt x="203822" y="203480"/>
                  <a:pt x="212818" y="198188"/>
                </a:cubicBezTo>
                <a:cubicBezTo>
                  <a:pt x="221814" y="192896"/>
                  <a:pt x="317064" y="180196"/>
                  <a:pt x="374743" y="147388"/>
                </a:cubicBezTo>
                <a:cubicBezTo>
                  <a:pt x="432422" y="114580"/>
                  <a:pt x="546722" y="12451"/>
                  <a:pt x="558893" y="1338"/>
                </a:cubicBezTo>
                <a:cubicBezTo>
                  <a:pt x="571064" y="-9775"/>
                  <a:pt x="492747" y="51080"/>
                  <a:pt x="447768" y="80713"/>
                </a:cubicBezTo>
                <a:cubicBezTo>
                  <a:pt x="402789" y="110346"/>
                  <a:pt x="363101" y="143684"/>
                  <a:pt x="289018" y="179138"/>
                </a:cubicBezTo>
                <a:cubicBezTo>
                  <a:pt x="214935" y="214592"/>
                  <a:pt x="-5199" y="306138"/>
                  <a:pt x="93" y="306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2C5A71A-1576-E7D0-6F4D-BCB34DE5DC32}"/>
              </a:ext>
            </a:extLst>
          </p:cNvPr>
          <p:cNvSpPr/>
          <p:nvPr/>
        </p:nvSpPr>
        <p:spPr>
          <a:xfrm>
            <a:off x="6149579" y="3228593"/>
            <a:ext cx="189943" cy="715909"/>
          </a:xfrm>
          <a:custGeom>
            <a:avLst/>
            <a:gdLst>
              <a:gd name="connsiteX0" fmla="*/ 396 w 189943"/>
              <a:gd name="connsiteY0" fmla="*/ 382 h 715909"/>
              <a:gd name="connsiteX1" fmla="*/ 165496 w 189943"/>
              <a:gd name="connsiteY1" fmla="*/ 273432 h 715909"/>
              <a:gd name="connsiteX2" fmla="*/ 162321 w 189943"/>
              <a:gd name="connsiteY2" fmla="*/ 235332 h 715909"/>
              <a:gd name="connsiteX3" fmla="*/ 152796 w 189943"/>
              <a:gd name="connsiteY3" fmla="*/ 486157 h 715909"/>
              <a:gd name="connsiteX4" fmla="*/ 162321 w 189943"/>
              <a:gd name="connsiteY4" fmla="*/ 429007 h 715909"/>
              <a:gd name="connsiteX5" fmla="*/ 162321 w 189943"/>
              <a:gd name="connsiteY5" fmla="*/ 714757 h 715909"/>
              <a:gd name="connsiteX6" fmla="*/ 165496 w 189943"/>
              <a:gd name="connsiteY6" fmla="*/ 521082 h 715909"/>
              <a:gd name="connsiteX7" fmla="*/ 187721 w 189943"/>
              <a:gd name="connsiteY7" fmla="*/ 311532 h 715909"/>
              <a:gd name="connsiteX8" fmla="*/ 187721 w 189943"/>
              <a:gd name="connsiteY8" fmla="*/ 400432 h 715909"/>
              <a:gd name="connsiteX9" fmla="*/ 175021 w 189943"/>
              <a:gd name="connsiteY9" fmla="*/ 222632 h 715909"/>
              <a:gd name="connsiteX10" fmla="*/ 181371 w 189943"/>
              <a:gd name="connsiteY10" fmla="*/ 282957 h 715909"/>
              <a:gd name="connsiteX11" fmla="*/ 86121 w 189943"/>
              <a:gd name="connsiteY11" fmla="*/ 38482 h 715909"/>
              <a:gd name="connsiteX12" fmla="*/ 117871 w 189943"/>
              <a:gd name="connsiteY12" fmla="*/ 209932 h 715909"/>
              <a:gd name="connsiteX13" fmla="*/ 396 w 189943"/>
              <a:gd name="connsiteY13" fmla="*/ 382 h 7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943" h="715909">
                <a:moveTo>
                  <a:pt x="396" y="382"/>
                </a:moveTo>
                <a:cubicBezTo>
                  <a:pt x="8333" y="10965"/>
                  <a:pt x="138509" y="234274"/>
                  <a:pt x="165496" y="273432"/>
                </a:cubicBezTo>
                <a:cubicBezTo>
                  <a:pt x="192484" y="312590"/>
                  <a:pt x="164438" y="199878"/>
                  <a:pt x="162321" y="235332"/>
                </a:cubicBezTo>
                <a:cubicBezTo>
                  <a:pt x="160204" y="270786"/>
                  <a:pt x="152796" y="453878"/>
                  <a:pt x="152796" y="486157"/>
                </a:cubicBezTo>
                <a:cubicBezTo>
                  <a:pt x="152796" y="518436"/>
                  <a:pt x="160733" y="390907"/>
                  <a:pt x="162321" y="429007"/>
                </a:cubicBezTo>
                <a:cubicBezTo>
                  <a:pt x="163909" y="467107"/>
                  <a:pt x="161792" y="699411"/>
                  <a:pt x="162321" y="714757"/>
                </a:cubicBezTo>
                <a:cubicBezTo>
                  <a:pt x="162850" y="730103"/>
                  <a:pt x="161263" y="588286"/>
                  <a:pt x="165496" y="521082"/>
                </a:cubicBezTo>
                <a:cubicBezTo>
                  <a:pt x="169729" y="453878"/>
                  <a:pt x="184017" y="331640"/>
                  <a:pt x="187721" y="311532"/>
                </a:cubicBezTo>
                <a:cubicBezTo>
                  <a:pt x="191425" y="291424"/>
                  <a:pt x="189838" y="415249"/>
                  <a:pt x="187721" y="400432"/>
                </a:cubicBezTo>
                <a:cubicBezTo>
                  <a:pt x="185604" y="385615"/>
                  <a:pt x="176079" y="242211"/>
                  <a:pt x="175021" y="222632"/>
                </a:cubicBezTo>
                <a:cubicBezTo>
                  <a:pt x="173963" y="203053"/>
                  <a:pt x="196188" y="313649"/>
                  <a:pt x="181371" y="282957"/>
                </a:cubicBezTo>
                <a:cubicBezTo>
                  <a:pt x="166554" y="252265"/>
                  <a:pt x="96704" y="50653"/>
                  <a:pt x="86121" y="38482"/>
                </a:cubicBezTo>
                <a:cubicBezTo>
                  <a:pt x="75538" y="26311"/>
                  <a:pt x="129513" y="217870"/>
                  <a:pt x="117871" y="209932"/>
                </a:cubicBezTo>
                <a:cubicBezTo>
                  <a:pt x="106229" y="201995"/>
                  <a:pt x="-7541" y="-10201"/>
                  <a:pt x="396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5F978DC-FB7B-2EFC-B431-E7502F5BEE7C}"/>
              </a:ext>
            </a:extLst>
          </p:cNvPr>
          <p:cNvSpPr/>
          <p:nvPr/>
        </p:nvSpPr>
        <p:spPr>
          <a:xfrm>
            <a:off x="6268438" y="3744046"/>
            <a:ext cx="91257" cy="569438"/>
          </a:xfrm>
          <a:custGeom>
            <a:avLst/>
            <a:gdLst>
              <a:gd name="connsiteX0" fmla="*/ 91087 w 91257"/>
              <a:gd name="connsiteY0" fmla="*/ 2454 h 569438"/>
              <a:gd name="connsiteX1" fmla="*/ 8537 w 91257"/>
              <a:gd name="connsiteY1" fmla="*/ 329479 h 569438"/>
              <a:gd name="connsiteX2" fmla="*/ 18062 w 91257"/>
              <a:gd name="connsiteY2" fmla="*/ 275504 h 569438"/>
              <a:gd name="connsiteX3" fmla="*/ 18062 w 91257"/>
              <a:gd name="connsiteY3" fmla="*/ 383454 h 569438"/>
              <a:gd name="connsiteX4" fmla="*/ 2187 w 91257"/>
              <a:gd name="connsiteY4" fmla="*/ 564429 h 569438"/>
              <a:gd name="connsiteX5" fmla="*/ 2187 w 91257"/>
              <a:gd name="connsiteY5" fmla="*/ 497754 h 569438"/>
              <a:gd name="connsiteX6" fmla="*/ 21237 w 91257"/>
              <a:gd name="connsiteY6" fmla="*/ 278679 h 569438"/>
              <a:gd name="connsiteX7" fmla="*/ 18062 w 91257"/>
              <a:gd name="connsiteY7" fmla="*/ 319954 h 569438"/>
              <a:gd name="connsiteX8" fmla="*/ 43462 w 91257"/>
              <a:gd name="connsiteY8" fmla="*/ 94529 h 569438"/>
              <a:gd name="connsiteX9" fmla="*/ 30762 w 91257"/>
              <a:gd name="connsiteY9" fmla="*/ 173904 h 569438"/>
              <a:gd name="connsiteX10" fmla="*/ 91087 w 91257"/>
              <a:gd name="connsiteY10" fmla="*/ 2454 h 5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257" h="569438">
                <a:moveTo>
                  <a:pt x="91087" y="2454"/>
                </a:moveTo>
                <a:cubicBezTo>
                  <a:pt x="87383" y="28383"/>
                  <a:pt x="20708" y="283971"/>
                  <a:pt x="8537" y="329479"/>
                </a:cubicBezTo>
                <a:cubicBezTo>
                  <a:pt x="-3634" y="374987"/>
                  <a:pt x="16475" y="266508"/>
                  <a:pt x="18062" y="275504"/>
                </a:cubicBezTo>
                <a:cubicBezTo>
                  <a:pt x="19649" y="284500"/>
                  <a:pt x="20708" y="335300"/>
                  <a:pt x="18062" y="383454"/>
                </a:cubicBezTo>
                <a:cubicBezTo>
                  <a:pt x="15416" y="431608"/>
                  <a:pt x="4833" y="545379"/>
                  <a:pt x="2187" y="564429"/>
                </a:cubicBezTo>
                <a:cubicBezTo>
                  <a:pt x="-459" y="583479"/>
                  <a:pt x="-988" y="545379"/>
                  <a:pt x="2187" y="497754"/>
                </a:cubicBezTo>
                <a:cubicBezTo>
                  <a:pt x="5362" y="450129"/>
                  <a:pt x="18591" y="308312"/>
                  <a:pt x="21237" y="278679"/>
                </a:cubicBezTo>
                <a:cubicBezTo>
                  <a:pt x="23883" y="249046"/>
                  <a:pt x="14358" y="350646"/>
                  <a:pt x="18062" y="319954"/>
                </a:cubicBezTo>
                <a:cubicBezTo>
                  <a:pt x="21766" y="289262"/>
                  <a:pt x="41345" y="118871"/>
                  <a:pt x="43462" y="94529"/>
                </a:cubicBezTo>
                <a:cubicBezTo>
                  <a:pt x="45579" y="70187"/>
                  <a:pt x="24412" y="183429"/>
                  <a:pt x="30762" y="173904"/>
                </a:cubicBezTo>
                <a:cubicBezTo>
                  <a:pt x="37112" y="164379"/>
                  <a:pt x="94791" y="-23475"/>
                  <a:pt x="91087" y="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7D5C96B-C8D3-28E9-7D34-59859C73DB37}"/>
              </a:ext>
            </a:extLst>
          </p:cNvPr>
          <p:cNvSpPr/>
          <p:nvPr/>
        </p:nvSpPr>
        <p:spPr>
          <a:xfrm>
            <a:off x="6708608" y="3911379"/>
            <a:ext cx="208254" cy="181490"/>
          </a:xfrm>
          <a:custGeom>
            <a:avLst/>
            <a:gdLst>
              <a:gd name="connsiteX0" fmla="*/ 167 w 208254"/>
              <a:gd name="connsiteY0" fmla="*/ 221 h 181490"/>
              <a:gd name="connsiteX1" fmla="*/ 89067 w 208254"/>
              <a:gd name="connsiteY1" fmla="*/ 41496 h 181490"/>
              <a:gd name="connsiteX2" fmla="*/ 95417 w 208254"/>
              <a:gd name="connsiteY2" fmla="*/ 6571 h 181490"/>
              <a:gd name="connsiteX3" fmla="*/ 203367 w 208254"/>
              <a:gd name="connsiteY3" fmla="*/ 178021 h 181490"/>
              <a:gd name="connsiteX4" fmla="*/ 177967 w 208254"/>
              <a:gd name="connsiteY4" fmla="*/ 114521 h 181490"/>
              <a:gd name="connsiteX5" fmla="*/ 73192 w 208254"/>
              <a:gd name="connsiteY5" fmla="*/ 28796 h 181490"/>
              <a:gd name="connsiteX6" fmla="*/ 114467 w 208254"/>
              <a:gd name="connsiteY6" fmla="*/ 63721 h 181490"/>
              <a:gd name="connsiteX7" fmla="*/ 167 w 208254"/>
              <a:gd name="connsiteY7" fmla="*/ 221 h 18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54" h="181490">
                <a:moveTo>
                  <a:pt x="167" y="221"/>
                </a:moveTo>
                <a:cubicBezTo>
                  <a:pt x="-4066" y="-3483"/>
                  <a:pt x="73192" y="40438"/>
                  <a:pt x="89067" y="41496"/>
                </a:cubicBezTo>
                <a:cubicBezTo>
                  <a:pt x="104942" y="42554"/>
                  <a:pt x="76367" y="-16183"/>
                  <a:pt x="95417" y="6571"/>
                </a:cubicBezTo>
                <a:cubicBezTo>
                  <a:pt x="114467" y="29325"/>
                  <a:pt x="189609" y="160029"/>
                  <a:pt x="203367" y="178021"/>
                </a:cubicBezTo>
                <a:cubicBezTo>
                  <a:pt x="217125" y="196013"/>
                  <a:pt x="199663" y="139392"/>
                  <a:pt x="177967" y="114521"/>
                </a:cubicBezTo>
                <a:cubicBezTo>
                  <a:pt x="156271" y="89650"/>
                  <a:pt x="83775" y="37263"/>
                  <a:pt x="73192" y="28796"/>
                </a:cubicBezTo>
                <a:cubicBezTo>
                  <a:pt x="62609" y="20329"/>
                  <a:pt x="121875" y="69013"/>
                  <a:pt x="114467" y="63721"/>
                </a:cubicBezTo>
                <a:cubicBezTo>
                  <a:pt x="107059" y="58429"/>
                  <a:pt x="4400" y="3925"/>
                  <a:pt x="167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74E8AB5-6E2F-167D-5A48-C1E66B72FD24}"/>
              </a:ext>
            </a:extLst>
          </p:cNvPr>
          <p:cNvSpPr/>
          <p:nvPr/>
        </p:nvSpPr>
        <p:spPr>
          <a:xfrm>
            <a:off x="5502162" y="3717839"/>
            <a:ext cx="497553" cy="66912"/>
          </a:xfrm>
          <a:custGeom>
            <a:avLst/>
            <a:gdLst>
              <a:gd name="connsiteX0" fmla="*/ 113 w 497553"/>
              <a:gd name="connsiteY0" fmla="*/ 15961 h 66912"/>
              <a:gd name="connsiteX1" fmla="*/ 346188 w 497553"/>
              <a:gd name="connsiteY1" fmla="*/ 19136 h 66912"/>
              <a:gd name="connsiteX2" fmla="*/ 263638 w 497553"/>
              <a:gd name="connsiteY2" fmla="*/ 22311 h 66912"/>
              <a:gd name="connsiteX3" fmla="*/ 492238 w 497553"/>
              <a:gd name="connsiteY3" fmla="*/ 86 h 66912"/>
              <a:gd name="connsiteX4" fmla="*/ 400163 w 497553"/>
              <a:gd name="connsiteY4" fmla="*/ 31836 h 66912"/>
              <a:gd name="connsiteX5" fmla="*/ 127113 w 497553"/>
              <a:gd name="connsiteY5" fmla="*/ 66761 h 66912"/>
              <a:gd name="connsiteX6" fmla="*/ 371588 w 497553"/>
              <a:gd name="connsiteY6" fmla="*/ 44536 h 66912"/>
              <a:gd name="connsiteX7" fmla="*/ 235063 w 497553"/>
              <a:gd name="connsiteY7" fmla="*/ 44536 h 66912"/>
              <a:gd name="connsiteX8" fmla="*/ 387463 w 497553"/>
              <a:gd name="connsiteY8" fmla="*/ 15961 h 66912"/>
              <a:gd name="connsiteX9" fmla="*/ 113 w 497553"/>
              <a:gd name="connsiteY9" fmla="*/ 15961 h 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553" h="66912">
                <a:moveTo>
                  <a:pt x="113" y="15961"/>
                </a:moveTo>
                <a:cubicBezTo>
                  <a:pt x="-6766" y="16490"/>
                  <a:pt x="302267" y="18078"/>
                  <a:pt x="346188" y="19136"/>
                </a:cubicBezTo>
                <a:cubicBezTo>
                  <a:pt x="390109" y="20194"/>
                  <a:pt x="239296" y="25486"/>
                  <a:pt x="263638" y="22311"/>
                </a:cubicBezTo>
                <a:cubicBezTo>
                  <a:pt x="287980" y="19136"/>
                  <a:pt x="469484" y="-1501"/>
                  <a:pt x="492238" y="86"/>
                </a:cubicBezTo>
                <a:cubicBezTo>
                  <a:pt x="514992" y="1673"/>
                  <a:pt x="461017" y="20724"/>
                  <a:pt x="400163" y="31836"/>
                </a:cubicBezTo>
                <a:cubicBezTo>
                  <a:pt x="339309" y="42948"/>
                  <a:pt x="131875" y="64644"/>
                  <a:pt x="127113" y="66761"/>
                </a:cubicBezTo>
                <a:cubicBezTo>
                  <a:pt x="122351" y="68878"/>
                  <a:pt x="353596" y="48240"/>
                  <a:pt x="371588" y="44536"/>
                </a:cubicBezTo>
                <a:cubicBezTo>
                  <a:pt x="389580" y="40832"/>
                  <a:pt x="232417" y="49298"/>
                  <a:pt x="235063" y="44536"/>
                </a:cubicBezTo>
                <a:cubicBezTo>
                  <a:pt x="237709" y="39774"/>
                  <a:pt x="420800" y="21253"/>
                  <a:pt x="387463" y="15961"/>
                </a:cubicBezTo>
                <a:cubicBezTo>
                  <a:pt x="354126" y="10669"/>
                  <a:pt x="6992" y="15432"/>
                  <a:pt x="113" y="15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1D42E8A-2C15-60EA-CB64-7AD2C81EBDE6}"/>
              </a:ext>
            </a:extLst>
          </p:cNvPr>
          <p:cNvSpPr/>
          <p:nvPr/>
        </p:nvSpPr>
        <p:spPr>
          <a:xfrm>
            <a:off x="6669110" y="3190143"/>
            <a:ext cx="168673" cy="430430"/>
          </a:xfrm>
          <a:custGeom>
            <a:avLst/>
            <a:gdLst>
              <a:gd name="connsiteX0" fmla="*/ 14265 w 168673"/>
              <a:gd name="connsiteY0" fmla="*/ 732 h 430430"/>
              <a:gd name="connsiteX1" fmla="*/ 20615 w 168673"/>
              <a:gd name="connsiteY1" fmla="*/ 191232 h 430430"/>
              <a:gd name="connsiteX2" fmla="*/ 39665 w 168673"/>
              <a:gd name="connsiteY2" fmla="*/ 283307 h 430430"/>
              <a:gd name="connsiteX3" fmla="*/ 33315 w 168673"/>
              <a:gd name="connsiteY3" fmla="*/ 238857 h 430430"/>
              <a:gd name="connsiteX4" fmla="*/ 166665 w 168673"/>
              <a:gd name="connsiteY4" fmla="*/ 426182 h 430430"/>
              <a:gd name="connsiteX5" fmla="*/ 106340 w 168673"/>
              <a:gd name="connsiteY5" fmla="*/ 353157 h 430430"/>
              <a:gd name="connsiteX6" fmla="*/ 7915 w 168673"/>
              <a:gd name="connsiteY6" fmla="*/ 165832 h 430430"/>
              <a:gd name="connsiteX7" fmla="*/ 7915 w 168673"/>
              <a:gd name="connsiteY7" fmla="*/ 267432 h 430430"/>
              <a:gd name="connsiteX8" fmla="*/ 14265 w 168673"/>
              <a:gd name="connsiteY8" fmla="*/ 732 h 43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3" h="430430">
                <a:moveTo>
                  <a:pt x="14265" y="732"/>
                </a:moveTo>
                <a:cubicBezTo>
                  <a:pt x="16382" y="-11968"/>
                  <a:pt x="16382" y="144136"/>
                  <a:pt x="20615" y="191232"/>
                </a:cubicBezTo>
                <a:cubicBezTo>
                  <a:pt x="24848" y="238328"/>
                  <a:pt x="37548" y="275370"/>
                  <a:pt x="39665" y="283307"/>
                </a:cubicBezTo>
                <a:cubicBezTo>
                  <a:pt x="41782" y="291244"/>
                  <a:pt x="12148" y="215045"/>
                  <a:pt x="33315" y="238857"/>
                </a:cubicBezTo>
                <a:cubicBezTo>
                  <a:pt x="54482" y="262670"/>
                  <a:pt x="154494" y="407132"/>
                  <a:pt x="166665" y="426182"/>
                </a:cubicBezTo>
                <a:cubicBezTo>
                  <a:pt x="178836" y="445232"/>
                  <a:pt x="132798" y="396549"/>
                  <a:pt x="106340" y="353157"/>
                </a:cubicBezTo>
                <a:cubicBezTo>
                  <a:pt x="79882" y="309765"/>
                  <a:pt x="24319" y="180120"/>
                  <a:pt x="7915" y="165832"/>
                </a:cubicBezTo>
                <a:cubicBezTo>
                  <a:pt x="-8489" y="151544"/>
                  <a:pt x="5269" y="288069"/>
                  <a:pt x="7915" y="267432"/>
                </a:cubicBezTo>
                <a:cubicBezTo>
                  <a:pt x="10561" y="246795"/>
                  <a:pt x="12148" y="13432"/>
                  <a:pt x="14265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2983941-3A60-C6A8-BBB9-BCF9268C9EE2}"/>
              </a:ext>
            </a:extLst>
          </p:cNvPr>
          <p:cNvSpPr/>
          <p:nvPr/>
        </p:nvSpPr>
        <p:spPr>
          <a:xfrm>
            <a:off x="6482787" y="4365620"/>
            <a:ext cx="109001" cy="235217"/>
          </a:xfrm>
          <a:custGeom>
            <a:avLst/>
            <a:gdLst>
              <a:gd name="connsiteX0" fmla="*/ 70413 w 109001"/>
              <a:gd name="connsiteY0" fmla="*/ 5 h 235217"/>
              <a:gd name="connsiteX1" fmla="*/ 105338 w 109001"/>
              <a:gd name="connsiteY1" fmla="*/ 161930 h 235217"/>
              <a:gd name="connsiteX2" fmla="*/ 98988 w 109001"/>
              <a:gd name="connsiteY2" fmla="*/ 136530 h 235217"/>
              <a:gd name="connsiteX3" fmla="*/ 98988 w 109001"/>
              <a:gd name="connsiteY3" fmla="*/ 165105 h 235217"/>
              <a:gd name="connsiteX4" fmla="*/ 45013 w 109001"/>
              <a:gd name="connsiteY4" fmla="*/ 200030 h 235217"/>
              <a:gd name="connsiteX5" fmla="*/ 563 w 109001"/>
              <a:gd name="connsiteY5" fmla="*/ 234955 h 235217"/>
              <a:gd name="connsiteX6" fmla="*/ 76763 w 109001"/>
              <a:gd name="connsiteY6" fmla="*/ 180980 h 235217"/>
              <a:gd name="connsiteX7" fmla="*/ 108513 w 109001"/>
              <a:gd name="connsiteY7" fmla="*/ 171455 h 235217"/>
              <a:gd name="connsiteX8" fmla="*/ 95813 w 109001"/>
              <a:gd name="connsiteY8" fmla="*/ 146055 h 235217"/>
              <a:gd name="connsiteX9" fmla="*/ 92638 w 109001"/>
              <a:gd name="connsiteY9" fmla="*/ 168280 h 235217"/>
              <a:gd name="connsiteX10" fmla="*/ 70413 w 109001"/>
              <a:gd name="connsiteY10" fmla="*/ 5 h 2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001" h="235217">
                <a:moveTo>
                  <a:pt x="70413" y="5"/>
                </a:moveTo>
                <a:cubicBezTo>
                  <a:pt x="72530" y="-1053"/>
                  <a:pt x="100575" y="139176"/>
                  <a:pt x="105338" y="161930"/>
                </a:cubicBezTo>
                <a:cubicBezTo>
                  <a:pt x="110101" y="184684"/>
                  <a:pt x="100046" y="136001"/>
                  <a:pt x="98988" y="136530"/>
                </a:cubicBezTo>
                <a:cubicBezTo>
                  <a:pt x="97930" y="137059"/>
                  <a:pt x="107984" y="154522"/>
                  <a:pt x="98988" y="165105"/>
                </a:cubicBezTo>
                <a:cubicBezTo>
                  <a:pt x="89992" y="175688"/>
                  <a:pt x="61417" y="188388"/>
                  <a:pt x="45013" y="200030"/>
                </a:cubicBezTo>
                <a:cubicBezTo>
                  <a:pt x="28609" y="211672"/>
                  <a:pt x="-4729" y="238130"/>
                  <a:pt x="563" y="234955"/>
                </a:cubicBezTo>
                <a:cubicBezTo>
                  <a:pt x="5855" y="231780"/>
                  <a:pt x="58771" y="191563"/>
                  <a:pt x="76763" y="180980"/>
                </a:cubicBezTo>
                <a:cubicBezTo>
                  <a:pt x="94755" y="170397"/>
                  <a:pt x="105338" y="177276"/>
                  <a:pt x="108513" y="171455"/>
                </a:cubicBezTo>
                <a:cubicBezTo>
                  <a:pt x="111688" y="165634"/>
                  <a:pt x="98459" y="146584"/>
                  <a:pt x="95813" y="146055"/>
                </a:cubicBezTo>
                <a:cubicBezTo>
                  <a:pt x="93167" y="145526"/>
                  <a:pt x="96342" y="186272"/>
                  <a:pt x="92638" y="168280"/>
                </a:cubicBezTo>
                <a:cubicBezTo>
                  <a:pt x="88934" y="150288"/>
                  <a:pt x="68296" y="1063"/>
                  <a:pt x="704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3B226F1-ED4C-D1E8-D2DE-D5C4FE6CC870}"/>
              </a:ext>
            </a:extLst>
          </p:cNvPr>
          <p:cNvSpPr/>
          <p:nvPr/>
        </p:nvSpPr>
        <p:spPr>
          <a:xfrm>
            <a:off x="6724642" y="4359227"/>
            <a:ext cx="165174" cy="181023"/>
          </a:xfrm>
          <a:custGeom>
            <a:avLst/>
            <a:gdLst>
              <a:gd name="connsiteX0" fmla="*/ 8 w 165174"/>
              <a:gd name="connsiteY0" fmla="*/ 48 h 181023"/>
              <a:gd name="connsiteX1" fmla="*/ 104783 w 165174"/>
              <a:gd name="connsiteY1" fmla="*/ 127048 h 181023"/>
              <a:gd name="connsiteX2" fmla="*/ 107958 w 165174"/>
              <a:gd name="connsiteY2" fmla="*/ 146098 h 181023"/>
              <a:gd name="connsiteX3" fmla="*/ 165108 w 165174"/>
              <a:gd name="connsiteY3" fmla="*/ 181023 h 181023"/>
              <a:gd name="connsiteX4" fmla="*/ 95258 w 165174"/>
              <a:gd name="connsiteY4" fmla="*/ 146098 h 181023"/>
              <a:gd name="connsiteX5" fmla="*/ 66683 w 165174"/>
              <a:gd name="connsiteY5" fmla="*/ 139748 h 181023"/>
              <a:gd name="connsiteX6" fmla="*/ 98433 w 165174"/>
              <a:gd name="connsiteY6" fmla="*/ 142923 h 181023"/>
              <a:gd name="connsiteX7" fmla="*/ 8 w 165174"/>
              <a:gd name="connsiteY7" fmla="*/ 48 h 1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74" h="181023">
                <a:moveTo>
                  <a:pt x="8" y="48"/>
                </a:moveTo>
                <a:cubicBezTo>
                  <a:pt x="1066" y="-2598"/>
                  <a:pt x="86791" y="102706"/>
                  <a:pt x="104783" y="127048"/>
                </a:cubicBezTo>
                <a:cubicBezTo>
                  <a:pt x="122775" y="151390"/>
                  <a:pt x="97904" y="137102"/>
                  <a:pt x="107958" y="146098"/>
                </a:cubicBezTo>
                <a:cubicBezTo>
                  <a:pt x="118012" y="155094"/>
                  <a:pt x="167225" y="181023"/>
                  <a:pt x="165108" y="181023"/>
                </a:cubicBezTo>
                <a:cubicBezTo>
                  <a:pt x="162991" y="181023"/>
                  <a:pt x="111662" y="152977"/>
                  <a:pt x="95258" y="146098"/>
                </a:cubicBezTo>
                <a:cubicBezTo>
                  <a:pt x="78854" y="139219"/>
                  <a:pt x="66154" y="140277"/>
                  <a:pt x="66683" y="139748"/>
                </a:cubicBezTo>
                <a:cubicBezTo>
                  <a:pt x="67212" y="139219"/>
                  <a:pt x="104783" y="161973"/>
                  <a:pt x="98433" y="142923"/>
                </a:cubicBezTo>
                <a:cubicBezTo>
                  <a:pt x="92083" y="123873"/>
                  <a:pt x="-1050" y="2694"/>
                  <a:pt x="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33C57CBB-6691-C1BD-1675-3613F54F3BD2}"/>
              </a:ext>
            </a:extLst>
          </p:cNvPr>
          <p:cNvSpPr/>
          <p:nvPr/>
        </p:nvSpPr>
        <p:spPr>
          <a:xfrm>
            <a:off x="6505570" y="4365542"/>
            <a:ext cx="41559" cy="151327"/>
          </a:xfrm>
          <a:custGeom>
            <a:avLst/>
            <a:gdLst>
              <a:gd name="connsiteX0" fmla="*/ 5 w 41559"/>
              <a:gd name="connsiteY0" fmla="*/ 83 h 151327"/>
              <a:gd name="connsiteX1" fmla="*/ 41280 w 41559"/>
              <a:gd name="connsiteY1" fmla="*/ 149308 h 151327"/>
              <a:gd name="connsiteX2" fmla="*/ 19055 w 41559"/>
              <a:gd name="connsiteY2" fmla="*/ 88983 h 151327"/>
              <a:gd name="connsiteX3" fmla="*/ 38105 w 41559"/>
              <a:gd name="connsiteY3" fmla="*/ 127083 h 151327"/>
              <a:gd name="connsiteX4" fmla="*/ 5 w 41559"/>
              <a:gd name="connsiteY4" fmla="*/ 83 h 15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59" h="151327">
                <a:moveTo>
                  <a:pt x="5" y="83"/>
                </a:moveTo>
                <a:cubicBezTo>
                  <a:pt x="534" y="3787"/>
                  <a:pt x="38105" y="134491"/>
                  <a:pt x="41280" y="149308"/>
                </a:cubicBezTo>
                <a:cubicBezTo>
                  <a:pt x="44455" y="164125"/>
                  <a:pt x="19584" y="92687"/>
                  <a:pt x="19055" y="88983"/>
                </a:cubicBezTo>
                <a:cubicBezTo>
                  <a:pt x="18526" y="85279"/>
                  <a:pt x="37576" y="137137"/>
                  <a:pt x="38105" y="127083"/>
                </a:cubicBezTo>
                <a:cubicBezTo>
                  <a:pt x="38634" y="117029"/>
                  <a:pt x="-524" y="-3621"/>
                  <a:pt x="5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3B81F50-05D9-8F0A-D339-A15569F0532A}"/>
              </a:ext>
            </a:extLst>
          </p:cNvPr>
          <p:cNvSpPr/>
          <p:nvPr/>
        </p:nvSpPr>
        <p:spPr>
          <a:xfrm>
            <a:off x="6182257" y="2636751"/>
            <a:ext cx="97931" cy="580032"/>
          </a:xfrm>
          <a:custGeom>
            <a:avLst/>
            <a:gdLst>
              <a:gd name="connsiteX0" fmla="*/ 66143 w 97931"/>
              <a:gd name="connsiteY0" fmla="*/ 1674 h 580032"/>
              <a:gd name="connsiteX1" fmla="*/ 40743 w 97931"/>
              <a:gd name="connsiteY1" fmla="*/ 208049 h 580032"/>
              <a:gd name="connsiteX2" fmla="*/ 21693 w 97931"/>
              <a:gd name="connsiteY2" fmla="*/ 414424 h 580032"/>
              <a:gd name="connsiteX3" fmla="*/ 18518 w 97931"/>
              <a:gd name="connsiteY3" fmla="*/ 363624 h 580032"/>
              <a:gd name="connsiteX4" fmla="*/ 94718 w 97931"/>
              <a:gd name="connsiteY4" fmla="*/ 573174 h 580032"/>
              <a:gd name="connsiteX5" fmla="*/ 75668 w 97931"/>
              <a:gd name="connsiteY5" fmla="*/ 503324 h 580032"/>
              <a:gd name="connsiteX6" fmla="*/ 2643 w 97931"/>
              <a:gd name="connsiteY6" fmla="*/ 249324 h 580032"/>
              <a:gd name="connsiteX7" fmla="*/ 21693 w 97931"/>
              <a:gd name="connsiteY7" fmla="*/ 325524 h 580032"/>
              <a:gd name="connsiteX8" fmla="*/ 66143 w 97931"/>
              <a:gd name="connsiteY8" fmla="*/ 1674 h 5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31" h="580032">
                <a:moveTo>
                  <a:pt x="66143" y="1674"/>
                </a:moveTo>
                <a:cubicBezTo>
                  <a:pt x="69318" y="-17905"/>
                  <a:pt x="48151" y="139257"/>
                  <a:pt x="40743" y="208049"/>
                </a:cubicBezTo>
                <a:cubicBezTo>
                  <a:pt x="33335" y="276841"/>
                  <a:pt x="25397" y="388495"/>
                  <a:pt x="21693" y="414424"/>
                </a:cubicBezTo>
                <a:cubicBezTo>
                  <a:pt x="17989" y="440353"/>
                  <a:pt x="6347" y="337166"/>
                  <a:pt x="18518" y="363624"/>
                </a:cubicBezTo>
                <a:cubicBezTo>
                  <a:pt x="30689" y="390082"/>
                  <a:pt x="85193" y="549891"/>
                  <a:pt x="94718" y="573174"/>
                </a:cubicBezTo>
                <a:cubicBezTo>
                  <a:pt x="104243" y="596457"/>
                  <a:pt x="91014" y="557299"/>
                  <a:pt x="75668" y="503324"/>
                </a:cubicBezTo>
                <a:cubicBezTo>
                  <a:pt x="60322" y="449349"/>
                  <a:pt x="11639" y="278957"/>
                  <a:pt x="2643" y="249324"/>
                </a:cubicBezTo>
                <a:cubicBezTo>
                  <a:pt x="-6353" y="219691"/>
                  <a:pt x="9522" y="362565"/>
                  <a:pt x="21693" y="325524"/>
                </a:cubicBezTo>
                <a:cubicBezTo>
                  <a:pt x="33864" y="288483"/>
                  <a:pt x="62968" y="21253"/>
                  <a:pt x="66143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231852B-D797-B294-9E5B-EB5ADFDA20D4}"/>
              </a:ext>
            </a:extLst>
          </p:cNvPr>
          <p:cNvSpPr/>
          <p:nvPr/>
        </p:nvSpPr>
        <p:spPr>
          <a:xfrm>
            <a:off x="6327322" y="2580366"/>
            <a:ext cx="391125" cy="430375"/>
          </a:xfrm>
          <a:custGeom>
            <a:avLst/>
            <a:gdLst>
              <a:gd name="connsiteX0" fmla="*/ 453 w 391125"/>
              <a:gd name="connsiteY0" fmla="*/ 909 h 430375"/>
              <a:gd name="connsiteX1" fmla="*/ 114753 w 391125"/>
              <a:gd name="connsiteY1" fmla="*/ 324759 h 430375"/>
              <a:gd name="connsiteX2" fmla="*/ 105228 w 391125"/>
              <a:gd name="connsiteY2" fmla="*/ 264434 h 430375"/>
              <a:gd name="connsiteX3" fmla="*/ 111578 w 391125"/>
              <a:gd name="connsiteY3" fmla="*/ 423184 h 430375"/>
              <a:gd name="connsiteX4" fmla="*/ 111578 w 391125"/>
              <a:gd name="connsiteY4" fmla="*/ 372384 h 430375"/>
              <a:gd name="connsiteX5" fmla="*/ 390978 w 391125"/>
              <a:gd name="connsiteY5" fmla="*/ 102509 h 430375"/>
              <a:gd name="connsiteX6" fmla="*/ 149678 w 391125"/>
              <a:gd name="connsiteY6" fmla="*/ 337459 h 430375"/>
              <a:gd name="connsiteX7" fmla="*/ 108403 w 391125"/>
              <a:gd name="connsiteY7" fmla="*/ 223159 h 430375"/>
              <a:gd name="connsiteX8" fmla="*/ 102053 w 391125"/>
              <a:gd name="connsiteY8" fmla="*/ 305709 h 430375"/>
              <a:gd name="connsiteX9" fmla="*/ 51253 w 391125"/>
              <a:gd name="connsiteY9" fmla="*/ 92984 h 430375"/>
              <a:gd name="connsiteX10" fmla="*/ 73478 w 391125"/>
              <a:gd name="connsiteY10" fmla="*/ 223159 h 430375"/>
              <a:gd name="connsiteX11" fmla="*/ 453 w 391125"/>
              <a:gd name="connsiteY11" fmla="*/ 909 h 4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125" h="430375">
                <a:moveTo>
                  <a:pt x="453" y="909"/>
                </a:moveTo>
                <a:cubicBezTo>
                  <a:pt x="7332" y="17842"/>
                  <a:pt x="97291" y="280838"/>
                  <a:pt x="114753" y="324759"/>
                </a:cubicBezTo>
                <a:cubicBezTo>
                  <a:pt x="132215" y="368680"/>
                  <a:pt x="105757" y="248030"/>
                  <a:pt x="105228" y="264434"/>
                </a:cubicBezTo>
                <a:cubicBezTo>
                  <a:pt x="104699" y="280838"/>
                  <a:pt x="110520" y="405193"/>
                  <a:pt x="111578" y="423184"/>
                </a:cubicBezTo>
                <a:cubicBezTo>
                  <a:pt x="112636" y="441175"/>
                  <a:pt x="65011" y="425830"/>
                  <a:pt x="111578" y="372384"/>
                </a:cubicBezTo>
                <a:cubicBezTo>
                  <a:pt x="158145" y="318938"/>
                  <a:pt x="384628" y="108330"/>
                  <a:pt x="390978" y="102509"/>
                </a:cubicBezTo>
                <a:cubicBezTo>
                  <a:pt x="397328" y="96688"/>
                  <a:pt x="196774" y="317351"/>
                  <a:pt x="149678" y="337459"/>
                </a:cubicBezTo>
                <a:cubicBezTo>
                  <a:pt x="102582" y="357567"/>
                  <a:pt x="116340" y="228451"/>
                  <a:pt x="108403" y="223159"/>
                </a:cubicBezTo>
                <a:cubicBezTo>
                  <a:pt x="100466" y="217867"/>
                  <a:pt x="111578" y="327405"/>
                  <a:pt x="102053" y="305709"/>
                </a:cubicBezTo>
                <a:cubicBezTo>
                  <a:pt x="92528" y="284013"/>
                  <a:pt x="56015" y="106742"/>
                  <a:pt x="51253" y="92984"/>
                </a:cubicBezTo>
                <a:cubicBezTo>
                  <a:pt x="46491" y="79226"/>
                  <a:pt x="79828" y="237447"/>
                  <a:pt x="73478" y="223159"/>
                </a:cubicBezTo>
                <a:cubicBezTo>
                  <a:pt x="67128" y="208871"/>
                  <a:pt x="-6426" y="-16024"/>
                  <a:pt x="453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F77F56E-4C35-735A-461D-FDE61A508188}"/>
              </a:ext>
            </a:extLst>
          </p:cNvPr>
          <p:cNvSpPr/>
          <p:nvPr/>
        </p:nvSpPr>
        <p:spPr>
          <a:xfrm>
            <a:off x="5626094" y="2882827"/>
            <a:ext cx="543374" cy="203570"/>
          </a:xfrm>
          <a:custGeom>
            <a:avLst/>
            <a:gdLst>
              <a:gd name="connsiteX0" fmla="*/ 6 w 543374"/>
              <a:gd name="connsiteY0" fmla="*/ 73 h 203570"/>
              <a:gd name="connsiteX1" fmla="*/ 339731 w 543374"/>
              <a:gd name="connsiteY1" fmla="*/ 88973 h 203570"/>
              <a:gd name="connsiteX2" fmla="*/ 295281 w 543374"/>
              <a:gd name="connsiteY2" fmla="*/ 50873 h 203570"/>
              <a:gd name="connsiteX3" fmla="*/ 463556 w 543374"/>
              <a:gd name="connsiteY3" fmla="*/ 111198 h 203570"/>
              <a:gd name="connsiteX4" fmla="*/ 542931 w 543374"/>
              <a:gd name="connsiteY4" fmla="*/ 203273 h 203570"/>
              <a:gd name="connsiteX5" fmla="*/ 482606 w 543374"/>
              <a:gd name="connsiteY5" fmla="*/ 136598 h 203570"/>
              <a:gd name="connsiteX6" fmla="*/ 241306 w 543374"/>
              <a:gd name="connsiteY6" fmla="*/ 28648 h 203570"/>
              <a:gd name="connsiteX7" fmla="*/ 330206 w 543374"/>
              <a:gd name="connsiteY7" fmla="*/ 73098 h 203570"/>
              <a:gd name="connsiteX8" fmla="*/ 6 w 543374"/>
              <a:gd name="connsiteY8" fmla="*/ 73 h 20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74" h="203570">
                <a:moveTo>
                  <a:pt x="6" y="73"/>
                </a:moveTo>
                <a:cubicBezTo>
                  <a:pt x="1594" y="2719"/>
                  <a:pt x="290518" y="80506"/>
                  <a:pt x="339731" y="88973"/>
                </a:cubicBezTo>
                <a:cubicBezTo>
                  <a:pt x="388944" y="97440"/>
                  <a:pt x="274643" y="47169"/>
                  <a:pt x="295281" y="50873"/>
                </a:cubicBezTo>
                <a:cubicBezTo>
                  <a:pt x="315919" y="54577"/>
                  <a:pt x="422281" y="85798"/>
                  <a:pt x="463556" y="111198"/>
                </a:cubicBezTo>
                <a:cubicBezTo>
                  <a:pt x="504831" y="136598"/>
                  <a:pt x="539756" y="199040"/>
                  <a:pt x="542931" y="203273"/>
                </a:cubicBezTo>
                <a:cubicBezTo>
                  <a:pt x="546106" y="207506"/>
                  <a:pt x="532877" y="165702"/>
                  <a:pt x="482606" y="136598"/>
                </a:cubicBezTo>
                <a:cubicBezTo>
                  <a:pt x="432335" y="107494"/>
                  <a:pt x="266706" y="39231"/>
                  <a:pt x="241306" y="28648"/>
                </a:cubicBezTo>
                <a:cubicBezTo>
                  <a:pt x="215906" y="18065"/>
                  <a:pt x="368835" y="78919"/>
                  <a:pt x="330206" y="73098"/>
                </a:cubicBezTo>
                <a:cubicBezTo>
                  <a:pt x="291577" y="67277"/>
                  <a:pt x="-1582" y="-2573"/>
                  <a:pt x="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5F3C325-14CB-B807-3EF4-7913EBBC44D6}"/>
              </a:ext>
            </a:extLst>
          </p:cNvPr>
          <p:cNvSpPr/>
          <p:nvPr/>
        </p:nvSpPr>
        <p:spPr>
          <a:xfrm>
            <a:off x="6274123" y="2523356"/>
            <a:ext cx="68347" cy="724822"/>
          </a:xfrm>
          <a:custGeom>
            <a:avLst/>
            <a:gdLst>
              <a:gd name="connsiteX0" fmla="*/ 63177 w 68347"/>
              <a:gd name="connsiteY0" fmla="*/ 769 h 724822"/>
              <a:gd name="connsiteX1" fmla="*/ 2852 w 68347"/>
              <a:gd name="connsiteY1" fmla="*/ 365894 h 724822"/>
              <a:gd name="connsiteX2" fmla="*/ 15552 w 68347"/>
              <a:gd name="connsiteY2" fmla="*/ 302394 h 724822"/>
              <a:gd name="connsiteX3" fmla="*/ 66352 w 68347"/>
              <a:gd name="connsiteY3" fmla="*/ 715144 h 724822"/>
              <a:gd name="connsiteX4" fmla="*/ 53652 w 68347"/>
              <a:gd name="connsiteY4" fmla="*/ 572269 h 724822"/>
              <a:gd name="connsiteX5" fmla="*/ 12377 w 68347"/>
              <a:gd name="connsiteY5" fmla="*/ 324619 h 724822"/>
              <a:gd name="connsiteX6" fmla="*/ 2852 w 68347"/>
              <a:gd name="connsiteY6" fmla="*/ 464319 h 724822"/>
              <a:gd name="connsiteX7" fmla="*/ 12377 w 68347"/>
              <a:gd name="connsiteY7" fmla="*/ 232544 h 724822"/>
              <a:gd name="connsiteX8" fmla="*/ 2852 w 68347"/>
              <a:gd name="connsiteY8" fmla="*/ 267469 h 724822"/>
              <a:gd name="connsiteX9" fmla="*/ 63177 w 68347"/>
              <a:gd name="connsiteY9" fmla="*/ 769 h 72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47" h="724822">
                <a:moveTo>
                  <a:pt x="63177" y="769"/>
                </a:moveTo>
                <a:cubicBezTo>
                  <a:pt x="63177" y="17173"/>
                  <a:pt x="10789" y="315623"/>
                  <a:pt x="2852" y="365894"/>
                </a:cubicBezTo>
                <a:cubicBezTo>
                  <a:pt x="-5085" y="416165"/>
                  <a:pt x="4969" y="244186"/>
                  <a:pt x="15552" y="302394"/>
                </a:cubicBezTo>
                <a:cubicBezTo>
                  <a:pt x="26135" y="360602"/>
                  <a:pt x="60002" y="670165"/>
                  <a:pt x="66352" y="715144"/>
                </a:cubicBezTo>
                <a:cubicBezTo>
                  <a:pt x="72702" y="760123"/>
                  <a:pt x="62648" y="637356"/>
                  <a:pt x="53652" y="572269"/>
                </a:cubicBezTo>
                <a:cubicBezTo>
                  <a:pt x="44656" y="507182"/>
                  <a:pt x="20844" y="342611"/>
                  <a:pt x="12377" y="324619"/>
                </a:cubicBezTo>
                <a:cubicBezTo>
                  <a:pt x="3910" y="306627"/>
                  <a:pt x="2852" y="479665"/>
                  <a:pt x="2852" y="464319"/>
                </a:cubicBezTo>
                <a:cubicBezTo>
                  <a:pt x="2852" y="448973"/>
                  <a:pt x="12377" y="265352"/>
                  <a:pt x="12377" y="232544"/>
                </a:cubicBezTo>
                <a:cubicBezTo>
                  <a:pt x="12377" y="199736"/>
                  <a:pt x="-5615" y="299748"/>
                  <a:pt x="2852" y="267469"/>
                </a:cubicBezTo>
                <a:cubicBezTo>
                  <a:pt x="11319" y="235190"/>
                  <a:pt x="63177" y="-15635"/>
                  <a:pt x="6317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93ACACC-0C45-624D-B39C-22233FBC3CB0}"/>
              </a:ext>
            </a:extLst>
          </p:cNvPr>
          <p:cNvSpPr/>
          <p:nvPr/>
        </p:nvSpPr>
        <p:spPr>
          <a:xfrm>
            <a:off x="5416504" y="2514067"/>
            <a:ext cx="327673" cy="648236"/>
          </a:xfrm>
          <a:custGeom>
            <a:avLst/>
            <a:gdLst>
              <a:gd name="connsiteX0" fmla="*/ 327071 w 327673"/>
              <a:gd name="connsiteY0" fmla="*/ 533 h 648236"/>
              <a:gd name="connsiteX1" fmla="*/ 136571 w 327673"/>
              <a:gd name="connsiteY1" fmla="*/ 283108 h 648236"/>
              <a:gd name="connsiteX2" fmla="*/ 76246 w 327673"/>
              <a:gd name="connsiteY2" fmla="*/ 467258 h 648236"/>
              <a:gd name="connsiteX3" fmla="*/ 120696 w 327673"/>
              <a:gd name="connsiteY3" fmla="*/ 359308 h 648236"/>
              <a:gd name="connsiteX4" fmla="*/ 46 w 327673"/>
              <a:gd name="connsiteY4" fmla="*/ 648233 h 648236"/>
              <a:gd name="connsiteX5" fmla="*/ 136571 w 327673"/>
              <a:gd name="connsiteY5" fmla="*/ 365658 h 648236"/>
              <a:gd name="connsiteX6" fmla="*/ 190546 w 327673"/>
              <a:gd name="connsiteY6" fmla="*/ 232308 h 648236"/>
              <a:gd name="connsiteX7" fmla="*/ 66721 w 327673"/>
              <a:gd name="connsiteY7" fmla="*/ 359308 h 648236"/>
              <a:gd name="connsiteX8" fmla="*/ 327071 w 327673"/>
              <a:gd name="connsiteY8" fmla="*/ 533 h 64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73" h="648236">
                <a:moveTo>
                  <a:pt x="327071" y="533"/>
                </a:moveTo>
                <a:cubicBezTo>
                  <a:pt x="338713" y="-12167"/>
                  <a:pt x="178375" y="205320"/>
                  <a:pt x="136571" y="283108"/>
                </a:cubicBezTo>
                <a:cubicBezTo>
                  <a:pt x="94767" y="360896"/>
                  <a:pt x="78892" y="454558"/>
                  <a:pt x="76246" y="467258"/>
                </a:cubicBezTo>
                <a:cubicBezTo>
                  <a:pt x="73600" y="479958"/>
                  <a:pt x="133396" y="329146"/>
                  <a:pt x="120696" y="359308"/>
                </a:cubicBezTo>
                <a:cubicBezTo>
                  <a:pt x="107996" y="389471"/>
                  <a:pt x="-2600" y="647175"/>
                  <a:pt x="46" y="648233"/>
                </a:cubicBezTo>
                <a:cubicBezTo>
                  <a:pt x="2692" y="649291"/>
                  <a:pt x="104821" y="434979"/>
                  <a:pt x="136571" y="365658"/>
                </a:cubicBezTo>
                <a:cubicBezTo>
                  <a:pt x="168321" y="296337"/>
                  <a:pt x="202188" y="233366"/>
                  <a:pt x="190546" y="232308"/>
                </a:cubicBezTo>
                <a:cubicBezTo>
                  <a:pt x="178904" y="231250"/>
                  <a:pt x="46613" y="394233"/>
                  <a:pt x="66721" y="359308"/>
                </a:cubicBezTo>
                <a:cubicBezTo>
                  <a:pt x="86829" y="324383"/>
                  <a:pt x="315429" y="13233"/>
                  <a:pt x="327071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A178985-B210-66EA-FE9E-CFD92EAD5F99}"/>
              </a:ext>
            </a:extLst>
          </p:cNvPr>
          <p:cNvSpPr/>
          <p:nvPr/>
        </p:nvSpPr>
        <p:spPr>
          <a:xfrm>
            <a:off x="5784626" y="2273217"/>
            <a:ext cx="492365" cy="413024"/>
          </a:xfrm>
          <a:custGeom>
            <a:avLst/>
            <a:gdLst>
              <a:gd name="connsiteX0" fmla="*/ 492349 w 492365"/>
              <a:gd name="connsiteY0" fmla="*/ 83 h 413024"/>
              <a:gd name="connsiteX1" fmla="*/ 114524 w 492365"/>
              <a:gd name="connsiteY1" fmla="*/ 311233 h 413024"/>
              <a:gd name="connsiteX2" fmla="*/ 143099 w 492365"/>
              <a:gd name="connsiteY2" fmla="*/ 273133 h 413024"/>
              <a:gd name="connsiteX3" fmla="*/ 224 w 492365"/>
              <a:gd name="connsiteY3" fmla="*/ 412833 h 413024"/>
              <a:gd name="connsiteX4" fmla="*/ 181199 w 492365"/>
              <a:gd name="connsiteY4" fmla="*/ 238208 h 413024"/>
              <a:gd name="connsiteX5" fmla="*/ 130399 w 492365"/>
              <a:gd name="connsiteY5" fmla="*/ 279483 h 413024"/>
              <a:gd name="connsiteX6" fmla="*/ 492349 w 492365"/>
              <a:gd name="connsiteY6" fmla="*/ 83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65" h="413024">
                <a:moveTo>
                  <a:pt x="492349" y="83"/>
                </a:moveTo>
                <a:cubicBezTo>
                  <a:pt x="489703" y="5375"/>
                  <a:pt x="172732" y="265725"/>
                  <a:pt x="114524" y="311233"/>
                </a:cubicBezTo>
                <a:cubicBezTo>
                  <a:pt x="56316" y="356741"/>
                  <a:pt x="162149" y="256200"/>
                  <a:pt x="143099" y="273133"/>
                </a:cubicBezTo>
                <a:cubicBezTo>
                  <a:pt x="124049" y="290066"/>
                  <a:pt x="-6126" y="418654"/>
                  <a:pt x="224" y="412833"/>
                </a:cubicBezTo>
                <a:cubicBezTo>
                  <a:pt x="6574" y="407012"/>
                  <a:pt x="159503" y="260433"/>
                  <a:pt x="181199" y="238208"/>
                </a:cubicBezTo>
                <a:cubicBezTo>
                  <a:pt x="202895" y="215983"/>
                  <a:pt x="79070" y="315466"/>
                  <a:pt x="130399" y="279483"/>
                </a:cubicBezTo>
                <a:cubicBezTo>
                  <a:pt x="181728" y="243500"/>
                  <a:pt x="494995" y="-5209"/>
                  <a:pt x="49234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65A4F959-8AC7-371F-EC06-BB3F2D2FF4C1}"/>
              </a:ext>
            </a:extLst>
          </p:cNvPr>
          <p:cNvSpPr/>
          <p:nvPr/>
        </p:nvSpPr>
        <p:spPr>
          <a:xfrm>
            <a:off x="6492769" y="2104208"/>
            <a:ext cx="46839" cy="692985"/>
          </a:xfrm>
          <a:custGeom>
            <a:avLst/>
            <a:gdLst>
              <a:gd name="connsiteX0" fmla="*/ 106 w 46839"/>
              <a:gd name="connsiteY0" fmla="*/ 817 h 692985"/>
              <a:gd name="connsiteX1" fmla="*/ 44556 w 46839"/>
              <a:gd name="connsiteY1" fmla="*/ 477067 h 692985"/>
              <a:gd name="connsiteX2" fmla="*/ 38206 w 46839"/>
              <a:gd name="connsiteY2" fmla="*/ 359592 h 692985"/>
              <a:gd name="connsiteX3" fmla="*/ 19156 w 46839"/>
              <a:gd name="connsiteY3" fmla="*/ 689792 h 692985"/>
              <a:gd name="connsiteX4" fmla="*/ 31856 w 46839"/>
              <a:gd name="connsiteY4" fmla="*/ 511992 h 692985"/>
              <a:gd name="connsiteX5" fmla="*/ 38206 w 46839"/>
              <a:gd name="connsiteY5" fmla="*/ 264342 h 692985"/>
              <a:gd name="connsiteX6" fmla="*/ 31856 w 46839"/>
              <a:gd name="connsiteY6" fmla="*/ 359592 h 692985"/>
              <a:gd name="connsiteX7" fmla="*/ 106 w 46839"/>
              <a:gd name="connsiteY7" fmla="*/ 817 h 69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39" h="692985">
                <a:moveTo>
                  <a:pt x="106" y="817"/>
                </a:moveTo>
                <a:cubicBezTo>
                  <a:pt x="2223" y="20396"/>
                  <a:pt x="38206" y="417271"/>
                  <a:pt x="44556" y="477067"/>
                </a:cubicBezTo>
                <a:cubicBezTo>
                  <a:pt x="50906" y="536863"/>
                  <a:pt x="42439" y="324138"/>
                  <a:pt x="38206" y="359592"/>
                </a:cubicBezTo>
                <a:cubicBezTo>
                  <a:pt x="33973" y="395046"/>
                  <a:pt x="20214" y="664392"/>
                  <a:pt x="19156" y="689792"/>
                </a:cubicBezTo>
                <a:cubicBezTo>
                  <a:pt x="18098" y="715192"/>
                  <a:pt x="28681" y="582900"/>
                  <a:pt x="31856" y="511992"/>
                </a:cubicBezTo>
                <a:cubicBezTo>
                  <a:pt x="35031" y="441084"/>
                  <a:pt x="38206" y="289742"/>
                  <a:pt x="38206" y="264342"/>
                </a:cubicBezTo>
                <a:cubicBezTo>
                  <a:pt x="38206" y="238942"/>
                  <a:pt x="35560" y="399809"/>
                  <a:pt x="31856" y="359592"/>
                </a:cubicBezTo>
                <a:cubicBezTo>
                  <a:pt x="28152" y="319375"/>
                  <a:pt x="-2011" y="-18762"/>
                  <a:pt x="106" y="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B8D5C98-CECB-2030-0C24-8EB2031433A3}"/>
              </a:ext>
            </a:extLst>
          </p:cNvPr>
          <p:cNvSpPr/>
          <p:nvPr/>
        </p:nvSpPr>
        <p:spPr>
          <a:xfrm>
            <a:off x="6673729" y="2260566"/>
            <a:ext cx="62072" cy="359021"/>
          </a:xfrm>
          <a:custGeom>
            <a:avLst/>
            <a:gdLst>
              <a:gd name="connsiteX0" fmla="*/ 121 w 62072"/>
              <a:gd name="connsiteY0" fmla="*/ 34 h 359021"/>
              <a:gd name="connsiteX1" fmla="*/ 41396 w 62072"/>
              <a:gd name="connsiteY1" fmla="*/ 209584 h 359021"/>
              <a:gd name="connsiteX2" fmla="*/ 15996 w 62072"/>
              <a:gd name="connsiteY2" fmla="*/ 358809 h 359021"/>
              <a:gd name="connsiteX3" fmla="*/ 60446 w 62072"/>
              <a:gd name="connsiteY3" fmla="*/ 177834 h 359021"/>
              <a:gd name="connsiteX4" fmla="*/ 38221 w 62072"/>
              <a:gd name="connsiteY4" fmla="*/ 276259 h 359021"/>
              <a:gd name="connsiteX5" fmla="*/ 57271 w 62072"/>
              <a:gd name="connsiteY5" fmla="*/ 133384 h 359021"/>
              <a:gd name="connsiteX6" fmla="*/ 57271 w 62072"/>
              <a:gd name="connsiteY6" fmla="*/ 225459 h 359021"/>
              <a:gd name="connsiteX7" fmla="*/ 121 w 62072"/>
              <a:gd name="connsiteY7" fmla="*/ 34 h 35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72" h="359021">
                <a:moveTo>
                  <a:pt x="121" y="34"/>
                </a:moveTo>
                <a:cubicBezTo>
                  <a:pt x="-2525" y="-2612"/>
                  <a:pt x="38750" y="149788"/>
                  <a:pt x="41396" y="209584"/>
                </a:cubicBezTo>
                <a:cubicBezTo>
                  <a:pt x="44042" y="269380"/>
                  <a:pt x="12821" y="364101"/>
                  <a:pt x="15996" y="358809"/>
                </a:cubicBezTo>
                <a:cubicBezTo>
                  <a:pt x="19171" y="353517"/>
                  <a:pt x="56742" y="191592"/>
                  <a:pt x="60446" y="177834"/>
                </a:cubicBezTo>
                <a:cubicBezTo>
                  <a:pt x="64150" y="164076"/>
                  <a:pt x="38750" y="283667"/>
                  <a:pt x="38221" y="276259"/>
                </a:cubicBezTo>
                <a:cubicBezTo>
                  <a:pt x="37692" y="268851"/>
                  <a:pt x="54096" y="141851"/>
                  <a:pt x="57271" y="133384"/>
                </a:cubicBezTo>
                <a:cubicBezTo>
                  <a:pt x="60446" y="124917"/>
                  <a:pt x="66267" y="248742"/>
                  <a:pt x="57271" y="225459"/>
                </a:cubicBezTo>
                <a:cubicBezTo>
                  <a:pt x="48275" y="202176"/>
                  <a:pt x="2767" y="2680"/>
                  <a:pt x="12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9AE11E6-607F-BA79-E93C-6C8631EED7C1}"/>
              </a:ext>
            </a:extLst>
          </p:cNvPr>
          <p:cNvSpPr/>
          <p:nvPr/>
        </p:nvSpPr>
        <p:spPr>
          <a:xfrm>
            <a:off x="6781783" y="2339413"/>
            <a:ext cx="768888" cy="325316"/>
          </a:xfrm>
          <a:custGeom>
            <a:avLst/>
            <a:gdLst>
              <a:gd name="connsiteX0" fmla="*/ 17 w 768888"/>
              <a:gd name="connsiteY0" fmla="*/ 562 h 325316"/>
              <a:gd name="connsiteX1" fmla="*/ 114317 w 768888"/>
              <a:gd name="connsiteY1" fmla="*/ 124387 h 325316"/>
              <a:gd name="connsiteX2" fmla="*/ 69867 w 768888"/>
              <a:gd name="connsiteY2" fmla="*/ 324412 h 325316"/>
              <a:gd name="connsiteX3" fmla="*/ 139717 w 768888"/>
              <a:gd name="connsiteY3" fmla="*/ 197412 h 325316"/>
              <a:gd name="connsiteX4" fmla="*/ 323867 w 768888"/>
              <a:gd name="connsiteY4" fmla="*/ 175187 h 325316"/>
              <a:gd name="connsiteX5" fmla="*/ 203217 w 768888"/>
              <a:gd name="connsiteY5" fmla="*/ 178362 h 325316"/>
              <a:gd name="connsiteX6" fmla="*/ 762017 w 768888"/>
              <a:gd name="connsiteY6" fmla="*/ 232337 h 325316"/>
              <a:gd name="connsiteX7" fmla="*/ 488967 w 768888"/>
              <a:gd name="connsiteY7" fmla="*/ 210112 h 325316"/>
              <a:gd name="connsiteX8" fmla="*/ 107967 w 768888"/>
              <a:gd name="connsiteY8" fmla="*/ 203762 h 325316"/>
              <a:gd name="connsiteX9" fmla="*/ 171467 w 768888"/>
              <a:gd name="connsiteY9" fmla="*/ 172012 h 325316"/>
              <a:gd name="connsiteX10" fmla="*/ 117492 w 768888"/>
              <a:gd name="connsiteY10" fmla="*/ 127562 h 325316"/>
              <a:gd name="connsiteX11" fmla="*/ 123842 w 768888"/>
              <a:gd name="connsiteY11" fmla="*/ 172012 h 325316"/>
              <a:gd name="connsiteX12" fmla="*/ 17 w 768888"/>
              <a:gd name="connsiteY12" fmla="*/ 562 h 3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888" h="325316">
                <a:moveTo>
                  <a:pt x="17" y="562"/>
                </a:moveTo>
                <a:cubicBezTo>
                  <a:pt x="-1571" y="-7376"/>
                  <a:pt x="102675" y="70412"/>
                  <a:pt x="114317" y="124387"/>
                </a:cubicBezTo>
                <a:cubicBezTo>
                  <a:pt x="125959" y="178362"/>
                  <a:pt x="65634" y="312241"/>
                  <a:pt x="69867" y="324412"/>
                </a:cubicBezTo>
                <a:cubicBezTo>
                  <a:pt x="74100" y="336583"/>
                  <a:pt x="97384" y="222283"/>
                  <a:pt x="139717" y="197412"/>
                </a:cubicBezTo>
                <a:cubicBezTo>
                  <a:pt x="182050" y="172541"/>
                  <a:pt x="313284" y="178362"/>
                  <a:pt x="323867" y="175187"/>
                </a:cubicBezTo>
                <a:cubicBezTo>
                  <a:pt x="334450" y="172012"/>
                  <a:pt x="130192" y="168837"/>
                  <a:pt x="203217" y="178362"/>
                </a:cubicBezTo>
                <a:cubicBezTo>
                  <a:pt x="276242" y="187887"/>
                  <a:pt x="714392" y="227045"/>
                  <a:pt x="762017" y="232337"/>
                </a:cubicBezTo>
                <a:cubicBezTo>
                  <a:pt x="809642" y="237629"/>
                  <a:pt x="597975" y="214874"/>
                  <a:pt x="488967" y="210112"/>
                </a:cubicBezTo>
                <a:cubicBezTo>
                  <a:pt x="379959" y="205350"/>
                  <a:pt x="160884" y="210112"/>
                  <a:pt x="107967" y="203762"/>
                </a:cubicBezTo>
                <a:cubicBezTo>
                  <a:pt x="55050" y="197412"/>
                  <a:pt x="169880" y="184712"/>
                  <a:pt x="171467" y="172012"/>
                </a:cubicBezTo>
                <a:cubicBezTo>
                  <a:pt x="173054" y="159312"/>
                  <a:pt x="125429" y="127562"/>
                  <a:pt x="117492" y="127562"/>
                </a:cubicBezTo>
                <a:cubicBezTo>
                  <a:pt x="109555" y="127562"/>
                  <a:pt x="137600" y="190533"/>
                  <a:pt x="123842" y="172012"/>
                </a:cubicBezTo>
                <a:cubicBezTo>
                  <a:pt x="110084" y="153491"/>
                  <a:pt x="1605" y="8500"/>
                  <a:pt x="17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EED6913-F35B-78CF-E469-4FE33B80C720}"/>
              </a:ext>
            </a:extLst>
          </p:cNvPr>
          <p:cNvSpPr/>
          <p:nvPr/>
        </p:nvSpPr>
        <p:spPr>
          <a:xfrm>
            <a:off x="7867336" y="2961852"/>
            <a:ext cx="170609" cy="998618"/>
          </a:xfrm>
          <a:custGeom>
            <a:avLst/>
            <a:gdLst>
              <a:gd name="connsiteX0" fmla="*/ 22539 w 170609"/>
              <a:gd name="connsiteY0" fmla="*/ 423 h 998618"/>
              <a:gd name="connsiteX1" fmla="*/ 149539 w 170609"/>
              <a:gd name="connsiteY1" fmla="*/ 422698 h 998618"/>
              <a:gd name="connsiteX2" fmla="*/ 155889 w 170609"/>
              <a:gd name="connsiteY2" fmla="*/ 368723 h 998618"/>
              <a:gd name="connsiteX3" fmla="*/ 3489 w 170609"/>
              <a:gd name="connsiteY3" fmla="*/ 984673 h 998618"/>
              <a:gd name="connsiteX4" fmla="*/ 54289 w 170609"/>
              <a:gd name="connsiteY4" fmla="*/ 765598 h 998618"/>
              <a:gd name="connsiteX5" fmla="*/ 114614 w 170609"/>
              <a:gd name="connsiteY5" fmla="*/ 384598 h 998618"/>
              <a:gd name="connsiteX6" fmla="*/ 79689 w 170609"/>
              <a:gd name="connsiteY6" fmla="*/ 495723 h 998618"/>
              <a:gd name="connsiteX7" fmla="*/ 127314 w 170609"/>
              <a:gd name="connsiteY7" fmla="*/ 346498 h 998618"/>
              <a:gd name="connsiteX8" fmla="*/ 22539 w 170609"/>
              <a:gd name="connsiteY8" fmla="*/ 423 h 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09" h="998618">
                <a:moveTo>
                  <a:pt x="22539" y="423"/>
                </a:moveTo>
                <a:cubicBezTo>
                  <a:pt x="26243" y="13123"/>
                  <a:pt x="127314" y="361315"/>
                  <a:pt x="149539" y="422698"/>
                </a:cubicBezTo>
                <a:cubicBezTo>
                  <a:pt x="171764" y="484081"/>
                  <a:pt x="180231" y="275061"/>
                  <a:pt x="155889" y="368723"/>
                </a:cubicBezTo>
                <a:cubicBezTo>
                  <a:pt x="131547" y="462386"/>
                  <a:pt x="20422" y="918527"/>
                  <a:pt x="3489" y="984673"/>
                </a:cubicBezTo>
                <a:cubicBezTo>
                  <a:pt x="-13444" y="1050819"/>
                  <a:pt x="35768" y="865610"/>
                  <a:pt x="54289" y="765598"/>
                </a:cubicBezTo>
                <a:cubicBezTo>
                  <a:pt x="72810" y="665586"/>
                  <a:pt x="110381" y="429577"/>
                  <a:pt x="114614" y="384598"/>
                </a:cubicBezTo>
                <a:cubicBezTo>
                  <a:pt x="118847" y="339619"/>
                  <a:pt x="77572" y="502073"/>
                  <a:pt x="79689" y="495723"/>
                </a:cubicBezTo>
                <a:cubicBezTo>
                  <a:pt x="81806" y="489373"/>
                  <a:pt x="134193" y="428519"/>
                  <a:pt x="127314" y="346498"/>
                </a:cubicBezTo>
                <a:cubicBezTo>
                  <a:pt x="120435" y="264477"/>
                  <a:pt x="18835" y="-12277"/>
                  <a:pt x="22539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CF195F0-42A8-8147-B552-90C3CD5558BA}"/>
              </a:ext>
            </a:extLst>
          </p:cNvPr>
          <p:cNvSpPr/>
          <p:nvPr/>
        </p:nvSpPr>
        <p:spPr>
          <a:xfrm>
            <a:off x="7892045" y="3914339"/>
            <a:ext cx="106142" cy="784670"/>
          </a:xfrm>
          <a:custGeom>
            <a:avLst/>
            <a:gdLst>
              <a:gd name="connsiteX0" fmla="*/ 105780 w 106142"/>
              <a:gd name="connsiteY0" fmla="*/ 436 h 784670"/>
              <a:gd name="connsiteX1" fmla="*/ 35930 w 106142"/>
              <a:gd name="connsiteY1" fmla="*/ 416361 h 784670"/>
              <a:gd name="connsiteX2" fmla="*/ 48630 w 106142"/>
              <a:gd name="connsiteY2" fmla="*/ 368736 h 784670"/>
              <a:gd name="connsiteX3" fmla="*/ 64505 w 106142"/>
              <a:gd name="connsiteY3" fmla="*/ 784661 h 784670"/>
              <a:gd name="connsiteX4" fmla="*/ 51805 w 106142"/>
              <a:gd name="connsiteY4" fmla="*/ 356036 h 784670"/>
              <a:gd name="connsiteX5" fmla="*/ 32755 w 106142"/>
              <a:gd name="connsiteY5" fmla="*/ 546536 h 784670"/>
              <a:gd name="connsiteX6" fmla="*/ 45455 w 106142"/>
              <a:gd name="connsiteY6" fmla="*/ 206811 h 784670"/>
              <a:gd name="connsiteX7" fmla="*/ 1005 w 106142"/>
              <a:gd name="connsiteY7" fmla="*/ 333811 h 784670"/>
              <a:gd name="connsiteX8" fmla="*/ 105780 w 106142"/>
              <a:gd name="connsiteY8" fmla="*/ 436 h 78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42" h="784670">
                <a:moveTo>
                  <a:pt x="105780" y="436"/>
                </a:moveTo>
                <a:cubicBezTo>
                  <a:pt x="111601" y="14194"/>
                  <a:pt x="45455" y="354978"/>
                  <a:pt x="35930" y="416361"/>
                </a:cubicBezTo>
                <a:cubicBezTo>
                  <a:pt x="26405" y="477744"/>
                  <a:pt x="43868" y="307353"/>
                  <a:pt x="48630" y="368736"/>
                </a:cubicBezTo>
                <a:cubicBezTo>
                  <a:pt x="53392" y="430119"/>
                  <a:pt x="63976" y="786778"/>
                  <a:pt x="64505" y="784661"/>
                </a:cubicBezTo>
                <a:cubicBezTo>
                  <a:pt x="65034" y="782544"/>
                  <a:pt x="57097" y="395724"/>
                  <a:pt x="51805" y="356036"/>
                </a:cubicBezTo>
                <a:cubicBezTo>
                  <a:pt x="46513" y="316349"/>
                  <a:pt x="33813" y="571407"/>
                  <a:pt x="32755" y="546536"/>
                </a:cubicBezTo>
                <a:cubicBezTo>
                  <a:pt x="31697" y="521665"/>
                  <a:pt x="50747" y="242265"/>
                  <a:pt x="45455" y="206811"/>
                </a:cubicBezTo>
                <a:cubicBezTo>
                  <a:pt x="40163" y="171357"/>
                  <a:pt x="-7462" y="365032"/>
                  <a:pt x="1005" y="333811"/>
                </a:cubicBezTo>
                <a:cubicBezTo>
                  <a:pt x="9472" y="302590"/>
                  <a:pt x="99959" y="-13322"/>
                  <a:pt x="105780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E0E4217-8A7E-428F-FB46-267F0F149CF3}"/>
              </a:ext>
            </a:extLst>
          </p:cNvPr>
          <p:cNvSpPr/>
          <p:nvPr/>
        </p:nvSpPr>
        <p:spPr>
          <a:xfrm>
            <a:off x="7348261" y="4654397"/>
            <a:ext cx="659306" cy="680949"/>
          </a:xfrm>
          <a:custGeom>
            <a:avLst/>
            <a:gdLst>
              <a:gd name="connsiteX0" fmla="*/ 659089 w 659306"/>
              <a:gd name="connsiteY0" fmla="*/ 153 h 680949"/>
              <a:gd name="connsiteX1" fmla="*/ 395564 w 659306"/>
              <a:gd name="connsiteY1" fmla="*/ 250978 h 680949"/>
              <a:gd name="connsiteX2" fmla="*/ 478114 w 659306"/>
              <a:gd name="connsiteY2" fmla="*/ 184303 h 680949"/>
              <a:gd name="connsiteX3" fmla="*/ 170139 w 659306"/>
              <a:gd name="connsiteY3" fmla="*/ 479578 h 680949"/>
              <a:gd name="connsiteX4" fmla="*/ 255864 w 659306"/>
              <a:gd name="connsiteY4" fmla="*/ 403378 h 680949"/>
              <a:gd name="connsiteX5" fmla="*/ 8214 w 659306"/>
              <a:gd name="connsiteY5" fmla="*/ 673253 h 680949"/>
              <a:gd name="connsiteX6" fmla="*/ 93939 w 659306"/>
              <a:gd name="connsiteY6" fmla="*/ 574828 h 680949"/>
              <a:gd name="connsiteX7" fmla="*/ 430489 w 659306"/>
              <a:gd name="connsiteY7" fmla="*/ 241453 h 680949"/>
              <a:gd name="connsiteX8" fmla="*/ 297139 w 659306"/>
              <a:gd name="connsiteY8" fmla="*/ 419253 h 680949"/>
              <a:gd name="connsiteX9" fmla="*/ 497164 w 659306"/>
              <a:gd name="connsiteY9" fmla="*/ 203353 h 680949"/>
              <a:gd name="connsiteX10" fmla="*/ 344764 w 659306"/>
              <a:gd name="connsiteY10" fmla="*/ 292253 h 680949"/>
              <a:gd name="connsiteX11" fmla="*/ 659089 w 659306"/>
              <a:gd name="connsiteY11" fmla="*/ 153 h 68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306" h="680949">
                <a:moveTo>
                  <a:pt x="659089" y="153"/>
                </a:moveTo>
                <a:cubicBezTo>
                  <a:pt x="667556" y="-6726"/>
                  <a:pt x="425726" y="220286"/>
                  <a:pt x="395564" y="250978"/>
                </a:cubicBezTo>
                <a:cubicBezTo>
                  <a:pt x="365402" y="281670"/>
                  <a:pt x="515685" y="146203"/>
                  <a:pt x="478114" y="184303"/>
                </a:cubicBezTo>
                <a:cubicBezTo>
                  <a:pt x="440543" y="222403"/>
                  <a:pt x="207181" y="443066"/>
                  <a:pt x="170139" y="479578"/>
                </a:cubicBezTo>
                <a:cubicBezTo>
                  <a:pt x="133097" y="516090"/>
                  <a:pt x="282851" y="371099"/>
                  <a:pt x="255864" y="403378"/>
                </a:cubicBezTo>
                <a:cubicBezTo>
                  <a:pt x="228877" y="435657"/>
                  <a:pt x="35201" y="644678"/>
                  <a:pt x="8214" y="673253"/>
                </a:cubicBezTo>
                <a:cubicBezTo>
                  <a:pt x="-18774" y="701828"/>
                  <a:pt x="23560" y="646795"/>
                  <a:pt x="93939" y="574828"/>
                </a:cubicBezTo>
                <a:cubicBezTo>
                  <a:pt x="164318" y="502861"/>
                  <a:pt x="396622" y="267382"/>
                  <a:pt x="430489" y="241453"/>
                </a:cubicBezTo>
                <a:cubicBezTo>
                  <a:pt x="464356" y="215524"/>
                  <a:pt x="286027" y="425603"/>
                  <a:pt x="297139" y="419253"/>
                </a:cubicBezTo>
                <a:cubicBezTo>
                  <a:pt x="308251" y="412903"/>
                  <a:pt x="489226" y="224520"/>
                  <a:pt x="497164" y="203353"/>
                </a:cubicBezTo>
                <a:cubicBezTo>
                  <a:pt x="505101" y="182186"/>
                  <a:pt x="316189" y="327178"/>
                  <a:pt x="344764" y="292253"/>
                </a:cubicBezTo>
                <a:cubicBezTo>
                  <a:pt x="373339" y="257328"/>
                  <a:pt x="650622" y="7032"/>
                  <a:pt x="65908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2940F78-256A-60CD-E18A-C1EF9ACA7DD7}"/>
              </a:ext>
            </a:extLst>
          </p:cNvPr>
          <p:cNvSpPr/>
          <p:nvPr/>
        </p:nvSpPr>
        <p:spPr>
          <a:xfrm>
            <a:off x="6711940" y="5066932"/>
            <a:ext cx="847886" cy="401041"/>
          </a:xfrm>
          <a:custGeom>
            <a:avLst/>
            <a:gdLst>
              <a:gd name="connsiteX0" fmla="*/ 847735 w 847886"/>
              <a:gd name="connsiteY0" fmla="*/ 368 h 401041"/>
              <a:gd name="connsiteX1" fmla="*/ 320685 w 847886"/>
              <a:gd name="connsiteY1" fmla="*/ 349618 h 401041"/>
              <a:gd name="connsiteX2" fmla="*/ 434985 w 847886"/>
              <a:gd name="connsiteY2" fmla="*/ 298818 h 401041"/>
              <a:gd name="connsiteX3" fmla="*/ 10 w 847886"/>
              <a:gd name="connsiteY3" fmla="*/ 400418 h 401041"/>
              <a:gd name="connsiteX4" fmla="*/ 422285 w 847886"/>
              <a:gd name="connsiteY4" fmla="*/ 241668 h 401041"/>
              <a:gd name="connsiteX5" fmla="*/ 603260 w 847886"/>
              <a:gd name="connsiteY5" fmla="*/ 162293 h 401041"/>
              <a:gd name="connsiteX6" fmla="*/ 377835 w 847886"/>
              <a:gd name="connsiteY6" fmla="*/ 279768 h 401041"/>
              <a:gd name="connsiteX7" fmla="*/ 847735 w 847886"/>
              <a:gd name="connsiteY7" fmla="*/ 368 h 4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886" h="401041">
                <a:moveTo>
                  <a:pt x="847735" y="368"/>
                </a:moveTo>
                <a:cubicBezTo>
                  <a:pt x="838210" y="12010"/>
                  <a:pt x="389477" y="299876"/>
                  <a:pt x="320685" y="349618"/>
                </a:cubicBezTo>
                <a:cubicBezTo>
                  <a:pt x="251893" y="399360"/>
                  <a:pt x="488431" y="290351"/>
                  <a:pt x="434985" y="298818"/>
                </a:cubicBezTo>
                <a:cubicBezTo>
                  <a:pt x="381539" y="307285"/>
                  <a:pt x="2127" y="409943"/>
                  <a:pt x="10" y="400418"/>
                </a:cubicBezTo>
                <a:cubicBezTo>
                  <a:pt x="-2107" y="390893"/>
                  <a:pt x="321743" y="281355"/>
                  <a:pt x="422285" y="241668"/>
                </a:cubicBezTo>
                <a:cubicBezTo>
                  <a:pt x="522827" y="201981"/>
                  <a:pt x="610668" y="155943"/>
                  <a:pt x="603260" y="162293"/>
                </a:cubicBezTo>
                <a:cubicBezTo>
                  <a:pt x="595852" y="168643"/>
                  <a:pt x="339735" y="302522"/>
                  <a:pt x="377835" y="279768"/>
                </a:cubicBezTo>
                <a:cubicBezTo>
                  <a:pt x="415935" y="257014"/>
                  <a:pt x="857260" y="-11274"/>
                  <a:pt x="847735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7CE521E-C413-A8CB-7113-E5825CC6D689}"/>
              </a:ext>
            </a:extLst>
          </p:cNvPr>
          <p:cNvSpPr/>
          <p:nvPr/>
        </p:nvSpPr>
        <p:spPr>
          <a:xfrm>
            <a:off x="6494790" y="5174833"/>
            <a:ext cx="293739" cy="333625"/>
          </a:xfrm>
          <a:custGeom>
            <a:avLst/>
            <a:gdLst>
              <a:gd name="connsiteX0" fmla="*/ 61585 w 293739"/>
              <a:gd name="connsiteY0" fmla="*/ 417 h 333625"/>
              <a:gd name="connsiteX1" fmla="*/ 77460 w 293739"/>
              <a:gd name="connsiteY1" fmla="*/ 124242 h 333625"/>
              <a:gd name="connsiteX2" fmla="*/ 175885 w 293739"/>
              <a:gd name="connsiteY2" fmla="*/ 229017 h 333625"/>
              <a:gd name="connsiteX3" fmla="*/ 112385 w 293739"/>
              <a:gd name="connsiteY3" fmla="*/ 190917 h 333625"/>
              <a:gd name="connsiteX4" fmla="*/ 287010 w 293739"/>
              <a:gd name="connsiteY4" fmla="*/ 330617 h 333625"/>
              <a:gd name="connsiteX5" fmla="*/ 233035 w 293739"/>
              <a:gd name="connsiteY5" fmla="*/ 276642 h 333625"/>
              <a:gd name="connsiteX6" fmla="*/ 4435 w 293739"/>
              <a:gd name="connsiteY6" fmla="*/ 159167 h 333625"/>
              <a:gd name="connsiteX7" fmla="*/ 80635 w 293739"/>
              <a:gd name="connsiteY7" fmla="*/ 190917 h 333625"/>
              <a:gd name="connsiteX8" fmla="*/ 64760 w 293739"/>
              <a:gd name="connsiteY8" fmla="*/ 108367 h 333625"/>
              <a:gd name="connsiteX9" fmla="*/ 77460 w 293739"/>
              <a:gd name="connsiteY9" fmla="*/ 168692 h 333625"/>
              <a:gd name="connsiteX10" fmla="*/ 61585 w 293739"/>
              <a:gd name="connsiteY10" fmla="*/ 417 h 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" h="333625">
                <a:moveTo>
                  <a:pt x="61585" y="417"/>
                </a:moveTo>
                <a:cubicBezTo>
                  <a:pt x="61585" y="-6991"/>
                  <a:pt x="58410" y="86142"/>
                  <a:pt x="77460" y="124242"/>
                </a:cubicBezTo>
                <a:cubicBezTo>
                  <a:pt x="96510" y="162342"/>
                  <a:pt x="170064" y="217905"/>
                  <a:pt x="175885" y="229017"/>
                </a:cubicBezTo>
                <a:cubicBezTo>
                  <a:pt x="181706" y="240129"/>
                  <a:pt x="93864" y="173984"/>
                  <a:pt x="112385" y="190917"/>
                </a:cubicBezTo>
                <a:cubicBezTo>
                  <a:pt x="130906" y="207850"/>
                  <a:pt x="266902" y="316330"/>
                  <a:pt x="287010" y="330617"/>
                </a:cubicBezTo>
                <a:cubicBezTo>
                  <a:pt x="307118" y="344904"/>
                  <a:pt x="280131" y="305217"/>
                  <a:pt x="233035" y="276642"/>
                </a:cubicBezTo>
                <a:cubicBezTo>
                  <a:pt x="185939" y="248067"/>
                  <a:pt x="29835" y="173454"/>
                  <a:pt x="4435" y="159167"/>
                </a:cubicBezTo>
                <a:cubicBezTo>
                  <a:pt x="-20965" y="144880"/>
                  <a:pt x="70581" y="199384"/>
                  <a:pt x="80635" y="190917"/>
                </a:cubicBezTo>
                <a:cubicBezTo>
                  <a:pt x="90689" y="182450"/>
                  <a:pt x="65289" y="112071"/>
                  <a:pt x="64760" y="108367"/>
                </a:cubicBezTo>
                <a:cubicBezTo>
                  <a:pt x="64231" y="104663"/>
                  <a:pt x="77460" y="183509"/>
                  <a:pt x="77460" y="168692"/>
                </a:cubicBezTo>
                <a:cubicBezTo>
                  <a:pt x="77460" y="153875"/>
                  <a:pt x="61585" y="7825"/>
                  <a:pt x="6158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C33707A-F42E-DCCD-4E6A-447DC4D5D847}"/>
              </a:ext>
            </a:extLst>
          </p:cNvPr>
          <p:cNvSpPr/>
          <p:nvPr/>
        </p:nvSpPr>
        <p:spPr>
          <a:xfrm>
            <a:off x="5488272" y="3934999"/>
            <a:ext cx="511249" cy="938518"/>
          </a:xfrm>
          <a:custGeom>
            <a:avLst/>
            <a:gdLst>
              <a:gd name="connsiteX0" fmla="*/ 1303 w 511249"/>
              <a:gd name="connsiteY0" fmla="*/ 2001 h 938518"/>
              <a:gd name="connsiteX1" fmla="*/ 248953 w 511249"/>
              <a:gd name="connsiteY1" fmla="*/ 573501 h 938518"/>
              <a:gd name="connsiteX2" fmla="*/ 233078 w 511249"/>
              <a:gd name="connsiteY2" fmla="*/ 478251 h 938518"/>
              <a:gd name="connsiteX3" fmla="*/ 490253 w 511249"/>
              <a:gd name="connsiteY3" fmla="*/ 910051 h 938518"/>
              <a:gd name="connsiteX4" fmla="*/ 455328 w 511249"/>
              <a:gd name="connsiteY4" fmla="*/ 833851 h 938518"/>
              <a:gd name="connsiteX5" fmla="*/ 131478 w 511249"/>
              <a:gd name="connsiteY5" fmla="*/ 319501 h 938518"/>
              <a:gd name="connsiteX6" fmla="*/ 150528 w 511249"/>
              <a:gd name="connsiteY6" fmla="*/ 383001 h 938518"/>
              <a:gd name="connsiteX7" fmla="*/ 1303 w 511249"/>
              <a:gd name="connsiteY7" fmla="*/ 2001 h 9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49" h="938518">
                <a:moveTo>
                  <a:pt x="1303" y="2001"/>
                </a:moveTo>
                <a:cubicBezTo>
                  <a:pt x="17707" y="33751"/>
                  <a:pt x="210324" y="494126"/>
                  <a:pt x="248953" y="573501"/>
                </a:cubicBezTo>
                <a:cubicBezTo>
                  <a:pt x="287582" y="652876"/>
                  <a:pt x="192861" y="422159"/>
                  <a:pt x="233078" y="478251"/>
                </a:cubicBezTo>
                <a:cubicBezTo>
                  <a:pt x="273295" y="534343"/>
                  <a:pt x="453211" y="850784"/>
                  <a:pt x="490253" y="910051"/>
                </a:cubicBezTo>
                <a:cubicBezTo>
                  <a:pt x="527295" y="969318"/>
                  <a:pt x="515124" y="932276"/>
                  <a:pt x="455328" y="833851"/>
                </a:cubicBezTo>
                <a:cubicBezTo>
                  <a:pt x="395532" y="735426"/>
                  <a:pt x="182278" y="394643"/>
                  <a:pt x="131478" y="319501"/>
                </a:cubicBezTo>
                <a:cubicBezTo>
                  <a:pt x="80678" y="244359"/>
                  <a:pt x="172753" y="440151"/>
                  <a:pt x="150528" y="383001"/>
                </a:cubicBezTo>
                <a:cubicBezTo>
                  <a:pt x="128303" y="325851"/>
                  <a:pt x="-15101" y="-29749"/>
                  <a:pt x="1303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861534C-C9E7-AEA1-7E14-BDAE66B0C320}"/>
              </a:ext>
            </a:extLst>
          </p:cNvPr>
          <p:cNvSpPr/>
          <p:nvPr/>
        </p:nvSpPr>
        <p:spPr>
          <a:xfrm>
            <a:off x="5989628" y="4737923"/>
            <a:ext cx="384561" cy="661450"/>
          </a:xfrm>
          <a:custGeom>
            <a:avLst/>
            <a:gdLst>
              <a:gd name="connsiteX0" fmla="*/ 1597 w 384561"/>
              <a:gd name="connsiteY0" fmla="*/ 2352 h 661450"/>
              <a:gd name="connsiteX1" fmla="*/ 239722 w 384561"/>
              <a:gd name="connsiteY1" fmla="*/ 494477 h 661450"/>
              <a:gd name="connsiteX2" fmla="*/ 198447 w 384561"/>
              <a:gd name="connsiteY2" fmla="*/ 389702 h 661450"/>
              <a:gd name="connsiteX3" fmla="*/ 379422 w 384561"/>
              <a:gd name="connsiteY3" fmla="*/ 656402 h 661450"/>
              <a:gd name="connsiteX4" fmla="*/ 312747 w 384561"/>
              <a:gd name="connsiteY4" fmla="*/ 538927 h 661450"/>
              <a:gd name="connsiteX5" fmla="*/ 84147 w 384561"/>
              <a:gd name="connsiteY5" fmla="*/ 230952 h 661450"/>
              <a:gd name="connsiteX6" fmla="*/ 131772 w 384561"/>
              <a:gd name="connsiteY6" fmla="*/ 303977 h 661450"/>
              <a:gd name="connsiteX7" fmla="*/ 1597 w 384561"/>
              <a:gd name="connsiteY7" fmla="*/ 2352 h 66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561" h="661450">
                <a:moveTo>
                  <a:pt x="1597" y="2352"/>
                </a:moveTo>
                <a:cubicBezTo>
                  <a:pt x="19589" y="34102"/>
                  <a:pt x="206914" y="429919"/>
                  <a:pt x="239722" y="494477"/>
                </a:cubicBezTo>
                <a:cubicBezTo>
                  <a:pt x="272530" y="559035"/>
                  <a:pt x="175164" y="362715"/>
                  <a:pt x="198447" y="389702"/>
                </a:cubicBezTo>
                <a:cubicBezTo>
                  <a:pt x="221730" y="416690"/>
                  <a:pt x="360372" y="631531"/>
                  <a:pt x="379422" y="656402"/>
                </a:cubicBezTo>
                <a:cubicBezTo>
                  <a:pt x="398472" y="681273"/>
                  <a:pt x="361959" y="609835"/>
                  <a:pt x="312747" y="538927"/>
                </a:cubicBezTo>
                <a:cubicBezTo>
                  <a:pt x="263535" y="468019"/>
                  <a:pt x="114309" y="270110"/>
                  <a:pt x="84147" y="230952"/>
                </a:cubicBezTo>
                <a:cubicBezTo>
                  <a:pt x="53985" y="191794"/>
                  <a:pt x="140239" y="337844"/>
                  <a:pt x="131772" y="303977"/>
                </a:cubicBezTo>
                <a:cubicBezTo>
                  <a:pt x="123305" y="270110"/>
                  <a:pt x="-16395" y="-29398"/>
                  <a:pt x="1597" y="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C514C23-A459-8BD5-6E44-8EEC50D42894}"/>
              </a:ext>
            </a:extLst>
          </p:cNvPr>
          <p:cNvSpPr/>
          <p:nvPr/>
        </p:nvSpPr>
        <p:spPr>
          <a:xfrm>
            <a:off x="6424865" y="5143364"/>
            <a:ext cx="320655" cy="413133"/>
          </a:xfrm>
          <a:custGeom>
            <a:avLst/>
            <a:gdLst>
              <a:gd name="connsiteX0" fmla="*/ 23560 w 320655"/>
              <a:gd name="connsiteY0" fmla="*/ 136 h 413133"/>
              <a:gd name="connsiteX1" fmla="*/ 99760 w 320655"/>
              <a:gd name="connsiteY1" fmla="*/ 193811 h 413133"/>
              <a:gd name="connsiteX2" fmla="*/ 220410 w 320655"/>
              <a:gd name="connsiteY2" fmla="*/ 311286 h 413133"/>
              <a:gd name="connsiteX3" fmla="*/ 163260 w 320655"/>
              <a:gd name="connsiteY3" fmla="*/ 276361 h 413133"/>
              <a:gd name="connsiteX4" fmla="*/ 318835 w 320655"/>
              <a:gd name="connsiteY4" fmla="*/ 412886 h 413133"/>
              <a:gd name="connsiteX5" fmla="*/ 233110 w 320655"/>
              <a:gd name="connsiteY5" fmla="*/ 304936 h 413133"/>
              <a:gd name="connsiteX6" fmla="*/ 10860 w 320655"/>
              <a:gd name="connsiteY6" fmla="*/ 127136 h 413133"/>
              <a:gd name="connsiteX7" fmla="*/ 36260 w 320655"/>
              <a:gd name="connsiteY7" fmla="*/ 162061 h 413133"/>
              <a:gd name="connsiteX8" fmla="*/ 23560 w 320655"/>
              <a:gd name="connsiteY8" fmla="*/ 136 h 41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55" h="413133">
                <a:moveTo>
                  <a:pt x="23560" y="136"/>
                </a:moveTo>
                <a:cubicBezTo>
                  <a:pt x="34143" y="5428"/>
                  <a:pt x="66952" y="141953"/>
                  <a:pt x="99760" y="193811"/>
                </a:cubicBezTo>
                <a:cubicBezTo>
                  <a:pt x="132568" y="245669"/>
                  <a:pt x="209827" y="297528"/>
                  <a:pt x="220410" y="311286"/>
                </a:cubicBezTo>
                <a:cubicBezTo>
                  <a:pt x="230993" y="325044"/>
                  <a:pt x="146856" y="259428"/>
                  <a:pt x="163260" y="276361"/>
                </a:cubicBezTo>
                <a:cubicBezTo>
                  <a:pt x="179664" y="293294"/>
                  <a:pt x="307193" y="408124"/>
                  <a:pt x="318835" y="412886"/>
                </a:cubicBezTo>
                <a:cubicBezTo>
                  <a:pt x="330477" y="417648"/>
                  <a:pt x="284439" y="352561"/>
                  <a:pt x="233110" y="304936"/>
                </a:cubicBezTo>
                <a:cubicBezTo>
                  <a:pt x="181781" y="257311"/>
                  <a:pt x="43668" y="150949"/>
                  <a:pt x="10860" y="127136"/>
                </a:cubicBezTo>
                <a:cubicBezTo>
                  <a:pt x="-21948" y="103323"/>
                  <a:pt x="29381" y="178994"/>
                  <a:pt x="36260" y="162061"/>
                </a:cubicBezTo>
                <a:cubicBezTo>
                  <a:pt x="43139" y="145128"/>
                  <a:pt x="12977" y="-5156"/>
                  <a:pt x="2356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6406CA49-ED93-3311-D333-FC1BC7B618E7}"/>
              </a:ext>
            </a:extLst>
          </p:cNvPr>
          <p:cNvSpPr/>
          <p:nvPr/>
        </p:nvSpPr>
        <p:spPr>
          <a:xfrm>
            <a:off x="5610217" y="3863915"/>
            <a:ext cx="316136" cy="684572"/>
          </a:xfrm>
          <a:custGeom>
            <a:avLst/>
            <a:gdLst>
              <a:gd name="connsiteX0" fmla="*/ 8 w 316136"/>
              <a:gd name="connsiteY0" fmla="*/ 60 h 684572"/>
              <a:gd name="connsiteX1" fmla="*/ 266708 w 316136"/>
              <a:gd name="connsiteY1" fmla="*/ 282635 h 684572"/>
              <a:gd name="connsiteX2" fmla="*/ 266708 w 316136"/>
              <a:gd name="connsiteY2" fmla="*/ 269935 h 684572"/>
              <a:gd name="connsiteX3" fmla="*/ 311158 w 316136"/>
              <a:gd name="connsiteY3" fmla="*/ 669985 h 684572"/>
              <a:gd name="connsiteX4" fmla="*/ 311158 w 316136"/>
              <a:gd name="connsiteY4" fmla="*/ 568385 h 684572"/>
              <a:gd name="connsiteX5" fmla="*/ 276233 w 316136"/>
              <a:gd name="connsiteY5" fmla="*/ 292160 h 684572"/>
              <a:gd name="connsiteX6" fmla="*/ 257183 w 316136"/>
              <a:gd name="connsiteY6" fmla="*/ 257235 h 684572"/>
              <a:gd name="connsiteX7" fmla="*/ 8 w 316136"/>
              <a:gd name="connsiteY7" fmla="*/ 60 h 6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36" h="684572">
                <a:moveTo>
                  <a:pt x="8" y="60"/>
                </a:moveTo>
                <a:cubicBezTo>
                  <a:pt x="1595" y="4293"/>
                  <a:pt x="222258" y="237656"/>
                  <a:pt x="266708" y="282635"/>
                </a:cubicBezTo>
                <a:cubicBezTo>
                  <a:pt x="311158" y="327614"/>
                  <a:pt x="259300" y="205377"/>
                  <a:pt x="266708" y="269935"/>
                </a:cubicBezTo>
                <a:cubicBezTo>
                  <a:pt x="274116" y="334493"/>
                  <a:pt x="303750" y="620243"/>
                  <a:pt x="311158" y="669985"/>
                </a:cubicBezTo>
                <a:cubicBezTo>
                  <a:pt x="318566" y="719727"/>
                  <a:pt x="316979" y="631356"/>
                  <a:pt x="311158" y="568385"/>
                </a:cubicBezTo>
                <a:cubicBezTo>
                  <a:pt x="305337" y="505414"/>
                  <a:pt x="285229" y="344018"/>
                  <a:pt x="276233" y="292160"/>
                </a:cubicBezTo>
                <a:cubicBezTo>
                  <a:pt x="267237" y="240302"/>
                  <a:pt x="300574" y="300097"/>
                  <a:pt x="257183" y="257235"/>
                </a:cubicBezTo>
                <a:cubicBezTo>
                  <a:pt x="213792" y="214373"/>
                  <a:pt x="-1579" y="-4173"/>
                  <a:pt x="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ED4969C-A86B-FE9D-449B-7B7D6490AC78}"/>
              </a:ext>
            </a:extLst>
          </p:cNvPr>
          <p:cNvSpPr/>
          <p:nvPr/>
        </p:nvSpPr>
        <p:spPr>
          <a:xfrm>
            <a:off x="7641525" y="3838575"/>
            <a:ext cx="191708" cy="951960"/>
          </a:xfrm>
          <a:custGeom>
            <a:avLst/>
            <a:gdLst>
              <a:gd name="connsiteX0" fmla="*/ 191200 w 191708"/>
              <a:gd name="connsiteY0" fmla="*/ 0 h 951960"/>
              <a:gd name="connsiteX1" fmla="*/ 105475 w 191708"/>
              <a:gd name="connsiteY1" fmla="*/ 409575 h 951960"/>
              <a:gd name="connsiteX2" fmla="*/ 86425 w 191708"/>
              <a:gd name="connsiteY2" fmla="*/ 635000 h 951960"/>
              <a:gd name="connsiteX3" fmla="*/ 105475 w 191708"/>
              <a:gd name="connsiteY3" fmla="*/ 523875 h 951960"/>
              <a:gd name="connsiteX4" fmla="*/ 700 w 191708"/>
              <a:gd name="connsiteY4" fmla="*/ 946150 h 951960"/>
              <a:gd name="connsiteX5" fmla="*/ 61025 w 191708"/>
              <a:gd name="connsiteY5" fmla="*/ 736600 h 951960"/>
              <a:gd name="connsiteX6" fmla="*/ 86425 w 191708"/>
              <a:gd name="connsiteY6" fmla="*/ 279400 h 951960"/>
              <a:gd name="connsiteX7" fmla="*/ 61025 w 191708"/>
              <a:gd name="connsiteY7" fmla="*/ 412750 h 951960"/>
              <a:gd name="connsiteX8" fmla="*/ 191200 w 191708"/>
              <a:gd name="connsiteY8" fmla="*/ 0 h 9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08" h="951960">
                <a:moveTo>
                  <a:pt x="191200" y="0"/>
                </a:moveTo>
                <a:cubicBezTo>
                  <a:pt x="198608" y="-529"/>
                  <a:pt x="122938" y="303742"/>
                  <a:pt x="105475" y="409575"/>
                </a:cubicBezTo>
                <a:cubicBezTo>
                  <a:pt x="88012" y="515408"/>
                  <a:pt x="86425" y="615950"/>
                  <a:pt x="86425" y="635000"/>
                </a:cubicBezTo>
                <a:cubicBezTo>
                  <a:pt x="86425" y="654050"/>
                  <a:pt x="119762" y="472017"/>
                  <a:pt x="105475" y="523875"/>
                </a:cubicBezTo>
                <a:cubicBezTo>
                  <a:pt x="91188" y="575733"/>
                  <a:pt x="8108" y="910696"/>
                  <a:pt x="700" y="946150"/>
                </a:cubicBezTo>
                <a:cubicBezTo>
                  <a:pt x="-6708" y="981604"/>
                  <a:pt x="46738" y="847725"/>
                  <a:pt x="61025" y="736600"/>
                </a:cubicBezTo>
                <a:cubicBezTo>
                  <a:pt x="75312" y="625475"/>
                  <a:pt x="86425" y="333375"/>
                  <a:pt x="86425" y="279400"/>
                </a:cubicBezTo>
                <a:cubicBezTo>
                  <a:pt x="86425" y="225425"/>
                  <a:pt x="43562" y="454025"/>
                  <a:pt x="61025" y="412750"/>
                </a:cubicBezTo>
                <a:cubicBezTo>
                  <a:pt x="78487" y="371475"/>
                  <a:pt x="183792" y="529"/>
                  <a:pt x="191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4A563817-5E16-8408-BA86-725508A3BF4D}"/>
              </a:ext>
            </a:extLst>
          </p:cNvPr>
          <p:cNvSpPr/>
          <p:nvPr/>
        </p:nvSpPr>
        <p:spPr>
          <a:xfrm>
            <a:off x="7762797" y="2743082"/>
            <a:ext cx="93819" cy="895554"/>
          </a:xfrm>
          <a:custGeom>
            <a:avLst/>
            <a:gdLst>
              <a:gd name="connsiteX0" fmla="*/ 78 w 93819"/>
              <a:gd name="connsiteY0" fmla="*/ 118 h 895554"/>
              <a:gd name="connsiteX1" fmla="*/ 76278 w 93819"/>
              <a:gd name="connsiteY1" fmla="*/ 520818 h 895554"/>
              <a:gd name="connsiteX2" fmla="*/ 82628 w 93819"/>
              <a:gd name="connsiteY2" fmla="*/ 492243 h 895554"/>
              <a:gd name="connsiteX3" fmla="*/ 85803 w 93819"/>
              <a:gd name="connsiteY3" fmla="*/ 892293 h 895554"/>
              <a:gd name="connsiteX4" fmla="*/ 88978 w 93819"/>
              <a:gd name="connsiteY4" fmla="*/ 666868 h 895554"/>
              <a:gd name="connsiteX5" fmla="*/ 66753 w 93819"/>
              <a:gd name="connsiteY5" fmla="*/ 403343 h 895554"/>
              <a:gd name="connsiteX6" fmla="*/ 92153 w 93819"/>
              <a:gd name="connsiteY6" fmla="*/ 571618 h 895554"/>
              <a:gd name="connsiteX7" fmla="*/ 78 w 93819"/>
              <a:gd name="connsiteY7" fmla="*/ 118 h 8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9" h="895554">
                <a:moveTo>
                  <a:pt x="78" y="118"/>
                </a:moveTo>
                <a:cubicBezTo>
                  <a:pt x="-2568" y="-8349"/>
                  <a:pt x="62520" y="438797"/>
                  <a:pt x="76278" y="520818"/>
                </a:cubicBezTo>
                <a:cubicBezTo>
                  <a:pt x="90036" y="602839"/>
                  <a:pt x="81041" y="430331"/>
                  <a:pt x="82628" y="492243"/>
                </a:cubicBezTo>
                <a:cubicBezTo>
                  <a:pt x="84215" y="554155"/>
                  <a:pt x="84745" y="863189"/>
                  <a:pt x="85803" y="892293"/>
                </a:cubicBezTo>
                <a:cubicBezTo>
                  <a:pt x="86861" y="921397"/>
                  <a:pt x="92153" y="748360"/>
                  <a:pt x="88978" y="666868"/>
                </a:cubicBezTo>
                <a:cubicBezTo>
                  <a:pt x="85803" y="585376"/>
                  <a:pt x="66224" y="419218"/>
                  <a:pt x="66753" y="403343"/>
                </a:cubicBezTo>
                <a:cubicBezTo>
                  <a:pt x="67282" y="387468"/>
                  <a:pt x="101678" y="633531"/>
                  <a:pt x="92153" y="571618"/>
                </a:cubicBezTo>
                <a:cubicBezTo>
                  <a:pt x="82628" y="509706"/>
                  <a:pt x="2724" y="8585"/>
                  <a:pt x="78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8A0901F-F206-F222-2FD3-F3A26742A83B}"/>
              </a:ext>
            </a:extLst>
          </p:cNvPr>
          <p:cNvSpPr/>
          <p:nvPr/>
        </p:nvSpPr>
        <p:spPr>
          <a:xfrm>
            <a:off x="6927847" y="3482657"/>
            <a:ext cx="459576" cy="89453"/>
          </a:xfrm>
          <a:custGeom>
            <a:avLst/>
            <a:gdLst>
              <a:gd name="connsiteX0" fmla="*/ 3 w 459576"/>
              <a:gd name="connsiteY0" fmla="*/ 63818 h 89453"/>
              <a:gd name="connsiteX1" fmla="*/ 260353 w 459576"/>
              <a:gd name="connsiteY1" fmla="*/ 79693 h 89453"/>
              <a:gd name="connsiteX2" fmla="*/ 231778 w 459576"/>
              <a:gd name="connsiteY2" fmla="*/ 60643 h 89453"/>
              <a:gd name="connsiteX3" fmla="*/ 393703 w 459576"/>
              <a:gd name="connsiteY3" fmla="*/ 89218 h 89453"/>
              <a:gd name="connsiteX4" fmla="*/ 342903 w 459576"/>
              <a:gd name="connsiteY4" fmla="*/ 73343 h 89453"/>
              <a:gd name="connsiteX5" fmla="*/ 209553 w 459576"/>
              <a:gd name="connsiteY5" fmla="*/ 57468 h 89453"/>
              <a:gd name="connsiteX6" fmla="*/ 454028 w 459576"/>
              <a:gd name="connsiteY6" fmla="*/ 318 h 89453"/>
              <a:gd name="connsiteX7" fmla="*/ 361953 w 459576"/>
              <a:gd name="connsiteY7" fmla="*/ 35243 h 89453"/>
              <a:gd name="connsiteX8" fmla="*/ 152403 w 459576"/>
              <a:gd name="connsiteY8" fmla="*/ 54293 h 89453"/>
              <a:gd name="connsiteX9" fmla="*/ 266703 w 459576"/>
              <a:gd name="connsiteY9" fmla="*/ 76518 h 89453"/>
              <a:gd name="connsiteX10" fmla="*/ 3 w 459576"/>
              <a:gd name="connsiteY10" fmla="*/ 63818 h 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576" h="89453">
                <a:moveTo>
                  <a:pt x="3" y="63818"/>
                </a:moveTo>
                <a:cubicBezTo>
                  <a:pt x="-1055" y="64347"/>
                  <a:pt x="221724" y="80222"/>
                  <a:pt x="260353" y="79693"/>
                </a:cubicBezTo>
                <a:cubicBezTo>
                  <a:pt x="298982" y="79164"/>
                  <a:pt x="209553" y="59056"/>
                  <a:pt x="231778" y="60643"/>
                </a:cubicBezTo>
                <a:cubicBezTo>
                  <a:pt x="254003" y="62230"/>
                  <a:pt x="375182" y="87101"/>
                  <a:pt x="393703" y="89218"/>
                </a:cubicBezTo>
                <a:cubicBezTo>
                  <a:pt x="412224" y="91335"/>
                  <a:pt x="373595" y="78635"/>
                  <a:pt x="342903" y="73343"/>
                </a:cubicBezTo>
                <a:cubicBezTo>
                  <a:pt x="312211" y="68051"/>
                  <a:pt x="191032" y="69639"/>
                  <a:pt x="209553" y="57468"/>
                </a:cubicBezTo>
                <a:cubicBezTo>
                  <a:pt x="228074" y="45297"/>
                  <a:pt x="428628" y="4022"/>
                  <a:pt x="454028" y="318"/>
                </a:cubicBezTo>
                <a:cubicBezTo>
                  <a:pt x="479428" y="-3386"/>
                  <a:pt x="412224" y="26247"/>
                  <a:pt x="361953" y="35243"/>
                </a:cubicBezTo>
                <a:cubicBezTo>
                  <a:pt x="311682" y="44239"/>
                  <a:pt x="168278" y="47414"/>
                  <a:pt x="152403" y="54293"/>
                </a:cubicBezTo>
                <a:cubicBezTo>
                  <a:pt x="136528" y="61172"/>
                  <a:pt x="288928" y="75460"/>
                  <a:pt x="266703" y="76518"/>
                </a:cubicBezTo>
                <a:lnTo>
                  <a:pt x="3" y="638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2500897-41F5-C5F0-C082-B2205A20BA64}"/>
              </a:ext>
            </a:extLst>
          </p:cNvPr>
          <p:cNvSpPr/>
          <p:nvPr/>
        </p:nvSpPr>
        <p:spPr>
          <a:xfrm>
            <a:off x="7441617" y="3520952"/>
            <a:ext cx="130760" cy="497703"/>
          </a:xfrm>
          <a:custGeom>
            <a:avLst/>
            <a:gdLst>
              <a:gd name="connsiteX0" fmla="*/ 130758 w 130760"/>
              <a:gd name="connsiteY0" fmla="*/ 123 h 497703"/>
              <a:gd name="connsiteX1" fmla="*/ 32333 w 130760"/>
              <a:gd name="connsiteY1" fmla="*/ 257298 h 497703"/>
              <a:gd name="connsiteX2" fmla="*/ 105358 w 130760"/>
              <a:gd name="connsiteY2" fmla="*/ 489073 h 497703"/>
              <a:gd name="connsiteX3" fmla="*/ 95833 w 130760"/>
              <a:gd name="connsiteY3" fmla="*/ 428748 h 497703"/>
              <a:gd name="connsiteX4" fmla="*/ 583 w 130760"/>
              <a:gd name="connsiteY4" fmla="*/ 244598 h 497703"/>
              <a:gd name="connsiteX5" fmla="*/ 54558 w 130760"/>
              <a:gd name="connsiteY5" fmla="*/ 295398 h 497703"/>
              <a:gd name="connsiteX6" fmla="*/ 29158 w 130760"/>
              <a:gd name="connsiteY6" fmla="*/ 177923 h 497703"/>
              <a:gd name="connsiteX7" fmla="*/ 29158 w 130760"/>
              <a:gd name="connsiteY7" fmla="*/ 222373 h 497703"/>
              <a:gd name="connsiteX8" fmla="*/ 130758 w 130760"/>
              <a:gd name="connsiteY8" fmla="*/ 123 h 49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60" h="497703">
                <a:moveTo>
                  <a:pt x="130758" y="123"/>
                </a:moveTo>
                <a:cubicBezTo>
                  <a:pt x="131287" y="5944"/>
                  <a:pt x="36566" y="175806"/>
                  <a:pt x="32333" y="257298"/>
                </a:cubicBezTo>
                <a:cubicBezTo>
                  <a:pt x="28100" y="338790"/>
                  <a:pt x="94775" y="460498"/>
                  <a:pt x="105358" y="489073"/>
                </a:cubicBezTo>
                <a:cubicBezTo>
                  <a:pt x="115941" y="517648"/>
                  <a:pt x="113295" y="469494"/>
                  <a:pt x="95833" y="428748"/>
                </a:cubicBezTo>
                <a:cubicBezTo>
                  <a:pt x="78370" y="388002"/>
                  <a:pt x="7462" y="266823"/>
                  <a:pt x="583" y="244598"/>
                </a:cubicBezTo>
                <a:cubicBezTo>
                  <a:pt x="-6296" y="222373"/>
                  <a:pt x="49796" y="306510"/>
                  <a:pt x="54558" y="295398"/>
                </a:cubicBezTo>
                <a:cubicBezTo>
                  <a:pt x="59320" y="284286"/>
                  <a:pt x="33391" y="190094"/>
                  <a:pt x="29158" y="177923"/>
                </a:cubicBezTo>
                <a:cubicBezTo>
                  <a:pt x="24925" y="165752"/>
                  <a:pt x="10637" y="248302"/>
                  <a:pt x="29158" y="222373"/>
                </a:cubicBezTo>
                <a:cubicBezTo>
                  <a:pt x="47679" y="196444"/>
                  <a:pt x="130229" y="-5698"/>
                  <a:pt x="130758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124A91D-3CD2-269C-1F05-DA1465235536}"/>
              </a:ext>
            </a:extLst>
          </p:cNvPr>
          <p:cNvSpPr/>
          <p:nvPr/>
        </p:nvSpPr>
        <p:spPr>
          <a:xfrm>
            <a:off x="6937309" y="3819354"/>
            <a:ext cx="371939" cy="321932"/>
          </a:xfrm>
          <a:custGeom>
            <a:avLst/>
            <a:gdLst>
              <a:gd name="connsiteX0" fmla="*/ 66 w 371939"/>
              <a:gd name="connsiteY0" fmla="*/ 171 h 321932"/>
              <a:gd name="connsiteX1" fmla="*/ 177866 w 371939"/>
              <a:gd name="connsiteY1" fmla="*/ 212896 h 321932"/>
              <a:gd name="connsiteX2" fmla="*/ 149291 w 371939"/>
              <a:gd name="connsiteY2" fmla="*/ 193846 h 321932"/>
              <a:gd name="connsiteX3" fmla="*/ 368366 w 371939"/>
              <a:gd name="connsiteY3" fmla="*/ 320846 h 321932"/>
              <a:gd name="connsiteX4" fmla="*/ 276291 w 371939"/>
              <a:gd name="connsiteY4" fmla="*/ 250996 h 321932"/>
              <a:gd name="connsiteX5" fmla="*/ 158816 w 371939"/>
              <a:gd name="connsiteY5" fmla="*/ 177971 h 321932"/>
              <a:gd name="connsiteX6" fmla="*/ 66 w 371939"/>
              <a:gd name="connsiteY6" fmla="*/ 171 h 32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39" h="321932">
                <a:moveTo>
                  <a:pt x="66" y="171"/>
                </a:moveTo>
                <a:cubicBezTo>
                  <a:pt x="3241" y="5992"/>
                  <a:pt x="152995" y="180617"/>
                  <a:pt x="177866" y="212896"/>
                </a:cubicBezTo>
                <a:cubicBezTo>
                  <a:pt x="202737" y="245175"/>
                  <a:pt x="117541" y="175854"/>
                  <a:pt x="149291" y="193846"/>
                </a:cubicBezTo>
                <a:cubicBezTo>
                  <a:pt x="181041" y="211838"/>
                  <a:pt x="347199" y="311321"/>
                  <a:pt x="368366" y="320846"/>
                </a:cubicBezTo>
                <a:cubicBezTo>
                  <a:pt x="389533" y="330371"/>
                  <a:pt x="311216" y="274808"/>
                  <a:pt x="276291" y="250996"/>
                </a:cubicBezTo>
                <a:cubicBezTo>
                  <a:pt x="241366" y="227184"/>
                  <a:pt x="209087" y="217129"/>
                  <a:pt x="158816" y="177971"/>
                </a:cubicBezTo>
                <a:cubicBezTo>
                  <a:pt x="108545" y="138813"/>
                  <a:pt x="-3109" y="-5650"/>
                  <a:pt x="66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7263C42-7A70-141E-4CE3-ADC02CFEAF80}"/>
              </a:ext>
            </a:extLst>
          </p:cNvPr>
          <p:cNvSpPr/>
          <p:nvPr/>
        </p:nvSpPr>
        <p:spPr>
          <a:xfrm>
            <a:off x="6137146" y="3291405"/>
            <a:ext cx="83633" cy="855275"/>
          </a:xfrm>
          <a:custGeom>
            <a:avLst/>
            <a:gdLst>
              <a:gd name="connsiteX0" fmla="*/ 129 w 83633"/>
              <a:gd name="connsiteY0" fmla="*/ 1070 h 855275"/>
              <a:gd name="connsiteX1" fmla="*/ 76329 w 83633"/>
              <a:gd name="connsiteY1" fmla="*/ 382070 h 855275"/>
              <a:gd name="connsiteX2" fmla="*/ 79504 w 83633"/>
              <a:gd name="connsiteY2" fmla="*/ 321745 h 855275"/>
              <a:gd name="connsiteX3" fmla="*/ 66804 w 83633"/>
              <a:gd name="connsiteY3" fmla="*/ 534470 h 855275"/>
              <a:gd name="connsiteX4" fmla="*/ 44579 w 83633"/>
              <a:gd name="connsiteY4" fmla="*/ 461445 h 855275"/>
              <a:gd name="connsiteX5" fmla="*/ 79504 w 83633"/>
              <a:gd name="connsiteY5" fmla="*/ 848795 h 855275"/>
              <a:gd name="connsiteX6" fmla="*/ 66804 w 83633"/>
              <a:gd name="connsiteY6" fmla="*/ 683695 h 855275"/>
              <a:gd name="connsiteX7" fmla="*/ 16004 w 83633"/>
              <a:gd name="connsiteY7" fmla="*/ 420170 h 855275"/>
              <a:gd name="connsiteX8" fmla="*/ 38229 w 83633"/>
              <a:gd name="connsiteY8" fmla="*/ 537645 h 855275"/>
              <a:gd name="connsiteX9" fmla="*/ 41404 w 83633"/>
              <a:gd name="connsiteY9" fmla="*/ 391595 h 855275"/>
              <a:gd name="connsiteX10" fmla="*/ 57279 w 83633"/>
              <a:gd name="connsiteY10" fmla="*/ 270945 h 855275"/>
              <a:gd name="connsiteX11" fmla="*/ 129 w 83633"/>
              <a:gd name="connsiteY11" fmla="*/ 1070 h 8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33" h="855275">
                <a:moveTo>
                  <a:pt x="129" y="1070"/>
                </a:moveTo>
                <a:cubicBezTo>
                  <a:pt x="3304" y="19591"/>
                  <a:pt x="63100" y="328624"/>
                  <a:pt x="76329" y="382070"/>
                </a:cubicBezTo>
                <a:cubicBezTo>
                  <a:pt x="89558" y="435516"/>
                  <a:pt x="81092" y="296345"/>
                  <a:pt x="79504" y="321745"/>
                </a:cubicBezTo>
                <a:cubicBezTo>
                  <a:pt x="77917" y="347145"/>
                  <a:pt x="72625" y="511187"/>
                  <a:pt x="66804" y="534470"/>
                </a:cubicBezTo>
                <a:cubicBezTo>
                  <a:pt x="60983" y="557753"/>
                  <a:pt x="42462" y="409058"/>
                  <a:pt x="44579" y="461445"/>
                </a:cubicBezTo>
                <a:cubicBezTo>
                  <a:pt x="46696" y="513832"/>
                  <a:pt x="75800" y="811753"/>
                  <a:pt x="79504" y="848795"/>
                </a:cubicBezTo>
                <a:cubicBezTo>
                  <a:pt x="83208" y="885837"/>
                  <a:pt x="77387" y="755132"/>
                  <a:pt x="66804" y="683695"/>
                </a:cubicBezTo>
                <a:cubicBezTo>
                  <a:pt x="56221" y="612258"/>
                  <a:pt x="20766" y="444512"/>
                  <a:pt x="16004" y="420170"/>
                </a:cubicBezTo>
                <a:cubicBezTo>
                  <a:pt x="11242" y="395828"/>
                  <a:pt x="33996" y="542407"/>
                  <a:pt x="38229" y="537645"/>
                </a:cubicBezTo>
                <a:cubicBezTo>
                  <a:pt x="42462" y="532883"/>
                  <a:pt x="38229" y="436045"/>
                  <a:pt x="41404" y="391595"/>
                </a:cubicBezTo>
                <a:cubicBezTo>
                  <a:pt x="44579" y="347145"/>
                  <a:pt x="61512" y="332328"/>
                  <a:pt x="57279" y="270945"/>
                </a:cubicBezTo>
                <a:cubicBezTo>
                  <a:pt x="53046" y="209562"/>
                  <a:pt x="-3046" y="-17451"/>
                  <a:pt x="129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E981840-9535-4A22-2EDA-D0A6A96BFDDE}"/>
              </a:ext>
            </a:extLst>
          </p:cNvPr>
          <p:cNvSpPr/>
          <p:nvPr/>
        </p:nvSpPr>
        <p:spPr>
          <a:xfrm>
            <a:off x="6518249" y="4857932"/>
            <a:ext cx="1318451" cy="384206"/>
          </a:xfrm>
          <a:custGeom>
            <a:avLst/>
            <a:gdLst>
              <a:gd name="connsiteX0" fmla="*/ 26 w 1318451"/>
              <a:gd name="connsiteY0" fmla="*/ 383993 h 384206"/>
              <a:gd name="connsiteX1" fmla="*/ 577876 w 1318451"/>
              <a:gd name="connsiteY1" fmla="*/ 139518 h 384206"/>
              <a:gd name="connsiteX2" fmla="*/ 406426 w 1318451"/>
              <a:gd name="connsiteY2" fmla="*/ 190318 h 384206"/>
              <a:gd name="connsiteX3" fmla="*/ 1003326 w 1318451"/>
              <a:gd name="connsiteY3" fmla="*/ 104593 h 384206"/>
              <a:gd name="connsiteX4" fmla="*/ 869976 w 1318451"/>
              <a:gd name="connsiteY4" fmla="*/ 98243 h 384206"/>
              <a:gd name="connsiteX5" fmla="*/ 1317651 w 1318451"/>
              <a:gd name="connsiteY5" fmla="*/ 2993 h 384206"/>
              <a:gd name="connsiteX6" fmla="*/ 962051 w 1318451"/>
              <a:gd name="connsiteY6" fmla="*/ 44268 h 384206"/>
              <a:gd name="connsiteX7" fmla="*/ 342926 w 1318451"/>
              <a:gd name="connsiteY7" fmla="*/ 241118 h 384206"/>
              <a:gd name="connsiteX8" fmla="*/ 552476 w 1318451"/>
              <a:gd name="connsiteY8" fmla="*/ 183968 h 384206"/>
              <a:gd name="connsiteX9" fmla="*/ 26 w 1318451"/>
              <a:gd name="connsiteY9" fmla="*/ 383993 h 3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8451" h="384206">
                <a:moveTo>
                  <a:pt x="26" y="383993"/>
                </a:moveTo>
                <a:cubicBezTo>
                  <a:pt x="4259" y="376585"/>
                  <a:pt x="510143" y="171797"/>
                  <a:pt x="577876" y="139518"/>
                </a:cubicBezTo>
                <a:cubicBezTo>
                  <a:pt x="645609" y="107239"/>
                  <a:pt x="335518" y="196139"/>
                  <a:pt x="406426" y="190318"/>
                </a:cubicBezTo>
                <a:cubicBezTo>
                  <a:pt x="477334" y="184497"/>
                  <a:pt x="926068" y="119939"/>
                  <a:pt x="1003326" y="104593"/>
                </a:cubicBezTo>
                <a:cubicBezTo>
                  <a:pt x="1080584" y="89247"/>
                  <a:pt x="817589" y="115176"/>
                  <a:pt x="869976" y="98243"/>
                </a:cubicBezTo>
                <a:cubicBezTo>
                  <a:pt x="922363" y="81310"/>
                  <a:pt x="1302305" y="11989"/>
                  <a:pt x="1317651" y="2993"/>
                </a:cubicBezTo>
                <a:cubicBezTo>
                  <a:pt x="1332997" y="-6003"/>
                  <a:pt x="1124505" y="4581"/>
                  <a:pt x="962051" y="44268"/>
                </a:cubicBezTo>
                <a:cubicBezTo>
                  <a:pt x="799597" y="83955"/>
                  <a:pt x="411188" y="217835"/>
                  <a:pt x="342926" y="241118"/>
                </a:cubicBezTo>
                <a:cubicBezTo>
                  <a:pt x="274664" y="264401"/>
                  <a:pt x="603805" y="164389"/>
                  <a:pt x="552476" y="183968"/>
                </a:cubicBezTo>
                <a:cubicBezTo>
                  <a:pt x="501147" y="203547"/>
                  <a:pt x="-4207" y="391401"/>
                  <a:pt x="26" y="383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45B21ED-5AA8-06F8-BC36-16B4013B0F4A}"/>
              </a:ext>
            </a:extLst>
          </p:cNvPr>
          <p:cNvSpPr/>
          <p:nvPr/>
        </p:nvSpPr>
        <p:spPr>
          <a:xfrm>
            <a:off x="6881941" y="4864043"/>
            <a:ext cx="350841" cy="400342"/>
          </a:xfrm>
          <a:custGeom>
            <a:avLst/>
            <a:gdLst>
              <a:gd name="connsiteX0" fmla="*/ 287209 w 350841"/>
              <a:gd name="connsiteY0" fmla="*/ 57 h 400342"/>
              <a:gd name="connsiteX1" fmla="*/ 106234 w 350841"/>
              <a:gd name="connsiteY1" fmla="*/ 187382 h 400342"/>
              <a:gd name="connsiteX2" fmla="*/ 211009 w 350841"/>
              <a:gd name="connsiteY2" fmla="*/ 362007 h 400342"/>
              <a:gd name="connsiteX3" fmla="*/ 20509 w 350841"/>
              <a:gd name="connsiteY3" fmla="*/ 342957 h 400342"/>
              <a:gd name="connsiteX4" fmla="*/ 347534 w 350841"/>
              <a:gd name="connsiteY4" fmla="*/ 396932 h 400342"/>
              <a:gd name="connsiteX5" fmla="*/ 188784 w 350841"/>
              <a:gd name="connsiteY5" fmla="*/ 381057 h 400342"/>
              <a:gd name="connsiteX6" fmla="*/ 179259 w 350841"/>
              <a:gd name="connsiteY6" fmla="*/ 269932 h 400342"/>
              <a:gd name="connsiteX7" fmla="*/ 87184 w 350841"/>
              <a:gd name="connsiteY7" fmla="*/ 288982 h 400342"/>
              <a:gd name="connsiteX8" fmla="*/ 106234 w 350841"/>
              <a:gd name="connsiteY8" fmla="*/ 168332 h 400342"/>
              <a:gd name="connsiteX9" fmla="*/ 4634 w 350841"/>
              <a:gd name="connsiteY9" fmla="*/ 206432 h 400342"/>
              <a:gd name="connsiteX10" fmla="*/ 287209 w 350841"/>
              <a:gd name="connsiteY10" fmla="*/ 57 h 40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841" h="400342">
                <a:moveTo>
                  <a:pt x="287209" y="57"/>
                </a:moveTo>
                <a:cubicBezTo>
                  <a:pt x="304142" y="-3118"/>
                  <a:pt x="118934" y="127057"/>
                  <a:pt x="106234" y="187382"/>
                </a:cubicBezTo>
                <a:cubicBezTo>
                  <a:pt x="93534" y="247707"/>
                  <a:pt x="225296" y="336078"/>
                  <a:pt x="211009" y="362007"/>
                </a:cubicBezTo>
                <a:cubicBezTo>
                  <a:pt x="196722" y="387936"/>
                  <a:pt x="-2245" y="337136"/>
                  <a:pt x="20509" y="342957"/>
                </a:cubicBezTo>
                <a:cubicBezTo>
                  <a:pt x="43263" y="348778"/>
                  <a:pt x="319488" y="390582"/>
                  <a:pt x="347534" y="396932"/>
                </a:cubicBezTo>
                <a:cubicBezTo>
                  <a:pt x="375580" y="403282"/>
                  <a:pt x="216830" y="402224"/>
                  <a:pt x="188784" y="381057"/>
                </a:cubicBezTo>
                <a:cubicBezTo>
                  <a:pt x="160738" y="359890"/>
                  <a:pt x="196192" y="285278"/>
                  <a:pt x="179259" y="269932"/>
                </a:cubicBezTo>
                <a:cubicBezTo>
                  <a:pt x="162326" y="254586"/>
                  <a:pt x="99355" y="305915"/>
                  <a:pt x="87184" y="288982"/>
                </a:cubicBezTo>
                <a:cubicBezTo>
                  <a:pt x="75013" y="272049"/>
                  <a:pt x="119992" y="182090"/>
                  <a:pt x="106234" y="168332"/>
                </a:cubicBezTo>
                <a:cubicBezTo>
                  <a:pt x="92476" y="154574"/>
                  <a:pt x="-24470" y="235007"/>
                  <a:pt x="4634" y="206432"/>
                </a:cubicBezTo>
                <a:cubicBezTo>
                  <a:pt x="33738" y="177857"/>
                  <a:pt x="270276" y="3232"/>
                  <a:pt x="28720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3FFBD10-F600-C5AF-8B05-E6F1B932DFE1}"/>
              </a:ext>
            </a:extLst>
          </p:cNvPr>
          <p:cNvSpPr/>
          <p:nvPr/>
        </p:nvSpPr>
        <p:spPr>
          <a:xfrm>
            <a:off x="8292989" y="2768489"/>
            <a:ext cx="355636" cy="178046"/>
          </a:xfrm>
          <a:custGeom>
            <a:avLst/>
            <a:gdLst>
              <a:gd name="connsiteX0" fmla="*/ 111 w 355636"/>
              <a:gd name="connsiteY0" fmla="*/ 66786 h 178046"/>
              <a:gd name="connsiteX1" fmla="*/ 142986 w 355636"/>
              <a:gd name="connsiteY1" fmla="*/ 6461 h 178046"/>
              <a:gd name="connsiteX2" fmla="*/ 177911 w 355636"/>
              <a:gd name="connsiteY2" fmla="*/ 19161 h 178046"/>
              <a:gd name="connsiteX3" fmla="*/ 228711 w 355636"/>
              <a:gd name="connsiteY3" fmla="*/ 25511 h 178046"/>
              <a:gd name="connsiteX4" fmla="*/ 257286 w 355636"/>
              <a:gd name="connsiteY4" fmla="*/ 47736 h 178046"/>
              <a:gd name="connsiteX5" fmla="*/ 260461 w 355636"/>
              <a:gd name="connsiteY5" fmla="*/ 35036 h 178046"/>
              <a:gd name="connsiteX6" fmla="*/ 352536 w 355636"/>
              <a:gd name="connsiteY6" fmla="*/ 174736 h 178046"/>
              <a:gd name="connsiteX7" fmla="*/ 327136 w 355636"/>
              <a:gd name="connsiteY7" fmla="*/ 127111 h 178046"/>
              <a:gd name="connsiteX8" fmla="*/ 260461 w 355636"/>
              <a:gd name="connsiteY8" fmla="*/ 47736 h 178046"/>
              <a:gd name="connsiteX9" fmla="*/ 168386 w 355636"/>
              <a:gd name="connsiteY9" fmla="*/ 111 h 178046"/>
              <a:gd name="connsiteX10" fmla="*/ 111 w 355636"/>
              <a:gd name="connsiteY10" fmla="*/ 66786 h 17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636" h="178046">
                <a:moveTo>
                  <a:pt x="111" y="66786"/>
                </a:moveTo>
                <a:cubicBezTo>
                  <a:pt x="-4122" y="67844"/>
                  <a:pt x="113353" y="14398"/>
                  <a:pt x="142986" y="6461"/>
                </a:cubicBezTo>
                <a:cubicBezTo>
                  <a:pt x="172619" y="-1476"/>
                  <a:pt x="163624" y="15986"/>
                  <a:pt x="177911" y="19161"/>
                </a:cubicBezTo>
                <a:cubicBezTo>
                  <a:pt x="192198" y="22336"/>
                  <a:pt x="215482" y="20749"/>
                  <a:pt x="228711" y="25511"/>
                </a:cubicBezTo>
                <a:cubicBezTo>
                  <a:pt x="241940" y="30273"/>
                  <a:pt x="257286" y="47736"/>
                  <a:pt x="257286" y="47736"/>
                </a:cubicBezTo>
                <a:cubicBezTo>
                  <a:pt x="262578" y="49323"/>
                  <a:pt x="244586" y="13869"/>
                  <a:pt x="260461" y="35036"/>
                </a:cubicBezTo>
                <a:cubicBezTo>
                  <a:pt x="276336" y="56203"/>
                  <a:pt x="341424" y="159390"/>
                  <a:pt x="352536" y="174736"/>
                </a:cubicBezTo>
                <a:cubicBezTo>
                  <a:pt x="363648" y="190082"/>
                  <a:pt x="342482" y="148278"/>
                  <a:pt x="327136" y="127111"/>
                </a:cubicBezTo>
                <a:cubicBezTo>
                  <a:pt x="311790" y="105944"/>
                  <a:pt x="286919" y="68903"/>
                  <a:pt x="260461" y="47736"/>
                </a:cubicBezTo>
                <a:cubicBezTo>
                  <a:pt x="234003" y="26569"/>
                  <a:pt x="212307" y="-2006"/>
                  <a:pt x="168386" y="111"/>
                </a:cubicBezTo>
                <a:cubicBezTo>
                  <a:pt x="124465" y="2228"/>
                  <a:pt x="4344" y="65728"/>
                  <a:pt x="111" y="66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AA95F06-F56B-19CD-19C0-E75002C15D48}"/>
              </a:ext>
            </a:extLst>
          </p:cNvPr>
          <p:cNvSpPr/>
          <p:nvPr/>
        </p:nvSpPr>
        <p:spPr>
          <a:xfrm>
            <a:off x="8292792" y="2732259"/>
            <a:ext cx="381701" cy="208847"/>
          </a:xfrm>
          <a:custGeom>
            <a:avLst/>
            <a:gdLst>
              <a:gd name="connsiteX0" fmla="*/ 308 w 381701"/>
              <a:gd name="connsiteY0" fmla="*/ 83966 h 208847"/>
              <a:gd name="connsiteX1" fmla="*/ 152708 w 381701"/>
              <a:gd name="connsiteY1" fmla="*/ 4591 h 208847"/>
              <a:gd name="connsiteX2" fmla="*/ 190808 w 381701"/>
              <a:gd name="connsiteY2" fmla="*/ 14116 h 208847"/>
              <a:gd name="connsiteX3" fmla="*/ 244783 w 381701"/>
              <a:gd name="connsiteY3" fmla="*/ 52216 h 208847"/>
              <a:gd name="connsiteX4" fmla="*/ 238433 w 381701"/>
              <a:gd name="connsiteY4" fmla="*/ 29991 h 208847"/>
              <a:gd name="connsiteX5" fmla="*/ 378133 w 381701"/>
              <a:gd name="connsiteY5" fmla="*/ 204616 h 208847"/>
              <a:gd name="connsiteX6" fmla="*/ 330508 w 381701"/>
              <a:gd name="connsiteY6" fmla="*/ 144291 h 208847"/>
              <a:gd name="connsiteX7" fmla="*/ 225733 w 381701"/>
              <a:gd name="connsiteY7" fmla="*/ 26816 h 208847"/>
              <a:gd name="connsiteX8" fmla="*/ 197158 w 381701"/>
              <a:gd name="connsiteY8" fmla="*/ 20466 h 208847"/>
              <a:gd name="connsiteX9" fmla="*/ 308 w 381701"/>
              <a:gd name="connsiteY9" fmla="*/ 83966 h 2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01" h="208847">
                <a:moveTo>
                  <a:pt x="308" y="83966"/>
                </a:moveTo>
                <a:cubicBezTo>
                  <a:pt x="-7100" y="81320"/>
                  <a:pt x="120958" y="16233"/>
                  <a:pt x="152708" y="4591"/>
                </a:cubicBezTo>
                <a:cubicBezTo>
                  <a:pt x="184458" y="-7051"/>
                  <a:pt x="175462" y="6179"/>
                  <a:pt x="190808" y="14116"/>
                </a:cubicBezTo>
                <a:cubicBezTo>
                  <a:pt x="206154" y="22053"/>
                  <a:pt x="236846" y="49570"/>
                  <a:pt x="244783" y="52216"/>
                </a:cubicBezTo>
                <a:cubicBezTo>
                  <a:pt x="252720" y="54862"/>
                  <a:pt x="216208" y="4591"/>
                  <a:pt x="238433" y="29991"/>
                </a:cubicBezTo>
                <a:cubicBezTo>
                  <a:pt x="260658" y="55391"/>
                  <a:pt x="362787" y="185566"/>
                  <a:pt x="378133" y="204616"/>
                </a:cubicBezTo>
                <a:cubicBezTo>
                  <a:pt x="393479" y="223666"/>
                  <a:pt x="355908" y="173924"/>
                  <a:pt x="330508" y="144291"/>
                </a:cubicBezTo>
                <a:cubicBezTo>
                  <a:pt x="305108" y="114658"/>
                  <a:pt x="247958" y="47453"/>
                  <a:pt x="225733" y="26816"/>
                </a:cubicBezTo>
                <a:cubicBezTo>
                  <a:pt x="203508" y="6179"/>
                  <a:pt x="229437" y="14116"/>
                  <a:pt x="197158" y="20466"/>
                </a:cubicBezTo>
                <a:cubicBezTo>
                  <a:pt x="164879" y="26816"/>
                  <a:pt x="7716" y="86612"/>
                  <a:pt x="308" y="83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032CC6B2-7E34-6E70-AE9F-DADE5B002FCC}"/>
              </a:ext>
            </a:extLst>
          </p:cNvPr>
          <p:cNvSpPr/>
          <p:nvPr/>
        </p:nvSpPr>
        <p:spPr>
          <a:xfrm>
            <a:off x="8278090" y="2762706"/>
            <a:ext cx="263876" cy="124090"/>
          </a:xfrm>
          <a:custGeom>
            <a:avLst/>
            <a:gdLst>
              <a:gd name="connsiteX0" fmla="*/ 2310 w 263876"/>
              <a:gd name="connsiteY0" fmla="*/ 123369 h 124090"/>
              <a:gd name="connsiteX1" fmla="*/ 189635 w 263876"/>
              <a:gd name="connsiteY1" fmla="*/ 24944 h 124090"/>
              <a:gd name="connsiteX2" fmla="*/ 116610 w 263876"/>
              <a:gd name="connsiteY2" fmla="*/ 37644 h 124090"/>
              <a:gd name="connsiteX3" fmla="*/ 259485 w 263876"/>
              <a:gd name="connsiteY3" fmla="*/ 2719 h 124090"/>
              <a:gd name="connsiteX4" fmla="*/ 221385 w 263876"/>
              <a:gd name="connsiteY4" fmla="*/ 5894 h 124090"/>
              <a:gd name="connsiteX5" fmla="*/ 161060 w 263876"/>
              <a:gd name="connsiteY5" fmla="*/ 34469 h 124090"/>
              <a:gd name="connsiteX6" fmla="*/ 88035 w 263876"/>
              <a:gd name="connsiteY6" fmla="*/ 69394 h 124090"/>
              <a:gd name="connsiteX7" fmla="*/ 2310 w 263876"/>
              <a:gd name="connsiteY7" fmla="*/ 123369 h 1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876" h="124090">
                <a:moveTo>
                  <a:pt x="2310" y="123369"/>
                </a:moveTo>
                <a:cubicBezTo>
                  <a:pt x="19243" y="115961"/>
                  <a:pt x="170585" y="39231"/>
                  <a:pt x="189635" y="24944"/>
                </a:cubicBezTo>
                <a:cubicBezTo>
                  <a:pt x="208685" y="10656"/>
                  <a:pt x="104968" y="41348"/>
                  <a:pt x="116610" y="37644"/>
                </a:cubicBezTo>
                <a:cubicBezTo>
                  <a:pt x="128252" y="33940"/>
                  <a:pt x="242023" y="8011"/>
                  <a:pt x="259485" y="2719"/>
                </a:cubicBezTo>
                <a:cubicBezTo>
                  <a:pt x="276947" y="-2573"/>
                  <a:pt x="237789" y="602"/>
                  <a:pt x="221385" y="5894"/>
                </a:cubicBezTo>
                <a:cubicBezTo>
                  <a:pt x="204981" y="11186"/>
                  <a:pt x="161060" y="34469"/>
                  <a:pt x="161060" y="34469"/>
                </a:cubicBezTo>
                <a:cubicBezTo>
                  <a:pt x="138835" y="45052"/>
                  <a:pt x="109731" y="59869"/>
                  <a:pt x="88035" y="69394"/>
                </a:cubicBezTo>
                <a:cubicBezTo>
                  <a:pt x="66339" y="78919"/>
                  <a:pt x="-14623" y="130777"/>
                  <a:pt x="2310" y="12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EE6C60C-2E82-6681-766C-7600EDDE2C26}"/>
              </a:ext>
            </a:extLst>
          </p:cNvPr>
          <p:cNvSpPr/>
          <p:nvPr/>
        </p:nvSpPr>
        <p:spPr>
          <a:xfrm>
            <a:off x="8321675" y="2834496"/>
            <a:ext cx="244633" cy="170934"/>
          </a:xfrm>
          <a:custGeom>
            <a:avLst/>
            <a:gdLst>
              <a:gd name="connsiteX0" fmla="*/ 0 w 244633"/>
              <a:gd name="connsiteY0" fmla="*/ 153179 h 170934"/>
              <a:gd name="connsiteX1" fmla="*/ 73025 w 244633"/>
              <a:gd name="connsiteY1" fmla="*/ 45229 h 170934"/>
              <a:gd name="connsiteX2" fmla="*/ 152400 w 244633"/>
              <a:gd name="connsiteY2" fmla="*/ 29354 h 170934"/>
              <a:gd name="connsiteX3" fmla="*/ 180975 w 244633"/>
              <a:gd name="connsiteY3" fmla="*/ 64279 h 170934"/>
              <a:gd name="connsiteX4" fmla="*/ 187325 w 244633"/>
              <a:gd name="connsiteY4" fmla="*/ 13479 h 170934"/>
              <a:gd name="connsiteX5" fmla="*/ 231775 w 244633"/>
              <a:gd name="connsiteY5" fmla="*/ 118254 h 170934"/>
              <a:gd name="connsiteX6" fmla="*/ 244475 w 244633"/>
              <a:gd name="connsiteY6" fmla="*/ 48404 h 170934"/>
              <a:gd name="connsiteX7" fmla="*/ 225425 w 244633"/>
              <a:gd name="connsiteY7" fmla="*/ 169054 h 170934"/>
              <a:gd name="connsiteX8" fmla="*/ 234950 w 244633"/>
              <a:gd name="connsiteY8" fmla="*/ 115079 h 170934"/>
              <a:gd name="connsiteX9" fmla="*/ 190500 w 244633"/>
              <a:gd name="connsiteY9" fmla="*/ 23004 h 170934"/>
              <a:gd name="connsiteX10" fmla="*/ 180975 w 244633"/>
              <a:gd name="connsiteY10" fmla="*/ 779 h 170934"/>
              <a:gd name="connsiteX11" fmla="*/ 69850 w 244633"/>
              <a:gd name="connsiteY11" fmla="*/ 42054 h 170934"/>
              <a:gd name="connsiteX12" fmla="*/ 73025 w 244633"/>
              <a:gd name="connsiteY12" fmla="*/ 16654 h 170934"/>
              <a:gd name="connsiteX13" fmla="*/ 0 w 244633"/>
              <a:gd name="connsiteY13" fmla="*/ 153179 h 1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633" h="170934">
                <a:moveTo>
                  <a:pt x="0" y="153179"/>
                </a:moveTo>
                <a:cubicBezTo>
                  <a:pt x="0" y="157941"/>
                  <a:pt x="47625" y="65867"/>
                  <a:pt x="73025" y="45229"/>
                </a:cubicBezTo>
                <a:cubicBezTo>
                  <a:pt x="98425" y="24591"/>
                  <a:pt x="134408" y="26179"/>
                  <a:pt x="152400" y="29354"/>
                </a:cubicBezTo>
                <a:cubicBezTo>
                  <a:pt x="170392" y="32529"/>
                  <a:pt x="175154" y="66925"/>
                  <a:pt x="180975" y="64279"/>
                </a:cubicBezTo>
                <a:cubicBezTo>
                  <a:pt x="186796" y="61633"/>
                  <a:pt x="178858" y="4483"/>
                  <a:pt x="187325" y="13479"/>
                </a:cubicBezTo>
                <a:cubicBezTo>
                  <a:pt x="195792" y="22475"/>
                  <a:pt x="222250" y="112433"/>
                  <a:pt x="231775" y="118254"/>
                </a:cubicBezTo>
                <a:cubicBezTo>
                  <a:pt x="241300" y="124075"/>
                  <a:pt x="245533" y="39937"/>
                  <a:pt x="244475" y="48404"/>
                </a:cubicBezTo>
                <a:cubicBezTo>
                  <a:pt x="243417" y="56871"/>
                  <a:pt x="227012" y="157942"/>
                  <a:pt x="225425" y="169054"/>
                </a:cubicBezTo>
                <a:cubicBezTo>
                  <a:pt x="223838" y="180166"/>
                  <a:pt x="240771" y="139421"/>
                  <a:pt x="234950" y="115079"/>
                </a:cubicBezTo>
                <a:cubicBezTo>
                  <a:pt x="229129" y="90737"/>
                  <a:pt x="199496" y="42054"/>
                  <a:pt x="190500" y="23004"/>
                </a:cubicBezTo>
                <a:cubicBezTo>
                  <a:pt x="181504" y="3954"/>
                  <a:pt x="201083" y="-2396"/>
                  <a:pt x="180975" y="779"/>
                </a:cubicBezTo>
                <a:cubicBezTo>
                  <a:pt x="160867" y="3954"/>
                  <a:pt x="87842" y="39408"/>
                  <a:pt x="69850" y="42054"/>
                </a:cubicBezTo>
                <a:cubicBezTo>
                  <a:pt x="51858" y="44700"/>
                  <a:pt x="87312" y="-1867"/>
                  <a:pt x="73025" y="16654"/>
                </a:cubicBezTo>
                <a:cubicBezTo>
                  <a:pt x="58738" y="35175"/>
                  <a:pt x="0" y="148417"/>
                  <a:pt x="0" y="15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8050E31-C536-6EA6-60BD-D10421C4A58F}"/>
              </a:ext>
            </a:extLst>
          </p:cNvPr>
          <p:cNvSpPr/>
          <p:nvPr/>
        </p:nvSpPr>
        <p:spPr>
          <a:xfrm>
            <a:off x="8616918" y="2974690"/>
            <a:ext cx="64726" cy="427463"/>
          </a:xfrm>
          <a:custGeom>
            <a:avLst/>
            <a:gdLst>
              <a:gd name="connsiteX0" fmla="*/ 25432 w 64726"/>
              <a:gd name="connsiteY0" fmla="*/ 285 h 427463"/>
              <a:gd name="connsiteX1" fmla="*/ 9557 w 64726"/>
              <a:gd name="connsiteY1" fmla="*/ 108235 h 427463"/>
              <a:gd name="connsiteX2" fmla="*/ 63532 w 64726"/>
              <a:gd name="connsiteY2" fmla="*/ 174910 h 427463"/>
              <a:gd name="connsiteX3" fmla="*/ 44482 w 64726"/>
              <a:gd name="connsiteY3" fmla="*/ 171735 h 427463"/>
              <a:gd name="connsiteX4" fmla="*/ 15907 w 64726"/>
              <a:gd name="connsiteY4" fmla="*/ 213010 h 427463"/>
              <a:gd name="connsiteX5" fmla="*/ 19082 w 64726"/>
              <a:gd name="connsiteY5" fmla="*/ 260635 h 427463"/>
              <a:gd name="connsiteX6" fmla="*/ 25432 w 64726"/>
              <a:gd name="connsiteY6" fmla="*/ 422560 h 427463"/>
              <a:gd name="connsiteX7" fmla="*/ 38132 w 64726"/>
              <a:gd name="connsiteY7" fmla="*/ 362235 h 427463"/>
              <a:gd name="connsiteX8" fmla="*/ 6382 w 64726"/>
              <a:gd name="connsiteY8" fmla="*/ 130460 h 427463"/>
              <a:gd name="connsiteX9" fmla="*/ 32 w 64726"/>
              <a:gd name="connsiteY9" fmla="*/ 143160 h 427463"/>
              <a:gd name="connsiteX10" fmla="*/ 25432 w 64726"/>
              <a:gd name="connsiteY10" fmla="*/ 285 h 4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26" h="427463">
                <a:moveTo>
                  <a:pt x="25432" y="285"/>
                </a:moveTo>
                <a:cubicBezTo>
                  <a:pt x="27020" y="-5536"/>
                  <a:pt x="3207" y="79131"/>
                  <a:pt x="9557" y="108235"/>
                </a:cubicBezTo>
                <a:cubicBezTo>
                  <a:pt x="15907" y="137339"/>
                  <a:pt x="57711" y="164327"/>
                  <a:pt x="63532" y="174910"/>
                </a:cubicBezTo>
                <a:cubicBezTo>
                  <a:pt x="69353" y="185493"/>
                  <a:pt x="52419" y="165385"/>
                  <a:pt x="44482" y="171735"/>
                </a:cubicBezTo>
                <a:cubicBezTo>
                  <a:pt x="36545" y="178085"/>
                  <a:pt x="20140" y="198193"/>
                  <a:pt x="15907" y="213010"/>
                </a:cubicBezTo>
                <a:cubicBezTo>
                  <a:pt x="11674" y="227827"/>
                  <a:pt x="17494" y="225710"/>
                  <a:pt x="19082" y="260635"/>
                </a:cubicBezTo>
                <a:cubicBezTo>
                  <a:pt x="20670" y="295560"/>
                  <a:pt x="22257" y="405627"/>
                  <a:pt x="25432" y="422560"/>
                </a:cubicBezTo>
                <a:cubicBezTo>
                  <a:pt x="28607" y="439493"/>
                  <a:pt x="41307" y="410918"/>
                  <a:pt x="38132" y="362235"/>
                </a:cubicBezTo>
                <a:cubicBezTo>
                  <a:pt x="34957" y="313552"/>
                  <a:pt x="12732" y="166972"/>
                  <a:pt x="6382" y="130460"/>
                </a:cubicBezTo>
                <a:cubicBezTo>
                  <a:pt x="32" y="93948"/>
                  <a:pt x="1090" y="162210"/>
                  <a:pt x="32" y="143160"/>
                </a:cubicBezTo>
                <a:cubicBezTo>
                  <a:pt x="-1026" y="124110"/>
                  <a:pt x="23844" y="6106"/>
                  <a:pt x="25432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C8DCF28E-72D1-7EB5-03B6-7B44B1A39101}"/>
              </a:ext>
            </a:extLst>
          </p:cNvPr>
          <p:cNvSpPr/>
          <p:nvPr/>
        </p:nvSpPr>
        <p:spPr>
          <a:xfrm>
            <a:off x="8089422" y="3428475"/>
            <a:ext cx="525818" cy="502479"/>
          </a:xfrm>
          <a:custGeom>
            <a:avLst/>
            <a:gdLst>
              <a:gd name="connsiteX0" fmla="*/ 521178 w 525818"/>
              <a:gd name="connsiteY0" fmla="*/ 525 h 502479"/>
              <a:gd name="connsiteX1" fmla="*/ 473553 w 525818"/>
              <a:gd name="connsiteY1" fmla="*/ 133875 h 502479"/>
              <a:gd name="connsiteX2" fmla="*/ 432278 w 525818"/>
              <a:gd name="connsiteY2" fmla="*/ 273575 h 502479"/>
              <a:gd name="connsiteX3" fmla="*/ 448153 w 525818"/>
              <a:gd name="connsiteY3" fmla="*/ 229125 h 502479"/>
              <a:gd name="connsiteX4" fmla="*/ 384653 w 525818"/>
              <a:gd name="connsiteY4" fmla="*/ 416450 h 502479"/>
              <a:gd name="connsiteX5" fmla="*/ 330678 w 525818"/>
              <a:gd name="connsiteY5" fmla="*/ 483125 h 502479"/>
              <a:gd name="connsiteX6" fmla="*/ 298928 w 525818"/>
              <a:gd name="connsiteY6" fmla="*/ 476775 h 502479"/>
              <a:gd name="connsiteX7" fmla="*/ 478 w 525818"/>
              <a:gd name="connsiteY7" fmla="*/ 460900 h 502479"/>
              <a:gd name="connsiteX8" fmla="*/ 232253 w 525818"/>
              <a:gd name="connsiteY8" fmla="*/ 502175 h 502479"/>
              <a:gd name="connsiteX9" fmla="*/ 343378 w 525818"/>
              <a:gd name="connsiteY9" fmla="*/ 435500 h 502479"/>
              <a:gd name="connsiteX10" fmla="*/ 425928 w 525818"/>
              <a:gd name="connsiteY10" fmla="*/ 327550 h 502479"/>
              <a:gd name="connsiteX11" fmla="*/ 349728 w 525818"/>
              <a:gd name="connsiteY11" fmla="*/ 410100 h 502479"/>
              <a:gd name="connsiteX12" fmla="*/ 448153 w 525818"/>
              <a:gd name="connsiteY12" fmla="*/ 238650 h 502479"/>
              <a:gd name="connsiteX13" fmla="*/ 359253 w 525818"/>
              <a:gd name="connsiteY13" fmla="*/ 343425 h 502479"/>
              <a:gd name="connsiteX14" fmla="*/ 505303 w 525818"/>
              <a:gd name="connsiteY14" fmla="*/ 95775 h 502479"/>
              <a:gd name="connsiteX15" fmla="*/ 521178 w 525818"/>
              <a:gd name="connsiteY15" fmla="*/ 525 h 5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818" h="502479">
                <a:moveTo>
                  <a:pt x="521178" y="525"/>
                </a:moveTo>
                <a:cubicBezTo>
                  <a:pt x="515886" y="6875"/>
                  <a:pt x="488370" y="88367"/>
                  <a:pt x="473553" y="133875"/>
                </a:cubicBezTo>
                <a:cubicBezTo>
                  <a:pt x="458736" y="179383"/>
                  <a:pt x="436511" y="257700"/>
                  <a:pt x="432278" y="273575"/>
                </a:cubicBezTo>
                <a:cubicBezTo>
                  <a:pt x="428045" y="289450"/>
                  <a:pt x="456090" y="205313"/>
                  <a:pt x="448153" y="229125"/>
                </a:cubicBezTo>
                <a:cubicBezTo>
                  <a:pt x="440215" y="252938"/>
                  <a:pt x="404232" y="374117"/>
                  <a:pt x="384653" y="416450"/>
                </a:cubicBezTo>
                <a:cubicBezTo>
                  <a:pt x="365074" y="458783"/>
                  <a:pt x="344965" y="473071"/>
                  <a:pt x="330678" y="483125"/>
                </a:cubicBezTo>
                <a:cubicBezTo>
                  <a:pt x="316391" y="493179"/>
                  <a:pt x="353961" y="480479"/>
                  <a:pt x="298928" y="476775"/>
                </a:cubicBezTo>
                <a:cubicBezTo>
                  <a:pt x="243895" y="473071"/>
                  <a:pt x="11590" y="456667"/>
                  <a:pt x="478" y="460900"/>
                </a:cubicBezTo>
                <a:cubicBezTo>
                  <a:pt x="-10635" y="465133"/>
                  <a:pt x="175103" y="506408"/>
                  <a:pt x="232253" y="502175"/>
                </a:cubicBezTo>
                <a:cubicBezTo>
                  <a:pt x="289403" y="497942"/>
                  <a:pt x="311099" y="464604"/>
                  <a:pt x="343378" y="435500"/>
                </a:cubicBezTo>
                <a:cubicBezTo>
                  <a:pt x="375657" y="406396"/>
                  <a:pt x="424870" y="331783"/>
                  <a:pt x="425928" y="327550"/>
                </a:cubicBezTo>
                <a:cubicBezTo>
                  <a:pt x="426986" y="323317"/>
                  <a:pt x="346024" y="424917"/>
                  <a:pt x="349728" y="410100"/>
                </a:cubicBezTo>
                <a:cubicBezTo>
                  <a:pt x="353432" y="395283"/>
                  <a:pt x="446566" y="249762"/>
                  <a:pt x="448153" y="238650"/>
                </a:cubicBezTo>
                <a:cubicBezTo>
                  <a:pt x="449740" y="227538"/>
                  <a:pt x="349728" y="367238"/>
                  <a:pt x="359253" y="343425"/>
                </a:cubicBezTo>
                <a:cubicBezTo>
                  <a:pt x="368778" y="319613"/>
                  <a:pt x="477786" y="144987"/>
                  <a:pt x="505303" y="95775"/>
                </a:cubicBezTo>
                <a:cubicBezTo>
                  <a:pt x="532820" y="46563"/>
                  <a:pt x="526470" y="-5825"/>
                  <a:pt x="521178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70AE692-FFB1-9FE7-A567-80C3B631A1CC}"/>
              </a:ext>
            </a:extLst>
          </p:cNvPr>
          <p:cNvSpPr/>
          <p:nvPr/>
        </p:nvSpPr>
        <p:spPr>
          <a:xfrm>
            <a:off x="8540616" y="2745000"/>
            <a:ext cx="108095" cy="338177"/>
          </a:xfrm>
          <a:custGeom>
            <a:avLst/>
            <a:gdLst>
              <a:gd name="connsiteX0" fmla="*/ 134 w 108095"/>
              <a:gd name="connsiteY0" fmla="*/ 1375 h 338177"/>
              <a:gd name="connsiteX1" fmla="*/ 63634 w 108095"/>
              <a:gd name="connsiteY1" fmla="*/ 198225 h 338177"/>
              <a:gd name="connsiteX2" fmla="*/ 76334 w 108095"/>
              <a:gd name="connsiteY2" fmla="*/ 233150 h 338177"/>
              <a:gd name="connsiteX3" fmla="*/ 82684 w 108095"/>
              <a:gd name="connsiteY3" fmla="*/ 195050 h 338177"/>
              <a:gd name="connsiteX4" fmla="*/ 108084 w 108095"/>
              <a:gd name="connsiteY4" fmla="*/ 337925 h 338177"/>
              <a:gd name="connsiteX5" fmla="*/ 85859 w 108095"/>
              <a:gd name="connsiteY5" fmla="*/ 226800 h 338177"/>
              <a:gd name="connsiteX6" fmla="*/ 82684 w 108095"/>
              <a:gd name="connsiteY6" fmla="*/ 115675 h 338177"/>
              <a:gd name="connsiteX7" fmla="*/ 134 w 108095"/>
              <a:gd name="connsiteY7" fmla="*/ 1375 h 33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95" h="338177">
                <a:moveTo>
                  <a:pt x="134" y="1375"/>
                </a:moveTo>
                <a:cubicBezTo>
                  <a:pt x="-3041" y="15133"/>
                  <a:pt x="50934" y="159596"/>
                  <a:pt x="63634" y="198225"/>
                </a:cubicBezTo>
                <a:cubicBezTo>
                  <a:pt x="76334" y="236854"/>
                  <a:pt x="73159" y="233679"/>
                  <a:pt x="76334" y="233150"/>
                </a:cubicBezTo>
                <a:cubicBezTo>
                  <a:pt x="79509" y="232621"/>
                  <a:pt x="77392" y="177588"/>
                  <a:pt x="82684" y="195050"/>
                </a:cubicBezTo>
                <a:cubicBezTo>
                  <a:pt x="87976" y="212512"/>
                  <a:pt x="107555" y="332633"/>
                  <a:pt x="108084" y="337925"/>
                </a:cubicBezTo>
                <a:cubicBezTo>
                  <a:pt x="108613" y="343217"/>
                  <a:pt x="90092" y="263842"/>
                  <a:pt x="85859" y="226800"/>
                </a:cubicBezTo>
                <a:cubicBezTo>
                  <a:pt x="81626" y="189758"/>
                  <a:pt x="100147" y="150600"/>
                  <a:pt x="82684" y="115675"/>
                </a:cubicBezTo>
                <a:cubicBezTo>
                  <a:pt x="65222" y="80750"/>
                  <a:pt x="3309" y="-12383"/>
                  <a:pt x="134" y="1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591D1B2-FB98-5E2B-E459-CDCFFEF092A9}"/>
              </a:ext>
            </a:extLst>
          </p:cNvPr>
          <p:cNvSpPr/>
          <p:nvPr/>
        </p:nvSpPr>
        <p:spPr>
          <a:xfrm>
            <a:off x="8465843" y="2944436"/>
            <a:ext cx="110088" cy="446642"/>
          </a:xfrm>
          <a:custGeom>
            <a:avLst/>
            <a:gdLst>
              <a:gd name="connsiteX0" fmla="*/ 1882 w 110088"/>
              <a:gd name="connsiteY0" fmla="*/ 1964 h 446642"/>
              <a:gd name="connsiteX1" fmla="*/ 90782 w 110088"/>
              <a:gd name="connsiteY1" fmla="*/ 259139 h 446642"/>
              <a:gd name="connsiteX2" fmla="*/ 93957 w 110088"/>
              <a:gd name="connsiteY2" fmla="*/ 224214 h 446642"/>
              <a:gd name="connsiteX3" fmla="*/ 65382 w 110088"/>
              <a:gd name="connsiteY3" fmla="*/ 443289 h 446642"/>
              <a:gd name="connsiteX4" fmla="*/ 103482 w 110088"/>
              <a:gd name="connsiteY4" fmla="*/ 348039 h 446642"/>
              <a:gd name="connsiteX5" fmla="*/ 100307 w 110088"/>
              <a:gd name="connsiteY5" fmla="*/ 227389 h 446642"/>
              <a:gd name="connsiteX6" fmla="*/ 8232 w 110088"/>
              <a:gd name="connsiteY6" fmla="*/ 71814 h 446642"/>
              <a:gd name="connsiteX7" fmla="*/ 27282 w 110088"/>
              <a:gd name="connsiteY7" fmla="*/ 135314 h 446642"/>
              <a:gd name="connsiteX8" fmla="*/ 1882 w 110088"/>
              <a:gd name="connsiteY8" fmla="*/ 1964 h 4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88" h="446642">
                <a:moveTo>
                  <a:pt x="1882" y="1964"/>
                </a:moveTo>
                <a:cubicBezTo>
                  <a:pt x="12465" y="22602"/>
                  <a:pt x="75436" y="222097"/>
                  <a:pt x="90782" y="259139"/>
                </a:cubicBezTo>
                <a:cubicBezTo>
                  <a:pt x="106128" y="296181"/>
                  <a:pt x="98190" y="193522"/>
                  <a:pt x="93957" y="224214"/>
                </a:cubicBezTo>
                <a:cubicBezTo>
                  <a:pt x="89724" y="254906"/>
                  <a:pt x="63795" y="422652"/>
                  <a:pt x="65382" y="443289"/>
                </a:cubicBezTo>
                <a:cubicBezTo>
                  <a:pt x="66969" y="463926"/>
                  <a:pt x="97661" y="384022"/>
                  <a:pt x="103482" y="348039"/>
                </a:cubicBezTo>
                <a:cubicBezTo>
                  <a:pt x="109303" y="312056"/>
                  <a:pt x="116182" y="273427"/>
                  <a:pt x="100307" y="227389"/>
                </a:cubicBezTo>
                <a:cubicBezTo>
                  <a:pt x="84432" y="181352"/>
                  <a:pt x="20403" y="87160"/>
                  <a:pt x="8232" y="71814"/>
                </a:cubicBezTo>
                <a:cubicBezTo>
                  <a:pt x="-3939" y="56468"/>
                  <a:pt x="25695" y="140606"/>
                  <a:pt x="27282" y="135314"/>
                </a:cubicBezTo>
                <a:cubicBezTo>
                  <a:pt x="28869" y="130022"/>
                  <a:pt x="-8701" y="-18674"/>
                  <a:pt x="1882" y="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C1C8BE4-5A0A-0E8C-840C-16DB804FBE4C}"/>
              </a:ext>
            </a:extLst>
          </p:cNvPr>
          <p:cNvSpPr/>
          <p:nvPr/>
        </p:nvSpPr>
        <p:spPr>
          <a:xfrm>
            <a:off x="8597717" y="3140070"/>
            <a:ext cx="26975" cy="307133"/>
          </a:xfrm>
          <a:custGeom>
            <a:avLst/>
            <a:gdLst>
              <a:gd name="connsiteX0" fmla="*/ 6533 w 26975"/>
              <a:gd name="connsiteY0" fmla="*/ 5 h 307133"/>
              <a:gd name="connsiteX1" fmla="*/ 183 w 26975"/>
              <a:gd name="connsiteY1" fmla="*/ 168280 h 307133"/>
              <a:gd name="connsiteX2" fmla="*/ 12883 w 26975"/>
              <a:gd name="connsiteY2" fmla="*/ 123830 h 307133"/>
              <a:gd name="connsiteX3" fmla="*/ 16058 w 26975"/>
              <a:gd name="connsiteY3" fmla="*/ 304805 h 307133"/>
              <a:gd name="connsiteX4" fmla="*/ 16058 w 26975"/>
              <a:gd name="connsiteY4" fmla="*/ 215905 h 307133"/>
              <a:gd name="connsiteX5" fmla="*/ 25583 w 26975"/>
              <a:gd name="connsiteY5" fmla="*/ 63505 h 307133"/>
              <a:gd name="connsiteX6" fmla="*/ 22408 w 26975"/>
              <a:gd name="connsiteY6" fmla="*/ 174630 h 307133"/>
              <a:gd name="connsiteX7" fmla="*/ 6533 w 26975"/>
              <a:gd name="connsiteY7" fmla="*/ 5 h 30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75" h="307133">
                <a:moveTo>
                  <a:pt x="6533" y="5"/>
                </a:moveTo>
                <a:cubicBezTo>
                  <a:pt x="2829" y="-1053"/>
                  <a:pt x="-875" y="147643"/>
                  <a:pt x="183" y="168280"/>
                </a:cubicBezTo>
                <a:cubicBezTo>
                  <a:pt x="1241" y="188917"/>
                  <a:pt x="10237" y="101076"/>
                  <a:pt x="12883" y="123830"/>
                </a:cubicBezTo>
                <a:cubicBezTo>
                  <a:pt x="15529" y="146584"/>
                  <a:pt x="15529" y="289459"/>
                  <a:pt x="16058" y="304805"/>
                </a:cubicBezTo>
                <a:cubicBezTo>
                  <a:pt x="16587" y="320151"/>
                  <a:pt x="14470" y="256122"/>
                  <a:pt x="16058" y="215905"/>
                </a:cubicBezTo>
                <a:cubicBezTo>
                  <a:pt x="17646" y="175688"/>
                  <a:pt x="24525" y="70384"/>
                  <a:pt x="25583" y="63505"/>
                </a:cubicBezTo>
                <a:cubicBezTo>
                  <a:pt x="26641" y="56626"/>
                  <a:pt x="29287" y="178334"/>
                  <a:pt x="22408" y="174630"/>
                </a:cubicBezTo>
                <a:cubicBezTo>
                  <a:pt x="15529" y="170926"/>
                  <a:pt x="10237" y="1063"/>
                  <a:pt x="653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D805C812-F3FB-17A7-4000-13D9A104B1B0}"/>
              </a:ext>
            </a:extLst>
          </p:cNvPr>
          <p:cNvSpPr/>
          <p:nvPr/>
        </p:nvSpPr>
        <p:spPr>
          <a:xfrm>
            <a:off x="8308975" y="2924175"/>
            <a:ext cx="180424" cy="111297"/>
          </a:xfrm>
          <a:custGeom>
            <a:avLst/>
            <a:gdLst>
              <a:gd name="connsiteX0" fmla="*/ 0 w 180424"/>
              <a:gd name="connsiteY0" fmla="*/ 111125 h 111297"/>
              <a:gd name="connsiteX1" fmla="*/ 152400 w 180424"/>
              <a:gd name="connsiteY1" fmla="*/ 47625 h 111297"/>
              <a:gd name="connsiteX2" fmla="*/ 88900 w 180424"/>
              <a:gd name="connsiteY2" fmla="*/ 50800 h 111297"/>
              <a:gd name="connsiteX3" fmla="*/ 165100 w 180424"/>
              <a:gd name="connsiteY3" fmla="*/ 15875 h 111297"/>
              <a:gd name="connsiteX4" fmla="*/ 177800 w 180424"/>
              <a:gd name="connsiteY4" fmla="*/ 0 h 111297"/>
              <a:gd name="connsiteX5" fmla="*/ 130175 w 180424"/>
              <a:gd name="connsiteY5" fmla="*/ 15875 h 111297"/>
              <a:gd name="connsiteX6" fmla="*/ 85725 w 180424"/>
              <a:gd name="connsiteY6" fmla="*/ 31750 h 111297"/>
              <a:gd name="connsiteX7" fmla="*/ 152400 w 180424"/>
              <a:gd name="connsiteY7" fmla="*/ 25400 h 111297"/>
              <a:gd name="connsiteX8" fmla="*/ 0 w 180424"/>
              <a:gd name="connsiteY8" fmla="*/ 111125 h 1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424" h="111297">
                <a:moveTo>
                  <a:pt x="0" y="111125"/>
                </a:moveTo>
                <a:cubicBezTo>
                  <a:pt x="0" y="114829"/>
                  <a:pt x="137583" y="57679"/>
                  <a:pt x="152400" y="47625"/>
                </a:cubicBezTo>
                <a:cubicBezTo>
                  <a:pt x="167217" y="37571"/>
                  <a:pt x="86783" y="56092"/>
                  <a:pt x="88900" y="50800"/>
                </a:cubicBezTo>
                <a:cubicBezTo>
                  <a:pt x="91017" y="45508"/>
                  <a:pt x="165100" y="15875"/>
                  <a:pt x="165100" y="15875"/>
                </a:cubicBezTo>
                <a:cubicBezTo>
                  <a:pt x="179917" y="7408"/>
                  <a:pt x="183621" y="0"/>
                  <a:pt x="177800" y="0"/>
                </a:cubicBezTo>
                <a:cubicBezTo>
                  <a:pt x="171979" y="0"/>
                  <a:pt x="145521" y="10583"/>
                  <a:pt x="130175" y="15875"/>
                </a:cubicBezTo>
                <a:cubicBezTo>
                  <a:pt x="114829" y="21167"/>
                  <a:pt x="82021" y="30163"/>
                  <a:pt x="85725" y="31750"/>
                </a:cubicBezTo>
                <a:cubicBezTo>
                  <a:pt x="89429" y="33337"/>
                  <a:pt x="167217" y="11113"/>
                  <a:pt x="152400" y="25400"/>
                </a:cubicBezTo>
                <a:cubicBezTo>
                  <a:pt x="137583" y="39687"/>
                  <a:pt x="0" y="107421"/>
                  <a:pt x="0" y="11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E04E031-889A-189A-179C-40801D990D41}"/>
              </a:ext>
            </a:extLst>
          </p:cNvPr>
          <p:cNvSpPr/>
          <p:nvPr/>
        </p:nvSpPr>
        <p:spPr>
          <a:xfrm>
            <a:off x="8243185" y="2983036"/>
            <a:ext cx="278418" cy="375067"/>
          </a:xfrm>
          <a:custGeom>
            <a:avLst/>
            <a:gdLst>
              <a:gd name="connsiteX0" fmla="*/ 88015 w 278418"/>
              <a:gd name="connsiteY0" fmla="*/ 134814 h 375067"/>
              <a:gd name="connsiteX1" fmla="*/ 157865 w 278418"/>
              <a:gd name="connsiteY1" fmla="*/ 157039 h 375067"/>
              <a:gd name="connsiteX2" fmla="*/ 199140 w 278418"/>
              <a:gd name="connsiteY2" fmla="*/ 150689 h 375067"/>
              <a:gd name="connsiteX3" fmla="*/ 262640 w 278418"/>
              <a:gd name="connsiteY3" fmla="*/ 93539 h 375067"/>
              <a:gd name="connsiteX4" fmla="*/ 240415 w 278418"/>
              <a:gd name="connsiteY4" fmla="*/ 144339 h 375067"/>
              <a:gd name="connsiteX5" fmla="*/ 237240 w 278418"/>
              <a:gd name="connsiteY5" fmla="*/ 195139 h 375067"/>
              <a:gd name="connsiteX6" fmla="*/ 256290 w 278418"/>
              <a:gd name="connsiteY6" fmla="*/ 230064 h 375067"/>
              <a:gd name="connsiteX7" fmla="*/ 218190 w 278418"/>
              <a:gd name="connsiteY7" fmla="*/ 350714 h 375067"/>
              <a:gd name="connsiteX8" fmla="*/ 249940 w 278418"/>
              <a:gd name="connsiteY8" fmla="*/ 271339 h 375067"/>
              <a:gd name="connsiteX9" fmla="*/ 253115 w 278418"/>
              <a:gd name="connsiteY9" fmla="*/ 344364 h 375067"/>
              <a:gd name="connsiteX10" fmla="*/ 224540 w 278418"/>
              <a:gd name="connsiteY10" fmla="*/ 369764 h 375067"/>
              <a:gd name="connsiteX11" fmla="*/ 275340 w 278418"/>
              <a:gd name="connsiteY11" fmla="*/ 245939 h 375067"/>
              <a:gd name="connsiteX12" fmla="*/ 265815 w 278418"/>
              <a:gd name="connsiteY12" fmla="*/ 188789 h 375067"/>
              <a:gd name="connsiteX13" fmla="*/ 208665 w 278418"/>
              <a:gd name="connsiteY13" fmla="*/ 144339 h 375067"/>
              <a:gd name="connsiteX14" fmla="*/ 205490 w 278418"/>
              <a:gd name="connsiteY14" fmla="*/ 74489 h 375067"/>
              <a:gd name="connsiteX15" fmla="*/ 208665 w 278418"/>
              <a:gd name="connsiteY15" fmla="*/ 1464 h 375067"/>
              <a:gd name="connsiteX16" fmla="*/ 199140 w 278418"/>
              <a:gd name="connsiteY16" fmla="*/ 144339 h 375067"/>
              <a:gd name="connsiteX17" fmla="*/ 176915 w 278418"/>
              <a:gd name="connsiteY17" fmla="*/ 150689 h 375067"/>
              <a:gd name="connsiteX18" fmla="*/ 2290 w 278418"/>
              <a:gd name="connsiteY18" fmla="*/ 131639 h 375067"/>
              <a:gd name="connsiteX19" fmla="*/ 88015 w 278418"/>
              <a:gd name="connsiteY19" fmla="*/ 134814 h 37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8418" h="375067">
                <a:moveTo>
                  <a:pt x="88015" y="134814"/>
                </a:moveTo>
                <a:cubicBezTo>
                  <a:pt x="113944" y="139047"/>
                  <a:pt x="139344" y="154393"/>
                  <a:pt x="157865" y="157039"/>
                </a:cubicBezTo>
                <a:cubicBezTo>
                  <a:pt x="176386" y="159685"/>
                  <a:pt x="181678" y="161272"/>
                  <a:pt x="199140" y="150689"/>
                </a:cubicBezTo>
                <a:cubicBezTo>
                  <a:pt x="216603" y="140106"/>
                  <a:pt x="255761" y="94597"/>
                  <a:pt x="262640" y="93539"/>
                </a:cubicBezTo>
                <a:cubicBezTo>
                  <a:pt x="269519" y="92481"/>
                  <a:pt x="244648" y="127406"/>
                  <a:pt x="240415" y="144339"/>
                </a:cubicBezTo>
                <a:cubicBezTo>
                  <a:pt x="236182" y="161272"/>
                  <a:pt x="234594" y="180852"/>
                  <a:pt x="237240" y="195139"/>
                </a:cubicBezTo>
                <a:cubicBezTo>
                  <a:pt x="239886" y="209426"/>
                  <a:pt x="259465" y="204135"/>
                  <a:pt x="256290" y="230064"/>
                </a:cubicBezTo>
                <a:cubicBezTo>
                  <a:pt x="253115" y="255993"/>
                  <a:pt x="219248" y="343835"/>
                  <a:pt x="218190" y="350714"/>
                </a:cubicBezTo>
                <a:cubicBezTo>
                  <a:pt x="217132" y="357593"/>
                  <a:pt x="244119" y="272397"/>
                  <a:pt x="249940" y="271339"/>
                </a:cubicBezTo>
                <a:cubicBezTo>
                  <a:pt x="255761" y="270281"/>
                  <a:pt x="257348" y="327960"/>
                  <a:pt x="253115" y="344364"/>
                </a:cubicBezTo>
                <a:cubicBezTo>
                  <a:pt x="248882" y="360768"/>
                  <a:pt x="220836" y="386168"/>
                  <a:pt x="224540" y="369764"/>
                </a:cubicBezTo>
                <a:cubicBezTo>
                  <a:pt x="228244" y="353360"/>
                  <a:pt x="268461" y="276101"/>
                  <a:pt x="275340" y="245939"/>
                </a:cubicBezTo>
                <a:cubicBezTo>
                  <a:pt x="282219" y="215777"/>
                  <a:pt x="276927" y="205722"/>
                  <a:pt x="265815" y="188789"/>
                </a:cubicBezTo>
                <a:cubicBezTo>
                  <a:pt x="254703" y="171856"/>
                  <a:pt x="218719" y="163389"/>
                  <a:pt x="208665" y="144339"/>
                </a:cubicBezTo>
                <a:cubicBezTo>
                  <a:pt x="198611" y="125289"/>
                  <a:pt x="205490" y="98301"/>
                  <a:pt x="205490" y="74489"/>
                </a:cubicBezTo>
                <a:cubicBezTo>
                  <a:pt x="205490" y="50677"/>
                  <a:pt x="209723" y="-10178"/>
                  <a:pt x="208665" y="1464"/>
                </a:cubicBezTo>
                <a:cubicBezTo>
                  <a:pt x="207607" y="13106"/>
                  <a:pt x="204432" y="119468"/>
                  <a:pt x="199140" y="144339"/>
                </a:cubicBezTo>
                <a:cubicBezTo>
                  <a:pt x="193848" y="169210"/>
                  <a:pt x="209723" y="152806"/>
                  <a:pt x="176915" y="150689"/>
                </a:cubicBezTo>
                <a:cubicBezTo>
                  <a:pt x="144107" y="148572"/>
                  <a:pt x="18694" y="133226"/>
                  <a:pt x="2290" y="131639"/>
                </a:cubicBezTo>
                <a:cubicBezTo>
                  <a:pt x="-14114" y="130052"/>
                  <a:pt x="62086" y="130581"/>
                  <a:pt x="88015" y="13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19AC8A3-C9F2-082A-2E0A-9A930653C88E}"/>
              </a:ext>
            </a:extLst>
          </p:cNvPr>
          <p:cNvSpPr/>
          <p:nvPr/>
        </p:nvSpPr>
        <p:spPr>
          <a:xfrm>
            <a:off x="8169334" y="3137063"/>
            <a:ext cx="262853" cy="503655"/>
          </a:xfrm>
          <a:custGeom>
            <a:avLst/>
            <a:gdLst>
              <a:gd name="connsiteX0" fmla="*/ 184091 w 262853"/>
              <a:gd name="connsiteY0" fmla="*/ 3012 h 503655"/>
              <a:gd name="connsiteX1" fmla="*/ 212666 w 262853"/>
              <a:gd name="connsiteY1" fmla="*/ 190337 h 503655"/>
              <a:gd name="connsiteX2" fmla="*/ 212666 w 262853"/>
              <a:gd name="connsiteY2" fmla="*/ 101437 h 503655"/>
              <a:gd name="connsiteX3" fmla="*/ 168216 w 262853"/>
              <a:gd name="connsiteY3" fmla="*/ 276062 h 503655"/>
              <a:gd name="connsiteX4" fmla="*/ 196791 w 262853"/>
              <a:gd name="connsiteY4" fmla="*/ 187162 h 503655"/>
              <a:gd name="connsiteX5" fmla="*/ 136466 w 262853"/>
              <a:gd name="connsiteY5" fmla="*/ 326862 h 503655"/>
              <a:gd name="connsiteX6" fmla="*/ 3116 w 262853"/>
              <a:gd name="connsiteY6" fmla="*/ 501487 h 503655"/>
              <a:gd name="connsiteX7" fmla="*/ 60266 w 262853"/>
              <a:gd name="connsiteY7" fmla="*/ 406237 h 503655"/>
              <a:gd name="connsiteX8" fmla="*/ 257116 w 262853"/>
              <a:gd name="connsiteY8" fmla="*/ 145887 h 503655"/>
              <a:gd name="connsiteX9" fmla="*/ 209491 w 262853"/>
              <a:gd name="connsiteY9" fmla="*/ 222087 h 503655"/>
              <a:gd name="connsiteX10" fmla="*/ 203141 w 262853"/>
              <a:gd name="connsiteY10" fmla="*/ 82387 h 503655"/>
              <a:gd name="connsiteX11" fmla="*/ 184091 w 262853"/>
              <a:gd name="connsiteY11" fmla="*/ 3012 h 50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853" h="503655">
                <a:moveTo>
                  <a:pt x="184091" y="3012"/>
                </a:moveTo>
                <a:cubicBezTo>
                  <a:pt x="185679" y="21004"/>
                  <a:pt x="207903" y="173933"/>
                  <a:pt x="212666" y="190337"/>
                </a:cubicBezTo>
                <a:cubicBezTo>
                  <a:pt x="217429" y="206741"/>
                  <a:pt x="220074" y="87150"/>
                  <a:pt x="212666" y="101437"/>
                </a:cubicBezTo>
                <a:cubicBezTo>
                  <a:pt x="205258" y="115724"/>
                  <a:pt x="170862" y="261775"/>
                  <a:pt x="168216" y="276062"/>
                </a:cubicBezTo>
                <a:cubicBezTo>
                  <a:pt x="165570" y="290349"/>
                  <a:pt x="202083" y="178695"/>
                  <a:pt x="196791" y="187162"/>
                </a:cubicBezTo>
                <a:cubicBezTo>
                  <a:pt x="191499" y="195629"/>
                  <a:pt x="168745" y="274475"/>
                  <a:pt x="136466" y="326862"/>
                </a:cubicBezTo>
                <a:cubicBezTo>
                  <a:pt x="104187" y="379249"/>
                  <a:pt x="15816" y="488258"/>
                  <a:pt x="3116" y="501487"/>
                </a:cubicBezTo>
                <a:cubicBezTo>
                  <a:pt x="-9584" y="514716"/>
                  <a:pt x="17933" y="465504"/>
                  <a:pt x="60266" y="406237"/>
                </a:cubicBezTo>
                <a:cubicBezTo>
                  <a:pt x="102599" y="346970"/>
                  <a:pt x="232245" y="176579"/>
                  <a:pt x="257116" y="145887"/>
                </a:cubicBezTo>
                <a:cubicBezTo>
                  <a:pt x="281987" y="115195"/>
                  <a:pt x="218487" y="232670"/>
                  <a:pt x="209491" y="222087"/>
                </a:cubicBezTo>
                <a:cubicBezTo>
                  <a:pt x="200495" y="211504"/>
                  <a:pt x="204199" y="112549"/>
                  <a:pt x="203141" y="82387"/>
                </a:cubicBezTo>
                <a:cubicBezTo>
                  <a:pt x="202083" y="52225"/>
                  <a:pt x="182503" y="-14980"/>
                  <a:pt x="184091" y="3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CDFB7186-C542-9123-01EF-2FB94D59F233}"/>
              </a:ext>
            </a:extLst>
          </p:cNvPr>
          <p:cNvSpPr/>
          <p:nvPr/>
        </p:nvSpPr>
        <p:spPr>
          <a:xfrm>
            <a:off x="8167246" y="3454231"/>
            <a:ext cx="273199" cy="484128"/>
          </a:xfrm>
          <a:custGeom>
            <a:avLst/>
            <a:gdLst>
              <a:gd name="connsiteX0" fmla="*/ 271904 w 273199"/>
              <a:gd name="connsiteY0" fmla="*/ 3344 h 484128"/>
              <a:gd name="connsiteX1" fmla="*/ 173479 w 273199"/>
              <a:gd name="connsiteY1" fmla="*/ 73194 h 484128"/>
              <a:gd name="connsiteX2" fmla="*/ 68704 w 273199"/>
              <a:gd name="connsiteY2" fmla="*/ 197019 h 484128"/>
              <a:gd name="connsiteX3" fmla="*/ 135379 w 273199"/>
              <a:gd name="connsiteY3" fmla="*/ 120819 h 484128"/>
              <a:gd name="connsiteX4" fmla="*/ 40129 w 273199"/>
              <a:gd name="connsiteY4" fmla="*/ 219244 h 484128"/>
              <a:gd name="connsiteX5" fmla="*/ 8379 w 273199"/>
              <a:gd name="connsiteY5" fmla="*/ 314494 h 484128"/>
              <a:gd name="connsiteX6" fmla="*/ 49654 w 273199"/>
              <a:gd name="connsiteY6" fmla="*/ 216069 h 484128"/>
              <a:gd name="connsiteX7" fmla="*/ 2029 w 273199"/>
              <a:gd name="connsiteY7" fmla="*/ 473244 h 484128"/>
              <a:gd name="connsiteX8" fmla="*/ 11554 w 273199"/>
              <a:gd name="connsiteY8" fmla="*/ 409744 h 484128"/>
              <a:gd name="connsiteX9" fmla="*/ 36954 w 273199"/>
              <a:gd name="connsiteY9" fmla="*/ 168444 h 484128"/>
              <a:gd name="connsiteX10" fmla="*/ 43304 w 273199"/>
              <a:gd name="connsiteY10" fmla="*/ 250994 h 484128"/>
              <a:gd name="connsiteX11" fmla="*/ 100454 w 273199"/>
              <a:gd name="connsiteY11" fmla="*/ 177969 h 484128"/>
              <a:gd name="connsiteX12" fmla="*/ 271904 w 273199"/>
              <a:gd name="connsiteY12" fmla="*/ 3344 h 4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199" h="484128">
                <a:moveTo>
                  <a:pt x="271904" y="3344"/>
                </a:moveTo>
                <a:cubicBezTo>
                  <a:pt x="284075" y="-14118"/>
                  <a:pt x="207346" y="40915"/>
                  <a:pt x="173479" y="73194"/>
                </a:cubicBezTo>
                <a:cubicBezTo>
                  <a:pt x="139612" y="105473"/>
                  <a:pt x="75054" y="189082"/>
                  <a:pt x="68704" y="197019"/>
                </a:cubicBezTo>
                <a:cubicBezTo>
                  <a:pt x="62354" y="204956"/>
                  <a:pt x="140141" y="117115"/>
                  <a:pt x="135379" y="120819"/>
                </a:cubicBezTo>
                <a:cubicBezTo>
                  <a:pt x="130617" y="124523"/>
                  <a:pt x="61296" y="186965"/>
                  <a:pt x="40129" y="219244"/>
                </a:cubicBezTo>
                <a:cubicBezTo>
                  <a:pt x="18962" y="251523"/>
                  <a:pt x="6792" y="315023"/>
                  <a:pt x="8379" y="314494"/>
                </a:cubicBezTo>
                <a:cubicBezTo>
                  <a:pt x="9966" y="313965"/>
                  <a:pt x="50712" y="189611"/>
                  <a:pt x="49654" y="216069"/>
                </a:cubicBezTo>
                <a:cubicBezTo>
                  <a:pt x="48596" y="242527"/>
                  <a:pt x="8379" y="440965"/>
                  <a:pt x="2029" y="473244"/>
                </a:cubicBezTo>
                <a:cubicBezTo>
                  <a:pt x="-4321" y="505523"/>
                  <a:pt x="5733" y="460544"/>
                  <a:pt x="11554" y="409744"/>
                </a:cubicBezTo>
                <a:cubicBezTo>
                  <a:pt x="17375" y="358944"/>
                  <a:pt x="31662" y="194902"/>
                  <a:pt x="36954" y="168444"/>
                </a:cubicBezTo>
                <a:cubicBezTo>
                  <a:pt x="42246" y="141986"/>
                  <a:pt x="32721" y="249407"/>
                  <a:pt x="43304" y="250994"/>
                </a:cubicBezTo>
                <a:cubicBezTo>
                  <a:pt x="53887" y="252582"/>
                  <a:pt x="58650" y="218186"/>
                  <a:pt x="100454" y="177969"/>
                </a:cubicBezTo>
                <a:cubicBezTo>
                  <a:pt x="142258" y="137752"/>
                  <a:pt x="259733" y="20806"/>
                  <a:pt x="271904" y="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BD4375F-5916-492A-7310-9190B3C91A0F}"/>
              </a:ext>
            </a:extLst>
          </p:cNvPr>
          <p:cNvSpPr/>
          <p:nvPr/>
        </p:nvSpPr>
        <p:spPr>
          <a:xfrm>
            <a:off x="8138326" y="3447409"/>
            <a:ext cx="307231" cy="258609"/>
          </a:xfrm>
          <a:custGeom>
            <a:avLst/>
            <a:gdLst>
              <a:gd name="connsiteX0" fmla="*/ 307174 w 307231"/>
              <a:gd name="connsiteY0" fmla="*/ 641 h 258609"/>
              <a:gd name="connsiteX1" fmla="*/ 151599 w 307231"/>
              <a:gd name="connsiteY1" fmla="*/ 73666 h 258609"/>
              <a:gd name="connsiteX2" fmla="*/ 132549 w 307231"/>
              <a:gd name="connsiteY2" fmla="*/ 130816 h 258609"/>
              <a:gd name="connsiteX3" fmla="*/ 211924 w 307231"/>
              <a:gd name="connsiteY3" fmla="*/ 83191 h 258609"/>
              <a:gd name="connsiteX4" fmla="*/ 2374 w 307231"/>
              <a:gd name="connsiteY4" fmla="*/ 257816 h 258609"/>
              <a:gd name="connsiteX5" fmla="*/ 100799 w 307231"/>
              <a:gd name="connsiteY5" fmla="*/ 146691 h 258609"/>
              <a:gd name="connsiteX6" fmla="*/ 132549 w 307231"/>
              <a:gd name="connsiteY6" fmla="*/ 118116 h 258609"/>
              <a:gd name="connsiteX7" fmla="*/ 307174 w 307231"/>
              <a:gd name="connsiteY7" fmla="*/ 641 h 2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231" h="258609">
                <a:moveTo>
                  <a:pt x="307174" y="641"/>
                </a:moveTo>
                <a:cubicBezTo>
                  <a:pt x="310349" y="-6767"/>
                  <a:pt x="180703" y="51970"/>
                  <a:pt x="151599" y="73666"/>
                </a:cubicBezTo>
                <a:cubicBezTo>
                  <a:pt x="122495" y="95362"/>
                  <a:pt x="122495" y="129229"/>
                  <a:pt x="132549" y="130816"/>
                </a:cubicBezTo>
                <a:cubicBezTo>
                  <a:pt x="142603" y="132403"/>
                  <a:pt x="233620" y="62024"/>
                  <a:pt x="211924" y="83191"/>
                </a:cubicBezTo>
                <a:cubicBezTo>
                  <a:pt x="190228" y="104358"/>
                  <a:pt x="20895" y="247233"/>
                  <a:pt x="2374" y="257816"/>
                </a:cubicBezTo>
                <a:cubicBezTo>
                  <a:pt x="-16147" y="268399"/>
                  <a:pt x="79103" y="169974"/>
                  <a:pt x="100799" y="146691"/>
                </a:cubicBezTo>
                <a:cubicBezTo>
                  <a:pt x="122495" y="123408"/>
                  <a:pt x="103445" y="137166"/>
                  <a:pt x="132549" y="118116"/>
                </a:cubicBezTo>
                <a:cubicBezTo>
                  <a:pt x="161653" y="99066"/>
                  <a:pt x="303999" y="8049"/>
                  <a:pt x="307174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298ACC7-BBFE-0B8B-1FC9-363EBC0B194D}"/>
              </a:ext>
            </a:extLst>
          </p:cNvPr>
          <p:cNvSpPr/>
          <p:nvPr/>
        </p:nvSpPr>
        <p:spPr>
          <a:xfrm>
            <a:off x="8349238" y="3252888"/>
            <a:ext cx="89862" cy="620935"/>
          </a:xfrm>
          <a:custGeom>
            <a:avLst/>
            <a:gdLst>
              <a:gd name="connsiteX0" fmla="*/ 1012 w 89862"/>
              <a:gd name="connsiteY0" fmla="*/ 1487 h 620935"/>
              <a:gd name="connsiteX1" fmla="*/ 51812 w 89862"/>
              <a:gd name="connsiteY1" fmla="*/ 439637 h 620935"/>
              <a:gd name="connsiteX2" fmla="*/ 77212 w 89862"/>
              <a:gd name="connsiteY2" fmla="*/ 398362 h 620935"/>
              <a:gd name="connsiteX3" fmla="*/ 86737 w 89862"/>
              <a:gd name="connsiteY3" fmla="*/ 499962 h 620935"/>
              <a:gd name="connsiteX4" fmla="*/ 23237 w 89862"/>
              <a:gd name="connsiteY4" fmla="*/ 620612 h 620935"/>
              <a:gd name="connsiteX5" fmla="*/ 77212 w 89862"/>
              <a:gd name="connsiteY5" fmla="*/ 531712 h 620935"/>
              <a:gd name="connsiteX6" fmla="*/ 58162 w 89862"/>
              <a:gd name="connsiteY6" fmla="*/ 420587 h 620935"/>
              <a:gd name="connsiteX7" fmla="*/ 20062 w 89862"/>
              <a:gd name="connsiteY7" fmla="*/ 226912 h 620935"/>
              <a:gd name="connsiteX8" fmla="*/ 16887 w 89862"/>
              <a:gd name="connsiteY8" fmla="*/ 293587 h 620935"/>
              <a:gd name="connsiteX9" fmla="*/ 1012 w 89862"/>
              <a:gd name="connsiteY9" fmla="*/ 1487 h 6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62" h="620935">
                <a:moveTo>
                  <a:pt x="1012" y="1487"/>
                </a:moveTo>
                <a:cubicBezTo>
                  <a:pt x="6833" y="25829"/>
                  <a:pt x="39112" y="373491"/>
                  <a:pt x="51812" y="439637"/>
                </a:cubicBezTo>
                <a:cubicBezTo>
                  <a:pt x="64512" y="505783"/>
                  <a:pt x="71391" y="388308"/>
                  <a:pt x="77212" y="398362"/>
                </a:cubicBezTo>
                <a:cubicBezTo>
                  <a:pt x="83033" y="408416"/>
                  <a:pt x="95733" y="462920"/>
                  <a:pt x="86737" y="499962"/>
                </a:cubicBezTo>
                <a:cubicBezTo>
                  <a:pt x="77741" y="537004"/>
                  <a:pt x="24824" y="615320"/>
                  <a:pt x="23237" y="620612"/>
                </a:cubicBezTo>
                <a:cubicBezTo>
                  <a:pt x="21650" y="625904"/>
                  <a:pt x="71391" y="565049"/>
                  <a:pt x="77212" y="531712"/>
                </a:cubicBezTo>
                <a:cubicBezTo>
                  <a:pt x="83033" y="498375"/>
                  <a:pt x="67687" y="471387"/>
                  <a:pt x="58162" y="420587"/>
                </a:cubicBezTo>
                <a:cubicBezTo>
                  <a:pt x="48637" y="369787"/>
                  <a:pt x="26941" y="248078"/>
                  <a:pt x="20062" y="226912"/>
                </a:cubicBezTo>
                <a:cubicBezTo>
                  <a:pt x="13183" y="205746"/>
                  <a:pt x="17416" y="327983"/>
                  <a:pt x="16887" y="293587"/>
                </a:cubicBezTo>
                <a:cubicBezTo>
                  <a:pt x="16358" y="259191"/>
                  <a:pt x="-4809" y="-22855"/>
                  <a:pt x="1012" y="1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C436D33-C1CD-1739-DE18-DB0ED88F89AC}"/>
              </a:ext>
            </a:extLst>
          </p:cNvPr>
          <p:cNvSpPr/>
          <p:nvPr/>
        </p:nvSpPr>
        <p:spPr>
          <a:xfrm>
            <a:off x="8334343" y="3162259"/>
            <a:ext cx="152460" cy="238519"/>
          </a:xfrm>
          <a:custGeom>
            <a:avLst/>
            <a:gdLst>
              <a:gd name="connsiteX0" fmla="*/ 32 w 152460"/>
              <a:gd name="connsiteY0" fmla="*/ 41 h 238519"/>
              <a:gd name="connsiteX1" fmla="*/ 114332 w 152460"/>
              <a:gd name="connsiteY1" fmla="*/ 117516 h 238519"/>
              <a:gd name="connsiteX2" fmla="*/ 85757 w 152460"/>
              <a:gd name="connsiteY2" fmla="*/ 238166 h 238519"/>
              <a:gd name="connsiteX3" fmla="*/ 107982 w 152460"/>
              <a:gd name="connsiteY3" fmla="*/ 149266 h 238519"/>
              <a:gd name="connsiteX4" fmla="*/ 114332 w 152460"/>
              <a:gd name="connsiteY4" fmla="*/ 238166 h 238519"/>
              <a:gd name="connsiteX5" fmla="*/ 152432 w 152460"/>
              <a:gd name="connsiteY5" fmla="*/ 107991 h 238519"/>
              <a:gd name="connsiteX6" fmla="*/ 120682 w 152460"/>
              <a:gd name="connsiteY6" fmla="*/ 184191 h 238519"/>
              <a:gd name="connsiteX7" fmla="*/ 127032 w 152460"/>
              <a:gd name="connsiteY7" fmla="*/ 130216 h 238519"/>
              <a:gd name="connsiteX8" fmla="*/ 32 w 152460"/>
              <a:gd name="connsiteY8" fmla="*/ 41 h 23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60" h="238519">
                <a:moveTo>
                  <a:pt x="32" y="41"/>
                </a:moveTo>
                <a:cubicBezTo>
                  <a:pt x="-2085" y="-2076"/>
                  <a:pt x="100045" y="77829"/>
                  <a:pt x="114332" y="117516"/>
                </a:cubicBezTo>
                <a:cubicBezTo>
                  <a:pt x="128619" y="157203"/>
                  <a:pt x="86815" y="232875"/>
                  <a:pt x="85757" y="238166"/>
                </a:cubicBezTo>
                <a:cubicBezTo>
                  <a:pt x="84699" y="243457"/>
                  <a:pt x="103220" y="149266"/>
                  <a:pt x="107982" y="149266"/>
                </a:cubicBezTo>
                <a:cubicBezTo>
                  <a:pt x="112744" y="149266"/>
                  <a:pt x="106924" y="245045"/>
                  <a:pt x="114332" y="238166"/>
                </a:cubicBezTo>
                <a:cubicBezTo>
                  <a:pt x="121740" y="231287"/>
                  <a:pt x="151374" y="116987"/>
                  <a:pt x="152432" y="107991"/>
                </a:cubicBezTo>
                <a:cubicBezTo>
                  <a:pt x="153490" y="98995"/>
                  <a:pt x="124915" y="180487"/>
                  <a:pt x="120682" y="184191"/>
                </a:cubicBezTo>
                <a:cubicBezTo>
                  <a:pt x="116449" y="187895"/>
                  <a:pt x="139203" y="158791"/>
                  <a:pt x="127032" y="130216"/>
                </a:cubicBezTo>
                <a:cubicBezTo>
                  <a:pt x="114861" y="101641"/>
                  <a:pt x="2149" y="2158"/>
                  <a:pt x="3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C214D743-B11C-2FDC-CE76-D88C1C90B805}"/>
              </a:ext>
            </a:extLst>
          </p:cNvPr>
          <p:cNvSpPr/>
          <p:nvPr/>
        </p:nvSpPr>
        <p:spPr>
          <a:xfrm>
            <a:off x="8315229" y="3326171"/>
            <a:ext cx="381193" cy="125347"/>
          </a:xfrm>
          <a:custGeom>
            <a:avLst/>
            <a:gdLst>
              <a:gd name="connsiteX0" fmla="*/ 96 w 381193"/>
              <a:gd name="connsiteY0" fmla="*/ 125054 h 125347"/>
              <a:gd name="connsiteX1" fmla="*/ 174721 w 381193"/>
              <a:gd name="connsiteY1" fmla="*/ 36154 h 125347"/>
              <a:gd name="connsiteX2" fmla="*/ 257271 w 381193"/>
              <a:gd name="connsiteY2" fmla="*/ 52029 h 125347"/>
              <a:gd name="connsiteX3" fmla="*/ 244571 w 381193"/>
              <a:gd name="connsiteY3" fmla="*/ 71079 h 125347"/>
              <a:gd name="connsiteX4" fmla="*/ 314421 w 381193"/>
              <a:gd name="connsiteY4" fmla="*/ 99654 h 125347"/>
              <a:gd name="connsiteX5" fmla="*/ 285846 w 381193"/>
              <a:gd name="connsiteY5" fmla="*/ 42504 h 125347"/>
              <a:gd name="connsiteX6" fmla="*/ 381096 w 381193"/>
              <a:gd name="connsiteY6" fmla="*/ 52029 h 125347"/>
              <a:gd name="connsiteX7" fmla="*/ 301721 w 381193"/>
              <a:gd name="connsiteY7" fmla="*/ 48854 h 125347"/>
              <a:gd name="connsiteX8" fmla="*/ 200121 w 381193"/>
              <a:gd name="connsiteY8" fmla="*/ 1229 h 125347"/>
              <a:gd name="connsiteX9" fmla="*/ 96 w 381193"/>
              <a:gd name="connsiteY9" fmla="*/ 125054 h 12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193" h="125347">
                <a:moveTo>
                  <a:pt x="96" y="125054"/>
                </a:moveTo>
                <a:cubicBezTo>
                  <a:pt x="-4137" y="130875"/>
                  <a:pt x="131859" y="48325"/>
                  <a:pt x="174721" y="36154"/>
                </a:cubicBezTo>
                <a:cubicBezTo>
                  <a:pt x="217583" y="23983"/>
                  <a:pt x="245629" y="46208"/>
                  <a:pt x="257271" y="52029"/>
                </a:cubicBezTo>
                <a:cubicBezTo>
                  <a:pt x="268913" y="57850"/>
                  <a:pt x="235046" y="63142"/>
                  <a:pt x="244571" y="71079"/>
                </a:cubicBezTo>
                <a:cubicBezTo>
                  <a:pt x="254096" y="79016"/>
                  <a:pt x="307542" y="104416"/>
                  <a:pt x="314421" y="99654"/>
                </a:cubicBezTo>
                <a:cubicBezTo>
                  <a:pt x="321300" y="94892"/>
                  <a:pt x="274734" y="50441"/>
                  <a:pt x="285846" y="42504"/>
                </a:cubicBezTo>
                <a:cubicBezTo>
                  <a:pt x="296959" y="34566"/>
                  <a:pt x="378450" y="50971"/>
                  <a:pt x="381096" y="52029"/>
                </a:cubicBezTo>
                <a:cubicBezTo>
                  <a:pt x="383742" y="53087"/>
                  <a:pt x="331884" y="57321"/>
                  <a:pt x="301721" y="48854"/>
                </a:cubicBezTo>
                <a:cubicBezTo>
                  <a:pt x="271559" y="40387"/>
                  <a:pt x="243513" y="-8296"/>
                  <a:pt x="200121" y="1229"/>
                </a:cubicBezTo>
                <a:cubicBezTo>
                  <a:pt x="156729" y="10754"/>
                  <a:pt x="4329" y="119233"/>
                  <a:pt x="96" y="12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4A2AAD4-0403-FBE1-65DF-BCE37FBC36DD}"/>
              </a:ext>
            </a:extLst>
          </p:cNvPr>
          <p:cNvSpPr/>
          <p:nvPr/>
        </p:nvSpPr>
        <p:spPr>
          <a:xfrm>
            <a:off x="8246251" y="3370171"/>
            <a:ext cx="399328" cy="132364"/>
          </a:xfrm>
          <a:custGeom>
            <a:avLst/>
            <a:gdLst>
              <a:gd name="connsiteX0" fmla="*/ 5574 w 399328"/>
              <a:gd name="connsiteY0" fmla="*/ 128679 h 132364"/>
              <a:gd name="connsiteX1" fmla="*/ 253224 w 399328"/>
              <a:gd name="connsiteY1" fmla="*/ 20729 h 132364"/>
              <a:gd name="connsiteX2" fmla="*/ 170674 w 399328"/>
              <a:gd name="connsiteY2" fmla="*/ 46129 h 132364"/>
              <a:gd name="connsiteX3" fmla="*/ 329424 w 399328"/>
              <a:gd name="connsiteY3" fmla="*/ 14379 h 132364"/>
              <a:gd name="connsiteX4" fmla="*/ 399274 w 399328"/>
              <a:gd name="connsiteY4" fmla="*/ 65179 h 132364"/>
              <a:gd name="connsiteX5" fmla="*/ 319899 w 399328"/>
              <a:gd name="connsiteY5" fmla="*/ 11204 h 132364"/>
              <a:gd name="connsiteX6" fmla="*/ 265924 w 399328"/>
              <a:gd name="connsiteY6" fmla="*/ 8029 h 132364"/>
              <a:gd name="connsiteX7" fmla="*/ 94474 w 399328"/>
              <a:gd name="connsiteY7" fmla="*/ 100104 h 132364"/>
              <a:gd name="connsiteX8" fmla="*/ 5574 w 399328"/>
              <a:gd name="connsiteY8" fmla="*/ 128679 h 1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328" h="132364">
                <a:moveTo>
                  <a:pt x="5574" y="128679"/>
                </a:moveTo>
                <a:cubicBezTo>
                  <a:pt x="32032" y="115450"/>
                  <a:pt x="225707" y="34487"/>
                  <a:pt x="253224" y="20729"/>
                </a:cubicBezTo>
                <a:cubicBezTo>
                  <a:pt x="280741" y="6971"/>
                  <a:pt x="157974" y="47187"/>
                  <a:pt x="170674" y="46129"/>
                </a:cubicBezTo>
                <a:cubicBezTo>
                  <a:pt x="183374" y="45071"/>
                  <a:pt x="291324" y="11204"/>
                  <a:pt x="329424" y="14379"/>
                </a:cubicBezTo>
                <a:cubicBezTo>
                  <a:pt x="367524" y="17554"/>
                  <a:pt x="400861" y="65708"/>
                  <a:pt x="399274" y="65179"/>
                </a:cubicBezTo>
                <a:cubicBezTo>
                  <a:pt x="397687" y="64650"/>
                  <a:pt x="342124" y="20729"/>
                  <a:pt x="319899" y="11204"/>
                </a:cubicBezTo>
                <a:cubicBezTo>
                  <a:pt x="297674" y="1679"/>
                  <a:pt x="303495" y="-6788"/>
                  <a:pt x="265924" y="8029"/>
                </a:cubicBezTo>
                <a:cubicBezTo>
                  <a:pt x="228353" y="22846"/>
                  <a:pt x="135749" y="83700"/>
                  <a:pt x="94474" y="100104"/>
                </a:cubicBezTo>
                <a:cubicBezTo>
                  <a:pt x="53199" y="116508"/>
                  <a:pt x="-20884" y="141908"/>
                  <a:pt x="5574" y="12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8469382-BD61-D09B-BD6D-1C870F45EEBE}"/>
              </a:ext>
            </a:extLst>
          </p:cNvPr>
          <p:cNvSpPr/>
          <p:nvPr/>
        </p:nvSpPr>
        <p:spPr>
          <a:xfrm>
            <a:off x="8228941" y="2904805"/>
            <a:ext cx="265335" cy="258994"/>
          </a:xfrm>
          <a:custGeom>
            <a:avLst/>
            <a:gdLst>
              <a:gd name="connsiteX0" fmla="*/ 3834 w 265335"/>
              <a:gd name="connsiteY0" fmla="*/ 257495 h 258994"/>
              <a:gd name="connsiteX1" fmla="*/ 153059 w 265335"/>
              <a:gd name="connsiteY1" fmla="*/ 209870 h 258994"/>
              <a:gd name="connsiteX2" fmla="*/ 264184 w 265335"/>
              <a:gd name="connsiteY2" fmla="*/ 3495 h 258994"/>
              <a:gd name="connsiteX3" fmla="*/ 207034 w 265335"/>
              <a:gd name="connsiteY3" fmla="*/ 92395 h 258994"/>
              <a:gd name="connsiteX4" fmla="*/ 143534 w 265335"/>
              <a:gd name="connsiteY4" fmla="*/ 251145 h 258994"/>
              <a:gd name="connsiteX5" fmla="*/ 232434 w 265335"/>
              <a:gd name="connsiteY5" fmla="*/ 98745 h 258994"/>
              <a:gd name="connsiteX6" fmla="*/ 149884 w 265335"/>
              <a:gd name="connsiteY6" fmla="*/ 193995 h 258994"/>
              <a:gd name="connsiteX7" fmla="*/ 51459 w 265335"/>
              <a:gd name="connsiteY7" fmla="*/ 241620 h 258994"/>
              <a:gd name="connsiteX8" fmla="*/ 3834 w 265335"/>
              <a:gd name="connsiteY8" fmla="*/ 257495 h 25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5" h="258994">
                <a:moveTo>
                  <a:pt x="3834" y="257495"/>
                </a:moveTo>
                <a:cubicBezTo>
                  <a:pt x="20767" y="252203"/>
                  <a:pt x="109667" y="252203"/>
                  <a:pt x="153059" y="209870"/>
                </a:cubicBezTo>
                <a:cubicBezTo>
                  <a:pt x="196451" y="167537"/>
                  <a:pt x="255188" y="23074"/>
                  <a:pt x="264184" y="3495"/>
                </a:cubicBezTo>
                <a:cubicBezTo>
                  <a:pt x="273180" y="-16084"/>
                  <a:pt x="227142" y="51120"/>
                  <a:pt x="207034" y="92395"/>
                </a:cubicBezTo>
                <a:cubicBezTo>
                  <a:pt x="186926" y="133670"/>
                  <a:pt x="139301" y="250087"/>
                  <a:pt x="143534" y="251145"/>
                </a:cubicBezTo>
                <a:cubicBezTo>
                  <a:pt x="147767" y="252203"/>
                  <a:pt x="231376" y="108270"/>
                  <a:pt x="232434" y="98745"/>
                </a:cubicBezTo>
                <a:cubicBezTo>
                  <a:pt x="233492" y="89220"/>
                  <a:pt x="180046" y="170183"/>
                  <a:pt x="149884" y="193995"/>
                </a:cubicBezTo>
                <a:cubicBezTo>
                  <a:pt x="119722" y="217807"/>
                  <a:pt x="72626" y="229978"/>
                  <a:pt x="51459" y="241620"/>
                </a:cubicBezTo>
                <a:cubicBezTo>
                  <a:pt x="30292" y="253262"/>
                  <a:pt x="-13099" y="262787"/>
                  <a:pt x="3834" y="257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C8EB61A-79DB-1CF9-97A8-DC5AB72488C0}"/>
              </a:ext>
            </a:extLst>
          </p:cNvPr>
          <p:cNvSpPr/>
          <p:nvPr/>
        </p:nvSpPr>
        <p:spPr>
          <a:xfrm>
            <a:off x="6288369" y="4916453"/>
            <a:ext cx="753471" cy="248398"/>
          </a:xfrm>
          <a:custGeom>
            <a:avLst/>
            <a:gdLst>
              <a:gd name="connsiteX0" fmla="*/ 5 w 753471"/>
              <a:gd name="connsiteY0" fmla="*/ 7816 h 248398"/>
              <a:gd name="connsiteX1" fmla="*/ 299808 w 753471"/>
              <a:gd name="connsiteY1" fmla="*/ 112747 h 248398"/>
              <a:gd name="connsiteX2" fmla="*/ 569631 w 753471"/>
              <a:gd name="connsiteY2" fmla="*/ 94009 h 248398"/>
              <a:gd name="connsiteX3" fmla="*/ 438467 w 753471"/>
              <a:gd name="connsiteY3" fmla="*/ 138980 h 248398"/>
              <a:gd name="connsiteX4" fmla="*/ 753261 w 753471"/>
              <a:gd name="connsiteY4" fmla="*/ 321 h 248398"/>
              <a:gd name="connsiteX5" fmla="*/ 483438 w 753471"/>
              <a:gd name="connsiteY5" fmla="*/ 105252 h 248398"/>
              <a:gd name="connsiteX6" fmla="*/ 254838 w 753471"/>
              <a:gd name="connsiteY6" fmla="*/ 247658 h 248398"/>
              <a:gd name="connsiteX7" fmla="*/ 445962 w 753471"/>
              <a:gd name="connsiteY7" fmla="*/ 161465 h 248398"/>
              <a:gd name="connsiteX8" fmla="*/ 329788 w 753471"/>
              <a:gd name="connsiteY8" fmla="*/ 168960 h 248398"/>
              <a:gd name="connsiteX9" fmla="*/ 382254 w 753471"/>
              <a:gd name="connsiteY9" fmla="*/ 153970 h 248398"/>
              <a:gd name="connsiteX10" fmla="*/ 307303 w 753471"/>
              <a:gd name="connsiteY10" fmla="*/ 90262 h 248398"/>
              <a:gd name="connsiteX11" fmla="*/ 5 w 753471"/>
              <a:gd name="connsiteY11" fmla="*/ 7816 h 24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471" h="248398">
                <a:moveTo>
                  <a:pt x="5" y="7816"/>
                </a:moveTo>
                <a:cubicBezTo>
                  <a:pt x="-1244" y="11563"/>
                  <a:pt x="204870" y="98382"/>
                  <a:pt x="299808" y="112747"/>
                </a:cubicBezTo>
                <a:cubicBezTo>
                  <a:pt x="394746" y="127112"/>
                  <a:pt x="546521" y="89637"/>
                  <a:pt x="569631" y="94009"/>
                </a:cubicBezTo>
                <a:cubicBezTo>
                  <a:pt x="592741" y="98381"/>
                  <a:pt x="407862" y="154595"/>
                  <a:pt x="438467" y="138980"/>
                </a:cubicBezTo>
                <a:cubicBezTo>
                  <a:pt x="469072" y="123365"/>
                  <a:pt x="745766" y="5942"/>
                  <a:pt x="753261" y="321"/>
                </a:cubicBezTo>
                <a:cubicBezTo>
                  <a:pt x="760756" y="-5300"/>
                  <a:pt x="566508" y="64029"/>
                  <a:pt x="483438" y="105252"/>
                </a:cubicBezTo>
                <a:cubicBezTo>
                  <a:pt x="400368" y="146475"/>
                  <a:pt x="261084" y="238289"/>
                  <a:pt x="254838" y="247658"/>
                </a:cubicBezTo>
                <a:cubicBezTo>
                  <a:pt x="248592" y="257027"/>
                  <a:pt x="433470" y="174581"/>
                  <a:pt x="445962" y="161465"/>
                </a:cubicBezTo>
                <a:cubicBezTo>
                  <a:pt x="458454" y="148349"/>
                  <a:pt x="340406" y="170209"/>
                  <a:pt x="329788" y="168960"/>
                </a:cubicBezTo>
                <a:cubicBezTo>
                  <a:pt x="319170" y="167711"/>
                  <a:pt x="386002" y="167086"/>
                  <a:pt x="382254" y="153970"/>
                </a:cubicBezTo>
                <a:cubicBezTo>
                  <a:pt x="378507" y="140854"/>
                  <a:pt x="364141" y="110249"/>
                  <a:pt x="307303" y="90262"/>
                </a:cubicBezTo>
                <a:cubicBezTo>
                  <a:pt x="250465" y="70275"/>
                  <a:pt x="1254" y="4069"/>
                  <a:pt x="5" y="7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6203B0-F7DE-54B4-54B5-3111C12BCD71}"/>
              </a:ext>
            </a:extLst>
          </p:cNvPr>
          <p:cNvSpPr/>
          <p:nvPr/>
        </p:nvSpPr>
        <p:spPr>
          <a:xfrm>
            <a:off x="6078226" y="3783353"/>
            <a:ext cx="58313" cy="813113"/>
          </a:xfrm>
          <a:custGeom>
            <a:avLst/>
            <a:gdLst>
              <a:gd name="connsiteX0" fmla="*/ 52751 w 58313"/>
              <a:gd name="connsiteY0" fmla="*/ 1663 h 813113"/>
              <a:gd name="connsiteX1" fmla="*/ 45256 w 58313"/>
              <a:gd name="connsiteY1" fmla="*/ 410145 h 813113"/>
              <a:gd name="connsiteX2" fmla="*/ 56499 w 58313"/>
              <a:gd name="connsiteY2" fmla="*/ 320204 h 813113"/>
              <a:gd name="connsiteX3" fmla="*/ 285 w 58313"/>
              <a:gd name="connsiteY3" fmla="*/ 807385 h 813113"/>
              <a:gd name="connsiteX4" fmla="*/ 34013 w 58313"/>
              <a:gd name="connsiteY4" fmla="*/ 567542 h 813113"/>
              <a:gd name="connsiteX5" fmla="*/ 19023 w 58313"/>
              <a:gd name="connsiteY5" fmla="*/ 271486 h 813113"/>
              <a:gd name="connsiteX6" fmla="*/ 15276 w 58313"/>
              <a:gd name="connsiteY6" fmla="*/ 155313 h 813113"/>
              <a:gd name="connsiteX7" fmla="*/ 26518 w 58313"/>
              <a:gd name="connsiteY7" fmla="*/ 436378 h 813113"/>
              <a:gd name="connsiteX8" fmla="*/ 30266 w 58313"/>
              <a:gd name="connsiteY8" fmla="*/ 271486 h 813113"/>
              <a:gd name="connsiteX9" fmla="*/ 52751 w 58313"/>
              <a:gd name="connsiteY9" fmla="*/ 1663 h 8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13" h="813113">
                <a:moveTo>
                  <a:pt x="52751" y="1663"/>
                </a:moveTo>
                <a:cubicBezTo>
                  <a:pt x="55249" y="24773"/>
                  <a:pt x="44631" y="357055"/>
                  <a:pt x="45256" y="410145"/>
                </a:cubicBezTo>
                <a:cubicBezTo>
                  <a:pt x="45881" y="463235"/>
                  <a:pt x="63994" y="253997"/>
                  <a:pt x="56499" y="320204"/>
                </a:cubicBezTo>
                <a:cubicBezTo>
                  <a:pt x="49004" y="386411"/>
                  <a:pt x="4033" y="766162"/>
                  <a:pt x="285" y="807385"/>
                </a:cubicBezTo>
                <a:cubicBezTo>
                  <a:pt x="-3463" y="848608"/>
                  <a:pt x="30890" y="656858"/>
                  <a:pt x="34013" y="567542"/>
                </a:cubicBezTo>
                <a:cubicBezTo>
                  <a:pt x="37136" y="478226"/>
                  <a:pt x="22146" y="340191"/>
                  <a:pt x="19023" y="271486"/>
                </a:cubicBezTo>
                <a:cubicBezTo>
                  <a:pt x="15900" y="202781"/>
                  <a:pt x="14027" y="127831"/>
                  <a:pt x="15276" y="155313"/>
                </a:cubicBezTo>
                <a:cubicBezTo>
                  <a:pt x="16525" y="182795"/>
                  <a:pt x="24020" y="417016"/>
                  <a:pt x="26518" y="436378"/>
                </a:cubicBezTo>
                <a:cubicBezTo>
                  <a:pt x="29016" y="455740"/>
                  <a:pt x="25894" y="340191"/>
                  <a:pt x="30266" y="271486"/>
                </a:cubicBezTo>
                <a:cubicBezTo>
                  <a:pt x="34638" y="202781"/>
                  <a:pt x="50253" y="-21447"/>
                  <a:pt x="52751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8C91ECD-B14F-140B-3C50-4595B9D87410}"/>
              </a:ext>
            </a:extLst>
          </p:cNvPr>
          <p:cNvSpPr/>
          <p:nvPr/>
        </p:nvSpPr>
        <p:spPr>
          <a:xfrm>
            <a:off x="6598821" y="3218075"/>
            <a:ext cx="139094" cy="628023"/>
          </a:xfrm>
          <a:custGeom>
            <a:avLst/>
            <a:gdLst>
              <a:gd name="connsiteX0" fmla="*/ 8094 w 139094"/>
              <a:gd name="connsiteY0" fmla="*/ 1063 h 628023"/>
              <a:gd name="connsiteX1" fmla="*/ 8094 w 139094"/>
              <a:gd name="connsiteY1" fmla="*/ 180945 h 628023"/>
              <a:gd name="connsiteX2" fmla="*/ 98035 w 139094"/>
              <a:gd name="connsiteY2" fmla="*/ 357079 h 628023"/>
              <a:gd name="connsiteX3" fmla="*/ 68054 w 139094"/>
              <a:gd name="connsiteY3" fmla="*/ 304614 h 628023"/>
              <a:gd name="connsiteX4" fmla="*/ 135510 w 139094"/>
              <a:gd name="connsiteY4" fmla="*/ 626902 h 628023"/>
              <a:gd name="connsiteX5" fmla="*/ 120520 w 139094"/>
              <a:gd name="connsiteY5" fmla="*/ 405797 h 628023"/>
              <a:gd name="connsiteX6" fmla="*/ 41822 w 139094"/>
              <a:gd name="connsiteY6" fmla="*/ 267138 h 628023"/>
              <a:gd name="connsiteX7" fmla="*/ 8094 w 139094"/>
              <a:gd name="connsiteY7" fmla="*/ 1063 h 6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94" h="628023">
                <a:moveTo>
                  <a:pt x="8094" y="1063"/>
                </a:moveTo>
                <a:cubicBezTo>
                  <a:pt x="2473" y="-13303"/>
                  <a:pt x="-6896" y="121609"/>
                  <a:pt x="8094" y="180945"/>
                </a:cubicBezTo>
                <a:cubicBezTo>
                  <a:pt x="23084" y="240281"/>
                  <a:pt x="88042" y="336468"/>
                  <a:pt x="98035" y="357079"/>
                </a:cubicBezTo>
                <a:cubicBezTo>
                  <a:pt x="108028" y="377690"/>
                  <a:pt x="61808" y="259644"/>
                  <a:pt x="68054" y="304614"/>
                </a:cubicBezTo>
                <a:cubicBezTo>
                  <a:pt x="74300" y="349584"/>
                  <a:pt x="126766" y="610038"/>
                  <a:pt x="135510" y="626902"/>
                </a:cubicBezTo>
                <a:cubicBezTo>
                  <a:pt x="144254" y="643766"/>
                  <a:pt x="136135" y="465758"/>
                  <a:pt x="120520" y="405797"/>
                </a:cubicBezTo>
                <a:cubicBezTo>
                  <a:pt x="104905" y="345836"/>
                  <a:pt x="53689" y="330846"/>
                  <a:pt x="41822" y="267138"/>
                </a:cubicBezTo>
                <a:cubicBezTo>
                  <a:pt x="29955" y="203430"/>
                  <a:pt x="13715" y="15429"/>
                  <a:pt x="8094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4BEBCF2-E52B-B231-D49D-F44E43BAA996}"/>
              </a:ext>
            </a:extLst>
          </p:cNvPr>
          <p:cNvSpPr/>
          <p:nvPr/>
        </p:nvSpPr>
        <p:spPr>
          <a:xfrm>
            <a:off x="5984742" y="3657174"/>
            <a:ext cx="168729" cy="308046"/>
          </a:xfrm>
          <a:custGeom>
            <a:avLst/>
            <a:gdLst>
              <a:gd name="connsiteX0" fmla="*/ 168720 w 168729"/>
              <a:gd name="connsiteY0" fmla="*/ 426 h 308046"/>
              <a:gd name="connsiteX1" fmla="*/ 18819 w 168729"/>
              <a:gd name="connsiteY1" fmla="*/ 240269 h 308046"/>
              <a:gd name="connsiteX2" fmla="*/ 3828 w 168729"/>
              <a:gd name="connsiteY2" fmla="*/ 307724 h 308046"/>
              <a:gd name="connsiteX3" fmla="*/ 33809 w 168729"/>
              <a:gd name="connsiteY3" fmla="*/ 221531 h 308046"/>
              <a:gd name="connsiteX4" fmla="*/ 71284 w 168729"/>
              <a:gd name="connsiteY4" fmla="*/ 150328 h 308046"/>
              <a:gd name="connsiteX5" fmla="*/ 26314 w 168729"/>
              <a:gd name="connsiteY5" fmla="*/ 180308 h 308046"/>
              <a:gd name="connsiteX6" fmla="*/ 168720 w 168729"/>
              <a:gd name="connsiteY6" fmla="*/ 426 h 30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9" h="308046">
                <a:moveTo>
                  <a:pt x="168720" y="426"/>
                </a:moveTo>
                <a:cubicBezTo>
                  <a:pt x="167471" y="10420"/>
                  <a:pt x="46301" y="189053"/>
                  <a:pt x="18819" y="240269"/>
                </a:cubicBezTo>
                <a:cubicBezTo>
                  <a:pt x="-8663" y="291485"/>
                  <a:pt x="1330" y="310847"/>
                  <a:pt x="3828" y="307724"/>
                </a:cubicBezTo>
                <a:cubicBezTo>
                  <a:pt x="6326" y="304601"/>
                  <a:pt x="22566" y="247764"/>
                  <a:pt x="33809" y="221531"/>
                </a:cubicBezTo>
                <a:cubicBezTo>
                  <a:pt x="45052" y="195298"/>
                  <a:pt x="72533" y="157198"/>
                  <a:pt x="71284" y="150328"/>
                </a:cubicBezTo>
                <a:cubicBezTo>
                  <a:pt x="70035" y="143458"/>
                  <a:pt x="8825" y="201544"/>
                  <a:pt x="26314" y="180308"/>
                </a:cubicBezTo>
                <a:cubicBezTo>
                  <a:pt x="43803" y="159072"/>
                  <a:pt x="169969" y="-9568"/>
                  <a:pt x="16872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86389BB-92A7-473F-DD47-1D14C77C5617}"/>
              </a:ext>
            </a:extLst>
          </p:cNvPr>
          <p:cNvSpPr/>
          <p:nvPr/>
        </p:nvSpPr>
        <p:spPr>
          <a:xfrm>
            <a:off x="7254011" y="4076693"/>
            <a:ext cx="204090" cy="653913"/>
          </a:xfrm>
          <a:custGeom>
            <a:avLst/>
            <a:gdLst>
              <a:gd name="connsiteX0" fmla="*/ 204064 w 204090"/>
              <a:gd name="connsiteY0" fmla="*/ 7 h 653913"/>
              <a:gd name="connsiteX1" fmla="*/ 54839 w 204090"/>
              <a:gd name="connsiteY1" fmla="*/ 279407 h 653913"/>
              <a:gd name="connsiteX2" fmla="*/ 54839 w 204090"/>
              <a:gd name="connsiteY2" fmla="*/ 485782 h 653913"/>
              <a:gd name="connsiteX3" fmla="*/ 38964 w 204090"/>
              <a:gd name="connsiteY3" fmla="*/ 371482 h 653913"/>
              <a:gd name="connsiteX4" fmla="*/ 153264 w 204090"/>
              <a:gd name="connsiteY4" fmla="*/ 647707 h 653913"/>
              <a:gd name="connsiteX5" fmla="*/ 118339 w 204090"/>
              <a:gd name="connsiteY5" fmla="*/ 546107 h 653913"/>
              <a:gd name="connsiteX6" fmla="*/ 7214 w 204090"/>
              <a:gd name="connsiteY6" fmla="*/ 342907 h 653913"/>
              <a:gd name="connsiteX7" fmla="*/ 16739 w 204090"/>
              <a:gd name="connsiteY7" fmla="*/ 355607 h 653913"/>
              <a:gd name="connsiteX8" fmla="*/ 64364 w 204090"/>
              <a:gd name="connsiteY8" fmla="*/ 234957 h 653913"/>
              <a:gd name="connsiteX9" fmla="*/ 42139 w 204090"/>
              <a:gd name="connsiteY9" fmla="*/ 269882 h 653913"/>
              <a:gd name="connsiteX10" fmla="*/ 204064 w 204090"/>
              <a:gd name="connsiteY10" fmla="*/ 7 h 6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090" h="653913">
                <a:moveTo>
                  <a:pt x="204064" y="7"/>
                </a:moveTo>
                <a:cubicBezTo>
                  <a:pt x="206181" y="1595"/>
                  <a:pt x="79710" y="198445"/>
                  <a:pt x="54839" y="279407"/>
                </a:cubicBezTo>
                <a:cubicBezTo>
                  <a:pt x="29968" y="360369"/>
                  <a:pt x="57485" y="470436"/>
                  <a:pt x="54839" y="485782"/>
                </a:cubicBezTo>
                <a:cubicBezTo>
                  <a:pt x="52193" y="501128"/>
                  <a:pt x="22560" y="344495"/>
                  <a:pt x="38964" y="371482"/>
                </a:cubicBezTo>
                <a:cubicBezTo>
                  <a:pt x="55368" y="398469"/>
                  <a:pt x="140035" y="618603"/>
                  <a:pt x="153264" y="647707"/>
                </a:cubicBezTo>
                <a:cubicBezTo>
                  <a:pt x="166493" y="676811"/>
                  <a:pt x="142681" y="596907"/>
                  <a:pt x="118339" y="546107"/>
                </a:cubicBezTo>
                <a:cubicBezTo>
                  <a:pt x="93997" y="495307"/>
                  <a:pt x="24147" y="374657"/>
                  <a:pt x="7214" y="342907"/>
                </a:cubicBezTo>
                <a:cubicBezTo>
                  <a:pt x="-9719" y="311157"/>
                  <a:pt x="7214" y="373599"/>
                  <a:pt x="16739" y="355607"/>
                </a:cubicBezTo>
                <a:cubicBezTo>
                  <a:pt x="26264" y="337615"/>
                  <a:pt x="60131" y="249244"/>
                  <a:pt x="64364" y="234957"/>
                </a:cubicBezTo>
                <a:cubicBezTo>
                  <a:pt x="68597" y="220670"/>
                  <a:pt x="15681" y="303749"/>
                  <a:pt x="42139" y="269882"/>
                </a:cubicBezTo>
                <a:cubicBezTo>
                  <a:pt x="68597" y="236015"/>
                  <a:pt x="201947" y="-1581"/>
                  <a:pt x="20406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7E35963C-6FA7-57F7-6C37-062E08DEE828}"/>
              </a:ext>
            </a:extLst>
          </p:cNvPr>
          <p:cNvSpPr/>
          <p:nvPr/>
        </p:nvSpPr>
        <p:spPr>
          <a:xfrm>
            <a:off x="7040497" y="4566208"/>
            <a:ext cx="409998" cy="178469"/>
          </a:xfrm>
          <a:custGeom>
            <a:avLst/>
            <a:gdLst>
              <a:gd name="connsiteX0" fmla="*/ 1653 w 409998"/>
              <a:gd name="connsiteY0" fmla="*/ 2617 h 178469"/>
              <a:gd name="connsiteX1" fmla="*/ 252478 w 409998"/>
              <a:gd name="connsiteY1" fmla="*/ 129617 h 178469"/>
              <a:gd name="connsiteX2" fmla="*/ 198503 w 409998"/>
              <a:gd name="connsiteY2" fmla="*/ 53417 h 178469"/>
              <a:gd name="connsiteX3" fmla="*/ 408053 w 409998"/>
              <a:gd name="connsiteY3" fmla="*/ 177242 h 178469"/>
              <a:gd name="connsiteX4" fmla="*/ 290578 w 409998"/>
              <a:gd name="connsiteY4" fmla="*/ 110567 h 178469"/>
              <a:gd name="connsiteX5" fmla="*/ 84203 w 409998"/>
              <a:gd name="connsiteY5" fmla="*/ 8967 h 178469"/>
              <a:gd name="connsiteX6" fmla="*/ 141353 w 409998"/>
              <a:gd name="connsiteY6" fmla="*/ 40717 h 178469"/>
              <a:gd name="connsiteX7" fmla="*/ 1653 w 409998"/>
              <a:gd name="connsiteY7" fmla="*/ 2617 h 17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998" h="178469">
                <a:moveTo>
                  <a:pt x="1653" y="2617"/>
                </a:moveTo>
                <a:cubicBezTo>
                  <a:pt x="20174" y="17434"/>
                  <a:pt x="219670" y="121150"/>
                  <a:pt x="252478" y="129617"/>
                </a:cubicBezTo>
                <a:cubicBezTo>
                  <a:pt x="285286" y="138084"/>
                  <a:pt x="172574" y="45480"/>
                  <a:pt x="198503" y="53417"/>
                </a:cubicBezTo>
                <a:cubicBezTo>
                  <a:pt x="224432" y="61354"/>
                  <a:pt x="392707" y="167717"/>
                  <a:pt x="408053" y="177242"/>
                </a:cubicBezTo>
                <a:cubicBezTo>
                  <a:pt x="423399" y="186767"/>
                  <a:pt x="344553" y="138613"/>
                  <a:pt x="290578" y="110567"/>
                </a:cubicBezTo>
                <a:cubicBezTo>
                  <a:pt x="236603" y="82521"/>
                  <a:pt x="109074" y="20609"/>
                  <a:pt x="84203" y="8967"/>
                </a:cubicBezTo>
                <a:cubicBezTo>
                  <a:pt x="59332" y="-2675"/>
                  <a:pt x="156699" y="40717"/>
                  <a:pt x="141353" y="40717"/>
                </a:cubicBezTo>
                <a:cubicBezTo>
                  <a:pt x="126007" y="40717"/>
                  <a:pt x="-16868" y="-12200"/>
                  <a:pt x="1653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78F5B0E-9ED9-98F2-7C26-37DC406B7975}"/>
              </a:ext>
            </a:extLst>
          </p:cNvPr>
          <p:cNvSpPr/>
          <p:nvPr/>
        </p:nvSpPr>
        <p:spPr>
          <a:xfrm>
            <a:off x="7933594" y="3190749"/>
            <a:ext cx="174413" cy="800811"/>
          </a:xfrm>
          <a:custGeom>
            <a:avLst/>
            <a:gdLst>
              <a:gd name="connsiteX0" fmla="*/ 162656 w 174413"/>
              <a:gd name="connsiteY0" fmla="*/ 126 h 800811"/>
              <a:gd name="connsiteX1" fmla="*/ 153131 w 174413"/>
              <a:gd name="connsiteY1" fmla="*/ 517651 h 800811"/>
              <a:gd name="connsiteX2" fmla="*/ 165831 w 174413"/>
              <a:gd name="connsiteY2" fmla="*/ 362076 h 800811"/>
              <a:gd name="connsiteX3" fmla="*/ 3906 w 174413"/>
              <a:gd name="connsiteY3" fmla="*/ 797051 h 800811"/>
              <a:gd name="connsiteX4" fmla="*/ 57881 w 174413"/>
              <a:gd name="connsiteY4" fmla="*/ 562101 h 800811"/>
              <a:gd name="connsiteX5" fmla="*/ 143606 w 174413"/>
              <a:gd name="connsiteY5" fmla="*/ 371601 h 800811"/>
              <a:gd name="connsiteX6" fmla="*/ 153131 w 174413"/>
              <a:gd name="connsiteY6" fmla="*/ 466851 h 800811"/>
              <a:gd name="connsiteX7" fmla="*/ 162656 w 174413"/>
              <a:gd name="connsiteY7" fmla="*/ 126 h 80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413" h="800811">
                <a:moveTo>
                  <a:pt x="162656" y="126"/>
                </a:moveTo>
                <a:cubicBezTo>
                  <a:pt x="162656" y="8593"/>
                  <a:pt x="152602" y="457326"/>
                  <a:pt x="153131" y="517651"/>
                </a:cubicBezTo>
                <a:cubicBezTo>
                  <a:pt x="153660" y="577976"/>
                  <a:pt x="190702" y="315509"/>
                  <a:pt x="165831" y="362076"/>
                </a:cubicBezTo>
                <a:cubicBezTo>
                  <a:pt x="140960" y="408643"/>
                  <a:pt x="21898" y="763714"/>
                  <a:pt x="3906" y="797051"/>
                </a:cubicBezTo>
                <a:cubicBezTo>
                  <a:pt x="-14086" y="830388"/>
                  <a:pt x="34598" y="633009"/>
                  <a:pt x="57881" y="562101"/>
                </a:cubicBezTo>
                <a:cubicBezTo>
                  <a:pt x="81164" y="491193"/>
                  <a:pt x="127731" y="387476"/>
                  <a:pt x="143606" y="371601"/>
                </a:cubicBezTo>
                <a:cubicBezTo>
                  <a:pt x="159481" y="355726"/>
                  <a:pt x="149956" y="521355"/>
                  <a:pt x="153131" y="466851"/>
                </a:cubicBezTo>
                <a:cubicBezTo>
                  <a:pt x="156306" y="412347"/>
                  <a:pt x="162656" y="-8341"/>
                  <a:pt x="16265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33AC9DE-DF8B-D804-7DAC-F0633EC0B883}"/>
              </a:ext>
            </a:extLst>
          </p:cNvPr>
          <p:cNvSpPr/>
          <p:nvPr/>
        </p:nvSpPr>
        <p:spPr>
          <a:xfrm>
            <a:off x="7916230" y="3636712"/>
            <a:ext cx="207122" cy="1140400"/>
          </a:xfrm>
          <a:custGeom>
            <a:avLst/>
            <a:gdLst>
              <a:gd name="connsiteX0" fmla="*/ 202245 w 207122"/>
              <a:gd name="connsiteY0" fmla="*/ 14538 h 1140400"/>
              <a:gd name="connsiteX1" fmla="*/ 167320 w 207122"/>
              <a:gd name="connsiteY1" fmla="*/ 614613 h 1140400"/>
              <a:gd name="connsiteX2" fmla="*/ 173670 w 207122"/>
              <a:gd name="connsiteY2" fmla="*/ 525713 h 1140400"/>
              <a:gd name="connsiteX3" fmla="*/ 5395 w 207122"/>
              <a:gd name="connsiteY3" fmla="*/ 1116263 h 1140400"/>
              <a:gd name="connsiteX4" fmla="*/ 56195 w 207122"/>
              <a:gd name="connsiteY4" fmla="*/ 970213 h 1140400"/>
              <a:gd name="connsiteX5" fmla="*/ 202245 w 207122"/>
              <a:gd name="connsiteY5" fmla="*/ 455863 h 1140400"/>
              <a:gd name="connsiteX6" fmla="*/ 173670 w 207122"/>
              <a:gd name="connsiteY6" fmla="*/ 598738 h 1140400"/>
              <a:gd name="connsiteX7" fmla="*/ 186370 w 207122"/>
              <a:gd name="connsiteY7" fmla="*/ 217738 h 1140400"/>
              <a:gd name="connsiteX8" fmla="*/ 202245 w 207122"/>
              <a:gd name="connsiteY8" fmla="*/ 14538 h 1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22" h="1140400">
                <a:moveTo>
                  <a:pt x="202245" y="14538"/>
                </a:moveTo>
                <a:cubicBezTo>
                  <a:pt x="199070" y="80684"/>
                  <a:pt x="172082" y="529417"/>
                  <a:pt x="167320" y="614613"/>
                </a:cubicBezTo>
                <a:cubicBezTo>
                  <a:pt x="162558" y="699809"/>
                  <a:pt x="200657" y="442105"/>
                  <a:pt x="173670" y="525713"/>
                </a:cubicBezTo>
                <a:cubicBezTo>
                  <a:pt x="146683" y="609321"/>
                  <a:pt x="24974" y="1042180"/>
                  <a:pt x="5395" y="1116263"/>
                </a:cubicBezTo>
                <a:cubicBezTo>
                  <a:pt x="-14184" y="1190346"/>
                  <a:pt x="23387" y="1080280"/>
                  <a:pt x="56195" y="970213"/>
                </a:cubicBezTo>
                <a:cubicBezTo>
                  <a:pt x="89003" y="860146"/>
                  <a:pt x="182666" y="517775"/>
                  <a:pt x="202245" y="455863"/>
                </a:cubicBezTo>
                <a:cubicBezTo>
                  <a:pt x="221824" y="393951"/>
                  <a:pt x="176316" y="638425"/>
                  <a:pt x="173670" y="598738"/>
                </a:cubicBezTo>
                <a:cubicBezTo>
                  <a:pt x="171024" y="559051"/>
                  <a:pt x="180549" y="311400"/>
                  <a:pt x="186370" y="217738"/>
                </a:cubicBezTo>
                <a:cubicBezTo>
                  <a:pt x="192191" y="124076"/>
                  <a:pt x="205420" y="-51608"/>
                  <a:pt x="202245" y="14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FDED0EDF-10C9-8138-3A01-ADD2BADCB5FD}"/>
              </a:ext>
            </a:extLst>
          </p:cNvPr>
          <p:cNvSpPr/>
          <p:nvPr/>
        </p:nvSpPr>
        <p:spPr>
          <a:xfrm>
            <a:off x="5411889" y="3812267"/>
            <a:ext cx="473473" cy="1099318"/>
          </a:xfrm>
          <a:custGeom>
            <a:avLst/>
            <a:gdLst>
              <a:gd name="connsiteX0" fmla="*/ 1486 w 473473"/>
              <a:gd name="connsiteY0" fmla="*/ 908 h 1099318"/>
              <a:gd name="connsiteX1" fmla="*/ 93561 w 473473"/>
              <a:gd name="connsiteY1" fmla="*/ 429533 h 1099318"/>
              <a:gd name="connsiteX2" fmla="*/ 58636 w 473473"/>
              <a:gd name="connsiteY2" fmla="*/ 369208 h 1099318"/>
              <a:gd name="connsiteX3" fmla="*/ 309461 w 473473"/>
              <a:gd name="connsiteY3" fmla="*/ 708933 h 1099318"/>
              <a:gd name="connsiteX4" fmla="*/ 252311 w 473473"/>
              <a:gd name="connsiteY4" fmla="*/ 664483 h 1099318"/>
              <a:gd name="connsiteX5" fmla="*/ 471386 w 473473"/>
              <a:gd name="connsiteY5" fmla="*/ 1096283 h 1099318"/>
              <a:gd name="connsiteX6" fmla="*/ 357086 w 473473"/>
              <a:gd name="connsiteY6" fmla="*/ 848633 h 1099318"/>
              <a:gd name="connsiteX7" fmla="*/ 261836 w 473473"/>
              <a:gd name="connsiteY7" fmla="*/ 689883 h 1099318"/>
              <a:gd name="connsiteX8" fmla="*/ 36411 w 473473"/>
              <a:gd name="connsiteY8" fmla="*/ 312058 h 1099318"/>
              <a:gd name="connsiteX9" fmla="*/ 36411 w 473473"/>
              <a:gd name="connsiteY9" fmla="*/ 315233 h 1099318"/>
              <a:gd name="connsiteX10" fmla="*/ 1486 w 473473"/>
              <a:gd name="connsiteY10" fmla="*/ 908 h 109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473" h="1099318">
                <a:moveTo>
                  <a:pt x="1486" y="908"/>
                </a:moveTo>
                <a:cubicBezTo>
                  <a:pt x="11011" y="19958"/>
                  <a:pt x="84036" y="368150"/>
                  <a:pt x="93561" y="429533"/>
                </a:cubicBezTo>
                <a:cubicBezTo>
                  <a:pt x="103086" y="490916"/>
                  <a:pt x="22653" y="322641"/>
                  <a:pt x="58636" y="369208"/>
                </a:cubicBezTo>
                <a:cubicBezTo>
                  <a:pt x="94619" y="415775"/>
                  <a:pt x="277182" y="659721"/>
                  <a:pt x="309461" y="708933"/>
                </a:cubicBezTo>
                <a:cubicBezTo>
                  <a:pt x="341740" y="758145"/>
                  <a:pt x="225324" y="599925"/>
                  <a:pt x="252311" y="664483"/>
                </a:cubicBezTo>
                <a:cubicBezTo>
                  <a:pt x="279298" y="729041"/>
                  <a:pt x="453924" y="1065591"/>
                  <a:pt x="471386" y="1096283"/>
                </a:cubicBezTo>
                <a:cubicBezTo>
                  <a:pt x="488849" y="1126975"/>
                  <a:pt x="392011" y="916366"/>
                  <a:pt x="357086" y="848633"/>
                </a:cubicBezTo>
                <a:cubicBezTo>
                  <a:pt x="322161" y="780900"/>
                  <a:pt x="261836" y="689883"/>
                  <a:pt x="261836" y="689883"/>
                </a:cubicBezTo>
                <a:lnTo>
                  <a:pt x="36411" y="312058"/>
                </a:lnTo>
                <a:cubicBezTo>
                  <a:pt x="-1160" y="249616"/>
                  <a:pt x="41703" y="362329"/>
                  <a:pt x="36411" y="315233"/>
                </a:cubicBezTo>
                <a:cubicBezTo>
                  <a:pt x="31119" y="268137"/>
                  <a:pt x="-8039" y="-18142"/>
                  <a:pt x="1486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39899D-5750-2063-5873-AA9B49CF9499}"/>
              </a:ext>
            </a:extLst>
          </p:cNvPr>
          <p:cNvSpPr/>
          <p:nvPr/>
        </p:nvSpPr>
        <p:spPr>
          <a:xfrm>
            <a:off x="5843911" y="4581299"/>
            <a:ext cx="550142" cy="867541"/>
          </a:xfrm>
          <a:custGeom>
            <a:avLst/>
            <a:gdLst>
              <a:gd name="connsiteX0" fmla="*/ 1264 w 550142"/>
              <a:gd name="connsiteY0" fmla="*/ 3401 h 867541"/>
              <a:gd name="connsiteX1" fmla="*/ 188589 w 550142"/>
              <a:gd name="connsiteY1" fmla="*/ 546326 h 867541"/>
              <a:gd name="connsiteX2" fmla="*/ 188589 w 550142"/>
              <a:gd name="connsiteY2" fmla="*/ 447901 h 867541"/>
              <a:gd name="connsiteX3" fmla="*/ 541014 w 550142"/>
              <a:gd name="connsiteY3" fmla="*/ 860651 h 867541"/>
              <a:gd name="connsiteX4" fmla="*/ 417189 w 550142"/>
              <a:gd name="connsiteY4" fmla="*/ 676501 h 867541"/>
              <a:gd name="connsiteX5" fmla="*/ 102864 w 550142"/>
              <a:gd name="connsiteY5" fmla="*/ 295501 h 867541"/>
              <a:gd name="connsiteX6" fmla="*/ 106039 w 550142"/>
              <a:gd name="connsiteY6" fmla="*/ 314551 h 867541"/>
              <a:gd name="connsiteX7" fmla="*/ 1264 w 550142"/>
              <a:gd name="connsiteY7" fmla="*/ 3401 h 8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142" h="867541">
                <a:moveTo>
                  <a:pt x="1264" y="3401"/>
                </a:moveTo>
                <a:cubicBezTo>
                  <a:pt x="15022" y="42030"/>
                  <a:pt x="157368" y="472243"/>
                  <a:pt x="188589" y="546326"/>
                </a:cubicBezTo>
                <a:cubicBezTo>
                  <a:pt x="219810" y="620409"/>
                  <a:pt x="129852" y="395514"/>
                  <a:pt x="188589" y="447901"/>
                </a:cubicBezTo>
                <a:cubicBezTo>
                  <a:pt x="247326" y="500288"/>
                  <a:pt x="502914" y="822551"/>
                  <a:pt x="541014" y="860651"/>
                </a:cubicBezTo>
                <a:cubicBezTo>
                  <a:pt x="579114" y="898751"/>
                  <a:pt x="490214" y="770693"/>
                  <a:pt x="417189" y="676501"/>
                </a:cubicBezTo>
                <a:cubicBezTo>
                  <a:pt x="344164" y="582309"/>
                  <a:pt x="154722" y="355826"/>
                  <a:pt x="102864" y="295501"/>
                </a:cubicBezTo>
                <a:cubicBezTo>
                  <a:pt x="51006" y="235176"/>
                  <a:pt x="121914" y="362176"/>
                  <a:pt x="106039" y="314551"/>
                </a:cubicBezTo>
                <a:cubicBezTo>
                  <a:pt x="90164" y="266926"/>
                  <a:pt x="-12494" y="-35228"/>
                  <a:pt x="1264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5714BC49-4362-1413-34C1-E73882BEDFC3}"/>
              </a:ext>
            </a:extLst>
          </p:cNvPr>
          <p:cNvSpPr/>
          <p:nvPr/>
        </p:nvSpPr>
        <p:spPr>
          <a:xfrm>
            <a:off x="5289748" y="1819272"/>
            <a:ext cx="1235898" cy="998926"/>
          </a:xfrm>
          <a:custGeom>
            <a:avLst/>
            <a:gdLst>
              <a:gd name="connsiteX0" fmla="*/ 1234877 w 1235898"/>
              <a:gd name="connsiteY0" fmla="*/ 3 h 998926"/>
              <a:gd name="connsiteX1" fmla="*/ 726877 w 1235898"/>
              <a:gd name="connsiteY1" fmla="*/ 254003 h 998926"/>
              <a:gd name="connsiteX2" fmla="*/ 885627 w 1235898"/>
              <a:gd name="connsiteY2" fmla="*/ 228603 h 998926"/>
              <a:gd name="connsiteX3" fmla="*/ 593527 w 1235898"/>
              <a:gd name="connsiteY3" fmla="*/ 368303 h 998926"/>
              <a:gd name="connsiteX4" fmla="*/ 793552 w 1235898"/>
              <a:gd name="connsiteY4" fmla="*/ 314328 h 998926"/>
              <a:gd name="connsiteX5" fmla="*/ 387152 w 1235898"/>
              <a:gd name="connsiteY5" fmla="*/ 520703 h 998926"/>
              <a:gd name="connsiteX6" fmla="*/ 520502 w 1235898"/>
              <a:gd name="connsiteY6" fmla="*/ 482603 h 998926"/>
              <a:gd name="connsiteX7" fmla="*/ 180777 w 1235898"/>
              <a:gd name="connsiteY7" fmla="*/ 647703 h 998926"/>
              <a:gd name="connsiteX8" fmla="*/ 149027 w 1235898"/>
              <a:gd name="connsiteY8" fmla="*/ 692153 h 998926"/>
              <a:gd name="connsiteX9" fmla="*/ 215702 w 1235898"/>
              <a:gd name="connsiteY9" fmla="*/ 663578 h 998926"/>
              <a:gd name="connsiteX10" fmla="*/ 6152 w 1235898"/>
              <a:gd name="connsiteY10" fmla="*/ 993778 h 998926"/>
              <a:gd name="connsiteX11" fmla="*/ 104577 w 1235898"/>
              <a:gd name="connsiteY11" fmla="*/ 828678 h 998926"/>
              <a:gd name="connsiteX12" fmla="*/ 584002 w 1235898"/>
              <a:gd name="connsiteY12" fmla="*/ 358778 h 998926"/>
              <a:gd name="connsiteX13" fmla="*/ 485577 w 1235898"/>
              <a:gd name="connsiteY13" fmla="*/ 473078 h 998926"/>
              <a:gd name="connsiteX14" fmla="*/ 961827 w 1235898"/>
              <a:gd name="connsiteY14" fmla="*/ 190503 h 998926"/>
              <a:gd name="connsiteX15" fmla="*/ 663377 w 1235898"/>
              <a:gd name="connsiteY15" fmla="*/ 285753 h 998926"/>
              <a:gd name="connsiteX16" fmla="*/ 882452 w 1235898"/>
              <a:gd name="connsiteY16" fmla="*/ 171453 h 998926"/>
              <a:gd name="connsiteX17" fmla="*/ 571302 w 1235898"/>
              <a:gd name="connsiteY17" fmla="*/ 260353 h 998926"/>
              <a:gd name="connsiteX18" fmla="*/ 1234877 w 1235898"/>
              <a:gd name="connsiteY18" fmla="*/ 3 h 9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898" h="998926">
                <a:moveTo>
                  <a:pt x="1234877" y="3"/>
                </a:moveTo>
                <a:cubicBezTo>
                  <a:pt x="1260806" y="-1055"/>
                  <a:pt x="785085" y="215903"/>
                  <a:pt x="726877" y="254003"/>
                </a:cubicBezTo>
                <a:cubicBezTo>
                  <a:pt x="668669" y="292103"/>
                  <a:pt x="907852" y="209553"/>
                  <a:pt x="885627" y="228603"/>
                </a:cubicBezTo>
                <a:cubicBezTo>
                  <a:pt x="863402" y="247653"/>
                  <a:pt x="608873" y="354016"/>
                  <a:pt x="593527" y="368303"/>
                </a:cubicBezTo>
                <a:cubicBezTo>
                  <a:pt x="578181" y="382591"/>
                  <a:pt x="827948" y="288928"/>
                  <a:pt x="793552" y="314328"/>
                </a:cubicBezTo>
                <a:cubicBezTo>
                  <a:pt x="759156" y="339728"/>
                  <a:pt x="432660" y="492657"/>
                  <a:pt x="387152" y="520703"/>
                </a:cubicBezTo>
                <a:cubicBezTo>
                  <a:pt x="341644" y="548749"/>
                  <a:pt x="554898" y="461436"/>
                  <a:pt x="520502" y="482603"/>
                </a:cubicBezTo>
                <a:cubicBezTo>
                  <a:pt x="486106" y="503770"/>
                  <a:pt x="242689" y="612778"/>
                  <a:pt x="180777" y="647703"/>
                </a:cubicBezTo>
                <a:cubicBezTo>
                  <a:pt x="118864" y="682628"/>
                  <a:pt x="143206" y="689507"/>
                  <a:pt x="149027" y="692153"/>
                </a:cubicBezTo>
                <a:cubicBezTo>
                  <a:pt x="154848" y="694799"/>
                  <a:pt x="239514" y="613307"/>
                  <a:pt x="215702" y="663578"/>
                </a:cubicBezTo>
                <a:cubicBezTo>
                  <a:pt x="191890" y="713849"/>
                  <a:pt x="24673" y="966261"/>
                  <a:pt x="6152" y="993778"/>
                </a:cubicBezTo>
                <a:cubicBezTo>
                  <a:pt x="-12369" y="1021295"/>
                  <a:pt x="8269" y="934511"/>
                  <a:pt x="104577" y="828678"/>
                </a:cubicBezTo>
                <a:cubicBezTo>
                  <a:pt x="200885" y="722845"/>
                  <a:pt x="520502" y="418045"/>
                  <a:pt x="584002" y="358778"/>
                </a:cubicBezTo>
                <a:cubicBezTo>
                  <a:pt x="647502" y="299511"/>
                  <a:pt x="422606" y="501124"/>
                  <a:pt x="485577" y="473078"/>
                </a:cubicBezTo>
                <a:cubicBezTo>
                  <a:pt x="548548" y="445032"/>
                  <a:pt x="932194" y="221724"/>
                  <a:pt x="961827" y="190503"/>
                </a:cubicBezTo>
                <a:cubicBezTo>
                  <a:pt x="991460" y="159282"/>
                  <a:pt x="676606" y="288928"/>
                  <a:pt x="663377" y="285753"/>
                </a:cubicBezTo>
                <a:cubicBezTo>
                  <a:pt x="650148" y="282578"/>
                  <a:pt x="897798" y="175686"/>
                  <a:pt x="882452" y="171453"/>
                </a:cubicBezTo>
                <a:cubicBezTo>
                  <a:pt x="867106" y="167220"/>
                  <a:pt x="516798" y="284695"/>
                  <a:pt x="571302" y="260353"/>
                </a:cubicBezTo>
                <a:cubicBezTo>
                  <a:pt x="625806" y="236011"/>
                  <a:pt x="1208948" y="1061"/>
                  <a:pt x="123487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5DB44B7-C5A3-EFCD-5EBE-D9F73EC99ADA}"/>
              </a:ext>
            </a:extLst>
          </p:cNvPr>
          <p:cNvSpPr/>
          <p:nvPr/>
        </p:nvSpPr>
        <p:spPr>
          <a:xfrm>
            <a:off x="5093991" y="1741976"/>
            <a:ext cx="1517177" cy="615163"/>
          </a:xfrm>
          <a:custGeom>
            <a:avLst/>
            <a:gdLst>
              <a:gd name="connsiteX0" fmla="*/ 1513184 w 1517177"/>
              <a:gd name="connsiteY0" fmla="*/ 4274 h 615163"/>
              <a:gd name="connsiteX1" fmla="*/ 417809 w 1517177"/>
              <a:gd name="connsiteY1" fmla="*/ 423374 h 615163"/>
              <a:gd name="connsiteX2" fmla="*/ 621009 w 1517177"/>
              <a:gd name="connsiteY2" fmla="*/ 347174 h 615163"/>
              <a:gd name="connsiteX3" fmla="*/ 1884 w 1517177"/>
              <a:gd name="connsiteY3" fmla="*/ 613874 h 615163"/>
              <a:gd name="connsiteX4" fmla="*/ 443209 w 1517177"/>
              <a:gd name="connsiteY4" fmla="*/ 439249 h 615163"/>
              <a:gd name="connsiteX5" fmla="*/ 862309 w 1517177"/>
              <a:gd name="connsiteY5" fmla="*/ 226524 h 615163"/>
              <a:gd name="connsiteX6" fmla="*/ 716259 w 1517177"/>
              <a:gd name="connsiteY6" fmla="*/ 264624 h 615163"/>
              <a:gd name="connsiteX7" fmla="*/ 1132184 w 1517177"/>
              <a:gd name="connsiteY7" fmla="*/ 134449 h 615163"/>
              <a:gd name="connsiteX8" fmla="*/ 798809 w 1517177"/>
              <a:gd name="connsiteY8" fmla="*/ 201124 h 615163"/>
              <a:gd name="connsiteX9" fmla="*/ 1513184 w 1517177"/>
              <a:gd name="connsiteY9" fmla="*/ 4274 h 61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7177" h="615163">
                <a:moveTo>
                  <a:pt x="1513184" y="4274"/>
                </a:moveTo>
                <a:cubicBezTo>
                  <a:pt x="1449684" y="41316"/>
                  <a:pt x="566505" y="366224"/>
                  <a:pt x="417809" y="423374"/>
                </a:cubicBezTo>
                <a:cubicBezTo>
                  <a:pt x="269113" y="480524"/>
                  <a:pt x="690330" y="315424"/>
                  <a:pt x="621009" y="347174"/>
                </a:cubicBezTo>
                <a:cubicBezTo>
                  <a:pt x="551688" y="378924"/>
                  <a:pt x="31517" y="598528"/>
                  <a:pt x="1884" y="613874"/>
                </a:cubicBezTo>
                <a:cubicBezTo>
                  <a:pt x="-27749" y="629220"/>
                  <a:pt x="299805" y="503807"/>
                  <a:pt x="443209" y="439249"/>
                </a:cubicBezTo>
                <a:cubicBezTo>
                  <a:pt x="586613" y="374691"/>
                  <a:pt x="816801" y="255628"/>
                  <a:pt x="862309" y="226524"/>
                </a:cubicBezTo>
                <a:cubicBezTo>
                  <a:pt x="907817" y="197420"/>
                  <a:pt x="671280" y="279970"/>
                  <a:pt x="716259" y="264624"/>
                </a:cubicBezTo>
                <a:cubicBezTo>
                  <a:pt x="761238" y="249278"/>
                  <a:pt x="1118426" y="145032"/>
                  <a:pt x="1132184" y="134449"/>
                </a:cubicBezTo>
                <a:cubicBezTo>
                  <a:pt x="1145942" y="123866"/>
                  <a:pt x="734780" y="219645"/>
                  <a:pt x="798809" y="201124"/>
                </a:cubicBezTo>
                <a:cubicBezTo>
                  <a:pt x="862838" y="182603"/>
                  <a:pt x="1576684" y="-32768"/>
                  <a:pt x="1513184" y="4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34CB08A0-81A2-833D-18A0-513AC4C7E227}"/>
              </a:ext>
            </a:extLst>
          </p:cNvPr>
          <p:cNvSpPr/>
          <p:nvPr/>
        </p:nvSpPr>
        <p:spPr>
          <a:xfrm>
            <a:off x="5225452" y="1866900"/>
            <a:ext cx="1226148" cy="1381584"/>
          </a:xfrm>
          <a:custGeom>
            <a:avLst/>
            <a:gdLst>
              <a:gd name="connsiteX0" fmla="*/ 1226148 w 1226148"/>
              <a:gd name="connsiteY0" fmla="*/ 0 h 1381584"/>
              <a:gd name="connsiteX1" fmla="*/ 264123 w 1226148"/>
              <a:gd name="connsiteY1" fmla="*/ 82550 h 1381584"/>
              <a:gd name="connsiteX2" fmla="*/ 492723 w 1226148"/>
              <a:gd name="connsiteY2" fmla="*/ 73025 h 1381584"/>
              <a:gd name="connsiteX3" fmla="*/ 105373 w 1226148"/>
              <a:gd name="connsiteY3" fmla="*/ 314325 h 1381584"/>
              <a:gd name="connsiteX4" fmla="*/ 251423 w 1226148"/>
              <a:gd name="connsiteY4" fmla="*/ 231775 h 1381584"/>
              <a:gd name="connsiteX5" fmla="*/ 86323 w 1226148"/>
              <a:gd name="connsiteY5" fmla="*/ 603250 h 1381584"/>
              <a:gd name="connsiteX6" fmla="*/ 149823 w 1226148"/>
              <a:gd name="connsiteY6" fmla="*/ 412750 h 1381584"/>
              <a:gd name="connsiteX7" fmla="*/ 598 w 1226148"/>
              <a:gd name="connsiteY7" fmla="*/ 1143000 h 1381584"/>
              <a:gd name="connsiteX8" fmla="*/ 95848 w 1226148"/>
              <a:gd name="connsiteY8" fmla="*/ 876300 h 1381584"/>
              <a:gd name="connsiteX9" fmla="*/ 54573 w 1226148"/>
              <a:gd name="connsiteY9" fmla="*/ 1381125 h 1381584"/>
              <a:gd name="connsiteX10" fmla="*/ 114898 w 1226148"/>
              <a:gd name="connsiteY10" fmla="*/ 949325 h 1381584"/>
              <a:gd name="connsiteX11" fmla="*/ 356198 w 1226148"/>
              <a:gd name="connsiteY11" fmla="*/ 107950 h 1381584"/>
              <a:gd name="connsiteX12" fmla="*/ 372073 w 1226148"/>
              <a:gd name="connsiteY12" fmla="*/ 152400 h 1381584"/>
              <a:gd name="connsiteX13" fmla="*/ 597498 w 1226148"/>
              <a:gd name="connsiteY13" fmla="*/ 44450 h 1381584"/>
              <a:gd name="connsiteX14" fmla="*/ 413348 w 1226148"/>
              <a:gd name="connsiteY14" fmla="*/ 50800 h 1381584"/>
              <a:gd name="connsiteX15" fmla="*/ 1226148 w 1226148"/>
              <a:gd name="connsiteY15" fmla="*/ 0 h 13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6148" h="1381584">
                <a:moveTo>
                  <a:pt x="1226148" y="0"/>
                </a:moveTo>
                <a:lnTo>
                  <a:pt x="264123" y="82550"/>
                </a:lnTo>
                <a:cubicBezTo>
                  <a:pt x="141886" y="94721"/>
                  <a:pt x="519181" y="34396"/>
                  <a:pt x="492723" y="73025"/>
                </a:cubicBezTo>
                <a:cubicBezTo>
                  <a:pt x="466265" y="111654"/>
                  <a:pt x="145590" y="287867"/>
                  <a:pt x="105373" y="314325"/>
                </a:cubicBezTo>
                <a:cubicBezTo>
                  <a:pt x="65156" y="340783"/>
                  <a:pt x="254598" y="183621"/>
                  <a:pt x="251423" y="231775"/>
                </a:cubicBezTo>
                <a:cubicBezTo>
                  <a:pt x="248248" y="279929"/>
                  <a:pt x="103256" y="573088"/>
                  <a:pt x="86323" y="603250"/>
                </a:cubicBezTo>
                <a:cubicBezTo>
                  <a:pt x="69390" y="633412"/>
                  <a:pt x="164111" y="322792"/>
                  <a:pt x="149823" y="412750"/>
                </a:cubicBezTo>
                <a:cubicBezTo>
                  <a:pt x="135535" y="502708"/>
                  <a:pt x="9594" y="1065742"/>
                  <a:pt x="598" y="1143000"/>
                </a:cubicBezTo>
                <a:cubicBezTo>
                  <a:pt x="-8398" y="1220258"/>
                  <a:pt x="86852" y="836613"/>
                  <a:pt x="95848" y="876300"/>
                </a:cubicBezTo>
                <a:cubicBezTo>
                  <a:pt x="104844" y="915987"/>
                  <a:pt x="51398" y="1368954"/>
                  <a:pt x="54573" y="1381125"/>
                </a:cubicBezTo>
                <a:cubicBezTo>
                  <a:pt x="57748" y="1393296"/>
                  <a:pt x="64627" y="1161521"/>
                  <a:pt x="114898" y="949325"/>
                </a:cubicBezTo>
                <a:cubicBezTo>
                  <a:pt x="165169" y="737129"/>
                  <a:pt x="313336" y="240771"/>
                  <a:pt x="356198" y="107950"/>
                </a:cubicBezTo>
                <a:cubicBezTo>
                  <a:pt x="399060" y="-24871"/>
                  <a:pt x="331856" y="162983"/>
                  <a:pt x="372073" y="152400"/>
                </a:cubicBezTo>
                <a:cubicBezTo>
                  <a:pt x="412290" y="141817"/>
                  <a:pt x="590619" y="61383"/>
                  <a:pt x="597498" y="44450"/>
                </a:cubicBezTo>
                <a:cubicBezTo>
                  <a:pt x="604377" y="27517"/>
                  <a:pt x="413348" y="50800"/>
                  <a:pt x="413348" y="50800"/>
                </a:cubicBezTo>
                <a:lnTo>
                  <a:pt x="1226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216A914-9402-1759-AF0C-F78CD9D6159C}"/>
              </a:ext>
            </a:extLst>
          </p:cNvPr>
          <p:cNvSpPr/>
          <p:nvPr/>
        </p:nvSpPr>
        <p:spPr>
          <a:xfrm>
            <a:off x="5313691" y="2814482"/>
            <a:ext cx="116406" cy="1295256"/>
          </a:xfrm>
          <a:custGeom>
            <a:avLst/>
            <a:gdLst>
              <a:gd name="connsiteX0" fmla="*/ 93334 w 116406"/>
              <a:gd name="connsiteY0" fmla="*/ 1743 h 1295256"/>
              <a:gd name="connsiteX1" fmla="*/ 67934 w 116406"/>
              <a:gd name="connsiteY1" fmla="*/ 474818 h 1295256"/>
              <a:gd name="connsiteX2" fmla="*/ 45709 w 116406"/>
              <a:gd name="connsiteY2" fmla="*/ 360518 h 1295256"/>
              <a:gd name="connsiteX3" fmla="*/ 80634 w 116406"/>
              <a:gd name="connsiteY3" fmla="*/ 935193 h 1295256"/>
              <a:gd name="connsiteX4" fmla="*/ 42534 w 116406"/>
              <a:gd name="connsiteY4" fmla="*/ 728818 h 1295256"/>
              <a:gd name="connsiteX5" fmla="*/ 115559 w 116406"/>
              <a:gd name="connsiteY5" fmla="*/ 1284443 h 1295256"/>
              <a:gd name="connsiteX6" fmla="*/ 77459 w 116406"/>
              <a:gd name="connsiteY6" fmla="*/ 1027268 h 1295256"/>
              <a:gd name="connsiteX7" fmla="*/ 4434 w 116406"/>
              <a:gd name="connsiteY7" fmla="*/ 211293 h 1295256"/>
              <a:gd name="connsiteX8" fmla="*/ 10784 w 116406"/>
              <a:gd name="connsiteY8" fmla="*/ 544668 h 1295256"/>
              <a:gd name="connsiteX9" fmla="*/ 33009 w 116406"/>
              <a:gd name="connsiteY9" fmla="*/ 182718 h 1295256"/>
              <a:gd name="connsiteX10" fmla="*/ 45709 w 116406"/>
              <a:gd name="connsiteY10" fmla="*/ 309718 h 1295256"/>
              <a:gd name="connsiteX11" fmla="*/ 93334 w 116406"/>
              <a:gd name="connsiteY11" fmla="*/ 1743 h 129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6" h="1295256">
                <a:moveTo>
                  <a:pt x="93334" y="1743"/>
                </a:moveTo>
                <a:cubicBezTo>
                  <a:pt x="97038" y="29260"/>
                  <a:pt x="75871" y="415022"/>
                  <a:pt x="67934" y="474818"/>
                </a:cubicBezTo>
                <a:cubicBezTo>
                  <a:pt x="59997" y="534614"/>
                  <a:pt x="43592" y="283789"/>
                  <a:pt x="45709" y="360518"/>
                </a:cubicBezTo>
                <a:cubicBezTo>
                  <a:pt x="47826" y="437247"/>
                  <a:pt x="81163" y="873810"/>
                  <a:pt x="80634" y="935193"/>
                </a:cubicBezTo>
                <a:cubicBezTo>
                  <a:pt x="80105" y="996576"/>
                  <a:pt x="36713" y="670610"/>
                  <a:pt x="42534" y="728818"/>
                </a:cubicBezTo>
                <a:cubicBezTo>
                  <a:pt x="48355" y="787026"/>
                  <a:pt x="109738" y="1234701"/>
                  <a:pt x="115559" y="1284443"/>
                </a:cubicBezTo>
                <a:cubicBezTo>
                  <a:pt x="121380" y="1334185"/>
                  <a:pt x="95980" y="1206126"/>
                  <a:pt x="77459" y="1027268"/>
                </a:cubicBezTo>
                <a:cubicBezTo>
                  <a:pt x="58938" y="848410"/>
                  <a:pt x="15547" y="291726"/>
                  <a:pt x="4434" y="211293"/>
                </a:cubicBezTo>
                <a:cubicBezTo>
                  <a:pt x="-6679" y="130860"/>
                  <a:pt x="6022" y="549430"/>
                  <a:pt x="10784" y="544668"/>
                </a:cubicBezTo>
                <a:cubicBezTo>
                  <a:pt x="15546" y="539906"/>
                  <a:pt x="27188" y="221876"/>
                  <a:pt x="33009" y="182718"/>
                </a:cubicBezTo>
                <a:cubicBezTo>
                  <a:pt x="38830" y="143560"/>
                  <a:pt x="35126" y="338293"/>
                  <a:pt x="45709" y="309718"/>
                </a:cubicBezTo>
                <a:cubicBezTo>
                  <a:pt x="56292" y="281143"/>
                  <a:pt x="89630" y="-25774"/>
                  <a:pt x="93334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D7E4BBA-E661-BF96-0DA7-95B89B41A13E}"/>
              </a:ext>
            </a:extLst>
          </p:cNvPr>
          <p:cNvSpPr/>
          <p:nvPr/>
        </p:nvSpPr>
        <p:spPr>
          <a:xfrm>
            <a:off x="4940300" y="1545241"/>
            <a:ext cx="1787525" cy="610602"/>
          </a:xfrm>
          <a:custGeom>
            <a:avLst/>
            <a:gdLst>
              <a:gd name="connsiteX0" fmla="*/ 1787525 w 1787525"/>
              <a:gd name="connsiteY0" fmla="*/ 29559 h 610602"/>
              <a:gd name="connsiteX1" fmla="*/ 984250 w 1787525"/>
              <a:gd name="connsiteY1" fmla="*/ 45434 h 610602"/>
              <a:gd name="connsiteX2" fmla="*/ 485775 w 1787525"/>
              <a:gd name="connsiteY2" fmla="*/ 232759 h 610602"/>
              <a:gd name="connsiteX3" fmla="*/ 609600 w 1787525"/>
              <a:gd name="connsiteY3" fmla="*/ 213709 h 610602"/>
              <a:gd name="connsiteX4" fmla="*/ 0 w 1787525"/>
              <a:gd name="connsiteY4" fmla="*/ 610584 h 610602"/>
              <a:gd name="connsiteX5" fmla="*/ 606425 w 1787525"/>
              <a:gd name="connsiteY5" fmla="*/ 229584 h 610602"/>
              <a:gd name="connsiteX6" fmla="*/ 1012825 w 1787525"/>
              <a:gd name="connsiteY6" fmla="*/ 16859 h 610602"/>
              <a:gd name="connsiteX7" fmla="*/ 904875 w 1787525"/>
              <a:gd name="connsiteY7" fmla="*/ 13684 h 610602"/>
              <a:gd name="connsiteX8" fmla="*/ 1787525 w 1787525"/>
              <a:gd name="connsiteY8" fmla="*/ 29559 h 61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525" h="610602">
                <a:moveTo>
                  <a:pt x="1787525" y="29559"/>
                </a:moveTo>
                <a:cubicBezTo>
                  <a:pt x="1494366" y="20563"/>
                  <a:pt x="1201208" y="11567"/>
                  <a:pt x="984250" y="45434"/>
                </a:cubicBezTo>
                <a:cubicBezTo>
                  <a:pt x="767292" y="79301"/>
                  <a:pt x="548217" y="204713"/>
                  <a:pt x="485775" y="232759"/>
                </a:cubicBezTo>
                <a:cubicBezTo>
                  <a:pt x="423333" y="260805"/>
                  <a:pt x="690562" y="150738"/>
                  <a:pt x="609600" y="213709"/>
                </a:cubicBezTo>
                <a:cubicBezTo>
                  <a:pt x="528638" y="276680"/>
                  <a:pt x="529" y="607938"/>
                  <a:pt x="0" y="610584"/>
                </a:cubicBezTo>
                <a:cubicBezTo>
                  <a:pt x="-529" y="613230"/>
                  <a:pt x="437621" y="328538"/>
                  <a:pt x="606425" y="229584"/>
                </a:cubicBezTo>
                <a:cubicBezTo>
                  <a:pt x="775229" y="130630"/>
                  <a:pt x="963083" y="52842"/>
                  <a:pt x="1012825" y="16859"/>
                </a:cubicBezTo>
                <a:cubicBezTo>
                  <a:pt x="1062567" y="-19124"/>
                  <a:pt x="904875" y="13684"/>
                  <a:pt x="904875" y="13684"/>
                </a:cubicBezTo>
                <a:lnTo>
                  <a:pt x="1787525" y="295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7BD86BD-1C8F-0C80-96B6-3FC9DF4704B6}"/>
              </a:ext>
            </a:extLst>
          </p:cNvPr>
          <p:cNvSpPr/>
          <p:nvPr/>
        </p:nvSpPr>
        <p:spPr>
          <a:xfrm>
            <a:off x="5353707" y="1628580"/>
            <a:ext cx="1256348" cy="363741"/>
          </a:xfrm>
          <a:custGeom>
            <a:avLst/>
            <a:gdLst>
              <a:gd name="connsiteX0" fmla="*/ 1253468 w 1256348"/>
              <a:gd name="connsiteY0" fmla="*/ 85920 h 363741"/>
              <a:gd name="connsiteX1" fmla="*/ 796268 w 1256348"/>
              <a:gd name="connsiteY1" fmla="*/ 47820 h 363741"/>
              <a:gd name="connsiteX2" fmla="*/ 15218 w 1256348"/>
              <a:gd name="connsiteY2" fmla="*/ 358970 h 363741"/>
              <a:gd name="connsiteX3" fmla="*/ 259693 w 1256348"/>
              <a:gd name="connsiteY3" fmla="*/ 244670 h 363741"/>
              <a:gd name="connsiteX4" fmla="*/ 729593 w 1256348"/>
              <a:gd name="connsiteY4" fmla="*/ 28770 h 363741"/>
              <a:gd name="connsiteX5" fmla="*/ 634343 w 1256348"/>
              <a:gd name="connsiteY5" fmla="*/ 57345 h 363741"/>
              <a:gd name="connsiteX6" fmla="*/ 970893 w 1256348"/>
              <a:gd name="connsiteY6" fmla="*/ 31945 h 363741"/>
              <a:gd name="connsiteX7" fmla="*/ 989943 w 1256348"/>
              <a:gd name="connsiteY7" fmla="*/ 195 h 363741"/>
              <a:gd name="connsiteX8" fmla="*/ 1253468 w 1256348"/>
              <a:gd name="connsiteY8" fmla="*/ 85920 h 3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348" h="363741">
                <a:moveTo>
                  <a:pt x="1253468" y="85920"/>
                </a:moveTo>
                <a:cubicBezTo>
                  <a:pt x="1221189" y="93857"/>
                  <a:pt x="1002643" y="2312"/>
                  <a:pt x="796268" y="47820"/>
                </a:cubicBezTo>
                <a:cubicBezTo>
                  <a:pt x="589893" y="93328"/>
                  <a:pt x="104647" y="326162"/>
                  <a:pt x="15218" y="358970"/>
                </a:cubicBezTo>
                <a:cubicBezTo>
                  <a:pt x="-74211" y="391778"/>
                  <a:pt x="259693" y="244670"/>
                  <a:pt x="259693" y="244670"/>
                </a:cubicBezTo>
                <a:lnTo>
                  <a:pt x="729593" y="28770"/>
                </a:lnTo>
                <a:cubicBezTo>
                  <a:pt x="792035" y="-2451"/>
                  <a:pt x="594126" y="56816"/>
                  <a:pt x="634343" y="57345"/>
                </a:cubicBezTo>
                <a:cubicBezTo>
                  <a:pt x="674560" y="57874"/>
                  <a:pt x="911626" y="41470"/>
                  <a:pt x="970893" y="31945"/>
                </a:cubicBezTo>
                <a:cubicBezTo>
                  <a:pt x="1030160" y="22420"/>
                  <a:pt x="942847" y="-2451"/>
                  <a:pt x="989943" y="195"/>
                </a:cubicBezTo>
                <a:cubicBezTo>
                  <a:pt x="1037039" y="2841"/>
                  <a:pt x="1285747" y="77983"/>
                  <a:pt x="1253468" y="85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21D3637-7AEC-503E-B53A-1B137978D9EB}"/>
              </a:ext>
            </a:extLst>
          </p:cNvPr>
          <p:cNvSpPr/>
          <p:nvPr/>
        </p:nvSpPr>
        <p:spPr>
          <a:xfrm>
            <a:off x="5362199" y="1266406"/>
            <a:ext cx="1306694" cy="421400"/>
          </a:xfrm>
          <a:custGeom>
            <a:avLst/>
            <a:gdLst>
              <a:gd name="connsiteX0" fmla="*/ 1305301 w 1306694"/>
              <a:gd name="connsiteY0" fmla="*/ 60744 h 421400"/>
              <a:gd name="connsiteX1" fmla="*/ 581401 w 1306694"/>
              <a:gd name="connsiteY1" fmla="*/ 82969 h 421400"/>
              <a:gd name="connsiteX2" fmla="*/ 3551 w 1306694"/>
              <a:gd name="connsiteY2" fmla="*/ 419519 h 421400"/>
              <a:gd name="connsiteX3" fmla="*/ 359151 w 1306694"/>
              <a:gd name="connsiteY3" fmla="*/ 209969 h 421400"/>
              <a:gd name="connsiteX4" fmla="*/ 787776 w 1306694"/>
              <a:gd name="connsiteY4" fmla="*/ 13119 h 421400"/>
              <a:gd name="connsiteX5" fmla="*/ 765551 w 1306694"/>
              <a:gd name="connsiteY5" fmla="*/ 22644 h 421400"/>
              <a:gd name="connsiteX6" fmla="*/ 1305301 w 1306694"/>
              <a:gd name="connsiteY6" fmla="*/ 60744 h 4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694" h="421400">
                <a:moveTo>
                  <a:pt x="1305301" y="60744"/>
                </a:moveTo>
                <a:cubicBezTo>
                  <a:pt x="1274609" y="70798"/>
                  <a:pt x="798359" y="23173"/>
                  <a:pt x="581401" y="82969"/>
                </a:cubicBezTo>
                <a:cubicBezTo>
                  <a:pt x="364443" y="142765"/>
                  <a:pt x="40593" y="398352"/>
                  <a:pt x="3551" y="419519"/>
                </a:cubicBezTo>
                <a:cubicBezTo>
                  <a:pt x="-33491" y="440686"/>
                  <a:pt x="228447" y="277702"/>
                  <a:pt x="359151" y="209969"/>
                </a:cubicBezTo>
                <a:cubicBezTo>
                  <a:pt x="489855" y="142236"/>
                  <a:pt x="720043" y="44340"/>
                  <a:pt x="787776" y="13119"/>
                </a:cubicBezTo>
                <a:cubicBezTo>
                  <a:pt x="855509" y="-18102"/>
                  <a:pt x="680884" y="15236"/>
                  <a:pt x="765551" y="22644"/>
                </a:cubicBezTo>
                <a:cubicBezTo>
                  <a:pt x="850218" y="30052"/>
                  <a:pt x="1335993" y="50690"/>
                  <a:pt x="1305301" y="6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9E8EA7C-5F5E-4813-6106-CDA49040B183}"/>
              </a:ext>
            </a:extLst>
          </p:cNvPr>
          <p:cNvSpPr/>
          <p:nvPr/>
        </p:nvSpPr>
        <p:spPr>
          <a:xfrm>
            <a:off x="4749061" y="1103481"/>
            <a:ext cx="1751386" cy="920007"/>
          </a:xfrm>
          <a:custGeom>
            <a:avLst/>
            <a:gdLst>
              <a:gd name="connsiteX0" fmla="*/ 1743814 w 1751386"/>
              <a:gd name="connsiteY0" fmla="*/ 7769 h 920007"/>
              <a:gd name="connsiteX1" fmla="*/ 740514 w 1751386"/>
              <a:gd name="connsiteY1" fmla="*/ 242719 h 920007"/>
              <a:gd name="connsiteX2" fmla="*/ 61064 w 1751386"/>
              <a:gd name="connsiteY2" fmla="*/ 868194 h 920007"/>
              <a:gd name="connsiteX3" fmla="*/ 130914 w 1751386"/>
              <a:gd name="connsiteY3" fmla="*/ 798344 h 920007"/>
              <a:gd name="connsiteX4" fmla="*/ 931014 w 1751386"/>
              <a:gd name="connsiteY4" fmla="*/ 112544 h 920007"/>
              <a:gd name="connsiteX5" fmla="*/ 791314 w 1751386"/>
              <a:gd name="connsiteY5" fmla="*/ 163344 h 920007"/>
              <a:gd name="connsiteX6" fmla="*/ 1318364 w 1751386"/>
              <a:gd name="connsiteY6" fmla="*/ 58569 h 920007"/>
              <a:gd name="connsiteX7" fmla="*/ 1207239 w 1751386"/>
              <a:gd name="connsiteY7" fmla="*/ 58569 h 920007"/>
              <a:gd name="connsiteX8" fmla="*/ 1743814 w 1751386"/>
              <a:gd name="connsiteY8" fmla="*/ 7769 h 92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386" h="920007">
                <a:moveTo>
                  <a:pt x="1743814" y="7769"/>
                </a:moveTo>
                <a:cubicBezTo>
                  <a:pt x="1666027" y="38461"/>
                  <a:pt x="1020972" y="99315"/>
                  <a:pt x="740514" y="242719"/>
                </a:cubicBezTo>
                <a:cubicBezTo>
                  <a:pt x="460056" y="386123"/>
                  <a:pt x="162664" y="775590"/>
                  <a:pt x="61064" y="868194"/>
                </a:cubicBezTo>
                <a:cubicBezTo>
                  <a:pt x="-40536" y="960798"/>
                  <a:pt x="-14078" y="924286"/>
                  <a:pt x="130914" y="798344"/>
                </a:cubicBezTo>
                <a:cubicBezTo>
                  <a:pt x="275906" y="672402"/>
                  <a:pt x="820947" y="218377"/>
                  <a:pt x="931014" y="112544"/>
                </a:cubicBezTo>
                <a:cubicBezTo>
                  <a:pt x="1041081" y="6711"/>
                  <a:pt x="726756" y="172340"/>
                  <a:pt x="791314" y="163344"/>
                </a:cubicBezTo>
                <a:cubicBezTo>
                  <a:pt x="855872" y="154348"/>
                  <a:pt x="1249043" y="76031"/>
                  <a:pt x="1318364" y="58569"/>
                </a:cubicBezTo>
                <a:cubicBezTo>
                  <a:pt x="1387685" y="41107"/>
                  <a:pt x="1138447" y="70740"/>
                  <a:pt x="1207239" y="58569"/>
                </a:cubicBezTo>
                <a:cubicBezTo>
                  <a:pt x="1276031" y="46398"/>
                  <a:pt x="1821601" y="-22923"/>
                  <a:pt x="1743814" y="7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1D20F2E-DE47-CCB2-E07F-56584263195D}"/>
              </a:ext>
            </a:extLst>
          </p:cNvPr>
          <p:cNvSpPr/>
          <p:nvPr/>
        </p:nvSpPr>
        <p:spPr>
          <a:xfrm>
            <a:off x="5271478" y="3009803"/>
            <a:ext cx="168381" cy="1321556"/>
          </a:xfrm>
          <a:custGeom>
            <a:avLst/>
            <a:gdLst>
              <a:gd name="connsiteX0" fmla="*/ 33947 w 168381"/>
              <a:gd name="connsiteY0" fmla="*/ 97 h 1321556"/>
              <a:gd name="connsiteX1" fmla="*/ 27597 w 168381"/>
              <a:gd name="connsiteY1" fmla="*/ 654147 h 1321556"/>
              <a:gd name="connsiteX2" fmla="*/ 18072 w 168381"/>
              <a:gd name="connsiteY2" fmla="*/ 435072 h 1321556"/>
              <a:gd name="connsiteX3" fmla="*/ 59347 w 168381"/>
              <a:gd name="connsiteY3" fmla="*/ 1060547 h 1321556"/>
              <a:gd name="connsiteX4" fmla="*/ 78397 w 168381"/>
              <a:gd name="connsiteY4" fmla="*/ 860522 h 1321556"/>
              <a:gd name="connsiteX5" fmla="*/ 167297 w 168381"/>
              <a:gd name="connsiteY5" fmla="*/ 1317722 h 1321556"/>
              <a:gd name="connsiteX6" fmla="*/ 122847 w 168381"/>
              <a:gd name="connsiteY6" fmla="*/ 1044672 h 1321556"/>
              <a:gd name="connsiteX7" fmla="*/ 49822 w 168381"/>
              <a:gd name="connsiteY7" fmla="*/ 450947 h 1321556"/>
              <a:gd name="connsiteX8" fmla="*/ 11722 w 168381"/>
              <a:gd name="connsiteY8" fmla="*/ 606522 h 1321556"/>
              <a:gd name="connsiteX9" fmla="*/ 5372 w 168381"/>
              <a:gd name="connsiteY9" fmla="*/ 438247 h 1321556"/>
              <a:gd name="connsiteX10" fmla="*/ 2197 w 168381"/>
              <a:gd name="connsiteY10" fmla="*/ 603347 h 1321556"/>
              <a:gd name="connsiteX11" fmla="*/ 33947 w 168381"/>
              <a:gd name="connsiteY11" fmla="*/ 97 h 13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381" h="1321556">
                <a:moveTo>
                  <a:pt x="33947" y="97"/>
                </a:moveTo>
                <a:cubicBezTo>
                  <a:pt x="38180" y="8564"/>
                  <a:pt x="30243" y="581651"/>
                  <a:pt x="27597" y="654147"/>
                </a:cubicBezTo>
                <a:cubicBezTo>
                  <a:pt x="24951" y="726643"/>
                  <a:pt x="12780" y="367339"/>
                  <a:pt x="18072" y="435072"/>
                </a:cubicBezTo>
                <a:cubicBezTo>
                  <a:pt x="23364" y="502805"/>
                  <a:pt x="49293" y="989639"/>
                  <a:pt x="59347" y="1060547"/>
                </a:cubicBezTo>
                <a:cubicBezTo>
                  <a:pt x="69401" y="1131455"/>
                  <a:pt x="60405" y="817659"/>
                  <a:pt x="78397" y="860522"/>
                </a:cubicBezTo>
                <a:cubicBezTo>
                  <a:pt x="96389" y="903385"/>
                  <a:pt x="159889" y="1287030"/>
                  <a:pt x="167297" y="1317722"/>
                </a:cubicBezTo>
                <a:cubicBezTo>
                  <a:pt x="174705" y="1348414"/>
                  <a:pt x="142426" y="1189134"/>
                  <a:pt x="122847" y="1044672"/>
                </a:cubicBezTo>
                <a:cubicBezTo>
                  <a:pt x="103268" y="900210"/>
                  <a:pt x="68343" y="523972"/>
                  <a:pt x="49822" y="450947"/>
                </a:cubicBezTo>
                <a:cubicBezTo>
                  <a:pt x="31301" y="377922"/>
                  <a:pt x="19130" y="608639"/>
                  <a:pt x="11722" y="606522"/>
                </a:cubicBezTo>
                <a:cubicBezTo>
                  <a:pt x="4314" y="604405"/>
                  <a:pt x="6959" y="438776"/>
                  <a:pt x="5372" y="438247"/>
                </a:cubicBezTo>
                <a:cubicBezTo>
                  <a:pt x="3785" y="437718"/>
                  <a:pt x="-3624" y="671080"/>
                  <a:pt x="2197" y="603347"/>
                </a:cubicBezTo>
                <a:cubicBezTo>
                  <a:pt x="8018" y="535614"/>
                  <a:pt x="29714" y="-8370"/>
                  <a:pt x="33947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A49DE4D-2D83-0DEB-2551-0AA190C753B0}"/>
              </a:ext>
            </a:extLst>
          </p:cNvPr>
          <p:cNvSpPr/>
          <p:nvPr/>
        </p:nvSpPr>
        <p:spPr>
          <a:xfrm>
            <a:off x="5595776" y="796888"/>
            <a:ext cx="989632" cy="167601"/>
          </a:xfrm>
          <a:custGeom>
            <a:avLst/>
            <a:gdLst>
              <a:gd name="connsiteX0" fmla="*/ 989174 w 989632"/>
              <a:gd name="connsiteY0" fmla="*/ 101637 h 167601"/>
              <a:gd name="connsiteX1" fmla="*/ 471649 w 989632"/>
              <a:gd name="connsiteY1" fmla="*/ 41312 h 167601"/>
              <a:gd name="connsiteX2" fmla="*/ 4924 w 989632"/>
              <a:gd name="connsiteY2" fmla="*/ 165137 h 167601"/>
              <a:gd name="connsiteX3" fmla="*/ 246224 w 989632"/>
              <a:gd name="connsiteY3" fmla="*/ 114337 h 167601"/>
              <a:gd name="connsiteX4" fmla="*/ 557374 w 989632"/>
              <a:gd name="connsiteY4" fmla="*/ 37 h 167601"/>
              <a:gd name="connsiteX5" fmla="*/ 989174 w 989632"/>
              <a:gd name="connsiteY5" fmla="*/ 101637 h 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32" h="167601">
                <a:moveTo>
                  <a:pt x="989174" y="101637"/>
                </a:moveTo>
                <a:cubicBezTo>
                  <a:pt x="974886" y="108516"/>
                  <a:pt x="635691" y="30729"/>
                  <a:pt x="471649" y="41312"/>
                </a:cubicBezTo>
                <a:cubicBezTo>
                  <a:pt x="307607" y="51895"/>
                  <a:pt x="42495" y="152966"/>
                  <a:pt x="4924" y="165137"/>
                </a:cubicBezTo>
                <a:cubicBezTo>
                  <a:pt x="-32647" y="177308"/>
                  <a:pt x="154149" y="141854"/>
                  <a:pt x="246224" y="114337"/>
                </a:cubicBezTo>
                <a:cubicBezTo>
                  <a:pt x="338299" y="86820"/>
                  <a:pt x="434607" y="-2080"/>
                  <a:pt x="557374" y="37"/>
                </a:cubicBezTo>
                <a:cubicBezTo>
                  <a:pt x="680141" y="2154"/>
                  <a:pt x="1003462" y="94758"/>
                  <a:pt x="989174" y="10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7FFEEC2A-46D9-0954-3D54-4ED286452157}"/>
              </a:ext>
            </a:extLst>
          </p:cNvPr>
          <p:cNvSpPr/>
          <p:nvPr/>
        </p:nvSpPr>
        <p:spPr>
          <a:xfrm>
            <a:off x="5049333" y="969252"/>
            <a:ext cx="707990" cy="412570"/>
          </a:xfrm>
          <a:custGeom>
            <a:avLst/>
            <a:gdLst>
              <a:gd name="connsiteX0" fmla="*/ 703767 w 707990"/>
              <a:gd name="connsiteY0" fmla="*/ 5473 h 412570"/>
              <a:gd name="connsiteX1" fmla="*/ 24317 w 707990"/>
              <a:gd name="connsiteY1" fmla="*/ 395998 h 412570"/>
              <a:gd name="connsiteX2" fmla="*/ 179892 w 707990"/>
              <a:gd name="connsiteY2" fmla="*/ 319798 h 412570"/>
              <a:gd name="connsiteX3" fmla="*/ 459292 w 707990"/>
              <a:gd name="connsiteY3" fmla="*/ 132473 h 412570"/>
              <a:gd name="connsiteX4" fmla="*/ 319592 w 707990"/>
              <a:gd name="connsiteY4" fmla="*/ 164223 h 412570"/>
              <a:gd name="connsiteX5" fmla="*/ 703767 w 707990"/>
              <a:gd name="connsiteY5" fmla="*/ 5473 h 4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990" h="412570">
                <a:moveTo>
                  <a:pt x="703767" y="5473"/>
                </a:moveTo>
                <a:cubicBezTo>
                  <a:pt x="654554" y="44102"/>
                  <a:pt x="111629" y="343611"/>
                  <a:pt x="24317" y="395998"/>
                </a:cubicBezTo>
                <a:cubicBezTo>
                  <a:pt x="-62995" y="448385"/>
                  <a:pt x="107396" y="363719"/>
                  <a:pt x="179892" y="319798"/>
                </a:cubicBezTo>
                <a:cubicBezTo>
                  <a:pt x="252388" y="275877"/>
                  <a:pt x="436009" y="158402"/>
                  <a:pt x="459292" y="132473"/>
                </a:cubicBezTo>
                <a:cubicBezTo>
                  <a:pt x="482575" y="106544"/>
                  <a:pt x="282550" y="183802"/>
                  <a:pt x="319592" y="164223"/>
                </a:cubicBezTo>
                <a:cubicBezTo>
                  <a:pt x="356634" y="144644"/>
                  <a:pt x="752980" y="-33156"/>
                  <a:pt x="703767" y="5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BDEE6C9-A6E1-BE44-C709-B1DB9B40F748}"/>
              </a:ext>
            </a:extLst>
          </p:cNvPr>
          <p:cNvSpPr/>
          <p:nvPr/>
        </p:nvSpPr>
        <p:spPr>
          <a:xfrm>
            <a:off x="4903699" y="1982186"/>
            <a:ext cx="294877" cy="876807"/>
          </a:xfrm>
          <a:custGeom>
            <a:avLst/>
            <a:gdLst>
              <a:gd name="connsiteX0" fmla="*/ 293776 w 294877"/>
              <a:gd name="connsiteY0" fmla="*/ 11714 h 876807"/>
              <a:gd name="connsiteX1" fmla="*/ 11201 w 294877"/>
              <a:gd name="connsiteY1" fmla="*/ 843564 h 876807"/>
              <a:gd name="connsiteX2" fmla="*/ 68351 w 294877"/>
              <a:gd name="connsiteY2" fmla="*/ 659414 h 876807"/>
              <a:gd name="connsiteX3" fmla="*/ 179476 w 294877"/>
              <a:gd name="connsiteY3" fmla="*/ 170464 h 876807"/>
              <a:gd name="connsiteX4" fmla="*/ 112801 w 294877"/>
              <a:gd name="connsiteY4" fmla="*/ 341914 h 876807"/>
              <a:gd name="connsiteX5" fmla="*/ 293776 w 294877"/>
              <a:gd name="connsiteY5" fmla="*/ 11714 h 87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877" h="876807">
                <a:moveTo>
                  <a:pt x="293776" y="11714"/>
                </a:moveTo>
                <a:cubicBezTo>
                  <a:pt x="276843" y="95322"/>
                  <a:pt x="48772" y="735614"/>
                  <a:pt x="11201" y="843564"/>
                </a:cubicBezTo>
                <a:cubicBezTo>
                  <a:pt x="-26370" y="951514"/>
                  <a:pt x="40305" y="771597"/>
                  <a:pt x="68351" y="659414"/>
                </a:cubicBezTo>
                <a:cubicBezTo>
                  <a:pt x="96397" y="547231"/>
                  <a:pt x="172068" y="223381"/>
                  <a:pt x="179476" y="170464"/>
                </a:cubicBezTo>
                <a:cubicBezTo>
                  <a:pt x="186884" y="117547"/>
                  <a:pt x="98514" y="365197"/>
                  <a:pt x="112801" y="341914"/>
                </a:cubicBezTo>
                <a:cubicBezTo>
                  <a:pt x="127088" y="318631"/>
                  <a:pt x="310709" y="-71894"/>
                  <a:pt x="293776" y="1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C41351C-B748-FF79-0886-4B3BA7E3FB2C}"/>
              </a:ext>
            </a:extLst>
          </p:cNvPr>
          <p:cNvSpPr/>
          <p:nvPr/>
        </p:nvSpPr>
        <p:spPr>
          <a:xfrm>
            <a:off x="4743422" y="2040322"/>
            <a:ext cx="152711" cy="1501114"/>
          </a:xfrm>
          <a:custGeom>
            <a:avLst/>
            <a:gdLst>
              <a:gd name="connsiteX0" fmla="*/ 152428 w 152711"/>
              <a:gd name="connsiteY0" fmla="*/ 10728 h 1501114"/>
              <a:gd name="connsiteX1" fmla="*/ 28603 w 152711"/>
              <a:gd name="connsiteY1" fmla="*/ 788603 h 1501114"/>
              <a:gd name="connsiteX2" fmla="*/ 12728 w 152711"/>
              <a:gd name="connsiteY2" fmla="*/ 693353 h 1501114"/>
              <a:gd name="connsiteX3" fmla="*/ 19078 w 152711"/>
              <a:gd name="connsiteY3" fmla="*/ 1477578 h 1501114"/>
              <a:gd name="connsiteX4" fmla="*/ 28 w 152711"/>
              <a:gd name="connsiteY4" fmla="*/ 1204528 h 1501114"/>
              <a:gd name="connsiteX5" fmla="*/ 15903 w 152711"/>
              <a:gd name="connsiteY5" fmla="*/ 280603 h 1501114"/>
              <a:gd name="connsiteX6" fmla="*/ 57178 w 152711"/>
              <a:gd name="connsiteY6" fmla="*/ 569528 h 1501114"/>
              <a:gd name="connsiteX7" fmla="*/ 79403 w 152711"/>
              <a:gd name="connsiteY7" fmla="*/ 258378 h 1501114"/>
              <a:gd name="connsiteX8" fmla="*/ 63528 w 152711"/>
              <a:gd name="connsiteY8" fmla="*/ 328228 h 1501114"/>
              <a:gd name="connsiteX9" fmla="*/ 152428 w 152711"/>
              <a:gd name="connsiteY9" fmla="*/ 10728 h 150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11" h="1501114">
                <a:moveTo>
                  <a:pt x="152428" y="10728"/>
                </a:moveTo>
                <a:cubicBezTo>
                  <a:pt x="146607" y="87457"/>
                  <a:pt x="51886" y="674832"/>
                  <a:pt x="28603" y="788603"/>
                </a:cubicBezTo>
                <a:cubicBezTo>
                  <a:pt x="5320" y="902374"/>
                  <a:pt x="14315" y="578524"/>
                  <a:pt x="12728" y="693353"/>
                </a:cubicBezTo>
                <a:cubicBezTo>
                  <a:pt x="11140" y="808182"/>
                  <a:pt x="21195" y="1392382"/>
                  <a:pt x="19078" y="1477578"/>
                </a:cubicBezTo>
                <a:cubicBezTo>
                  <a:pt x="16961" y="1562774"/>
                  <a:pt x="557" y="1404024"/>
                  <a:pt x="28" y="1204528"/>
                </a:cubicBezTo>
                <a:cubicBezTo>
                  <a:pt x="-501" y="1005032"/>
                  <a:pt x="6378" y="386436"/>
                  <a:pt x="15903" y="280603"/>
                </a:cubicBezTo>
                <a:cubicBezTo>
                  <a:pt x="25428" y="174770"/>
                  <a:pt x="46595" y="573232"/>
                  <a:pt x="57178" y="569528"/>
                </a:cubicBezTo>
                <a:cubicBezTo>
                  <a:pt x="67761" y="565824"/>
                  <a:pt x="78345" y="298595"/>
                  <a:pt x="79403" y="258378"/>
                </a:cubicBezTo>
                <a:cubicBezTo>
                  <a:pt x="80461" y="218161"/>
                  <a:pt x="54532" y="363682"/>
                  <a:pt x="63528" y="328228"/>
                </a:cubicBezTo>
                <a:cubicBezTo>
                  <a:pt x="72524" y="292774"/>
                  <a:pt x="158249" y="-66001"/>
                  <a:pt x="152428" y="10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43E018A3-29C4-3B1D-8016-1956A0A702BB}"/>
              </a:ext>
            </a:extLst>
          </p:cNvPr>
          <p:cNvSpPr/>
          <p:nvPr/>
        </p:nvSpPr>
        <p:spPr>
          <a:xfrm>
            <a:off x="6323107" y="1849832"/>
            <a:ext cx="281842" cy="382197"/>
          </a:xfrm>
          <a:custGeom>
            <a:avLst/>
            <a:gdLst>
              <a:gd name="connsiteX0" fmla="*/ 280893 w 281842"/>
              <a:gd name="connsiteY0" fmla="*/ 1193 h 382197"/>
              <a:gd name="connsiteX1" fmla="*/ 1493 w 281842"/>
              <a:gd name="connsiteY1" fmla="*/ 350443 h 382197"/>
              <a:gd name="connsiteX2" fmla="*/ 169768 w 281842"/>
              <a:gd name="connsiteY2" fmla="*/ 153593 h 382197"/>
              <a:gd name="connsiteX3" fmla="*/ 166593 w 281842"/>
              <a:gd name="connsiteY3" fmla="*/ 382193 h 382197"/>
              <a:gd name="connsiteX4" fmla="*/ 185643 w 281842"/>
              <a:gd name="connsiteY4" fmla="*/ 159943 h 382197"/>
              <a:gd name="connsiteX5" fmla="*/ 96743 w 281842"/>
              <a:gd name="connsiteY5" fmla="*/ 232968 h 382197"/>
              <a:gd name="connsiteX6" fmla="*/ 280893 w 281842"/>
              <a:gd name="connsiteY6" fmla="*/ 1193 h 3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42" h="382197">
                <a:moveTo>
                  <a:pt x="280893" y="1193"/>
                </a:moveTo>
                <a:cubicBezTo>
                  <a:pt x="265018" y="20772"/>
                  <a:pt x="20014" y="325043"/>
                  <a:pt x="1493" y="350443"/>
                </a:cubicBezTo>
                <a:cubicBezTo>
                  <a:pt x="-17028" y="375843"/>
                  <a:pt x="142251" y="148301"/>
                  <a:pt x="169768" y="153593"/>
                </a:cubicBezTo>
                <a:cubicBezTo>
                  <a:pt x="197285" y="158885"/>
                  <a:pt x="163947" y="381135"/>
                  <a:pt x="166593" y="382193"/>
                </a:cubicBezTo>
                <a:cubicBezTo>
                  <a:pt x="169239" y="383251"/>
                  <a:pt x="197285" y="184814"/>
                  <a:pt x="185643" y="159943"/>
                </a:cubicBezTo>
                <a:cubicBezTo>
                  <a:pt x="174001" y="135072"/>
                  <a:pt x="85101" y="256781"/>
                  <a:pt x="96743" y="232968"/>
                </a:cubicBezTo>
                <a:cubicBezTo>
                  <a:pt x="108385" y="209155"/>
                  <a:pt x="296768" y="-18386"/>
                  <a:pt x="28089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E884A0D-8ECC-1AB9-4F31-02D637A334FF}"/>
              </a:ext>
            </a:extLst>
          </p:cNvPr>
          <p:cNvSpPr/>
          <p:nvPr/>
        </p:nvSpPr>
        <p:spPr>
          <a:xfrm>
            <a:off x="6616892" y="1792305"/>
            <a:ext cx="816468" cy="589187"/>
          </a:xfrm>
          <a:custGeom>
            <a:avLst/>
            <a:gdLst>
              <a:gd name="connsiteX0" fmla="*/ 9333 w 816468"/>
              <a:gd name="connsiteY0" fmla="*/ 185720 h 589187"/>
              <a:gd name="connsiteX1" fmla="*/ 428433 w 816468"/>
              <a:gd name="connsiteY1" fmla="*/ 487345 h 589187"/>
              <a:gd name="connsiteX2" fmla="*/ 361758 w 816468"/>
              <a:gd name="connsiteY2" fmla="*/ 382570 h 589187"/>
              <a:gd name="connsiteX3" fmla="*/ 815783 w 816468"/>
              <a:gd name="connsiteY3" fmla="*/ 588945 h 589187"/>
              <a:gd name="connsiteX4" fmla="*/ 460183 w 816468"/>
              <a:gd name="connsiteY4" fmla="*/ 423845 h 589187"/>
              <a:gd name="connsiteX5" fmla="*/ 279208 w 816468"/>
              <a:gd name="connsiteY5" fmla="*/ 404795 h 589187"/>
              <a:gd name="connsiteX6" fmla="*/ 183958 w 816468"/>
              <a:gd name="connsiteY6" fmla="*/ 236520 h 589187"/>
              <a:gd name="connsiteX7" fmla="*/ 25208 w 816468"/>
              <a:gd name="connsiteY7" fmla="*/ 1570 h 589187"/>
              <a:gd name="connsiteX8" fmla="*/ 260158 w 816468"/>
              <a:gd name="connsiteY8" fmla="*/ 360345 h 589187"/>
              <a:gd name="connsiteX9" fmla="*/ 145858 w 816468"/>
              <a:gd name="connsiteY9" fmla="*/ 300020 h 589187"/>
              <a:gd name="connsiteX10" fmla="*/ 9333 w 816468"/>
              <a:gd name="connsiteY10" fmla="*/ 185720 h 5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468" h="589187">
                <a:moveTo>
                  <a:pt x="9333" y="185720"/>
                </a:moveTo>
                <a:cubicBezTo>
                  <a:pt x="56429" y="216941"/>
                  <a:pt x="369696" y="454537"/>
                  <a:pt x="428433" y="487345"/>
                </a:cubicBezTo>
                <a:cubicBezTo>
                  <a:pt x="487170" y="520153"/>
                  <a:pt x="297200" y="365637"/>
                  <a:pt x="361758" y="382570"/>
                </a:cubicBezTo>
                <a:cubicBezTo>
                  <a:pt x="426316" y="399503"/>
                  <a:pt x="799379" y="582066"/>
                  <a:pt x="815783" y="588945"/>
                </a:cubicBezTo>
                <a:cubicBezTo>
                  <a:pt x="832187" y="595824"/>
                  <a:pt x="549612" y="454537"/>
                  <a:pt x="460183" y="423845"/>
                </a:cubicBezTo>
                <a:cubicBezTo>
                  <a:pt x="370754" y="393153"/>
                  <a:pt x="325245" y="436016"/>
                  <a:pt x="279208" y="404795"/>
                </a:cubicBezTo>
                <a:cubicBezTo>
                  <a:pt x="233171" y="373574"/>
                  <a:pt x="226291" y="303724"/>
                  <a:pt x="183958" y="236520"/>
                </a:cubicBezTo>
                <a:cubicBezTo>
                  <a:pt x="141625" y="169316"/>
                  <a:pt x="12508" y="-19067"/>
                  <a:pt x="25208" y="1570"/>
                </a:cubicBezTo>
                <a:cubicBezTo>
                  <a:pt x="37908" y="22207"/>
                  <a:pt x="240050" y="310603"/>
                  <a:pt x="260158" y="360345"/>
                </a:cubicBezTo>
                <a:cubicBezTo>
                  <a:pt x="280266" y="410087"/>
                  <a:pt x="185016" y="324362"/>
                  <a:pt x="145858" y="300020"/>
                </a:cubicBezTo>
                <a:cubicBezTo>
                  <a:pt x="106700" y="275678"/>
                  <a:pt x="-37763" y="154499"/>
                  <a:pt x="9333" y="185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3B2E879-C30F-5811-5A0E-0951469E8A37}"/>
              </a:ext>
            </a:extLst>
          </p:cNvPr>
          <p:cNvSpPr/>
          <p:nvPr/>
        </p:nvSpPr>
        <p:spPr>
          <a:xfrm>
            <a:off x="6769134" y="2082845"/>
            <a:ext cx="1448472" cy="638298"/>
          </a:xfrm>
          <a:custGeom>
            <a:avLst/>
            <a:gdLst>
              <a:gd name="connsiteX0" fmla="*/ 19016 w 1448472"/>
              <a:gd name="connsiteY0" fmla="*/ 6305 h 638298"/>
              <a:gd name="connsiteX1" fmla="*/ 860391 w 1448472"/>
              <a:gd name="connsiteY1" fmla="*/ 231730 h 638298"/>
              <a:gd name="connsiteX2" fmla="*/ 781016 w 1448472"/>
              <a:gd name="connsiteY2" fmla="*/ 209505 h 638298"/>
              <a:gd name="connsiteX3" fmla="*/ 1431891 w 1448472"/>
              <a:gd name="connsiteY3" fmla="*/ 625430 h 638298"/>
              <a:gd name="connsiteX4" fmla="*/ 1212816 w 1448472"/>
              <a:gd name="connsiteY4" fmla="*/ 501605 h 638298"/>
              <a:gd name="connsiteX5" fmla="*/ 758791 w 1448472"/>
              <a:gd name="connsiteY5" fmla="*/ 190455 h 638298"/>
              <a:gd name="connsiteX6" fmla="*/ 438116 w 1448472"/>
              <a:gd name="connsiteY6" fmla="*/ 101555 h 638298"/>
              <a:gd name="connsiteX7" fmla="*/ 606391 w 1448472"/>
              <a:gd name="connsiteY7" fmla="*/ 165055 h 638298"/>
              <a:gd name="connsiteX8" fmla="*/ 298416 w 1448472"/>
              <a:gd name="connsiteY8" fmla="*/ 72980 h 638298"/>
              <a:gd name="connsiteX9" fmla="*/ 19016 w 1448472"/>
              <a:gd name="connsiteY9" fmla="*/ 6305 h 63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472" h="638298">
                <a:moveTo>
                  <a:pt x="19016" y="6305"/>
                </a:moveTo>
                <a:cubicBezTo>
                  <a:pt x="112679" y="32763"/>
                  <a:pt x="733391" y="197863"/>
                  <a:pt x="860391" y="231730"/>
                </a:cubicBezTo>
                <a:cubicBezTo>
                  <a:pt x="987391" y="265597"/>
                  <a:pt x="685766" y="143888"/>
                  <a:pt x="781016" y="209505"/>
                </a:cubicBezTo>
                <a:cubicBezTo>
                  <a:pt x="876266" y="275122"/>
                  <a:pt x="1359924" y="576747"/>
                  <a:pt x="1431891" y="625430"/>
                </a:cubicBezTo>
                <a:cubicBezTo>
                  <a:pt x="1503858" y="674113"/>
                  <a:pt x="1324999" y="574101"/>
                  <a:pt x="1212816" y="501605"/>
                </a:cubicBezTo>
                <a:cubicBezTo>
                  <a:pt x="1100633" y="429109"/>
                  <a:pt x="887908" y="257130"/>
                  <a:pt x="758791" y="190455"/>
                </a:cubicBezTo>
                <a:cubicBezTo>
                  <a:pt x="629674" y="123780"/>
                  <a:pt x="463516" y="105788"/>
                  <a:pt x="438116" y="101555"/>
                </a:cubicBezTo>
                <a:cubicBezTo>
                  <a:pt x="412716" y="97322"/>
                  <a:pt x="629674" y="169818"/>
                  <a:pt x="606391" y="165055"/>
                </a:cubicBezTo>
                <a:cubicBezTo>
                  <a:pt x="583108" y="160293"/>
                  <a:pt x="393666" y="102613"/>
                  <a:pt x="298416" y="72980"/>
                </a:cubicBezTo>
                <a:cubicBezTo>
                  <a:pt x="203166" y="43347"/>
                  <a:pt x="-74647" y="-20153"/>
                  <a:pt x="19016" y="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DF998D3D-C339-6758-C4AC-881B48A54AE9}"/>
              </a:ext>
            </a:extLst>
          </p:cNvPr>
          <p:cNvSpPr/>
          <p:nvPr/>
        </p:nvSpPr>
        <p:spPr>
          <a:xfrm>
            <a:off x="7327853" y="2305038"/>
            <a:ext cx="1107163" cy="452130"/>
          </a:xfrm>
          <a:custGeom>
            <a:avLst/>
            <a:gdLst>
              <a:gd name="connsiteX0" fmla="*/ 190547 w 1107163"/>
              <a:gd name="connsiteY0" fmla="*/ 187337 h 452130"/>
              <a:gd name="connsiteX1" fmla="*/ 584247 w 1107163"/>
              <a:gd name="connsiteY1" fmla="*/ 422287 h 452130"/>
              <a:gd name="connsiteX2" fmla="*/ 1101772 w 1107163"/>
              <a:gd name="connsiteY2" fmla="*/ 403237 h 452130"/>
              <a:gd name="connsiteX3" fmla="*/ 841422 w 1107163"/>
              <a:gd name="connsiteY3" fmla="*/ 419112 h 452130"/>
              <a:gd name="connsiteX4" fmla="*/ 628697 w 1107163"/>
              <a:gd name="connsiteY4" fmla="*/ 444512 h 452130"/>
              <a:gd name="connsiteX5" fmla="*/ 292147 w 1107163"/>
              <a:gd name="connsiteY5" fmla="*/ 269887 h 452130"/>
              <a:gd name="connsiteX6" fmla="*/ 501697 w 1107163"/>
              <a:gd name="connsiteY6" fmla="*/ 311162 h 452130"/>
              <a:gd name="connsiteX7" fmla="*/ 47 w 1107163"/>
              <a:gd name="connsiteY7" fmla="*/ 12 h 452130"/>
              <a:gd name="connsiteX8" fmla="*/ 469947 w 1107163"/>
              <a:gd name="connsiteY8" fmla="*/ 298462 h 452130"/>
              <a:gd name="connsiteX9" fmla="*/ 190547 w 1107163"/>
              <a:gd name="connsiteY9" fmla="*/ 187337 h 45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163" h="452130">
                <a:moveTo>
                  <a:pt x="190547" y="187337"/>
                </a:moveTo>
                <a:cubicBezTo>
                  <a:pt x="209597" y="207974"/>
                  <a:pt x="432376" y="386304"/>
                  <a:pt x="584247" y="422287"/>
                </a:cubicBezTo>
                <a:cubicBezTo>
                  <a:pt x="736118" y="458270"/>
                  <a:pt x="1058910" y="403766"/>
                  <a:pt x="1101772" y="403237"/>
                </a:cubicBezTo>
                <a:cubicBezTo>
                  <a:pt x="1144634" y="402708"/>
                  <a:pt x="920268" y="412233"/>
                  <a:pt x="841422" y="419112"/>
                </a:cubicBezTo>
                <a:cubicBezTo>
                  <a:pt x="762576" y="425991"/>
                  <a:pt x="720243" y="469383"/>
                  <a:pt x="628697" y="444512"/>
                </a:cubicBezTo>
                <a:cubicBezTo>
                  <a:pt x="537151" y="419641"/>
                  <a:pt x="313314" y="292112"/>
                  <a:pt x="292147" y="269887"/>
                </a:cubicBezTo>
                <a:cubicBezTo>
                  <a:pt x="270980" y="247662"/>
                  <a:pt x="550380" y="356141"/>
                  <a:pt x="501697" y="311162"/>
                </a:cubicBezTo>
                <a:cubicBezTo>
                  <a:pt x="453014" y="266183"/>
                  <a:pt x="5339" y="2129"/>
                  <a:pt x="47" y="12"/>
                </a:cubicBezTo>
                <a:cubicBezTo>
                  <a:pt x="-5245" y="-2105"/>
                  <a:pt x="436080" y="267241"/>
                  <a:pt x="469947" y="298462"/>
                </a:cubicBezTo>
                <a:cubicBezTo>
                  <a:pt x="503814" y="329683"/>
                  <a:pt x="171497" y="166700"/>
                  <a:pt x="190547" y="18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1DC3E35-26A1-0C83-6CDD-4556E12BD6D7}"/>
              </a:ext>
            </a:extLst>
          </p:cNvPr>
          <p:cNvSpPr/>
          <p:nvPr/>
        </p:nvSpPr>
        <p:spPr>
          <a:xfrm>
            <a:off x="7877119" y="2724157"/>
            <a:ext cx="494445" cy="225624"/>
          </a:xfrm>
          <a:custGeom>
            <a:avLst/>
            <a:gdLst>
              <a:gd name="connsiteX0" fmla="*/ 56 w 494445"/>
              <a:gd name="connsiteY0" fmla="*/ 73018 h 225624"/>
              <a:gd name="connsiteX1" fmla="*/ 247706 w 494445"/>
              <a:gd name="connsiteY1" fmla="*/ 136518 h 225624"/>
              <a:gd name="connsiteX2" fmla="*/ 489006 w 494445"/>
              <a:gd name="connsiteY2" fmla="*/ 3168 h 225624"/>
              <a:gd name="connsiteX3" fmla="*/ 400106 w 494445"/>
              <a:gd name="connsiteY3" fmla="*/ 57143 h 225624"/>
              <a:gd name="connsiteX4" fmla="*/ 219131 w 494445"/>
              <a:gd name="connsiteY4" fmla="*/ 225418 h 225624"/>
              <a:gd name="connsiteX5" fmla="*/ 298506 w 494445"/>
              <a:gd name="connsiteY5" fmla="*/ 92068 h 225624"/>
              <a:gd name="connsiteX6" fmla="*/ 225481 w 494445"/>
              <a:gd name="connsiteY6" fmla="*/ 104768 h 225624"/>
              <a:gd name="connsiteX7" fmla="*/ 56 w 494445"/>
              <a:gd name="connsiteY7" fmla="*/ 73018 h 2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445" h="225624">
                <a:moveTo>
                  <a:pt x="56" y="73018"/>
                </a:moveTo>
                <a:cubicBezTo>
                  <a:pt x="3760" y="78310"/>
                  <a:pt x="166214" y="148160"/>
                  <a:pt x="247706" y="136518"/>
                </a:cubicBezTo>
                <a:cubicBezTo>
                  <a:pt x="329198" y="124876"/>
                  <a:pt x="463606" y="16397"/>
                  <a:pt x="489006" y="3168"/>
                </a:cubicBezTo>
                <a:cubicBezTo>
                  <a:pt x="514406" y="-10061"/>
                  <a:pt x="445085" y="20101"/>
                  <a:pt x="400106" y="57143"/>
                </a:cubicBezTo>
                <a:cubicBezTo>
                  <a:pt x="355127" y="94185"/>
                  <a:pt x="236064" y="219597"/>
                  <a:pt x="219131" y="225418"/>
                </a:cubicBezTo>
                <a:cubicBezTo>
                  <a:pt x="202198" y="231239"/>
                  <a:pt x="297448" y="112176"/>
                  <a:pt x="298506" y="92068"/>
                </a:cubicBezTo>
                <a:cubicBezTo>
                  <a:pt x="299564" y="71960"/>
                  <a:pt x="275752" y="106355"/>
                  <a:pt x="225481" y="104768"/>
                </a:cubicBezTo>
                <a:cubicBezTo>
                  <a:pt x="175210" y="103181"/>
                  <a:pt x="-3648" y="67726"/>
                  <a:pt x="56" y="7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BC97F28-B5BA-8E7F-691B-6003A02B104B}"/>
              </a:ext>
            </a:extLst>
          </p:cNvPr>
          <p:cNvSpPr/>
          <p:nvPr/>
        </p:nvSpPr>
        <p:spPr>
          <a:xfrm>
            <a:off x="6799711" y="1727521"/>
            <a:ext cx="1630871" cy="894031"/>
          </a:xfrm>
          <a:custGeom>
            <a:avLst/>
            <a:gdLst>
              <a:gd name="connsiteX0" fmla="*/ 4314 w 1630871"/>
              <a:gd name="connsiteY0" fmla="*/ 2854 h 894031"/>
              <a:gd name="connsiteX1" fmla="*/ 658364 w 1630871"/>
              <a:gd name="connsiteY1" fmla="*/ 367979 h 894031"/>
              <a:gd name="connsiteX2" fmla="*/ 569464 w 1630871"/>
              <a:gd name="connsiteY2" fmla="*/ 256854 h 894031"/>
              <a:gd name="connsiteX3" fmla="*/ 1607689 w 1630871"/>
              <a:gd name="connsiteY3" fmla="*/ 879154 h 894031"/>
              <a:gd name="connsiteX4" fmla="*/ 1315589 w 1630871"/>
              <a:gd name="connsiteY4" fmla="*/ 714054 h 894031"/>
              <a:gd name="connsiteX5" fmla="*/ 302764 w 1630871"/>
              <a:gd name="connsiteY5" fmla="*/ 104454 h 894031"/>
              <a:gd name="connsiteX6" fmla="*/ 369439 w 1630871"/>
              <a:gd name="connsiteY6" fmla="*/ 193354 h 894031"/>
              <a:gd name="connsiteX7" fmla="*/ 4314 w 1630871"/>
              <a:gd name="connsiteY7" fmla="*/ 2854 h 89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871" h="894031">
                <a:moveTo>
                  <a:pt x="4314" y="2854"/>
                </a:moveTo>
                <a:cubicBezTo>
                  <a:pt x="52468" y="31958"/>
                  <a:pt x="564172" y="325646"/>
                  <a:pt x="658364" y="367979"/>
                </a:cubicBezTo>
                <a:cubicBezTo>
                  <a:pt x="752556" y="410312"/>
                  <a:pt x="411243" y="171658"/>
                  <a:pt x="569464" y="256854"/>
                </a:cubicBezTo>
                <a:cubicBezTo>
                  <a:pt x="727685" y="342050"/>
                  <a:pt x="1483335" y="802954"/>
                  <a:pt x="1607689" y="879154"/>
                </a:cubicBezTo>
                <a:cubicBezTo>
                  <a:pt x="1732043" y="955354"/>
                  <a:pt x="1315589" y="714054"/>
                  <a:pt x="1315589" y="714054"/>
                </a:cubicBezTo>
                <a:lnTo>
                  <a:pt x="302764" y="104454"/>
                </a:lnTo>
                <a:cubicBezTo>
                  <a:pt x="145072" y="17671"/>
                  <a:pt x="412831" y="210287"/>
                  <a:pt x="369439" y="193354"/>
                </a:cubicBezTo>
                <a:cubicBezTo>
                  <a:pt x="326047" y="176421"/>
                  <a:pt x="-43840" y="-26250"/>
                  <a:pt x="4314" y="2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07275CF-A920-0ECB-4B79-1D01D847F831}"/>
              </a:ext>
            </a:extLst>
          </p:cNvPr>
          <p:cNvSpPr/>
          <p:nvPr/>
        </p:nvSpPr>
        <p:spPr>
          <a:xfrm>
            <a:off x="6548535" y="1397188"/>
            <a:ext cx="1954115" cy="895162"/>
          </a:xfrm>
          <a:custGeom>
            <a:avLst/>
            <a:gdLst>
              <a:gd name="connsiteX0" fmla="*/ 1490 w 1954115"/>
              <a:gd name="connsiteY0" fmla="*/ 72837 h 895162"/>
              <a:gd name="connsiteX1" fmla="*/ 576165 w 1954115"/>
              <a:gd name="connsiteY1" fmla="*/ 50612 h 895162"/>
              <a:gd name="connsiteX2" fmla="*/ 1373090 w 1954115"/>
              <a:gd name="connsiteY2" fmla="*/ 530037 h 895162"/>
              <a:gd name="connsiteX3" fmla="*/ 1341340 w 1954115"/>
              <a:gd name="connsiteY3" fmla="*/ 437962 h 895162"/>
              <a:gd name="connsiteX4" fmla="*/ 1954115 w 1954115"/>
              <a:gd name="connsiteY4" fmla="*/ 895162 h 895162"/>
              <a:gd name="connsiteX5" fmla="*/ 1779490 w 1954115"/>
              <a:gd name="connsiteY5" fmla="*/ 764987 h 895162"/>
              <a:gd name="connsiteX6" fmla="*/ 1011140 w 1954115"/>
              <a:gd name="connsiteY6" fmla="*/ 203012 h 895162"/>
              <a:gd name="connsiteX7" fmla="*/ 1176240 w 1954115"/>
              <a:gd name="connsiteY7" fmla="*/ 345887 h 895162"/>
              <a:gd name="connsiteX8" fmla="*/ 557115 w 1954115"/>
              <a:gd name="connsiteY8" fmla="*/ 34737 h 895162"/>
              <a:gd name="connsiteX9" fmla="*/ 414240 w 1954115"/>
              <a:gd name="connsiteY9" fmla="*/ 9337 h 895162"/>
              <a:gd name="connsiteX10" fmla="*/ 1490 w 1954115"/>
              <a:gd name="connsiteY10" fmla="*/ 72837 h 8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4115" h="895162">
                <a:moveTo>
                  <a:pt x="1490" y="72837"/>
                </a:moveTo>
                <a:cubicBezTo>
                  <a:pt x="28477" y="79716"/>
                  <a:pt x="347565" y="-25588"/>
                  <a:pt x="576165" y="50612"/>
                </a:cubicBezTo>
                <a:cubicBezTo>
                  <a:pt x="804765" y="126812"/>
                  <a:pt x="1245561" y="465479"/>
                  <a:pt x="1373090" y="530037"/>
                </a:cubicBezTo>
                <a:cubicBezTo>
                  <a:pt x="1500619" y="594595"/>
                  <a:pt x="1244503" y="377108"/>
                  <a:pt x="1341340" y="437962"/>
                </a:cubicBezTo>
                <a:cubicBezTo>
                  <a:pt x="1438177" y="498816"/>
                  <a:pt x="1954115" y="895162"/>
                  <a:pt x="1954115" y="895162"/>
                </a:cubicBezTo>
                <a:lnTo>
                  <a:pt x="1779490" y="764987"/>
                </a:lnTo>
                <a:lnTo>
                  <a:pt x="1011140" y="203012"/>
                </a:lnTo>
                <a:cubicBezTo>
                  <a:pt x="910598" y="133162"/>
                  <a:pt x="1251911" y="373933"/>
                  <a:pt x="1176240" y="345887"/>
                </a:cubicBezTo>
                <a:cubicBezTo>
                  <a:pt x="1100569" y="317841"/>
                  <a:pt x="684115" y="90829"/>
                  <a:pt x="557115" y="34737"/>
                </a:cubicBezTo>
                <a:cubicBezTo>
                  <a:pt x="430115" y="-21355"/>
                  <a:pt x="506844" y="6691"/>
                  <a:pt x="414240" y="9337"/>
                </a:cubicBezTo>
                <a:cubicBezTo>
                  <a:pt x="321636" y="11983"/>
                  <a:pt x="-25497" y="65958"/>
                  <a:pt x="1490" y="72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1C6E703-6655-12CE-A0B4-388A8CBE34F3}"/>
              </a:ext>
            </a:extLst>
          </p:cNvPr>
          <p:cNvSpPr/>
          <p:nvPr/>
        </p:nvSpPr>
        <p:spPr>
          <a:xfrm>
            <a:off x="6670631" y="990454"/>
            <a:ext cx="1623782" cy="857730"/>
          </a:xfrm>
          <a:custGeom>
            <a:avLst/>
            <a:gdLst>
              <a:gd name="connsiteX0" fmla="*/ 44 w 1623782"/>
              <a:gd name="connsiteY0" fmla="*/ 231921 h 857730"/>
              <a:gd name="connsiteX1" fmla="*/ 777919 w 1623782"/>
              <a:gd name="connsiteY1" fmla="*/ 308121 h 857730"/>
              <a:gd name="connsiteX2" fmla="*/ 1390694 w 1623782"/>
              <a:gd name="connsiteY2" fmla="*/ 654196 h 857730"/>
              <a:gd name="connsiteX3" fmla="*/ 1295444 w 1623782"/>
              <a:gd name="connsiteY3" fmla="*/ 536721 h 857730"/>
              <a:gd name="connsiteX4" fmla="*/ 1606594 w 1623782"/>
              <a:gd name="connsiteY4" fmla="*/ 851046 h 857730"/>
              <a:gd name="connsiteX5" fmla="*/ 1508169 w 1623782"/>
              <a:gd name="connsiteY5" fmla="*/ 689121 h 857730"/>
              <a:gd name="connsiteX6" fmla="*/ 882694 w 1623782"/>
              <a:gd name="connsiteY6" fmla="*/ 146 h 857730"/>
              <a:gd name="connsiteX7" fmla="*/ 1435144 w 1623782"/>
              <a:gd name="connsiteY7" fmla="*/ 625621 h 857730"/>
              <a:gd name="connsiteX8" fmla="*/ 1136694 w 1623782"/>
              <a:gd name="connsiteY8" fmla="*/ 416071 h 857730"/>
              <a:gd name="connsiteX9" fmla="*/ 1279569 w 1623782"/>
              <a:gd name="connsiteY9" fmla="*/ 574821 h 857730"/>
              <a:gd name="connsiteX10" fmla="*/ 793794 w 1623782"/>
              <a:gd name="connsiteY10" fmla="*/ 266846 h 857730"/>
              <a:gd name="connsiteX11" fmla="*/ 1047794 w 1623782"/>
              <a:gd name="connsiteY11" fmla="*/ 450996 h 857730"/>
              <a:gd name="connsiteX12" fmla="*/ 447719 w 1623782"/>
              <a:gd name="connsiteY12" fmla="*/ 200171 h 857730"/>
              <a:gd name="connsiteX13" fmla="*/ 739819 w 1623782"/>
              <a:gd name="connsiteY13" fmla="*/ 292246 h 857730"/>
              <a:gd name="connsiteX14" fmla="*/ 44 w 1623782"/>
              <a:gd name="connsiteY14" fmla="*/ 231921 h 8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3782" h="857730">
                <a:moveTo>
                  <a:pt x="44" y="231921"/>
                </a:moveTo>
                <a:cubicBezTo>
                  <a:pt x="6394" y="234567"/>
                  <a:pt x="546144" y="237742"/>
                  <a:pt x="777919" y="308121"/>
                </a:cubicBezTo>
                <a:cubicBezTo>
                  <a:pt x="1009694" y="378500"/>
                  <a:pt x="1304440" y="616096"/>
                  <a:pt x="1390694" y="654196"/>
                </a:cubicBezTo>
                <a:cubicBezTo>
                  <a:pt x="1476948" y="692296"/>
                  <a:pt x="1259461" y="503913"/>
                  <a:pt x="1295444" y="536721"/>
                </a:cubicBezTo>
                <a:cubicBezTo>
                  <a:pt x="1331427" y="569529"/>
                  <a:pt x="1571140" y="825646"/>
                  <a:pt x="1606594" y="851046"/>
                </a:cubicBezTo>
                <a:cubicBezTo>
                  <a:pt x="1642048" y="876446"/>
                  <a:pt x="1628819" y="830938"/>
                  <a:pt x="1508169" y="689121"/>
                </a:cubicBezTo>
                <a:cubicBezTo>
                  <a:pt x="1387519" y="547304"/>
                  <a:pt x="894865" y="10729"/>
                  <a:pt x="882694" y="146"/>
                </a:cubicBezTo>
                <a:cubicBezTo>
                  <a:pt x="870523" y="-10437"/>
                  <a:pt x="1392811" y="556300"/>
                  <a:pt x="1435144" y="625621"/>
                </a:cubicBezTo>
                <a:cubicBezTo>
                  <a:pt x="1477477" y="694942"/>
                  <a:pt x="1162623" y="424538"/>
                  <a:pt x="1136694" y="416071"/>
                </a:cubicBezTo>
                <a:cubicBezTo>
                  <a:pt x="1110765" y="407604"/>
                  <a:pt x="1336719" y="599692"/>
                  <a:pt x="1279569" y="574821"/>
                </a:cubicBezTo>
                <a:cubicBezTo>
                  <a:pt x="1222419" y="549950"/>
                  <a:pt x="832423" y="287484"/>
                  <a:pt x="793794" y="266846"/>
                </a:cubicBezTo>
                <a:cubicBezTo>
                  <a:pt x="755165" y="246208"/>
                  <a:pt x="1105473" y="462109"/>
                  <a:pt x="1047794" y="450996"/>
                </a:cubicBezTo>
                <a:cubicBezTo>
                  <a:pt x="990115" y="439883"/>
                  <a:pt x="499048" y="226629"/>
                  <a:pt x="447719" y="200171"/>
                </a:cubicBezTo>
                <a:cubicBezTo>
                  <a:pt x="396390" y="173713"/>
                  <a:pt x="810727" y="288542"/>
                  <a:pt x="739819" y="292246"/>
                </a:cubicBezTo>
                <a:cubicBezTo>
                  <a:pt x="668911" y="295950"/>
                  <a:pt x="-6306" y="229275"/>
                  <a:pt x="44" y="23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6E89917-A396-10AC-EDB5-96CCE3058957}"/>
              </a:ext>
            </a:extLst>
          </p:cNvPr>
          <p:cNvSpPr/>
          <p:nvPr/>
        </p:nvSpPr>
        <p:spPr>
          <a:xfrm>
            <a:off x="7396216" y="862403"/>
            <a:ext cx="858636" cy="807197"/>
          </a:xfrm>
          <a:custGeom>
            <a:avLst/>
            <a:gdLst>
              <a:gd name="connsiteX0" fmla="*/ 1534 w 858636"/>
              <a:gd name="connsiteY0" fmla="*/ 1197 h 807197"/>
              <a:gd name="connsiteX1" fmla="*/ 563509 w 858636"/>
              <a:gd name="connsiteY1" fmla="*/ 531422 h 807197"/>
              <a:gd name="connsiteX2" fmla="*/ 452384 w 858636"/>
              <a:gd name="connsiteY2" fmla="*/ 388547 h 807197"/>
              <a:gd name="connsiteX3" fmla="*/ 855609 w 858636"/>
              <a:gd name="connsiteY3" fmla="*/ 804472 h 807197"/>
              <a:gd name="connsiteX4" fmla="*/ 611134 w 858636"/>
              <a:gd name="connsiteY4" fmla="*/ 544122 h 807197"/>
              <a:gd name="connsiteX5" fmla="*/ 144409 w 858636"/>
              <a:gd name="connsiteY5" fmla="*/ 74222 h 807197"/>
              <a:gd name="connsiteX6" fmla="*/ 388884 w 858636"/>
              <a:gd name="connsiteY6" fmla="*/ 379022 h 807197"/>
              <a:gd name="connsiteX7" fmla="*/ 1534 w 858636"/>
              <a:gd name="connsiteY7" fmla="*/ 1197 h 80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636" h="807197">
                <a:moveTo>
                  <a:pt x="1534" y="1197"/>
                </a:moveTo>
                <a:cubicBezTo>
                  <a:pt x="30638" y="26597"/>
                  <a:pt x="488367" y="466864"/>
                  <a:pt x="563509" y="531422"/>
                </a:cubicBezTo>
                <a:cubicBezTo>
                  <a:pt x="638651" y="595980"/>
                  <a:pt x="403701" y="343039"/>
                  <a:pt x="452384" y="388547"/>
                </a:cubicBezTo>
                <a:cubicBezTo>
                  <a:pt x="501067" y="434055"/>
                  <a:pt x="829151" y="778543"/>
                  <a:pt x="855609" y="804472"/>
                </a:cubicBezTo>
                <a:cubicBezTo>
                  <a:pt x="882067" y="830401"/>
                  <a:pt x="729667" y="665830"/>
                  <a:pt x="611134" y="544122"/>
                </a:cubicBezTo>
                <a:cubicBezTo>
                  <a:pt x="492601" y="422414"/>
                  <a:pt x="181451" y="101739"/>
                  <a:pt x="144409" y="74222"/>
                </a:cubicBezTo>
                <a:cubicBezTo>
                  <a:pt x="107367" y="46705"/>
                  <a:pt x="411109" y="395426"/>
                  <a:pt x="388884" y="379022"/>
                </a:cubicBezTo>
                <a:cubicBezTo>
                  <a:pt x="366659" y="362618"/>
                  <a:pt x="-27570" y="-24203"/>
                  <a:pt x="1534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0602212-F513-66E2-07FA-FCD2E35BBC78}"/>
              </a:ext>
            </a:extLst>
          </p:cNvPr>
          <p:cNvSpPr/>
          <p:nvPr/>
        </p:nvSpPr>
        <p:spPr>
          <a:xfrm>
            <a:off x="6381750" y="819677"/>
            <a:ext cx="1456524" cy="415176"/>
          </a:xfrm>
          <a:custGeom>
            <a:avLst/>
            <a:gdLst>
              <a:gd name="connsiteX0" fmla="*/ 0 w 1456524"/>
              <a:gd name="connsiteY0" fmla="*/ 209023 h 415176"/>
              <a:gd name="connsiteX1" fmla="*/ 571500 w 1456524"/>
              <a:gd name="connsiteY1" fmla="*/ 155048 h 415176"/>
              <a:gd name="connsiteX2" fmla="*/ 619125 w 1456524"/>
              <a:gd name="connsiteY2" fmla="*/ 43923 h 415176"/>
              <a:gd name="connsiteX3" fmla="*/ 1435100 w 1456524"/>
              <a:gd name="connsiteY3" fmla="*/ 409048 h 415176"/>
              <a:gd name="connsiteX4" fmla="*/ 1149350 w 1456524"/>
              <a:gd name="connsiteY4" fmla="*/ 253473 h 415176"/>
              <a:gd name="connsiteX5" fmla="*/ 406400 w 1456524"/>
              <a:gd name="connsiteY5" fmla="*/ 2648 h 415176"/>
              <a:gd name="connsiteX6" fmla="*/ 688975 w 1456524"/>
              <a:gd name="connsiteY6" fmla="*/ 123298 h 415176"/>
              <a:gd name="connsiteX7" fmla="*/ 476250 w 1456524"/>
              <a:gd name="connsiteY7" fmla="*/ 148698 h 415176"/>
              <a:gd name="connsiteX8" fmla="*/ 0 w 1456524"/>
              <a:gd name="connsiteY8" fmla="*/ 209023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524" h="415176">
                <a:moveTo>
                  <a:pt x="0" y="209023"/>
                </a:moveTo>
                <a:cubicBezTo>
                  <a:pt x="234156" y="195794"/>
                  <a:pt x="468313" y="182565"/>
                  <a:pt x="571500" y="155048"/>
                </a:cubicBezTo>
                <a:cubicBezTo>
                  <a:pt x="674687" y="127531"/>
                  <a:pt x="475192" y="1590"/>
                  <a:pt x="619125" y="43923"/>
                </a:cubicBezTo>
                <a:cubicBezTo>
                  <a:pt x="763058" y="86256"/>
                  <a:pt x="1346729" y="374123"/>
                  <a:pt x="1435100" y="409048"/>
                </a:cubicBezTo>
                <a:cubicBezTo>
                  <a:pt x="1523471" y="443973"/>
                  <a:pt x="1320800" y="321206"/>
                  <a:pt x="1149350" y="253473"/>
                </a:cubicBezTo>
                <a:cubicBezTo>
                  <a:pt x="977900" y="185740"/>
                  <a:pt x="483129" y="24344"/>
                  <a:pt x="406400" y="2648"/>
                </a:cubicBezTo>
                <a:cubicBezTo>
                  <a:pt x="329671" y="-19048"/>
                  <a:pt x="677333" y="98956"/>
                  <a:pt x="688975" y="123298"/>
                </a:cubicBezTo>
                <a:cubicBezTo>
                  <a:pt x="700617" y="147640"/>
                  <a:pt x="476250" y="148698"/>
                  <a:pt x="476250" y="148698"/>
                </a:cubicBezTo>
                <a:lnTo>
                  <a:pt x="0" y="2090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20C0FAE-2136-B125-8E39-4F661F1B5FF3}"/>
              </a:ext>
            </a:extLst>
          </p:cNvPr>
          <p:cNvSpPr/>
          <p:nvPr/>
        </p:nvSpPr>
        <p:spPr>
          <a:xfrm>
            <a:off x="6531427" y="672762"/>
            <a:ext cx="1292695" cy="444045"/>
          </a:xfrm>
          <a:custGeom>
            <a:avLst/>
            <a:gdLst>
              <a:gd name="connsiteX0" fmla="*/ 18598 w 1292695"/>
              <a:gd name="connsiteY0" fmla="*/ 159088 h 444045"/>
              <a:gd name="connsiteX1" fmla="*/ 523423 w 1292695"/>
              <a:gd name="connsiteY1" fmla="*/ 19388 h 444045"/>
              <a:gd name="connsiteX2" fmla="*/ 405948 w 1292695"/>
              <a:gd name="connsiteY2" fmla="*/ 41613 h 444045"/>
              <a:gd name="connsiteX3" fmla="*/ 675823 w 1292695"/>
              <a:gd name="connsiteY3" fmla="*/ 101938 h 444045"/>
              <a:gd name="connsiteX4" fmla="*/ 564698 w 1292695"/>
              <a:gd name="connsiteY4" fmla="*/ 13038 h 444045"/>
              <a:gd name="connsiteX5" fmla="*/ 1279073 w 1292695"/>
              <a:gd name="connsiteY5" fmla="*/ 435313 h 444045"/>
              <a:gd name="connsiteX6" fmla="*/ 977448 w 1292695"/>
              <a:gd name="connsiteY6" fmla="*/ 279738 h 444045"/>
              <a:gd name="connsiteX7" fmla="*/ 291648 w 1292695"/>
              <a:gd name="connsiteY7" fmla="*/ 54313 h 444045"/>
              <a:gd name="connsiteX8" fmla="*/ 602798 w 1292695"/>
              <a:gd name="connsiteY8" fmla="*/ 124163 h 444045"/>
              <a:gd name="connsiteX9" fmla="*/ 444048 w 1292695"/>
              <a:gd name="connsiteY9" fmla="*/ 22563 h 444045"/>
              <a:gd name="connsiteX10" fmla="*/ 139248 w 1292695"/>
              <a:gd name="connsiteY10" fmla="*/ 140038 h 444045"/>
              <a:gd name="connsiteX11" fmla="*/ 18598 w 1292695"/>
              <a:gd name="connsiteY11" fmla="*/ 159088 h 44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2695" h="444045">
                <a:moveTo>
                  <a:pt x="18598" y="159088"/>
                </a:moveTo>
                <a:cubicBezTo>
                  <a:pt x="82627" y="138980"/>
                  <a:pt x="458865" y="38967"/>
                  <a:pt x="523423" y="19388"/>
                </a:cubicBezTo>
                <a:cubicBezTo>
                  <a:pt x="587981" y="-191"/>
                  <a:pt x="380548" y="27855"/>
                  <a:pt x="405948" y="41613"/>
                </a:cubicBezTo>
                <a:cubicBezTo>
                  <a:pt x="431348" y="55371"/>
                  <a:pt x="649365" y="106700"/>
                  <a:pt x="675823" y="101938"/>
                </a:cubicBezTo>
                <a:cubicBezTo>
                  <a:pt x="702281" y="97176"/>
                  <a:pt x="464156" y="-42525"/>
                  <a:pt x="564698" y="13038"/>
                </a:cubicBezTo>
                <a:cubicBezTo>
                  <a:pt x="665240" y="68600"/>
                  <a:pt x="1210281" y="390863"/>
                  <a:pt x="1279073" y="435313"/>
                </a:cubicBezTo>
                <a:cubicBezTo>
                  <a:pt x="1347865" y="479763"/>
                  <a:pt x="1142019" y="343238"/>
                  <a:pt x="977448" y="279738"/>
                </a:cubicBezTo>
                <a:cubicBezTo>
                  <a:pt x="812877" y="216238"/>
                  <a:pt x="354090" y="80242"/>
                  <a:pt x="291648" y="54313"/>
                </a:cubicBezTo>
                <a:cubicBezTo>
                  <a:pt x="229206" y="28384"/>
                  <a:pt x="577398" y="129455"/>
                  <a:pt x="602798" y="124163"/>
                </a:cubicBezTo>
                <a:cubicBezTo>
                  <a:pt x="628198" y="118871"/>
                  <a:pt x="521306" y="19917"/>
                  <a:pt x="444048" y="22563"/>
                </a:cubicBezTo>
                <a:cubicBezTo>
                  <a:pt x="366790" y="25209"/>
                  <a:pt x="207511" y="116225"/>
                  <a:pt x="139248" y="140038"/>
                </a:cubicBezTo>
                <a:cubicBezTo>
                  <a:pt x="70986" y="163851"/>
                  <a:pt x="-45431" y="179196"/>
                  <a:pt x="18598" y="159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03AFB2A-08B7-03EF-F2CC-774372B258E3}"/>
              </a:ext>
            </a:extLst>
          </p:cNvPr>
          <p:cNvSpPr/>
          <p:nvPr/>
        </p:nvSpPr>
        <p:spPr>
          <a:xfrm>
            <a:off x="5691812" y="609354"/>
            <a:ext cx="994840" cy="378419"/>
          </a:xfrm>
          <a:custGeom>
            <a:avLst/>
            <a:gdLst>
              <a:gd name="connsiteX0" fmla="*/ 991563 w 994840"/>
              <a:gd name="connsiteY0" fmla="*/ 289171 h 378419"/>
              <a:gd name="connsiteX1" fmla="*/ 794713 w 994840"/>
              <a:gd name="connsiteY1" fmla="*/ 89146 h 378419"/>
              <a:gd name="connsiteX2" fmla="*/ 435938 w 994840"/>
              <a:gd name="connsiteY2" fmla="*/ 193921 h 378419"/>
              <a:gd name="connsiteX3" fmla="*/ 537538 w 994840"/>
              <a:gd name="connsiteY3" fmla="*/ 146296 h 378419"/>
              <a:gd name="connsiteX4" fmla="*/ 963 w 994840"/>
              <a:gd name="connsiteY4" fmla="*/ 378071 h 378419"/>
              <a:gd name="connsiteX5" fmla="*/ 420063 w 994840"/>
              <a:gd name="connsiteY5" fmla="*/ 193921 h 378419"/>
              <a:gd name="connsiteX6" fmla="*/ 931238 w 994840"/>
              <a:gd name="connsiteY6" fmla="*/ 3421 h 378419"/>
              <a:gd name="connsiteX7" fmla="*/ 791538 w 994840"/>
              <a:gd name="connsiteY7" fmla="*/ 76446 h 378419"/>
              <a:gd name="connsiteX8" fmla="*/ 909013 w 994840"/>
              <a:gd name="connsiteY8" fmla="*/ 139946 h 378419"/>
              <a:gd name="connsiteX9" fmla="*/ 991563 w 994840"/>
              <a:gd name="connsiteY9" fmla="*/ 289171 h 37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40" h="378419">
                <a:moveTo>
                  <a:pt x="991563" y="289171"/>
                </a:moveTo>
                <a:cubicBezTo>
                  <a:pt x="972513" y="280704"/>
                  <a:pt x="887317" y="105021"/>
                  <a:pt x="794713" y="89146"/>
                </a:cubicBezTo>
                <a:cubicBezTo>
                  <a:pt x="702109" y="73271"/>
                  <a:pt x="478800" y="184396"/>
                  <a:pt x="435938" y="193921"/>
                </a:cubicBezTo>
                <a:cubicBezTo>
                  <a:pt x="393076" y="203446"/>
                  <a:pt x="537538" y="146296"/>
                  <a:pt x="537538" y="146296"/>
                </a:cubicBezTo>
                <a:lnTo>
                  <a:pt x="963" y="378071"/>
                </a:lnTo>
                <a:cubicBezTo>
                  <a:pt x="-18616" y="386009"/>
                  <a:pt x="265017" y="256363"/>
                  <a:pt x="420063" y="193921"/>
                </a:cubicBezTo>
                <a:cubicBezTo>
                  <a:pt x="575109" y="131479"/>
                  <a:pt x="869326" y="23000"/>
                  <a:pt x="931238" y="3421"/>
                </a:cubicBezTo>
                <a:cubicBezTo>
                  <a:pt x="993150" y="-16158"/>
                  <a:pt x="795242" y="53692"/>
                  <a:pt x="791538" y="76446"/>
                </a:cubicBezTo>
                <a:cubicBezTo>
                  <a:pt x="787834" y="99200"/>
                  <a:pt x="876205" y="109254"/>
                  <a:pt x="909013" y="139946"/>
                </a:cubicBezTo>
                <a:cubicBezTo>
                  <a:pt x="941821" y="170638"/>
                  <a:pt x="1010613" y="297638"/>
                  <a:pt x="991563" y="289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B9ABAFE-149A-495D-5151-1A53D01E5683}"/>
              </a:ext>
            </a:extLst>
          </p:cNvPr>
          <p:cNvSpPr/>
          <p:nvPr/>
        </p:nvSpPr>
        <p:spPr>
          <a:xfrm>
            <a:off x="4898000" y="880895"/>
            <a:ext cx="1858442" cy="892541"/>
          </a:xfrm>
          <a:custGeom>
            <a:avLst/>
            <a:gdLst>
              <a:gd name="connsiteX0" fmla="*/ 1858400 w 1858442"/>
              <a:gd name="connsiteY0" fmla="*/ 87480 h 892541"/>
              <a:gd name="connsiteX1" fmla="*/ 1318650 w 1858442"/>
              <a:gd name="connsiteY1" fmla="*/ 23980 h 892541"/>
              <a:gd name="connsiteX2" fmla="*/ 950350 w 1858442"/>
              <a:gd name="connsiteY2" fmla="*/ 106530 h 892541"/>
              <a:gd name="connsiteX3" fmla="*/ 972575 w 1858442"/>
              <a:gd name="connsiteY3" fmla="*/ 116055 h 892541"/>
              <a:gd name="connsiteX4" fmla="*/ 397900 w 1858442"/>
              <a:gd name="connsiteY4" fmla="*/ 392280 h 892541"/>
              <a:gd name="connsiteX5" fmla="*/ 553475 w 1858442"/>
              <a:gd name="connsiteY5" fmla="*/ 309730 h 892541"/>
              <a:gd name="connsiteX6" fmla="*/ 185175 w 1858442"/>
              <a:gd name="connsiteY6" fmla="*/ 652630 h 892541"/>
              <a:gd name="connsiteX7" fmla="*/ 337575 w 1858442"/>
              <a:gd name="connsiteY7" fmla="*/ 544680 h 892541"/>
              <a:gd name="connsiteX8" fmla="*/ 1025 w 1858442"/>
              <a:gd name="connsiteY8" fmla="*/ 890755 h 892541"/>
              <a:gd name="connsiteX9" fmla="*/ 261375 w 1858442"/>
              <a:gd name="connsiteY9" fmla="*/ 652630 h 892541"/>
              <a:gd name="connsiteX10" fmla="*/ 1001150 w 1858442"/>
              <a:gd name="connsiteY10" fmla="*/ 77955 h 892541"/>
              <a:gd name="connsiteX11" fmla="*/ 1325000 w 1858442"/>
              <a:gd name="connsiteY11" fmla="*/ 36680 h 892541"/>
              <a:gd name="connsiteX12" fmla="*/ 1290075 w 1858442"/>
              <a:gd name="connsiteY12" fmla="*/ 1755 h 892541"/>
              <a:gd name="connsiteX13" fmla="*/ 1858400 w 1858442"/>
              <a:gd name="connsiteY13" fmla="*/ 87480 h 89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8442" h="892541">
                <a:moveTo>
                  <a:pt x="1858400" y="87480"/>
                </a:moveTo>
                <a:cubicBezTo>
                  <a:pt x="1863162" y="91184"/>
                  <a:pt x="1469992" y="20805"/>
                  <a:pt x="1318650" y="23980"/>
                </a:cubicBezTo>
                <a:cubicBezTo>
                  <a:pt x="1167308" y="27155"/>
                  <a:pt x="1008029" y="91184"/>
                  <a:pt x="950350" y="106530"/>
                </a:cubicBezTo>
                <a:cubicBezTo>
                  <a:pt x="892671" y="121876"/>
                  <a:pt x="1064650" y="68430"/>
                  <a:pt x="972575" y="116055"/>
                </a:cubicBezTo>
                <a:cubicBezTo>
                  <a:pt x="880500" y="163680"/>
                  <a:pt x="467750" y="360001"/>
                  <a:pt x="397900" y="392280"/>
                </a:cubicBezTo>
                <a:cubicBezTo>
                  <a:pt x="328050" y="424559"/>
                  <a:pt x="588929" y="266338"/>
                  <a:pt x="553475" y="309730"/>
                </a:cubicBezTo>
                <a:cubicBezTo>
                  <a:pt x="518021" y="353122"/>
                  <a:pt x="221158" y="613472"/>
                  <a:pt x="185175" y="652630"/>
                </a:cubicBezTo>
                <a:cubicBezTo>
                  <a:pt x="149192" y="691788"/>
                  <a:pt x="368267" y="504993"/>
                  <a:pt x="337575" y="544680"/>
                </a:cubicBezTo>
                <a:cubicBezTo>
                  <a:pt x="306883" y="584368"/>
                  <a:pt x="13725" y="872763"/>
                  <a:pt x="1025" y="890755"/>
                </a:cubicBezTo>
                <a:cubicBezTo>
                  <a:pt x="-11675" y="908747"/>
                  <a:pt x="94687" y="788097"/>
                  <a:pt x="261375" y="652630"/>
                </a:cubicBezTo>
                <a:cubicBezTo>
                  <a:pt x="428062" y="517163"/>
                  <a:pt x="823879" y="180613"/>
                  <a:pt x="1001150" y="77955"/>
                </a:cubicBezTo>
                <a:cubicBezTo>
                  <a:pt x="1178421" y="-24703"/>
                  <a:pt x="1276846" y="49380"/>
                  <a:pt x="1325000" y="36680"/>
                </a:cubicBezTo>
                <a:cubicBezTo>
                  <a:pt x="1373154" y="23980"/>
                  <a:pt x="1205937" y="-7770"/>
                  <a:pt x="1290075" y="1755"/>
                </a:cubicBezTo>
                <a:cubicBezTo>
                  <a:pt x="1374212" y="11280"/>
                  <a:pt x="1853638" y="83776"/>
                  <a:pt x="1858400" y="87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5772C7-A11C-0F6D-81CE-7DC05454740A}"/>
              </a:ext>
            </a:extLst>
          </p:cNvPr>
          <p:cNvSpPr/>
          <p:nvPr/>
        </p:nvSpPr>
        <p:spPr>
          <a:xfrm>
            <a:off x="5253991" y="1377264"/>
            <a:ext cx="1570463" cy="489090"/>
          </a:xfrm>
          <a:custGeom>
            <a:avLst/>
            <a:gdLst>
              <a:gd name="connsiteX0" fmla="*/ 1569084 w 1570463"/>
              <a:gd name="connsiteY0" fmla="*/ 32436 h 489090"/>
              <a:gd name="connsiteX1" fmla="*/ 559434 w 1570463"/>
              <a:gd name="connsiteY1" fmla="*/ 70536 h 489090"/>
              <a:gd name="connsiteX2" fmla="*/ 651509 w 1570463"/>
              <a:gd name="connsiteY2" fmla="*/ 76886 h 489090"/>
              <a:gd name="connsiteX3" fmla="*/ 3809 w 1570463"/>
              <a:gd name="connsiteY3" fmla="*/ 486461 h 489090"/>
              <a:gd name="connsiteX4" fmla="*/ 403859 w 1570463"/>
              <a:gd name="connsiteY4" fmla="*/ 241986 h 489090"/>
              <a:gd name="connsiteX5" fmla="*/ 822959 w 1570463"/>
              <a:gd name="connsiteY5" fmla="*/ 29261 h 489090"/>
              <a:gd name="connsiteX6" fmla="*/ 778509 w 1570463"/>
              <a:gd name="connsiteY6" fmla="*/ 3861 h 489090"/>
              <a:gd name="connsiteX7" fmla="*/ 1569084 w 1570463"/>
              <a:gd name="connsiteY7" fmla="*/ 32436 h 4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463" h="489090">
                <a:moveTo>
                  <a:pt x="1569084" y="32436"/>
                </a:moveTo>
                <a:cubicBezTo>
                  <a:pt x="1532572" y="43548"/>
                  <a:pt x="712363" y="63128"/>
                  <a:pt x="559434" y="70536"/>
                </a:cubicBezTo>
                <a:cubicBezTo>
                  <a:pt x="406505" y="77944"/>
                  <a:pt x="744113" y="7565"/>
                  <a:pt x="651509" y="76886"/>
                </a:cubicBezTo>
                <a:cubicBezTo>
                  <a:pt x="558905" y="146207"/>
                  <a:pt x="45084" y="458944"/>
                  <a:pt x="3809" y="486461"/>
                </a:cubicBezTo>
                <a:cubicBezTo>
                  <a:pt x="-37466" y="513978"/>
                  <a:pt x="267334" y="318186"/>
                  <a:pt x="403859" y="241986"/>
                </a:cubicBezTo>
                <a:cubicBezTo>
                  <a:pt x="540384" y="165786"/>
                  <a:pt x="760517" y="68948"/>
                  <a:pt x="822959" y="29261"/>
                </a:cubicBezTo>
                <a:cubicBezTo>
                  <a:pt x="885401" y="-10426"/>
                  <a:pt x="650451" y="686"/>
                  <a:pt x="778509" y="3861"/>
                </a:cubicBezTo>
                <a:cubicBezTo>
                  <a:pt x="906567" y="7036"/>
                  <a:pt x="1605596" y="21324"/>
                  <a:pt x="1569084" y="3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D83409F-211A-C46A-555B-2B5F861B3304}"/>
              </a:ext>
            </a:extLst>
          </p:cNvPr>
          <p:cNvSpPr/>
          <p:nvPr/>
        </p:nvSpPr>
        <p:spPr>
          <a:xfrm>
            <a:off x="6465934" y="780015"/>
            <a:ext cx="422595" cy="1405705"/>
          </a:xfrm>
          <a:custGeom>
            <a:avLst/>
            <a:gdLst>
              <a:gd name="connsiteX0" fmla="*/ 180 w 422595"/>
              <a:gd name="connsiteY0" fmla="*/ 128 h 1405705"/>
              <a:gd name="connsiteX1" fmla="*/ 283209 w 422595"/>
              <a:gd name="connsiteY1" fmla="*/ 511756 h 1405705"/>
              <a:gd name="connsiteX2" fmla="*/ 199752 w 422595"/>
              <a:gd name="connsiteY2" fmla="*/ 428299 h 1405705"/>
              <a:gd name="connsiteX3" fmla="*/ 294095 w 422595"/>
              <a:gd name="connsiteY3" fmla="*/ 729471 h 1405705"/>
              <a:gd name="connsiteX4" fmla="*/ 217895 w 422595"/>
              <a:gd name="connsiteY4" fmla="*/ 613356 h 1405705"/>
              <a:gd name="connsiteX5" fmla="*/ 156209 w 422595"/>
              <a:gd name="connsiteY5" fmla="*/ 773014 h 1405705"/>
              <a:gd name="connsiteX6" fmla="*/ 261437 w 422595"/>
              <a:gd name="connsiteY6" fmla="*/ 1012499 h 1405705"/>
              <a:gd name="connsiteX7" fmla="*/ 181609 w 422595"/>
              <a:gd name="connsiteY7" fmla="*/ 889128 h 1405705"/>
              <a:gd name="connsiteX8" fmla="*/ 421095 w 422595"/>
              <a:gd name="connsiteY8" fmla="*/ 1404385 h 1405705"/>
              <a:gd name="connsiteX9" fmla="*/ 279580 w 422595"/>
              <a:gd name="connsiteY9" fmla="*/ 1027014 h 1405705"/>
              <a:gd name="connsiteX10" fmla="*/ 203380 w 422595"/>
              <a:gd name="connsiteY10" fmla="*/ 700442 h 1405705"/>
              <a:gd name="connsiteX11" fmla="*/ 243295 w 422595"/>
              <a:gd name="connsiteY11" fmla="*/ 743985 h 1405705"/>
              <a:gd name="connsiteX12" fmla="*/ 221523 w 422595"/>
              <a:gd name="connsiteY12" fmla="*/ 384756 h 1405705"/>
              <a:gd name="connsiteX13" fmla="*/ 239666 w 422595"/>
              <a:gd name="connsiteY13" fmla="*/ 460956 h 1405705"/>
              <a:gd name="connsiteX14" fmla="*/ 180 w 422595"/>
              <a:gd name="connsiteY14" fmla="*/ 128 h 140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595" h="1405705">
                <a:moveTo>
                  <a:pt x="180" y="128"/>
                </a:moveTo>
                <a:cubicBezTo>
                  <a:pt x="7437" y="8595"/>
                  <a:pt x="249947" y="440394"/>
                  <a:pt x="283209" y="511756"/>
                </a:cubicBezTo>
                <a:cubicBezTo>
                  <a:pt x="316471" y="583118"/>
                  <a:pt x="197938" y="392013"/>
                  <a:pt x="199752" y="428299"/>
                </a:cubicBezTo>
                <a:cubicBezTo>
                  <a:pt x="201566" y="464585"/>
                  <a:pt x="291071" y="698628"/>
                  <a:pt x="294095" y="729471"/>
                </a:cubicBezTo>
                <a:cubicBezTo>
                  <a:pt x="297119" y="760314"/>
                  <a:pt x="240876" y="606099"/>
                  <a:pt x="217895" y="613356"/>
                </a:cubicBezTo>
                <a:cubicBezTo>
                  <a:pt x="194914" y="620613"/>
                  <a:pt x="148952" y="706490"/>
                  <a:pt x="156209" y="773014"/>
                </a:cubicBezTo>
                <a:cubicBezTo>
                  <a:pt x="163466" y="839538"/>
                  <a:pt x="257204" y="993147"/>
                  <a:pt x="261437" y="1012499"/>
                </a:cubicBezTo>
                <a:cubicBezTo>
                  <a:pt x="265670" y="1031851"/>
                  <a:pt x="154999" y="823814"/>
                  <a:pt x="181609" y="889128"/>
                </a:cubicBezTo>
                <a:cubicBezTo>
                  <a:pt x="208219" y="954442"/>
                  <a:pt x="404767" y="1381404"/>
                  <a:pt x="421095" y="1404385"/>
                </a:cubicBezTo>
                <a:cubicBezTo>
                  <a:pt x="437423" y="1427366"/>
                  <a:pt x="315866" y="1144338"/>
                  <a:pt x="279580" y="1027014"/>
                </a:cubicBezTo>
                <a:cubicBezTo>
                  <a:pt x="243294" y="909690"/>
                  <a:pt x="209427" y="747613"/>
                  <a:pt x="203380" y="700442"/>
                </a:cubicBezTo>
                <a:cubicBezTo>
                  <a:pt x="197333" y="653271"/>
                  <a:pt x="240271" y="796599"/>
                  <a:pt x="243295" y="743985"/>
                </a:cubicBezTo>
                <a:cubicBezTo>
                  <a:pt x="246319" y="691371"/>
                  <a:pt x="222128" y="431927"/>
                  <a:pt x="221523" y="384756"/>
                </a:cubicBezTo>
                <a:cubicBezTo>
                  <a:pt x="220918" y="337585"/>
                  <a:pt x="272928" y="519013"/>
                  <a:pt x="239666" y="460956"/>
                </a:cubicBezTo>
                <a:cubicBezTo>
                  <a:pt x="206404" y="402899"/>
                  <a:pt x="-7077" y="-8339"/>
                  <a:pt x="18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180D7D7-64AC-F885-F801-17150DE6B81E}"/>
              </a:ext>
            </a:extLst>
          </p:cNvPr>
          <p:cNvSpPr/>
          <p:nvPr/>
        </p:nvSpPr>
        <p:spPr>
          <a:xfrm>
            <a:off x="6424585" y="936144"/>
            <a:ext cx="398808" cy="1245737"/>
          </a:xfrm>
          <a:custGeom>
            <a:avLst/>
            <a:gdLst>
              <a:gd name="connsiteX0" fmla="*/ 5244 w 398808"/>
              <a:gd name="connsiteY0" fmla="*/ 65342 h 1245737"/>
              <a:gd name="connsiteX1" fmla="*/ 34272 w 398808"/>
              <a:gd name="connsiteY1" fmla="*/ 123399 h 1245737"/>
              <a:gd name="connsiteX2" fmla="*/ 161272 w 398808"/>
              <a:gd name="connsiteY2" fmla="*/ 446342 h 1245737"/>
              <a:gd name="connsiteX3" fmla="*/ 154015 w 398808"/>
              <a:gd name="connsiteY3" fmla="*/ 362885 h 1245737"/>
              <a:gd name="connsiteX4" fmla="*/ 88701 w 398808"/>
              <a:gd name="connsiteY4" fmla="*/ 576970 h 1245737"/>
              <a:gd name="connsiteX5" fmla="*/ 179415 w 398808"/>
              <a:gd name="connsiteY5" fmla="*/ 776542 h 1245737"/>
              <a:gd name="connsiteX6" fmla="*/ 88701 w 398808"/>
              <a:gd name="connsiteY6" fmla="*/ 638656 h 1245737"/>
              <a:gd name="connsiteX7" fmla="*/ 389872 w 398808"/>
              <a:gd name="connsiteY7" fmla="*/ 1215599 h 1245737"/>
              <a:gd name="connsiteX8" fmla="*/ 302786 w 398808"/>
              <a:gd name="connsiteY8" fmla="*/ 1103113 h 1245737"/>
              <a:gd name="connsiteX9" fmla="*/ 132244 w 398808"/>
              <a:gd name="connsiteY9" fmla="*/ 580599 h 1245737"/>
              <a:gd name="connsiteX10" fmla="*/ 143129 w 398808"/>
              <a:gd name="connsiteY10" fmla="*/ 653170 h 1245737"/>
              <a:gd name="connsiteX11" fmla="*/ 103215 w 398808"/>
              <a:gd name="connsiteY11" fmla="*/ 315713 h 1245737"/>
              <a:gd name="connsiteX12" fmla="*/ 117729 w 398808"/>
              <a:gd name="connsiteY12" fmla="*/ 301199 h 1245737"/>
              <a:gd name="connsiteX13" fmla="*/ 106844 w 398808"/>
              <a:gd name="connsiteY13" fmla="*/ 27 h 1245737"/>
              <a:gd name="connsiteX14" fmla="*/ 121358 w 398808"/>
              <a:gd name="connsiteY14" fmla="*/ 319342 h 1245737"/>
              <a:gd name="connsiteX15" fmla="*/ 5244 w 398808"/>
              <a:gd name="connsiteY15" fmla="*/ 65342 h 124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808" h="1245737">
                <a:moveTo>
                  <a:pt x="5244" y="65342"/>
                </a:moveTo>
                <a:cubicBezTo>
                  <a:pt x="-9270" y="32685"/>
                  <a:pt x="8267" y="59899"/>
                  <a:pt x="34272" y="123399"/>
                </a:cubicBezTo>
                <a:cubicBezTo>
                  <a:pt x="60277" y="186899"/>
                  <a:pt x="141315" y="406428"/>
                  <a:pt x="161272" y="446342"/>
                </a:cubicBezTo>
                <a:cubicBezTo>
                  <a:pt x="181229" y="486256"/>
                  <a:pt x="166110" y="341114"/>
                  <a:pt x="154015" y="362885"/>
                </a:cubicBezTo>
                <a:cubicBezTo>
                  <a:pt x="141920" y="384656"/>
                  <a:pt x="84468" y="508027"/>
                  <a:pt x="88701" y="576970"/>
                </a:cubicBezTo>
                <a:cubicBezTo>
                  <a:pt x="92934" y="645913"/>
                  <a:pt x="179415" y="766261"/>
                  <a:pt x="179415" y="776542"/>
                </a:cubicBezTo>
                <a:cubicBezTo>
                  <a:pt x="179415" y="786823"/>
                  <a:pt x="53625" y="565480"/>
                  <a:pt x="88701" y="638656"/>
                </a:cubicBezTo>
                <a:cubicBezTo>
                  <a:pt x="123777" y="711832"/>
                  <a:pt x="354191" y="1138190"/>
                  <a:pt x="389872" y="1215599"/>
                </a:cubicBezTo>
                <a:cubicBezTo>
                  <a:pt x="425553" y="1293009"/>
                  <a:pt x="345724" y="1208946"/>
                  <a:pt x="302786" y="1103113"/>
                </a:cubicBezTo>
                <a:cubicBezTo>
                  <a:pt x="259848" y="997280"/>
                  <a:pt x="158854" y="655590"/>
                  <a:pt x="132244" y="580599"/>
                </a:cubicBezTo>
                <a:cubicBezTo>
                  <a:pt x="105635" y="505609"/>
                  <a:pt x="147967" y="697318"/>
                  <a:pt x="143129" y="653170"/>
                </a:cubicBezTo>
                <a:cubicBezTo>
                  <a:pt x="138291" y="609022"/>
                  <a:pt x="107448" y="374375"/>
                  <a:pt x="103215" y="315713"/>
                </a:cubicBezTo>
                <a:cubicBezTo>
                  <a:pt x="98982" y="257051"/>
                  <a:pt x="117124" y="353813"/>
                  <a:pt x="117729" y="301199"/>
                </a:cubicBezTo>
                <a:cubicBezTo>
                  <a:pt x="118334" y="248585"/>
                  <a:pt x="106239" y="-2997"/>
                  <a:pt x="106844" y="27"/>
                </a:cubicBezTo>
                <a:cubicBezTo>
                  <a:pt x="107449" y="3051"/>
                  <a:pt x="136477" y="306037"/>
                  <a:pt x="121358" y="319342"/>
                </a:cubicBezTo>
                <a:cubicBezTo>
                  <a:pt x="106239" y="332647"/>
                  <a:pt x="19758" y="97999"/>
                  <a:pt x="5244" y="65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C76C306-DC0D-620B-60B5-E76FAB21A783}"/>
              </a:ext>
            </a:extLst>
          </p:cNvPr>
          <p:cNvSpPr/>
          <p:nvPr/>
        </p:nvSpPr>
        <p:spPr>
          <a:xfrm>
            <a:off x="5209144" y="983692"/>
            <a:ext cx="994880" cy="741701"/>
          </a:xfrm>
          <a:custGeom>
            <a:avLst/>
            <a:gdLst>
              <a:gd name="connsiteX0" fmla="*/ 988456 w 994880"/>
              <a:gd name="connsiteY0" fmla="*/ 6908 h 741701"/>
              <a:gd name="connsiteX1" fmla="*/ 30513 w 994880"/>
              <a:gd name="connsiteY1" fmla="*/ 718108 h 741701"/>
              <a:gd name="connsiteX2" fmla="*/ 273627 w 994880"/>
              <a:gd name="connsiteY2" fmla="*/ 543937 h 741701"/>
              <a:gd name="connsiteX3" fmla="*/ 636485 w 994880"/>
              <a:gd name="connsiteY3" fmla="*/ 268165 h 741701"/>
              <a:gd name="connsiteX4" fmla="*/ 458685 w 994880"/>
              <a:gd name="connsiteY4" fmla="*/ 351622 h 741701"/>
              <a:gd name="connsiteX5" fmla="*/ 988456 w 994880"/>
              <a:gd name="connsiteY5" fmla="*/ 6908 h 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80" h="741701">
                <a:moveTo>
                  <a:pt x="988456" y="6908"/>
                </a:moveTo>
                <a:cubicBezTo>
                  <a:pt x="917094" y="67989"/>
                  <a:pt x="149651" y="628603"/>
                  <a:pt x="30513" y="718108"/>
                </a:cubicBezTo>
                <a:cubicBezTo>
                  <a:pt x="-88625" y="807613"/>
                  <a:pt x="172632" y="618927"/>
                  <a:pt x="273627" y="543937"/>
                </a:cubicBezTo>
                <a:cubicBezTo>
                  <a:pt x="374622" y="468947"/>
                  <a:pt x="605642" y="300217"/>
                  <a:pt x="636485" y="268165"/>
                </a:cubicBezTo>
                <a:cubicBezTo>
                  <a:pt x="667328" y="236113"/>
                  <a:pt x="403047" y="394560"/>
                  <a:pt x="458685" y="351622"/>
                </a:cubicBezTo>
                <a:cubicBezTo>
                  <a:pt x="514323" y="308684"/>
                  <a:pt x="1059818" y="-54173"/>
                  <a:pt x="988456" y="6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C179038-BE08-0D99-0AEE-9AB9A92BFD54}"/>
              </a:ext>
            </a:extLst>
          </p:cNvPr>
          <p:cNvSpPr/>
          <p:nvPr/>
        </p:nvSpPr>
        <p:spPr>
          <a:xfrm>
            <a:off x="4990968" y="2753754"/>
            <a:ext cx="238585" cy="1495272"/>
          </a:xfrm>
          <a:custGeom>
            <a:avLst/>
            <a:gdLst>
              <a:gd name="connsiteX0" fmla="*/ 237803 w 238585"/>
              <a:gd name="connsiteY0" fmla="*/ 332 h 1495272"/>
              <a:gd name="connsiteX1" fmla="*/ 81775 w 238585"/>
              <a:gd name="connsiteY1" fmla="*/ 842160 h 1495272"/>
              <a:gd name="connsiteX2" fmla="*/ 99918 w 238585"/>
              <a:gd name="connsiteY2" fmla="*/ 667989 h 1495272"/>
              <a:gd name="connsiteX3" fmla="*/ 23718 w 238585"/>
              <a:gd name="connsiteY3" fmla="*/ 1477160 h 1495272"/>
              <a:gd name="connsiteX4" fmla="*/ 30975 w 238585"/>
              <a:gd name="connsiteY4" fmla="*/ 1168732 h 1495272"/>
              <a:gd name="connsiteX5" fmla="*/ 63632 w 238585"/>
              <a:gd name="connsiteY5" fmla="*/ 461160 h 1495272"/>
              <a:gd name="connsiteX6" fmla="*/ 5575 w 238585"/>
              <a:gd name="connsiteY6" fmla="*/ 736932 h 1495272"/>
              <a:gd name="connsiteX7" fmla="*/ 237803 w 238585"/>
              <a:gd name="connsiteY7" fmla="*/ 332 h 14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85" h="1495272">
                <a:moveTo>
                  <a:pt x="237803" y="332"/>
                </a:moveTo>
                <a:cubicBezTo>
                  <a:pt x="250503" y="17870"/>
                  <a:pt x="104756" y="730884"/>
                  <a:pt x="81775" y="842160"/>
                </a:cubicBezTo>
                <a:cubicBezTo>
                  <a:pt x="58794" y="953436"/>
                  <a:pt x="109594" y="562156"/>
                  <a:pt x="99918" y="667989"/>
                </a:cubicBezTo>
                <a:cubicBezTo>
                  <a:pt x="90242" y="773822"/>
                  <a:pt x="35208" y="1393703"/>
                  <a:pt x="23718" y="1477160"/>
                </a:cubicBezTo>
                <a:cubicBezTo>
                  <a:pt x="12228" y="1560617"/>
                  <a:pt x="24323" y="1338065"/>
                  <a:pt x="30975" y="1168732"/>
                </a:cubicBezTo>
                <a:cubicBezTo>
                  <a:pt x="37627" y="999399"/>
                  <a:pt x="67865" y="533127"/>
                  <a:pt x="63632" y="461160"/>
                </a:cubicBezTo>
                <a:cubicBezTo>
                  <a:pt x="59399" y="389193"/>
                  <a:pt x="-21639" y="810108"/>
                  <a:pt x="5575" y="736932"/>
                </a:cubicBezTo>
                <a:cubicBezTo>
                  <a:pt x="32789" y="663756"/>
                  <a:pt x="225103" y="-17206"/>
                  <a:pt x="23780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2476DD5-53BF-B65F-0727-DF5F8292AA04}"/>
              </a:ext>
            </a:extLst>
          </p:cNvPr>
          <p:cNvSpPr/>
          <p:nvPr/>
        </p:nvSpPr>
        <p:spPr>
          <a:xfrm>
            <a:off x="5328802" y="4087912"/>
            <a:ext cx="780717" cy="1164465"/>
          </a:xfrm>
          <a:custGeom>
            <a:avLst/>
            <a:gdLst>
              <a:gd name="connsiteX0" fmla="*/ 34227 w 780717"/>
              <a:gd name="connsiteY0" fmla="*/ 16002 h 1164465"/>
              <a:gd name="connsiteX1" fmla="*/ 411598 w 780717"/>
              <a:gd name="connsiteY1" fmla="*/ 632859 h 1164465"/>
              <a:gd name="connsiteX2" fmla="*/ 386198 w 780717"/>
              <a:gd name="connsiteY2" fmla="*/ 582059 h 1164465"/>
              <a:gd name="connsiteX3" fmla="*/ 767198 w 780717"/>
              <a:gd name="connsiteY3" fmla="*/ 1140859 h 1164465"/>
              <a:gd name="connsiteX4" fmla="*/ 701884 w 780717"/>
              <a:gd name="connsiteY4" fmla="*/ 1068288 h 1164465"/>
              <a:gd name="connsiteX5" fmla="*/ 193884 w 780717"/>
              <a:gd name="connsiteY5" fmla="*/ 545774 h 1164465"/>
              <a:gd name="connsiteX6" fmla="*/ 248312 w 780717"/>
              <a:gd name="connsiteY6" fmla="*/ 654631 h 1164465"/>
              <a:gd name="connsiteX7" fmla="*/ 45112 w 780717"/>
              <a:gd name="connsiteY7" fmla="*/ 219202 h 1164465"/>
              <a:gd name="connsiteX8" fmla="*/ 34227 w 780717"/>
              <a:gd name="connsiteY8" fmla="*/ 16002 h 11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717" h="1164465">
                <a:moveTo>
                  <a:pt x="34227" y="16002"/>
                </a:moveTo>
                <a:cubicBezTo>
                  <a:pt x="95308" y="84945"/>
                  <a:pt x="352936" y="538516"/>
                  <a:pt x="411598" y="632859"/>
                </a:cubicBezTo>
                <a:cubicBezTo>
                  <a:pt x="470260" y="727202"/>
                  <a:pt x="326931" y="497392"/>
                  <a:pt x="386198" y="582059"/>
                </a:cubicBezTo>
                <a:cubicBezTo>
                  <a:pt x="445465" y="666726"/>
                  <a:pt x="714584" y="1059821"/>
                  <a:pt x="767198" y="1140859"/>
                </a:cubicBezTo>
                <a:cubicBezTo>
                  <a:pt x="819812" y="1221897"/>
                  <a:pt x="701884" y="1068288"/>
                  <a:pt x="701884" y="1068288"/>
                </a:cubicBezTo>
                <a:cubicBezTo>
                  <a:pt x="606332" y="969107"/>
                  <a:pt x="269479" y="614717"/>
                  <a:pt x="193884" y="545774"/>
                </a:cubicBezTo>
                <a:cubicBezTo>
                  <a:pt x="118289" y="476831"/>
                  <a:pt x="273107" y="709060"/>
                  <a:pt x="248312" y="654631"/>
                </a:cubicBezTo>
                <a:cubicBezTo>
                  <a:pt x="223517" y="600202"/>
                  <a:pt x="85631" y="321407"/>
                  <a:pt x="45112" y="219202"/>
                </a:cubicBezTo>
                <a:cubicBezTo>
                  <a:pt x="4593" y="116997"/>
                  <a:pt x="-26854" y="-52941"/>
                  <a:pt x="34227" y="16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2AA87EA1-04BE-F00E-A40E-C7437AF7831F}"/>
              </a:ext>
            </a:extLst>
          </p:cNvPr>
          <p:cNvSpPr/>
          <p:nvPr/>
        </p:nvSpPr>
        <p:spPr>
          <a:xfrm>
            <a:off x="5595146" y="4633209"/>
            <a:ext cx="740724" cy="1470604"/>
          </a:xfrm>
          <a:custGeom>
            <a:avLst/>
            <a:gdLst>
              <a:gd name="connsiteX0" fmla="*/ 352083 w 740724"/>
              <a:gd name="connsiteY0" fmla="*/ 410505 h 1470604"/>
              <a:gd name="connsiteX1" fmla="*/ 704054 w 740724"/>
              <a:gd name="connsiteY1" fmla="*/ 784248 h 1470604"/>
              <a:gd name="connsiteX2" fmla="*/ 733083 w 740724"/>
              <a:gd name="connsiteY2" fmla="*/ 1125334 h 1470604"/>
              <a:gd name="connsiteX3" fmla="*/ 733083 w 740724"/>
              <a:gd name="connsiteY3" fmla="*/ 1001962 h 1470604"/>
              <a:gd name="connsiteX4" fmla="*/ 722197 w 740724"/>
              <a:gd name="connsiteY4" fmla="*/ 1451905 h 1470604"/>
              <a:gd name="connsiteX5" fmla="*/ 714940 w 740724"/>
              <a:gd name="connsiteY5" fmla="*/ 1332162 h 1470604"/>
              <a:gd name="connsiteX6" fmla="*/ 598825 w 740724"/>
              <a:gd name="connsiteY6" fmla="*/ 849562 h 1470604"/>
              <a:gd name="connsiteX7" fmla="*/ 635111 w 740724"/>
              <a:gd name="connsiteY7" fmla="*/ 998334 h 1470604"/>
              <a:gd name="connsiteX8" fmla="*/ 105340 w 740724"/>
              <a:gd name="connsiteY8" fmla="*/ 283505 h 1470604"/>
              <a:gd name="connsiteX9" fmla="*/ 304911 w 740724"/>
              <a:gd name="connsiteY9" fmla="*/ 490334 h 1470604"/>
              <a:gd name="connsiteX10" fmla="*/ 111 w 740724"/>
              <a:gd name="connsiteY10" fmla="*/ 477 h 1470604"/>
              <a:gd name="connsiteX11" fmla="*/ 352083 w 740724"/>
              <a:gd name="connsiteY11" fmla="*/ 410505 h 14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0724" h="1470604">
                <a:moveTo>
                  <a:pt x="352083" y="410505"/>
                </a:moveTo>
                <a:cubicBezTo>
                  <a:pt x="469407" y="541133"/>
                  <a:pt x="640554" y="665110"/>
                  <a:pt x="704054" y="784248"/>
                </a:cubicBezTo>
                <a:cubicBezTo>
                  <a:pt x="767554" y="903386"/>
                  <a:pt x="728245" y="1089048"/>
                  <a:pt x="733083" y="1125334"/>
                </a:cubicBezTo>
                <a:cubicBezTo>
                  <a:pt x="737921" y="1161620"/>
                  <a:pt x="734897" y="947534"/>
                  <a:pt x="733083" y="1001962"/>
                </a:cubicBezTo>
                <a:cubicBezTo>
                  <a:pt x="731269" y="1056390"/>
                  <a:pt x="725221" y="1396872"/>
                  <a:pt x="722197" y="1451905"/>
                </a:cubicBezTo>
                <a:cubicBezTo>
                  <a:pt x="719173" y="1506938"/>
                  <a:pt x="735502" y="1432553"/>
                  <a:pt x="714940" y="1332162"/>
                </a:cubicBezTo>
                <a:cubicBezTo>
                  <a:pt x="694378" y="1231771"/>
                  <a:pt x="612130" y="905200"/>
                  <a:pt x="598825" y="849562"/>
                </a:cubicBezTo>
                <a:cubicBezTo>
                  <a:pt x="585520" y="793924"/>
                  <a:pt x="717358" y="1092677"/>
                  <a:pt x="635111" y="998334"/>
                </a:cubicBezTo>
                <a:cubicBezTo>
                  <a:pt x="552864" y="903991"/>
                  <a:pt x="160373" y="368171"/>
                  <a:pt x="105340" y="283505"/>
                </a:cubicBezTo>
                <a:cubicBezTo>
                  <a:pt x="50307" y="198839"/>
                  <a:pt x="322449" y="537505"/>
                  <a:pt x="304911" y="490334"/>
                </a:cubicBezTo>
                <a:cubicBezTo>
                  <a:pt x="287373" y="443163"/>
                  <a:pt x="-6541" y="14386"/>
                  <a:pt x="111" y="477"/>
                </a:cubicBezTo>
                <a:cubicBezTo>
                  <a:pt x="6763" y="-13432"/>
                  <a:pt x="234759" y="279877"/>
                  <a:pt x="352083" y="410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C872D145-DD18-CFA7-4B45-8194CFC43EC8}"/>
              </a:ext>
            </a:extLst>
          </p:cNvPr>
          <p:cNvSpPr/>
          <p:nvPr/>
        </p:nvSpPr>
        <p:spPr>
          <a:xfrm>
            <a:off x="5246764" y="4339769"/>
            <a:ext cx="190650" cy="1009733"/>
          </a:xfrm>
          <a:custGeom>
            <a:avLst/>
            <a:gdLst>
              <a:gd name="connsiteX0" fmla="*/ 3779 w 190650"/>
              <a:gd name="connsiteY0" fmla="*/ 2 h 1009733"/>
              <a:gd name="connsiteX1" fmla="*/ 61836 w 190650"/>
              <a:gd name="connsiteY1" fmla="*/ 529774 h 1009733"/>
              <a:gd name="connsiteX2" fmla="*/ 185207 w 190650"/>
              <a:gd name="connsiteY2" fmla="*/ 997860 h 1009733"/>
              <a:gd name="connsiteX3" fmla="*/ 152550 w 190650"/>
              <a:gd name="connsiteY3" fmla="*/ 830945 h 1009733"/>
              <a:gd name="connsiteX4" fmla="*/ 7407 w 190650"/>
              <a:gd name="connsiteY4" fmla="*/ 410031 h 1009733"/>
              <a:gd name="connsiteX5" fmla="*/ 18293 w 190650"/>
              <a:gd name="connsiteY5" fmla="*/ 537031 h 1009733"/>
              <a:gd name="connsiteX6" fmla="*/ 3779 w 190650"/>
              <a:gd name="connsiteY6" fmla="*/ 2 h 10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50" h="1009733">
                <a:moveTo>
                  <a:pt x="3779" y="2"/>
                </a:moveTo>
                <a:cubicBezTo>
                  <a:pt x="11036" y="-1207"/>
                  <a:pt x="31598" y="363464"/>
                  <a:pt x="61836" y="529774"/>
                </a:cubicBezTo>
                <a:cubicBezTo>
                  <a:pt x="92074" y="696084"/>
                  <a:pt x="170088" y="947665"/>
                  <a:pt x="185207" y="997860"/>
                </a:cubicBezTo>
                <a:cubicBezTo>
                  <a:pt x="200326" y="1048055"/>
                  <a:pt x="182183" y="928916"/>
                  <a:pt x="152550" y="830945"/>
                </a:cubicBezTo>
                <a:cubicBezTo>
                  <a:pt x="122917" y="732974"/>
                  <a:pt x="29783" y="459017"/>
                  <a:pt x="7407" y="410031"/>
                </a:cubicBezTo>
                <a:cubicBezTo>
                  <a:pt x="-14969" y="361045"/>
                  <a:pt x="20712" y="601740"/>
                  <a:pt x="18293" y="537031"/>
                </a:cubicBezTo>
                <a:cubicBezTo>
                  <a:pt x="15874" y="472322"/>
                  <a:pt x="-3478" y="1211"/>
                  <a:pt x="37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05DC07B-9C77-9A1D-A3E9-BA71EDF1C645}"/>
              </a:ext>
            </a:extLst>
          </p:cNvPr>
          <p:cNvSpPr/>
          <p:nvPr/>
        </p:nvSpPr>
        <p:spPr>
          <a:xfrm>
            <a:off x="4874191" y="4101077"/>
            <a:ext cx="439561" cy="1539244"/>
          </a:xfrm>
          <a:custGeom>
            <a:avLst/>
            <a:gdLst>
              <a:gd name="connsiteX0" fmla="*/ 2609 w 439561"/>
              <a:gd name="connsiteY0" fmla="*/ 6466 h 1539244"/>
              <a:gd name="connsiteX1" fmla="*/ 53409 w 439561"/>
              <a:gd name="connsiteY1" fmla="*/ 626952 h 1539244"/>
              <a:gd name="connsiteX2" fmla="*/ 53409 w 439561"/>
              <a:gd name="connsiteY2" fmla="*/ 612437 h 1539244"/>
              <a:gd name="connsiteX3" fmla="*/ 427152 w 439561"/>
              <a:gd name="connsiteY3" fmla="*/ 1512323 h 1539244"/>
              <a:gd name="connsiteX4" fmla="*/ 321923 w 439561"/>
              <a:gd name="connsiteY4" fmla="*/ 1254694 h 1539244"/>
              <a:gd name="connsiteX5" fmla="*/ 42523 w 439561"/>
              <a:gd name="connsiteY5" fmla="*/ 753952 h 1539244"/>
              <a:gd name="connsiteX6" fmla="*/ 9866 w 439561"/>
              <a:gd name="connsiteY6" fmla="*/ 329409 h 1539244"/>
              <a:gd name="connsiteX7" fmla="*/ 2609 w 439561"/>
              <a:gd name="connsiteY7" fmla="*/ 6466 h 153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61" h="1539244">
                <a:moveTo>
                  <a:pt x="2609" y="6466"/>
                </a:moveTo>
                <a:cubicBezTo>
                  <a:pt x="9866" y="56057"/>
                  <a:pt x="44942" y="525957"/>
                  <a:pt x="53409" y="626952"/>
                </a:cubicBezTo>
                <a:cubicBezTo>
                  <a:pt x="61876" y="727947"/>
                  <a:pt x="-8881" y="464875"/>
                  <a:pt x="53409" y="612437"/>
                </a:cubicBezTo>
                <a:cubicBezTo>
                  <a:pt x="115699" y="759999"/>
                  <a:pt x="382400" y="1405280"/>
                  <a:pt x="427152" y="1512323"/>
                </a:cubicBezTo>
                <a:cubicBezTo>
                  <a:pt x="471904" y="1619366"/>
                  <a:pt x="386028" y="1381089"/>
                  <a:pt x="321923" y="1254694"/>
                </a:cubicBezTo>
                <a:cubicBezTo>
                  <a:pt x="257818" y="1128299"/>
                  <a:pt x="94533" y="908166"/>
                  <a:pt x="42523" y="753952"/>
                </a:cubicBezTo>
                <a:cubicBezTo>
                  <a:pt x="-9487" y="599738"/>
                  <a:pt x="14704" y="453990"/>
                  <a:pt x="9866" y="329409"/>
                </a:cubicBezTo>
                <a:cubicBezTo>
                  <a:pt x="5028" y="204828"/>
                  <a:pt x="-4648" y="-43125"/>
                  <a:pt x="2609" y="6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AD4FFFD-6FC6-553B-F0C5-43178C867363}"/>
              </a:ext>
            </a:extLst>
          </p:cNvPr>
          <p:cNvSpPr/>
          <p:nvPr/>
        </p:nvSpPr>
        <p:spPr>
          <a:xfrm>
            <a:off x="5445780" y="4941231"/>
            <a:ext cx="632881" cy="1292898"/>
          </a:xfrm>
          <a:custGeom>
            <a:avLst/>
            <a:gdLst>
              <a:gd name="connsiteX0" fmla="*/ 706 w 632881"/>
              <a:gd name="connsiteY0" fmla="*/ 883 h 1292898"/>
              <a:gd name="connsiteX1" fmla="*/ 414363 w 632881"/>
              <a:gd name="connsiteY1" fmla="*/ 512512 h 1292898"/>
              <a:gd name="connsiteX2" fmla="*/ 574020 w 632881"/>
              <a:gd name="connsiteY2" fmla="*/ 882626 h 1292898"/>
              <a:gd name="connsiteX3" fmla="*/ 632077 w 632881"/>
              <a:gd name="connsiteY3" fmla="*/ 1289026 h 1292898"/>
              <a:gd name="connsiteX4" fmla="*/ 599420 w 632881"/>
              <a:gd name="connsiteY4" fmla="*/ 1053169 h 1292898"/>
              <a:gd name="connsiteX5" fmla="*/ 486934 w 632881"/>
              <a:gd name="connsiteY5" fmla="*/ 501626 h 1292898"/>
              <a:gd name="connsiteX6" fmla="*/ 523220 w 632881"/>
              <a:gd name="connsiteY6" fmla="*/ 643140 h 1292898"/>
              <a:gd name="connsiteX7" fmla="*/ 706 w 632881"/>
              <a:gd name="connsiteY7" fmla="*/ 883 h 12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881" h="1292898">
                <a:moveTo>
                  <a:pt x="706" y="883"/>
                </a:moveTo>
                <a:cubicBezTo>
                  <a:pt x="-17437" y="-20888"/>
                  <a:pt x="318811" y="365555"/>
                  <a:pt x="414363" y="512512"/>
                </a:cubicBezTo>
                <a:cubicBezTo>
                  <a:pt x="509915" y="659469"/>
                  <a:pt x="537734" y="753207"/>
                  <a:pt x="574020" y="882626"/>
                </a:cubicBezTo>
                <a:cubicBezTo>
                  <a:pt x="610306" y="1012045"/>
                  <a:pt x="627844" y="1260602"/>
                  <a:pt x="632077" y="1289026"/>
                </a:cubicBezTo>
                <a:cubicBezTo>
                  <a:pt x="636310" y="1317450"/>
                  <a:pt x="623611" y="1184402"/>
                  <a:pt x="599420" y="1053169"/>
                </a:cubicBezTo>
                <a:cubicBezTo>
                  <a:pt x="575230" y="921936"/>
                  <a:pt x="499634" y="569964"/>
                  <a:pt x="486934" y="501626"/>
                </a:cubicBezTo>
                <a:cubicBezTo>
                  <a:pt x="474234" y="433288"/>
                  <a:pt x="608491" y="733249"/>
                  <a:pt x="523220" y="643140"/>
                </a:cubicBezTo>
                <a:cubicBezTo>
                  <a:pt x="437949" y="553031"/>
                  <a:pt x="18849" y="22654"/>
                  <a:pt x="706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4CA175D-4EDB-5F67-E837-C10106EF18F5}"/>
              </a:ext>
            </a:extLst>
          </p:cNvPr>
          <p:cNvSpPr/>
          <p:nvPr/>
        </p:nvSpPr>
        <p:spPr>
          <a:xfrm>
            <a:off x="4758708" y="5002678"/>
            <a:ext cx="506506" cy="1048252"/>
          </a:xfrm>
          <a:custGeom>
            <a:avLst/>
            <a:gdLst>
              <a:gd name="connsiteX0" fmla="*/ 368463 w 506506"/>
              <a:gd name="connsiteY0" fmla="*/ 1122 h 1048252"/>
              <a:gd name="connsiteX1" fmla="*/ 299521 w 506506"/>
              <a:gd name="connsiteY1" fmla="*/ 454693 h 1048252"/>
              <a:gd name="connsiteX2" fmla="*/ 328549 w 506506"/>
              <a:gd name="connsiteY2" fmla="*/ 588951 h 1048252"/>
              <a:gd name="connsiteX3" fmla="*/ 1978 w 506506"/>
              <a:gd name="connsiteY3" fmla="*/ 1046151 h 1048252"/>
              <a:gd name="connsiteX4" fmla="*/ 183406 w 506506"/>
              <a:gd name="connsiteY4" fmla="*/ 770379 h 1048252"/>
              <a:gd name="connsiteX5" fmla="*/ 506349 w 506506"/>
              <a:gd name="connsiteY5" fmla="*/ 284151 h 1048252"/>
              <a:gd name="connsiteX6" fmla="*/ 139863 w 506506"/>
              <a:gd name="connsiteY6" fmla="*/ 962693 h 1048252"/>
              <a:gd name="connsiteX7" fmla="*/ 350321 w 506506"/>
              <a:gd name="connsiteY7" fmla="*/ 345836 h 1048252"/>
              <a:gd name="connsiteX8" fmla="*/ 368463 w 506506"/>
              <a:gd name="connsiteY8" fmla="*/ 1122 h 104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506" h="1048252">
                <a:moveTo>
                  <a:pt x="368463" y="1122"/>
                </a:moveTo>
                <a:cubicBezTo>
                  <a:pt x="359996" y="19265"/>
                  <a:pt x="306173" y="356722"/>
                  <a:pt x="299521" y="454693"/>
                </a:cubicBezTo>
                <a:cubicBezTo>
                  <a:pt x="292869" y="552664"/>
                  <a:pt x="378139" y="490375"/>
                  <a:pt x="328549" y="588951"/>
                </a:cubicBezTo>
                <a:cubicBezTo>
                  <a:pt x="278959" y="687527"/>
                  <a:pt x="26168" y="1015913"/>
                  <a:pt x="1978" y="1046151"/>
                </a:cubicBezTo>
                <a:cubicBezTo>
                  <a:pt x="-22212" y="1076389"/>
                  <a:pt x="183406" y="770379"/>
                  <a:pt x="183406" y="770379"/>
                </a:cubicBezTo>
                <a:cubicBezTo>
                  <a:pt x="267468" y="643379"/>
                  <a:pt x="513606" y="252099"/>
                  <a:pt x="506349" y="284151"/>
                </a:cubicBezTo>
                <a:cubicBezTo>
                  <a:pt x="499092" y="316203"/>
                  <a:pt x="165868" y="952412"/>
                  <a:pt x="139863" y="962693"/>
                </a:cubicBezTo>
                <a:cubicBezTo>
                  <a:pt x="113858" y="972974"/>
                  <a:pt x="304964" y="503074"/>
                  <a:pt x="350321" y="345836"/>
                </a:cubicBezTo>
                <a:cubicBezTo>
                  <a:pt x="395678" y="188598"/>
                  <a:pt x="376930" y="-17021"/>
                  <a:pt x="368463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E7B352C-F9A3-1998-C7F9-D34267BEEC8E}"/>
              </a:ext>
            </a:extLst>
          </p:cNvPr>
          <p:cNvSpPr/>
          <p:nvPr/>
        </p:nvSpPr>
        <p:spPr>
          <a:xfrm>
            <a:off x="5073619" y="3540605"/>
            <a:ext cx="191903" cy="1575701"/>
          </a:xfrm>
          <a:custGeom>
            <a:avLst/>
            <a:gdLst>
              <a:gd name="connsiteX0" fmla="*/ 155152 w 191903"/>
              <a:gd name="connsiteY0" fmla="*/ 4509 h 1575701"/>
              <a:gd name="connsiteX1" fmla="*/ 60810 w 191903"/>
              <a:gd name="connsiteY1" fmla="*/ 661281 h 1575701"/>
              <a:gd name="connsiteX2" fmla="*/ 144267 w 191903"/>
              <a:gd name="connsiteY2" fmla="*/ 454452 h 1575701"/>
              <a:gd name="connsiteX3" fmla="*/ 140638 w 191903"/>
              <a:gd name="connsiteY3" fmla="*/ 802795 h 1575701"/>
              <a:gd name="connsiteX4" fmla="*/ 97095 w 191903"/>
              <a:gd name="connsiteY4" fmla="*/ 1111224 h 1575701"/>
              <a:gd name="connsiteX5" fmla="*/ 162410 w 191903"/>
              <a:gd name="connsiteY5" fmla="*/ 1575681 h 1575701"/>
              <a:gd name="connsiteX6" fmla="*/ 133381 w 191903"/>
              <a:gd name="connsiteY6" fmla="*/ 1093081 h 1575701"/>
              <a:gd name="connsiteX7" fmla="*/ 187810 w 191903"/>
              <a:gd name="connsiteY7" fmla="*/ 396395 h 1575701"/>
              <a:gd name="connsiteX8" fmla="*/ 2752 w 191903"/>
              <a:gd name="connsiteY8" fmla="*/ 791909 h 1575701"/>
              <a:gd name="connsiteX9" fmla="*/ 75324 w 191903"/>
              <a:gd name="connsiteY9" fmla="*/ 316566 h 1575701"/>
              <a:gd name="connsiteX10" fmla="*/ 53552 w 191903"/>
              <a:gd name="connsiteY10" fmla="*/ 370995 h 1575701"/>
              <a:gd name="connsiteX11" fmla="*/ 155152 w 191903"/>
              <a:gd name="connsiteY11" fmla="*/ 4509 h 15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03" h="1575701">
                <a:moveTo>
                  <a:pt x="155152" y="4509"/>
                </a:moveTo>
                <a:cubicBezTo>
                  <a:pt x="156362" y="52890"/>
                  <a:pt x="62624" y="586291"/>
                  <a:pt x="60810" y="661281"/>
                </a:cubicBezTo>
                <a:cubicBezTo>
                  <a:pt x="58996" y="736271"/>
                  <a:pt x="130962" y="430866"/>
                  <a:pt x="144267" y="454452"/>
                </a:cubicBezTo>
                <a:cubicBezTo>
                  <a:pt x="157572" y="478038"/>
                  <a:pt x="148500" y="693333"/>
                  <a:pt x="140638" y="802795"/>
                </a:cubicBezTo>
                <a:cubicBezTo>
                  <a:pt x="132776" y="912257"/>
                  <a:pt x="93466" y="982410"/>
                  <a:pt x="97095" y="1111224"/>
                </a:cubicBezTo>
                <a:cubicBezTo>
                  <a:pt x="100724" y="1240038"/>
                  <a:pt x="156362" y="1578705"/>
                  <a:pt x="162410" y="1575681"/>
                </a:cubicBezTo>
                <a:cubicBezTo>
                  <a:pt x="168458" y="1572657"/>
                  <a:pt x="129148" y="1289629"/>
                  <a:pt x="133381" y="1093081"/>
                </a:cubicBezTo>
                <a:cubicBezTo>
                  <a:pt x="137614" y="896533"/>
                  <a:pt x="209581" y="446590"/>
                  <a:pt x="187810" y="396395"/>
                </a:cubicBezTo>
                <a:cubicBezTo>
                  <a:pt x="166039" y="346200"/>
                  <a:pt x="21500" y="805214"/>
                  <a:pt x="2752" y="791909"/>
                </a:cubicBezTo>
                <a:cubicBezTo>
                  <a:pt x="-15996" y="778604"/>
                  <a:pt x="66857" y="386718"/>
                  <a:pt x="75324" y="316566"/>
                </a:cubicBezTo>
                <a:cubicBezTo>
                  <a:pt x="83791" y="246414"/>
                  <a:pt x="39038" y="430262"/>
                  <a:pt x="53552" y="370995"/>
                </a:cubicBezTo>
                <a:cubicBezTo>
                  <a:pt x="68066" y="311728"/>
                  <a:pt x="153942" y="-43872"/>
                  <a:pt x="155152" y="4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19D5BE2-DCF6-AA0C-B9F9-20D31E9EA8F7}"/>
              </a:ext>
            </a:extLst>
          </p:cNvPr>
          <p:cNvSpPr/>
          <p:nvPr/>
        </p:nvSpPr>
        <p:spPr>
          <a:xfrm>
            <a:off x="4960880" y="1389643"/>
            <a:ext cx="602310" cy="750156"/>
          </a:xfrm>
          <a:custGeom>
            <a:avLst/>
            <a:gdLst>
              <a:gd name="connsiteX0" fmla="*/ 601720 w 602310"/>
              <a:gd name="connsiteY0" fmla="*/ 100 h 750156"/>
              <a:gd name="connsiteX1" fmla="*/ 119120 w 602310"/>
              <a:gd name="connsiteY1" fmla="*/ 573414 h 750156"/>
              <a:gd name="connsiteX2" fmla="*/ 28406 w 602310"/>
              <a:gd name="connsiteY2" fmla="*/ 743957 h 750156"/>
              <a:gd name="connsiteX3" fmla="*/ 206206 w 602310"/>
              <a:gd name="connsiteY3" fmla="*/ 399243 h 750156"/>
              <a:gd name="connsiteX4" fmla="*/ 10263 w 602310"/>
              <a:gd name="connsiteY4" fmla="*/ 620586 h 750156"/>
              <a:gd name="connsiteX5" fmla="*/ 601720 w 602310"/>
              <a:gd name="connsiteY5" fmla="*/ 100 h 75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310" h="750156">
                <a:moveTo>
                  <a:pt x="601720" y="100"/>
                </a:moveTo>
                <a:cubicBezTo>
                  <a:pt x="619863" y="-7762"/>
                  <a:pt x="214672" y="449438"/>
                  <a:pt x="119120" y="573414"/>
                </a:cubicBezTo>
                <a:cubicBezTo>
                  <a:pt x="23568" y="697390"/>
                  <a:pt x="13892" y="772985"/>
                  <a:pt x="28406" y="743957"/>
                </a:cubicBezTo>
                <a:cubicBezTo>
                  <a:pt x="42920" y="714929"/>
                  <a:pt x="209230" y="419805"/>
                  <a:pt x="206206" y="399243"/>
                </a:cubicBezTo>
                <a:cubicBezTo>
                  <a:pt x="203182" y="378681"/>
                  <a:pt x="-53842" y="681667"/>
                  <a:pt x="10263" y="620586"/>
                </a:cubicBezTo>
                <a:cubicBezTo>
                  <a:pt x="74368" y="559505"/>
                  <a:pt x="583577" y="7962"/>
                  <a:pt x="60172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FBDF5A2C-2FFE-01B3-A396-F3EF8EE89D18}"/>
              </a:ext>
            </a:extLst>
          </p:cNvPr>
          <p:cNvSpPr/>
          <p:nvPr/>
        </p:nvSpPr>
        <p:spPr>
          <a:xfrm>
            <a:off x="6796046" y="1070235"/>
            <a:ext cx="1693860" cy="1302123"/>
          </a:xfrm>
          <a:custGeom>
            <a:avLst/>
            <a:gdLst>
              <a:gd name="connsiteX0" fmla="*/ 268 w 1693860"/>
              <a:gd name="connsiteY0" fmla="*/ 194 h 1302123"/>
              <a:gd name="connsiteX1" fmla="*/ 729611 w 1693860"/>
              <a:gd name="connsiteY1" fmla="*/ 250565 h 1302123"/>
              <a:gd name="connsiteX2" fmla="*/ 617125 w 1693860"/>
              <a:gd name="connsiteY2" fmla="*/ 159851 h 1302123"/>
              <a:gd name="connsiteX3" fmla="*/ 1143268 w 1693860"/>
              <a:gd name="connsiteY3" fmla="*/ 656965 h 1302123"/>
              <a:gd name="connsiteX4" fmla="*/ 1070697 w 1693860"/>
              <a:gd name="connsiteY4" fmla="*/ 558994 h 1302123"/>
              <a:gd name="connsiteX5" fmla="*/ 1673040 w 1693860"/>
              <a:gd name="connsiteY5" fmla="*/ 1270194 h 1302123"/>
              <a:gd name="connsiteX6" fmla="*/ 1455325 w 1693860"/>
              <a:gd name="connsiteY6" fmla="*/ 1070622 h 1302123"/>
              <a:gd name="connsiteX7" fmla="*/ 504640 w 1693860"/>
              <a:gd name="connsiteY7" fmla="*/ 112679 h 1302123"/>
              <a:gd name="connsiteX8" fmla="*/ 642525 w 1693860"/>
              <a:gd name="connsiteY8" fmla="*/ 207022 h 1302123"/>
              <a:gd name="connsiteX9" fmla="*/ 268 w 1693860"/>
              <a:gd name="connsiteY9" fmla="*/ 194 h 130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860" h="1302123">
                <a:moveTo>
                  <a:pt x="268" y="194"/>
                </a:moveTo>
                <a:cubicBezTo>
                  <a:pt x="14782" y="7451"/>
                  <a:pt x="626802" y="223956"/>
                  <a:pt x="729611" y="250565"/>
                </a:cubicBezTo>
                <a:cubicBezTo>
                  <a:pt x="832421" y="277175"/>
                  <a:pt x="548182" y="92118"/>
                  <a:pt x="617125" y="159851"/>
                </a:cubicBezTo>
                <a:cubicBezTo>
                  <a:pt x="686068" y="227584"/>
                  <a:pt x="1067673" y="590441"/>
                  <a:pt x="1143268" y="656965"/>
                </a:cubicBezTo>
                <a:cubicBezTo>
                  <a:pt x="1218863" y="723489"/>
                  <a:pt x="982402" y="456789"/>
                  <a:pt x="1070697" y="558994"/>
                </a:cubicBezTo>
                <a:cubicBezTo>
                  <a:pt x="1158992" y="661199"/>
                  <a:pt x="1608935" y="1184923"/>
                  <a:pt x="1673040" y="1270194"/>
                </a:cubicBezTo>
                <a:cubicBezTo>
                  <a:pt x="1737145" y="1355465"/>
                  <a:pt x="1650058" y="1263541"/>
                  <a:pt x="1455325" y="1070622"/>
                </a:cubicBezTo>
                <a:cubicBezTo>
                  <a:pt x="1260592" y="877703"/>
                  <a:pt x="640107" y="256612"/>
                  <a:pt x="504640" y="112679"/>
                </a:cubicBezTo>
                <a:cubicBezTo>
                  <a:pt x="369173" y="-31254"/>
                  <a:pt x="721749" y="223351"/>
                  <a:pt x="642525" y="207022"/>
                </a:cubicBezTo>
                <a:cubicBezTo>
                  <a:pt x="563301" y="190694"/>
                  <a:pt x="-14246" y="-7063"/>
                  <a:pt x="26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D340B0A-6C72-6354-6274-09DE6AD77CAB}"/>
              </a:ext>
            </a:extLst>
          </p:cNvPr>
          <p:cNvSpPr/>
          <p:nvPr/>
        </p:nvSpPr>
        <p:spPr>
          <a:xfrm>
            <a:off x="6645068" y="1738083"/>
            <a:ext cx="1763206" cy="1000466"/>
          </a:xfrm>
          <a:custGeom>
            <a:avLst/>
            <a:gdLst>
              <a:gd name="connsiteX0" fmla="*/ 2475 w 1763206"/>
              <a:gd name="connsiteY0" fmla="*/ 3 h 1000466"/>
              <a:gd name="connsiteX1" fmla="*/ 524989 w 1763206"/>
              <a:gd name="connsiteY1" fmla="*/ 410031 h 1000466"/>
              <a:gd name="connsiteX2" fmla="*/ 481446 w 1763206"/>
              <a:gd name="connsiteY2" fmla="*/ 333831 h 1000466"/>
              <a:gd name="connsiteX3" fmla="*/ 1036618 w 1763206"/>
              <a:gd name="connsiteY3" fmla="*/ 558803 h 1000466"/>
              <a:gd name="connsiteX4" fmla="*/ 942275 w 1763206"/>
              <a:gd name="connsiteY4" fmla="*/ 500746 h 1000466"/>
              <a:gd name="connsiteX5" fmla="*/ 1740561 w 1763206"/>
              <a:gd name="connsiteY5" fmla="*/ 986974 h 1000466"/>
              <a:gd name="connsiteX6" fmla="*/ 1450275 w 1763206"/>
              <a:gd name="connsiteY6" fmla="*/ 820060 h 1000466"/>
              <a:gd name="connsiteX7" fmla="*/ 481446 w 1763206"/>
              <a:gd name="connsiteY7" fmla="*/ 351974 h 1000466"/>
              <a:gd name="connsiteX8" fmla="*/ 771732 w 1763206"/>
              <a:gd name="connsiteY8" fmla="*/ 417288 h 1000466"/>
              <a:gd name="connsiteX9" fmla="*/ 2475 w 1763206"/>
              <a:gd name="connsiteY9" fmla="*/ 3 h 100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3206" h="1000466">
                <a:moveTo>
                  <a:pt x="2475" y="3"/>
                </a:moveTo>
                <a:cubicBezTo>
                  <a:pt x="-38649" y="-1206"/>
                  <a:pt x="445161" y="354393"/>
                  <a:pt x="524989" y="410031"/>
                </a:cubicBezTo>
                <a:cubicBezTo>
                  <a:pt x="604818" y="465669"/>
                  <a:pt x="396175" y="309036"/>
                  <a:pt x="481446" y="333831"/>
                </a:cubicBezTo>
                <a:cubicBezTo>
                  <a:pt x="566717" y="358626"/>
                  <a:pt x="959813" y="530984"/>
                  <a:pt x="1036618" y="558803"/>
                </a:cubicBezTo>
                <a:cubicBezTo>
                  <a:pt x="1113423" y="586622"/>
                  <a:pt x="942275" y="500746"/>
                  <a:pt x="942275" y="500746"/>
                </a:cubicBezTo>
                <a:lnTo>
                  <a:pt x="1740561" y="986974"/>
                </a:lnTo>
                <a:cubicBezTo>
                  <a:pt x="1825228" y="1040193"/>
                  <a:pt x="1660127" y="925893"/>
                  <a:pt x="1450275" y="820060"/>
                </a:cubicBezTo>
                <a:cubicBezTo>
                  <a:pt x="1240423" y="714227"/>
                  <a:pt x="594536" y="419103"/>
                  <a:pt x="481446" y="351974"/>
                </a:cubicBezTo>
                <a:cubicBezTo>
                  <a:pt x="368356" y="284845"/>
                  <a:pt x="852165" y="480788"/>
                  <a:pt x="771732" y="417288"/>
                </a:cubicBezTo>
                <a:cubicBezTo>
                  <a:pt x="691299" y="353788"/>
                  <a:pt x="43599" y="1212"/>
                  <a:pt x="24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3C53BEB-3026-FC34-A6F8-41A349073932}"/>
              </a:ext>
            </a:extLst>
          </p:cNvPr>
          <p:cNvSpPr/>
          <p:nvPr/>
        </p:nvSpPr>
        <p:spPr>
          <a:xfrm>
            <a:off x="8026379" y="2915811"/>
            <a:ext cx="307307" cy="636564"/>
          </a:xfrm>
          <a:custGeom>
            <a:avLst/>
            <a:gdLst>
              <a:gd name="connsiteX0" fmla="*/ 21 w 307307"/>
              <a:gd name="connsiteY0" fmla="*/ 1560 h 636564"/>
              <a:gd name="connsiteX1" fmla="*/ 134278 w 307307"/>
              <a:gd name="connsiteY1" fmla="*/ 513189 h 636564"/>
              <a:gd name="connsiteX2" fmla="*/ 134278 w 307307"/>
              <a:gd name="connsiteY2" fmla="*/ 320875 h 636564"/>
              <a:gd name="connsiteX3" fmla="*/ 235878 w 307307"/>
              <a:gd name="connsiteY3" fmla="*/ 636560 h 636564"/>
              <a:gd name="connsiteX4" fmla="*/ 279421 w 307307"/>
              <a:gd name="connsiteY4" fmla="*/ 328132 h 636564"/>
              <a:gd name="connsiteX5" fmla="*/ 304821 w 307307"/>
              <a:gd name="connsiteY5" fmla="*/ 161218 h 636564"/>
              <a:gd name="connsiteX6" fmla="*/ 217735 w 307307"/>
              <a:gd name="connsiteY6" fmla="*/ 469646 h 636564"/>
              <a:gd name="connsiteX7" fmla="*/ 156050 w 307307"/>
              <a:gd name="connsiteY7" fmla="*/ 339018 h 636564"/>
              <a:gd name="connsiteX8" fmla="*/ 145164 w 307307"/>
              <a:gd name="connsiteY8" fmla="*/ 353532 h 636564"/>
              <a:gd name="connsiteX9" fmla="*/ 21 w 307307"/>
              <a:gd name="connsiteY9" fmla="*/ 1560 h 63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307" h="636564">
                <a:moveTo>
                  <a:pt x="21" y="1560"/>
                </a:moveTo>
                <a:cubicBezTo>
                  <a:pt x="-1793" y="28169"/>
                  <a:pt x="111902" y="459970"/>
                  <a:pt x="134278" y="513189"/>
                </a:cubicBezTo>
                <a:cubicBezTo>
                  <a:pt x="156654" y="566408"/>
                  <a:pt x="117345" y="300313"/>
                  <a:pt x="134278" y="320875"/>
                </a:cubicBezTo>
                <a:cubicBezTo>
                  <a:pt x="151211" y="341437"/>
                  <a:pt x="211688" y="635351"/>
                  <a:pt x="235878" y="636560"/>
                </a:cubicBezTo>
                <a:cubicBezTo>
                  <a:pt x="260068" y="637769"/>
                  <a:pt x="267931" y="407356"/>
                  <a:pt x="279421" y="328132"/>
                </a:cubicBezTo>
                <a:cubicBezTo>
                  <a:pt x="290911" y="248908"/>
                  <a:pt x="315102" y="137632"/>
                  <a:pt x="304821" y="161218"/>
                </a:cubicBezTo>
                <a:cubicBezTo>
                  <a:pt x="294540" y="184804"/>
                  <a:pt x="242530" y="440013"/>
                  <a:pt x="217735" y="469646"/>
                </a:cubicBezTo>
                <a:cubicBezTo>
                  <a:pt x="192940" y="499279"/>
                  <a:pt x="168145" y="358370"/>
                  <a:pt x="156050" y="339018"/>
                </a:cubicBezTo>
                <a:cubicBezTo>
                  <a:pt x="143955" y="319666"/>
                  <a:pt x="166331" y="410380"/>
                  <a:pt x="145164" y="353532"/>
                </a:cubicBezTo>
                <a:cubicBezTo>
                  <a:pt x="123997" y="296684"/>
                  <a:pt x="1835" y="-25049"/>
                  <a:pt x="21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30781ED-60C5-E52C-B32E-D0A822EEEEFA}"/>
              </a:ext>
            </a:extLst>
          </p:cNvPr>
          <p:cNvSpPr/>
          <p:nvPr/>
        </p:nvSpPr>
        <p:spPr>
          <a:xfrm>
            <a:off x="8080035" y="2576270"/>
            <a:ext cx="361427" cy="762124"/>
          </a:xfrm>
          <a:custGeom>
            <a:avLst/>
            <a:gdLst>
              <a:gd name="connsiteX0" fmla="*/ 360022 w 361427"/>
              <a:gd name="connsiteY0" fmla="*/ 16 h 762124"/>
              <a:gd name="connsiteX1" fmla="*/ 124165 w 361427"/>
              <a:gd name="connsiteY1" fmla="*/ 341101 h 762124"/>
              <a:gd name="connsiteX2" fmla="*/ 87879 w 361427"/>
              <a:gd name="connsiteY2" fmla="*/ 428187 h 762124"/>
              <a:gd name="connsiteX3" fmla="*/ 138679 w 361427"/>
              <a:gd name="connsiteY3" fmla="*/ 315701 h 762124"/>
              <a:gd name="connsiteX4" fmla="*/ 33451 w 361427"/>
              <a:gd name="connsiteY4" fmla="*/ 635016 h 762124"/>
              <a:gd name="connsiteX5" fmla="*/ 135051 w 361427"/>
              <a:gd name="connsiteY5" fmla="*/ 446330 h 762124"/>
              <a:gd name="connsiteX6" fmla="*/ 76994 w 361427"/>
              <a:gd name="connsiteY6" fmla="*/ 762016 h 762124"/>
              <a:gd name="connsiteX7" fmla="*/ 149565 w 361427"/>
              <a:gd name="connsiteY7" fmla="*/ 406416 h 762124"/>
              <a:gd name="connsiteX8" fmla="*/ 47965 w 361427"/>
              <a:gd name="connsiteY8" fmla="*/ 511644 h 762124"/>
              <a:gd name="connsiteX9" fmla="*/ 233022 w 361427"/>
              <a:gd name="connsiteY9" fmla="*/ 181444 h 762124"/>
              <a:gd name="connsiteX10" fmla="*/ 794 w 361427"/>
              <a:gd name="connsiteY10" fmla="*/ 355616 h 762124"/>
              <a:gd name="connsiteX11" fmla="*/ 360022 w 361427"/>
              <a:gd name="connsiteY11" fmla="*/ 16 h 7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427" h="762124">
                <a:moveTo>
                  <a:pt x="360022" y="16"/>
                </a:moveTo>
                <a:cubicBezTo>
                  <a:pt x="380584" y="-2403"/>
                  <a:pt x="169522" y="269739"/>
                  <a:pt x="124165" y="341101"/>
                </a:cubicBezTo>
                <a:cubicBezTo>
                  <a:pt x="78808" y="412463"/>
                  <a:pt x="85460" y="432420"/>
                  <a:pt x="87879" y="428187"/>
                </a:cubicBezTo>
                <a:cubicBezTo>
                  <a:pt x="90298" y="423954"/>
                  <a:pt x="147750" y="281230"/>
                  <a:pt x="138679" y="315701"/>
                </a:cubicBezTo>
                <a:cubicBezTo>
                  <a:pt x="129608" y="350173"/>
                  <a:pt x="34056" y="613245"/>
                  <a:pt x="33451" y="635016"/>
                </a:cubicBezTo>
                <a:cubicBezTo>
                  <a:pt x="32846" y="656787"/>
                  <a:pt x="127794" y="425163"/>
                  <a:pt x="135051" y="446330"/>
                </a:cubicBezTo>
                <a:cubicBezTo>
                  <a:pt x="142308" y="467497"/>
                  <a:pt x="74575" y="768668"/>
                  <a:pt x="76994" y="762016"/>
                </a:cubicBezTo>
                <a:cubicBezTo>
                  <a:pt x="79413" y="755364"/>
                  <a:pt x="154403" y="448145"/>
                  <a:pt x="149565" y="406416"/>
                </a:cubicBezTo>
                <a:cubicBezTo>
                  <a:pt x="144727" y="364687"/>
                  <a:pt x="34055" y="549139"/>
                  <a:pt x="47965" y="511644"/>
                </a:cubicBezTo>
                <a:cubicBezTo>
                  <a:pt x="61874" y="474149"/>
                  <a:pt x="240884" y="207449"/>
                  <a:pt x="233022" y="181444"/>
                </a:cubicBezTo>
                <a:cubicBezTo>
                  <a:pt x="225160" y="155439"/>
                  <a:pt x="-15535" y="381621"/>
                  <a:pt x="794" y="355616"/>
                </a:cubicBezTo>
                <a:cubicBezTo>
                  <a:pt x="17123" y="329611"/>
                  <a:pt x="339460" y="2435"/>
                  <a:pt x="3600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20E915D-7951-8152-A97E-71B7396CFC2D}"/>
              </a:ext>
            </a:extLst>
          </p:cNvPr>
          <p:cNvSpPr/>
          <p:nvPr/>
        </p:nvSpPr>
        <p:spPr>
          <a:xfrm>
            <a:off x="8126507" y="2388783"/>
            <a:ext cx="724715" cy="1653960"/>
          </a:xfrm>
          <a:custGeom>
            <a:avLst/>
            <a:gdLst>
              <a:gd name="connsiteX0" fmla="*/ 26893 w 724715"/>
              <a:gd name="connsiteY0" fmla="*/ 9703 h 1653960"/>
              <a:gd name="connsiteX1" fmla="*/ 84950 w 724715"/>
              <a:gd name="connsiteY1" fmla="*/ 56874 h 1653960"/>
              <a:gd name="connsiteX2" fmla="*/ 389750 w 724715"/>
              <a:gd name="connsiteY2" fmla="*/ 151217 h 1653960"/>
              <a:gd name="connsiteX3" fmla="*/ 484093 w 724715"/>
              <a:gd name="connsiteY3" fmla="*/ 423360 h 1653960"/>
              <a:gd name="connsiteX4" fmla="*/ 556664 w 724715"/>
              <a:gd name="connsiteY4" fmla="*/ 456017 h 1653960"/>
              <a:gd name="connsiteX5" fmla="*/ 614722 w 724715"/>
              <a:gd name="connsiteY5" fmla="*/ 593903 h 1653960"/>
              <a:gd name="connsiteX6" fmla="*/ 578436 w 724715"/>
              <a:gd name="connsiteY6" fmla="*/ 575760 h 1653960"/>
              <a:gd name="connsiteX7" fmla="*/ 723579 w 724715"/>
              <a:gd name="connsiteY7" fmla="*/ 1181731 h 1653960"/>
              <a:gd name="connsiteX8" fmla="*/ 647379 w 724715"/>
              <a:gd name="connsiteY8" fmla="*/ 945874 h 1653960"/>
              <a:gd name="connsiteX9" fmla="*/ 672779 w 724715"/>
              <a:gd name="connsiteY9" fmla="*/ 1653446 h 1653960"/>
              <a:gd name="connsiteX10" fmla="*/ 687293 w 724715"/>
              <a:gd name="connsiteY10" fmla="*/ 1043846 h 1653960"/>
              <a:gd name="connsiteX11" fmla="*/ 465950 w 724715"/>
              <a:gd name="connsiteY11" fmla="*/ 154846 h 1653960"/>
              <a:gd name="connsiteX12" fmla="*/ 465950 w 724715"/>
              <a:gd name="connsiteY12" fmla="*/ 249188 h 1653960"/>
              <a:gd name="connsiteX13" fmla="*/ 26893 w 724715"/>
              <a:gd name="connsiteY13" fmla="*/ 9703 h 165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4715" h="1653960">
                <a:moveTo>
                  <a:pt x="26893" y="9703"/>
                </a:moveTo>
                <a:cubicBezTo>
                  <a:pt x="-36607" y="-22349"/>
                  <a:pt x="24474" y="33288"/>
                  <a:pt x="84950" y="56874"/>
                </a:cubicBezTo>
                <a:cubicBezTo>
                  <a:pt x="145426" y="80460"/>
                  <a:pt x="323226" y="90136"/>
                  <a:pt x="389750" y="151217"/>
                </a:cubicBezTo>
                <a:cubicBezTo>
                  <a:pt x="456274" y="212298"/>
                  <a:pt x="456274" y="372560"/>
                  <a:pt x="484093" y="423360"/>
                </a:cubicBezTo>
                <a:cubicBezTo>
                  <a:pt x="511912" y="474160"/>
                  <a:pt x="534893" y="427593"/>
                  <a:pt x="556664" y="456017"/>
                </a:cubicBezTo>
                <a:cubicBezTo>
                  <a:pt x="578435" y="484441"/>
                  <a:pt x="611093" y="573946"/>
                  <a:pt x="614722" y="593903"/>
                </a:cubicBezTo>
                <a:cubicBezTo>
                  <a:pt x="618351" y="613860"/>
                  <a:pt x="560293" y="477789"/>
                  <a:pt x="578436" y="575760"/>
                </a:cubicBezTo>
                <a:cubicBezTo>
                  <a:pt x="596579" y="673731"/>
                  <a:pt x="712089" y="1120045"/>
                  <a:pt x="723579" y="1181731"/>
                </a:cubicBezTo>
                <a:cubicBezTo>
                  <a:pt x="735069" y="1243417"/>
                  <a:pt x="655846" y="867255"/>
                  <a:pt x="647379" y="945874"/>
                </a:cubicBezTo>
                <a:cubicBezTo>
                  <a:pt x="638912" y="1024493"/>
                  <a:pt x="666127" y="1637117"/>
                  <a:pt x="672779" y="1653446"/>
                </a:cubicBezTo>
                <a:cubicBezTo>
                  <a:pt x="679431" y="1669775"/>
                  <a:pt x="721765" y="1293613"/>
                  <a:pt x="687293" y="1043846"/>
                </a:cubicBezTo>
                <a:cubicBezTo>
                  <a:pt x="652822" y="794079"/>
                  <a:pt x="502840" y="287289"/>
                  <a:pt x="465950" y="154846"/>
                </a:cubicBezTo>
                <a:cubicBezTo>
                  <a:pt x="429060" y="22403"/>
                  <a:pt x="536707" y="271564"/>
                  <a:pt x="465950" y="249188"/>
                </a:cubicBezTo>
                <a:cubicBezTo>
                  <a:pt x="395193" y="226812"/>
                  <a:pt x="90393" y="41755"/>
                  <a:pt x="26893" y="9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41854F94-84C8-49AF-0F52-6F47815E3A7F}"/>
              </a:ext>
            </a:extLst>
          </p:cNvPr>
          <p:cNvSpPr/>
          <p:nvPr/>
        </p:nvSpPr>
        <p:spPr>
          <a:xfrm>
            <a:off x="8087280" y="4200310"/>
            <a:ext cx="178966" cy="1328619"/>
          </a:xfrm>
          <a:custGeom>
            <a:avLst/>
            <a:gdLst>
              <a:gd name="connsiteX0" fmla="*/ 40720 w 178966"/>
              <a:gd name="connsiteY0" fmla="*/ 1576 h 1328619"/>
              <a:gd name="connsiteX1" fmla="*/ 37091 w 178966"/>
              <a:gd name="connsiteY1" fmla="*/ 502319 h 1328619"/>
              <a:gd name="connsiteX2" fmla="*/ 142320 w 178966"/>
              <a:gd name="connsiteY2" fmla="*/ 839776 h 1328619"/>
              <a:gd name="connsiteX3" fmla="*/ 95149 w 178966"/>
              <a:gd name="connsiteY3" fmla="*/ 730919 h 1328619"/>
              <a:gd name="connsiteX4" fmla="*/ 178606 w 178966"/>
              <a:gd name="connsiteY4" fmla="*/ 1318747 h 1328619"/>
              <a:gd name="connsiteX5" fmla="*/ 120549 w 178966"/>
              <a:gd name="connsiteY5" fmla="*/ 1032090 h 1328619"/>
              <a:gd name="connsiteX6" fmla="*/ 8063 w 178966"/>
              <a:gd name="connsiteY6" fmla="*/ 186633 h 1328619"/>
              <a:gd name="connsiteX7" fmla="*/ 15320 w 178966"/>
              <a:gd name="connsiteY7" fmla="*/ 339033 h 1328619"/>
              <a:gd name="connsiteX8" fmla="*/ 40720 w 178966"/>
              <a:gd name="connsiteY8" fmla="*/ 1576 h 132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66" h="1328619">
                <a:moveTo>
                  <a:pt x="40720" y="1576"/>
                </a:moveTo>
                <a:cubicBezTo>
                  <a:pt x="44348" y="28790"/>
                  <a:pt x="20158" y="362619"/>
                  <a:pt x="37091" y="502319"/>
                </a:cubicBezTo>
                <a:cubicBezTo>
                  <a:pt x="54024" y="642019"/>
                  <a:pt x="132644" y="801676"/>
                  <a:pt x="142320" y="839776"/>
                </a:cubicBezTo>
                <a:cubicBezTo>
                  <a:pt x="151996" y="877876"/>
                  <a:pt x="89101" y="651091"/>
                  <a:pt x="95149" y="730919"/>
                </a:cubicBezTo>
                <a:cubicBezTo>
                  <a:pt x="101197" y="810748"/>
                  <a:pt x="174373" y="1268552"/>
                  <a:pt x="178606" y="1318747"/>
                </a:cubicBezTo>
                <a:cubicBezTo>
                  <a:pt x="182839" y="1368942"/>
                  <a:pt x="148973" y="1220776"/>
                  <a:pt x="120549" y="1032090"/>
                </a:cubicBezTo>
                <a:cubicBezTo>
                  <a:pt x="92125" y="843404"/>
                  <a:pt x="25601" y="302142"/>
                  <a:pt x="8063" y="186633"/>
                </a:cubicBezTo>
                <a:cubicBezTo>
                  <a:pt x="-9475" y="71124"/>
                  <a:pt x="5644" y="369876"/>
                  <a:pt x="15320" y="339033"/>
                </a:cubicBezTo>
                <a:cubicBezTo>
                  <a:pt x="24996" y="308190"/>
                  <a:pt x="37092" y="-25638"/>
                  <a:pt x="40720" y="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C6F16A8-1499-E727-407F-B9B79D2F0B47}"/>
              </a:ext>
            </a:extLst>
          </p:cNvPr>
          <p:cNvSpPr/>
          <p:nvPr/>
        </p:nvSpPr>
        <p:spPr>
          <a:xfrm>
            <a:off x="8843701" y="4134327"/>
            <a:ext cx="572640" cy="705515"/>
          </a:xfrm>
          <a:custGeom>
            <a:avLst/>
            <a:gdLst>
              <a:gd name="connsiteX0" fmla="*/ 6385 w 572640"/>
              <a:gd name="connsiteY0" fmla="*/ 20387 h 705515"/>
              <a:gd name="connsiteX1" fmla="*/ 329328 w 572640"/>
              <a:gd name="connsiteY1" fmla="*/ 673530 h 705515"/>
              <a:gd name="connsiteX2" fmla="*/ 176928 w 572640"/>
              <a:gd name="connsiteY2" fmla="*/ 611844 h 705515"/>
              <a:gd name="connsiteX3" fmla="*/ 572442 w 572640"/>
              <a:gd name="connsiteY3" fmla="*/ 695302 h 705515"/>
              <a:gd name="connsiteX4" fmla="*/ 234985 w 572640"/>
              <a:gd name="connsiteY4" fmla="*/ 695302 h 705515"/>
              <a:gd name="connsiteX5" fmla="*/ 155156 w 572640"/>
              <a:gd name="connsiteY5" fmla="*/ 695302 h 705515"/>
              <a:gd name="connsiteX6" fmla="*/ 209585 w 572640"/>
              <a:gd name="connsiteY6" fmla="*/ 557416 h 705515"/>
              <a:gd name="connsiteX7" fmla="*/ 107985 w 572640"/>
              <a:gd name="connsiteY7" fmla="*/ 114730 h 705515"/>
              <a:gd name="connsiteX8" fmla="*/ 115242 w 572640"/>
              <a:gd name="connsiteY8" fmla="*/ 161902 h 705515"/>
              <a:gd name="connsiteX9" fmla="*/ 6385 w 572640"/>
              <a:gd name="connsiteY9" fmla="*/ 20387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640" h="705515">
                <a:moveTo>
                  <a:pt x="6385" y="20387"/>
                </a:moveTo>
                <a:cubicBezTo>
                  <a:pt x="42066" y="105658"/>
                  <a:pt x="300904" y="574954"/>
                  <a:pt x="329328" y="673530"/>
                </a:cubicBezTo>
                <a:cubicBezTo>
                  <a:pt x="357752" y="772106"/>
                  <a:pt x="136409" y="608215"/>
                  <a:pt x="176928" y="611844"/>
                </a:cubicBezTo>
                <a:cubicBezTo>
                  <a:pt x="217447" y="615473"/>
                  <a:pt x="562766" y="681392"/>
                  <a:pt x="572442" y="695302"/>
                </a:cubicBezTo>
                <a:cubicBezTo>
                  <a:pt x="582118" y="709212"/>
                  <a:pt x="234985" y="695302"/>
                  <a:pt x="234985" y="695302"/>
                </a:cubicBezTo>
                <a:cubicBezTo>
                  <a:pt x="165437" y="695302"/>
                  <a:pt x="159389" y="718283"/>
                  <a:pt x="155156" y="695302"/>
                </a:cubicBezTo>
                <a:cubicBezTo>
                  <a:pt x="150923" y="672321"/>
                  <a:pt x="217447" y="654178"/>
                  <a:pt x="209585" y="557416"/>
                </a:cubicBezTo>
                <a:cubicBezTo>
                  <a:pt x="201723" y="460654"/>
                  <a:pt x="123709" y="180649"/>
                  <a:pt x="107985" y="114730"/>
                </a:cubicBezTo>
                <a:cubicBezTo>
                  <a:pt x="92261" y="48811"/>
                  <a:pt x="135199" y="180045"/>
                  <a:pt x="115242" y="161902"/>
                </a:cubicBezTo>
                <a:cubicBezTo>
                  <a:pt x="95285" y="143759"/>
                  <a:pt x="-29296" y="-64884"/>
                  <a:pt x="6385" y="2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C00CF34-9B92-8348-0110-000F03B7CDD3}"/>
              </a:ext>
            </a:extLst>
          </p:cNvPr>
          <p:cNvSpPr/>
          <p:nvPr/>
        </p:nvSpPr>
        <p:spPr>
          <a:xfrm>
            <a:off x="8589291" y="3517747"/>
            <a:ext cx="964458" cy="1658851"/>
          </a:xfrm>
          <a:custGeom>
            <a:avLst/>
            <a:gdLst>
              <a:gd name="connsiteX0" fmla="*/ 17680 w 964458"/>
              <a:gd name="connsiteY0" fmla="*/ 56396 h 1658851"/>
              <a:gd name="connsiteX1" fmla="*/ 35823 w 964458"/>
              <a:gd name="connsiteY1" fmla="*/ 165253 h 1658851"/>
              <a:gd name="connsiteX2" fmla="*/ 282566 w 964458"/>
              <a:gd name="connsiteY2" fmla="*/ 1137710 h 1658851"/>
              <a:gd name="connsiteX3" fmla="*/ 264423 w 964458"/>
              <a:gd name="connsiteY3" fmla="*/ 1017967 h 1658851"/>
              <a:gd name="connsiteX4" fmla="*/ 932080 w 964458"/>
              <a:gd name="connsiteY4" fmla="*/ 1627567 h 1658851"/>
              <a:gd name="connsiteX5" fmla="*/ 786938 w 964458"/>
              <a:gd name="connsiteY5" fmla="*/ 1486053 h 1658851"/>
              <a:gd name="connsiteX6" fmla="*/ 151938 w 964458"/>
              <a:gd name="connsiteY6" fmla="*/ 763967 h 1658851"/>
              <a:gd name="connsiteX7" fmla="*/ 191852 w 964458"/>
              <a:gd name="connsiteY7" fmla="*/ 756710 h 1658851"/>
              <a:gd name="connsiteX8" fmla="*/ 17680 w 964458"/>
              <a:gd name="connsiteY8" fmla="*/ 56396 h 165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58" h="1658851">
                <a:moveTo>
                  <a:pt x="17680" y="56396"/>
                </a:moveTo>
                <a:cubicBezTo>
                  <a:pt x="-8325" y="-42180"/>
                  <a:pt x="-8325" y="-14966"/>
                  <a:pt x="35823" y="165253"/>
                </a:cubicBezTo>
                <a:cubicBezTo>
                  <a:pt x="79971" y="345472"/>
                  <a:pt x="244466" y="995591"/>
                  <a:pt x="282566" y="1137710"/>
                </a:cubicBezTo>
                <a:cubicBezTo>
                  <a:pt x="320666" y="1279829"/>
                  <a:pt x="156171" y="936324"/>
                  <a:pt x="264423" y="1017967"/>
                </a:cubicBezTo>
                <a:cubicBezTo>
                  <a:pt x="372675" y="1099610"/>
                  <a:pt x="844994" y="1549553"/>
                  <a:pt x="932080" y="1627567"/>
                </a:cubicBezTo>
                <a:cubicBezTo>
                  <a:pt x="1019166" y="1705581"/>
                  <a:pt x="916962" y="1629986"/>
                  <a:pt x="786938" y="1486053"/>
                </a:cubicBezTo>
                <a:cubicBezTo>
                  <a:pt x="656914" y="1342120"/>
                  <a:pt x="251119" y="885524"/>
                  <a:pt x="151938" y="763967"/>
                </a:cubicBezTo>
                <a:cubicBezTo>
                  <a:pt x="52757" y="642410"/>
                  <a:pt x="215438" y="878872"/>
                  <a:pt x="191852" y="756710"/>
                </a:cubicBezTo>
                <a:cubicBezTo>
                  <a:pt x="168266" y="634548"/>
                  <a:pt x="43685" y="154972"/>
                  <a:pt x="17680" y="56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D6577E6-0E76-B25C-F3D7-3A91C5D36D41}"/>
              </a:ext>
            </a:extLst>
          </p:cNvPr>
          <p:cNvSpPr/>
          <p:nvPr/>
        </p:nvSpPr>
        <p:spPr>
          <a:xfrm>
            <a:off x="8428378" y="3938857"/>
            <a:ext cx="1208694" cy="1108813"/>
          </a:xfrm>
          <a:custGeom>
            <a:avLst/>
            <a:gdLst>
              <a:gd name="connsiteX0" fmla="*/ 793 w 1208694"/>
              <a:gd name="connsiteY0" fmla="*/ 1772 h 1108813"/>
              <a:gd name="connsiteX1" fmla="*/ 280193 w 1208694"/>
              <a:gd name="connsiteY1" fmla="*/ 731114 h 1108813"/>
              <a:gd name="connsiteX2" fmla="*/ 708365 w 1208694"/>
              <a:gd name="connsiteY2" fmla="*/ 934314 h 1108813"/>
              <a:gd name="connsiteX3" fmla="*/ 465251 w 1208694"/>
              <a:gd name="connsiteY3" fmla="*/ 908914 h 1108813"/>
              <a:gd name="connsiteX4" fmla="*/ 1198222 w 1208694"/>
              <a:gd name="connsiteY4" fmla="*/ 1108486 h 1108813"/>
              <a:gd name="connsiteX5" fmla="*/ 849879 w 1208694"/>
              <a:gd name="connsiteY5" fmla="*/ 948829 h 1108813"/>
              <a:gd name="connsiteX6" fmla="*/ 189479 w 1208694"/>
              <a:gd name="connsiteY6" fmla="*/ 687572 h 1108813"/>
              <a:gd name="connsiteX7" fmla="*/ 135051 w 1208694"/>
              <a:gd name="connsiteY7" fmla="*/ 368257 h 1108813"/>
              <a:gd name="connsiteX8" fmla="*/ 193108 w 1208694"/>
              <a:gd name="connsiteY8" fmla="*/ 520657 h 1108813"/>
              <a:gd name="connsiteX9" fmla="*/ 793 w 1208694"/>
              <a:gd name="connsiteY9" fmla="*/ 1772 h 110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694" h="1108813">
                <a:moveTo>
                  <a:pt x="793" y="1772"/>
                </a:moveTo>
                <a:cubicBezTo>
                  <a:pt x="15307" y="36848"/>
                  <a:pt x="162264" y="575690"/>
                  <a:pt x="280193" y="731114"/>
                </a:cubicBezTo>
                <a:cubicBezTo>
                  <a:pt x="398122" y="886538"/>
                  <a:pt x="677522" y="904681"/>
                  <a:pt x="708365" y="934314"/>
                </a:cubicBezTo>
                <a:cubicBezTo>
                  <a:pt x="739208" y="963947"/>
                  <a:pt x="383608" y="879885"/>
                  <a:pt x="465251" y="908914"/>
                </a:cubicBezTo>
                <a:cubicBezTo>
                  <a:pt x="546894" y="937943"/>
                  <a:pt x="1134117" y="1101834"/>
                  <a:pt x="1198222" y="1108486"/>
                </a:cubicBezTo>
                <a:cubicBezTo>
                  <a:pt x="1262327" y="1115138"/>
                  <a:pt x="1018003" y="1018981"/>
                  <a:pt x="849879" y="948829"/>
                </a:cubicBezTo>
                <a:cubicBezTo>
                  <a:pt x="681755" y="878677"/>
                  <a:pt x="308617" y="784334"/>
                  <a:pt x="189479" y="687572"/>
                </a:cubicBezTo>
                <a:cubicBezTo>
                  <a:pt x="70341" y="590810"/>
                  <a:pt x="134446" y="396076"/>
                  <a:pt x="135051" y="368257"/>
                </a:cubicBezTo>
                <a:cubicBezTo>
                  <a:pt x="135656" y="340438"/>
                  <a:pt x="210646" y="578109"/>
                  <a:pt x="193108" y="520657"/>
                </a:cubicBezTo>
                <a:cubicBezTo>
                  <a:pt x="175570" y="463205"/>
                  <a:pt x="-13721" y="-33304"/>
                  <a:pt x="793" y="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226126CC-808D-0CFE-8B7B-92258FE99032}"/>
              </a:ext>
            </a:extLst>
          </p:cNvPr>
          <p:cNvSpPr/>
          <p:nvPr/>
        </p:nvSpPr>
        <p:spPr>
          <a:xfrm>
            <a:off x="8283500" y="4008415"/>
            <a:ext cx="473147" cy="1452020"/>
          </a:xfrm>
          <a:custGeom>
            <a:avLst/>
            <a:gdLst>
              <a:gd name="connsiteX0" fmla="*/ 529 w 473147"/>
              <a:gd name="connsiteY0" fmla="*/ 1156 h 1452020"/>
              <a:gd name="connsiteX1" fmla="*/ 98500 w 473147"/>
              <a:gd name="connsiteY1" fmla="*/ 930071 h 1452020"/>
              <a:gd name="connsiteX2" fmla="*/ 472243 w 473147"/>
              <a:gd name="connsiteY2" fmla="*/ 1445328 h 1452020"/>
              <a:gd name="connsiteX3" fmla="*/ 210986 w 473147"/>
              <a:gd name="connsiteY3" fmla="*/ 1205842 h 1452020"/>
              <a:gd name="connsiteX4" fmla="*/ 464986 w 473147"/>
              <a:gd name="connsiteY4" fmla="*/ 1448956 h 1452020"/>
              <a:gd name="connsiteX5" fmla="*/ 116643 w 473147"/>
              <a:gd name="connsiteY5" fmla="*/ 995385 h 1452020"/>
              <a:gd name="connsiteX6" fmla="*/ 51329 w 473147"/>
              <a:gd name="connsiteY6" fmla="*/ 436585 h 1452020"/>
              <a:gd name="connsiteX7" fmla="*/ 58586 w 473147"/>
              <a:gd name="connsiteY7" fmla="*/ 730499 h 1452020"/>
              <a:gd name="connsiteX8" fmla="*/ 529 w 473147"/>
              <a:gd name="connsiteY8" fmla="*/ 1156 h 14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147" h="1452020">
                <a:moveTo>
                  <a:pt x="529" y="1156"/>
                </a:moveTo>
                <a:cubicBezTo>
                  <a:pt x="7181" y="34418"/>
                  <a:pt x="19881" y="689376"/>
                  <a:pt x="98500" y="930071"/>
                </a:cubicBezTo>
                <a:cubicBezTo>
                  <a:pt x="177119" y="1170766"/>
                  <a:pt x="453495" y="1399366"/>
                  <a:pt x="472243" y="1445328"/>
                </a:cubicBezTo>
                <a:cubicBezTo>
                  <a:pt x="490991" y="1491290"/>
                  <a:pt x="212195" y="1205237"/>
                  <a:pt x="210986" y="1205842"/>
                </a:cubicBezTo>
                <a:cubicBezTo>
                  <a:pt x="209777" y="1206447"/>
                  <a:pt x="480710" y="1484032"/>
                  <a:pt x="464986" y="1448956"/>
                </a:cubicBezTo>
                <a:cubicBezTo>
                  <a:pt x="449262" y="1413880"/>
                  <a:pt x="185586" y="1164114"/>
                  <a:pt x="116643" y="995385"/>
                </a:cubicBezTo>
                <a:cubicBezTo>
                  <a:pt x="47700" y="826657"/>
                  <a:pt x="61005" y="480733"/>
                  <a:pt x="51329" y="436585"/>
                </a:cubicBezTo>
                <a:cubicBezTo>
                  <a:pt x="41653" y="392437"/>
                  <a:pt x="65238" y="798232"/>
                  <a:pt x="58586" y="730499"/>
                </a:cubicBezTo>
                <a:cubicBezTo>
                  <a:pt x="51934" y="662766"/>
                  <a:pt x="-6123" y="-32106"/>
                  <a:pt x="529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7526F8C-E41F-082B-59B0-AD79594E0933}"/>
              </a:ext>
            </a:extLst>
          </p:cNvPr>
          <p:cNvSpPr/>
          <p:nvPr/>
        </p:nvSpPr>
        <p:spPr>
          <a:xfrm>
            <a:off x="8240444" y="4114552"/>
            <a:ext cx="440491" cy="1875010"/>
          </a:xfrm>
          <a:custGeom>
            <a:avLst/>
            <a:gdLst>
              <a:gd name="connsiteX0" fmla="*/ 42 w 440491"/>
              <a:gd name="connsiteY0" fmla="*/ 248 h 1875010"/>
              <a:gd name="connsiteX1" fmla="*/ 72613 w 440491"/>
              <a:gd name="connsiteY1" fmla="*/ 983591 h 1875010"/>
              <a:gd name="connsiteX2" fmla="*/ 439099 w 440491"/>
              <a:gd name="connsiteY2" fmla="*/ 1564162 h 1875010"/>
              <a:gd name="connsiteX3" fmla="*/ 206870 w 440491"/>
              <a:gd name="connsiteY3" fmla="*/ 1281134 h 1875010"/>
              <a:gd name="connsiteX4" fmla="*/ 439099 w 440491"/>
              <a:gd name="connsiteY4" fmla="*/ 1872591 h 1875010"/>
              <a:gd name="connsiteX5" fmla="*/ 279442 w 440491"/>
              <a:gd name="connsiteY5" fmla="*/ 1455305 h 1875010"/>
              <a:gd name="connsiteX6" fmla="*/ 72613 w 440491"/>
              <a:gd name="connsiteY6" fmla="*/ 620734 h 1875010"/>
              <a:gd name="connsiteX7" fmla="*/ 61727 w 440491"/>
              <a:gd name="connsiteY7" fmla="*/ 885619 h 1875010"/>
              <a:gd name="connsiteX8" fmla="*/ 42 w 440491"/>
              <a:gd name="connsiteY8" fmla="*/ 248 h 187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491" h="1875010">
                <a:moveTo>
                  <a:pt x="42" y="248"/>
                </a:moveTo>
                <a:cubicBezTo>
                  <a:pt x="1856" y="16577"/>
                  <a:pt x="-563" y="722939"/>
                  <a:pt x="72613" y="983591"/>
                </a:cubicBezTo>
                <a:cubicBezTo>
                  <a:pt x="145789" y="1244243"/>
                  <a:pt x="416723" y="1514572"/>
                  <a:pt x="439099" y="1564162"/>
                </a:cubicBezTo>
                <a:cubicBezTo>
                  <a:pt x="461475" y="1613752"/>
                  <a:pt x="206870" y="1229729"/>
                  <a:pt x="206870" y="1281134"/>
                </a:cubicBezTo>
                <a:cubicBezTo>
                  <a:pt x="206870" y="1332539"/>
                  <a:pt x="427004" y="1843563"/>
                  <a:pt x="439099" y="1872591"/>
                </a:cubicBezTo>
                <a:cubicBezTo>
                  <a:pt x="451194" y="1901620"/>
                  <a:pt x="340523" y="1663948"/>
                  <a:pt x="279442" y="1455305"/>
                </a:cubicBezTo>
                <a:cubicBezTo>
                  <a:pt x="218361" y="1246662"/>
                  <a:pt x="108899" y="715682"/>
                  <a:pt x="72613" y="620734"/>
                </a:cubicBezTo>
                <a:cubicBezTo>
                  <a:pt x="36327" y="525786"/>
                  <a:pt x="68379" y="993872"/>
                  <a:pt x="61727" y="885619"/>
                </a:cubicBezTo>
                <a:cubicBezTo>
                  <a:pt x="55075" y="777367"/>
                  <a:pt x="-1772" y="-16081"/>
                  <a:pt x="4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B8E7443-8557-6160-490F-3081CED4CAA7}"/>
              </a:ext>
            </a:extLst>
          </p:cNvPr>
          <p:cNvSpPr/>
          <p:nvPr/>
        </p:nvSpPr>
        <p:spPr>
          <a:xfrm>
            <a:off x="8328806" y="3962098"/>
            <a:ext cx="1105126" cy="1298440"/>
          </a:xfrm>
          <a:custGeom>
            <a:avLst/>
            <a:gdLst>
              <a:gd name="connsiteX0" fmla="*/ 2394 w 1105126"/>
              <a:gd name="connsiteY0" fmla="*/ 302 h 1298440"/>
              <a:gd name="connsiteX1" fmla="*/ 198337 w 1105126"/>
              <a:gd name="connsiteY1" fmla="*/ 831245 h 1298440"/>
              <a:gd name="connsiteX2" fmla="*/ 1072823 w 1105126"/>
              <a:gd name="connsiteY2" fmla="*/ 1277559 h 1298440"/>
              <a:gd name="connsiteX3" fmla="*/ 931308 w 1105126"/>
              <a:gd name="connsiteY3" fmla="*/ 1230388 h 1298440"/>
              <a:gd name="connsiteX4" fmla="*/ 147537 w 1105126"/>
              <a:gd name="connsiteY4" fmla="*/ 965502 h 1298440"/>
              <a:gd name="connsiteX5" fmla="*/ 230994 w 1105126"/>
              <a:gd name="connsiteY5" fmla="*/ 1016302 h 1298440"/>
              <a:gd name="connsiteX6" fmla="*/ 64080 w 1105126"/>
              <a:gd name="connsiteY6" fmla="*/ 584502 h 1298440"/>
              <a:gd name="connsiteX7" fmla="*/ 85851 w 1105126"/>
              <a:gd name="connsiteY7" fmla="*/ 733273 h 1298440"/>
              <a:gd name="connsiteX8" fmla="*/ 2394 w 1105126"/>
              <a:gd name="connsiteY8" fmla="*/ 302 h 129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126" h="1298440">
                <a:moveTo>
                  <a:pt x="2394" y="302"/>
                </a:moveTo>
                <a:cubicBezTo>
                  <a:pt x="21142" y="16631"/>
                  <a:pt x="19932" y="618369"/>
                  <a:pt x="198337" y="831245"/>
                </a:cubicBezTo>
                <a:cubicBezTo>
                  <a:pt x="376742" y="1044121"/>
                  <a:pt x="950661" y="1211035"/>
                  <a:pt x="1072823" y="1277559"/>
                </a:cubicBezTo>
                <a:cubicBezTo>
                  <a:pt x="1194985" y="1344083"/>
                  <a:pt x="931308" y="1230388"/>
                  <a:pt x="931308" y="1230388"/>
                </a:cubicBezTo>
                <a:lnTo>
                  <a:pt x="147537" y="965502"/>
                </a:lnTo>
                <a:cubicBezTo>
                  <a:pt x="30818" y="929821"/>
                  <a:pt x="244904" y="1079802"/>
                  <a:pt x="230994" y="1016302"/>
                </a:cubicBezTo>
                <a:cubicBezTo>
                  <a:pt x="217084" y="952802"/>
                  <a:pt x="88270" y="631673"/>
                  <a:pt x="64080" y="584502"/>
                </a:cubicBezTo>
                <a:cubicBezTo>
                  <a:pt x="39890" y="537331"/>
                  <a:pt x="90689" y="833059"/>
                  <a:pt x="85851" y="733273"/>
                </a:cubicBezTo>
                <a:cubicBezTo>
                  <a:pt x="81013" y="633487"/>
                  <a:pt x="-16354" y="-16027"/>
                  <a:pt x="239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AFB1EB8-5907-80AC-E3C3-A279FF140EA6}"/>
              </a:ext>
            </a:extLst>
          </p:cNvPr>
          <p:cNvSpPr/>
          <p:nvPr/>
        </p:nvSpPr>
        <p:spPr>
          <a:xfrm>
            <a:off x="8169432" y="4335761"/>
            <a:ext cx="639359" cy="1659739"/>
          </a:xfrm>
          <a:custGeom>
            <a:avLst/>
            <a:gdLst>
              <a:gd name="connsiteX0" fmla="*/ 27511 w 639359"/>
              <a:gd name="connsiteY0" fmla="*/ 382 h 1659739"/>
              <a:gd name="connsiteX1" fmla="*/ 92825 w 639359"/>
              <a:gd name="connsiteY1" fmla="*/ 816810 h 1659739"/>
              <a:gd name="connsiteX2" fmla="*/ 611711 w 639359"/>
              <a:gd name="connsiteY2" fmla="*/ 1600582 h 1659739"/>
              <a:gd name="connsiteX3" fmla="*/ 510111 w 639359"/>
              <a:gd name="connsiteY3" fmla="*/ 1484468 h 1659739"/>
              <a:gd name="connsiteX4" fmla="*/ 16625 w 639359"/>
              <a:gd name="connsiteY4" fmla="*/ 533782 h 1659739"/>
              <a:gd name="connsiteX5" fmla="*/ 107339 w 639359"/>
              <a:gd name="connsiteY5" fmla="*/ 707953 h 1659739"/>
              <a:gd name="connsiteX6" fmla="*/ 27511 w 639359"/>
              <a:gd name="connsiteY6" fmla="*/ 382 h 16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59" h="1659739">
                <a:moveTo>
                  <a:pt x="27511" y="382"/>
                </a:moveTo>
                <a:cubicBezTo>
                  <a:pt x="25092" y="18525"/>
                  <a:pt x="-4542" y="550110"/>
                  <a:pt x="92825" y="816810"/>
                </a:cubicBezTo>
                <a:cubicBezTo>
                  <a:pt x="190192" y="1083510"/>
                  <a:pt x="542163" y="1489306"/>
                  <a:pt x="611711" y="1600582"/>
                </a:cubicBezTo>
                <a:cubicBezTo>
                  <a:pt x="681259" y="1711858"/>
                  <a:pt x="609292" y="1662268"/>
                  <a:pt x="510111" y="1484468"/>
                </a:cubicBezTo>
                <a:cubicBezTo>
                  <a:pt x="410930" y="1306668"/>
                  <a:pt x="83754" y="663201"/>
                  <a:pt x="16625" y="533782"/>
                </a:cubicBezTo>
                <a:cubicBezTo>
                  <a:pt x="-50504" y="404363"/>
                  <a:pt x="107339" y="800482"/>
                  <a:pt x="107339" y="707953"/>
                </a:cubicBezTo>
                <a:cubicBezTo>
                  <a:pt x="107339" y="615424"/>
                  <a:pt x="29930" y="-17761"/>
                  <a:pt x="27511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C6EAC6A-AB5F-65F3-E299-B05D2A2A0D2E}"/>
              </a:ext>
            </a:extLst>
          </p:cNvPr>
          <p:cNvSpPr/>
          <p:nvPr/>
        </p:nvSpPr>
        <p:spPr>
          <a:xfrm>
            <a:off x="8197689" y="1653217"/>
            <a:ext cx="518865" cy="1387706"/>
          </a:xfrm>
          <a:custGeom>
            <a:avLst/>
            <a:gdLst>
              <a:gd name="connsiteX0" fmla="*/ 108111 w 518865"/>
              <a:gd name="connsiteY0" fmla="*/ 1412 h 1387706"/>
              <a:gd name="connsiteX1" fmla="*/ 264140 w 518865"/>
              <a:gd name="connsiteY1" fmla="*/ 679954 h 1387706"/>
              <a:gd name="connsiteX2" fmla="*/ 184311 w 518865"/>
              <a:gd name="connsiteY2" fmla="*/ 396926 h 1387706"/>
              <a:gd name="connsiteX3" fmla="*/ 507254 w 518865"/>
              <a:gd name="connsiteY3" fmla="*/ 1354869 h 1387706"/>
              <a:gd name="connsiteX4" fmla="*/ 405654 w 518865"/>
              <a:gd name="connsiteY4" fmla="*/ 1068212 h 1387706"/>
              <a:gd name="connsiteX5" fmla="*/ 10140 w 518865"/>
              <a:gd name="connsiteY5" fmla="*/ 124783 h 1387706"/>
              <a:gd name="connsiteX6" fmla="*/ 115368 w 518865"/>
              <a:gd name="connsiteY6" fmla="*/ 491269 h 1387706"/>
              <a:gd name="connsiteX7" fmla="*/ 108111 w 518865"/>
              <a:gd name="connsiteY7" fmla="*/ 1412 h 138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865" h="1387706">
                <a:moveTo>
                  <a:pt x="108111" y="1412"/>
                </a:moveTo>
                <a:cubicBezTo>
                  <a:pt x="132906" y="32859"/>
                  <a:pt x="251440" y="614035"/>
                  <a:pt x="264140" y="679954"/>
                </a:cubicBezTo>
                <a:cubicBezTo>
                  <a:pt x="276840" y="745873"/>
                  <a:pt x="143792" y="284440"/>
                  <a:pt x="184311" y="396926"/>
                </a:cubicBezTo>
                <a:cubicBezTo>
                  <a:pt x="224830" y="509412"/>
                  <a:pt x="470364" y="1242988"/>
                  <a:pt x="507254" y="1354869"/>
                </a:cubicBezTo>
                <a:cubicBezTo>
                  <a:pt x="544144" y="1466750"/>
                  <a:pt x="488506" y="1273226"/>
                  <a:pt x="405654" y="1068212"/>
                </a:cubicBezTo>
                <a:cubicBezTo>
                  <a:pt x="322802" y="863198"/>
                  <a:pt x="58521" y="220940"/>
                  <a:pt x="10140" y="124783"/>
                </a:cubicBezTo>
                <a:cubicBezTo>
                  <a:pt x="-38241" y="28626"/>
                  <a:pt x="101458" y="508807"/>
                  <a:pt x="115368" y="491269"/>
                </a:cubicBezTo>
                <a:cubicBezTo>
                  <a:pt x="129278" y="473731"/>
                  <a:pt x="83316" y="-30035"/>
                  <a:pt x="108111" y="1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8170A94-6183-4B3F-6E34-3CCF4F2910A2}"/>
              </a:ext>
            </a:extLst>
          </p:cNvPr>
          <p:cNvSpPr/>
          <p:nvPr/>
        </p:nvSpPr>
        <p:spPr>
          <a:xfrm>
            <a:off x="8490233" y="3789601"/>
            <a:ext cx="463632" cy="981666"/>
          </a:xfrm>
          <a:custGeom>
            <a:avLst/>
            <a:gdLst>
              <a:gd name="connsiteX0" fmla="*/ 7881 w 463632"/>
              <a:gd name="connsiteY0" fmla="*/ 9513 h 981666"/>
              <a:gd name="connsiteX1" fmla="*/ 269138 w 463632"/>
              <a:gd name="connsiteY1" fmla="*/ 717085 h 981666"/>
              <a:gd name="connsiteX2" fmla="*/ 192938 w 463632"/>
              <a:gd name="connsiteY2" fmla="*/ 550170 h 981666"/>
              <a:gd name="connsiteX3" fmla="*/ 461453 w 463632"/>
              <a:gd name="connsiteY3" fmla="*/ 978342 h 981666"/>
              <a:gd name="connsiteX4" fmla="*/ 305424 w 463632"/>
              <a:gd name="connsiteY4" fmla="*/ 720713 h 981666"/>
              <a:gd name="connsiteX5" fmla="*/ 51424 w 463632"/>
              <a:gd name="connsiteY5" fmla="*/ 219970 h 981666"/>
              <a:gd name="connsiteX6" fmla="*/ 65938 w 463632"/>
              <a:gd name="connsiteY6" fmla="*/ 303428 h 981666"/>
              <a:gd name="connsiteX7" fmla="*/ 7881 w 463632"/>
              <a:gd name="connsiteY7" fmla="*/ 9513 h 9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32" h="981666">
                <a:moveTo>
                  <a:pt x="7881" y="9513"/>
                </a:moveTo>
                <a:cubicBezTo>
                  <a:pt x="41748" y="78456"/>
                  <a:pt x="238295" y="626976"/>
                  <a:pt x="269138" y="717085"/>
                </a:cubicBezTo>
                <a:cubicBezTo>
                  <a:pt x="299981" y="807194"/>
                  <a:pt x="160886" y="506627"/>
                  <a:pt x="192938" y="550170"/>
                </a:cubicBezTo>
                <a:cubicBezTo>
                  <a:pt x="224991" y="593713"/>
                  <a:pt x="442705" y="949918"/>
                  <a:pt x="461453" y="978342"/>
                </a:cubicBezTo>
                <a:cubicBezTo>
                  <a:pt x="480201" y="1006766"/>
                  <a:pt x="373762" y="847108"/>
                  <a:pt x="305424" y="720713"/>
                </a:cubicBezTo>
                <a:cubicBezTo>
                  <a:pt x="237086" y="594318"/>
                  <a:pt x="91338" y="289518"/>
                  <a:pt x="51424" y="219970"/>
                </a:cubicBezTo>
                <a:cubicBezTo>
                  <a:pt x="11510" y="150423"/>
                  <a:pt x="71986" y="339109"/>
                  <a:pt x="65938" y="303428"/>
                </a:cubicBezTo>
                <a:cubicBezTo>
                  <a:pt x="59890" y="267747"/>
                  <a:pt x="-25986" y="-59430"/>
                  <a:pt x="7881" y="9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7AC4ABFB-E7AC-28A8-01C4-FDEC1C0194DE}"/>
              </a:ext>
            </a:extLst>
          </p:cNvPr>
          <p:cNvSpPr/>
          <p:nvPr/>
        </p:nvSpPr>
        <p:spPr>
          <a:xfrm>
            <a:off x="4908277" y="1777409"/>
            <a:ext cx="1501875" cy="614282"/>
          </a:xfrm>
          <a:custGeom>
            <a:avLst/>
            <a:gdLst>
              <a:gd name="connsiteX0" fmla="*/ 1496152 w 1501875"/>
              <a:gd name="connsiteY0" fmla="*/ 4220 h 614282"/>
              <a:gd name="connsiteX1" fmla="*/ 432980 w 1501875"/>
              <a:gd name="connsiteY1" fmla="*/ 123962 h 614282"/>
              <a:gd name="connsiteX2" fmla="*/ 712380 w 1501875"/>
              <a:gd name="connsiteY2" fmla="*/ 65905 h 614282"/>
              <a:gd name="connsiteX3" fmla="*/ 193494 w 1501875"/>
              <a:gd name="connsiteY3" fmla="*/ 240077 h 614282"/>
              <a:gd name="connsiteX4" fmla="*/ 382180 w 1501875"/>
              <a:gd name="connsiteY4" fmla="*/ 203791 h 614282"/>
              <a:gd name="connsiteX5" fmla="*/ 1180 w 1501875"/>
              <a:gd name="connsiteY5" fmla="*/ 613820 h 614282"/>
              <a:gd name="connsiteX6" fmla="*/ 530952 w 1501875"/>
              <a:gd name="connsiteY6" fmla="*/ 279991 h 614282"/>
              <a:gd name="connsiteX7" fmla="*/ 1180466 w 1501875"/>
              <a:gd name="connsiteY7" fmla="*/ 47762 h 614282"/>
              <a:gd name="connsiteX8" fmla="*/ 868409 w 1501875"/>
              <a:gd name="connsiteY8" fmla="*/ 29620 h 614282"/>
              <a:gd name="connsiteX9" fmla="*/ 1496152 w 1501875"/>
              <a:gd name="connsiteY9" fmla="*/ 4220 h 61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875" h="614282">
                <a:moveTo>
                  <a:pt x="1496152" y="4220"/>
                </a:moveTo>
                <a:cubicBezTo>
                  <a:pt x="1423580" y="19944"/>
                  <a:pt x="563609" y="113681"/>
                  <a:pt x="432980" y="123962"/>
                </a:cubicBezTo>
                <a:cubicBezTo>
                  <a:pt x="302351" y="134243"/>
                  <a:pt x="752294" y="46553"/>
                  <a:pt x="712380" y="65905"/>
                </a:cubicBezTo>
                <a:cubicBezTo>
                  <a:pt x="672466" y="85257"/>
                  <a:pt x="248527" y="217096"/>
                  <a:pt x="193494" y="240077"/>
                </a:cubicBezTo>
                <a:cubicBezTo>
                  <a:pt x="138461" y="263058"/>
                  <a:pt x="414232" y="141501"/>
                  <a:pt x="382180" y="203791"/>
                </a:cubicBezTo>
                <a:cubicBezTo>
                  <a:pt x="350128" y="266081"/>
                  <a:pt x="-23615" y="601120"/>
                  <a:pt x="1180" y="613820"/>
                </a:cubicBezTo>
                <a:cubicBezTo>
                  <a:pt x="25975" y="626520"/>
                  <a:pt x="334404" y="374334"/>
                  <a:pt x="530952" y="279991"/>
                </a:cubicBezTo>
                <a:cubicBezTo>
                  <a:pt x="727500" y="185648"/>
                  <a:pt x="1124223" y="89490"/>
                  <a:pt x="1180466" y="47762"/>
                </a:cubicBezTo>
                <a:cubicBezTo>
                  <a:pt x="1236709" y="6034"/>
                  <a:pt x="808538" y="38087"/>
                  <a:pt x="868409" y="29620"/>
                </a:cubicBezTo>
                <a:cubicBezTo>
                  <a:pt x="928280" y="21153"/>
                  <a:pt x="1568724" y="-11504"/>
                  <a:pt x="1496152" y="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14302DE7-7200-00A2-7D51-8BE88917EE59}"/>
              </a:ext>
            </a:extLst>
          </p:cNvPr>
          <p:cNvSpPr/>
          <p:nvPr/>
        </p:nvSpPr>
        <p:spPr>
          <a:xfrm>
            <a:off x="5381119" y="2190967"/>
            <a:ext cx="525289" cy="806686"/>
          </a:xfrm>
          <a:custGeom>
            <a:avLst/>
            <a:gdLst>
              <a:gd name="connsiteX0" fmla="*/ 500795 w 525289"/>
              <a:gd name="connsiteY0" fmla="*/ 33347 h 806686"/>
              <a:gd name="connsiteX1" fmla="*/ 94395 w 525289"/>
              <a:gd name="connsiteY1" fmla="*/ 486919 h 806686"/>
              <a:gd name="connsiteX2" fmla="*/ 163338 w 525289"/>
              <a:gd name="connsiteY2" fmla="*/ 428862 h 806686"/>
              <a:gd name="connsiteX3" fmla="*/ 3681 w 525289"/>
              <a:gd name="connsiteY3" fmla="*/ 802604 h 806686"/>
              <a:gd name="connsiteX4" fmla="*/ 65367 w 525289"/>
              <a:gd name="connsiteY4" fmla="*/ 606662 h 806686"/>
              <a:gd name="connsiteX5" fmla="*/ 225024 w 525289"/>
              <a:gd name="connsiteY5" fmla="*/ 280090 h 806686"/>
              <a:gd name="connsiteX6" fmla="*/ 141567 w 525289"/>
              <a:gd name="connsiteY6" fmla="*/ 338147 h 806686"/>
              <a:gd name="connsiteX7" fmla="*/ 442738 w 525289"/>
              <a:gd name="connsiteY7" fmla="*/ 66004 h 806686"/>
              <a:gd name="connsiteX8" fmla="*/ 500795 w 525289"/>
              <a:gd name="connsiteY8" fmla="*/ 33347 h 8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289" h="806686">
                <a:moveTo>
                  <a:pt x="500795" y="33347"/>
                </a:moveTo>
                <a:cubicBezTo>
                  <a:pt x="442738" y="103499"/>
                  <a:pt x="150638" y="421000"/>
                  <a:pt x="94395" y="486919"/>
                </a:cubicBezTo>
                <a:cubicBezTo>
                  <a:pt x="38152" y="552838"/>
                  <a:pt x="178457" y="376248"/>
                  <a:pt x="163338" y="428862"/>
                </a:cubicBezTo>
                <a:cubicBezTo>
                  <a:pt x="148219" y="481476"/>
                  <a:pt x="20010" y="772971"/>
                  <a:pt x="3681" y="802604"/>
                </a:cubicBezTo>
                <a:cubicBezTo>
                  <a:pt x="-12648" y="832237"/>
                  <a:pt x="28477" y="693748"/>
                  <a:pt x="65367" y="606662"/>
                </a:cubicBezTo>
                <a:cubicBezTo>
                  <a:pt x="102257" y="519576"/>
                  <a:pt x="212324" y="324842"/>
                  <a:pt x="225024" y="280090"/>
                </a:cubicBezTo>
                <a:cubicBezTo>
                  <a:pt x="237724" y="235338"/>
                  <a:pt x="105281" y="373828"/>
                  <a:pt x="141567" y="338147"/>
                </a:cubicBezTo>
                <a:cubicBezTo>
                  <a:pt x="177853" y="302466"/>
                  <a:pt x="382262" y="113780"/>
                  <a:pt x="442738" y="66004"/>
                </a:cubicBezTo>
                <a:cubicBezTo>
                  <a:pt x="503214" y="18228"/>
                  <a:pt x="558852" y="-36805"/>
                  <a:pt x="500795" y="3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E50977D-C213-5866-0E54-F0422A732A0A}"/>
              </a:ext>
            </a:extLst>
          </p:cNvPr>
          <p:cNvSpPr/>
          <p:nvPr/>
        </p:nvSpPr>
        <p:spPr>
          <a:xfrm>
            <a:off x="5345625" y="4884583"/>
            <a:ext cx="890484" cy="1485812"/>
          </a:xfrm>
          <a:custGeom>
            <a:avLst/>
            <a:gdLst>
              <a:gd name="connsiteX0" fmla="*/ 2889 w 890484"/>
              <a:gd name="connsiteY0" fmla="*/ 6731 h 1485812"/>
              <a:gd name="connsiteX1" fmla="*/ 514518 w 890484"/>
              <a:gd name="connsiteY1" fmla="*/ 866703 h 1485812"/>
              <a:gd name="connsiteX2" fmla="*/ 412918 w 890484"/>
              <a:gd name="connsiteY2" fmla="*/ 652617 h 1485812"/>
              <a:gd name="connsiteX3" fmla="*/ 881004 w 890484"/>
              <a:gd name="connsiteY3" fmla="*/ 1461788 h 1485812"/>
              <a:gd name="connsiteX4" fmla="*/ 681432 w 890484"/>
              <a:gd name="connsiteY4" fmla="*/ 1175131 h 1485812"/>
              <a:gd name="connsiteX5" fmla="*/ 144404 w 890484"/>
              <a:gd name="connsiteY5" fmla="*/ 191788 h 1485812"/>
              <a:gd name="connsiteX6" fmla="*/ 300432 w 890484"/>
              <a:gd name="connsiteY6" fmla="*/ 453046 h 1485812"/>
              <a:gd name="connsiteX7" fmla="*/ 2889 w 890484"/>
              <a:gd name="connsiteY7" fmla="*/ 6731 h 14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484" h="1485812">
                <a:moveTo>
                  <a:pt x="2889" y="6731"/>
                </a:moveTo>
                <a:cubicBezTo>
                  <a:pt x="38570" y="75674"/>
                  <a:pt x="446180" y="759055"/>
                  <a:pt x="514518" y="866703"/>
                </a:cubicBezTo>
                <a:cubicBezTo>
                  <a:pt x="582856" y="974351"/>
                  <a:pt x="351837" y="553436"/>
                  <a:pt x="412918" y="652617"/>
                </a:cubicBezTo>
                <a:cubicBezTo>
                  <a:pt x="473999" y="751798"/>
                  <a:pt x="836252" y="1374702"/>
                  <a:pt x="881004" y="1461788"/>
                </a:cubicBezTo>
                <a:cubicBezTo>
                  <a:pt x="925756" y="1548874"/>
                  <a:pt x="804199" y="1386798"/>
                  <a:pt x="681432" y="1175131"/>
                </a:cubicBezTo>
                <a:cubicBezTo>
                  <a:pt x="558665" y="963464"/>
                  <a:pt x="207904" y="312135"/>
                  <a:pt x="144404" y="191788"/>
                </a:cubicBezTo>
                <a:cubicBezTo>
                  <a:pt x="80904" y="71441"/>
                  <a:pt x="327646" y="485703"/>
                  <a:pt x="300432" y="453046"/>
                </a:cubicBezTo>
                <a:cubicBezTo>
                  <a:pt x="273218" y="420389"/>
                  <a:pt x="-32792" y="-62212"/>
                  <a:pt x="2889" y="6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4074F53F-3CC6-5974-81C1-AC875B128B1B}"/>
              </a:ext>
            </a:extLst>
          </p:cNvPr>
          <p:cNvSpPr/>
          <p:nvPr/>
        </p:nvSpPr>
        <p:spPr>
          <a:xfrm>
            <a:off x="5354434" y="5090459"/>
            <a:ext cx="369351" cy="1432783"/>
          </a:xfrm>
          <a:custGeom>
            <a:avLst/>
            <a:gdLst>
              <a:gd name="connsiteX0" fmla="*/ 66652 w 369351"/>
              <a:gd name="connsiteY0" fmla="*/ 427 h 1432783"/>
              <a:gd name="connsiteX1" fmla="*/ 324280 w 369351"/>
              <a:gd name="connsiteY1" fmla="*/ 573741 h 1432783"/>
              <a:gd name="connsiteX2" fmla="*/ 244452 w 369351"/>
              <a:gd name="connsiteY2" fmla="*/ 1070855 h 1432783"/>
              <a:gd name="connsiteX3" fmla="*/ 309766 w 369351"/>
              <a:gd name="connsiteY3" fmla="*/ 842255 h 1432783"/>
              <a:gd name="connsiteX4" fmla="*/ 1337 w 369351"/>
              <a:gd name="connsiteY4" fmla="*/ 1430084 h 1432783"/>
              <a:gd name="connsiteX5" fmla="*/ 204537 w 369351"/>
              <a:gd name="connsiteY5" fmla="*/ 1041827 h 1432783"/>
              <a:gd name="connsiteX6" fmla="*/ 367823 w 369351"/>
              <a:gd name="connsiteY6" fmla="*/ 595512 h 1432783"/>
              <a:gd name="connsiteX7" fmla="*/ 106566 w 369351"/>
              <a:gd name="connsiteY7" fmla="*/ 254427 h 1432783"/>
              <a:gd name="connsiteX8" fmla="*/ 222680 w 369351"/>
              <a:gd name="connsiteY8" fmla="*/ 475770 h 1432783"/>
              <a:gd name="connsiteX9" fmla="*/ 66652 w 369351"/>
              <a:gd name="connsiteY9" fmla="*/ 427 h 143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351" h="1432783">
                <a:moveTo>
                  <a:pt x="66652" y="427"/>
                </a:moveTo>
                <a:cubicBezTo>
                  <a:pt x="83585" y="16755"/>
                  <a:pt x="294647" y="395336"/>
                  <a:pt x="324280" y="573741"/>
                </a:cubicBezTo>
                <a:cubicBezTo>
                  <a:pt x="353913" y="752146"/>
                  <a:pt x="246871" y="1026103"/>
                  <a:pt x="244452" y="1070855"/>
                </a:cubicBezTo>
                <a:cubicBezTo>
                  <a:pt x="242033" y="1115607"/>
                  <a:pt x="350285" y="782384"/>
                  <a:pt x="309766" y="842255"/>
                </a:cubicBezTo>
                <a:cubicBezTo>
                  <a:pt x="269247" y="902126"/>
                  <a:pt x="18875" y="1396822"/>
                  <a:pt x="1337" y="1430084"/>
                </a:cubicBezTo>
                <a:cubicBezTo>
                  <a:pt x="-16201" y="1463346"/>
                  <a:pt x="143456" y="1180922"/>
                  <a:pt x="204537" y="1041827"/>
                </a:cubicBezTo>
                <a:cubicBezTo>
                  <a:pt x="265618" y="902732"/>
                  <a:pt x="384151" y="726745"/>
                  <a:pt x="367823" y="595512"/>
                </a:cubicBezTo>
                <a:cubicBezTo>
                  <a:pt x="351495" y="464279"/>
                  <a:pt x="130756" y="274384"/>
                  <a:pt x="106566" y="254427"/>
                </a:cubicBezTo>
                <a:cubicBezTo>
                  <a:pt x="82376" y="234470"/>
                  <a:pt x="226309" y="510846"/>
                  <a:pt x="222680" y="475770"/>
                </a:cubicBezTo>
                <a:cubicBezTo>
                  <a:pt x="219052" y="440694"/>
                  <a:pt x="49719" y="-15901"/>
                  <a:pt x="66652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949D5E9F-EFCE-D544-A3B6-6E0B292A8502}"/>
              </a:ext>
            </a:extLst>
          </p:cNvPr>
          <p:cNvSpPr/>
          <p:nvPr/>
        </p:nvSpPr>
        <p:spPr>
          <a:xfrm>
            <a:off x="4867203" y="5099797"/>
            <a:ext cx="605645" cy="1446744"/>
          </a:xfrm>
          <a:custGeom>
            <a:avLst/>
            <a:gdLst>
              <a:gd name="connsiteX0" fmla="*/ 368826 w 605645"/>
              <a:gd name="connsiteY0" fmla="*/ 1974 h 1446744"/>
              <a:gd name="connsiteX1" fmla="*/ 590168 w 605645"/>
              <a:gd name="connsiteY1" fmla="*/ 662374 h 1446744"/>
              <a:gd name="connsiteX2" fmla="*/ 437768 w 605645"/>
              <a:gd name="connsiteY2" fmla="*/ 1181260 h 1446744"/>
              <a:gd name="connsiteX3" fmla="*/ 524854 w 605645"/>
              <a:gd name="connsiteY3" fmla="*/ 901860 h 1446744"/>
              <a:gd name="connsiteX4" fmla="*/ 2340 w 605645"/>
              <a:gd name="connsiteY4" fmla="*/ 1446146 h 1446744"/>
              <a:gd name="connsiteX5" fmla="*/ 343426 w 605645"/>
              <a:gd name="connsiteY5" fmla="*/ 1003460 h 1446744"/>
              <a:gd name="connsiteX6" fmla="*/ 604683 w 605645"/>
              <a:gd name="connsiteY6" fmla="*/ 771232 h 1446744"/>
              <a:gd name="connsiteX7" fmla="*/ 437768 w 605645"/>
              <a:gd name="connsiteY7" fmla="*/ 437403 h 1446744"/>
              <a:gd name="connsiteX8" fmla="*/ 601054 w 605645"/>
              <a:gd name="connsiteY8" fmla="*/ 800260 h 1446744"/>
              <a:gd name="connsiteX9" fmla="*/ 499454 w 605645"/>
              <a:gd name="connsiteY9" fmla="*/ 386603 h 1446744"/>
              <a:gd name="connsiteX10" fmla="*/ 528483 w 605645"/>
              <a:gd name="connsiteY10" fmla="*/ 455546 h 1446744"/>
              <a:gd name="connsiteX11" fmla="*/ 368826 w 605645"/>
              <a:gd name="connsiteY11" fmla="*/ 1974 h 144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645" h="1446744">
                <a:moveTo>
                  <a:pt x="368826" y="1974"/>
                </a:moveTo>
                <a:cubicBezTo>
                  <a:pt x="379107" y="36445"/>
                  <a:pt x="578678" y="465826"/>
                  <a:pt x="590168" y="662374"/>
                </a:cubicBezTo>
                <a:cubicBezTo>
                  <a:pt x="601658" y="858922"/>
                  <a:pt x="448654" y="1141346"/>
                  <a:pt x="437768" y="1181260"/>
                </a:cubicBezTo>
                <a:cubicBezTo>
                  <a:pt x="426882" y="1221174"/>
                  <a:pt x="597425" y="857712"/>
                  <a:pt x="524854" y="901860"/>
                </a:cubicBezTo>
                <a:cubicBezTo>
                  <a:pt x="452283" y="946008"/>
                  <a:pt x="32578" y="1429213"/>
                  <a:pt x="2340" y="1446146"/>
                </a:cubicBezTo>
                <a:cubicBezTo>
                  <a:pt x="-27898" y="1463079"/>
                  <a:pt x="243035" y="1115946"/>
                  <a:pt x="343426" y="1003460"/>
                </a:cubicBezTo>
                <a:cubicBezTo>
                  <a:pt x="443817" y="890974"/>
                  <a:pt x="588959" y="865575"/>
                  <a:pt x="604683" y="771232"/>
                </a:cubicBezTo>
                <a:cubicBezTo>
                  <a:pt x="620407" y="676889"/>
                  <a:pt x="438373" y="432565"/>
                  <a:pt x="437768" y="437403"/>
                </a:cubicBezTo>
                <a:cubicBezTo>
                  <a:pt x="437163" y="442241"/>
                  <a:pt x="590773" y="808727"/>
                  <a:pt x="601054" y="800260"/>
                </a:cubicBezTo>
                <a:cubicBezTo>
                  <a:pt x="611335" y="791793"/>
                  <a:pt x="511549" y="444055"/>
                  <a:pt x="499454" y="386603"/>
                </a:cubicBezTo>
                <a:cubicBezTo>
                  <a:pt x="487359" y="329151"/>
                  <a:pt x="550859" y="516022"/>
                  <a:pt x="528483" y="455546"/>
                </a:cubicBezTo>
                <a:cubicBezTo>
                  <a:pt x="506107" y="395070"/>
                  <a:pt x="358545" y="-32497"/>
                  <a:pt x="368826" y="1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594DBE1-368F-6217-2A21-2F2C752F2CC6}"/>
              </a:ext>
            </a:extLst>
          </p:cNvPr>
          <p:cNvSpPr/>
          <p:nvPr/>
        </p:nvSpPr>
        <p:spPr>
          <a:xfrm>
            <a:off x="6229881" y="4551667"/>
            <a:ext cx="55208" cy="278683"/>
          </a:xfrm>
          <a:custGeom>
            <a:avLst/>
            <a:gdLst>
              <a:gd name="connsiteX0" fmla="*/ 51176 w 55208"/>
              <a:gd name="connsiteY0" fmla="*/ 2190 h 278683"/>
              <a:gd name="connsiteX1" fmla="*/ 376 w 55208"/>
              <a:gd name="connsiteY1" fmla="*/ 100162 h 278683"/>
              <a:gd name="connsiteX2" fmla="*/ 29405 w 55208"/>
              <a:gd name="connsiteY2" fmla="*/ 176362 h 278683"/>
              <a:gd name="connsiteX3" fmla="*/ 54805 w 55208"/>
              <a:gd name="connsiteY3" fmla="*/ 111047 h 278683"/>
              <a:gd name="connsiteX4" fmla="*/ 43919 w 55208"/>
              <a:gd name="connsiteY4" fmla="*/ 277962 h 278683"/>
              <a:gd name="connsiteX5" fmla="*/ 29405 w 55208"/>
              <a:gd name="connsiteY5" fmla="*/ 172733 h 278683"/>
              <a:gd name="connsiteX6" fmla="*/ 7633 w 55208"/>
              <a:gd name="connsiteY6" fmla="*/ 201762 h 278683"/>
              <a:gd name="connsiteX7" fmla="*/ 51176 w 55208"/>
              <a:gd name="connsiteY7" fmla="*/ 2190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08" h="278683">
                <a:moveTo>
                  <a:pt x="51176" y="2190"/>
                </a:moveTo>
                <a:cubicBezTo>
                  <a:pt x="49967" y="-14743"/>
                  <a:pt x="4004" y="71133"/>
                  <a:pt x="376" y="100162"/>
                </a:cubicBezTo>
                <a:cubicBezTo>
                  <a:pt x="-3253" y="129191"/>
                  <a:pt x="20334" y="174548"/>
                  <a:pt x="29405" y="176362"/>
                </a:cubicBezTo>
                <a:cubicBezTo>
                  <a:pt x="38476" y="178176"/>
                  <a:pt x="52386" y="94114"/>
                  <a:pt x="54805" y="111047"/>
                </a:cubicBezTo>
                <a:cubicBezTo>
                  <a:pt x="57224" y="127980"/>
                  <a:pt x="48152" y="267681"/>
                  <a:pt x="43919" y="277962"/>
                </a:cubicBezTo>
                <a:cubicBezTo>
                  <a:pt x="39686" y="288243"/>
                  <a:pt x="35453" y="185433"/>
                  <a:pt x="29405" y="172733"/>
                </a:cubicBezTo>
                <a:cubicBezTo>
                  <a:pt x="23357" y="160033"/>
                  <a:pt x="4004" y="225348"/>
                  <a:pt x="7633" y="201762"/>
                </a:cubicBezTo>
                <a:cubicBezTo>
                  <a:pt x="11262" y="178176"/>
                  <a:pt x="52385" y="19123"/>
                  <a:pt x="51176" y="2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49790CBF-D413-31C4-366E-A49349C52274}"/>
              </a:ext>
            </a:extLst>
          </p:cNvPr>
          <p:cNvSpPr/>
          <p:nvPr/>
        </p:nvSpPr>
        <p:spPr>
          <a:xfrm>
            <a:off x="7024905" y="4175974"/>
            <a:ext cx="219072" cy="372687"/>
          </a:xfrm>
          <a:custGeom>
            <a:avLst/>
            <a:gdLst>
              <a:gd name="connsiteX0" fmla="*/ 9 w 219072"/>
              <a:gd name="connsiteY0" fmla="*/ 134769 h 372687"/>
              <a:gd name="connsiteX1" fmla="*/ 152409 w 219072"/>
              <a:gd name="connsiteY1" fmla="*/ 229112 h 372687"/>
              <a:gd name="connsiteX2" fmla="*/ 217724 w 219072"/>
              <a:gd name="connsiteY2" fmla="*/ 370626 h 372687"/>
              <a:gd name="connsiteX3" fmla="*/ 188695 w 219072"/>
              <a:gd name="connsiteY3" fmla="*/ 290797 h 372687"/>
              <a:gd name="connsiteX4" fmla="*/ 97981 w 219072"/>
              <a:gd name="connsiteY4" fmla="*/ 512 h 372687"/>
              <a:gd name="connsiteX5" fmla="*/ 159666 w 219072"/>
              <a:gd name="connsiteY5" fmla="*/ 218226 h 372687"/>
              <a:gd name="connsiteX6" fmla="*/ 9 w 219072"/>
              <a:gd name="connsiteY6" fmla="*/ 134769 h 3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72" h="372687">
                <a:moveTo>
                  <a:pt x="9" y="134769"/>
                </a:moveTo>
                <a:cubicBezTo>
                  <a:pt x="-1200" y="136583"/>
                  <a:pt x="116123" y="189803"/>
                  <a:pt x="152409" y="229112"/>
                </a:cubicBezTo>
                <a:cubicBezTo>
                  <a:pt x="188695" y="268422"/>
                  <a:pt x="211676" y="360345"/>
                  <a:pt x="217724" y="370626"/>
                </a:cubicBezTo>
                <a:cubicBezTo>
                  <a:pt x="223772" y="380907"/>
                  <a:pt x="208652" y="352483"/>
                  <a:pt x="188695" y="290797"/>
                </a:cubicBezTo>
                <a:cubicBezTo>
                  <a:pt x="168738" y="229111"/>
                  <a:pt x="102819" y="12607"/>
                  <a:pt x="97981" y="512"/>
                </a:cubicBezTo>
                <a:cubicBezTo>
                  <a:pt x="93143" y="-11583"/>
                  <a:pt x="170552" y="194036"/>
                  <a:pt x="159666" y="218226"/>
                </a:cubicBezTo>
                <a:cubicBezTo>
                  <a:pt x="148780" y="242417"/>
                  <a:pt x="1218" y="132955"/>
                  <a:pt x="9" y="134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B006327-D20A-1088-66E2-D7864D8A3FA9}"/>
              </a:ext>
            </a:extLst>
          </p:cNvPr>
          <p:cNvSpPr/>
          <p:nvPr/>
        </p:nvSpPr>
        <p:spPr>
          <a:xfrm>
            <a:off x="6454874" y="4379655"/>
            <a:ext cx="72983" cy="174280"/>
          </a:xfrm>
          <a:custGeom>
            <a:avLst/>
            <a:gdLst>
              <a:gd name="connsiteX0" fmla="*/ 355 w 72983"/>
              <a:gd name="connsiteY0" fmla="*/ 31 h 174280"/>
              <a:gd name="connsiteX1" fmla="*/ 25755 w 72983"/>
              <a:gd name="connsiteY1" fmla="*/ 105259 h 174280"/>
              <a:gd name="connsiteX2" fmla="*/ 69297 w 72983"/>
              <a:gd name="connsiteY2" fmla="*/ 174202 h 174280"/>
              <a:gd name="connsiteX3" fmla="*/ 36640 w 72983"/>
              <a:gd name="connsiteY3" fmla="*/ 119774 h 174280"/>
              <a:gd name="connsiteX4" fmla="*/ 72926 w 72983"/>
              <a:gd name="connsiteY4" fmla="*/ 159688 h 174280"/>
              <a:gd name="connsiteX5" fmla="*/ 43897 w 72983"/>
              <a:gd name="connsiteY5" fmla="*/ 116145 h 174280"/>
              <a:gd name="connsiteX6" fmla="*/ 355 w 72983"/>
              <a:gd name="connsiteY6" fmla="*/ 31 h 1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83" h="174280">
                <a:moveTo>
                  <a:pt x="355" y="31"/>
                </a:moveTo>
                <a:cubicBezTo>
                  <a:pt x="-2669" y="-1783"/>
                  <a:pt x="14265" y="76231"/>
                  <a:pt x="25755" y="105259"/>
                </a:cubicBezTo>
                <a:cubicBezTo>
                  <a:pt x="37245" y="134287"/>
                  <a:pt x="67483" y="171783"/>
                  <a:pt x="69297" y="174202"/>
                </a:cubicBezTo>
                <a:cubicBezTo>
                  <a:pt x="71111" y="176621"/>
                  <a:pt x="36035" y="122193"/>
                  <a:pt x="36640" y="119774"/>
                </a:cubicBezTo>
                <a:cubicBezTo>
                  <a:pt x="37245" y="117355"/>
                  <a:pt x="71717" y="160293"/>
                  <a:pt x="72926" y="159688"/>
                </a:cubicBezTo>
                <a:cubicBezTo>
                  <a:pt x="74135" y="159083"/>
                  <a:pt x="55992" y="140940"/>
                  <a:pt x="43897" y="116145"/>
                </a:cubicBezTo>
                <a:cubicBezTo>
                  <a:pt x="31802" y="91350"/>
                  <a:pt x="3379" y="1845"/>
                  <a:pt x="35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99BAC24-6305-8D65-CF53-78A6F734B203}"/>
              </a:ext>
            </a:extLst>
          </p:cNvPr>
          <p:cNvSpPr/>
          <p:nvPr/>
        </p:nvSpPr>
        <p:spPr>
          <a:xfrm>
            <a:off x="5929054" y="3294663"/>
            <a:ext cx="369171" cy="449234"/>
          </a:xfrm>
          <a:custGeom>
            <a:avLst/>
            <a:gdLst>
              <a:gd name="connsiteX0" fmla="*/ 32 w 369171"/>
              <a:gd name="connsiteY0" fmla="*/ 80 h 449234"/>
              <a:gd name="connsiteX1" fmla="*/ 246775 w 369171"/>
              <a:gd name="connsiteY1" fmla="*/ 250451 h 449234"/>
              <a:gd name="connsiteX2" fmla="*/ 228632 w 369171"/>
              <a:gd name="connsiteY2" fmla="*/ 170623 h 449234"/>
              <a:gd name="connsiteX3" fmla="*/ 366517 w 369171"/>
              <a:gd name="connsiteY3" fmla="*/ 442766 h 449234"/>
              <a:gd name="connsiteX4" fmla="*/ 322975 w 369171"/>
              <a:gd name="connsiteY4" fmla="*/ 370194 h 449234"/>
              <a:gd name="connsiteX5" fmla="*/ 159689 w 369171"/>
              <a:gd name="connsiteY5" fmla="*/ 90794 h 449234"/>
              <a:gd name="connsiteX6" fmla="*/ 228632 w 369171"/>
              <a:gd name="connsiteY6" fmla="*/ 221423 h 449234"/>
              <a:gd name="connsiteX7" fmla="*/ 32 w 369171"/>
              <a:gd name="connsiteY7" fmla="*/ 80 h 4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171" h="449234">
                <a:moveTo>
                  <a:pt x="32" y="80"/>
                </a:moveTo>
                <a:cubicBezTo>
                  <a:pt x="3056" y="4918"/>
                  <a:pt x="208675" y="222027"/>
                  <a:pt x="246775" y="250451"/>
                </a:cubicBezTo>
                <a:cubicBezTo>
                  <a:pt x="284875" y="278875"/>
                  <a:pt x="208675" y="138571"/>
                  <a:pt x="228632" y="170623"/>
                </a:cubicBezTo>
                <a:cubicBezTo>
                  <a:pt x="248589" y="202676"/>
                  <a:pt x="350793" y="409504"/>
                  <a:pt x="366517" y="442766"/>
                </a:cubicBezTo>
                <a:cubicBezTo>
                  <a:pt x="382241" y="476028"/>
                  <a:pt x="322975" y="370194"/>
                  <a:pt x="322975" y="370194"/>
                </a:cubicBezTo>
                <a:cubicBezTo>
                  <a:pt x="288504" y="311532"/>
                  <a:pt x="175413" y="115589"/>
                  <a:pt x="159689" y="90794"/>
                </a:cubicBezTo>
                <a:cubicBezTo>
                  <a:pt x="143965" y="65999"/>
                  <a:pt x="253427" y="234123"/>
                  <a:pt x="228632" y="221423"/>
                </a:cubicBezTo>
                <a:cubicBezTo>
                  <a:pt x="203837" y="208723"/>
                  <a:pt x="-2992" y="-4758"/>
                  <a:pt x="3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CD6EF866-BA5E-22A9-7AE2-4AF6E2F77851}"/>
              </a:ext>
            </a:extLst>
          </p:cNvPr>
          <p:cNvSpPr/>
          <p:nvPr/>
        </p:nvSpPr>
        <p:spPr>
          <a:xfrm>
            <a:off x="5544454" y="3825062"/>
            <a:ext cx="523033" cy="386295"/>
          </a:xfrm>
          <a:custGeom>
            <a:avLst/>
            <a:gdLst>
              <a:gd name="connsiteX0" fmla="*/ 3 w 523033"/>
              <a:gd name="connsiteY0" fmla="*/ 3081 h 386295"/>
              <a:gd name="connsiteX1" fmla="*/ 362860 w 523033"/>
              <a:gd name="connsiteY1" fmla="*/ 42995 h 386295"/>
              <a:gd name="connsiteX2" fmla="*/ 370117 w 523033"/>
              <a:gd name="connsiteY2" fmla="*/ 148224 h 386295"/>
              <a:gd name="connsiteX3" fmla="*/ 373746 w 523033"/>
              <a:gd name="connsiteY3" fmla="*/ 82909 h 386295"/>
              <a:gd name="connsiteX4" fmla="*/ 522517 w 523033"/>
              <a:gd name="connsiteY4" fmla="*/ 384081 h 386295"/>
              <a:gd name="connsiteX5" fmla="*/ 420917 w 523033"/>
              <a:gd name="connsiteY5" fmla="*/ 209909 h 386295"/>
              <a:gd name="connsiteX6" fmla="*/ 370117 w 523033"/>
              <a:gd name="connsiteY6" fmla="*/ 28481 h 386295"/>
              <a:gd name="connsiteX7" fmla="*/ 3 w 523033"/>
              <a:gd name="connsiteY7" fmla="*/ 3081 h 38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33" h="386295">
                <a:moveTo>
                  <a:pt x="3" y="3081"/>
                </a:moveTo>
                <a:cubicBezTo>
                  <a:pt x="-1207" y="5500"/>
                  <a:pt x="301174" y="18805"/>
                  <a:pt x="362860" y="42995"/>
                </a:cubicBezTo>
                <a:cubicBezTo>
                  <a:pt x="424546" y="67185"/>
                  <a:pt x="368303" y="141572"/>
                  <a:pt x="370117" y="148224"/>
                </a:cubicBezTo>
                <a:cubicBezTo>
                  <a:pt x="371931" y="154876"/>
                  <a:pt x="348346" y="43600"/>
                  <a:pt x="373746" y="82909"/>
                </a:cubicBezTo>
                <a:cubicBezTo>
                  <a:pt x="399146" y="122218"/>
                  <a:pt x="514655" y="362914"/>
                  <a:pt x="522517" y="384081"/>
                </a:cubicBezTo>
                <a:cubicBezTo>
                  <a:pt x="530379" y="405248"/>
                  <a:pt x="446317" y="269176"/>
                  <a:pt x="420917" y="209909"/>
                </a:cubicBezTo>
                <a:cubicBezTo>
                  <a:pt x="395517" y="150642"/>
                  <a:pt x="434222" y="66581"/>
                  <a:pt x="370117" y="28481"/>
                </a:cubicBezTo>
                <a:cubicBezTo>
                  <a:pt x="306012" y="-9619"/>
                  <a:pt x="1213" y="662"/>
                  <a:pt x="3" y="3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F1DE8C7-5668-A878-F213-9B1E5A949860}"/>
              </a:ext>
            </a:extLst>
          </p:cNvPr>
          <p:cNvSpPr/>
          <p:nvPr/>
        </p:nvSpPr>
        <p:spPr>
          <a:xfrm>
            <a:off x="6921543" y="3735703"/>
            <a:ext cx="543312" cy="131326"/>
          </a:xfrm>
          <a:custGeom>
            <a:avLst/>
            <a:gdLst>
              <a:gd name="connsiteX0" fmla="*/ 5400 w 543312"/>
              <a:gd name="connsiteY0" fmla="*/ 1726 h 131326"/>
              <a:gd name="connsiteX1" fmla="*/ 234000 w 543312"/>
              <a:gd name="connsiteY1" fmla="*/ 128726 h 131326"/>
              <a:gd name="connsiteX2" fmla="*/ 179571 w 543312"/>
              <a:gd name="connsiteY2" fmla="*/ 88811 h 131326"/>
              <a:gd name="connsiteX3" fmla="*/ 379143 w 543312"/>
              <a:gd name="connsiteY3" fmla="*/ 106954 h 131326"/>
              <a:gd name="connsiteX4" fmla="*/ 542428 w 543312"/>
              <a:gd name="connsiteY4" fmla="*/ 81554 h 131326"/>
              <a:gd name="connsiteX5" fmla="*/ 306571 w 543312"/>
              <a:gd name="connsiteY5" fmla="*/ 99697 h 131326"/>
              <a:gd name="connsiteX6" fmla="*/ 88857 w 543312"/>
              <a:gd name="connsiteY6" fmla="*/ 56154 h 131326"/>
              <a:gd name="connsiteX7" fmla="*/ 5400 w 543312"/>
              <a:gd name="connsiteY7" fmla="*/ 1726 h 13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312" h="131326">
                <a:moveTo>
                  <a:pt x="5400" y="1726"/>
                </a:moveTo>
                <a:cubicBezTo>
                  <a:pt x="29590" y="13821"/>
                  <a:pt x="204972" y="114212"/>
                  <a:pt x="234000" y="128726"/>
                </a:cubicBezTo>
                <a:cubicBezTo>
                  <a:pt x="263028" y="143240"/>
                  <a:pt x="155381" y="92440"/>
                  <a:pt x="179571" y="88811"/>
                </a:cubicBezTo>
                <a:cubicBezTo>
                  <a:pt x="203761" y="85182"/>
                  <a:pt x="318667" y="108163"/>
                  <a:pt x="379143" y="106954"/>
                </a:cubicBezTo>
                <a:cubicBezTo>
                  <a:pt x="439619" y="105745"/>
                  <a:pt x="554523" y="82763"/>
                  <a:pt x="542428" y="81554"/>
                </a:cubicBezTo>
                <a:cubicBezTo>
                  <a:pt x="530333" y="80345"/>
                  <a:pt x="382166" y="103930"/>
                  <a:pt x="306571" y="99697"/>
                </a:cubicBezTo>
                <a:cubicBezTo>
                  <a:pt x="230976" y="95464"/>
                  <a:pt x="134214" y="67644"/>
                  <a:pt x="88857" y="56154"/>
                </a:cubicBezTo>
                <a:cubicBezTo>
                  <a:pt x="43500" y="44664"/>
                  <a:pt x="-18790" y="-10369"/>
                  <a:pt x="5400" y="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4A56FA0-7743-51CD-D333-4DA83EFA2FD5}"/>
              </a:ext>
            </a:extLst>
          </p:cNvPr>
          <p:cNvSpPr/>
          <p:nvPr/>
        </p:nvSpPr>
        <p:spPr>
          <a:xfrm>
            <a:off x="6162274" y="3218781"/>
            <a:ext cx="147569" cy="977182"/>
          </a:xfrm>
          <a:custGeom>
            <a:avLst/>
            <a:gdLst>
              <a:gd name="connsiteX0" fmla="*/ 292 w 147569"/>
              <a:gd name="connsiteY0" fmla="*/ 888 h 977182"/>
              <a:gd name="connsiteX1" fmla="*/ 105395 w 147569"/>
              <a:gd name="connsiteY1" fmla="*/ 256640 h 977182"/>
              <a:gd name="connsiteX2" fmla="*/ 105395 w 147569"/>
              <a:gd name="connsiteY2" fmla="*/ 228612 h 977182"/>
              <a:gd name="connsiteX3" fmla="*/ 112402 w 147569"/>
              <a:gd name="connsiteY3" fmla="*/ 414295 h 977182"/>
              <a:gd name="connsiteX4" fmla="*/ 126416 w 147569"/>
              <a:gd name="connsiteY4" fmla="*/ 354736 h 977182"/>
              <a:gd name="connsiteX5" fmla="*/ 119409 w 147569"/>
              <a:gd name="connsiteY5" fmla="*/ 606985 h 977182"/>
              <a:gd name="connsiteX6" fmla="*/ 140429 w 147569"/>
              <a:gd name="connsiteY6" fmla="*/ 543922 h 977182"/>
              <a:gd name="connsiteX7" fmla="*/ 143933 w 147569"/>
              <a:gd name="connsiteY7" fmla="*/ 687564 h 977182"/>
              <a:gd name="connsiteX8" fmla="*/ 91381 w 147569"/>
              <a:gd name="connsiteY8" fmla="*/ 890764 h 977182"/>
              <a:gd name="connsiteX9" fmla="*/ 119409 w 147569"/>
              <a:gd name="connsiteY9" fmla="*/ 757633 h 977182"/>
              <a:gd name="connsiteX10" fmla="*/ 80871 w 147569"/>
              <a:gd name="connsiteY10" fmla="*/ 964336 h 977182"/>
              <a:gd name="connsiteX11" fmla="*/ 77367 w 147569"/>
              <a:gd name="connsiteY11" fmla="*/ 894267 h 977182"/>
              <a:gd name="connsiteX12" fmla="*/ 87878 w 147569"/>
              <a:gd name="connsiteY12" fmla="*/ 400281 h 977182"/>
              <a:gd name="connsiteX13" fmla="*/ 80871 w 147569"/>
              <a:gd name="connsiteY13" fmla="*/ 386267 h 977182"/>
              <a:gd name="connsiteX14" fmla="*/ 31823 w 147569"/>
              <a:gd name="connsiteY14" fmla="*/ 221605 h 977182"/>
              <a:gd name="connsiteX15" fmla="*/ 77367 w 147569"/>
              <a:gd name="connsiteY15" fmla="*/ 319702 h 977182"/>
              <a:gd name="connsiteX16" fmla="*/ 73864 w 147569"/>
              <a:gd name="connsiteY16" fmla="*/ 176060 h 977182"/>
              <a:gd name="connsiteX17" fmla="*/ 292 w 147569"/>
              <a:gd name="connsiteY17" fmla="*/ 888 h 97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569" h="977182">
                <a:moveTo>
                  <a:pt x="292" y="888"/>
                </a:moveTo>
                <a:cubicBezTo>
                  <a:pt x="5547" y="14318"/>
                  <a:pt x="87878" y="218686"/>
                  <a:pt x="105395" y="256640"/>
                </a:cubicBezTo>
                <a:cubicBezTo>
                  <a:pt x="122912" y="294594"/>
                  <a:pt x="104227" y="202336"/>
                  <a:pt x="105395" y="228612"/>
                </a:cubicBezTo>
                <a:cubicBezTo>
                  <a:pt x="106563" y="254888"/>
                  <a:pt x="108898" y="393274"/>
                  <a:pt x="112402" y="414295"/>
                </a:cubicBezTo>
                <a:cubicBezTo>
                  <a:pt x="115906" y="435316"/>
                  <a:pt x="125248" y="322621"/>
                  <a:pt x="126416" y="354736"/>
                </a:cubicBezTo>
                <a:cubicBezTo>
                  <a:pt x="127584" y="386851"/>
                  <a:pt x="117074" y="575454"/>
                  <a:pt x="119409" y="606985"/>
                </a:cubicBezTo>
                <a:cubicBezTo>
                  <a:pt x="121744" y="638516"/>
                  <a:pt x="136342" y="530492"/>
                  <a:pt x="140429" y="543922"/>
                </a:cubicBezTo>
                <a:cubicBezTo>
                  <a:pt x="144516" y="557352"/>
                  <a:pt x="152108" y="629757"/>
                  <a:pt x="143933" y="687564"/>
                </a:cubicBezTo>
                <a:cubicBezTo>
                  <a:pt x="135758" y="745371"/>
                  <a:pt x="95468" y="879086"/>
                  <a:pt x="91381" y="890764"/>
                </a:cubicBezTo>
                <a:cubicBezTo>
                  <a:pt x="87294" y="902442"/>
                  <a:pt x="121161" y="745371"/>
                  <a:pt x="119409" y="757633"/>
                </a:cubicBezTo>
                <a:cubicBezTo>
                  <a:pt x="117657" y="769895"/>
                  <a:pt x="87878" y="941564"/>
                  <a:pt x="80871" y="964336"/>
                </a:cubicBezTo>
                <a:cubicBezTo>
                  <a:pt x="73864" y="987108"/>
                  <a:pt x="76199" y="988276"/>
                  <a:pt x="77367" y="894267"/>
                </a:cubicBezTo>
                <a:cubicBezTo>
                  <a:pt x="78535" y="800258"/>
                  <a:pt x="87294" y="484948"/>
                  <a:pt x="87878" y="400281"/>
                </a:cubicBezTo>
                <a:cubicBezTo>
                  <a:pt x="88462" y="315614"/>
                  <a:pt x="90213" y="416046"/>
                  <a:pt x="80871" y="386267"/>
                </a:cubicBezTo>
                <a:cubicBezTo>
                  <a:pt x="71529" y="356488"/>
                  <a:pt x="32407" y="232699"/>
                  <a:pt x="31823" y="221605"/>
                </a:cubicBezTo>
                <a:cubicBezTo>
                  <a:pt x="31239" y="210511"/>
                  <a:pt x="70360" y="327293"/>
                  <a:pt x="77367" y="319702"/>
                </a:cubicBezTo>
                <a:cubicBezTo>
                  <a:pt x="84374" y="312111"/>
                  <a:pt x="85542" y="222189"/>
                  <a:pt x="73864" y="176060"/>
                </a:cubicBezTo>
                <a:cubicBezTo>
                  <a:pt x="62186" y="129931"/>
                  <a:pt x="-4963" y="-12542"/>
                  <a:pt x="292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CF77AE03-CF35-D701-504E-523F412A7B43}"/>
              </a:ext>
            </a:extLst>
          </p:cNvPr>
          <p:cNvSpPr/>
          <p:nvPr/>
        </p:nvSpPr>
        <p:spPr>
          <a:xfrm>
            <a:off x="6213226" y="4172025"/>
            <a:ext cx="312962" cy="257041"/>
          </a:xfrm>
          <a:custGeom>
            <a:avLst/>
            <a:gdLst>
              <a:gd name="connsiteX0" fmla="*/ 40429 w 312962"/>
              <a:gd name="connsiteY0" fmla="*/ 582 h 257041"/>
              <a:gd name="connsiteX1" fmla="*/ 106995 w 312962"/>
              <a:gd name="connsiteY1" fmla="*/ 158237 h 257041"/>
              <a:gd name="connsiteX2" fmla="*/ 233119 w 312962"/>
              <a:gd name="connsiteY2" fmla="*/ 200278 h 257041"/>
              <a:gd name="connsiteX3" fmla="*/ 180567 w 312962"/>
              <a:gd name="connsiteY3" fmla="*/ 172251 h 257041"/>
              <a:gd name="connsiteX4" fmla="*/ 306691 w 312962"/>
              <a:gd name="connsiteY4" fmla="*/ 256334 h 257041"/>
              <a:gd name="connsiteX5" fmla="*/ 264650 w 312962"/>
              <a:gd name="connsiteY5" fmla="*/ 214292 h 257041"/>
              <a:gd name="connsiteX6" fmla="*/ 15905 w 312962"/>
              <a:gd name="connsiteY6" fmla="*/ 245823 h 257041"/>
              <a:gd name="connsiteX7" fmla="*/ 26415 w 312962"/>
              <a:gd name="connsiteY7" fmla="*/ 189768 h 257041"/>
              <a:gd name="connsiteX8" fmla="*/ 36926 w 312962"/>
              <a:gd name="connsiteY8" fmla="*/ 221299 h 257041"/>
              <a:gd name="connsiteX9" fmla="*/ 40429 w 312962"/>
              <a:gd name="connsiteY9" fmla="*/ 582 h 25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962" h="257041">
                <a:moveTo>
                  <a:pt x="40429" y="582"/>
                </a:moveTo>
                <a:cubicBezTo>
                  <a:pt x="52107" y="-9928"/>
                  <a:pt x="74880" y="124954"/>
                  <a:pt x="106995" y="158237"/>
                </a:cubicBezTo>
                <a:cubicBezTo>
                  <a:pt x="139110" y="191520"/>
                  <a:pt x="220857" y="197942"/>
                  <a:pt x="233119" y="200278"/>
                </a:cubicBezTo>
                <a:cubicBezTo>
                  <a:pt x="245381" y="202614"/>
                  <a:pt x="168305" y="162908"/>
                  <a:pt x="180567" y="172251"/>
                </a:cubicBezTo>
                <a:cubicBezTo>
                  <a:pt x="192829" y="181594"/>
                  <a:pt x="292677" y="249327"/>
                  <a:pt x="306691" y="256334"/>
                </a:cubicBezTo>
                <a:cubicBezTo>
                  <a:pt x="320705" y="263341"/>
                  <a:pt x="313114" y="216044"/>
                  <a:pt x="264650" y="214292"/>
                </a:cubicBezTo>
                <a:cubicBezTo>
                  <a:pt x="216186" y="212540"/>
                  <a:pt x="55611" y="249910"/>
                  <a:pt x="15905" y="245823"/>
                </a:cubicBezTo>
                <a:cubicBezTo>
                  <a:pt x="-23801" y="241736"/>
                  <a:pt x="22912" y="193855"/>
                  <a:pt x="26415" y="189768"/>
                </a:cubicBezTo>
                <a:cubicBezTo>
                  <a:pt x="29918" y="185681"/>
                  <a:pt x="35758" y="245239"/>
                  <a:pt x="36926" y="221299"/>
                </a:cubicBezTo>
                <a:cubicBezTo>
                  <a:pt x="38094" y="197359"/>
                  <a:pt x="28751" y="11092"/>
                  <a:pt x="40429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8A79A9E5-859B-69DC-F2FF-301DB1D1462B}"/>
              </a:ext>
            </a:extLst>
          </p:cNvPr>
          <p:cNvSpPr/>
          <p:nvPr/>
        </p:nvSpPr>
        <p:spPr>
          <a:xfrm>
            <a:off x="6131600" y="3155898"/>
            <a:ext cx="228924" cy="783419"/>
          </a:xfrm>
          <a:custGeom>
            <a:avLst/>
            <a:gdLst>
              <a:gd name="connsiteX0" fmla="*/ 37425 w 228924"/>
              <a:gd name="connsiteY0" fmla="*/ 52 h 783419"/>
              <a:gd name="connsiteX1" fmla="*/ 97750 w 228924"/>
              <a:gd name="connsiteY1" fmla="*/ 285802 h 783419"/>
              <a:gd name="connsiteX2" fmla="*/ 100925 w 228924"/>
              <a:gd name="connsiteY2" fmla="*/ 212777 h 783419"/>
              <a:gd name="connsiteX3" fmla="*/ 158075 w 228924"/>
              <a:gd name="connsiteY3" fmla="*/ 377877 h 783419"/>
              <a:gd name="connsiteX4" fmla="*/ 158075 w 228924"/>
              <a:gd name="connsiteY4" fmla="*/ 339777 h 783419"/>
              <a:gd name="connsiteX5" fmla="*/ 215225 w 228924"/>
              <a:gd name="connsiteY5" fmla="*/ 768402 h 783419"/>
              <a:gd name="connsiteX6" fmla="*/ 208875 w 228924"/>
              <a:gd name="connsiteY6" fmla="*/ 635052 h 783419"/>
              <a:gd name="connsiteX7" fmla="*/ 2500 w 228924"/>
              <a:gd name="connsiteY7" fmla="*/ 146102 h 783419"/>
              <a:gd name="connsiteX8" fmla="*/ 91400 w 228924"/>
              <a:gd name="connsiteY8" fmla="*/ 311202 h 783419"/>
              <a:gd name="connsiteX9" fmla="*/ 37425 w 228924"/>
              <a:gd name="connsiteY9" fmla="*/ 52 h 7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24" h="783419">
                <a:moveTo>
                  <a:pt x="37425" y="52"/>
                </a:moveTo>
                <a:cubicBezTo>
                  <a:pt x="38483" y="-4181"/>
                  <a:pt x="87167" y="250348"/>
                  <a:pt x="97750" y="285802"/>
                </a:cubicBezTo>
                <a:cubicBezTo>
                  <a:pt x="108333" y="321256"/>
                  <a:pt x="90871" y="197431"/>
                  <a:pt x="100925" y="212777"/>
                </a:cubicBezTo>
                <a:cubicBezTo>
                  <a:pt x="110979" y="228123"/>
                  <a:pt x="148550" y="356710"/>
                  <a:pt x="158075" y="377877"/>
                </a:cubicBezTo>
                <a:cubicBezTo>
                  <a:pt x="167600" y="399044"/>
                  <a:pt x="148550" y="274690"/>
                  <a:pt x="158075" y="339777"/>
                </a:cubicBezTo>
                <a:cubicBezTo>
                  <a:pt x="167600" y="404864"/>
                  <a:pt x="206758" y="719189"/>
                  <a:pt x="215225" y="768402"/>
                </a:cubicBezTo>
                <a:cubicBezTo>
                  <a:pt x="223692" y="817615"/>
                  <a:pt x="244329" y="738769"/>
                  <a:pt x="208875" y="635052"/>
                </a:cubicBezTo>
                <a:cubicBezTo>
                  <a:pt x="173421" y="531335"/>
                  <a:pt x="22079" y="200077"/>
                  <a:pt x="2500" y="146102"/>
                </a:cubicBezTo>
                <a:cubicBezTo>
                  <a:pt x="-17079" y="92127"/>
                  <a:pt x="84521" y="329723"/>
                  <a:pt x="91400" y="311202"/>
                </a:cubicBezTo>
                <a:cubicBezTo>
                  <a:pt x="98279" y="292681"/>
                  <a:pt x="36367" y="4285"/>
                  <a:pt x="3742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6533040-1719-F553-DC99-D085DD466542}"/>
              </a:ext>
            </a:extLst>
          </p:cNvPr>
          <p:cNvSpPr/>
          <p:nvPr/>
        </p:nvSpPr>
        <p:spPr>
          <a:xfrm>
            <a:off x="5399727" y="3339726"/>
            <a:ext cx="340676" cy="512437"/>
          </a:xfrm>
          <a:custGeom>
            <a:avLst/>
            <a:gdLst>
              <a:gd name="connsiteX0" fmla="*/ 340673 w 340676"/>
              <a:gd name="connsiteY0" fmla="*/ 374 h 512437"/>
              <a:gd name="connsiteX1" fmla="*/ 58098 w 340676"/>
              <a:gd name="connsiteY1" fmla="*/ 155949 h 512437"/>
              <a:gd name="connsiteX2" fmla="*/ 127948 w 340676"/>
              <a:gd name="connsiteY2" fmla="*/ 136899 h 512437"/>
              <a:gd name="connsiteX3" fmla="*/ 96198 w 340676"/>
              <a:gd name="connsiteY3" fmla="*/ 187699 h 512437"/>
              <a:gd name="connsiteX4" fmla="*/ 108898 w 340676"/>
              <a:gd name="connsiteY4" fmla="*/ 270249 h 512437"/>
              <a:gd name="connsiteX5" fmla="*/ 83498 w 340676"/>
              <a:gd name="connsiteY5" fmla="*/ 219449 h 512437"/>
              <a:gd name="connsiteX6" fmla="*/ 210498 w 340676"/>
              <a:gd name="connsiteY6" fmla="*/ 413124 h 512437"/>
              <a:gd name="connsiteX7" fmla="*/ 137473 w 340676"/>
              <a:gd name="connsiteY7" fmla="*/ 333749 h 512437"/>
              <a:gd name="connsiteX8" fmla="*/ 258123 w 340676"/>
              <a:gd name="connsiteY8" fmla="*/ 511549 h 512437"/>
              <a:gd name="connsiteX9" fmla="*/ 175573 w 340676"/>
              <a:gd name="connsiteY9" fmla="*/ 400424 h 512437"/>
              <a:gd name="connsiteX10" fmla="*/ 80323 w 340676"/>
              <a:gd name="connsiteY10" fmla="*/ 355974 h 512437"/>
              <a:gd name="connsiteX11" fmla="*/ 73973 w 340676"/>
              <a:gd name="connsiteY11" fmla="*/ 213099 h 512437"/>
              <a:gd name="connsiteX12" fmla="*/ 13648 w 340676"/>
              <a:gd name="connsiteY12" fmla="*/ 298824 h 512437"/>
              <a:gd name="connsiteX13" fmla="*/ 48573 w 340676"/>
              <a:gd name="connsiteY13" fmla="*/ 174999 h 512437"/>
              <a:gd name="connsiteX14" fmla="*/ 948 w 340676"/>
              <a:gd name="connsiteY14" fmla="*/ 51174 h 512437"/>
              <a:gd name="connsiteX15" fmla="*/ 26348 w 340676"/>
              <a:gd name="connsiteY15" fmla="*/ 127374 h 512437"/>
              <a:gd name="connsiteX16" fmla="*/ 134298 w 340676"/>
              <a:gd name="connsiteY16" fmla="*/ 114674 h 512437"/>
              <a:gd name="connsiteX17" fmla="*/ 51748 w 340676"/>
              <a:gd name="connsiteY17" fmla="*/ 111499 h 512437"/>
              <a:gd name="connsiteX18" fmla="*/ 340673 w 340676"/>
              <a:gd name="connsiteY18" fmla="*/ 374 h 51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676" h="512437">
                <a:moveTo>
                  <a:pt x="340673" y="374"/>
                </a:moveTo>
                <a:cubicBezTo>
                  <a:pt x="341731" y="7782"/>
                  <a:pt x="93552" y="133195"/>
                  <a:pt x="58098" y="155949"/>
                </a:cubicBezTo>
                <a:cubicBezTo>
                  <a:pt x="22644" y="178703"/>
                  <a:pt x="121598" y="131607"/>
                  <a:pt x="127948" y="136899"/>
                </a:cubicBezTo>
                <a:cubicBezTo>
                  <a:pt x="134298" y="142191"/>
                  <a:pt x="99373" y="165474"/>
                  <a:pt x="96198" y="187699"/>
                </a:cubicBezTo>
                <a:cubicBezTo>
                  <a:pt x="93023" y="209924"/>
                  <a:pt x="111015" y="264957"/>
                  <a:pt x="108898" y="270249"/>
                </a:cubicBezTo>
                <a:cubicBezTo>
                  <a:pt x="106781" y="275541"/>
                  <a:pt x="66565" y="195637"/>
                  <a:pt x="83498" y="219449"/>
                </a:cubicBezTo>
                <a:cubicBezTo>
                  <a:pt x="100431" y="243262"/>
                  <a:pt x="201502" y="394074"/>
                  <a:pt x="210498" y="413124"/>
                </a:cubicBezTo>
                <a:cubicBezTo>
                  <a:pt x="219494" y="432174"/>
                  <a:pt x="129535" y="317345"/>
                  <a:pt x="137473" y="333749"/>
                </a:cubicBezTo>
                <a:cubicBezTo>
                  <a:pt x="145410" y="350153"/>
                  <a:pt x="251773" y="500437"/>
                  <a:pt x="258123" y="511549"/>
                </a:cubicBezTo>
                <a:cubicBezTo>
                  <a:pt x="264473" y="522661"/>
                  <a:pt x="205206" y="426353"/>
                  <a:pt x="175573" y="400424"/>
                </a:cubicBezTo>
                <a:cubicBezTo>
                  <a:pt x="145940" y="374495"/>
                  <a:pt x="97256" y="387195"/>
                  <a:pt x="80323" y="355974"/>
                </a:cubicBezTo>
                <a:cubicBezTo>
                  <a:pt x="63390" y="324753"/>
                  <a:pt x="85085" y="222624"/>
                  <a:pt x="73973" y="213099"/>
                </a:cubicBezTo>
                <a:cubicBezTo>
                  <a:pt x="62860" y="203574"/>
                  <a:pt x="17881" y="305174"/>
                  <a:pt x="13648" y="298824"/>
                </a:cubicBezTo>
                <a:cubicBezTo>
                  <a:pt x="9415" y="292474"/>
                  <a:pt x="50690" y="216274"/>
                  <a:pt x="48573" y="174999"/>
                </a:cubicBezTo>
                <a:cubicBezTo>
                  <a:pt x="46456" y="133724"/>
                  <a:pt x="4652" y="59111"/>
                  <a:pt x="948" y="51174"/>
                </a:cubicBezTo>
                <a:cubicBezTo>
                  <a:pt x="-2756" y="43237"/>
                  <a:pt x="4123" y="116791"/>
                  <a:pt x="26348" y="127374"/>
                </a:cubicBezTo>
                <a:cubicBezTo>
                  <a:pt x="48573" y="137957"/>
                  <a:pt x="130065" y="117320"/>
                  <a:pt x="134298" y="114674"/>
                </a:cubicBezTo>
                <a:cubicBezTo>
                  <a:pt x="138531" y="112028"/>
                  <a:pt x="21586" y="125257"/>
                  <a:pt x="51748" y="111499"/>
                </a:cubicBezTo>
                <a:cubicBezTo>
                  <a:pt x="81910" y="97741"/>
                  <a:pt x="339615" y="-7034"/>
                  <a:pt x="34067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675E31D-E752-49C7-5E49-693F294BD1E3}"/>
              </a:ext>
            </a:extLst>
          </p:cNvPr>
          <p:cNvSpPr/>
          <p:nvPr/>
        </p:nvSpPr>
        <p:spPr>
          <a:xfrm>
            <a:off x="5309165" y="3206657"/>
            <a:ext cx="759026" cy="181442"/>
          </a:xfrm>
          <a:custGeom>
            <a:avLst/>
            <a:gdLst>
              <a:gd name="connsiteX0" fmla="*/ 2610 w 759026"/>
              <a:gd name="connsiteY0" fmla="*/ 181068 h 181442"/>
              <a:gd name="connsiteX1" fmla="*/ 170885 w 759026"/>
              <a:gd name="connsiteY1" fmla="*/ 76293 h 181442"/>
              <a:gd name="connsiteX2" fmla="*/ 466160 w 759026"/>
              <a:gd name="connsiteY2" fmla="*/ 50893 h 181442"/>
              <a:gd name="connsiteX3" fmla="*/ 393135 w 759026"/>
              <a:gd name="connsiteY3" fmla="*/ 12793 h 181442"/>
              <a:gd name="connsiteX4" fmla="*/ 751910 w 759026"/>
              <a:gd name="connsiteY4" fmla="*/ 47718 h 181442"/>
              <a:gd name="connsiteX5" fmla="*/ 612210 w 759026"/>
              <a:gd name="connsiteY5" fmla="*/ 25493 h 181442"/>
              <a:gd name="connsiteX6" fmla="*/ 370910 w 759026"/>
              <a:gd name="connsiteY6" fmla="*/ 93 h 181442"/>
              <a:gd name="connsiteX7" fmla="*/ 297885 w 759026"/>
              <a:gd name="connsiteY7" fmla="*/ 35018 h 181442"/>
              <a:gd name="connsiteX8" fmla="*/ 2610 w 759026"/>
              <a:gd name="connsiteY8" fmla="*/ 181068 h 1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6" h="181442">
                <a:moveTo>
                  <a:pt x="2610" y="181068"/>
                </a:moveTo>
                <a:cubicBezTo>
                  <a:pt x="-18556" y="187947"/>
                  <a:pt x="93627" y="97989"/>
                  <a:pt x="170885" y="76293"/>
                </a:cubicBezTo>
                <a:cubicBezTo>
                  <a:pt x="248143" y="54597"/>
                  <a:pt x="429118" y="61476"/>
                  <a:pt x="466160" y="50893"/>
                </a:cubicBezTo>
                <a:cubicBezTo>
                  <a:pt x="503202" y="40310"/>
                  <a:pt x="345510" y="13322"/>
                  <a:pt x="393135" y="12793"/>
                </a:cubicBezTo>
                <a:cubicBezTo>
                  <a:pt x="440760" y="12264"/>
                  <a:pt x="715398" y="45601"/>
                  <a:pt x="751910" y="47718"/>
                </a:cubicBezTo>
                <a:cubicBezTo>
                  <a:pt x="788422" y="49835"/>
                  <a:pt x="675710" y="33430"/>
                  <a:pt x="612210" y="25493"/>
                </a:cubicBezTo>
                <a:cubicBezTo>
                  <a:pt x="548710" y="17556"/>
                  <a:pt x="423297" y="-1494"/>
                  <a:pt x="370910" y="93"/>
                </a:cubicBezTo>
                <a:cubicBezTo>
                  <a:pt x="318523" y="1680"/>
                  <a:pt x="356093" y="10147"/>
                  <a:pt x="297885" y="35018"/>
                </a:cubicBezTo>
                <a:cubicBezTo>
                  <a:pt x="239677" y="59889"/>
                  <a:pt x="23776" y="174189"/>
                  <a:pt x="2610" y="18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E416F35D-098D-35B5-941C-F04F12BCF73D}"/>
              </a:ext>
            </a:extLst>
          </p:cNvPr>
          <p:cNvSpPr/>
          <p:nvPr/>
        </p:nvSpPr>
        <p:spPr>
          <a:xfrm>
            <a:off x="6772268" y="3053341"/>
            <a:ext cx="261145" cy="318377"/>
          </a:xfrm>
          <a:custGeom>
            <a:avLst/>
            <a:gdLst>
              <a:gd name="connsiteX0" fmla="*/ 260357 w 261145"/>
              <a:gd name="connsiteY0" fmla="*/ 1009 h 318377"/>
              <a:gd name="connsiteX1" fmla="*/ 92082 w 261145"/>
              <a:gd name="connsiteY1" fmla="*/ 121659 h 318377"/>
              <a:gd name="connsiteX2" fmla="*/ 41282 w 261145"/>
              <a:gd name="connsiteY2" fmla="*/ 242309 h 318377"/>
              <a:gd name="connsiteX3" fmla="*/ 82557 w 261145"/>
              <a:gd name="connsiteY3" fmla="*/ 162934 h 318377"/>
              <a:gd name="connsiteX4" fmla="*/ 63507 w 261145"/>
              <a:gd name="connsiteY4" fmla="*/ 235959 h 318377"/>
              <a:gd name="connsiteX5" fmla="*/ 114307 w 261145"/>
              <a:gd name="connsiteY5" fmla="*/ 274059 h 318377"/>
              <a:gd name="connsiteX6" fmla="*/ 7 w 261145"/>
              <a:gd name="connsiteY6" fmla="*/ 312159 h 318377"/>
              <a:gd name="connsiteX7" fmla="*/ 107957 w 261145"/>
              <a:gd name="connsiteY7" fmla="*/ 134359 h 318377"/>
              <a:gd name="connsiteX8" fmla="*/ 15882 w 261145"/>
              <a:gd name="connsiteY8" fmla="*/ 191509 h 318377"/>
              <a:gd name="connsiteX9" fmla="*/ 260357 w 261145"/>
              <a:gd name="connsiteY9" fmla="*/ 1009 h 31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145" h="318377">
                <a:moveTo>
                  <a:pt x="260357" y="1009"/>
                </a:moveTo>
                <a:cubicBezTo>
                  <a:pt x="273057" y="-10633"/>
                  <a:pt x="128594" y="81442"/>
                  <a:pt x="92082" y="121659"/>
                </a:cubicBezTo>
                <a:cubicBezTo>
                  <a:pt x="55569" y="161876"/>
                  <a:pt x="42869" y="235430"/>
                  <a:pt x="41282" y="242309"/>
                </a:cubicBezTo>
                <a:cubicBezTo>
                  <a:pt x="39695" y="249188"/>
                  <a:pt x="78853" y="163992"/>
                  <a:pt x="82557" y="162934"/>
                </a:cubicBezTo>
                <a:cubicBezTo>
                  <a:pt x="86261" y="161876"/>
                  <a:pt x="58215" y="217438"/>
                  <a:pt x="63507" y="235959"/>
                </a:cubicBezTo>
                <a:cubicBezTo>
                  <a:pt x="68799" y="254480"/>
                  <a:pt x="124890" y="261359"/>
                  <a:pt x="114307" y="274059"/>
                </a:cubicBezTo>
                <a:cubicBezTo>
                  <a:pt x="103724" y="286759"/>
                  <a:pt x="1065" y="335442"/>
                  <a:pt x="7" y="312159"/>
                </a:cubicBezTo>
                <a:cubicBezTo>
                  <a:pt x="-1051" y="288876"/>
                  <a:pt x="105311" y="154467"/>
                  <a:pt x="107957" y="134359"/>
                </a:cubicBezTo>
                <a:cubicBezTo>
                  <a:pt x="110603" y="114251"/>
                  <a:pt x="-5285" y="208442"/>
                  <a:pt x="15882" y="191509"/>
                </a:cubicBezTo>
                <a:cubicBezTo>
                  <a:pt x="37049" y="174576"/>
                  <a:pt x="247657" y="12651"/>
                  <a:pt x="260357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85E9988-A9F2-EC12-7E69-AC45008A39E3}"/>
              </a:ext>
            </a:extLst>
          </p:cNvPr>
          <p:cNvSpPr/>
          <p:nvPr/>
        </p:nvSpPr>
        <p:spPr>
          <a:xfrm>
            <a:off x="6661080" y="4162391"/>
            <a:ext cx="162588" cy="57190"/>
          </a:xfrm>
          <a:custGeom>
            <a:avLst/>
            <a:gdLst>
              <a:gd name="connsiteX0" fmla="*/ 70 w 162588"/>
              <a:gd name="connsiteY0" fmla="*/ 25434 h 57190"/>
              <a:gd name="connsiteX1" fmla="*/ 95320 w 162588"/>
              <a:gd name="connsiteY1" fmla="*/ 34 h 57190"/>
              <a:gd name="connsiteX2" fmla="*/ 152470 w 162588"/>
              <a:gd name="connsiteY2" fmla="*/ 31784 h 57190"/>
              <a:gd name="connsiteX3" fmla="*/ 139770 w 162588"/>
              <a:gd name="connsiteY3" fmla="*/ 15909 h 57190"/>
              <a:gd name="connsiteX4" fmla="*/ 161995 w 162588"/>
              <a:gd name="connsiteY4" fmla="*/ 57184 h 57190"/>
              <a:gd name="connsiteX5" fmla="*/ 111195 w 162588"/>
              <a:gd name="connsiteY5" fmla="*/ 19084 h 57190"/>
              <a:gd name="connsiteX6" fmla="*/ 70 w 162588"/>
              <a:gd name="connsiteY6" fmla="*/ 25434 h 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88" h="57190">
                <a:moveTo>
                  <a:pt x="70" y="25434"/>
                </a:moveTo>
                <a:cubicBezTo>
                  <a:pt x="-2576" y="22259"/>
                  <a:pt x="69920" y="-1024"/>
                  <a:pt x="95320" y="34"/>
                </a:cubicBezTo>
                <a:cubicBezTo>
                  <a:pt x="120720" y="1092"/>
                  <a:pt x="152470" y="31784"/>
                  <a:pt x="152470" y="31784"/>
                </a:cubicBezTo>
                <a:cubicBezTo>
                  <a:pt x="159878" y="34430"/>
                  <a:pt x="138183" y="11676"/>
                  <a:pt x="139770" y="15909"/>
                </a:cubicBezTo>
                <a:cubicBezTo>
                  <a:pt x="141357" y="20142"/>
                  <a:pt x="166758" y="56655"/>
                  <a:pt x="161995" y="57184"/>
                </a:cubicBezTo>
                <a:cubicBezTo>
                  <a:pt x="157233" y="57713"/>
                  <a:pt x="133949" y="23847"/>
                  <a:pt x="111195" y="19084"/>
                </a:cubicBezTo>
                <a:cubicBezTo>
                  <a:pt x="88441" y="14321"/>
                  <a:pt x="2716" y="28609"/>
                  <a:pt x="70" y="25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6D19F51-F9CC-EE69-50EE-869136CD5A27}"/>
              </a:ext>
            </a:extLst>
          </p:cNvPr>
          <p:cNvSpPr/>
          <p:nvPr/>
        </p:nvSpPr>
        <p:spPr>
          <a:xfrm>
            <a:off x="6384925" y="4236531"/>
            <a:ext cx="79428" cy="75127"/>
          </a:xfrm>
          <a:custGeom>
            <a:avLst/>
            <a:gdLst>
              <a:gd name="connsiteX0" fmla="*/ 0 w 79428"/>
              <a:gd name="connsiteY0" fmla="*/ 11619 h 75127"/>
              <a:gd name="connsiteX1" fmla="*/ 53975 w 79428"/>
              <a:gd name="connsiteY1" fmla="*/ 40194 h 75127"/>
              <a:gd name="connsiteX2" fmla="*/ 47625 w 79428"/>
              <a:gd name="connsiteY2" fmla="*/ 75119 h 75127"/>
              <a:gd name="connsiteX3" fmla="*/ 79375 w 79428"/>
              <a:gd name="connsiteY3" fmla="*/ 37019 h 75127"/>
              <a:gd name="connsiteX4" fmla="*/ 53975 w 79428"/>
              <a:gd name="connsiteY4" fmla="*/ 2094 h 75127"/>
              <a:gd name="connsiteX5" fmla="*/ 0 w 79428"/>
              <a:gd name="connsiteY5" fmla="*/ 11619 h 7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8" h="75127">
                <a:moveTo>
                  <a:pt x="0" y="11619"/>
                </a:moveTo>
                <a:cubicBezTo>
                  <a:pt x="0" y="17969"/>
                  <a:pt x="46038" y="29611"/>
                  <a:pt x="53975" y="40194"/>
                </a:cubicBezTo>
                <a:cubicBezTo>
                  <a:pt x="61912" y="50777"/>
                  <a:pt x="43392" y="75648"/>
                  <a:pt x="47625" y="75119"/>
                </a:cubicBezTo>
                <a:cubicBezTo>
                  <a:pt x="51858" y="74590"/>
                  <a:pt x="78317" y="49190"/>
                  <a:pt x="79375" y="37019"/>
                </a:cubicBezTo>
                <a:cubicBezTo>
                  <a:pt x="80433" y="24848"/>
                  <a:pt x="65617" y="8444"/>
                  <a:pt x="53975" y="2094"/>
                </a:cubicBezTo>
                <a:cubicBezTo>
                  <a:pt x="42333" y="-4256"/>
                  <a:pt x="0" y="5269"/>
                  <a:pt x="0" y="1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31A9C09-C706-8F98-4574-AE4959D47785}"/>
              </a:ext>
            </a:extLst>
          </p:cNvPr>
          <p:cNvSpPr/>
          <p:nvPr/>
        </p:nvSpPr>
        <p:spPr>
          <a:xfrm>
            <a:off x="8076164" y="3886152"/>
            <a:ext cx="355396" cy="1110075"/>
          </a:xfrm>
          <a:custGeom>
            <a:avLst/>
            <a:gdLst>
              <a:gd name="connsiteX0" fmla="*/ 302661 w 355396"/>
              <a:gd name="connsiteY0" fmla="*/ 44498 h 1110075"/>
              <a:gd name="connsiteX1" fmla="*/ 353461 w 355396"/>
              <a:gd name="connsiteY1" fmla="*/ 733473 h 1110075"/>
              <a:gd name="connsiteX2" fmla="*/ 232811 w 355396"/>
              <a:gd name="connsiteY2" fmla="*/ 104823 h 1110075"/>
              <a:gd name="connsiteX3" fmla="*/ 251861 w 355396"/>
              <a:gd name="connsiteY3" fmla="*/ 250873 h 1110075"/>
              <a:gd name="connsiteX4" fmla="*/ 191536 w 355396"/>
              <a:gd name="connsiteY4" fmla="*/ 200073 h 1110075"/>
              <a:gd name="connsiteX5" fmla="*/ 115336 w 355396"/>
              <a:gd name="connsiteY5" fmla="*/ 444548 h 1110075"/>
              <a:gd name="connsiteX6" fmla="*/ 105811 w 355396"/>
              <a:gd name="connsiteY6" fmla="*/ 336598 h 1110075"/>
              <a:gd name="connsiteX7" fmla="*/ 20086 w 355396"/>
              <a:gd name="connsiteY7" fmla="*/ 1101773 h 1110075"/>
              <a:gd name="connsiteX8" fmla="*/ 4211 w 355396"/>
              <a:gd name="connsiteY8" fmla="*/ 701723 h 1110075"/>
              <a:gd name="connsiteX9" fmla="*/ 80411 w 355396"/>
              <a:gd name="connsiteY9" fmla="*/ 63548 h 1110075"/>
              <a:gd name="connsiteX10" fmla="*/ 93111 w 355396"/>
              <a:gd name="connsiteY10" fmla="*/ 228648 h 1110075"/>
              <a:gd name="connsiteX11" fmla="*/ 105811 w 355396"/>
              <a:gd name="connsiteY11" fmla="*/ 73073 h 1110075"/>
              <a:gd name="connsiteX12" fmla="*/ 150261 w 355396"/>
              <a:gd name="connsiteY12" fmla="*/ 48 h 1110075"/>
              <a:gd name="connsiteX13" fmla="*/ 194711 w 355396"/>
              <a:gd name="connsiteY13" fmla="*/ 63548 h 1110075"/>
              <a:gd name="connsiteX14" fmla="*/ 242336 w 355396"/>
              <a:gd name="connsiteY14" fmla="*/ 165148 h 1110075"/>
              <a:gd name="connsiteX15" fmla="*/ 302661 w 355396"/>
              <a:gd name="connsiteY15" fmla="*/ 44498 h 11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396" h="1110075">
                <a:moveTo>
                  <a:pt x="302661" y="44498"/>
                </a:moveTo>
                <a:cubicBezTo>
                  <a:pt x="321182" y="139219"/>
                  <a:pt x="365103" y="723419"/>
                  <a:pt x="353461" y="733473"/>
                </a:cubicBezTo>
                <a:cubicBezTo>
                  <a:pt x="341819" y="743527"/>
                  <a:pt x="249744" y="185256"/>
                  <a:pt x="232811" y="104823"/>
                </a:cubicBezTo>
                <a:cubicBezTo>
                  <a:pt x="215878" y="24390"/>
                  <a:pt x="258740" y="234998"/>
                  <a:pt x="251861" y="250873"/>
                </a:cubicBezTo>
                <a:cubicBezTo>
                  <a:pt x="244982" y="266748"/>
                  <a:pt x="214290" y="167794"/>
                  <a:pt x="191536" y="200073"/>
                </a:cubicBezTo>
                <a:cubicBezTo>
                  <a:pt x="168782" y="232352"/>
                  <a:pt x="129623" y="421794"/>
                  <a:pt x="115336" y="444548"/>
                </a:cubicBezTo>
                <a:cubicBezTo>
                  <a:pt x="101048" y="467302"/>
                  <a:pt x="121686" y="227061"/>
                  <a:pt x="105811" y="336598"/>
                </a:cubicBezTo>
                <a:cubicBezTo>
                  <a:pt x="89936" y="446136"/>
                  <a:pt x="37019" y="1040919"/>
                  <a:pt x="20086" y="1101773"/>
                </a:cubicBezTo>
                <a:cubicBezTo>
                  <a:pt x="3153" y="1162627"/>
                  <a:pt x="-5843" y="874760"/>
                  <a:pt x="4211" y="701723"/>
                </a:cubicBezTo>
                <a:cubicBezTo>
                  <a:pt x="14265" y="528686"/>
                  <a:pt x="65594" y="142394"/>
                  <a:pt x="80411" y="63548"/>
                </a:cubicBezTo>
                <a:cubicBezTo>
                  <a:pt x="95228" y="-15298"/>
                  <a:pt x="88878" y="227061"/>
                  <a:pt x="93111" y="228648"/>
                </a:cubicBezTo>
                <a:cubicBezTo>
                  <a:pt x="97344" y="230235"/>
                  <a:pt x="96286" y="111173"/>
                  <a:pt x="105811" y="73073"/>
                </a:cubicBezTo>
                <a:cubicBezTo>
                  <a:pt x="115336" y="34973"/>
                  <a:pt x="135444" y="1635"/>
                  <a:pt x="150261" y="48"/>
                </a:cubicBezTo>
                <a:cubicBezTo>
                  <a:pt x="165078" y="-1539"/>
                  <a:pt x="179365" y="36031"/>
                  <a:pt x="194711" y="63548"/>
                </a:cubicBezTo>
                <a:cubicBezTo>
                  <a:pt x="210057" y="91065"/>
                  <a:pt x="228578" y="165148"/>
                  <a:pt x="242336" y="165148"/>
                </a:cubicBezTo>
                <a:cubicBezTo>
                  <a:pt x="256094" y="165148"/>
                  <a:pt x="284140" y="-50223"/>
                  <a:pt x="302661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A6244A5-178C-7739-B0CF-89A0794FDAE6}"/>
              </a:ext>
            </a:extLst>
          </p:cNvPr>
          <p:cNvSpPr/>
          <p:nvPr/>
        </p:nvSpPr>
        <p:spPr>
          <a:xfrm>
            <a:off x="8067656" y="4686663"/>
            <a:ext cx="260466" cy="1448711"/>
          </a:xfrm>
          <a:custGeom>
            <a:avLst/>
            <a:gdLst>
              <a:gd name="connsiteX0" fmla="*/ 6369 w 260466"/>
              <a:gd name="connsiteY0" fmla="*/ 40912 h 1448711"/>
              <a:gd name="connsiteX1" fmla="*/ 9544 w 260466"/>
              <a:gd name="connsiteY1" fmla="*/ 104412 h 1448711"/>
              <a:gd name="connsiteX2" fmla="*/ 95269 w 260466"/>
              <a:gd name="connsiteY2" fmla="*/ 936262 h 1448711"/>
              <a:gd name="connsiteX3" fmla="*/ 88919 w 260466"/>
              <a:gd name="connsiteY3" fmla="*/ 853712 h 1448711"/>
              <a:gd name="connsiteX4" fmla="*/ 152419 w 260466"/>
              <a:gd name="connsiteY4" fmla="*/ 1301387 h 1448711"/>
              <a:gd name="connsiteX5" fmla="*/ 165119 w 260466"/>
              <a:gd name="connsiteY5" fmla="*/ 875937 h 1448711"/>
              <a:gd name="connsiteX6" fmla="*/ 260369 w 260466"/>
              <a:gd name="connsiteY6" fmla="*/ 1447437 h 1448711"/>
              <a:gd name="connsiteX7" fmla="*/ 180994 w 260466"/>
              <a:gd name="connsiteY7" fmla="*/ 1015637 h 1448711"/>
              <a:gd name="connsiteX8" fmla="*/ 79394 w 260466"/>
              <a:gd name="connsiteY8" fmla="*/ 526687 h 1448711"/>
              <a:gd name="connsiteX9" fmla="*/ 101619 w 260466"/>
              <a:gd name="connsiteY9" fmla="*/ 599712 h 1448711"/>
              <a:gd name="connsiteX10" fmla="*/ 38119 w 260466"/>
              <a:gd name="connsiteY10" fmla="*/ 396512 h 1448711"/>
              <a:gd name="connsiteX11" fmla="*/ 47644 w 260466"/>
              <a:gd name="connsiteY11" fmla="*/ 367937 h 1448711"/>
              <a:gd name="connsiteX12" fmla="*/ 6369 w 260466"/>
              <a:gd name="connsiteY12" fmla="*/ 40912 h 144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466" h="1448711">
                <a:moveTo>
                  <a:pt x="6369" y="40912"/>
                </a:moveTo>
                <a:cubicBezTo>
                  <a:pt x="19" y="-3009"/>
                  <a:pt x="-5273" y="-44813"/>
                  <a:pt x="9544" y="104412"/>
                </a:cubicBezTo>
                <a:cubicBezTo>
                  <a:pt x="24361" y="253637"/>
                  <a:pt x="82040" y="811379"/>
                  <a:pt x="95269" y="936262"/>
                </a:cubicBezTo>
                <a:cubicBezTo>
                  <a:pt x="108498" y="1061145"/>
                  <a:pt x="79394" y="792858"/>
                  <a:pt x="88919" y="853712"/>
                </a:cubicBezTo>
                <a:cubicBezTo>
                  <a:pt x="98444" y="914566"/>
                  <a:pt x="139719" y="1297683"/>
                  <a:pt x="152419" y="1301387"/>
                </a:cubicBezTo>
                <a:cubicBezTo>
                  <a:pt x="165119" y="1305091"/>
                  <a:pt x="147127" y="851595"/>
                  <a:pt x="165119" y="875937"/>
                </a:cubicBezTo>
                <a:cubicBezTo>
                  <a:pt x="183111" y="900279"/>
                  <a:pt x="257723" y="1424154"/>
                  <a:pt x="260369" y="1447437"/>
                </a:cubicBezTo>
                <a:cubicBezTo>
                  <a:pt x="263015" y="1470720"/>
                  <a:pt x="211156" y="1169095"/>
                  <a:pt x="180994" y="1015637"/>
                </a:cubicBezTo>
                <a:cubicBezTo>
                  <a:pt x="150832" y="862179"/>
                  <a:pt x="92623" y="596008"/>
                  <a:pt x="79394" y="526687"/>
                </a:cubicBezTo>
                <a:cubicBezTo>
                  <a:pt x="66165" y="457366"/>
                  <a:pt x="108498" y="621408"/>
                  <a:pt x="101619" y="599712"/>
                </a:cubicBezTo>
                <a:cubicBezTo>
                  <a:pt x="94740" y="578016"/>
                  <a:pt x="47115" y="435141"/>
                  <a:pt x="38119" y="396512"/>
                </a:cubicBezTo>
                <a:cubicBezTo>
                  <a:pt x="29123" y="357883"/>
                  <a:pt x="52406" y="426145"/>
                  <a:pt x="47644" y="367937"/>
                </a:cubicBezTo>
                <a:cubicBezTo>
                  <a:pt x="42882" y="309729"/>
                  <a:pt x="12719" y="84833"/>
                  <a:pt x="6369" y="40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77D12556-FC40-310D-E28F-016805A40BB3}"/>
              </a:ext>
            </a:extLst>
          </p:cNvPr>
          <p:cNvSpPr/>
          <p:nvPr/>
        </p:nvSpPr>
        <p:spPr>
          <a:xfrm>
            <a:off x="6705900" y="1425116"/>
            <a:ext cx="1939483" cy="1191022"/>
          </a:xfrm>
          <a:custGeom>
            <a:avLst/>
            <a:gdLst>
              <a:gd name="connsiteX0" fmla="*/ 2875 w 1939483"/>
              <a:gd name="connsiteY0" fmla="*/ 459 h 1191022"/>
              <a:gd name="connsiteX1" fmla="*/ 726775 w 1939483"/>
              <a:gd name="connsiteY1" fmla="*/ 298909 h 1191022"/>
              <a:gd name="connsiteX2" fmla="*/ 609300 w 1939483"/>
              <a:gd name="connsiteY2" fmla="*/ 251284 h 1191022"/>
              <a:gd name="connsiteX3" fmla="*/ 1342725 w 1939483"/>
              <a:gd name="connsiteY3" fmla="*/ 651334 h 1191022"/>
              <a:gd name="connsiteX4" fmla="*/ 1190325 w 1939483"/>
              <a:gd name="connsiteY4" fmla="*/ 581484 h 1191022"/>
              <a:gd name="connsiteX5" fmla="*/ 1914225 w 1939483"/>
              <a:gd name="connsiteY5" fmla="*/ 1168859 h 1191022"/>
              <a:gd name="connsiteX6" fmla="*/ 1787225 w 1939483"/>
              <a:gd name="connsiteY6" fmla="*/ 1076784 h 1191022"/>
              <a:gd name="connsiteX7" fmla="*/ 1349075 w 1939483"/>
              <a:gd name="connsiteY7" fmla="*/ 752934 h 1191022"/>
              <a:gd name="connsiteX8" fmla="*/ 860125 w 1939483"/>
              <a:gd name="connsiteY8" fmla="*/ 378284 h 1191022"/>
              <a:gd name="connsiteX9" fmla="*/ 1012525 w 1939483"/>
              <a:gd name="connsiteY9" fmla="*/ 457659 h 1191022"/>
              <a:gd name="connsiteX10" fmla="*/ 450550 w 1939483"/>
              <a:gd name="connsiteY10" fmla="*/ 187784 h 1191022"/>
              <a:gd name="connsiteX11" fmla="*/ 837900 w 1939483"/>
              <a:gd name="connsiteY11" fmla="*/ 467184 h 1191022"/>
              <a:gd name="connsiteX12" fmla="*/ 301325 w 1939483"/>
              <a:gd name="connsiteY12" fmla="*/ 159209 h 1191022"/>
              <a:gd name="connsiteX13" fmla="*/ 466425 w 1939483"/>
              <a:gd name="connsiteY13" fmla="*/ 229059 h 1191022"/>
              <a:gd name="connsiteX14" fmla="*/ 2875 w 1939483"/>
              <a:gd name="connsiteY14" fmla="*/ 459 h 11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9483" h="1191022">
                <a:moveTo>
                  <a:pt x="2875" y="459"/>
                </a:moveTo>
                <a:cubicBezTo>
                  <a:pt x="46267" y="12101"/>
                  <a:pt x="625704" y="257105"/>
                  <a:pt x="726775" y="298909"/>
                </a:cubicBezTo>
                <a:cubicBezTo>
                  <a:pt x="827846" y="340713"/>
                  <a:pt x="506642" y="192546"/>
                  <a:pt x="609300" y="251284"/>
                </a:cubicBezTo>
                <a:cubicBezTo>
                  <a:pt x="711958" y="310022"/>
                  <a:pt x="1245888" y="596301"/>
                  <a:pt x="1342725" y="651334"/>
                </a:cubicBezTo>
                <a:cubicBezTo>
                  <a:pt x="1439562" y="706367"/>
                  <a:pt x="1095075" y="495230"/>
                  <a:pt x="1190325" y="581484"/>
                </a:cubicBezTo>
                <a:cubicBezTo>
                  <a:pt x="1285575" y="667738"/>
                  <a:pt x="1814742" y="1086309"/>
                  <a:pt x="1914225" y="1168859"/>
                </a:cubicBezTo>
                <a:cubicBezTo>
                  <a:pt x="2013708" y="1251409"/>
                  <a:pt x="1787225" y="1076784"/>
                  <a:pt x="1787225" y="1076784"/>
                </a:cubicBezTo>
                <a:lnTo>
                  <a:pt x="1349075" y="752934"/>
                </a:lnTo>
                <a:cubicBezTo>
                  <a:pt x="1194558" y="636517"/>
                  <a:pt x="916217" y="427497"/>
                  <a:pt x="860125" y="378284"/>
                </a:cubicBezTo>
                <a:cubicBezTo>
                  <a:pt x="804033" y="329072"/>
                  <a:pt x="1080788" y="489409"/>
                  <a:pt x="1012525" y="457659"/>
                </a:cubicBezTo>
                <a:cubicBezTo>
                  <a:pt x="944263" y="425909"/>
                  <a:pt x="479654" y="186197"/>
                  <a:pt x="450550" y="187784"/>
                </a:cubicBezTo>
                <a:cubicBezTo>
                  <a:pt x="421446" y="189371"/>
                  <a:pt x="862771" y="471946"/>
                  <a:pt x="837900" y="467184"/>
                </a:cubicBezTo>
                <a:cubicBezTo>
                  <a:pt x="813029" y="462422"/>
                  <a:pt x="363238" y="198897"/>
                  <a:pt x="301325" y="159209"/>
                </a:cubicBezTo>
                <a:cubicBezTo>
                  <a:pt x="239412" y="119521"/>
                  <a:pt x="511933" y="256047"/>
                  <a:pt x="466425" y="229059"/>
                </a:cubicBezTo>
                <a:cubicBezTo>
                  <a:pt x="420917" y="202071"/>
                  <a:pt x="-40517" y="-11183"/>
                  <a:pt x="2875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6E4181F-622D-EBD3-7404-FF45B22F9F87}"/>
              </a:ext>
            </a:extLst>
          </p:cNvPr>
          <p:cNvSpPr/>
          <p:nvPr/>
        </p:nvSpPr>
        <p:spPr>
          <a:xfrm>
            <a:off x="7111936" y="2616676"/>
            <a:ext cx="589080" cy="357090"/>
          </a:xfrm>
          <a:custGeom>
            <a:avLst/>
            <a:gdLst>
              <a:gd name="connsiteX0" fmla="*/ 64 w 589080"/>
              <a:gd name="connsiteY0" fmla="*/ 50324 h 357090"/>
              <a:gd name="connsiteX1" fmla="*/ 327089 w 589080"/>
              <a:gd name="connsiteY1" fmla="*/ 34449 h 357090"/>
              <a:gd name="connsiteX2" fmla="*/ 435039 w 589080"/>
              <a:gd name="connsiteY2" fmla="*/ 126524 h 357090"/>
              <a:gd name="connsiteX3" fmla="*/ 460439 w 589080"/>
              <a:gd name="connsiteY3" fmla="*/ 120174 h 357090"/>
              <a:gd name="connsiteX4" fmla="*/ 577914 w 589080"/>
              <a:gd name="connsiteY4" fmla="*/ 164624 h 357090"/>
              <a:gd name="connsiteX5" fmla="*/ 584264 w 589080"/>
              <a:gd name="connsiteY5" fmla="*/ 355124 h 357090"/>
              <a:gd name="connsiteX6" fmla="*/ 581089 w 589080"/>
              <a:gd name="connsiteY6" fmla="*/ 259874 h 357090"/>
              <a:gd name="connsiteX7" fmla="*/ 558864 w 589080"/>
              <a:gd name="connsiteY7" fmla="*/ 196374 h 357090"/>
              <a:gd name="connsiteX8" fmla="*/ 581089 w 589080"/>
              <a:gd name="connsiteY8" fmla="*/ 174149 h 357090"/>
              <a:gd name="connsiteX9" fmla="*/ 476314 w 589080"/>
              <a:gd name="connsiteY9" fmla="*/ 123349 h 357090"/>
              <a:gd name="connsiteX10" fmla="*/ 254064 w 589080"/>
              <a:gd name="connsiteY10" fmla="*/ 2699 h 357090"/>
              <a:gd name="connsiteX11" fmla="*/ 355664 w 589080"/>
              <a:gd name="connsiteY11" fmla="*/ 40799 h 357090"/>
              <a:gd name="connsiteX12" fmla="*/ 64 w 589080"/>
              <a:gd name="connsiteY12" fmla="*/ 50324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080" h="357090">
                <a:moveTo>
                  <a:pt x="64" y="50324"/>
                </a:moveTo>
                <a:cubicBezTo>
                  <a:pt x="-4698" y="49266"/>
                  <a:pt x="254593" y="21749"/>
                  <a:pt x="327089" y="34449"/>
                </a:cubicBezTo>
                <a:cubicBezTo>
                  <a:pt x="399585" y="47149"/>
                  <a:pt x="412814" y="112236"/>
                  <a:pt x="435039" y="126524"/>
                </a:cubicBezTo>
                <a:cubicBezTo>
                  <a:pt x="457264" y="140812"/>
                  <a:pt x="436627" y="113824"/>
                  <a:pt x="460439" y="120174"/>
                </a:cubicBezTo>
                <a:cubicBezTo>
                  <a:pt x="484251" y="126524"/>
                  <a:pt x="557277" y="125466"/>
                  <a:pt x="577914" y="164624"/>
                </a:cubicBezTo>
                <a:cubicBezTo>
                  <a:pt x="598551" y="203782"/>
                  <a:pt x="584264" y="355124"/>
                  <a:pt x="584264" y="355124"/>
                </a:cubicBezTo>
                <a:cubicBezTo>
                  <a:pt x="584793" y="370999"/>
                  <a:pt x="585322" y="286332"/>
                  <a:pt x="581089" y="259874"/>
                </a:cubicBezTo>
                <a:cubicBezTo>
                  <a:pt x="576856" y="233416"/>
                  <a:pt x="558864" y="210661"/>
                  <a:pt x="558864" y="196374"/>
                </a:cubicBezTo>
                <a:cubicBezTo>
                  <a:pt x="558864" y="182087"/>
                  <a:pt x="594847" y="186320"/>
                  <a:pt x="581089" y="174149"/>
                </a:cubicBezTo>
                <a:cubicBezTo>
                  <a:pt x="567331" y="161978"/>
                  <a:pt x="530818" y="151924"/>
                  <a:pt x="476314" y="123349"/>
                </a:cubicBezTo>
                <a:cubicBezTo>
                  <a:pt x="421810" y="94774"/>
                  <a:pt x="274172" y="16457"/>
                  <a:pt x="254064" y="2699"/>
                </a:cubicBezTo>
                <a:cubicBezTo>
                  <a:pt x="233956" y="-11059"/>
                  <a:pt x="392176" y="31803"/>
                  <a:pt x="355664" y="40799"/>
                </a:cubicBezTo>
                <a:cubicBezTo>
                  <a:pt x="319152" y="49795"/>
                  <a:pt x="4826" y="51382"/>
                  <a:pt x="64" y="50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7016E52-0369-39F5-617F-3BD721283DD1}"/>
              </a:ext>
            </a:extLst>
          </p:cNvPr>
          <p:cNvSpPr/>
          <p:nvPr/>
        </p:nvSpPr>
        <p:spPr>
          <a:xfrm>
            <a:off x="6090686" y="2508157"/>
            <a:ext cx="43474" cy="371259"/>
          </a:xfrm>
          <a:custGeom>
            <a:avLst/>
            <a:gdLst>
              <a:gd name="connsiteX0" fmla="*/ 43414 w 43474"/>
              <a:gd name="connsiteY0" fmla="*/ 93 h 371259"/>
              <a:gd name="connsiteX1" fmla="*/ 11664 w 43474"/>
              <a:gd name="connsiteY1" fmla="*/ 165193 h 371259"/>
              <a:gd name="connsiteX2" fmla="*/ 24364 w 43474"/>
              <a:gd name="connsiteY2" fmla="*/ 368393 h 371259"/>
              <a:gd name="connsiteX3" fmla="*/ 8489 w 43474"/>
              <a:gd name="connsiteY3" fmla="*/ 273143 h 371259"/>
              <a:gd name="connsiteX4" fmla="*/ 2139 w 43474"/>
              <a:gd name="connsiteY4" fmla="*/ 114393 h 371259"/>
              <a:gd name="connsiteX5" fmla="*/ 2139 w 43474"/>
              <a:gd name="connsiteY5" fmla="*/ 187418 h 371259"/>
              <a:gd name="connsiteX6" fmla="*/ 43414 w 43474"/>
              <a:gd name="connsiteY6" fmla="*/ 93 h 37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4" h="371259">
                <a:moveTo>
                  <a:pt x="43414" y="93"/>
                </a:moveTo>
                <a:cubicBezTo>
                  <a:pt x="45001" y="-3611"/>
                  <a:pt x="14839" y="103810"/>
                  <a:pt x="11664" y="165193"/>
                </a:cubicBezTo>
                <a:cubicBezTo>
                  <a:pt x="8489" y="226576"/>
                  <a:pt x="24893" y="350401"/>
                  <a:pt x="24364" y="368393"/>
                </a:cubicBezTo>
                <a:cubicBezTo>
                  <a:pt x="23835" y="386385"/>
                  <a:pt x="12193" y="315476"/>
                  <a:pt x="8489" y="273143"/>
                </a:cubicBezTo>
                <a:cubicBezTo>
                  <a:pt x="4785" y="230810"/>
                  <a:pt x="3197" y="128680"/>
                  <a:pt x="2139" y="114393"/>
                </a:cubicBezTo>
                <a:cubicBezTo>
                  <a:pt x="1081" y="100106"/>
                  <a:pt x="-2094" y="205410"/>
                  <a:pt x="2139" y="187418"/>
                </a:cubicBezTo>
                <a:cubicBezTo>
                  <a:pt x="6372" y="169426"/>
                  <a:pt x="41827" y="3797"/>
                  <a:pt x="4341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AB556911-F113-AF63-C710-C0FD955DA3F3}"/>
              </a:ext>
            </a:extLst>
          </p:cNvPr>
          <p:cNvSpPr/>
          <p:nvPr/>
        </p:nvSpPr>
        <p:spPr>
          <a:xfrm>
            <a:off x="5777931" y="2717266"/>
            <a:ext cx="279943" cy="87734"/>
          </a:xfrm>
          <a:custGeom>
            <a:avLst/>
            <a:gdLst>
              <a:gd name="connsiteX0" fmla="*/ 569 w 279943"/>
              <a:gd name="connsiteY0" fmla="*/ 534 h 87734"/>
              <a:gd name="connsiteX1" fmla="*/ 270444 w 279943"/>
              <a:gd name="connsiteY1" fmla="*/ 86259 h 87734"/>
              <a:gd name="connsiteX2" fmla="*/ 200594 w 279943"/>
              <a:gd name="connsiteY2" fmla="*/ 51334 h 87734"/>
              <a:gd name="connsiteX3" fmla="*/ 569 w 279943"/>
              <a:gd name="connsiteY3" fmla="*/ 534 h 8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943" h="87734">
                <a:moveTo>
                  <a:pt x="569" y="534"/>
                </a:moveTo>
                <a:cubicBezTo>
                  <a:pt x="12211" y="6355"/>
                  <a:pt x="237107" y="77792"/>
                  <a:pt x="270444" y="86259"/>
                </a:cubicBezTo>
                <a:cubicBezTo>
                  <a:pt x="303781" y="94726"/>
                  <a:pt x="241869" y="64563"/>
                  <a:pt x="200594" y="51334"/>
                </a:cubicBezTo>
                <a:cubicBezTo>
                  <a:pt x="159319" y="38105"/>
                  <a:pt x="-11073" y="-5287"/>
                  <a:pt x="569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410B623-9DBF-8130-4028-496EBD0273B6}"/>
              </a:ext>
            </a:extLst>
          </p:cNvPr>
          <p:cNvSpPr/>
          <p:nvPr/>
        </p:nvSpPr>
        <p:spPr>
          <a:xfrm>
            <a:off x="4848166" y="2263705"/>
            <a:ext cx="403922" cy="1156379"/>
          </a:xfrm>
          <a:custGeom>
            <a:avLst/>
            <a:gdLst>
              <a:gd name="connsiteX0" fmla="*/ 384234 w 403922"/>
              <a:gd name="connsiteY0" fmla="*/ 73095 h 1156379"/>
              <a:gd name="connsiteX1" fmla="*/ 85784 w 403922"/>
              <a:gd name="connsiteY1" fmla="*/ 1006545 h 1156379"/>
              <a:gd name="connsiteX2" fmla="*/ 136584 w 403922"/>
              <a:gd name="connsiteY2" fmla="*/ 739845 h 1156379"/>
              <a:gd name="connsiteX3" fmla="*/ 59 w 403922"/>
              <a:gd name="connsiteY3" fmla="*/ 1155770 h 1156379"/>
              <a:gd name="connsiteX4" fmla="*/ 155634 w 403922"/>
              <a:gd name="connsiteY4" fmla="*/ 628720 h 1156379"/>
              <a:gd name="connsiteX5" fmla="*/ 352484 w 403922"/>
              <a:gd name="connsiteY5" fmla="*/ 120720 h 1156379"/>
              <a:gd name="connsiteX6" fmla="*/ 384234 w 403922"/>
              <a:gd name="connsiteY6" fmla="*/ 73095 h 11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922" h="1156379">
                <a:moveTo>
                  <a:pt x="384234" y="73095"/>
                </a:moveTo>
                <a:cubicBezTo>
                  <a:pt x="339784" y="220732"/>
                  <a:pt x="127059" y="895420"/>
                  <a:pt x="85784" y="1006545"/>
                </a:cubicBezTo>
                <a:cubicBezTo>
                  <a:pt x="44509" y="1117670"/>
                  <a:pt x="150871" y="714974"/>
                  <a:pt x="136584" y="739845"/>
                </a:cubicBezTo>
                <a:cubicBezTo>
                  <a:pt x="122296" y="764716"/>
                  <a:pt x="-3116" y="1174291"/>
                  <a:pt x="59" y="1155770"/>
                </a:cubicBezTo>
                <a:cubicBezTo>
                  <a:pt x="3234" y="1137249"/>
                  <a:pt x="96897" y="801228"/>
                  <a:pt x="155634" y="628720"/>
                </a:cubicBezTo>
                <a:cubicBezTo>
                  <a:pt x="214371" y="456212"/>
                  <a:pt x="315971" y="208562"/>
                  <a:pt x="352484" y="120720"/>
                </a:cubicBezTo>
                <a:cubicBezTo>
                  <a:pt x="388997" y="32878"/>
                  <a:pt x="428684" y="-74542"/>
                  <a:pt x="384234" y="7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CA91BDB-A39B-839A-47E4-0DFCE6DE6D57}"/>
              </a:ext>
            </a:extLst>
          </p:cNvPr>
          <p:cNvSpPr/>
          <p:nvPr/>
        </p:nvSpPr>
        <p:spPr>
          <a:xfrm>
            <a:off x="4889637" y="3414069"/>
            <a:ext cx="153352" cy="1337560"/>
          </a:xfrm>
          <a:custGeom>
            <a:avLst/>
            <a:gdLst>
              <a:gd name="connsiteX0" fmla="*/ 31613 w 153352"/>
              <a:gd name="connsiteY0" fmla="*/ 2231 h 1337560"/>
              <a:gd name="connsiteX1" fmla="*/ 63363 w 153352"/>
              <a:gd name="connsiteY1" fmla="*/ 869006 h 1337560"/>
              <a:gd name="connsiteX2" fmla="*/ 66538 w 153352"/>
              <a:gd name="connsiteY2" fmla="*/ 729306 h 1337560"/>
              <a:gd name="connsiteX3" fmla="*/ 152263 w 153352"/>
              <a:gd name="connsiteY3" fmla="*/ 1329381 h 1337560"/>
              <a:gd name="connsiteX4" fmla="*/ 107813 w 153352"/>
              <a:gd name="connsiteY4" fmla="*/ 1030931 h 1337560"/>
              <a:gd name="connsiteX5" fmla="*/ 6213 w 153352"/>
              <a:gd name="connsiteY5" fmla="*/ 386406 h 1337560"/>
              <a:gd name="connsiteX6" fmla="*/ 15738 w 153352"/>
              <a:gd name="connsiteY6" fmla="*/ 611831 h 1337560"/>
              <a:gd name="connsiteX7" fmla="*/ 31613 w 153352"/>
              <a:gd name="connsiteY7" fmla="*/ 2231 h 1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52" h="1337560">
                <a:moveTo>
                  <a:pt x="31613" y="2231"/>
                </a:moveTo>
                <a:cubicBezTo>
                  <a:pt x="39550" y="45093"/>
                  <a:pt x="57542" y="747827"/>
                  <a:pt x="63363" y="869006"/>
                </a:cubicBezTo>
                <a:cubicBezTo>
                  <a:pt x="69184" y="990185"/>
                  <a:pt x="51721" y="652577"/>
                  <a:pt x="66538" y="729306"/>
                </a:cubicBezTo>
                <a:cubicBezTo>
                  <a:pt x="81355" y="806035"/>
                  <a:pt x="145384" y="1279110"/>
                  <a:pt x="152263" y="1329381"/>
                </a:cubicBezTo>
                <a:cubicBezTo>
                  <a:pt x="159142" y="1379652"/>
                  <a:pt x="132155" y="1188094"/>
                  <a:pt x="107813" y="1030931"/>
                </a:cubicBezTo>
                <a:cubicBezTo>
                  <a:pt x="83471" y="873769"/>
                  <a:pt x="21559" y="456256"/>
                  <a:pt x="6213" y="386406"/>
                </a:cubicBezTo>
                <a:cubicBezTo>
                  <a:pt x="-9133" y="316556"/>
                  <a:pt x="7800" y="676389"/>
                  <a:pt x="15738" y="611831"/>
                </a:cubicBezTo>
                <a:cubicBezTo>
                  <a:pt x="23676" y="547273"/>
                  <a:pt x="23676" y="-40631"/>
                  <a:pt x="31613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AA0EDCA6-5277-23E7-D808-54089B746B4B}"/>
              </a:ext>
            </a:extLst>
          </p:cNvPr>
          <p:cNvSpPr/>
          <p:nvPr/>
        </p:nvSpPr>
        <p:spPr>
          <a:xfrm>
            <a:off x="4755417" y="3392536"/>
            <a:ext cx="58777" cy="886527"/>
          </a:xfrm>
          <a:custGeom>
            <a:avLst/>
            <a:gdLst>
              <a:gd name="connsiteX0" fmla="*/ 16608 w 58777"/>
              <a:gd name="connsiteY0" fmla="*/ 36464 h 886527"/>
              <a:gd name="connsiteX1" fmla="*/ 32483 w 58777"/>
              <a:gd name="connsiteY1" fmla="*/ 96789 h 886527"/>
              <a:gd name="connsiteX2" fmla="*/ 35658 w 58777"/>
              <a:gd name="connsiteY2" fmla="*/ 785764 h 886527"/>
              <a:gd name="connsiteX3" fmla="*/ 35658 w 58777"/>
              <a:gd name="connsiteY3" fmla="*/ 665114 h 886527"/>
              <a:gd name="connsiteX4" fmla="*/ 57883 w 58777"/>
              <a:gd name="connsiteY4" fmla="*/ 874664 h 886527"/>
              <a:gd name="connsiteX5" fmla="*/ 733 w 58777"/>
              <a:gd name="connsiteY5" fmla="*/ 242839 h 886527"/>
              <a:gd name="connsiteX6" fmla="*/ 26133 w 58777"/>
              <a:gd name="connsiteY6" fmla="*/ 395239 h 886527"/>
              <a:gd name="connsiteX7" fmla="*/ 16608 w 58777"/>
              <a:gd name="connsiteY7" fmla="*/ 36464 h 8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77" h="886527">
                <a:moveTo>
                  <a:pt x="16608" y="36464"/>
                </a:moveTo>
                <a:cubicBezTo>
                  <a:pt x="17666" y="-13278"/>
                  <a:pt x="29308" y="-28094"/>
                  <a:pt x="32483" y="96789"/>
                </a:cubicBezTo>
                <a:cubicBezTo>
                  <a:pt x="35658" y="221672"/>
                  <a:pt x="35129" y="691043"/>
                  <a:pt x="35658" y="785764"/>
                </a:cubicBezTo>
                <a:cubicBezTo>
                  <a:pt x="36187" y="880485"/>
                  <a:pt x="31954" y="650297"/>
                  <a:pt x="35658" y="665114"/>
                </a:cubicBezTo>
                <a:cubicBezTo>
                  <a:pt x="39362" y="679931"/>
                  <a:pt x="63704" y="945043"/>
                  <a:pt x="57883" y="874664"/>
                </a:cubicBezTo>
                <a:cubicBezTo>
                  <a:pt x="52062" y="804285"/>
                  <a:pt x="6025" y="322743"/>
                  <a:pt x="733" y="242839"/>
                </a:cubicBezTo>
                <a:cubicBezTo>
                  <a:pt x="-4559" y="162935"/>
                  <a:pt x="20312" y="427518"/>
                  <a:pt x="26133" y="395239"/>
                </a:cubicBezTo>
                <a:cubicBezTo>
                  <a:pt x="31954" y="362960"/>
                  <a:pt x="15550" y="86206"/>
                  <a:pt x="16608" y="36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7AD8A47-C807-32D1-1DA5-5EFFE6673CBE}"/>
              </a:ext>
            </a:extLst>
          </p:cNvPr>
          <p:cNvSpPr/>
          <p:nvPr/>
        </p:nvSpPr>
        <p:spPr>
          <a:xfrm>
            <a:off x="5079952" y="4422746"/>
            <a:ext cx="172048" cy="869990"/>
          </a:xfrm>
          <a:custGeom>
            <a:avLst/>
            <a:gdLst>
              <a:gd name="connsiteX0" fmla="*/ 48 w 172048"/>
              <a:gd name="connsiteY0" fmla="*/ 29 h 869990"/>
              <a:gd name="connsiteX1" fmla="*/ 47673 w 172048"/>
              <a:gd name="connsiteY1" fmla="*/ 393729 h 869990"/>
              <a:gd name="connsiteX2" fmla="*/ 165148 w 172048"/>
              <a:gd name="connsiteY2" fmla="*/ 857279 h 869990"/>
              <a:gd name="connsiteX3" fmla="*/ 142923 w 172048"/>
              <a:gd name="connsiteY3" fmla="*/ 704879 h 869990"/>
              <a:gd name="connsiteX4" fmla="*/ 15923 w 172048"/>
              <a:gd name="connsiteY4" fmla="*/ 339754 h 869990"/>
              <a:gd name="connsiteX5" fmla="*/ 38148 w 172048"/>
              <a:gd name="connsiteY5" fmla="*/ 412779 h 869990"/>
              <a:gd name="connsiteX6" fmla="*/ 48 w 172048"/>
              <a:gd name="connsiteY6" fmla="*/ 29 h 8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8" h="869990">
                <a:moveTo>
                  <a:pt x="48" y="29"/>
                </a:moveTo>
                <a:cubicBezTo>
                  <a:pt x="1635" y="-3146"/>
                  <a:pt x="20156" y="250854"/>
                  <a:pt x="47673" y="393729"/>
                </a:cubicBezTo>
                <a:cubicBezTo>
                  <a:pt x="75190" y="536604"/>
                  <a:pt x="149273" y="805421"/>
                  <a:pt x="165148" y="857279"/>
                </a:cubicBezTo>
                <a:cubicBezTo>
                  <a:pt x="181023" y="909137"/>
                  <a:pt x="167794" y="791133"/>
                  <a:pt x="142923" y="704879"/>
                </a:cubicBezTo>
                <a:cubicBezTo>
                  <a:pt x="118052" y="618625"/>
                  <a:pt x="33385" y="388437"/>
                  <a:pt x="15923" y="339754"/>
                </a:cubicBezTo>
                <a:cubicBezTo>
                  <a:pt x="-1539" y="291071"/>
                  <a:pt x="39735" y="464108"/>
                  <a:pt x="38148" y="412779"/>
                </a:cubicBezTo>
                <a:cubicBezTo>
                  <a:pt x="36561" y="361450"/>
                  <a:pt x="-1539" y="3204"/>
                  <a:pt x="4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9BC83A2A-23E3-8F00-C7D7-8AF21A660C66}"/>
              </a:ext>
            </a:extLst>
          </p:cNvPr>
          <p:cNvSpPr/>
          <p:nvPr/>
        </p:nvSpPr>
        <p:spPr>
          <a:xfrm>
            <a:off x="7613584" y="2978062"/>
            <a:ext cx="131836" cy="287328"/>
          </a:xfrm>
          <a:custGeom>
            <a:avLst/>
            <a:gdLst>
              <a:gd name="connsiteX0" fmla="*/ 66 w 131836"/>
              <a:gd name="connsiteY0" fmla="*/ 88 h 287328"/>
              <a:gd name="connsiteX1" fmla="*/ 111191 w 131836"/>
              <a:gd name="connsiteY1" fmla="*/ 127088 h 287328"/>
              <a:gd name="connsiteX2" fmla="*/ 19116 w 131836"/>
              <a:gd name="connsiteY2" fmla="*/ 285838 h 287328"/>
              <a:gd name="connsiteX3" fmla="*/ 85791 w 131836"/>
              <a:gd name="connsiteY3" fmla="*/ 203288 h 287328"/>
              <a:gd name="connsiteX4" fmla="*/ 130241 w 131836"/>
              <a:gd name="connsiteY4" fmla="*/ 146138 h 287328"/>
              <a:gd name="connsiteX5" fmla="*/ 66 w 131836"/>
              <a:gd name="connsiteY5" fmla="*/ 88 h 2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36" h="287328">
                <a:moveTo>
                  <a:pt x="66" y="88"/>
                </a:moveTo>
                <a:cubicBezTo>
                  <a:pt x="-3109" y="-3087"/>
                  <a:pt x="108016" y="79463"/>
                  <a:pt x="111191" y="127088"/>
                </a:cubicBezTo>
                <a:cubicBezTo>
                  <a:pt x="114366" y="174713"/>
                  <a:pt x="23349" y="273138"/>
                  <a:pt x="19116" y="285838"/>
                </a:cubicBezTo>
                <a:cubicBezTo>
                  <a:pt x="14883" y="298538"/>
                  <a:pt x="67270" y="226571"/>
                  <a:pt x="85791" y="203288"/>
                </a:cubicBezTo>
                <a:cubicBezTo>
                  <a:pt x="104312" y="180005"/>
                  <a:pt x="139766" y="175771"/>
                  <a:pt x="130241" y="146138"/>
                </a:cubicBezTo>
                <a:cubicBezTo>
                  <a:pt x="120716" y="116505"/>
                  <a:pt x="3241" y="3263"/>
                  <a:pt x="6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859F4B18-8128-8865-E396-B8D300688F1B}"/>
              </a:ext>
            </a:extLst>
          </p:cNvPr>
          <p:cNvSpPr/>
          <p:nvPr/>
        </p:nvSpPr>
        <p:spPr>
          <a:xfrm>
            <a:off x="7610126" y="3379837"/>
            <a:ext cx="137194" cy="788207"/>
          </a:xfrm>
          <a:custGeom>
            <a:avLst/>
            <a:gdLst>
              <a:gd name="connsiteX0" fmla="*/ 127349 w 137194"/>
              <a:gd name="connsiteY0" fmla="*/ 1538 h 788207"/>
              <a:gd name="connsiteX1" fmla="*/ 32099 w 137194"/>
              <a:gd name="connsiteY1" fmla="*/ 265063 h 788207"/>
              <a:gd name="connsiteX2" fmla="*/ 41624 w 137194"/>
              <a:gd name="connsiteY2" fmla="*/ 430163 h 788207"/>
              <a:gd name="connsiteX3" fmla="*/ 41624 w 137194"/>
              <a:gd name="connsiteY3" fmla="*/ 315863 h 788207"/>
              <a:gd name="connsiteX4" fmla="*/ 47974 w 137194"/>
              <a:gd name="connsiteY4" fmla="*/ 782588 h 788207"/>
              <a:gd name="connsiteX5" fmla="*/ 38449 w 137194"/>
              <a:gd name="connsiteY5" fmla="*/ 544463 h 788207"/>
              <a:gd name="connsiteX6" fmla="*/ 136874 w 137194"/>
              <a:gd name="connsiteY6" fmla="*/ 109488 h 788207"/>
              <a:gd name="connsiteX7" fmla="*/ 349 w 137194"/>
              <a:gd name="connsiteY7" fmla="*/ 395238 h 788207"/>
              <a:gd name="connsiteX8" fmla="*/ 127349 w 137194"/>
              <a:gd name="connsiteY8" fmla="*/ 1538 h 7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94" h="788207">
                <a:moveTo>
                  <a:pt x="127349" y="1538"/>
                </a:moveTo>
                <a:cubicBezTo>
                  <a:pt x="132641" y="-20158"/>
                  <a:pt x="46386" y="193626"/>
                  <a:pt x="32099" y="265063"/>
                </a:cubicBezTo>
                <a:cubicBezTo>
                  <a:pt x="17811" y="336501"/>
                  <a:pt x="40037" y="421696"/>
                  <a:pt x="41624" y="430163"/>
                </a:cubicBezTo>
                <a:cubicBezTo>
                  <a:pt x="43211" y="438630"/>
                  <a:pt x="40566" y="257126"/>
                  <a:pt x="41624" y="315863"/>
                </a:cubicBezTo>
                <a:cubicBezTo>
                  <a:pt x="42682" y="374600"/>
                  <a:pt x="48503" y="744488"/>
                  <a:pt x="47974" y="782588"/>
                </a:cubicBezTo>
                <a:cubicBezTo>
                  <a:pt x="47445" y="820688"/>
                  <a:pt x="23632" y="656646"/>
                  <a:pt x="38449" y="544463"/>
                </a:cubicBezTo>
                <a:cubicBezTo>
                  <a:pt x="53266" y="432280"/>
                  <a:pt x="143224" y="134359"/>
                  <a:pt x="136874" y="109488"/>
                </a:cubicBezTo>
                <a:cubicBezTo>
                  <a:pt x="130524" y="84617"/>
                  <a:pt x="8286" y="410584"/>
                  <a:pt x="349" y="395238"/>
                </a:cubicBezTo>
                <a:cubicBezTo>
                  <a:pt x="-7588" y="379892"/>
                  <a:pt x="122057" y="23234"/>
                  <a:pt x="127349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BA08217F-7977-4F65-9A0E-FB20DACEDE91}"/>
              </a:ext>
            </a:extLst>
          </p:cNvPr>
          <p:cNvSpPr/>
          <p:nvPr/>
        </p:nvSpPr>
        <p:spPr>
          <a:xfrm>
            <a:off x="7518360" y="4222039"/>
            <a:ext cx="99105" cy="543694"/>
          </a:xfrm>
          <a:custGeom>
            <a:avLst/>
            <a:gdLst>
              <a:gd name="connsiteX0" fmla="*/ 88940 w 99105"/>
              <a:gd name="connsiteY0" fmla="*/ 711 h 543694"/>
              <a:gd name="connsiteX1" fmla="*/ 41315 w 99105"/>
              <a:gd name="connsiteY1" fmla="*/ 159461 h 543694"/>
              <a:gd name="connsiteX2" fmla="*/ 85765 w 99105"/>
              <a:gd name="connsiteY2" fmla="*/ 356311 h 543694"/>
              <a:gd name="connsiteX3" fmla="*/ 40 w 99105"/>
              <a:gd name="connsiteY3" fmla="*/ 543636 h 543694"/>
              <a:gd name="connsiteX4" fmla="*/ 98465 w 99105"/>
              <a:gd name="connsiteY4" fmla="*/ 337261 h 543694"/>
              <a:gd name="connsiteX5" fmla="*/ 44490 w 99105"/>
              <a:gd name="connsiteY5" fmla="*/ 222961 h 543694"/>
              <a:gd name="connsiteX6" fmla="*/ 88940 w 99105"/>
              <a:gd name="connsiteY6" fmla="*/ 711 h 5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5" h="543694">
                <a:moveTo>
                  <a:pt x="88940" y="711"/>
                </a:moveTo>
                <a:cubicBezTo>
                  <a:pt x="88411" y="-9872"/>
                  <a:pt x="41844" y="100194"/>
                  <a:pt x="41315" y="159461"/>
                </a:cubicBezTo>
                <a:cubicBezTo>
                  <a:pt x="40786" y="218728"/>
                  <a:pt x="92644" y="292282"/>
                  <a:pt x="85765" y="356311"/>
                </a:cubicBezTo>
                <a:cubicBezTo>
                  <a:pt x="78886" y="420340"/>
                  <a:pt x="-2077" y="546811"/>
                  <a:pt x="40" y="543636"/>
                </a:cubicBezTo>
                <a:cubicBezTo>
                  <a:pt x="2157" y="540461"/>
                  <a:pt x="91057" y="390707"/>
                  <a:pt x="98465" y="337261"/>
                </a:cubicBezTo>
                <a:cubicBezTo>
                  <a:pt x="105873" y="283815"/>
                  <a:pt x="46607" y="273761"/>
                  <a:pt x="44490" y="222961"/>
                </a:cubicBezTo>
                <a:cubicBezTo>
                  <a:pt x="42373" y="172161"/>
                  <a:pt x="89469" y="11294"/>
                  <a:pt x="8894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ACB387A-2266-471B-4C42-942C598C5858}"/>
              </a:ext>
            </a:extLst>
          </p:cNvPr>
          <p:cNvSpPr/>
          <p:nvPr/>
        </p:nvSpPr>
        <p:spPr>
          <a:xfrm>
            <a:off x="7826156" y="4019821"/>
            <a:ext cx="47861" cy="727213"/>
          </a:xfrm>
          <a:custGeom>
            <a:avLst/>
            <a:gdLst>
              <a:gd name="connsiteX0" fmla="*/ 47844 w 47861"/>
              <a:gd name="connsiteY0" fmla="*/ 2904 h 727213"/>
              <a:gd name="connsiteX1" fmla="*/ 28794 w 47861"/>
              <a:gd name="connsiteY1" fmla="*/ 590279 h 727213"/>
              <a:gd name="connsiteX2" fmla="*/ 219 w 47861"/>
              <a:gd name="connsiteY2" fmla="*/ 726804 h 727213"/>
              <a:gd name="connsiteX3" fmla="*/ 16094 w 47861"/>
              <a:gd name="connsiteY3" fmla="*/ 568054 h 727213"/>
              <a:gd name="connsiteX4" fmla="*/ 25619 w 47861"/>
              <a:gd name="connsiteY4" fmla="*/ 263254 h 727213"/>
              <a:gd name="connsiteX5" fmla="*/ 25619 w 47861"/>
              <a:gd name="connsiteY5" fmla="*/ 358504 h 727213"/>
              <a:gd name="connsiteX6" fmla="*/ 47844 w 47861"/>
              <a:gd name="connsiteY6" fmla="*/ 2904 h 7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61" h="727213">
                <a:moveTo>
                  <a:pt x="47844" y="2904"/>
                </a:moveTo>
                <a:cubicBezTo>
                  <a:pt x="48373" y="41533"/>
                  <a:pt x="36731" y="469629"/>
                  <a:pt x="28794" y="590279"/>
                </a:cubicBezTo>
                <a:cubicBezTo>
                  <a:pt x="20857" y="710929"/>
                  <a:pt x="2336" y="730508"/>
                  <a:pt x="219" y="726804"/>
                </a:cubicBezTo>
                <a:cubicBezTo>
                  <a:pt x="-1898" y="723100"/>
                  <a:pt x="11861" y="645312"/>
                  <a:pt x="16094" y="568054"/>
                </a:cubicBezTo>
                <a:cubicBezTo>
                  <a:pt x="20327" y="490796"/>
                  <a:pt x="24031" y="298179"/>
                  <a:pt x="25619" y="263254"/>
                </a:cubicBezTo>
                <a:cubicBezTo>
                  <a:pt x="27207" y="228329"/>
                  <a:pt x="22973" y="393958"/>
                  <a:pt x="25619" y="358504"/>
                </a:cubicBezTo>
                <a:cubicBezTo>
                  <a:pt x="28265" y="323050"/>
                  <a:pt x="47315" y="-35725"/>
                  <a:pt x="47844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731F750A-A6DF-EACB-F46B-F6220D6E9D8B}"/>
              </a:ext>
            </a:extLst>
          </p:cNvPr>
          <p:cNvSpPr/>
          <p:nvPr/>
        </p:nvSpPr>
        <p:spPr>
          <a:xfrm>
            <a:off x="6578057" y="4986369"/>
            <a:ext cx="1111654" cy="311266"/>
          </a:xfrm>
          <a:custGeom>
            <a:avLst/>
            <a:gdLst>
              <a:gd name="connsiteX0" fmla="*/ 44993 w 1111654"/>
              <a:gd name="connsiteY0" fmla="*/ 303181 h 311266"/>
              <a:gd name="connsiteX1" fmla="*/ 781593 w 1111654"/>
              <a:gd name="connsiteY1" fmla="*/ 109506 h 311266"/>
              <a:gd name="connsiteX2" fmla="*/ 533943 w 1111654"/>
              <a:gd name="connsiteY2" fmla="*/ 166656 h 311266"/>
              <a:gd name="connsiteX3" fmla="*/ 1108618 w 1111654"/>
              <a:gd name="connsiteY3" fmla="*/ 1556 h 311266"/>
              <a:gd name="connsiteX4" fmla="*/ 733968 w 1111654"/>
              <a:gd name="connsiteY4" fmla="*/ 93631 h 311266"/>
              <a:gd name="connsiteX5" fmla="*/ 152943 w 1111654"/>
              <a:gd name="connsiteY5" fmla="*/ 255556 h 311266"/>
              <a:gd name="connsiteX6" fmla="*/ 44993 w 1111654"/>
              <a:gd name="connsiteY6" fmla="*/ 303181 h 3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54" h="311266">
                <a:moveTo>
                  <a:pt x="44993" y="303181"/>
                </a:moveTo>
                <a:cubicBezTo>
                  <a:pt x="149768" y="278839"/>
                  <a:pt x="700101" y="132260"/>
                  <a:pt x="781593" y="109506"/>
                </a:cubicBezTo>
                <a:cubicBezTo>
                  <a:pt x="863085" y="86752"/>
                  <a:pt x="479439" y="184648"/>
                  <a:pt x="533943" y="166656"/>
                </a:cubicBezTo>
                <a:cubicBezTo>
                  <a:pt x="588447" y="148664"/>
                  <a:pt x="1075281" y="13727"/>
                  <a:pt x="1108618" y="1556"/>
                </a:cubicBezTo>
                <a:cubicBezTo>
                  <a:pt x="1141955" y="-10615"/>
                  <a:pt x="893247" y="51298"/>
                  <a:pt x="733968" y="93631"/>
                </a:cubicBezTo>
                <a:cubicBezTo>
                  <a:pt x="574689" y="135964"/>
                  <a:pt x="269889" y="218514"/>
                  <a:pt x="152943" y="255556"/>
                </a:cubicBezTo>
                <a:cubicBezTo>
                  <a:pt x="35997" y="292598"/>
                  <a:pt x="-59782" y="327523"/>
                  <a:pt x="44993" y="303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4371642-F104-63A6-A814-0F12033D232F}"/>
              </a:ext>
            </a:extLst>
          </p:cNvPr>
          <p:cNvSpPr/>
          <p:nvPr/>
        </p:nvSpPr>
        <p:spPr>
          <a:xfrm>
            <a:off x="6699250" y="4057017"/>
            <a:ext cx="225433" cy="227489"/>
          </a:xfrm>
          <a:custGeom>
            <a:avLst/>
            <a:gdLst>
              <a:gd name="connsiteX0" fmla="*/ 225425 w 225433"/>
              <a:gd name="connsiteY0" fmla="*/ 633 h 227489"/>
              <a:gd name="connsiteX1" fmla="*/ 193675 w 225433"/>
              <a:gd name="connsiteY1" fmla="*/ 127633 h 227489"/>
              <a:gd name="connsiteX2" fmla="*/ 95250 w 225433"/>
              <a:gd name="connsiteY2" fmla="*/ 216533 h 227489"/>
              <a:gd name="connsiteX3" fmla="*/ 0 w 225433"/>
              <a:gd name="connsiteY3" fmla="*/ 226058 h 227489"/>
              <a:gd name="connsiteX4" fmla="*/ 130175 w 225433"/>
              <a:gd name="connsiteY4" fmla="*/ 213358 h 227489"/>
              <a:gd name="connsiteX5" fmla="*/ 203200 w 225433"/>
              <a:gd name="connsiteY5" fmla="*/ 175258 h 227489"/>
              <a:gd name="connsiteX6" fmla="*/ 196850 w 225433"/>
              <a:gd name="connsiteY6" fmla="*/ 184783 h 227489"/>
              <a:gd name="connsiteX7" fmla="*/ 225425 w 225433"/>
              <a:gd name="connsiteY7" fmla="*/ 633 h 22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433" h="227489">
                <a:moveTo>
                  <a:pt x="225425" y="633"/>
                </a:moveTo>
                <a:cubicBezTo>
                  <a:pt x="224896" y="-8892"/>
                  <a:pt x="215371" y="91650"/>
                  <a:pt x="193675" y="127633"/>
                </a:cubicBezTo>
                <a:cubicBezTo>
                  <a:pt x="171979" y="163616"/>
                  <a:pt x="127529" y="200129"/>
                  <a:pt x="95250" y="216533"/>
                </a:cubicBezTo>
                <a:cubicBezTo>
                  <a:pt x="62971" y="232937"/>
                  <a:pt x="0" y="226058"/>
                  <a:pt x="0" y="226058"/>
                </a:cubicBezTo>
                <a:cubicBezTo>
                  <a:pt x="5821" y="225529"/>
                  <a:pt x="96308" y="221825"/>
                  <a:pt x="130175" y="213358"/>
                </a:cubicBezTo>
                <a:cubicBezTo>
                  <a:pt x="164042" y="204891"/>
                  <a:pt x="203200" y="175258"/>
                  <a:pt x="203200" y="175258"/>
                </a:cubicBezTo>
                <a:cubicBezTo>
                  <a:pt x="214312" y="170496"/>
                  <a:pt x="192617" y="207537"/>
                  <a:pt x="196850" y="184783"/>
                </a:cubicBezTo>
                <a:cubicBezTo>
                  <a:pt x="201083" y="162029"/>
                  <a:pt x="225954" y="10158"/>
                  <a:pt x="225425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DD56BE-4CE1-4A42-9D16-310CF0C4A7B1}"/>
              </a:ext>
            </a:extLst>
          </p:cNvPr>
          <p:cNvSpPr/>
          <p:nvPr/>
        </p:nvSpPr>
        <p:spPr>
          <a:xfrm>
            <a:off x="6264226" y="4241485"/>
            <a:ext cx="421123" cy="175393"/>
          </a:xfrm>
          <a:custGeom>
            <a:avLst/>
            <a:gdLst>
              <a:gd name="connsiteX0" fmla="*/ 419149 w 421123"/>
              <a:gd name="connsiteY0" fmla="*/ 19365 h 175393"/>
              <a:gd name="connsiteX1" fmla="*/ 349299 w 421123"/>
              <a:gd name="connsiteY1" fmla="*/ 47940 h 175393"/>
              <a:gd name="connsiteX2" fmla="*/ 260399 w 421123"/>
              <a:gd name="connsiteY2" fmla="*/ 54290 h 175393"/>
              <a:gd name="connsiteX3" fmla="*/ 187374 w 421123"/>
              <a:gd name="connsiteY3" fmla="*/ 143190 h 175393"/>
              <a:gd name="connsiteX4" fmla="*/ 215949 w 421123"/>
              <a:gd name="connsiteY4" fmla="*/ 133665 h 175393"/>
              <a:gd name="connsiteX5" fmla="*/ 196899 w 421123"/>
              <a:gd name="connsiteY5" fmla="*/ 174940 h 175393"/>
              <a:gd name="connsiteX6" fmla="*/ 133399 w 421123"/>
              <a:gd name="connsiteY6" fmla="*/ 155890 h 175393"/>
              <a:gd name="connsiteX7" fmla="*/ 49 w 421123"/>
              <a:gd name="connsiteY7" fmla="*/ 159065 h 175393"/>
              <a:gd name="connsiteX8" fmla="*/ 149274 w 421123"/>
              <a:gd name="connsiteY8" fmla="*/ 159065 h 175393"/>
              <a:gd name="connsiteX9" fmla="*/ 123874 w 421123"/>
              <a:gd name="connsiteY9" fmla="*/ 108265 h 175393"/>
              <a:gd name="connsiteX10" fmla="*/ 73074 w 421123"/>
              <a:gd name="connsiteY10" fmla="*/ 63815 h 175393"/>
              <a:gd name="connsiteX11" fmla="*/ 136574 w 421123"/>
              <a:gd name="connsiteY11" fmla="*/ 86040 h 175393"/>
              <a:gd name="connsiteX12" fmla="*/ 152449 w 421123"/>
              <a:gd name="connsiteY12" fmla="*/ 13015 h 175393"/>
              <a:gd name="connsiteX13" fmla="*/ 225474 w 421123"/>
              <a:gd name="connsiteY13" fmla="*/ 44765 h 175393"/>
              <a:gd name="connsiteX14" fmla="*/ 181024 w 421123"/>
              <a:gd name="connsiteY14" fmla="*/ 315 h 175393"/>
              <a:gd name="connsiteX15" fmla="*/ 269924 w 421123"/>
              <a:gd name="connsiteY15" fmla="*/ 25715 h 175393"/>
              <a:gd name="connsiteX16" fmla="*/ 419149 w 421123"/>
              <a:gd name="connsiteY16" fmla="*/ 19365 h 17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23" h="175393">
                <a:moveTo>
                  <a:pt x="419149" y="19365"/>
                </a:moveTo>
                <a:cubicBezTo>
                  <a:pt x="432378" y="23069"/>
                  <a:pt x="375757" y="42119"/>
                  <a:pt x="349299" y="47940"/>
                </a:cubicBezTo>
                <a:cubicBezTo>
                  <a:pt x="322841" y="53761"/>
                  <a:pt x="287386" y="38415"/>
                  <a:pt x="260399" y="54290"/>
                </a:cubicBezTo>
                <a:cubicBezTo>
                  <a:pt x="233411" y="70165"/>
                  <a:pt x="194782" y="129961"/>
                  <a:pt x="187374" y="143190"/>
                </a:cubicBezTo>
                <a:cubicBezTo>
                  <a:pt x="179966" y="156419"/>
                  <a:pt x="214362" y="128373"/>
                  <a:pt x="215949" y="133665"/>
                </a:cubicBezTo>
                <a:cubicBezTo>
                  <a:pt x="217536" y="138957"/>
                  <a:pt x="210657" y="171236"/>
                  <a:pt x="196899" y="174940"/>
                </a:cubicBezTo>
                <a:cubicBezTo>
                  <a:pt x="183141" y="178644"/>
                  <a:pt x="166207" y="158536"/>
                  <a:pt x="133399" y="155890"/>
                </a:cubicBezTo>
                <a:cubicBezTo>
                  <a:pt x="100591" y="153244"/>
                  <a:pt x="-2597" y="158536"/>
                  <a:pt x="49" y="159065"/>
                </a:cubicBezTo>
                <a:cubicBezTo>
                  <a:pt x="2695" y="159594"/>
                  <a:pt x="128636" y="167532"/>
                  <a:pt x="149274" y="159065"/>
                </a:cubicBezTo>
                <a:cubicBezTo>
                  <a:pt x="169912" y="150598"/>
                  <a:pt x="136574" y="124140"/>
                  <a:pt x="123874" y="108265"/>
                </a:cubicBezTo>
                <a:cubicBezTo>
                  <a:pt x="111174" y="92390"/>
                  <a:pt x="70957" y="67519"/>
                  <a:pt x="73074" y="63815"/>
                </a:cubicBezTo>
                <a:cubicBezTo>
                  <a:pt x="75191" y="60111"/>
                  <a:pt x="123345" y="94507"/>
                  <a:pt x="136574" y="86040"/>
                </a:cubicBezTo>
                <a:cubicBezTo>
                  <a:pt x="149803" y="77573"/>
                  <a:pt x="137632" y="19894"/>
                  <a:pt x="152449" y="13015"/>
                </a:cubicBezTo>
                <a:cubicBezTo>
                  <a:pt x="167266" y="6136"/>
                  <a:pt x="220712" y="46882"/>
                  <a:pt x="225474" y="44765"/>
                </a:cubicBezTo>
                <a:cubicBezTo>
                  <a:pt x="230236" y="42648"/>
                  <a:pt x="173616" y="3490"/>
                  <a:pt x="181024" y="315"/>
                </a:cubicBezTo>
                <a:cubicBezTo>
                  <a:pt x="188432" y="-2860"/>
                  <a:pt x="235528" y="18836"/>
                  <a:pt x="269924" y="25715"/>
                </a:cubicBezTo>
                <a:cubicBezTo>
                  <a:pt x="304320" y="32594"/>
                  <a:pt x="405920" y="15661"/>
                  <a:pt x="419149" y="19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427ECEA7-EC6C-2528-8079-A54D4C4FC3B1}"/>
              </a:ext>
            </a:extLst>
          </p:cNvPr>
          <p:cNvSpPr/>
          <p:nvPr/>
        </p:nvSpPr>
        <p:spPr>
          <a:xfrm>
            <a:off x="6360666" y="4143062"/>
            <a:ext cx="65705" cy="184463"/>
          </a:xfrm>
          <a:custGeom>
            <a:avLst/>
            <a:gdLst>
              <a:gd name="connsiteX0" fmla="*/ 62359 w 65705"/>
              <a:gd name="connsiteY0" fmla="*/ 313 h 184463"/>
              <a:gd name="connsiteX1" fmla="*/ 27434 w 65705"/>
              <a:gd name="connsiteY1" fmla="*/ 98738 h 184463"/>
              <a:gd name="connsiteX2" fmla="*/ 65534 w 65705"/>
              <a:gd name="connsiteY2" fmla="*/ 165413 h 184463"/>
              <a:gd name="connsiteX3" fmla="*/ 40134 w 65705"/>
              <a:gd name="connsiteY3" fmla="*/ 184463 h 184463"/>
              <a:gd name="connsiteX4" fmla="*/ 8384 w 65705"/>
              <a:gd name="connsiteY4" fmla="*/ 165413 h 184463"/>
              <a:gd name="connsiteX5" fmla="*/ 8384 w 65705"/>
              <a:gd name="connsiteY5" fmla="*/ 133663 h 184463"/>
              <a:gd name="connsiteX6" fmla="*/ 62359 w 65705"/>
              <a:gd name="connsiteY6" fmla="*/ 313 h 1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05" h="184463">
                <a:moveTo>
                  <a:pt x="62359" y="313"/>
                </a:moveTo>
                <a:cubicBezTo>
                  <a:pt x="65534" y="-5508"/>
                  <a:pt x="26905" y="71221"/>
                  <a:pt x="27434" y="98738"/>
                </a:cubicBezTo>
                <a:cubicBezTo>
                  <a:pt x="27963" y="126255"/>
                  <a:pt x="63417" y="151126"/>
                  <a:pt x="65534" y="165413"/>
                </a:cubicBezTo>
                <a:cubicBezTo>
                  <a:pt x="67651" y="179701"/>
                  <a:pt x="49659" y="184463"/>
                  <a:pt x="40134" y="184463"/>
                </a:cubicBezTo>
                <a:cubicBezTo>
                  <a:pt x="30609" y="184463"/>
                  <a:pt x="13676" y="173880"/>
                  <a:pt x="8384" y="165413"/>
                </a:cubicBezTo>
                <a:cubicBezTo>
                  <a:pt x="3092" y="156946"/>
                  <a:pt x="-7491" y="161709"/>
                  <a:pt x="8384" y="133663"/>
                </a:cubicBezTo>
                <a:cubicBezTo>
                  <a:pt x="24259" y="105617"/>
                  <a:pt x="59184" y="6134"/>
                  <a:pt x="62359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BB5E564-BDC6-D53F-D2B4-EF9E3901539A}"/>
              </a:ext>
            </a:extLst>
          </p:cNvPr>
          <p:cNvSpPr/>
          <p:nvPr/>
        </p:nvSpPr>
        <p:spPr>
          <a:xfrm>
            <a:off x="6568898" y="4143156"/>
            <a:ext cx="314948" cy="124138"/>
          </a:xfrm>
          <a:custGeom>
            <a:avLst/>
            <a:gdLst>
              <a:gd name="connsiteX0" fmla="*/ 177 w 314948"/>
              <a:gd name="connsiteY0" fmla="*/ 124044 h 124138"/>
              <a:gd name="connsiteX1" fmla="*/ 127177 w 314948"/>
              <a:gd name="connsiteY1" fmla="*/ 41494 h 124138"/>
              <a:gd name="connsiteX2" fmla="*/ 231952 w 314948"/>
              <a:gd name="connsiteY2" fmla="*/ 76419 h 124138"/>
              <a:gd name="connsiteX3" fmla="*/ 184327 w 314948"/>
              <a:gd name="connsiteY3" fmla="*/ 219 h 124138"/>
              <a:gd name="connsiteX4" fmla="*/ 314502 w 314948"/>
              <a:gd name="connsiteY4" fmla="*/ 104994 h 124138"/>
              <a:gd name="connsiteX5" fmla="*/ 222427 w 314948"/>
              <a:gd name="connsiteY5" fmla="*/ 9744 h 124138"/>
              <a:gd name="connsiteX6" fmla="*/ 101777 w 314948"/>
              <a:gd name="connsiteY6" fmla="*/ 22444 h 124138"/>
              <a:gd name="connsiteX7" fmla="*/ 177 w 314948"/>
              <a:gd name="connsiteY7" fmla="*/ 124044 h 1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48" h="124138">
                <a:moveTo>
                  <a:pt x="177" y="124044"/>
                </a:moveTo>
                <a:cubicBezTo>
                  <a:pt x="4410" y="127219"/>
                  <a:pt x="88548" y="49431"/>
                  <a:pt x="127177" y="41494"/>
                </a:cubicBezTo>
                <a:cubicBezTo>
                  <a:pt x="165806" y="33556"/>
                  <a:pt x="222427" y="83298"/>
                  <a:pt x="231952" y="76419"/>
                </a:cubicBezTo>
                <a:cubicBezTo>
                  <a:pt x="241477" y="69540"/>
                  <a:pt x="170569" y="-4543"/>
                  <a:pt x="184327" y="219"/>
                </a:cubicBezTo>
                <a:cubicBezTo>
                  <a:pt x="198085" y="4981"/>
                  <a:pt x="308152" y="103406"/>
                  <a:pt x="314502" y="104994"/>
                </a:cubicBezTo>
                <a:cubicBezTo>
                  <a:pt x="320852" y="106581"/>
                  <a:pt x="257881" y="23502"/>
                  <a:pt x="222427" y="9744"/>
                </a:cubicBezTo>
                <a:cubicBezTo>
                  <a:pt x="186973" y="-4014"/>
                  <a:pt x="135115" y="3394"/>
                  <a:pt x="101777" y="22444"/>
                </a:cubicBezTo>
                <a:cubicBezTo>
                  <a:pt x="68440" y="41494"/>
                  <a:pt x="-4056" y="120869"/>
                  <a:pt x="177" y="12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5C44E1C-FCC4-B134-B991-E0B9CA909472}"/>
              </a:ext>
            </a:extLst>
          </p:cNvPr>
          <p:cNvSpPr/>
          <p:nvPr/>
        </p:nvSpPr>
        <p:spPr>
          <a:xfrm>
            <a:off x="6285371" y="4959095"/>
            <a:ext cx="358069" cy="200862"/>
          </a:xfrm>
          <a:custGeom>
            <a:avLst/>
            <a:gdLst>
              <a:gd name="connsiteX0" fmla="*/ 1129 w 358069"/>
              <a:gd name="connsiteY0" fmla="*/ 255 h 200862"/>
              <a:gd name="connsiteX1" fmla="*/ 353554 w 358069"/>
              <a:gd name="connsiteY1" fmla="*/ 95505 h 200862"/>
              <a:gd name="connsiteX2" fmla="*/ 204329 w 358069"/>
              <a:gd name="connsiteY2" fmla="*/ 133605 h 200862"/>
              <a:gd name="connsiteX3" fmla="*/ 258304 w 358069"/>
              <a:gd name="connsiteY3" fmla="*/ 139955 h 200862"/>
              <a:gd name="connsiteX4" fmla="*/ 242429 w 358069"/>
              <a:gd name="connsiteY4" fmla="*/ 200280 h 200862"/>
              <a:gd name="connsiteX5" fmla="*/ 144004 w 358069"/>
              <a:gd name="connsiteY5" fmla="*/ 98680 h 200862"/>
              <a:gd name="connsiteX6" fmla="*/ 258304 w 358069"/>
              <a:gd name="connsiteY6" fmla="*/ 143130 h 200862"/>
              <a:gd name="connsiteX7" fmla="*/ 118604 w 358069"/>
              <a:gd name="connsiteY7" fmla="*/ 54230 h 200862"/>
              <a:gd name="connsiteX8" fmla="*/ 236079 w 358069"/>
              <a:gd name="connsiteY8" fmla="*/ 127255 h 200862"/>
              <a:gd name="connsiteX9" fmla="*/ 1129 w 358069"/>
              <a:gd name="connsiteY9" fmla="*/ 255 h 2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69" h="200862">
                <a:moveTo>
                  <a:pt x="1129" y="255"/>
                </a:moveTo>
                <a:cubicBezTo>
                  <a:pt x="20708" y="-5037"/>
                  <a:pt x="319687" y="73280"/>
                  <a:pt x="353554" y="95505"/>
                </a:cubicBezTo>
                <a:cubicBezTo>
                  <a:pt x="387421" y="117730"/>
                  <a:pt x="220204" y="126197"/>
                  <a:pt x="204329" y="133605"/>
                </a:cubicBezTo>
                <a:cubicBezTo>
                  <a:pt x="188454" y="141013"/>
                  <a:pt x="251954" y="128843"/>
                  <a:pt x="258304" y="139955"/>
                </a:cubicBezTo>
                <a:cubicBezTo>
                  <a:pt x="264654" y="151067"/>
                  <a:pt x="261479" y="207159"/>
                  <a:pt x="242429" y="200280"/>
                </a:cubicBezTo>
                <a:cubicBezTo>
                  <a:pt x="223379" y="193401"/>
                  <a:pt x="141358" y="108205"/>
                  <a:pt x="144004" y="98680"/>
                </a:cubicBezTo>
                <a:cubicBezTo>
                  <a:pt x="146650" y="89155"/>
                  <a:pt x="262537" y="150538"/>
                  <a:pt x="258304" y="143130"/>
                </a:cubicBezTo>
                <a:cubicBezTo>
                  <a:pt x="254071" y="135722"/>
                  <a:pt x="122308" y="56876"/>
                  <a:pt x="118604" y="54230"/>
                </a:cubicBezTo>
                <a:cubicBezTo>
                  <a:pt x="114900" y="51584"/>
                  <a:pt x="249308" y="132017"/>
                  <a:pt x="236079" y="127255"/>
                </a:cubicBezTo>
                <a:cubicBezTo>
                  <a:pt x="222850" y="122493"/>
                  <a:pt x="-18450" y="5547"/>
                  <a:pt x="1129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087B251-C008-E2DA-6D0C-3B978EC2AB77}"/>
              </a:ext>
            </a:extLst>
          </p:cNvPr>
          <p:cNvSpPr/>
          <p:nvPr/>
        </p:nvSpPr>
        <p:spPr>
          <a:xfrm>
            <a:off x="6565893" y="4304684"/>
            <a:ext cx="144406" cy="284149"/>
          </a:xfrm>
          <a:custGeom>
            <a:avLst/>
            <a:gdLst>
              <a:gd name="connsiteX0" fmla="*/ 7 w 144406"/>
              <a:gd name="connsiteY0" fmla="*/ 616 h 284149"/>
              <a:gd name="connsiteX1" fmla="*/ 133357 w 144406"/>
              <a:gd name="connsiteY1" fmla="*/ 238741 h 284149"/>
              <a:gd name="connsiteX2" fmla="*/ 127007 w 144406"/>
              <a:gd name="connsiteY2" fmla="*/ 143491 h 284149"/>
              <a:gd name="connsiteX3" fmla="*/ 95257 w 144406"/>
              <a:gd name="connsiteY3" fmla="*/ 280016 h 284149"/>
              <a:gd name="connsiteX4" fmla="*/ 117482 w 144406"/>
              <a:gd name="connsiteY4" fmla="*/ 241916 h 284149"/>
              <a:gd name="connsiteX5" fmla="*/ 139707 w 144406"/>
              <a:gd name="connsiteY5" fmla="*/ 172066 h 284149"/>
              <a:gd name="connsiteX6" fmla="*/ 7 w 144406"/>
              <a:gd name="connsiteY6" fmla="*/ 616 h 28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06" h="284149">
                <a:moveTo>
                  <a:pt x="7" y="616"/>
                </a:moveTo>
                <a:cubicBezTo>
                  <a:pt x="-1051" y="11728"/>
                  <a:pt x="112190" y="214929"/>
                  <a:pt x="133357" y="238741"/>
                </a:cubicBezTo>
                <a:cubicBezTo>
                  <a:pt x="154524" y="262554"/>
                  <a:pt x="133357" y="136612"/>
                  <a:pt x="127007" y="143491"/>
                </a:cubicBezTo>
                <a:cubicBezTo>
                  <a:pt x="120657" y="150370"/>
                  <a:pt x="96844" y="263612"/>
                  <a:pt x="95257" y="280016"/>
                </a:cubicBezTo>
                <a:cubicBezTo>
                  <a:pt x="93670" y="296420"/>
                  <a:pt x="110074" y="259908"/>
                  <a:pt x="117482" y="241916"/>
                </a:cubicBezTo>
                <a:cubicBezTo>
                  <a:pt x="124890" y="223924"/>
                  <a:pt x="156111" y="212283"/>
                  <a:pt x="139707" y="172066"/>
                </a:cubicBezTo>
                <a:cubicBezTo>
                  <a:pt x="123303" y="131849"/>
                  <a:pt x="1065" y="-10496"/>
                  <a:pt x="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25A2D40E-F3B1-2D74-0A98-76BF0A1B699E}"/>
              </a:ext>
            </a:extLst>
          </p:cNvPr>
          <p:cNvSpPr/>
          <p:nvPr/>
        </p:nvSpPr>
        <p:spPr>
          <a:xfrm>
            <a:off x="5321387" y="3184293"/>
            <a:ext cx="197375" cy="662065"/>
          </a:xfrm>
          <a:custGeom>
            <a:avLst/>
            <a:gdLst>
              <a:gd name="connsiteX0" fmla="*/ 6263 w 197375"/>
              <a:gd name="connsiteY0" fmla="*/ 232 h 662065"/>
              <a:gd name="connsiteX1" fmla="*/ 82463 w 197375"/>
              <a:gd name="connsiteY1" fmla="*/ 381232 h 662065"/>
              <a:gd name="connsiteX2" fmla="*/ 88813 w 197375"/>
              <a:gd name="connsiteY2" fmla="*/ 254232 h 662065"/>
              <a:gd name="connsiteX3" fmla="*/ 196763 w 197375"/>
              <a:gd name="connsiteY3" fmla="*/ 657457 h 662065"/>
              <a:gd name="connsiteX4" fmla="*/ 130088 w 197375"/>
              <a:gd name="connsiteY4" fmla="*/ 482832 h 662065"/>
              <a:gd name="connsiteX5" fmla="*/ 72938 w 197375"/>
              <a:gd name="connsiteY5" fmla="*/ 644757 h 662065"/>
              <a:gd name="connsiteX6" fmla="*/ 28488 w 197375"/>
              <a:gd name="connsiteY6" fmla="*/ 282807 h 662065"/>
              <a:gd name="connsiteX7" fmla="*/ 15788 w 197375"/>
              <a:gd name="connsiteY7" fmla="*/ 441557 h 662065"/>
              <a:gd name="connsiteX8" fmla="*/ 3088 w 197375"/>
              <a:gd name="connsiteY8" fmla="*/ 311382 h 662065"/>
              <a:gd name="connsiteX9" fmla="*/ 3088 w 197375"/>
              <a:gd name="connsiteY9" fmla="*/ 324082 h 662065"/>
              <a:gd name="connsiteX10" fmla="*/ 6263 w 197375"/>
              <a:gd name="connsiteY10" fmla="*/ 232 h 6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375" h="662065">
                <a:moveTo>
                  <a:pt x="6263" y="232"/>
                </a:moveTo>
                <a:cubicBezTo>
                  <a:pt x="19492" y="9757"/>
                  <a:pt x="68705" y="338899"/>
                  <a:pt x="82463" y="381232"/>
                </a:cubicBezTo>
                <a:cubicBezTo>
                  <a:pt x="96221" y="423565"/>
                  <a:pt x="69763" y="208195"/>
                  <a:pt x="88813" y="254232"/>
                </a:cubicBezTo>
                <a:cubicBezTo>
                  <a:pt x="107863" y="300269"/>
                  <a:pt x="189884" y="619357"/>
                  <a:pt x="196763" y="657457"/>
                </a:cubicBezTo>
                <a:cubicBezTo>
                  <a:pt x="203642" y="695557"/>
                  <a:pt x="150725" y="484949"/>
                  <a:pt x="130088" y="482832"/>
                </a:cubicBezTo>
                <a:cubicBezTo>
                  <a:pt x="109451" y="480715"/>
                  <a:pt x="89871" y="678094"/>
                  <a:pt x="72938" y="644757"/>
                </a:cubicBezTo>
                <a:cubicBezTo>
                  <a:pt x="56005" y="611420"/>
                  <a:pt x="38013" y="316674"/>
                  <a:pt x="28488" y="282807"/>
                </a:cubicBezTo>
                <a:cubicBezTo>
                  <a:pt x="18963" y="248940"/>
                  <a:pt x="20021" y="436795"/>
                  <a:pt x="15788" y="441557"/>
                </a:cubicBezTo>
                <a:cubicBezTo>
                  <a:pt x="11555" y="446319"/>
                  <a:pt x="5205" y="330961"/>
                  <a:pt x="3088" y="311382"/>
                </a:cubicBezTo>
                <a:cubicBezTo>
                  <a:pt x="971" y="291803"/>
                  <a:pt x="971" y="371178"/>
                  <a:pt x="3088" y="324082"/>
                </a:cubicBezTo>
                <a:cubicBezTo>
                  <a:pt x="5205" y="276986"/>
                  <a:pt x="-6966" y="-9293"/>
                  <a:pt x="6263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3DD9503-5B62-61FC-3806-90CBC3FBFCBA}"/>
              </a:ext>
            </a:extLst>
          </p:cNvPr>
          <p:cNvSpPr/>
          <p:nvPr/>
        </p:nvSpPr>
        <p:spPr>
          <a:xfrm>
            <a:off x="5298372" y="3870166"/>
            <a:ext cx="750715" cy="1084293"/>
          </a:xfrm>
          <a:custGeom>
            <a:avLst/>
            <a:gdLst>
              <a:gd name="connsiteX0" fmla="*/ 203903 w 750715"/>
              <a:gd name="connsiteY0" fmla="*/ 133509 h 1084293"/>
              <a:gd name="connsiteX1" fmla="*/ 537278 w 750715"/>
              <a:gd name="connsiteY1" fmla="*/ 695484 h 1084293"/>
              <a:gd name="connsiteX2" fmla="*/ 473778 w 750715"/>
              <a:gd name="connsiteY2" fmla="*/ 622459 h 1084293"/>
              <a:gd name="connsiteX3" fmla="*/ 750003 w 750715"/>
              <a:gd name="connsiteY3" fmla="*/ 1082834 h 1084293"/>
              <a:gd name="connsiteX4" fmla="*/ 556328 w 750715"/>
              <a:gd name="connsiteY4" fmla="*/ 778034 h 1084293"/>
              <a:gd name="connsiteX5" fmla="*/ 645228 w 750715"/>
              <a:gd name="connsiteY5" fmla="*/ 1066959 h 1084293"/>
              <a:gd name="connsiteX6" fmla="*/ 457903 w 750715"/>
              <a:gd name="connsiteY6" fmla="*/ 739934 h 1084293"/>
              <a:gd name="connsiteX7" fmla="*/ 57853 w 750715"/>
              <a:gd name="connsiteY7" fmla="*/ 133509 h 1084293"/>
              <a:gd name="connsiteX8" fmla="*/ 203903 w 750715"/>
              <a:gd name="connsiteY8" fmla="*/ 431959 h 1084293"/>
              <a:gd name="connsiteX9" fmla="*/ 703 w 750715"/>
              <a:gd name="connsiteY9" fmla="*/ 159 h 1084293"/>
              <a:gd name="connsiteX10" fmla="*/ 289628 w 750715"/>
              <a:gd name="connsiteY10" fmla="*/ 489109 h 1084293"/>
              <a:gd name="connsiteX11" fmla="*/ 203903 w 750715"/>
              <a:gd name="connsiteY11" fmla="*/ 133509 h 10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715" h="1084293">
                <a:moveTo>
                  <a:pt x="203903" y="133509"/>
                </a:moveTo>
                <a:cubicBezTo>
                  <a:pt x="245178" y="167905"/>
                  <a:pt x="492299" y="613992"/>
                  <a:pt x="537278" y="695484"/>
                </a:cubicBezTo>
                <a:cubicBezTo>
                  <a:pt x="582257" y="776976"/>
                  <a:pt x="438324" y="557901"/>
                  <a:pt x="473778" y="622459"/>
                </a:cubicBezTo>
                <a:cubicBezTo>
                  <a:pt x="509232" y="687017"/>
                  <a:pt x="736245" y="1056905"/>
                  <a:pt x="750003" y="1082834"/>
                </a:cubicBezTo>
                <a:cubicBezTo>
                  <a:pt x="763761" y="1108763"/>
                  <a:pt x="573791" y="780680"/>
                  <a:pt x="556328" y="778034"/>
                </a:cubicBezTo>
                <a:cubicBezTo>
                  <a:pt x="538865" y="775388"/>
                  <a:pt x="661632" y="1073309"/>
                  <a:pt x="645228" y="1066959"/>
                </a:cubicBezTo>
                <a:cubicBezTo>
                  <a:pt x="628824" y="1060609"/>
                  <a:pt x="555799" y="895509"/>
                  <a:pt x="457903" y="739934"/>
                </a:cubicBezTo>
                <a:cubicBezTo>
                  <a:pt x="360007" y="584359"/>
                  <a:pt x="100186" y="184838"/>
                  <a:pt x="57853" y="133509"/>
                </a:cubicBezTo>
                <a:cubicBezTo>
                  <a:pt x="15520" y="82180"/>
                  <a:pt x="213428" y="454184"/>
                  <a:pt x="203903" y="431959"/>
                </a:cubicBezTo>
                <a:cubicBezTo>
                  <a:pt x="194378" y="409734"/>
                  <a:pt x="-13584" y="-9366"/>
                  <a:pt x="703" y="159"/>
                </a:cubicBezTo>
                <a:cubicBezTo>
                  <a:pt x="14990" y="9684"/>
                  <a:pt x="252586" y="463709"/>
                  <a:pt x="289628" y="489109"/>
                </a:cubicBezTo>
                <a:cubicBezTo>
                  <a:pt x="326670" y="514509"/>
                  <a:pt x="162628" y="99113"/>
                  <a:pt x="203903" y="133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CB1243C-ECDD-1E69-F1FB-F55265C84282}"/>
              </a:ext>
            </a:extLst>
          </p:cNvPr>
          <p:cNvSpPr/>
          <p:nvPr/>
        </p:nvSpPr>
        <p:spPr>
          <a:xfrm>
            <a:off x="7676777" y="3923665"/>
            <a:ext cx="495678" cy="1108915"/>
          </a:xfrm>
          <a:custGeom>
            <a:avLst/>
            <a:gdLst>
              <a:gd name="connsiteX0" fmla="*/ 495673 w 495678"/>
              <a:gd name="connsiteY0" fmla="*/ 635 h 1108915"/>
              <a:gd name="connsiteX1" fmla="*/ 314698 w 495678"/>
              <a:gd name="connsiteY1" fmla="*/ 619760 h 1108915"/>
              <a:gd name="connsiteX2" fmla="*/ 343273 w 495678"/>
              <a:gd name="connsiteY2" fmla="*/ 505460 h 1108915"/>
              <a:gd name="connsiteX3" fmla="*/ 373 w 495678"/>
              <a:gd name="connsiteY3" fmla="*/ 1102360 h 1108915"/>
              <a:gd name="connsiteX4" fmla="*/ 279773 w 495678"/>
              <a:gd name="connsiteY4" fmla="*/ 807085 h 1108915"/>
              <a:gd name="connsiteX5" fmla="*/ 438523 w 495678"/>
              <a:gd name="connsiteY5" fmla="*/ 543560 h 1108915"/>
              <a:gd name="connsiteX6" fmla="*/ 314698 w 495678"/>
              <a:gd name="connsiteY6" fmla="*/ 683260 h 1108915"/>
              <a:gd name="connsiteX7" fmla="*/ 441698 w 495678"/>
              <a:gd name="connsiteY7" fmla="*/ 365760 h 1108915"/>
              <a:gd name="connsiteX8" fmla="*/ 321048 w 495678"/>
              <a:gd name="connsiteY8" fmla="*/ 499110 h 1108915"/>
              <a:gd name="connsiteX9" fmla="*/ 495673 w 495678"/>
              <a:gd name="connsiteY9" fmla="*/ 635 h 110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678" h="1108915">
                <a:moveTo>
                  <a:pt x="495673" y="635"/>
                </a:moveTo>
                <a:cubicBezTo>
                  <a:pt x="494615" y="20743"/>
                  <a:pt x="340098" y="535623"/>
                  <a:pt x="314698" y="619760"/>
                </a:cubicBezTo>
                <a:cubicBezTo>
                  <a:pt x="289298" y="703898"/>
                  <a:pt x="395660" y="425027"/>
                  <a:pt x="343273" y="505460"/>
                </a:cubicBezTo>
                <a:cubicBezTo>
                  <a:pt x="290885" y="585893"/>
                  <a:pt x="10956" y="1052089"/>
                  <a:pt x="373" y="1102360"/>
                </a:cubicBezTo>
                <a:cubicBezTo>
                  <a:pt x="-10210" y="1152631"/>
                  <a:pt x="206748" y="900218"/>
                  <a:pt x="279773" y="807085"/>
                </a:cubicBezTo>
                <a:cubicBezTo>
                  <a:pt x="352798" y="713952"/>
                  <a:pt x="432702" y="564197"/>
                  <a:pt x="438523" y="543560"/>
                </a:cubicBezTo>
                <a:cubicBezTo>
                  <a:pt x="444344" y="522923"/>
                  <a:pt x="314169" y="712893"/>
                  <a:pt x="314698" y="683260"/>
                </a:cubicBezTo>
                <a:cubicBezTo>
                  <a:pt x="315227" y="653627"/>
                  <a:pt x="440640" y="396452"/>
                  <a:pt x="441698" y="365760"/>
                </a:cubicBezTo>
                <a:cubicBezTo>
                  <a:pt x="442756" y="335068"/>
                  <a:pt x="311523" y="554143"/>
                  <a:pt x="321048" y="499110"/>
                </a:cubicBezTo>
                <a:cubicBezTo>
                  <a:pt x="330573" y="444077"/>
                  <a:pt x="496731" y="-19473"/>
                  <a:pt x="495673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CBEBA77E-0ECB-100B-A111-EA0FE8F35F0A}"/>
              </a:ext>
            </a:extLst>
          </p:cNvPr>
          <p:cNvSpPr/>
          <p:nvPr/>
        </p:nvSpPr>
        <p:spPr>
          <a:xfrm>
            <a:off x="8038011" y="3030784"/>
            <a:ext cx="224773" cy="1237443"/>
          </a:xfrm>
          <a:custGeom>
            <a:avLst/>
            <a:gdLst>
              <a:gd name="connsiteX0" fmla="*/ 1089 w 224773"/>
              <a:gd name="connsiteY0" fmla="*/ 7691 h 1237443"/>
              <a:gd name="connsiteX1" fmla="*/ 20139 w 224773"/>
              <a:gd name="connsiteY1" fmla="*/ 614116 h 1237443"/>
              <a:gd name="connsiteX2" fmla="*/ 89989 w 224773"/>
              <a:gd name="connsiteY2" fmla="*/ 531566 h 1237443"/>
              <a:gd name="connsiteX3" fmla="*/ 64589 w 224773"/>
              <a:gd name="connsiteY3" fmla="*/ 1236416 h 1237443"/>
              <a:gd name="connsiteX4" fmla="*/ 194764 w 224773"/>
              <a:gd name="connsiteY4" fmla="*/ 683966 h 1237443"/>
              <a:gd name="connsiteX5" fmla="*/ 220164 w 224773"/>
              <a:gd name="connsiteY5" fmla="*/ 487116 h 1237443"/>
              <a:gd name="connsiteX6" fmla="*/ 124914 w 224773"/>
              <a:gd name="connsiteY6" fmla="*/ 563316 h 1237443"/>
              <a:gd name="connsiteX7" fmla="*/ 150314 w 224773"/>
              <a:gd name="connsiteY7" fmla="*/ 293441 h 1237443"/>
              <a:gd name="connsiteX8" fmla="*/ 61414 w 224773"/>
              <a:gd name="connsiteY8" fmla="*/ 426791 h 1237443"/>
              <a:gd name="connsiteX9" fmla="*/ 45539 w 224773"/>
              <a:gd name="connsiteY9" fmla="*/ 280741 h 1237443"/>
              <a:gd name="connsiteX10" fmla="*/ 1089 w 224773"/>
              <a:gd name="connsiteY10" fmla="*/ 7691 h 123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773" h="1237443">
                <a:moveTo>
                  <a:pt x="1089" y="7691"/>
                </a:moveTo>
                <a:cubicBezTo>
                  <a:pt x="-3144" y="63254"/>
                  <a:pt x="5322" y="526804"/>
                  <a:pt x="20139" y="614116"/>
                </a:cubicBezTo>
                <a:cubicBezTo>
                  <a:pt x="34956" y="701428"/>
                  <a:pt x="82581" y="427849"/>
                  <a:pt x="89989" y="531566"/>
                </a:cubicBezTo>
                <a:cubicBezTo>
                  <a:pt x="97397" y="635283"/>
                  <a:pt x="47126" y="1211016"/>
                  <a:pt x="64589" y="1236416"/>
                </a:cubicBezTo>
                <a:cubicBezTo>
                  <a:pt x="82052" y="1261816"/>
                  <a:pt x="168835" y="808849"/>
                  <a:pt x="194764" y="683966"/>
                </a:cubicBezTo>
                <a:cubicBezTo>
                  <a:pt x="220693" y="559083"/>
                  <a:pt x="231806" y="507224"/>
                  <a:pt x="220164" y="487116"/>
                </a:cubicBezTo>
                <a:cubicBezTo>
                  <a:pt x="208522" y="467008"/>
                  <a:pt x="136556" y="595595"/>
                  <a:pt x="124914" y="563316"/>
                </a:cubicBezTo>
                <a:cubicBezTo>
                  <a:pt x="113272" y="531037"/>
                  <a:pt x="160897" y="316195"/>
                  <a:pt x="150314" y="293441"/>
                </a:cubicBezTo>
                <a:cubicBezTo>
                  <a:pt x="139731" y="270687"/>
                  <a:pt x="78876" y="428908"/>
                  <a:pt x="61414" y="426791"/>
                </a:cubicBezTo>
                <a:cubicBezTo>
                  <a:pt x="43952" y="424674"/>
                  <a:pt x="50302" y="347945"/>
                  <a:pt x="45539" y="280741"/>
                </a:cubicBezTo>
                <a:cubicBezTo>
                  <a:pt x="40777" y="213537"/>
                  <a:pt x="5322" y="-47872"/>
                  <a:pt x="1089" y="7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A8DD9CF-09EA-7B80-FC0D-A1B2625B56AA}"/>
              </a:ext>
            </a:extLst>
          </p:cNvPr>
          <p:cNvSpPr/>
          <p:nvPr/>
        </p:nvSpPr>
        <p:spPr>
          <a:xfrm>
            <a:off x="5351799" y="3683738"/>
            <a:ext cx="358003" cy="518438"/>
          </a:xfrm>
          <a:custGeom>
            <a:avLst/>
            <a:gdLst>
              <a:gd name="connsiteX0" fmla="*/ 1251 w 358003"/>
              <a:gd name="connsiteY0" fmla="*/ 5612 h 518438"/>
              <a:gd name="connsiteX1" fmla="*/ 350501 w 358003"/>
              <a:gd name="connsiteY1" fmla="*/ 15137 h 518438"/>
              <a:gd name="connsiteX2" fmla="*/ 242551 w 358003"/>
              <a:gd name="connsiteY2" fmla="*/ 56412 h 518438"/>
              <a:gd name="connsiteX3" fmla="*/ 264776 w 358003"/>
              <a:gd name="connsiteY3" fmla="*/ 132612 h 518438"/>
              <a:gd name="connsiteX4" fmla="*/ 287001 w 358003"/>
              <a:gd name="connsiteY4" fmla="*/ 167537 h 518438"/>
              <a:gd name="connsiteX5" fmla="*/ 315576 w 358003"/>
              <a:gd name="connsiteY5" fmla="*/ 180237 h 518438"/>
              <a:gd name="connsiteX6" fmla="*/ 169526 w 358003"/>
              <a:gd name="connsiteY6" fmla="*/ 199287 h 518438"/>
              <a:gd name="connsiteX7" fmla="*/ 258426 w 358003"/>
              <a:gd name="connsiteY7" fmla="*/ 199287 h 518438"/>
              <a:gd name="connsiteX8" fmla="*/ 194926 w 358003"/>
              <a:gd name="connsiteY8" fmla="*/ 300887 h 518438"/>
              <a:gd name="connsiteX9" fmla="*/ 210801 w 358003"/>
              <a:gd name="connsiteY9" fmla="*/ 516787 h 518438"/>
              <a:gd name="connsiteX10" fmla="*/ 194926 w 358003"/>
              <a:gd name="connsiteY10" fmla="*/ 383437 h 518438"/>
              <a:gd name="connsiteX11" fmla="*/ 55226 w 358003"/>
              <a:gd name="connsiteY11" fmla="*/ 81812 h 518438"/>
              <a:gd name="connsiteX12" fmla="*/ 134601 w 358003"/>
              <a:gd name="connsiteY12" fmla="*/ 164362 h 518438"/>
              <a:gd name="connsiteX13" fmla="*/ 160001 w 358003"/>
              <a:gd name="connsiteY13" fmla="*/ 72287 h 518438"/>
              <a:gd name="connsiteX14" fmla="*/ 229851 w 358003"/>
              <a:gd name="connsiteY14" fmla="*/ 97687 h 518438"/>
              <a:gd name="connsiteX15" fmla="*/ 1251 w 358003"/>
              <a:gd name="connsiteY15" fmla="*/ 5612 h 5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003" h="518438">
                <a:moveTo>
                  <a:pt x="1251" y="5612"/>
                </a:moveTo>
                <a:cubicBezTo>
                  <a:pt x="21359" y="-8146"/>
                  <a:pt x="310285" y="6670"/>
                  <a:pt x="350501" y="15137"/>
                </a:cubicBezTo>
                <a:cubicBezTo>
                  <a:pt x="390717" y="23604"/>
                  <a:pt x="256838" y="36833"/>
                  <a:pt x="242551" y="56412"/>
                </a:cubicBezTo>
                <a:cubicBezTo>
                  <a:pt x="228264" y="75991"/>
                  <a:pt x="257368" y="114091"/>
                  <a:pt x="264776" y="132612"/>
                </a:cubicBezTo>
                <a:cubicBezTo>
                  <a:pt x="272184" y="151133"/>
                  <a:pt x="278534" y="159600"/>
                  <a:pt x="287001" y="167537"/>
                </a:cubicBezTo>
                <a:cubicBezTo>
                  <a:pt x="295468" y="175475"/>
                  <a:pt x="335155" y="174945"/>
                  <a:pt x="315576" y="180237"/>
                </a:cubicBezTo>
                <a:cubicBezTo>
                  <a:pt x="295997" y="185529"/>
                  <a:pt x="179051" y="196112"/>
                  <a:pt x="169526" y="199287"/>
                </a:cubicBezTo>
                <a:cubicBezTo>
                  <a:pt x="160001" y="202462"/>
                  <a:pt x="254193" y="182354"/>
                  <a:pt x="258426" y="199287"/>
                </a:cubicBezTo>
                <a:cubicBezTo>
                  <a:pt x="262659" y="216220"/>
                  <a:pt x="202864" y="247970"/>
                  <a:pt x="194926" y="300887"/>
                </a:cubicBezTo>
                <a:cubicBezTo>
                  <a:pt x="186988" y="353804"/>
                  <a:pt x="210801" y="503029"/>
                  <a:pt x="210801" y="516787"/>
                </a:cubicBezTo>
                <a:cubicBezTo>
                  <a:pt x="210801" y="530545"/>
                  <a:pt x="220855" y="455933"/>
                  <a:pt x="194926" y="383437"/>
                </a:cubicBezTo>
                <a:cubicBezTo>
                  <a:pt x="168997" y="310941"/>
                  <a:pt x="65280" y="118324"/>
                  <a:pt x="55226" y="81812"/>
                </a:cubicBezTo>
                <a:cubicBezTo>
                  <a:pt x="45172" y="45300"/>
                  <a:pt x="117139" y="165949"/>
                  <a:pt x="134601" y="164362"/>
                </a:cubicBezTo>
                <a:cubicBezTo>
                  <a:pt x="152063" y="162775"/>
                  <a:pt x="144126" y="83400"/>
                  <a:pt x="160001" y="72287"/>
                </a:cubicBezTo>
                <a:cubicBezTo>
                  <a:pt x="175876" y="61175"/>
                  <a:pt x="249959" y="105624"/>
                  <a:pt x="229851" y="97687"/>
                </a:cubicBezTo>
                <a:cubicBezTo>
                  <a:pt x="209743" y="89750"/>
                  <a:pt x="-18857" y="19370"/>
                  <a:pt x="1251" y="5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062BDC2-26E0-D3EB-88F0-6A2C3FDBCDBB}"/>
              </a:ext>
            </a:extLst>
          </p:cNvPr>
          <p:cNvSpPr/>
          <p:nvPr/>
        </p:nvSpPr>
        <p:spPr>
          <a:xfrm>
            <a:off x="6035551" y="4745906"/>
            <a:ext cx="2019715" cy="1332420"/>
          </a:xfrm>
          <a:custGeom>
            <a:avLst/>
            <a:gdLst>
              <a:gd name="connsiteX0" fmla="*/ 2019424 w 2019715"/>
              <a:gd name="connsiteY0" fmla="*/ 7069 h 1332420"/>
              <a:gd name="connsiteX1" fmla="*/ 1317749 w 2019715"/>
              <a:gd name="connsiteY1" fmla="*/ 686519 h 1332420"/>
              <a:gd name="connsiteX2" fmla="*/ 1466974 w 2019715"/>
              <a:gd name="connsiteY2" fmla="*/ 629369 h 1332420"/>
              <a:gd name="connsiteX3" fmla="*/ 904999 w 2019715"/>
              <a:gd name="connsiteY3" fmla="*/ 908769 h 1332420"/>
              <a:gd name="connsiteX4" fmla="*/ 812924 w 2019715"/>
              <a:gd name="connsiteY4" fmla="*/ 918294 h 1332420"/>
              <a:gd name="connsiteX5" fmla="*/ 1181224 w 2019715"/>
              <a:gd name="connsiteY5" fmla="*/ 937344 h 1332420"/>
              <a:gd name="connsiteX6" fmla="*/ 911349 w 2019715"/>
              <a:gd name="connsiteY6" fmla="*/ 965919 h 1332420"/>
              <a:gd name="connsiteX7" fmla="*/ 1263774 w 2019715"/>
              <a:gd name="connsiteY7" fmla="*/ 1045294 h 1332420"/>
              <a:gd name="connsiteX8" fmla="*/ 851024 w 2019715"/>
              <a:gd name="connsiteY8" fmla="*/ 1092919 h 1332420"/>
              <a:gd name="connsiteX9" fmla="*/ 1244724 w 2019715"/>
              <a:gd name="connsiteY9" fmla="*/ 1191344 h 1332420"/>
              <a:gd name="connsiteX10" fmla="*/ 920874 w 2019715"/>
              <a:gd name="connsiteY10" fmla="*/ 1254844 h 1332420"/>
              <a:gd name="connsiteX11" fmla="*/ 974849 w 2019715"/>
              <a:gd name="connsiteY11" fmla="*/ 1289769 h 1332420"/>
              <a:gd name="connsiteX12" fmla="*/ 435099 w 2019715"/>
              <a:gd name="connsiteY12" fmla="*/ 1331044 h 1332420"/>
              <a:gd name="connsiteX13" fmla="*/ 1012949 w 2019715"/>
              <a:gd name="connsiteY13" fmla="*/ 1235794 h 1332420"/>
              <a:gd name="connsiteX14" fmla="*/ 73149 w 2019715"/>
              <a:gd name="connsiteY14" fmla="*/ 1194519 h 1332420"/>
              <a:gd name="connsiteX15" fmla="*/ 771649 w 2019715"/>
              <a:gd name="connsiteY15" fmla="*/ 1121494 h 1332420"/>
              <a:gd name="connsiteX16" fmla="*/ 327149 w 2019715"/>
              <a:gd name="connsiteY16" fmla="*/ 1023069 h 1332420"/>
              <a:gd name="connsiteX17" fmla="*/ 473199 w 2019715"/>
              <a:gd name="connsiteY17" fmla="*/ 956394 h 1332420"/>
              <a:gd name="connsiteX18" fmla="*/ 124 w 2019715"/>
              <a:gd name="connsiteY18" fmla="*/ 400769 h 1332420"/>
              <a:gd name="connsiteX19" fmla="*/ 523999 w 2019715"/>
              <a:gd name="connsiteY19" fmla="*/ 769069 h 1332420"/>
              <a:gd name="connsiteX20" fmla="*/ 352549 w 2019715"/>
              <a:gd name="connsiteY20" fmla="*/ 597619 h 1332420"/>
              <a:gd name="connsiteX21" fmla="*/ 1047874 w 2019715"/>
              <a:gd name="connsiteY21" fmla="*/ 699219 h 1332420"/>
              <a:gd name="connsiteX22" fmla="*/ 1133599 w 2019715"/>
              <a:gd name="connsiteY22" fmla="*/ 676994 h 1332420"/>
              <a:gd name="connsiteX23" fmla="*/ 889124 w 2019715"/>
              <a:gd name="connsiteY23" fmla="*/ 711919 h 1332420"/>
              <a:gd name="connsiteX24" fmla="*/ 1552699 w 2019715"/>
              <a:gd name="connsiteY24" fmla="*/ 397594 h 1332420"/>
              <a:gd name="connsiteX25" fmla="*/ 695449 w 2019715"/>
              <a:gd name="connsiteY25" fmla="*/ 730969 h 1332420"/>
              <a:gd name="connsiteX26" fmla="*/ 1806699 w 2019715"/>
              <a:gd name="connsiteY26" fmla="*/ 175344 h 1332420"/>
              <a:gd name="connsiteX27" fmla="*/ 1409824 w 2019715"/>
              <a:gd name="connsiteY27" fmla="*/ 321394 h 1332420"/>
              <a:gd name="connsiteX28" fmla="*/ 2019424 w 2019715"/>
              <a:gd name="connsiteY28" fmla="*/ 7069 h 13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19715" h="1332420">
                <a:moveTo>
                  <a:pt x="2019424" y="7069"/>
                </a:moveTo>
                <a:cubicBezTo>
                  <a:pt x="2004078" y="67923"/>
                  <a:pt x="1409824" y="582802"/>
                  <a:pt x="1317749" y="686519"/>
                </a:cubicBezTo>
                <a:cubicBezTo>
                  <a:pt x="1225674" y="790236"/>
                  <a:pt x="1535766" y="592327"/>
                  <a:pt x="1466974" y="629369"/>
                </a:cubicBezTo>
                <a:cubicBezTo>
                  <a:pt x="1398182" y="666411"/>
                  <a:pt x="1014007" y="860615"/>
                  <a:pt x="904999" y="908769"/>
                </a:cubicBezTo>
                <a:cubicBezTo>
                  <a:pt x="795991" y="956923"/>
                  <a:pt x="766886" y="913532"/>
                  <a:pt x="812924" y="918294"/>
                </a:cubicBezTo>
                <a:cubicBezTo>
                  <a:pt x="858961" y="923057"/>
                  <a:pt x="1164820" y="929407"/>
                  <a:pt x="1181224" y="937344"/>
                </a:cubicBezTo>
                <a:cubicBezTo>
                  <a:pt x="1197628" y="945282"/>
                  <a:pt x="897591" y="947927"/>
                  <a:pt x="911349" y="965919"/>
                </a:cubicBezTo>
                <a:cubicBezTo>
                  <a:pt x="925107" y="983911"/>
                  <a:pt x="1273828" y="1024127"/>
                  <a:pt x="1263774" y="1045294"/>
                </a:cubicBezTo>
                <a:cubicBezTo>
                  <a:pt x="1253720" y="1066461"/>
                  <a:pt x="854199" y="1068577"/>
                  <a:pt x="851024" y="1092919"/>
                </a:cubicBezTo>
                <a:cubicBezTo>
                  <a:pt x="847849" y="1117261"/>
                  <a:pt x="1233082" y="1164357"/>
                  <a:pt x="1244724" y="1191344"/>
                </a:cubicBezTo>
                <a:cubicBezTo>
                  <a:pt x="1256366" y="1218331"/>
                  <a:pt x="965853" y="1238440"/>
                  <a:pt x="920874" y="1254844"/>
                </a:cubicBezTo>
                <a:cubicBezTo>
                  <a:pt x="875895" y="1271248"/>
                  <a:pt x="1055812" y="1277069"/>
                  <a:pt x="974849" y="1289769"/>
                </a:cubicBezTo>
                <a:cubicBezTo>
                  <a:pt x="893886" y="1302469"/>
                  <a:pt x="428749" y="1340040"/>
                  <a:pt x="435099" y="1331044"/>
                </a:cubicBezTo>
                <a:cubicBezTo>
                  <a:pt x="441449" y="1322048"/>
                  <a:pt x="1073274" y="1258548"/>
                  <a:pt x="1012949" y="1235794"/>
                </a:cubicBezTo>
                <a:cubicBezTo>
                  <a:pt x="952624" y="1213040"/>
                  <a:pt x="113366" y="1213569"/>
                  <a:pt x="73149" y="1194519"/>
                </a:cubicBezTo>
                <a:cubicBezTo>
                  <a:pt x="32932" y="1175469"/>
                  <a:pt x="729316" y="1150069"/>
                  <a:pt x="771649" y="1121494"/>
                </a:cubicBezTo>
                <a:cubicBezTo>
                  <a:pt x="813982" y="1092919"/>
                  <a:pt x="376891" y="1050586"/>
                  <a:pt x="327149" y="1023069"/>
                </a:cubicBezTo>
                <a:cubicBezTo>
                  <a:pt x="277407" y="995552"/>
                  <a:pt x="527703" y="1060111"/>
                  <a:pt x="473199" y="956394"/>
                </a:cubicBezTo>
                <a:cubicBezTo>
                  <a:pt x="418695" y="852677"/>
                  <a:pt x="-8343" y="431990"/>
                  <a:pt x="124" y="400769"/>
                </a:cubicBezTo>
                <a:cubicBezTo>
                  <a:pt x="8591" y="369548"/>
                  <a:pt x="465262" y="736261"/>
                  <a:pt x="523999" y="769069"/>
                </a:cubicBezTo>
                <a:cubicBezTo>
                  <a:pt x="582736" y="801877"/>
                  <a:pt x="265237" y="609261"/>
                  <a:pt x="352549" y="597619"/>
                </a:cubicBezTo>
                <a:cubicBezTo>
                  <a:pt x="439861" y="585977"/>
                  <a:pt x="917699" y="685990"/>
                  <a:pt x="1047874" y="699219"/>
                </a:cubicBezTo>
                <a:cubicBezTo>
                  <a:pt x="1178049" y="712448"/>
                  <a:pt x="1160057" y="674877"/>
                  <a:pt x="1133599" y="676994"/>
                </a:cubicBezTo>
                <a:cubicBezTo>
                  <a:pt x="1107141" y="679111"/>
                  <a:pt x="819274" y="758486"/>
                  <a:pt x="889124" y="711919"/>
                </a:cubicBezTo>
                <a:cubicBezTo>
                  <a:pt x="958974" y="665352"/>
                  <a:pt x="1584978" y="394419"/>
                  <a:pt x="1552699" y="397594"/>
                </a:cubicBezTo>
                <a:cubicBezTo>
                  <a:pt x="1520420" y="400769"/>
                  <a:pt x="653116" y="768011"/>
                  <a:pt x="695449" y="730969"/>
                </a:cubicBezTo>
                <a:cubicBezTo>
                  <a:pt x="737782" y="693927"/>
                  <a:pt x="1687637" y="243606"/>
                  <a:pt x="1806699" y="175344"/>
                </a:cubicBezTo>
                <a:cubicBezTo>
                  <a:pt x="1925761" y="107082"/>
                  <a:pt x="1379662" y="345206"/>
                  <a:pt x="1409824" y="321394"/>
                </a:cubicBezTo>
                <a:cubicBezTo>
                  <a:pt x="1439986" y="297582"/>
                  <a:pt x="2034770" y="-53785"/>
                  <a:pt x="2019424" y="7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CEDB413-4A13-B3DF-197D-B184B73B33DC}"/>
              </a:ext>
            </a:extLst>
          </p:cNvPr>
          <p:cNvSpPr/>
          <p:nvPr/>
        </p:nvSpPr>
        <p:spPr>
          <a:xfrm>
            <a:off x="6825590" y="5030155"/>
            <a:ext cx="1055514" cy="1026845"/>
          </a:xfrm>
          <a:custGeom>
            <a:avLst/>
            <a:gdLst>
              <a:gd name="connsiteX0" fmla="*/ 940460 w 1055514"/>
              <a:gd name="connsiteY0" fmla="*/ 170495 h 1026845"/>
              <a:gd name="connsiteX1" fmla="*/ 429285 w 1055514"/>
              <a:gd name="connsiteY1" fmla="*/ 538795 h 1026845"/>
              <a:gd name="connsiteX2" fmla="*/ 635660 w 1055514"/>
              <a:gd name="connsiteY2" fmla="*/ 519745 h 1026845"/>
              <a:gd name="connsiteX3" fmla="*/ 515010 w 1055514"/>
              <a:gd name="connsiteY3" fmla="*/ 592770 h 1026845"/>
              <a:gd name="connsiteX4" fmla="*/ 680110 w 1055514"/>
              <a:gd name="connsiteY4" fmla="*/ 573720 h 1026845"/>
              <a:gd name="connsiteX5" fmla="*/ 483260 w 1055514"/>
              <a:gd name="connsiteY5" fmla="*/ 761045 h 1026845"/>
              <a:gd name="connsiteX6" fmla="*/ 607085 w 1055514"/>
              <a:gd name="connsiteY6" fmla="*/ 735645 h 1026845"/>
              <a:gd name="connsiteX7" fmla="*/ 480085 w 1055514"/>
              <a:gd name="connsiteY7" fmla="*/ 780095 h 1026845"/>
              <a:gd name="connsiteX8" fmla="*/ 670585 w 1055514"/>
              <a:gd name="connsiteY8" fmla="*/ 780095 h 1026845"/>
              <a:gd name="connsiteX9" fmla="*/ 416585 w 1055514"/>
              <a:gd name="connsiteY9" fmla="*/ 973770 h 1026845"/>
              <a:gd name="connsiteX10" fmla="*/ 1054760 w 1055514"/>
              <a:gd name="connsiteY10" fmla="*/ 602295 h 1026845"/>
              <a:gd name="connsiteX11" fmla="*/ 540410 w 1055514"/>
              <a:gd name="connsiteY11" fmla="*/ 948370 h 1026845"/>
              <a:gd name="connsiteX12" fmla="*/ 295935 w 1055514"/>
              <a:gd name="connsiteY12" fmla="*/ 1021395 h 1026845"/>
              <a:gd name="connsiteX13" fmla="*/ 575335 w 1055514"/>
              <a:gd name="connsiteY13" fmla="*/ 849945 h 1026845"/>
              <a:gd name="connsiteX14" fmla="*/ 594385 w 1055514"/>
              <a:gd name="connsiteY14" fmla="*/ 611820 h 1026845"/>
              <a:gd name="connsiteX15" fmla="*/ 660 w 1055514"/>
              <a:gd name="connsiteY15" fmla="*/ 694370 h 1026845"/>
              <a:gd name="connsiteX16" fmla="*/ 476910 w 1055514"/>
              <a:gd name="connsiteY16" fmla="*/ 538795 h 1026845"/>
              <a:gd name="connsiteX17" fmla="*/ 445160 w 1055514"/>
              <a:gd name="connsiteY17" fmla="*/ 522920 h 1026845"/>
              <a:gd name="connsiteX18" fmla="*/ 953160 w 1055514"/>
              <a:gd name="connsiteY18" fmla="*/ 2220 h 1026845"/>
              <a:gd name="connsiteX19" fmla="*/ 584860 w 1055514"/>
              <a:gd name="connsiteY19" fmla="*/ 335595 h 1026845"/>
              <a:gd name="connsiteX20" fmla="*/ 521360 w 1055514"/>
              <a:gd name="connsiteY20" fmla="*/ 345120 h 1026845"/>
              <a:gd name="connsiteX21" fmla="*/ 940460 w 1055514"/>
              <a:gd name="connsiteY21" fmla="*/ 170495 h 10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55514" h="1026845">
                <a:moveTo>
                  <a:pt x="940460" y="170495"/>
                </a:moveTo>
                <a:cubicBezTo>
                  <a:pt x="925114" y="202774"/>
                  <a:pt x="480085" y="480587"/>
                  <a:pt x="429285" y="538795"/>
                </a:cubicBezTo>
                <a:cubicBezTo>
                  <a:pt x="378485" y="597003"/>
                  <a:pt x="621373" y="510749"/>
                  <a:pt x="635660" y="519745"/>
                </a:cubicBezTo>
                <a:cubicBezTo>
                  <a:pt x="649947" y="528741"/>
                  <a:pt x="507602" y="583774"/>
                  <a:pt x="515010" y="592770"/>
                </a:cubicBezTo>
                <a:cubicBezTo>
                  <a:pt x="522418" y="601766"/>
                  <a:pt x="685402" y="545674"/>
                  <a:pt x="680110" y="573720"/>
                </a:cubicBezTo>
                <a:cubicBezTo>
                  <a:pt x="674818" y="601766"/>
                  <a:pt x="495431" y="734058"/>
                  <a:pt x="483260" y="761045"/>
                </a:cubicBezTo>
                <a:cubicBezTo>
                  <a:pt x="471089" y="788033"/>
                  <a:pt x="607614" y="732470"/>
                  <a:pt x="607085" y="735645"/>
                </a:cubicBezTo>
                <a:cubicBezTo>
                  <a:pt x="606556" y="738820"/>
                  <a:pt x="469502" y="772687"/>
                  <a:pt x="480085" y="780095"/>
                </a:cubicBezTo>
                <a:cubicBezTo>
                  <a:pt x="490668" y="787503"/>
                  <a:pt x="681168" y="747816"/>
                  <a:pt x="670585" y="780095"/>
                </a:cubicBezTo>
                <a:cubicBezTo>
                  <a:pt x="660002" y="812374"/>
                  <a:pt x="352556" y="1003403"/>
                  <a:pt x="416585" y="973770"/>
                </a:cubicBezTo>
                <a:cubicBezTo>
                  <a:pt x="480614" y="944137"/>
                  <a:pt x="1034123" y="606528"/>
                  <a:pt x="1054760" y="602295"/>
                </a:cubicBezTo>
                <a:cubicBezTo>
                  <a:pt x="1075397" y="598062"/>
                  <a:pt x="666881" y="878520"/>
                  <a:pt x="540410" y="948370"/>
                </a:cubicBezTo>
                <a:cubicBezTo>
                  <a:pt x="413939" y="1018220"/>
                  <a:pt x="290114" y="1037799"/>
                  <a:pt x="295935" y="1021395"/>
                </a:cubicBezTo>
                <a:cubicBezTo>
                  <a:pt x="301756" y="1004991"/>
                  <a:pt x="525593" y="918207"/>
                  <a:pt x="575335" y="849945"/>
                </a:cubicBezTo>
                <a:cubicBezTo>
                  <a:pt x="625077" y="781683"/>
                  <a:pt x="690164" y="637749"/>
                  <a:pt x="594385" y="611820"/>
                </a:cubicBezTo>
                <a:cubicBezTo>
                  <a:pt x="498606" y="585891"/>
                  <a:pt x="20239" y="706541"/>
                  <a:pt x="660" y="694370"/>
                </a:cubicBezTo>
                <a:cubicBezTo>
                  <a:pt x="-18919" y="682199"/>
                  <a:pt x="402827" y="567370"/>
                  <a:pt x="476910" y="538795"/>
                </a:cubicBezTo>
                <a:cubicBezTo>
                  <a:pt x="550993" y="510220"/>
                  <a:pt x="365785" y="612349"/>
                  <a:pt x="445160" y="522920"/>
                </a:cubicBezTo>
                <a:cubicBezTo>
                  <a:pt x="524535" y="433491"/>
                  <a:pt x="929877" y="33441"/>
                  <a:pt x="953160" y="2220"/>
                </a:cubicBezTo>
                <a:cubicBezTo>
                  <a:pt x="976443" y="-29001"/>
                  <a:pt x="656827" y="278445"/>
                  <a:pt x="584860" y="335595"/>
                </a:cubicBezTo>
                <a:cubicBezTo>
                  <a:pt x="512893" y="392745"/>
                  <a:pt x="459977" y="367874"/>
                  <a:pt x="521360" y="345120"/>
                </a:cubicBezTo>
                <a:cubicBezTo>
                  <a:pt x="582743" y="322366"/>
                  <a:pt x="955806" y="138216"/>
                  <a:pt x="940460" y="17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64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 hidden="1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74" name="グループ化 1573">
            <a:extLst>
              <a:ext uri="{FF2B5EF4-FFF2-40B4-BE49-F238E27FC236}">
                <a16:creationId xmlns:a16="http://schemas.microsoft.com/office/drawing/2014/main" id="{F494D89A-5EC7-4115-FB1F-6CE59ECEE53E}"/>
              </a:ext>
            </a:extLst>
          </p:cNvPr>
          <p:cNvGrpSpPr/>
          <p:nvPr/>
        </p:nvGrpSpPr>
        <p:grpSpPr>
          <a:xfrm>
            <a:off x="-39572" y="609354"/>
            <a:ext cx="9676644" cy="7527223"/>
            <a:chOff x="-39572" y="609354"/>
            <a:chExt cx="9676644" cy="7527223"/>
          </a:xfrm>
        </p:grpSpPr>
        <p:grpSp>
          <p:nvGrpSpPr>
            <p:cNvPr id="1233" name="グループ化 1232">
              <a:extLst>
                <a:ext uri="{FF2B5EF4-FFF2-40B4-BE49-F238E27FC236}">
                  <a16:creationId xmlns:a16="http://schemas.microsoft.com/office/drawing/2014/main" id="{456A4BAC-C5AF-5B78-1911-180FA9A5DF36}"/>
                </a:ext>
              </a:extLst>
            </p:cNvPr>
            <p:cNvGrpSpPr/>
            <p:nvPr/>
          </p:nvGrpSpPr>
          <p:grpSpPr>
            <a:xfrm>
              <a:off x="4743422" y="609354"/>
              <a:ext cx="4893650" cy="5937187"/>
              <a:chOff x="4743422" y="609354"/>
              <a:chExt cx="4893650" cy="5937187"/>
            </a:xfrm>
          </p:grpSpPr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D5D17BE9-ED3E-AF91-F58D-321B899BD52A}"/>
                  </a:ext>
                </a:extLst>
              </p:cNvPr>
              <p:cNvSpPr/>
              <p:nvPr/>
            </p:nvSpPr>
            <p:spPr>
              <a:xfrm>
                <a:off x="6818011" y="2951209"/>
                <a:ext cx="449693" cy="305289"/>
              </a:xfrm>
              <a:custGeom>
                <a:avLst/>
                <a:gdLst>
                  <a:gd name="connsiteX0" fmla="*/ 5064 w 449693"/>
                  <a:gd name="connsiteY0" fmla="*/ 303166 h 305289"/>
                  <a:gd name="connsiteX1" fmla="*/ 217789 w 449693"/>
                  <a:gd name="connsiteY1" fmla="*/ 150766 h 305289"/>
                  <a:gd name="connsiteX2" fmla="*/ 195564 w 449693"/>
                  <a:gd name="connsiteY2" fmla="*/ 160291 h 305289"/>
                  <a:gd name="connsiteX3" fmla="*/ 363839 w 449693"/>
                  <a:gd name="connsiteY3" fmla="*/ 138066 h 305289"/>
                  <a:gd name="connsiteX4" fmla="*/ 344789 w 449693"/>
                  <a:gd name="connsiteY4" fmla="*/ 131716 h 305289"/>
                  <a:gd name="connsiteX5" fmla="*/ 443214 w 449693"/>
                  <a:gd name="connsiteY5" fmla="*/ 176166 h 305289"/>
                  <a:gd name="connsiteX6" fmla="*/ 395589 w 449693"/>
                  <a:gd name="connsiteY6" fmla="*/ 141241 h 305289"/>
                  <a:gd name="connsiteX7" fmla="*/ 449564 w 449693"/>
                  <a:gd name="connsiteY7" fmla="*/ 49166 h 305289"/>
                  <a:gd name="connsiteX8" fmla="*/ 408289 w 449693"/>
                  <a:gd name="connsiteY8" fmla="*/ 96791 h 305289"/>
                  <a:gd name="connsiteX9" fmla="*/ 335264 w 449693"/>
                  <a:gd name="connsiteY9" fmla="*/ 125366 h 305289"/>
                  <a:gd name="connsiteX10" fmla="*/ 297164 w 449693"/>
                  <a:gd name="connsiteY10" fmla="*/ 125366 h 305289"/>
                  <a:gd name="connsiteX11" fmla="*/ 309864 w 449693"/>
                  <a:gd name="connsiteY11" fmla="*/ 103141 h 305289"/>
                  <a:gd name="connsiteX12" fmla="*/ 287639 w 449693"/>
                  <a:gd name="connsiteY12" fmla="*/ 1541 h 305289"/>
                  <a:gd name="connsiteX13" fmla="*/ 290814 w 449693"/>
                  <a:gd name="connsiteY13" fmla="*/ 45991 h 305289"/>
                  <a:gd name="connsiteX14" fmla="*/ 287639 w 449693"/>
                  <a:gd name="connsiteY14" fmla="*/ 103141 h 305289"/>
                  <a:gd name="connsiteX15" fmla="*/ 233664 w 449693"/>
                  <a:gd name="connsiteY15" fmla="*/ 125366 h 305289"/>
                  <a:gd name="connsiteX16" fmla="*/ 211439 w 449693"/>
                  <a:gd name="connsiteY16" fmla="*/ 96791 h 305289"/>
                  <a:gd name="connsiteX17" fmla="*/ 214614 w 449693"/>
                  <a:gd name="connsiteY17" fmla="*/ 131716 h 305289"/>
                  <a:gd name="connsiteX18" fmla="*/ 182864 w 449693"/>
                  <a:gd name="connsiteY18" fmla="*/ 109491 h 305289"/>
                  <a:gd name="connsiteX19" fmla="*/ 198739 w 449693"/>
                  <a:gd name="connsiteY19" fmla="*/ 182516 h 305289"/>
                  <a:gd name="connsiteX20" fmla="*/ 151114 w 449693"/>
                  <a:gd name="connsiteY20" fmla="*/ 166641 h 305289"/>
                  <a:gd name="connsiteX21" fmla="*/ 154289 w 449693"/>
                  <a:gd name="connsiteY21" fmla="*/ 179341 h 305289"/>
                  <a:gd name="connsiteX22" fmla="*/ 122539 w 449693"/>
                  <a:gd name="connsiteY22" fmla="*/ 119016 h 305289"/>
                  <a:gd name="connsiteX23" fmla="*/ 138414 w 449693"/>
                  <a:gd name="connsiteY23" fmla="*/ 201566 h 305289"/>
                  <a:gd name="connsiteX24" fmla="*/ 87614 w 449693"/>
                  <a:gd name="connsiteY24" fmla="*/ 207916 h 305289"/>
                  <a:gd name="connsiteX25" fmla="*/ 27289 w 449693"/>
                  <a:gd name="connsiteY25" fmla="*/ 185691 h 305289"/>
                  <a:gd name="connsiteX26" fmla="*/ 103489 w 449693"/>
                  <a:gd name="connsiteY26" fmla="*/ 207916 h 305289"/>
                  <a:gd name="connsiteX27" fmla="*/ 93964 w 449693"/>
                  <a:gd name="connsiteY27" fmla="*/ 223791 h 305289"/>
                  <a:gd name="connsiteX28" fmla="*/ 27289 w 449693"/>
                  <a:gd name="connsiteY28" fmla="*/ 220616 h 305289"/>
                  <a:gd name="connsiteX29" fmla="*/ 62214 w 449693"/>
                  <a:gd name="connsiteY29" fmla="*/ 239666 h 305289"/>
                  <a:gd name="connsiteX30" fmla="*/ 5064 w 449693"/>
                  <a:gd name="connsiteY30" fmla="*/ 303166 h 30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93" h="305289">
                    <a:moveTo>
                      <a:pt x="5064" y="303166"/>
                    </a:moveTo>
                    <a:cubicBezTo>
                      <a:pt x="30993" y="288349"/>
                      <a:pt x="186039" y="174578"/>
                      <a:pt x="217789" y="150766"/>
                    </a:cubicBezTo>
                    <a:cubicBezTo>
                      <a:pt x="249539" y="126954"/>
                      <a:pt x="171222" y="162408"/>
                      <a:pt x="195564" y="160291"/>
                    </a:cubicBezTo>
                    <a:cubicBezTo>
                      <a:pt x="219906" y="158174"/>
                      <a:pt x="363839" y="138066"/>
                      <a:pt x="363839" y="138066"/>
                    </a:cubicBezTo>
                    <a:cubicBezTo>
                      <a:pt x="388710" y="133304"/>
                      <a:pt x="331560" y="125366"/>
                      <a:pt x="344789" y="131716"/>
                    </a:cubicBezTo>
                    <a:cubicBezTo>
                      <a:pt x="358018" y="138066"/>
                      <a:pt x="434747" y="174579"/>
                      <a:pt x="443214" y="176166"/>
                    </a:cubicBezTo>
                    <a:cubicBezTo>
                      <a:pt x="451681" y="177753"/>
                      <a:pt x="394531" y="162408"/>
                      <a:pt x="395589" y="141241"/>
                    </a:cubicBezTo>
                    <a:cubicBezTo>
                      <a:pt x="396647" y="120074"/>
                      <a:pt x="447447" y="56574"/>
                      <a:pt x="449564" y="49166"/>
                    </a:cubicBezTo>
                    <a:cubicBezTo>
                      <a:pt x="451681" y="41758"/>
                      <a:pt x="427339" y="84091"/>
                      <a:pt x="408289" y="96791"/>
                    </a:cubicBezTo>
                    <a:cubicBezTo>
                      <a:pt x="389239" y="109491"/>
                      <a:pt x="353785" y="120603"/>
                      <a:pt x="335264" y="125366"/>
                    </a:cubicBezTo>
                    <a:cubicBezTo>
                      <a:pt x="316743" y="130129"/>
                      <a:pt x="297164" y="125366"/>
                      <a:pt x="297164" y="125366"/>
                    </a:cubicBezTo>
                    <a:cubicBezTo>
                      <a:pt x="292931" y="121662"/>
                      <a:pt x="311451" y="123778"/>
                      <a:pt x="309864" y="103141"/>
                    </a:cubicBezTo>
                    <a:cubicBezTo>
                      <a:pt x="308277" y="82504"/>
                      <a:pt x="290814" y="11066"/>
                      <a:pt x="287639" y="1541"/>
                    </a:cubicBezTo>
                    <a:cubicBezTo>
                      <a:pt x="284464" y="-7984"/>
                      <a:pt x="290814" y="29058"/>
                      <a:pt x="290814" y="45991"/>
                    </a:cubicBezTo>
                    <a:cubicBezTo>
                      <a:pt x="290814" y="62924"/>
                      <a:pt x="297164" y="89912"/>
                      <a:pt x="287639" y="103141"/>
                    </a:cubicBezTo>
                    <a:cubicBezTo>
                      <a:pt x="278114" y="116370"/>
                      <a:pt x="246364" y="126424"/>
                      <a:pt x="233664" y="125366"/>
                    </a:cubicBezTo>
                    <a:cubicBezTo>
                      <a:pt x="220964" y="124308"/>
                      <a:pt x="214614" y="95733"/>
                      <a:pt x="211439" y="96791"/>
                    </a:cubicBezTo>
                    <a:cubicBezTo>
                      <a:pt x="208264" y="97849"/>
                      <a:pt x="219376" y="129599"/>
                      <a:pt x="214614" y="131716"/>
                    </a:cubicBezTo>
                    <a:cubicBezTo>
                      <a:pt x="209852" y="133833"/>
                      <a:pt x="185510" y="101024"/>
                      <a:pt x="182864" y="109491"/>
                    </a:cubicBezTo>
                    <a:cubicBezTo>
                      <a:pt x="180218" y="117958"/>
                      <a:pt x="204031" y="172991"/>
                      <a:pt x="198739" y="182516"/>
                    </a:cubicBezTo>
                    <a:cubicBezTo>
                      <a:pt x="193447" y="192041"/>
                      <a:pt x="151114" y="166641"/>
                      <a:pt x="151114" y="166641"/>
                    </a:cubicBezTo>
                    <a:cubicBezTo>
                      <a:pt x="143706" y="166112"/>
                      <a:pt x="159052" y="187278"/>
                      <a:pt x="154289" y="179341"/>
                    </a:cubicBezTo>
                    <a:cubicBezTo>
                      <a:pt x="149527" y="171403"/>
                      <a:pt x="125185" y="115312"/>
                      <a:pt x="122539" y="119016"/>
                    </a:cubicBezTo>
                    <a:cubicBezTo>
                      <a:pt x="119893" y="122720"/>
                      <a:pt x="144235" y="186749"/>
                      <a:pt x="138414" y="201566"/>
                    </a:cubicBezTo>
                    <a:cubicBezTo>
                      <a:pt x="132593" y="216383"/>
                      <a:pt x="106135" y="210562"/>
                      <a:pt x="87614" y="207916"/>
                    </a:cubicBezTo>
                    <a:cubicBezTo>
                      <a:pt x="69093" y="205270"/>
                      <a:pt x="24643" y="185691"/>
                      <a:pt x="27289" y="185691"/>
                    </a:cubicBezTo>
                    <a:cubicBezTo>
                      <a:pt x="29935" y="185691"/>
                      <a:pt x="103489" y="207916"/>
                      <a:pt x="103489" y="207916"/>
                    </a:cubicBezTo>
                    <a:cubicBezTo>
                      <a:pt x="114601" y="214266"/>
                      <a:pt x="106664" y="221674"/>
                      <a:pt x="93964" y="223791"/>
                    </a:cubicBezTo>
                    <a:cubicBezTo>
                      <a:pt x="81264" y="225908"/>
                      <a:pt x="32581" y="217970"/>
                      <a:pt x="27289" y="220616"/>
                    </a:cubicBezTo>
                    <a:cubicBezTo>
                      <a:pt x="21997" y="223262"/>
                      <a:pt x="63272" y="228554"/>
                      <a:pt x="62214" y="239666"/>
                    </a:cubicBezTo>
                    <a:cubicBezTo>
                      <a:pt x="61156" y="250778"/>
                      <a:pt x="-20865" y="317983"/>
                      <a:pt x="5064" y="303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F2858DDF-E456-91E6-6811-3C928BBBB36A}"/>
                  </a:ext>
                </a:extLst>
              </p:cNvPr>
              <p:cNvSpPr/>
              <p:nvPr/>
            </p:nvSpPr>
            <p:spPr>
              <a:xfrm>
                <a:off x="7178423" y="3032100"/>
                <a:ext cx="332581" cy="133877"/>
              </a:xfrm>
              <a:custGeom>
                <a:avLst/>
                <a:gdLst>
                  <a:gd name="connsiteX0" fmla="*/ 252 w 332581"/>
                  <a:gd name="connsiteY0" fmla="*/ 22250 h 133877"/>
                  <a:gd name="connsiteX1" fmla="*/ 70102 w 332581"/>
                  <a:gd name="connsiteY1" fmla="*/ 47650 h 133877"/>
                  <a:gd name="connsiteX2" fmla="*/ 143127 w 332581"/>
                  <a:gd name="connsiteY2" fmla="*/ 25 h 133877"/>
                  <a:gd name="connsiteX3" fmla="*/ 120902 w 332581"/>
                  <a:gd name="connsiteY3" fmla="*/ 41300 h 133877"/>
                  <a:gd name="connsiteX4" fmla="*/ 155827 w 332581"/>
                  <a:gd name="connsiteY4" fmla="*/ 63525 h 133877"/>
                  <a:gd name="connsiteX5" fmla="*/ 133602 w 332581"/>
                  <a:gd name="connsiteY5" fmla="*/ 57175 h 133877"/>
                  <a:gd name="connsiteX6" fmla="*/ 330452 w 332581"/>
                  <a:gd name="connsiteY6" fmla="*/ 85750 h 133877"/>
                  <a:gd name="connsiteX7" fmla="*/ 235202 w 332581"/>
                  <a:gd name="connsiteY7" fmla="*/ 79400 h 133877"/>
                  <a:gd name="connsiteX8" fmla="*/ 190752 w 332581"/>
                  <a:gd name="connsiteY8" fmla="*/ 95275 h 133877"/>
                  <a:gd name="connsiteX9" fmla="*/ 225677 w 332581"/>
                  <a:gd name="connsiteY9" fmla="*/ 117500 h 133877"/>
                  <a:gd name="connsiteX10" fmla="*/ 257427 w 332581"/>
                  <a:gd name="connsiteY10" fmla="*/ 111150 h 133877"/>
                  <a:gd name="connsiteX11" fmla="*/ 219327 w 332581"/>
                  <a:gd name="connsiteY11" fmla="*/ 133375 h 133877"/>
                  <a:gd name="connsiteX12" fmla="*/ 139952 w 332581"/>
                  <a:gd name="connsiteY12" fmla="*/ 85750 h 133877"/>
                  <a:gd name="connsiteX13" fmla="*/ 184402 w 332581"/>
                  <a:gd name="connsiteY13" fmla="*/ 114325 h 133877"/>
                  <a:gd name="connsiteX14" fmla="*/ 111377 w 332581"/>
                  <a:gd name="connsiteY14" fmla="*/ 95275 h 133877"/>
                  <a:gd name="connsiteX15" fmla="*/ 89152 w 332581"/>
                  <a:gd name="connsiteY15" fmla="*/ 76225 h 133877"/>
                  <a:gd name="connsiteX16" fmla="*/ 47877 w 332581"/>
                  <a:gd name="connsiteY16" fmla="*/ 38125 h 133877"/>
                  <a:gd name="connsiteX17" fmla="*/ 252 w 332581"/>
                  <a:gd name="connsiteY17" fmla="*/ 22250 h 13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581" h="133877">
                    <a:moveTo>
                      <a:pt x="252" y="22250"/>
                    </a:moveTo>
                    <a:cubicBezTo>
                      <a:pt x="3956" y="23837"/>
                      <a:pt x="46290" y="51354"/>
                      <a:pt x="70102" y="47650"/>
                    </a:cubicBezTo>
                    <a:cubicBezTo>
                      <a:pt x="93915" y="43946"/>
                      <a:pt x="134660" y="1083"/>
                      <a:pt x="143127" y="25"/>
                    </a:cubicBezTo>
                    <a:cubicBezTo>
                      <a:pt x="151594" y="-1033"/>
                      <a:pt x="118785" y="30717"/>
                      <a:pt x="120902" y="41300"/>
                    </a:cubicBezTo>
                    <a:cubicBezTo>
                      <a:pt x="123019" y="51883"/>
                      <a:pt x="153710" y="60879"/>
                      <a:pt x="155827" y="63525"/>
                    </a:cubicBezTo>
                    <a:cubicBezTo>
                      <a:pt x="157944" y="66171"/>
                      <a:pt x="104498" y="53471"/>
                      <a:pt x="133602" y="57175"/>
                    </a:cubicBezTo>
                    <a:cubicBezTo>
                      <a:pt x="162706" y="60879"/>
                      <a:pt x="313519" y="82046"/>
                      <a:pt x="330452" y="85750"/>
                    </a:cubicBezTo>
                    <a:cubicBezTo>
                      <a:pt x="347385" y="89454"/>
                      <a:pt x="258485" y="77813"/>
                      <a:pt x="235202" y="79400"/>
                    </a:cubicBezTo>
                    <a:cubicBezTo>
                      <a:pt x="211919" y="80988"/>
                      <a:pt x="192340" y="88925"/>
                      <a:pt x="190752" y="95275"/>
                    </a:cubicBezTo>
                    <a:cubicBezTo>
                      <a:pt x="189165" y="101625"/>
                      <a:pt x="214564" y="114854"/>
                      <a:pt x="225677" y="117500"/>
                    </a:cubicBezTo>
                    <a:cubicBezTo>
                      <a:pt x="236790" y="120146"/>
                      <a:pt x="258485" y="108504"/>
                      <a:pt x="257427" y="111150"/>
                    </a:cubicBezTo>
                    <a:cubicBezTo>
                      <a:pt x="256369" y="113796"/>
                      <a:pt x="238906" y="137608"/>
                      <a:pt x="219327" y="133375"/>
                    </a:cubicBezTo>
                    <a:cubicBezTo>
                      <a:pt x="199748" y="129142"/>
                      <a:pt x="145773" y="88925"/>
                      <a:pt x="139952" y="85750"/>
                    </a:cubicBezTo>
                    <a:cubicBezTo>
                      <a:pt x="134131" y="82575"/>
                      <a:pt x="189164" y="112738"/>
                      <a:pt x="184402" y="114325"/>
                    </a:cubicBezTo>
                    <a:cubicBezTo>
                      <a:pt x="179640" y="115912"/>
                      <a:pt x="127252" y="101625"/>
                      <a:pt x="111377" y="95275"/>
                    </a:cubicBezTo>
                    <a:cubicBezTo>
                      <a:pt x="95502" y="88925"/>
                      <a:pt x="99735" y="85750"/>
                      <a:pt x="89152" y="76225"/>
                    </a:cubicBezTo>
                    <a:cubicBezTo>
                      <a:pt x="78569" y="66700"/>
                      <a:pt x="61106" y="44475"/>
                      <a:pt x="47877" y="38125"/>
                    </a:cubicBezTo>
                    <a:cubicBezTo>
                      <a:pt x="34648" y="31775"/>
                      <a:pt x="-3452" y="20663"/>
                      <a:pt x="252" y="22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17A61C95-D927-F39E-B07D-8911B51B6818}"/>
                  </a:ext>
                </a:extLst>
              </p:cNvPr>
              <p:cNvSpPr/>
              <p:nvPr/>
            </p:nvSpPr>
            <p:spPr>
              <a:xfrm>
                <a:off x="6781800" y="3047772"/>
                <a:ext cx="248063" cy="381433"/>
              </a:xfrm>
              <a:custGeom>
                <a:avLst/>
                <a:gdLst>
                  <a:gd name="connsiteX0" fmla="*/ 247650 w 248063"/>
                  <a:gd name="connsiteY0" fmla="*/ 228 h 381433"/>
                  <a:gd name="connsiteX1" fmla="*/ 111125 w 248063"/>
                  <a:gd name="connsiteY1" fmla="*/ 98653 h 381433"/>
                  <a:gd name="connsiteX2" fmla="*/ 31750 w 248063"/>
                  <a:gd name="connsiteY2" fmla="*/ 193903 h 381433"/>
                  <a:gd name="connsiteX3" fmla="*/ 79375 w 248063"/>
                  <a:gd name="connsiteY3" fmla="*/ 149453 h 381433"/>
                  <a:gd name="connsiteX4" fmla="*/ 12700 w 248063"/>
                  <a:gd name="connsiteY4" fmla="*/ 238353 h 381433"/>
                  <a:gd name="connsiteX5" fmla="*/ 57150 w 248063"/>
                  <a:gd name="connsiteY5" fmla="*/ 178028 h 381433"/>
                  <a:gd name="connsiteX6" fmla="*/ 9525 w 248063"/>
                  <a:gd name="connsiteY6" fmla="*/ 266928 h 381433"/>
                  <a:gd name="connsiteX7" fmla="*/ 0 w 248063"/>
                  <a:gd name="connsiteY7" fmla="*/ 343128 h 381433"/>
                  <a:gd name="connsiteX8" fmla="*/ 9525 w 248063"/>
                  <a:gd name="connsiteY8" fmla="*/ 270103 h 381433"/>
                  <a:gd name="connsiteX9" fmla="*/ 22225 w 248063"/>
                  <a:gd name="connsiteY9" fmla="*/ 378053 h 381433"/>
                  <a:gd name="connsiteX10" fmla="*/ 9525 w 248063"/>
                  <a:gd name="connsiteY10" fmla="*/ 336778 h 381433"/>
                  <a:gd name="connsiteX11" fmla="*/ 41275 w 248063"/>
                  <a:gd name="connsiteY11" fmla="*/ 165328 h 381433"/>
                  <a:gd name="connsiteX12" fmla="*/ 34925 w 248063"/>
                  <a:gd name="connsiteY12" fmla="*/ 184378 h 381433"/>
                  <a:gd name="connsiteX13" fmla="*/ 133350 w 248063"/>
                  <a:gd name="connsiteY13" fmla="*/ 82778 h 381433"/>
                  <a:gd name="connsiteX14" fmla="*/ 63500 w 248063"/>
                  <a:gd name="connsiteY14" fmla="*/ 127228 h 381433"/>
                  <a:gd name="connsiteX15" fmla="*/ 247650 w 248063"/>
                  <a:gd name="connsiteY15" fmla="*/ 228 h 38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063" h="381433">
                    <a:moveTo>
                      <a:pt x="247650" y="228"/>
                    </a:moveTo>
                    <a:cubicBezTo>
                      <a:pt x="255588" y="-4535"/>
                      <a:pt x="147108" y="66374"/>
                      <a:pt x="111125" y="98653"/>
                    </a:cubicBezTo>
                    <a:cubicBezTo>
                      <a:pt x="75142" y="130932"/>
                      <a:pt x="37042" y="185436"/>
                      <a:pt x="31750" y="193903"/>
                    </a:cubicBezTo>
                    <a:cubicBezTo>
                      <a:pt x="26458" y="202370"/>
                      <a:pt x="82550" y="142045"/>
                      <a:pt x="79375" y="149453"/>
                    </a:cubicBezTo>
                    <a:cubicBezTo>
                      <a:pt x="76200" y="156861"/>
                      <a:pt x="16404" y="233591"/>
                      <a:pt x="12700" y="238353"/>
                    </a:cubicBezTo>
                    <a:cubicBezTo>
                      <a:pt x="8996" y="243115"/>
                      <a:pt x="57679" y="173266"/>
                      <a:pt x="57150" y="178028"/>
                    </a:cubicBezTo>
                    <a:cubicBezTo>
                      <a:pt x="56621" y="182791"/>
                      <a:pt x="19050" y="239411"/>
                      <a:pt x="9525" y="266928"/>
                    </a:cubicBezTo>
                    <a:cubicBezTo>
                      <a:pt x="0" y="294445"/>
                      <a:pt x="0" y="342599"/>
                      <a:pt x="0" y="343128"/>
                    </a:cubicBezTo>
                    <a:cubicBezTo>
                      <a:pt x="0" y="343657"/>
                      <a:pt x="5821" y="264282"/>
                      <a:pt x="9525" y="270103"/>
                    </a:cubicBezTo>
                    <a:cubicBezTo>
                      <a:pt x="13229" y="275924"/>
                      <a:pt x="22225" y="366941"/>
                      <a:pt x="22225" y="378053"/>
                    </a:cubicBezTo>
                    <a:cubicBezTo>
                      <a:pt x="22225" y="389165"/>
                      <a:pt x="6350" y="372232"/>
                      <a:pt x="9525" y="336778"/>
                    </a:cubicBezTo>
                    <a:cubicBezTo>
                      <a:pt x="12700" y="301324"/>
                      <a:pt x="41275" y="165328"/>
                      <a:pt x="41275" y="165328"/>
                    </a:cubicBezTo>
                    <a:cubicBezTo>
                      <a:pt x="45508" y="139928"/>
                      <a:pt x="19579" y="198136"/>
                      <a:pt x="34925" y="184378"/>
                    </a:cubicBezTo>
                    <a:cubicBezTo>
                      <a:pt x="50271" y="170620"/>
                      <a:pt x="128587" y="92303"/>
                      <a:pt x="133350" y="82778"/>
                    </a:cubicBezTo>
                    <a:cubicBezTo>
                      <a:pt x="138113" y="73253"/>
                      <a:pt x="48684" y="138340"/>
                      <a:pt x="63500" y="127228"/>
                    </a:cubicBezTo>
                    <a:cubicBezTo>
                      <a:pt x="78316" y="116116"/>
                      <a:pt x="239712" y="4991"/>
                      <a:pt x="247650" y="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EC8BC35D-7268-BFA6-6785-043CAA2313E7}"/>
                  </a:ext>
                </a:extLst>
              </p:cNvPr>
              <p:cNvSpPr/>
              <p:nvPr/>
            </p:nvSpPr>
            <p:spPr>
              <a:xfrm>
                <a:off x="6859823" y="3035292"/>
                <a:ext cx="320159" cy="153946"/>
              </a:xfrm>
              <a:custGeom>
                <a:avLst/>
                <a:gdLst>
                  <a:gd name="connsiteX0" fmla="*/ 4527 w 320159"/>
                  <a:gd name="connsiteY0" fmla="*/ 152408 h 153946"/>
                  <a:gd name="connsiteX1" fmla="*/ 172802 w 320159"/>
                  <a:gd name="connsiteY1" fmla="*/ 34933 h 153946"/>
                  <a:gd name="connsiteX2" fmla="*/ 87077 w 320159"/>
                  <a:gd name="connsiteY2" fmla="*/ 85733 h 153946"/>
                  <a:gd name="connsiteX3" fmla="*/ 201377 w 320159"/>
                  <a:gd name="connsiteY3" fmla="*/ 28583 h 153946"/>
                  <a:gd name="connsiteX4" fmla="*/ 318852 w 320159"/>
                  <a:gd name="connsiteY4" fmla="*/ 3183 h 153946"/>
                  <a:gd name="connsiteX5" fmla="*/ 252177 w 320159"/>
                  <a:gd name="connsiteY5" fmla="*/ 6358 h 153946"/>
                  <a:gd name="connsiteX6" fmla="*/ 71202 w 320159"/>
                  <a:gd name="connsiteY6" fmla="*/ 57158 h 153946"/>
                  <a:gd name="connsiteX7" fmla="*/ 160102 w 320159"/>
                  <a:gd name="connsiteY7" fmla="*/ 41283 h 153946"/>
                  <a:gd name="connsiteX8" fmla="*/ 68027 w 320159"/>
                  <a:gd name="connsiteY8" fmla="*/ 85733 h 153946"/>
                  <a:gd name="connsiteX9" fmla="*/ 48977 w 320159"/>
                  <a:gd name="connsiteY9" fmla="*/ 101608 h 153946"/>
                  <a:gd name="connsiteX10" fmla="*/ 4527 w 320159"/>
                  <a:gd name="connsiteY10" fmla="*/ 152408 h 15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159" h="153946">
                    <a:moveTo>
                      <a:pt x="4527" y="152408"/>
                    </a:moveTo>
                    <a:cubicBezTo>
                      <a:pt x="25164" y="141296"/>
                      <a:pt x="159044" y="46046"/>
                      <a:pt x="172802" y="34933"/>
                    </a:cubicBezTo>
                    <a:cubicBezTo>
                      <a:pt x="186560" y="23820"/>
                      <a:pt x="82315" y="86791"/>
                      <a:pt x="87077" y="85733"/>
                    </a:cubicBezTo>
                    <a:cubicBezTo>
                      <a:pt x="91839" y="84675"/>
                      <a:pt x="162748" y="42341"/>
                      <a:pt x="201377" y="28583"/>
                    </a:cubicBezTo>
                    <a:cubicBezTo>
                      <a:pt x="240006" y="14825"/>
                      <a:pt x="310385" y="6887"/>
                      <a:pt x="318852" y="3183"/>
                    </a:cubicBezTo>
                    <a:cubicBezTo>
                      <a:pt x="327319" y="-521"/>
                      <a:pt x="293452" y="-2638"/>
                      <a:pt x="252177" y="6358"/>
                    </a:cubicBezTo>
                    <a:cubicBezTo>
                      <a:pt x="210902" y="15354"/>
                      <a:pt x="86548" y="51337"/>
                      <a:pt x="71202" y="57158"/>
                    </a:cubicBezTo>
                    <a:cubicBezTo>
                      <a:pt x="55856" y="62979"/>
                      <a:pt x="160631" y="36520"/>
                      <a:pt x="160102" y="41283"/>
                    </a:cubicBezTo>
                    <a:cubicBezTo>
                      <a:pt x="159573" y="46045"/>
                      <a:pt x="86548" y="75679"/>
                      <a:pt x="68027" y="85733"/>
                    </a:cubicBezTo>
                    <a:cubicBezTo>
                      <a:pt x="49506" y="95787"/>
                      <a:pt x="57973" y="92083"/>
                      <a:pt x="48977" y="101608"/>
                    </a:cubicBezTo>
                    <a:cubicBezTo>
                      <a:pt x="39981" y="111133"/>
                      <a:pt x="-16110" y="163520"/>
                      <a:pt x="4527" y="152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169B992F-2058-E958-77F4-8615CD90CAA4}"/>
                  </a:ext>
                </a:extLst>
              </p:cNvPr>
              <p:cNvSpPr/>
              <p:nvPr/>
            </p:nvSpPr>
            <p:spPr>
              <a:xfrm>
                <a:off x="7045044" y="3019306"/>
                <a:ext cx="413031" cy="64348"/>
              </a:xfrm>
              <a:custGeom>
                <a:avLst/>
                <a:gdLst>
                  <a:gd name="connsiteX0" fmla="*/ 281 w 413031"/>
                  <a:gd name="connsiteY0" fmla="*/ 60444 h 64348"/>
                  <a:gd name="connsiteX1" fmla="*/ 254281 w 413031"/>
                  <a:gd name="connsiteY1" fmla="*/ 22344 h 64348"/>
                  <a:gd name="connsiteX2" fmla="*/ 193956 w 413031"/>
                  <a:gd name="connsiteY2" fmla="*/ 25519 h 64348"/>
                  <a:gd name="connsiteX3" fmla="*/ 292381 w 413031"/>
                  <a:gd name="connsiteY3" fmla="*/ 54094 h 64348"/>
                  <a:gd name="connsiteX4" fmla="*/ 241581 w 413031"/>
                  <a:gd name="connsiteY4" fmla="*/ 35044 h 64348"/>
                  <a:gd name="connsiteX5" fmla="*/ 343181 w 413031"/>
                  <a:gd name="connsiteY5" fmla="*/ 54094 h 64348"/>
                  <a:gd name="connsiteX6" fmla="*/ 413031 w 413031"/>
                  <a:gd name="connsiteY6" fmla="*/ 63619 h 64348"/>
                  <a:gd name="connsiteX7" fmla="*/ 343181 w 413031"/>
                  <a:gd name="connsiteY7" fmla="*/ 35044 h 64348"/>
                  <a:gd name="connsiteX8" fmla="*/ 213006 w 413031"/>
                  <a:gd name="connsiteY8" fmla="*/ 119 h 64348"/>
                  <a:gd name="connsiteX9" fmla="*/ 336831 w 413031"/>
                  <a:gd name="connsiteY9" fmla="*/ 47744 h 64348"/>
                  <a:gd name="connsiteX10" fmla="*/ 206656 w 413031"/>
                  <a:gd name="connsiteY10" fmla="*/ 19169 h 64348"/>
                  <a:gd name="connsiteX11" fmla="*/ 281 w 413031"/>
                  <a:gd name="connsiteY11" fmla="*/ 60444 h 6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031" h="64348">
                    <a:moveTo>
                      <a:pt x="281" y="60444"/>
                    </a:moveTo>
                    <a:cubicBezTo>
                      <a:pt x="8219" y="60973"/>
                      <a:pt x="222002" y="28165"/>
                      <a:pt x="254281" y="22344"/>
                    </a:cubicBezTo>
                    <a:cubicBezTo>
                      <a:pt x="286560" y="16523"/>
                      <a:pt x="187606" y="20227"/>
                      <a:pt x="193956" y="25519"/>
                    </a:cubicBezTo>
                    <a:cubicBezTo>
                      <a:pt x="200306" y="30811"/>
                      <a:pt x="284443" y="52506"/>
                      <a:pt x="292381" y="54094"/>
                    </a:cubicBezTo>
                    <a:cubicBezTo>
                      <a:pt x="300319" y="55682"/>
                      <a:pt x="233114" y="35044"/>
                      <a:pt x="241581" y="35044"/>
                    </a:cubicBezTo>
                    <a:cubicBezTo>
                      <a:pt x="250048" y="35044"/>
                      <a:pt x="314606" y="49332"/>
                      <a:pt x="343181" y="54094"/>
                    </a:cubicBezTo>
                    <a:cubicBezTo>
                      <a:pt x="371756" y="58856"/>
                      <a:pt x="413031" y="66794"/>
                      <a:pt x="413031" y="63619"/>
                    </a:cubicBezTo>
                    <a:cubicBezTo>
                      <a:pt x="413031" y="60444"/>
                      <a:pt x="376519" y="45627"/>
                      <a:pt x="343181" y="35044"/>
                    </a:cubicBezTo>
                    <a:cubicBezTo>
                      <a:pt x="309844" y="24461"/>
                      <a:pt x="214064" y="-1998"/>
                      <a:pt x="213006" y="119"/>
                    </a:cubicBezTo>
                    <a:cubicBezTo>
                      <a:pt x="211948" y="2236"/>
                      <a:pt x="337889" y="44569"/>
                      <a:pt x="336831" y="47744"/>
                    </a:cubicBezTo>
                    <a:cubicBezTo>
                      <a:pt x="335773" y="50919"/>
                      <a:pt x="258514" y="16523"/>
                      <a:pt x="206656" y="19169"/>
                    </a:cubicBezTo>
                    <a:cubicBezTo>
                      <a:pt x="154798" y="21815"/>
                      <a:pt x="-7657" y="59915"/>
                      <a:pt x="281" y="60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673A96EE-3A7C-9520-833D-5B470CB84346}"/>
                  </a:ext>
                </a:extLst>
              </p:cNvPr>
              <p:cNvSpPr/>
              <p:nvPr/>
            </p:nvSpPr>
            <p:spPr>
              <a:xfrm>
                <a:off x="6841875" y="3127278"/>
                <a:ext cx="165067" cy="214851"/>
              </a:xfrm>
              <a:custGeom>
                <a:avLst/>
                <a:gdLst>
                  <a:gd name="connsiteX0" fmla="*/ 117725 w 165067"/>
                  <a:gd name="connsiteY0" fmla="*/ 97 h 214851"/>
                  <a:gd name="connsiteX1" fmla="*/ 25650 w 165067"/>
                  <a:gd name="connsiteY1" fmla="*/ 130272 h 214851"/>
                  <a:gd name="connsiteX2" fmla="*/ 51050 w 165067"/>
                  <a:gd name="connsiteY2" fmla="*/ 174722 h 214851"/>
                  <a:gd name="connsiteX3" fmla="*/ 3425 w 165067"/>
                  <a:gd name="connsiteY3" fmla="*/ 142972 h 214851"/>
                  <a:gd name="connsiteX4" fmla="*/ 162175 w 165067"/>
                  <a:gd name="connsiteY4" fmla="*/ 209647 h 214851"/>
                  <a:gd name="connsiteX5" fmla="*/ 98675 w 165067"/>
                  <a:gd name="connsiteY5" fmla="*/ 203297 h 214851"/>
                  <a:gd name="connsiteX6" fmla="*/ 6600 w 165067"/>
                  <a:gd name="connsiteY6" fmla="*/ 146147 h 214851"/>
                  <a:gd name="connsiteX7" fmla="*/ 60575 w 165067"/>
                  <a:gd name="connsiteY7" fmla="*/ 79472 h 214851"/>
                  <a:gd name="connsiteX8" fmla="*/ 12950 w 165067"/>
                  <a:gd name="connsiteY8" fmla="*/ 108047 h 214851"/>
                  <a:gd name="connsiteX9" fmla="*/ 117725 w 165067"/>
                  <a:gd name="connsiteY9" fmla="*/ 97 h 2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067" h="214851">
                    <a:moveTo>
                      <a:pt x="117725" y="97"/>
                    </a:moveTo>
                    <a:cubicBezTo>
                      <a:pt x="119842" y="3801"/>
                      <a:pt x="36762" y="101168"/>
                      <a:pt x="25650" y="130272"/>
                    </a:cubicBezTo>
                    <a:cubicBezTo>
                      <a:pt x="14537" y="159376"/>
                      <a:pt x="54754" y="172605"/>
                      <a:pt x="51050" y="174722"/>
                    </a:cubicBezTo>
                    <a:cubicBezTo>
                      <a:pt x="47346" y="176839"/>
                      <a:pt x="-15096" y="137151"/>
                      <a:pt x="3425" y="142972"/>
                    </a:cubicBezTo>
                    <a:cubicBezTo>
                      <a:pt x="21946" y="148793"/>
                      <a:pt x="146300" y="199593"/>
                      <a:pt x="162175" y="209647"/>
                    </a:cubicBezTo>
                    <a:cubicBezTo>
                      <a:pt x="178050" y="219701"/>
                      <a:pt x="124604" y="213880"/>
                      <a:pt x="98675" y="203297"/>
                    </a:cubicBezTo>
                    <a:cubicBezTo>
                      <a:pt x="72746" y="192714"/>
                      <a:pt x="12950" y="166784"/>
                      <a:pt x="6600" y="146147"/>
                    </a:cubicBezTo>
                    <a:cubicBezTo>
                      <a:pt x="250" y="125510"/>
                      <a:pt x="59517" y="85822"/>
                      <a:pt x="60575" y="79472"/>
                    </a:cubicBezTo>
                    <a:cubicBezTo>
                      <a:pt x="61633" y="73122"/>
                      <a:pt x="4483" y="116514"/>
                      <a:pt x="12950" y="108047"/>
                    </a:cubicBezTo>
                    <a:cubicBezTo>
                      <a:pt x="21417" y="99580"/>
                      <a:pt x="115608" y="-3607"/>
                      <a:pt x="117725" y="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93E91513-6E44-36F3-43F0-32C68415462F}"/>
                  </a:ext>
                </a:extLst>
              </p:cNvPr>
              <p:cNvSpPr/>
              <p:nvPr/>
            </p:nvSpPr>
            <p:spPr>
              <a:xfrm>
                <a:off x="6772066" y="3152321"/>
                <a:ext cx="196515" cy="206997"/>
              </a:xfrm>
              <a:custGeom>
                <a:avLst/>
                <a:gdLst>
                  <a:gd name="connsiteX0" fmla="*/ 146259 w 196515"/>
                  <a:gd name="connsiteY0" fmla="*/ 454 h 206997"/>
                  <a:gd name="connsiteX1" fmla="*/ 79584 w 196515"/>
                  <a:gd name="connsiteY1" fmla="*/ 79829 h 206997"/>
                  <a:gd name="connsiteX2" fmla="*/ 70059 w 196515"/>
                  <a:gd name="connsiteY2" fmla="*/ 143329 h 206997"/>
                  <a:gd name="connsiteX3" fmla="*/ 60534 w 196515"/>
                  <a:gd name="connsiteY3" fmla="*/ 117929 h 206997"/>
                  <a:gd name="connsiteX4" fmla="*/ 73234 w 196515"/>
                  <a:gd name="connsiteY4" fmla="*/ 159204 h 206997"/>
                  <a:gd name="connsiteX5" fmla="*/ 193884 w 196515"/>
                  <a:gd name="connsiteY5" fmla="*/ 200479 h 206997"/>
                  <a:gd name="connsiteX6" fmla="*/ 152609 w 196515"/>
                  <a:gd name="connsiteY6" fmla="*/ 190954 h 206997"/>
                  <a:gd name="connsiteX7" fmla="*/ 108159 w 196515"/>
                  <a:gd name="connsiteY7" fmla="*/ 187779 h 206997"/>
                  <a:gd name="connsiteX8" fmla="*/ 209 w 196515"/>
                  <a:gd name="connsiteY8" fmla="*/ 206829 h 206997"/>
                  <a:gd name="connsiteX9" fmla="*/ 79584 w 196515"/>
                  <a:gd name="connsiteY9" fmla="*/ 175079 h 206997"/>
                  <a:gd name="connsiteX10" fmla="*/ 38309 w 196515"/>
                  <a:gd name="connsiteY10" fmla="*/ 136979 h 206997"/>
                  <a:gd name="connsiteX11" fmla="*/ 73234 w 196515"/>
                  <a:gd name="connsiteY11" fmla="*/ 102054 h 206997"/>
                  <a:gd name="connsiteX12" fmla="*/ 54184 w 196515"/>
                  <a:gd name="connsiteY12" fmla="*/ 117929 h 206997"/>
                  <a:gd name="connsiteX13" fmla="*/ 146259 w 196515"/>
                  <a:gd name="connsiteY13" fmla="*/ 454 h 20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515" h="206997">
                    <a:moveTo>
                      <a:pt x="146259" y="454"/>
                    </a:moveTo>
                    <a:cubicBezTo>
                      <a:pt x="150492" y="-5896"/>
                      <a:pt x="92284" y="56017"/>
                      <a:pt x="79584" y="79829"/>
                    </a:cubicBezTo>
                    <a:cubicBezTo>
                      <a:pt x="66884" y="103642"/>
                      <a:pt x="73234" y="136979"/>
                      <a:pt x="70059" y="143329"/>
                    </a:cubicBezTo>
                    <a:cubicBezTo>
                      <a:pt x="66884" y="149679"/>
                      <a:pt x="60005" y="115283"/>
                      <a:pt x="60534" y="117929"/>
                    </a:cubicBezTo>
                    <a:cubicBezTo>
                      <a:pt x="61063" y="120575"/>
                      <a:pt x="51009" y="145446"/>
                      <a:pt x="73234" y="159204"/>
                    </a:cubicBezTo>
                    <a:cubicBezTo>
                      <a:pt x="95459" y="172962"/>
                      <a:pt x="180655" y="195187"/>
                      <a:pt x="193884" y="200479"/>
                    </a:cubicBezTo>
                    <a:cubicBezTo>
                      <a:pt x="207113" y="205771"/>
                      <a:pt x="166897" y="193071"/>
                      <a:pt x="152609" y="190954"/>
                    </a:cubicBezTo>
                    <a:cubicBezTo>
                      <a:pt x="138321" y="188837"/>
                      <a:pt x="133559" y="185133"/>
                      <a:pt x="108159" y="187779"/>
                    </a:cubicBezTo>
                    <a:cubicBezTo>
                      <a:pt x="82759" y="190425"/>
                      <a:pt x="4971" y="208946"/>
                      <a:pt x="209" y="206829"/>
                    </a:cubicBezTo>
                    <a:cubicBezTo>
                      <a:pt x="-4553" y="204712"/>
                      <a:pt x="73234" y="186721"/>
                      <a:pt x="79584" y="175079"/>
                    </a:cubicBezTo>
                    <a:cubicBezTo>
                      <a:pt x="85934" y="163437"/>
                      <a:pt x="39367" y="149150"/>
                      <a:pt x="38309" y="136979"/>
                    </a:cubicBezTo>
                    <a:cubicBezTo>
                      <a:pt x="37251" y="124808"/>
                      <a:pt x="70588" y="105229"/>
                      <a:pt x="73234" y="102054"/>
                    </a:cubicBezTo>
                    <a:cubicBezTo>
                      <a:pt x="75880" y="98879"/>
                      <a:pt x="40426" y="133804"/>
                      <a:pt x="54184" y="117929"/>
                    </a:cubicBezTo>
                    <a:cubicBezTo>
                      <a:pt x="67942" y="102054"/>
                      <a:pt x="142026" y="6804"/>
                      <a:pt x="146259" y="4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540EDBB7-325B-A19D-B1CA-40CCC1AC839B}"/>
                  </a:ext>
                </a:extLst>
              </p:cNvPr>
              <p:cNvSpPr/>
              <p:nvPr/>
            </p:nvSpPr>
            <p:spPr>
              <a:xfrm>
                <a:off x="7200898" y="3060351"/>
                <a:ext cx="100937" cy="232127"/>
              </a:xfrm>
              <a:custGeom>
                <a:avLst/>
                <a:gdLst>
                  <a:gd name="connsiteX0" fmla="*/ 79377 w 100937"/>
                  <a:gd name="connsiteY0" fmla="*/ 349 h 232127"/>
                  <a:gd name="connsiteX1" fmla="*/ 95252 w 100937"/>
                  <a:gd name="connsiteY1" fmla="*/ 98774 h 232127"/>
                  <a:gd name="connsiteX2" fmla="*/ 92077 w 100937"/>
                  <a:gd name="connsiteY2" fmla="*/ 136874 h 232127"/>
                  <a:gd name="connsiteX3" fmla="*/ 92077 w 100937"/>
                  <a:gd name="connsiteY3" fmla="*/ 152749 h 232127"/>
                  <a:gd name="connsiteX4" fmla="*/ 2 w 100937"/>
                  <a:gd name="connsiteY4" fmla="*/ 232124 h 232127"/>
                  <a:gd name="connsiteX5" fmla="*/ 95252 w 100937"/>
                  <a:gd name="connsiteY5" fmla="*/ 149574 h 232127"/>
                  <a:gd name="connsiteX6" fmla="*/ 88902 w 100937"/>
                  <a:gd name="connsiteY6" fmla="*/ 95599 h 232127"/>
                  <a:gd name="connsiteX7" fmla="*/ 79377 w 100937"/>
                  <a:gd name="connsiteY7" fmla="*/ 136874 h 232127"/>
                  <a:gd name="connsiteX8" fmla="*/ 79377 w 100937"/>
                  <a:gd name="connsiteY8" fmla="*/ 349 h 2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37" h="232127">
                    <a:moveTo>
                      <a:pt x="79377" y="349"/>
                    </a:moveTo>
                    <a:cubicBezTo>
                      <a:pt x="82023" y="-6001"/>
                      <a:pt x="93135" y="76020"/>
                      <a:pt x="95252" y="98774"/>
                    </a:cubicBezTo>
                    <a:cubicBezTo>
                      <a:pt x="97369" y="121528"/>
                      <a:pt x="92077" y="136874"/>
                      <a:pt x="92077" y="136874"/>
                    </a:cubicBezTo>
                    <a:cubicBezTo>
                      <a:pt x="91548" y="145870"/>
                      <a:pt x="107423" y="136874"/>
                      <a:pt x="92077" y="152749"/>
                    </a:cubicBezTo>
                    <a:cubicBezTo>
                      <a:pt x="76731" y="168624"/>
                      <a:pt x="-527" y="232653"/>
                      <a:pt x="2" y="232124"/>
                    </a:cubicBezTo>
                    <a:cubicBezTo>
                      <a:pt x="531" y="231595"/>
                      <a:pt x="80435" y="172328"/>
                      <a:pt x="95252" y="149574"/>
                    </a:cubicBezTo>
                    <a:cubicBezTo>
                      <a:pt x="110069" y="126820"/>
                      <a:pt x="91548" y="97716"/>
                      <a:pt x="88902" y="95599"/>
                    </a:cubicBezTo>
                    <a:cubicBezTo>
                      <a:pt x="86256" y="93482"/>
                      <a:pt x="81494" y="149045"/>
                      <a:pt x="79377" y="136874"/>
                    </a:cubicBezTo>
                    <a:cubicBezTo>
                      <a:pt x="77260" y="124703"/>
                      <a:pt x="76731" y="6699"/>
                      <a:pt x="79377" y="3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51C90EFA-DBC8-D56C-0622-468237F59BCA}"/>
                  </a:ext>
                </a:extLst>
              </p:cNvPr>
              <p:cNvSpPr/>
              <p:nvPr/>
            </p:nvSpPr>
            <p:spPr>
              <a:xfrm>
                <a:off x="6990739" y="3082922"/>
                <a:ext cx="369006" cy="266745"/>
              </a:xfrm>
              <a:custGeom>
                <a:avLst/>
                <a:gdLst>
                  <a:gd name="connsiteX0" fmla="*/ 327636 w 369006"/>
                  <a:gd name="connsiteY0" fmla="*/ 3 h 266745"/>
                  <a:gd name="connsiteX1" fmla="*/ 330811 w 369006"/>
                  <a:gd name="connsiteY1" fmla="*/ 92078 h 266745"/>
                  <a:gd name="connsiteX2" fmla="*/ 283186 w 369006"/>
                  <a:gd name="connsiteY2" fmla="*/ 146053 h 266745"/>
                  <a:gd name="connsiteX3" fmla="*/ 206986 w 369006"/>
                  <a:gd name="connsiteY3" fmla="*/ 203203 h 266745"/>
                  <a:gd name="connsiteX4" fmla="*/ 222861 w 369006"/>
                  <a:gd name="connsiteY4" fmla="*/ 203203 h 266745"/>
                  <a:gd name="connsiteX5" fmla="*/ 102211 w 369006"/>
                  <a:gd name="connsiteY5" fmla="*/ 238128 h 266745"/>
                  <a:gd name="connsiteX6" fmla="*/ 178411 w 369006"/>
                  <a:gd name="connsiteY6" fmla="*/ 228603 h 266745"/>
                  <a:gd name="connsiteX7" fmla="*/ 611 w 369006"/>
                  <a:gd name="connsiteY7" fmla="*/ 266703 h 266745"/>
                  <a:gd name="connsiteX8" fmla="*/ 124436 w 369006"/>
                  <a:gd name="connsiteY8" fmla="*/ 234953 h 266745"/>
                  <a:gd name="connsiteX9" fmla="*/ 241911 w 369006"/>
                  <a:gd name="connsiteY9" fmla="*/ 184153 h 266745"/>
                  <a:gd name="connsiteX10" fmla="*/ 175236 w 369006"/>
                  <a:gd name="connsiteY10" fmla="*/ 212728 h 266745"/>
                  <a:gd name="connsiteX11" fmla="*/ 333986 w 369006"/>
                  <a:gd name="connsiteY11" fmla="*/ 107953 h 266745"/>
                  <a:gd name="connsiteX12" fmla="*/ 321286 w 369006"/>
                  <a:gd name="connsiteY12" fmla="*/ 130178 h 266745"/>
                  <a:gd name="connsiteX13" fmla="*/ 368911 w 369006"/>
                  <a:gd name="connsiteY13" fmla="*/ 95253 h 266745"/>
                  <a:gd name="connsiteX14" fmla="*/ 333986 w 369006"/>
                  <a:gd name="connsiteY14" fmla="*/ 114303 h 266745"/>
                  <a:gd name="connsiteX15" fmla="*/ 349861 w 369006"/>
                  <a:gd name="connsiteY15" fmla="*/ 95253 h 266745"/>
                  <a:gd name="connsiteX16" fmla="*/ 327636 w 369006"/>
                  <a:gd name="connsiteY16" fmla="*/ 3 h 26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9006" h="266745">
                    <a:moveTo>
                      <a:pt x="327636" y="3"/>
                    </a:moveTo>
                    <a:cubicBezTo>
                      <a:pt x="324461" y="-526"/>
                      <a:pt x="338219" y="67736"/>
                      <a:pt x="330811" y="92078"/>
                    </a:cubicBezTo>
                    <a:cubicBezTo>
                      <a:pt x="323403" y="116420"/>
                      <a:pt x="303823" y="127532"/>
                      <a:pt x="283186" y="146053"/>
                    </a:cubicBezTo>
                    <a:cubicBezTo>
                      <a:pt x="262549" y="164574"/>
                      <a:pt x="206986" y="203203"/>
                      <a:pt x="206986" y="203203"/>
                    </a:cubicBezTo>
                    <a:cubicBezTo>
                      <a:pt x="196932" y="212728"/>
                      <a:pt x="240323" y="197382"/>
                      <a:pt x="222861" y="203203"/>
                    </a:cubicBezTo>
                    <a:cubicBezTo>
                      <a:pt x="205399" y="209024"/>
                      <a:pt x="109619" y="233895"/>
                      <a:pt x="102211" y="238128"/>
                    </a:cubicBezTo>
                    <a:cubicBezTo>
                      <a:pt x="94803" y="242361"/>
                      <a:pt x="195344" y="223841"/>
                      <a:pt x="178411" y="228603"/>
                    </a:cubicBezTo>
                    <a:cubicBezTo>
                      <a:pt x="161478" y="233365"/>
                      <a:pt x="9607" y="265645"/>
                      <a:pt x="611" y="266703"/>
                    </a:cubicBezTo>
                    <a:cubicBezTo>
                      <a:pt x="-8385" y="267761"/>
                      <a:pt x="84219" y="248711"/>
                      <a:pt x="124436" y="234953"/>
                    </a:cubicBezTo>
                    <a:cubicBezTo>
                      <a:pt x="164653" y="221195"/>
                      <a:pt x="241911" y="184153"/>
                      <a:pt x="241911" y="184153"/>
                    </a:cubicBezTo>
                    <a:cubicBezTo>
                      <a:pt x="250378" y="180449"/>
                      <a:pt x="159890" y="225428"/>
                      <a:pt x="175236" y="212728"/>
                    </a:cubicBezTo>
                    <a:cubicBezTo>
                      <a:pt x="190582" y="200028"/>
                      <a:pt x="309644" y="121711"/>
                      <a:pt x="333986" y="107953"/>
                    </a:cubicBezTo>
                    <a:cubicBezTo>
                      <a:pt x="358328" y="94195"/>
                      <a:pt x="315465" y="132295"/>
                      <a:pt x="321286" y="130178"/>
                    </a:cubicBezTo>
                    <a:cubicBezTo>
                      <a:pt x="327107" y="128061"/>
                      <a:pt x="366794" y="97899"/>
                      <a:pt x="368911" y="95253"/>
                    </a:cubicBezTo>
                    <a:cubicBezTo>
                      <a:pt x="371028" y="92607"/>
                      <a:pt x="337161" y="114303"/>
                      <a:pt x="333986" y="114303"/>
                    </a:cubicBezTo>
                    <a:cubicBezTo>
                      <a:pt x="330811" y="114303"/>
                      <a:pt x="347744" y="109541"/>
                      <a:pt x="349861" y="95253"/>
                    </a:cubicBezTo>
                    <a:cubicBezTo>
                      <a:pt x="351978" y="80966"/>
                      <a:pt x="330811" y="532"/>
                      <a:pt x="327636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EC380102-0D93-27D4-3A42-702BD5E7B761}"/>
                  </a:ext>
                </a:extLst>
              </p:cNvPr>
              <p:cNvSpPr/>
              <p:nvPr/>
            </p:nvSpPr>
            <p:spPr>
              <a:xfrm>
                <a:off x="7121314" y="3133540"/>
                <a:ext cx="311361" cy="194160"/>
              </a:xfrm>
              <a:custGeom>
                <a:avLst/>
                <a:gdLst>
                  <a:gd name="connsiteX0" fmla="*/ 311361 w 311361"/>
                  <a:gd name="connsiteY0" fmla="*/ 185 h 194160"/>
                  <a:gd name="connsiteX1" fmla="*/ 193886 w 311361"/>
                  <a:gd name="connsiteY1" fmla="*/ 120835 h 194160"/>
                  <a:gd name="connsiteX2" fmla="*/ 143086 w 311361"/>
                  <a:gd name="connsiteY2" fmla="*/ 155760 h 194160"/>
                  <a:gd name="connsiteX3" fmla="*/ 197061 w 311361"/>
                  <a:gd name="connsiteY3" fmla="*/ 120835 h 194160"/>
                  <a:gd name="connsiteX4" fmla="*/ 104986 w 311361"/>
                  <a:gd name="connsiteY4" fmla="*/ 162110 h 194160"/>
                  <a:gd name="connsiteX5" fmla="*/ 211 w 311361"/>
                  <a:gd name="connsiteY5" fmla="*/ 193860 h 194160"/>
                  <a:gd name="connsiteX6" fmla="*/ 133561 w 311361"/>
                  <a:gd name="connsiteY6" fmla="*/ 143060 h 194160"/>
                  <a:gd name="connsiteX7" fmla="*/ 181186 w 311361"/>
                  <a:gd name="connsiteY7" fmla="*/ 111310 h 194160"/>
                  <a:gd name="connsiteX8" fmla="*/ 149436 w 311361"/>
                  <a:gd name="connsiteY8" fmla="*/ 120835 h 194160"/>
                  <a:gd name="connsiteX9" fmla="*/ 231986 w 311361"/>
                  <a:gd name="connsiteY9" fmla="*/ 66860 h 194160"/>
                  <a:gd name="connsiteX10" fmla="*/ 193886 w 311361"/>
                  <a:gd name="connsiteY10" fmla="*/ 92260 h 194160"/>
                  <a:gd name="connsiteX11" fmla="*/ 311361 w 311361"/>
                  <a:gd name="connsiteY11" fmla="*/ 185 h 1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1361" h="194160">
                    <a:moveTo>
                      <a:pt x="311361" y="185"/>
                    </a:moveTo>
                    <a:cubicBezTo>
                      <a:pt x="311361" y="4947"/>
                      <a:pt x="221932" y="94906"/>
                      <a:pt x="193886" y="120835"/>
                    </a:cubicBezTo>
                    <a:cubicBezTo>
                      <a:pt x="165840" y="146764"/>
                      <a:pt x="142557" y="155760"/>
                      <a:pt x="143086" y="155760"/>
                    </a:cubicBezTo>
                    <a:cubicBezTo>
                      <a:pt x="143615" y="155760"/>
                      <a:pt x="203411" y="119777"/>
                      <a:pt x="197061" y="120835"/>
                    </a:cubicBezTo>
                    <a:cubicBezTo>
                      <a:pt x="190711" y="121893"/>
                      <a:pt x="137794" y="149939"/>
                      <a:pt x="104986" y="162110"/>
                    </a:cubicBezTo>
                    <a:cubicBezTo>
                      <a:pt x="72178" y="174281"/>
                      <a:pt x="-4551" y="197035"/>
                      <a:pt x="211" y="193860"/>
                    </a:cubicBezTo>
                    <a:cubicBezTo>
                      <a:pt x="4973" y="190685"/>
                      <a:pt x="103399" y="156818"/>
                      <a:pt x="133561" y="143060"/>
                    </a:cubicBezTo>
                    <a:cubicBezTo>
                      <a:pt x="163723" y="129302"/>
                      <a:pt x="178540" y="115014"/>
                      <a:pt x="181186" y="111310"/>
                    </a:cubicBezTo>
                    <a:cubicBezTo>
                      <a:pt x="183832" y="107606"/>
                      <a:pt x="140969" y="128243"/>
                      <a:pt x="149436" y="120835"/>
                    </a:cubicBezTo>
                    <a:cubicBezTo>
                      <a:pt x="157903" y="113427"/>
                      <a:pt x="224578" y="71623"/>
                      <a:pt x="231986" y="66860"/>
                    </a:cubicBezTo>
                    <a:cubicBezTo>
                      <a:pt x="239394" y="62098"/>
                      <a:pt x="182244" y="100727"/>
                      <a:pt x="193886" y="92260"/>
                    </a:cubicBezTo>
                    <a:cubicBezTo>
                      <a:pt x="205528" y="83793"/>
                      <a:pt x="311361" y="-4577"/>
                      <a:pt x="311361" y="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EE7A9329-93C6-C127-8246-6B394C28FC8D}"/>
                  </a:ext>
                </a:extLst>
              </p:cNvPr>
              <p:cNvSpPr/>
              <p:nvPr/>
            </p:nvSpPr>
            <p:spPr>
              <a:xfrm>
                <a:off x="6910867" y="3120745"/>
                <a:ext cx="614916" cy="297742"/>
              </a:xfrm>
              <a:custGeom>
                <a:avLst/>
                <a:gdLst>
                  <a:gd name="connsiteX0" fmla="*/ 359883 w 614916"/>
                  <a:gd name="connsiteY0" fmla="*/ 280 h 297742"/>
                  <a:gd name="connsiteX1" fmla="*/ 613883 w 614916"/>
                  <a:gd name="connsiteY1" fmla="*/ 76480 h 297742"/>
                  <a:gd name="connsiteX2" fmla="*/ 451958 w 614916"/>
                  <a:gd name="connsiteY2" fmla="*/ 66955 h 297742"/>
                  <a:gd name="connsiteX3" fmla="*/ 512283 w 614916"/>
                  <a:gd name="connsiteY3" fmla="*/ 111405 h 297742"/>
                  <a:gd name="connsiteX4" fmla="*/ 442433 w 614916"/>
                  <a:gd name="connsiteY4" fmla="*/ 108230 h 297742"/>
                  <a:gd name="connsiteX5" fmla="*/ 464658 w 614916"/>
                  <a:gd name="connsiteY5" fmla="*/ 133630 h 297742"/>
                  <a:gd name="connsiteX6" fmla="*/ 413858 w 614916"/>
                  <a:gd name="connsiteY6" fmla="*/ 133630 h 297742"/>
                  <a:gd name="connsiteX7" fmla="*/ 490058 w 614916"/>
                  <a:gd name="connsiteY7" fmla="*/ 190780 h 297742"/>
                  <a:gd name="connsiteX8" fmla="*/ 359883 w 614916"/>
                  <a:gd name="connsiteY8" fmla="*/ 168555 h 297742"/>
                  <a:gd name="connsiteX9" fmla="*/ 366233 w 614916"/>
                  <a:gd name="connsiteY9" fmla="*/ 193955 h 297742"/>
                  <a:gd name="connsiteX10" fmla="*/ 302733 w 614916"/>
                  <a:gd name="connsiteY10" fmla="*/ 181255 h 297742"/>
                  <a:gd name="connsiteX11" fmla="*/ 305908 w 614916"/>
                  <a:gd name="connsiteY11" fmla="*/ 213005 h 297742"/>
                  <a:gd name="connsiteX12" fmla="*/ 213833 w 614916"/>
                  <a:gd name="connsiteY12" fmla="*/ 209830 h 297742"/>
                  <a:gd name="connsiteX13" fmla="*/ 277333 w 614916"/>
                  <a:gd name="connsiteY13" fmla="*/ 286030 h 297742"/>
                  <a:gd name="connsiteX14" fmla="*/ 131283 w 614916"/>
                  <a:gd name="connsiteY14" fmla="*/ 232055 h 297742"/>
                  <a:gd name="connsiteX15" fmla="*/ 178908 w 614916"/>
                  <a:gd name="connsiteY15" fmla="*/ 282855 h 297742"/>
                  <a:gd name="connsiteX16" fmla="*/ 178908 w 614916"/>
                  <a:gd name="connsiteY16" fmla="*/ 295555 h 297742"/>
                  <a:gd name="connsiteX17" fmla="*/ 115408 w 614916"/>
                  <a:gd name="connsiteY17" fmla="*/ 244755 h 297742"/>
                  <a:gd name="connsiteX18" fmla="*/ 134458 w 614916"/>
                  <a:gd name="connsiteY18" fmla="*/ 292380 h 297742"/>
                  <a:gd name="connsiteX19" fmla="*/ 61433 w 614916"/>
                  <a:gd name="connsiteY19" fmla="*/ 235230 h 297742"/>
                  <a:gd name="connsiteX20" fmla="*/ 1108 w 614916"/>
                  <a:gd name="connsiteY20" fmla="*/ 276505 h 297742"/>
                  <a:gd name="connsiteX21" fmla="*/ 23333 w 614916"/>
                  <a:gd name="connsiteY21" fmla="*/ 241580 h 297742"/>
                  <a:gd name="connsiteX22" fmla="*/ 36033 w 614916"/>
                  <a:gd name="connsiteY22" fmla="*/ 222530 h 297742"/>
                  <a:gd name="connsiteX23" fmla="*/ 242408 w 614916"/>
                  <a:gd name="connsiteY23" fmla="*/ 213005 h 297742"/>
                  <a:gd name="connsiteX24" fmla="*/ 372583 w 614916"/>
                  <a:gd name="connsiteY24" fmla="*/ 143155 h 297742"/>
                  <a:gd name="connsiteX25" fmla="*/ 264633 w 614916"/>
                  <a:gd name="connsiteY25" fmla="*/ 200305 h 297742"/>
                  <a:gd name="connsiteX26" fmla="*/ 417033 w 614916"/>
                  <a:gd name="connsiteY26" fmla="*/ 108230 h 297742"/>
                  <a:gd name="connsiteX27" fmla="*/ 280508 w 614916"/>
                  <a:gd name="connsiteY27" fmla="*/ 200305 h 297742"/>
                  <a:gd name="connsiteX28" fmla="*/ 439258 w 614916"/>
                  <a:gd name="connsiteY28" fmla="*/ 82830 h 297742"/>
                  <a:gd name="connsiteX29" fmla="*/ 426558 w 614916"/>
                  <a:gd name="connsiteY29" fmla="*/ 76480 h 297742"/>
                  <a:gd name="connsiteX30" fmla="*/ 471008 w 614916"/>
                  <a:gd name="connsiteY30" fmla="*/ 51080 h 297742"/>
                  <a:gd name="connsiteX31" fmla="*/ 359883 w 614916"/>
                  <a:gd name="connsiteY31" fmla="*/ 280 h 29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4916" h="297742">
                    <a:moveTo>
                      <a:pt x="359883" y="280"/>
                    </a:moveTo>
                    <a:cubicBezTo>
                      <a:pt x="383695" y="4513"/>
                      <a:pt x="598537" y="65368"/>
                      <a:pt x="613883" y="76480"/>
                    </a:cubicBezTo>
                    <a:cubicBezTo>
                      <a:pt x="629229" y="87592"/>
                      <a:pt x="468891" y="61134"/>
                      <a:pt x="451958" y="66955"/>
                    </a:cubicBezTo>
                    <a:cubicBezTo>
                      <a:pt x="435025" y="72776"/>
                      <a:pt x="513870" y="104526"/>
                      <a:pt x="512283" y="111405"/>
                    </a:cubicBezTo>
                    <a:cubicBezTo>
                      <a:pt x="510696" y="118284"/>
                      <a:pt x="450370" y="104526"/>
                      <a:pt x="442433" y="108230"/>
                    </a:cubicBezTo>
                    <a:cubicBezTo>
                      <a:pt x="434496" y="111934"/>
                      <a:pt x="469420" y="129397"/>
                      <a:pt x="464658" y="133630"/>
                    </a:cubicBezTo>
                    <a:cubicBezTo>
                      <a:pt x="459896" y="137863"/>
                      <a:pt x="409625" y="124105"/>
                      <a:pt x="413858" y="133630"/>
                    </a:cubicBezTo>
                    <a:cubicBezTo>
                      <a:pt x="418091" y="143155"/>
                      <a:pt x="499054" y="184959"/>
                      <a:pt x="490058" y="190780"/>
                    </a:cubicBezTo>
                    <a:cubicBezTo>
                      <a:pt x="481062" y="196601"/>
                      <a:pt x="380520" y="168026"/>
                      <a:pt x="359883" y="168555"/>
                    </a:cubicBezTo>
                    <a:cubicBezTo>
                      <a:pt x="339246" y="169084"/>
                      <a:pt x="375758" y="191838"/>
                      <a:pt x="366233" y="193955"/>
                    </a:cubicBezTo>
                    <a:cubicBezTo>
                      <a:pt x="356708" y="196072"/>
                      <a:pt x="312787" y="178080"/>
                      <a:pt x="302733" y="181255"/>
                    </a:cubicBezTo>
                    <a:cubicBezTo>
                      <a:pt x="292679" y="184430"/>
                      <a:pt x="320725" y="208242"/>
                      <a:pt x="305908" y="213005"/>
                    </a:cubicBezTo>
                    <a:cubicBezTo>
                      <a:pt x="291091" y="217768"/>
                      <a:pt x="218595" y="197659"/>
                      <a:pt x="213833" y="209830"/>
                    </a:cubicBezTo>
                    <a:cubicBezTo>
                      <a:pt x="209071" y="222001"/>
                      <a:pt x="291091" y="282326"/>
                      <a:pt x="277333" y="286030"/>
                    </a:cubicBezTo>
                    <a:cubicBezTo>
                      <a:pt x="263575" y="289734"/>
                      <a:pt x="147687" y="232584"/>
                      <a:pt x="131283" y="232055"/>
                    </a:cubicBezTo>
                    <a:cubicBezTo>
                      <a:pt x="114879" y="231526"/>
                      <a:pt x="170971" y="272272"/>
                      <a:pt x="178908" y="282855"/>
                    </a:cubicBezTo>
                    <a:cubicBezTo>
                      <a:pt x="186845" y="293438"/>
                      <a:pt x="189491" y="301905"/>
                      <a:pt x="178908" y="295555"/>
                    </a:cubicBezTo>
                    <a:cubicBezTo>
                      <a:pt x="168325" y="289205"/>
                      <a:pt x="122816" y="245284"/>
                      <a:pt x="115408" y="244755"/>
                    </a:cubicBezTo>
                    <a:cubicBezTo>
                      <a:pt x="108000" y="244226"/>
                      <a:pt x="143454" y="293967"/>
                      <a:pt x="134458" y="292380"/>
                    </a:cubicBezTo>
                    <a:cubicBezTo>
                      <a:pt x="125462" y="290793"/>
                      <a:pt x="83658" y="237876"/>
                      <a:pt x="61433" y="235230"/>
                    </a:cubicBezTo>
                    <a:cubicBezTo>
                      <a:pt x="39208" y="232584"/>
                      <a:pt x="7458" y="275447"/>
                      <a:pt x="1108" y="276505"/>
                    </a:cubicBezTo>
                    <a:cubicBezTo>
                      <a:pt x="-5242" y="277563"/>
                      <a:pt x="17512" y="250576"/>
                      <a:pt x="23333" y="241580"/>
                    </a:cubicBezTo>
                    <a:cubicBezTo>
                      <a:pt x="29154" y="232584"/>
                      <a:pt x="-480" y="227293"/>
                      <a:pt x="36033" y="222530"/>
                    </a:cubicBezTo>
                    <a:cubicBezTo>
                      <a:pt x="72545" y="217768"/>
                      <a:pt x="186316" y="226234"/>
                      <a:pt x="242408" y="213005"/>
                    </a:cubicBezTo>
                    <a:cubicBezTo>
                      <a:pt x="298500" y="199776"/>
                      <a:pt x="368879" y="145272"/>
                      <a:pt x="372583" y="143155"/>
                    </a:cubicBezTo>
                    <a:cubicBezTo>
                      <a:pt x="376287" y="141038"/>
                      <a:pt x="257225" y="206126"/>
                      <a:pt x="264633" y="200305"/>
                    </a:cubicBezTo>
                    <a:cubicBezTo>
                      <a:pt x="272041" y="194484"/>
                      <a:pt x="414387" y="108230"/>
                      <a:pt x="417033" y="108230"/>
                    </a:cubicBezTo>
                    <a:cubicBezTo>
                      <a:pt x="419679" y="108230"/>
                      <a:pt x="276804" y="204538"/>
                      <a:pt x="280508" y="200305"/>
                    </a:cubicBezTo>
                    <a:cubicBezTo>
                      <a:pt x="284212" y="196072"/>
                      <a:pt x="414916" y="103467"/>
                      <a:pt x="439258" y="82830"/>
                    </a:cubicBezTo>
                    <a:cubicBezTo>
                      <a:pt x="463600" y="62193"/>
                      <a:pt x="421266" y="81772"/>
                      <a:pt x="426558" y="76480"/>
                    </a:cubicBezTo>
                    <a:cubicBezTo>
                      <a:pt x="431850" y="71188"/>
                      <a:pt x="476300" y="61134"/>
                      <a:pt x="471008" y="51080"/>
                    </a:cubicBezTo>
                    <a:cubicBezTo>
                      <a:pt x="465716" y="41026"/>
                      <a:pt x="336071" y="-3953"/>
                      <a:pt x="359883" y="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9F171B56-9BD0-3A5D-F927-DD7A9ECF59E2}"/>
                  </a:ext>
                </a:extLst>
              </p:cNvPr>
              <p:cNvSpPr/>
              <p:nvPr/>
            </p:nvSpPr>
            <p:spPr>
              <a:xfrm>
                <a:off x="7127875" y="3041631"/>
                <a:ext cx="378585" cy="79501"/>
              </a:xfrm>
              <a:custGeom>
                <a:avLst/>
                <a:gdLst>
                  <a:gd name="connsiteX0" fmla="*/ 0 w 378585"/>
                  <a:gd name="connsiteY0" fmla="*/ 3194 h 79501"/>
                  <a:gd name="connsiteX1" fmla="*/ 193675 w 378585"/>
                  <a:gd name="connsiteY1" fmla="*/ 19069 h 79501"/>
                  <a:gd name="connsiteX2" fmla="*/ 377825 w 378585"/>
                  <a:gd name="connsiteY2" fmla="*/ 79394 h 79501"/>
                  <a:gd name="connsiteX3" fmla="*/ 263525 w 378585"/>
                  <a:gd name="connsiteY3" fmla="*/ 34944 h 79501"/>
                  <a:gd name="connsiteX4" fmla="*/ 215900 w 378585"/>
                  <a:gd name="connsiteY4" fmla="*/ 15894 h 79501"/>
                  <a:gd name="connsiteX5" fmla="*/ 193675 w 378585"/>
                  <a:gd name="connsiteY5" fmla="*/ 19 h 79501"/>
                  <a:gd name="connsiteX6" fmla="*/ 0 w 378585"/>
                  <a:gd name="connsiteY6" fmla="*/ 3194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585" h="79501">
                    <a:moveTo>
                      <a:pt x="0" y="3194"/>
                    </a:moveTo>
                    <a:cubicBezTo>
                      <a:pt x="0" y="6369"/>
                      <a:pt x="130704" y="6369"/>
                      <a:pt x="193675" y="19069"/>
                    </a:cubicBezTo>
                    <a:cubicBezTo>
                      <a:pt x="256646" y="31769"/>
                      <a:pt x="366183" y="76748"/>
                      <a:pt x="377825" y="79394"/>
                    </a:cubicBezTo>
                    <a:cubicBezTo>
                      <a:pt x="389467" y="82040"/>
                      <a:pt x="263525" y="34944"/>
                      <a:pt x="263525" y="34944"/>
                    </a:cubicBezTo>
                    <a:cubicBezTo>
                      <a:pt x="236538" y="24361"/>
                      <a:pt x="227542" y="21715"/>
                      <a:pt x="215900" y="15894"/>
                    </a:cubicBezTo>
                    <a:cubicBezTo>
                      <a:pt x="204258" y="10073"/>
                      <a:pt x="227012" y="-510"/>
                      <a:pt x="193675" y="19"/>
                    </a:cubicBezTo>
                    <a:cubicBezTo>
                      <a:pt x="160338" y="548"/>
                      <a:pt x="0" y="19"/>
                      <a:pt x="0" y="3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F56074C5-25B5-762A-89F6-4A889F188944}"/>
                  </a:ext>
                </a:extLst>
              </p:cNvPr>
              <p:cNvSpPr/>
              <p:nvPr/>
            </p:nvSpPr>
            <p:spPr>
              <a:xfrm>
                <a:off x="7281191" y="3105088"/>
                <a:ext cx="267213" cy="73235"/>
              </a:xfrm>
              <a:custGeom>
                <a:avLst/>
                <a:gdLst>
                  <a:gd name="connsiteX0" fmla="*/ 2259 w 267213"/>
                  <a:gd name="connsiteY0" fmla="*/ 62 h 73235"/>
                  <a:gd name="connsiteX1" fmla="*/ 151484 w 267213"/>
                  <a:gd name="connsiteY1" fmla="*/ 22287 h 73235"/>
                  <a:gd name="connsiteX2" fmla="*/ 265784 w 267213"/>
                  <a:gd name="connsiteY2" fmla="*/ 50862 h 73235"/>
                  <a:gd name="connsiteX3" fmla="*/ 208634 w 267213"/>
                  <a:gd name="connsiteY3" fmla="*/ 41337 h 73235"/>
                  <a:gd name="connsiteX4" fmla="*/ 107034 w 267213"/>
                  <a:gd name="connsiteY4" fmla="*/ 73087 h 73235"/>
                  <a:gd name="connsiteX5" fmla="*/ 141959 w 267213"/>
                  <a:gd name="connsiteY5" fmla="*/ 54037 h 73235"/>
                  <a:gd name="connsiteX6" fmla="*/ 126084 w 267213"/>
                  <a:gd name="connsiteY6" fmla="*/ 34987 h 73235"/>
                  <a:gd name="connsiteX7" fmla="*/ 62584 w 267213"/>
                  <a:gd name="connsiteY7" fmla="*/ 15937 h 73235"/>
                  <a:gd name="connsiteX8" fmla="*/ 2259 w 267213"/>
                  <a:gd name="connsiteY8" fmla="*/ 62 h 7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213" h="73235">
                    <a:moveTo>
                      <a:pt x="2259" y="62"/>
                    </a:moveTo>
                    <a:cubicBezTo>
                      <a:pt x="17076" y="1120"/>
                      <a:pt x="107563" y="13820"/>
                      <a:pt x="151484" y="22287"/>
                    </a:cubicBezTo>
                    <a:cubicBezTo>
                      <a:pt x="195405" y="30754"/>
                      <a:pt x="256259" y="47687"/>
                      <a:pt x="265784" y="50862"/>
                    </a:cubicBezTo>
                    <a:cubicBezTo>
                      <a:pt x="275309" y="54037"/>
                      <a:pt x="235092" y="37633"/>
                      <a:pt x="208634" y="41337"/>
                    </a:cubicBezTo>
                    <a:cubicBezTo>
                      <a:pt x="182176" y="45041"/>
                      <a:pt x="118146" y="70970"/>
                      <a:pt x="107034" y="73087"/>
                    </a:cubicBezTo>
                    <a:cubicBezTo>
                      <a:pt x="95922" y="75204"/>
                      <a:pt x="141959" y="54037"/>
                      <a:pt x="141959" y="54037"/>
                    </a:cubicBezTo>
                    <a:cubicBezTo>
                      <a:pt x="145134" y="47687"/>
                      <a:pt x="139313" y="41337"/>
                      <a:pt x="126084" y="34987"/>
                    </a:cubicBezTo>
                    <a:cubicBezTo>
                      <a:pt x="112855" y="28637"/>
                      <a:pt x="62584" y="15937"/>
                      <a:pt x="62584" y="15937"/>
                    </a:cubicBezTo>
                    <a:cubicBezTo>
                      <a:pt x="49884" y="11704"/>
                      <a:pt x="-12558" y="-996"/>
                      <a:pt x="2259" y="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4FE98C30-21C3-67D0-1913-54CEA80EEAD4}"/>
                  </a:ext>
                </a:extLst>
              </p:cNvPr>
              <p:cNvSpPr/>
              <p:nvPr/>
            </p:nvSpPr>
            <p:spPr>
              <a:xfrm>
                <a:off x="6819044" y="3339869"/>
                <a:ext cx="410693" cy="114956"/>
              </a:xfrm>
              <a:custGeom>
                <a:avLst/>
                <a:gdLst>
                  <a:gd name="connsiteX0" fmla="*/ 410431 w 410693"/>
                  <a:gd name="connsiteY0" fmla="*/ 6581 h 114956"/>
                  <a:gd name="connsiteX1" fmla="*/ 70706 w 410693"/>
                  <a:gd name="connsiteY1" fmla="*/ 28806 h 114956"/>
                  <a:gd name="connsiteX2" fmla="*/ 38956 w 410693"/>
                  <a:gd name="connsiteY2" fmla="*/ 28806 h 114956"/>
                  <a:gd name="connsiteX3" fmla="*/ 51656 w 410693"/>
                  <a:gd name="connsiteY3" fmla="*/ 73256 h 114956"/>
                  <a:gd name="connsiteX4" fmla="*/ 19906 w 410693"/>
                  <a:gd name="connsiteY4" fmla="*/ 41506 h 114956"/>
                  <a:gd name="connsiteX5" fmla="*/ 61181 w 410693"/>
                  <a:gd name="connsiteY5" fmla="*/ 114531 h 114956"/>
                  <a:gd name="connsiteX6" fmla="*/ 23081 w 410693"/>
                  <a:gd name="connsiteY6" fmla="*/ 70081 h 114956"/>
                  <a:gd name="connsiteX7" fmla="*/ 4031 w 410693"/>
                  <a:gd name="connsiteY7" fmla="*/ 38331 h 114956"/>
                  <a:gd name="connsiteX8" fmla="*/ 102456 w 410693"/>
                  <a:gd name="connsiteY8" fmla="*/ 35156 h 114956"/>
                  <a:gd name="connsiteX9" fmla="*/ 64356 w 410693"/>
                  <a:gd name="connsiteY9" fmla="*/ 16106 h 114956"/>
                  <a:gd name="connsiteX10" fmla="*/ 150081 w 410693"/>
                  <a:gd name="connsiteY10" fmla="*/ 16106 h 114956"/>
                  <a:gd name="connsiteX11" fmla="*/ 127856 w 410693"/>
                  <a:gd name="connsiteY11" fmla="*/ 231 h 114956"/>
                  <a:gd name="connsiteX12" fmla="*/ 410431 w 410693"/>
                  <a:gd name="connsiteY12" fmla="*/ 6581 h 114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0693" h="114956">
                    <a:moveTo>
                      <a:pt x="410431" y="6581"/>
                    </a:moveTo>
                    <a:cubicBezTo>
                      <a:pt x="400906" y="11344"/>
                      <a:pt x="132618" y="25102"/>
                      <a:pt x="70706" y="28806"/>
                    </a:cubicBezTo>
                    <a:cubicBezTo>
                      <a:pt x="8794" y="32510"/>
                      <a:pt x="42131" y="21398"/>
                      <a:pt x="38956" y="28806"/>
                    </a:cubicBezTo>
                    <a:cubicBezTo>
                      <a:pt x="35781" y="36214"/>
                      <a:pt x="54831" y="71139"/>
                      <a:pt x="51656" y="73256"/>
                    </a:cubicBezTo>
                    <a:cubicBezTo>
                      <a:pt x="48481" y="75373"/>
                      <a:pt x="18319" y="34627"/>
                      <a:pt x="19906" y="41506"/>
                    </a:cubicBezTo>
                    <a:cubicBezTo>
                      <a:pt x="21493" y="48385"/>
                      <a:pt x="60652" y="109769"/>
                      <a:pt x="61181" y="114531"/>
                    </a:cubicBezTo>
                    <a:cubicBezTo>
                      <a:pt x="61710" y="119294"/>
                      <a:pt x="32606" y="82781"/>
                      <a:pt x="23081" y="70081"/>
                    </a:cubicBezTo>
                    <a:cubicBezTo>
                      <a:pt x="13556" y="57381"/>
                      <a:pt x="-9198" y="44152"/>
                      <a:pt x="4031" y="38331"/>
                    </a:cubicBezTo>
                    <a:cubicBezTo>
                      <a:pt x="17260" y="32510"/>
                      <a:pt x="92402" y="38860"/>
                      <a:pt x="102456" y="35156"/>
                    </a:cubicBezTo>
                    <a:cubicBezTo>
                      <a:pt x="112510" y="31452"/>
                      <a:pt x="56418" y="19281"/>
                      <a:pt x="64356" y="16106"/>
                    </a:cubicBezTo>
                    <a:cubicBezTo>
                      <a:pt x="72294" y="12931"/>
                      <a:pt x="139498" y="18752"/>
                      <a:pt x="150081" y="16106"/>
                    </a:cubicBezTo>
                    <a:cubicBezTo>
                      <a:pt x="160664" y="13460"/>
                      <a:pt x="88698" y="1289"/>
                      <a:pt x="127856" y="231"/>
                    </a:cubicBezTo>
                    <a:cubicBezTo>
                      <a:pt x="167014" y="-827"/>
                      <a:pt x="419956" y="1818"/>
                      <a:pt x="410431" y="6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82902A1F-DB43-4BE8-F468-FF84A656981E}"/>
                  </a:ext>
                </a:extLst>
              </p:cNvPr>
              <p:cNvSpPr/>
              <p:nvPr/>
            </p:nvSpPr>
            <p:spPr>
              <a:xfrm>
                <a:off x="6934429" y="3048593"/>
                <a:ext cx="386374" cy="253087"/>
              </a:xfrm>
              <a:custGeom>
                <a:avLst/>
                <a:gdLst>
                  <a:gd name="connsiteX0" fmla="*/ 12471 w 386374"/>
                  <a:gd name="connsiteY0" fmla="*/ 78782 h 253087"/>
                  <a:gd name="connsiteX1" fmla="*/ 9296 w 386374"/>
                  <a:gd name="connsiteY1" fmla="*/ 148632 h 253087"/>
                  <a:gd name="connsiteX2" fmla="*/ 34696 w 386374"/>
                  <a:gd name="connsiteY2" fmla="*/ 215307 h 253087"/>
                  <a:gd name="connsiteX3" fmla="*/ 75971 w 386374"/>
                  <a:gd name="connsiteY3" fmla="*/ 250232 h 253087"/>
                  <a:gd name="connsiteX4" fmla="*/ 187096 w 386374"/>
                  <a:gd name="connsiteY4" fmla="*/ 247057 h 253087"/>
                  <a:gd name="connsiteX5" fmla="*/ 266471 w 386374"/>
                  <a:gd name="connsiteY5" fmla="*/ 215307 h 253087"/>
                  <a:gd name="connsiteX6" fmla="*/ 275996 w 386374"/>
                  <a:gd name="connsiteY6" fmla="*/ 167682 h 253087"/>
                  <a:gd name="connsiteX7" fmla="*/ 288696 w 386374"/>
                  <a:gd name="connsiteY7" fmla="*/ 123232 h 253087"/>
                  <a:gd name="connsiteX8" fmla="*/ 266471 w 386374"/>
                  <a:gd name="connsiteY8" fmla="*/ 43857 h 253087"/>
                  <a:gd name="connsiteX9" fmla="*/ 383946 w 386374"/>
                  <a:gd name="connsiteY9" fmla="*/ 69257 h 253087"/>
                  <a:gd name="connsiteX10" fmla="*/ 339496 w 386374"/>
                  <a:gd name="connsiteY10" fmla="*/ 18457 h 253087"/>
                  <a:gd name="connsiteX11" fmla="*/ 263296 w 386374"/>
                  <a:gd name="connsiteY11" fmla="*/ 2582 h 253087"/>
                  <a:gd name="connsiteX12" fmla="*/ 152171 w 386374"/>
                  <a:gd name="connsiteY12" fmla="*/ 5757 h 253087"/>
                  <a:gd name="connsiteX13" fmla="*/ 12471 w 386374"/>
                  <a:gd name="connsiteY13" fmla="*/ 78782 h 25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74" h="253087">
                    <a:moveTo>
                      <a:pt x="12471" y="78782"/>
                    </a:moveTo>
                    <a:cubicBezTo>
                      <a:pt x="-11341" y="102594"/>
                      <a:pt x="5592" y="125878"/>
                      <a:pt x="9296" y="148632"/>
                    </a:cubicBezTo>
                    <a:cubicBezTo>
                      <a:pt x="13000" y="171386"/>
                      <a:pt x="23584" y="198374"/>
                      <a:pt x="34696" y="215307"/>
                    </a:cubicBezTo>
                    <a:cubicBezTo>
                      <a:pt x="45808" y="232240"/>
                      <a:pt x="50571" y="244940"/>
                      <a:pt x="75971" y="250232"/>
                    </a:cubicBezTo>
                    <a:cubicBezTo>
                      <a:pt x="101371" y="255524"/>
                      <a:pt x="155346" y="252878"/>
                      <a:pt x="187096" y="247057"/>
                    </a:cubicBezTo>
                    <a:cubicBezTo>
                      <a:pt x="218846" y="241236"/>
                      <a:pt x="251654" y="228536"/>
                      <a:pt x="266471" y="215307"/>
                    </a:cubicBezTo>
                    <a:cubicBezTo>
                      <a:pt x="281288" y="202078"/>
                      <a:pt x="272292" y="183028"/>
                      <a:pt x="275996" y="167682"/>
                    </a:cubicBezTo>
                    <a:cubicBezTo>
                      <a:pt x="279700" y="152336"/>
                      <a:pt x="290283" y="143869"/>
                      <a:pt x="288696" y="123232"/>
                    </a:cubicBezTo>
                    <a:cubicBezTo>
                      <a:pt x="287109" y="102595"/>
                      <a:pt x="250596" y="52853"/>
                      <a:pt x="266471" y="43857"/>
                    </a:cubicBezTo>
                    <a:cubicBezTo>
                      <a:pt x="282346" y="34861"/>
                      <a:pt x="371775" y="73490"/>
                      <a:pt x="383946" y="69257"/>
                    </a:cubicBezTo>
                    <a:cubicBezTo>
                      <a:pt x="396117" y="65024"/>
                      <a:pt x="359604" y="29569"/>
                      <a:pt x="339496" y="18457"/>
                    </a:cubicBezTo>
                    <a:cubicBezTo>
                      <a:pt x="319388" y="7345"/>
                      <a:pt x="294517" y="4699"/>
                      <a:pt x="263296" y="2582"/>
                    </a:cubicBezTo>
                    <a:cubicBezTo>
                      <a:pt x="232075" y="465"/>
                      <a:pt x="191329" y="-3239"/>
                      <a:pt x="152171" y="5757"/>
                    </a:cubicBezTo>
                    <a:cubicBezTo>
                      <a:pt x="113013" y="14753"/>
                      <a:pt x="36283" y="54970"/>
                      <a:pt x="12471" y="787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44A1BE26-BF5D-5778-FD3A-EE3153D95196}"/>
                  </a:ext>
                </a:extLst>
              </p:cNvPr>
              <p:cNvSpPr/>
              <p:nvPr/>
            </p:nvSpPr>
            <p:spPr>
              <a:xfrm>
                <a:off x="7016750" y="3266953"/>
                <a:ext cx="191915" cy="66829"/>
              </a:xfrm>
              <a:custGeom>
                <a:avLst/>
                <a:gdLst>
                  <a:gd name="connsiteX0" fmla="*/ 0 w 191915"/>
                  <a:gd name="connsiteY0" fmla="*/ 3297 h 66829"/>
                  <a:gd name="connsiteX1" fmla="*/ 76200 w 191915"/>
                  <a:gd name="connsiteY1" fmla="*/ 22347 h 66829"/>
                  <a:gd name="connsiteX2" fmla="*/ 184150 w 191915"/>
                  <a:gd name="connsiteY2" fmla="*/ 122 h 66829"/>
                  <a:gd name="connsiteX3" fmla="*/ 171450 w 191915"/>
                  <a:gd name="connsiteY3" fmla="*/ 15997 h 66829"/>
                  <a:gd name="connsiteX4" fmla="*/ 76200 w 191915"/>
                  <a:gd name="connsiteY4" fmla="*/ 66797 h 66829"/>
                  <a:gd name="connsiteX5" fmla="*/ 0 w 191915"/>
                  <a:gd name="connsiteY5" fmla="*/ 3297 h 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15" h="66829">
                    <a:moveTo>
                      <a:pt x="0" y="3297"/>
                    </a:moveTo>
                    <a:cubicBezTo>
                      <a:pt x="0" y="-4111"/>
                      <a:pt x="45508" y="22876"/>
                      <a:pt x="76200" y="22347"/>
                    </a:cubicBezTo>
                    <a:cubicBezTo>
                      <a:pt x="106892" y="21818"/>
                      <a:pt x="184150" y="122"/>
                      <a:pt x="184150" y="122"/>
                    </a:cubicBezTo>
                    <a:cubicBezTo>
                      <a:pt x="200025" y="-936"/>
                      <a:pt x="189441" y="4885"/>
                      <a:pt x="171450" y="15997"/>
                    </a:cubicBezTo>
                    <a:cubicBezTo>
                      <a:pt x="153459" y="27109"/>
                      <a:pt x="101071" y="65210"/>
                      <a:pt x="76200" y="66797"/>
                    </a:cubicBezTo>
                    <a:cubicBezTo>
                      <a:pt x="51329" y="68385"/>
                      <a:pt x="0" y="10705"/>
                      <a:pt x="0" y="32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>
                <a:extLst>
                  <a:ext uri="{FF2B5EF4-FFF2-40B4-BE49-F238E27FC236}">
                    <a16:creationId xmlns:a16="http://schemas.microsoft.com/office/drawing/2014/main" id="{9532DC5D-2171-1001-9111-DE876BE124BD}"/>
                  </a:ext>
                </a:extLst>
              </p:cNvPr>
              <p:cNvSpPr/>
              <p:nvPr/>
            </p:nvSpPr>
            <p:spPr>
              <a:xfrm>
                <a:off x="7065839" y="3121710"/>
                <a:ext cx="73025" cy="7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6128A401-8CED-AD46-D686-BC68A6311985}"/>
                  </a:ext>
                </a:extLst>
              </p:cNvPr>
              <p:cNvSpPr/>
              <p:nvPr/>
            </p:nvSpPr>
            <p:spPr>
              <a:xfrm>
                <a:off x="6727576" y="3149563"/>
                <a:ext cx="97319" cy="358098"/>
              </a:xfrm>
              <a:custGeom>
                <a:avLst/>
                <a:gdLst>
                  <a:gd name="connsiteX0" fmla="*/ 89149 w 97319"/>
                  <a:gd name="connsiteY0" fmla="*/ 37 h 358098"/>
                  <a:gd name="connsiteX1" fmla="*/ 31999 w 97319"/>
                  <a:gd name="connsiteY1" fmla="*/ 171487 h 358098"/>
                  <a:gd name="connsiteX2" fmla="*/ 38349 w 97319"/>
                  <a:gd name="connsiteY2" fmla="*/ 257212 h 358098"/>
                  <a:gd name="connsiteX3" fmla="*/ 31999 w 97319"/>
                  <a:gd name="connsiteY3" fmla="*/ 219112 h 358098"/>
                  <a:gd name="connsiteX4" fmla="*/ 95499 w 97319"/>
                  <a:gd name="connsiteY4" fmla="*/ 352462 h 358098"/>
                  <a:gd name="connsiteX5" fmla="*/ 73274 w 97319"/>
                  <a:gd name="connsiteY5" fmla="*/ 320712 h 358098"/>
                  <a:gd name="connsiteX6" fmla="*/ 3424 w 97319"/>
                  <a:gd name="connsiteY6" fmla="*/ 206412 h 358098"/>
                  <a:gd name="connsiteX7" fmla="*/ 12949 w 97319"/>
                  <a:gd name="connsiteY7" fmla="*/ 228637 h 358098"/>
                  <a:gd name="connsiteX8" fmla="*/ 31999 w 97319"/>
                  <a:gd name="connsiteY8" fmla="*/ 127037 h 358098"/>
                  <a:gd name="connsiteX9" fmla="*/ 19299 w 97319"/>
                  <a:gd name="connsiteY9" fmla="*/ 155612 h 358098"/>
                  <a:gd name="connsiteX10" fmla="*/ 89149 w 97319"/>
                  <a:gd name="connsiteY10" fmla="*/ 37 h 35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319" h="358098">
                    <a:moveTo>
                      <a:pt x="89149" y="37"/>
                    </a:moveTo>
                    <a:cubicBezTo>
                      <a:pt x="91266" y="2683"/>
                      <a:pt x="40466" y="128625"/>
                      <a:pt x="31999" y="171487"/>
                    </a:cubicBezTo>
                    <a:cubicBezTo>
                      <a:pt x="23532" y="214349"/>
                      <a:pt x="38349" y="249275"/>
                      <a:pt x="38349" y="257212"/>
                    </a:cubicBezTo>
                    <a:cubicBezTo>
                      <a:pt x="38349" y="265149"/>
                      <a:pt x="22474" y="203237"/>
                      <a:pt x="31999" y="219112"/>
                    </a:cubicBezTo>
                    <a:cubicBezTo>
                      <a:pt x="41524" y="234987"/>
                      <a:pt x="88620" y="335529"/>
                      <a:pt x="95499" y="352462"/>
                    </a:cubicBezTo>
                    <a:cubicBezTo>
                      <a:pt x="102378" y="369395"/>
                      <a:pt x="88620" y="345054"/>
                      <a:pt x="73274" y="320712"/>
                    </a:cubicBezTo>
                    <a:cubicBezTo>
                      <a:pt x="57928" y="296370"/>
                      <a:pt x="13478" y="221758"/>
                      <a:pt x="3424" y="206412"/>
                    </a:cubicBezTo>
                    <a:cubicBezTo>
                      <a:pt x="-6630" y="191066"/>
                      <a:pt x="8187" y="241866"/>
                      <a:pt x="12949" y="228637"/>
                    </a:cubicBezTo>
                    <a:cubicBezTo>
                      <a:pt x="17711" y="215408"/>
                      <a:pt x="30941" y="139208"/>
                      <a:pt x="31999" y="127037"/>
                    </a:cubicBezTo>
                    <a:cubicBezTo>
                      <a:pt x="33057" y="114866"/>
                      <a:pt x="12420" y="174662"/>
                      <a:pt x="19299" y="155612"/>
                    </a:cubicBezTo>
                    <a:cubicBezTo>
                      <a:pt x="26178" y="136562"/>
                      <a:pt x="87032" y="-2609"/>
                      <a:pt x="89149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E629A7C4-4914-1372-AAF2-37CF680D189F}"/>
                  </a:ext>
                </a:extLst>
              </p:cNvPr>
              <p:cNvSpPr/>
              <p:nvPr/>
            </p:nvSpPr>
            <p:spPr>
              <a:xfrm>
                <a:off x="6826236" y="3387716"/>
                <a:ext cx="369006" cy="57585"/>
              </a:xfrm>
              <a:custGeom>
                <a:avLst/>
                <a:gdLst>
                  <a:gd name="connsiteX0" fmla="*/ 14 w 369006"/>
                  <a:gd name="connsiteY0" fmla="*/ 3184 h 57585"/>
                  <a:gd name="connsiteX1" fmla="*/ 146064 w 369006"/>
                  <a:gd name="connsiteY1" fmla="*/ 22234 h 57585"/>
                  <a:gd name="connsiteX2" fmla="*/ 117489 w 369006"/>
                  <a:gd name="connsiteY2" fmla="*/ 9 h 57585"/>
                  <a:gd name="connsiteX3" fmla="*/ 180989 w 369006"/>
                  <a:gd name="connsiteY3" fmla="*/ 25409 h 57585"/>
                  <a:gd name="connsiteX4" fmla="*/ 193689 w 369006"/>
                  <a:gd name="connsiteY4" fmla="*/ 15884 h 57585"/>
                  <a:gd name="connsiteX5" fmla="*/ 196864 w 369006"/>
                  <a:gd name="connsiteY5" fmla="*/ 38109 h 57585"/>
                  <a:gd name="connsiteX6" fmla="*/ 282589 w 369006"/>
                  <a:gd name="connsiteY6" fmla="*/ 47634 h 57585"/>
                  <a:gd name="connsiteX7" fmla="*/ 206389 w 369006"/>
                  <a:gd name="connsiteY7" fmla="*/ 28584 h 57585"/>
                  <a:gd name="connsiteX8" fmla="*/ 368314 w 369006"/>
                  <a:gd name="connsiteY8" fmla="*/ 57159 h 57585"/>
                  <a:gd name="connsiteX9" fmla="*/ 260364 w 369006"/>
                  <a:gd name="connsiteY9" fmla="*/ 44459 h 57585"/>
                  <a:gd name="connsiteX10" fmla="*/ 152414 w 369006"/>
                  <a:gd name="connsiteY10" fmla="*/ 50809 h 57585"/>
                  <a:gd name="connsiteX11" fmla="*/ 219089 w 369006"/>
                  <a:gd name="connsiteY11" fmla="*/ 57159 h 57585"/>
                  <a:gd name="connsiteX12" fmla="*/ 184164 w 369006"/>
                  <a:gd name="connsiteY12" fmla="*/ 38109 h 57585"/>
                  <a:gd name="connsiteX13" fmla="*/ 155589 w 369006"/>
                  <a:gd name="connsiteY13" fmla="*/ 6359 h 57585"/>
                  <a:gd name="connsiteX14" fmla="*/ 14 w 369006"/>
                  <a:gd name="connsiteY14" fmla="*/ 3184 h 5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9006" h="57585">
                    <a:moveTo>
                      <a:pt x="14" y="3184"/>
                    </a:moveTo>
                    <a:cubicBezTo>
                      <a:pt x="-1574" y="5830"/>
                      <a:pt x="126485" y="22763"/>
                      <a:pt x="146064" y="22234"/>
                    </a:cubicBezTo>
                    <a:cubicBezTo>
                      <a:pt x="165643" y="21705"/>
                      <a:pt x="111668" y="-520"/>
                      <a:pt x="117489" y="9"/>
                    </a:cubicBezTo>
                    <a:cubicBezTo>
                      <a:pt x="123310" y="538"/>
                      <a:pt x="180989" y="25409"/>
                      <a:pt x="180989" y="25409"/>
                    </a:cubicBezTo>
                    <a:cubicBezTo>
                      <a:pt x="193689" y="28055"/>
                      <a:pt x="191043" y="13767"/>
                      <a:pt x="193689" y="15884"/>
                    </a:cubicBezTo>
                    <a:cubicBezTo>
                      <a:pt x="196335" y="18001"/>
                      <a:pt x="182047" y="32817"/>
                      <a:pt x="196864" y="38109"/>
                    </a:cubicBezTo>
                    <a:cubicBezTo>
                      <a:pt x="211681" y="43401"/>
                      <a:pt x="281002" y="49221"/>
                      <a:pt x="282589" y="47634"/>
                    </a:cubicBezTo>
                    <a:cubicBezTo>
                      <a:pt x="284176" y="46047"/>
                      <a:pt x="192102" y="26997"/>
                      <a:pt x="206389" y="28584"/>
                    </a:cubicBezTo>
                    <a:cubicBezTo>
                      <a:pt x="220676" y="30171"/>
                      <a:pt x="359318" y="54513"/>
                      <a:pt x="368314" y="57159"/>
                    </a:cubicBezTo>
                    <a:cubicBezTo>
                      <a:pt x="377310" y="59805"/>
                      <a:pt x="296347" y="45517"/>
                      <a:pt x="260364" y="44459"/>
                    </a:cubicBezTo>
                    <a:cubicBezTo>
                      <a:pt x="224381" y="43401"/>
                      <a:pt x="159293" y="48692"/>
                      <a:pt x="152414" y="50809"/>
                    </a:cubicBezTo>
                    <a:cubicBezTo>
                      <a:pt x="145535" y="52926"/>
                      <a:pt x="213797" y="59276"/>
                      <a:pt x="219089" y="57159"/>
                    </a:cubicBezTo>
                    <a:cubicBezTo>
                      <a:pt x="224381" y="55042"/>
                      <a:pt x="194747" y="46576"/>
                      <a:pt x="184164" y="38109"/>
                    </a:cubicBezTo>
                    <a:cubicBezTo>
                      <a:pt x="173581" y="29642"/>
                      <a:pt x="178872" y="11122"/>
                      <a:pt x="155589" y="6359"/>
                    </a:cubicBezTo>
                    <a:cubicBezTo>
                      <a:pt x="132306" y="1596"/>
                      <a:pt x="1602" y="538"/>
                      <a:pt x="14" y="3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F40A4ABE-1CEC-44CD-C399-8DD8EB2F4ADC}"/>
                  </a:ext>
                </a:extLst>
              </p:cNvPr>
              <p:cNvSpPr/>
              <p:nvPr/>
            </p:nvSpPr>
            <p:spPr>
              <a:xfrm>
                <a:off x="7115153" y="3314517"/>
                <a:ext cx="314507" cy="92276"/>
              </a:xfrm>
              <a:custGeom>
                <a:avLst/>
                <a:gdLst>
                  <a:gd name="connsiteX0" fmla="*/ 22 w 314507"/>
                  <a:gd name="connsiteY0" fmla="*/ 92258 h 92276"/>
                  <a:gd name="connsiteX1" fmla="*/ 114322 w 314507"/>
                  <a:gd name="connsiteY1" fmla="*/ 73208 h 92276"/>
                  <a:gd name="connsiteX2" fmla="*/ 101622 w 314507"/>
                  <a:gd name="connsiteY2" fmla="*/ 41458 h 92276"/>
                  <a:gd name="connsiteX3" fmla="*/ 161947 w 314507"/>
                  <a:gd name="connsiteY3" fmla="*/ 50983 h 92276"/>
                  <a:gd name="connsiteX4" fmla="*/ 127022 w 314507"/>
                  <a:gd name="connsiteY4" fmla="*/ 35108 h 92276"/>
                  <a:gd name="connsiteX5" fmla="*/ 203222 w 314507"/>
                  <a:gd name="connsiteY5" fmla="*/ 44633 h 92276"/>
                  <a:gd name="connsiteX6" fmla="*/ 190522 w 314507"/>
                  <a:gd name="connsiteY6" fmla="*/ 22408 h 92276"/>
                  <a:gd name="connsiteX7" fmla="*/ 196872 w 314507"/>
                  <a:gd name="connsiteY7" fmla="*/ 22408 h 92276"/>
                  <a:gd name="connsiteX8" fmla="*/ 266722 w 314507"/>
                  <a:gd name="connsiteY8" fmla="*/ 25583 h 92276"/>
                  <a:gd name="connsiteX9" fmla="*/ 314347 w 314507"/>
                  <a:gd name="connsiteY9" fmla="*/ 183 h 92276"/>
                  <a:gd name="connsiteX10" fmla="*/ 250847 w 314507"/>
                  <a:gd name="connsiteY10" fmla="*/ 16058 h 92276"/>
                  <a:gd name="connsiteX11" fmla="*/ 127022 w 314507"/>
                  <a:gd name="connsiteY11" fmla="*/ 50983 h 92276"/>
                  <a:gd name="connsiteX12" fmla="*/ 104797 w 314507"/>
                  <a:gd name="connsiteY12" fmla="*/ 70033 h 92276"/>
                  <a:gd name="connsiteX13" fmla="*/ 22 w 314507"/>
                  <a:gd name="connsiteY13" fmla="*/ 92258 h 9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4507" h="92276">
                    <a:moveTo>
                      <a:pt x="22" y="92258"/>
                    </a:moveTo>
                    <a:cubicBezTo>
                      <a:pt x="1609" y="92787"/>
                      <a:pt x="97389" y="81675"/>
                      <a:pt x="114322" y="73208"/>
                    </a:cubicBezTo>
                    <a:cubicBezTo>
                      <a:pt x="131255" y="64741"/>
                      <a:pt x="93685" y="45162"/>
                      <a:pt x="101622" y="41458"/>
                    </a:cubicBezTo>
                    <a:cubicBezTo>
                      <a:pt x="109559" y="37754"/>
                      <a:pt x="157714" y="52041"/>
                      <a:pt x="161947" y="50983"/>
                    </a:cubicBezTo>
                    <a:cubicBezTo>
                      <a:pt x="166180" y="49925"/>
                      <a:pt x="120143" y="36166"/>
                      <a:pt x="127022" y="35108"/>
                    </a:cubicBezTo>
                    <a:cubicBezTo>
                      <a:pt x="133901" y="34050"/>
                      <a:pt x="203222" y="44633"/>
                      <a:pt x="203222" y="44633"/>
                    </a:cubicBezTo>
                    <a:cubicBezTo>
                      <a:pt x="213805" y="42516"/>
                      <a:pt x="191580" y="26112"/>
                      <a:pt x="190522" y="22408"/>
                    </a:cubicBezTo>
                    <a:cubicBezTo>
                      <a:pt x="189464" y="18704"/>
                      <a:pt x="196872" y="22408"/>
                      <a:pt x="196872" y="22408"/>
                    </a:cubicBezTo>
                    <a:cubicBezTo>
                      <a:pt x="209572" y="22937"/>
                      <a:pt x="247143" y="29287"/>
                      <a:pt x="266722" y="25583"/>
                    </a:cubicBezTo>
                    <a:cubicBezTo>
                      <a:pt x="286301" y="21879"/>
                      <a:pt x="316993" y="1770"/>
                      <a:pt x="314347" y="183"/>
                    </a:cubicBezTo>
                    <a:cubicBezTo>
                      <a:pt x="311701" y="-1405"/>
                      <a:pt x="282068" y="7591"/>
                      <a:pt x="250847" y="16058"/>
                    </a:cubicBezTo>
                    <a:cubicBezTo>
                      <a:pt x="219626" y="24525"/>
                      <a:pt x="151364" y="41987"/>
                      <a:pt x="127022" y="50983"/>
                    </a:cubicBezTo>
                    <a:cubicBezTo>
                      <a:pt x="102680" y="59979"/>
                      <a:pt x="126493" y="61037"/>
                      <a:pt x="104797" y="70033"/>
                    </a:cubicBezTo>
                    <a:cubicBezTo>
                      <a:pt x="83101" y="79029"/>
                      <a:pt x="-1565" y="91729"/>
                      <a:pt x="22" y="92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BA607293-DA83-904C-E245-8F8A3426D935}"/>
                  </a:ext>
                </a:extLst>
              </p:cNvPr>
              <p:cNvSpPr/>
              <p:nvPr/>
            </p:nvSpPr>
            <p:spPr>
              <a:xfrm>
                <a:off x="7330495" y="3072825"/>
                <a:ext cx="275214" cy="83754"/>
              </a:xfrm>
              <a:custGeom>
                <a:avLst/>
                <a:gdLst>
                  <a:gd name="connsiteX0" fmla="*/ 580 w 275214"/>
                  <a:gd name="connsiteY0" fmla="*/ 575 h 83754"/>
                  <a:gd name="connsiteX1" fmla="*/ 133930 w 275214"/>
                  <a:gd name="connsiteY1" fmla="*/ 35500 h 83754"/>
                  <a:gd name="connsiteX2" fmla="*/ 267280 w 275214"/>
                  <a:gd name="connsiteY2" fmla="*/ 83125 h 83754"/>
                  <a:gd name="connsiteX3" fmla="*/ 238705 w 275214"/>
                  <a:gd name="connsiteY3" fmla="*/ 64075 h 83754"/>
                  <a:gd name="connsiteX4" fmla="*/ 64080 w 275214"/>
                  <a:gd name="connsiteY4" fmla="*/ 83125 h 83754"/>
                  <a:gd name="connsiteX5" fmla="*/ 149805 w 275214"/>
                  <a:gd name="connsiteY5" fmla="*/ 64075 h 83754"/>
                  <a:gd name="connsiteX6" fmla="*/ 187905 w 275214"/>
                  <a:gd name="connsiteY6" fmla="*/ 64075 h 83754"/>
                  <a:gd name="connsiteX7" fmla="*/ 580 w 275214"/>
                  <a:gd name="connsiteY7" fmla="*/ 575 h 8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14" h="83754">
                    <a:moveTo>
                      <a:pt x="580" y="575"/>
                    </a:moveTo>
                    <a:cubicBezTo>
                      <a:pt x="-8416" y="-4187"/>
                      <a:pt x="89480" y="21742"/>
                      <a:pt x="133930" y="35500"/>
                    </a:cubicBezTo>
                    <a:cubicBezTo>
                      <a:pt x="178380" y="49258"/>
                      <a:pt x="249817" y="78362"/>
                      <a:pt x="267280" y="83125"/>
                    </a:cubicBezTo>
                    <a:cubicBezTo>
                      <a:pt x="284743" y="87888"/>
                      <a:pt x="272572" y="64075"/>
                      <a:pt x="238705" y="64075"/>
                    </a:cubicBezTo>
                    <a:cubicBezTo>
                      <a:pt x="204838" y="64075"/>
                      <a:pt x="78897" y="83125"/>
                      <a:pt x="64080" y="83125"/>
                    </a:cubicBezTo>
                    <a:cubicBezTo>
                      <a:pt x="49263" y="83125"/>
                      <a:pt x="129168" y="67250"/>
                      <a:pt x="149805" y="64075"/>
                    </a:cubicBezTo>
                    <a:cubicBezTo>
                      <a:pt x="170443" y="60900"/>
                      <a:pt x="209072" y="74658"/>
                      <a:pt x="187905" y="64075"/>
                    </a:cubicBezTo>
                    <a:cubicBezTo>
                      <a:pt x="166738" y="53492"/>
                      <a:pt x="9576" y="5337"/>
                      <a:pt x="580" y="5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5315AC7F-354C-C15A-CA72-C9EA67798AB4}"/>
                  </a:ext>
                </a:extLst>
              </p:cNvPr>
              <p:cNvSpPr/>
              <p:nvPr/>
            </p:nvSpPr>
            <p:spPr>
              <a:xfrm>
                <a:off x="7092908" y="3326215"/>
                <a:ext cx="267661" cy="128185"/>
              </a:xfrm>
              <a:custGeom>
                <a:avLst/>
                <a:gdLst>
                  <a:gd name="connsiteX0" fmla="*/ 42 w 267661"/>
                  <a:gd name="connsiteY0" fmla="*/ 128185 h 128185"/>
                  <a:gd name="connsiteX1" fmla="*/ 165142 w 267661"/>
                  <a:gd name="connsiteY1" fmla="*/ 67860 h 128185"/>
                  <a:gd name="connsiteX2" fmla="*/ 69892 w 267661"/>
                  <a:gd name="connsiteY2" fmla="*/ 86910 h 128185"/>
                  <a:gd name="connsiteX3" fmla="*/ 161967 w 267661"/>
                  <a:gd name="connsiteY3" fmla="*/ 58335 h 128185"/>
                  <a:gd name="connsiteX4" fmla="*/ 266742 w 267661"/>
                  <a:gd name="connsiteY4" fmla="*/ 1185 h 128185"/>
                  <a:gd name="connsiteX5" fmla="*/ 209592 w 267661"/>
                  <a:gd name="connsiteY5" fmla="*/ 23410 h 128185"/>
                  <a:gd name="connsiteX6" fmla="*/ 149267 w 267661"/>
                  <a:gd name="connsiteY6" fmla="*/ 67860 h 128185"/>
                  <a:gd name="connsiteX7" fmla="*/ 42 w 267661"/>
                  <a:gd name="connsiteY7" fmla="*/ 128185 h 12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61" h="128185">
                    <a:moveTo>
                      <a:pt x="42" y="128185"/>
                    </a:moveTo>
                    <a:cubicBezTo>
                      <a:pt x="2688" y="128185"/>
                      <a:pt x="153500" y="74739"/>
                      <a:pt x="165142" y="67860"/>
                    </a:cubicBezTo>
                    <a:cubicBezTo>
                      <a:pt x="176784" y="60981"/>
                      <a:pt x="70421" y="88497"/>
                      <a:pt x="69892" y="86910"/>
                    </a:cubicBezTo>
                    <a:cubicBezTo>
                      <a:pt x="69363" y="85323"/>
                      <a:pt x="129159" y="72622"/>
                      <a:pt x="161967" y="58335"/>
                    </a:cubicBezTo>
                    <a:cubicBezTo>
                      <a:pt x="194775" y="44047"/>
                      <a:pt x="258805" y="7006"/>
                      <a:pt x="266742" y="1185"/>
                    </a:cubicBezTo>
                    <a:cubicBezTo>
                      <a:pt x="274679" y="-4636"/>
                      <a:pt x="229171" y="12298"/>
                      <a:pt x="209592" y="23410"/>
                    </a:cubicBezTo>
                    <a:cubicBezTo>
                      <a:pt x="190013" y="34522"/>
                      <a:pt x="179959" y="48281"/>
                      <a:pt x="149267" y="67860"/>
                    </a:cubicBezTo>
                    <a:cubicBezTo>
                      <a:pt x="118575" y="87439"/>
                      <a:pt x="-2604" y="128185"/>
                      <a:pt x="42" y="128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130175CF-4562-E3D0-5A41-932C9DE52C8A}"/>
                  </a:ext>
                </a:extLst>
              </p:cNvPr>
              <p:cNvSpPr/>
              <p:nvPr/>
            </p:nvSpPr>
            <p:spPr>
              <a:xfrm>
                <a:off x="6510849" y="2891624"/>
                <a:ext cx="104398" cy="275342"/>
              </a:xfrm>
              <a:custGeom>
                <a:avLst/>
                <a:gdLst>
                  <a:gd name="connsiteX0" fmla="*/ 61401 w 104398"/>
                  <a:gd name="connsiteY0" fmla="*/ 801 h 275342"/>
                  <a:gd name="connsiteX1" fmla="*/ 26476 w 104398"/>
                  <a:gd name="connsiteY1" fmla="*/ 108751 h 275342"/>
                  <a:gd name="connsiteX2" fmla="*/ 32826 w 104398"/>
                  <a:gd name="connsiteY2" fmla="*/ 184951 h 275342"/>
                  <a:gd name="connsiteX3" fmla="*/ 10601 w 104398"/>
                  <a:gd name="connsiteY3" fmla="*/ 169076 h 275342"/>
                  <a:gd name="connsiteX4" fmla="*/ 42351 w 104398"/>
                  <a:gd name="connsiteY4" fmla="*/ 204001 h 275342"/>
                  <a:gd name="connsiteX5" fmla="*/ 39176 w 104398"/>
                  <a:gd name="connsiteY5" fmla="*/ 229401 h 275342"/>
                  <a:gd name="connsiteX6" fmla="*/ 32826 w 104398"/>
                  <a:gd name="connsiteY6" fmla="*/ 197651 h 275342"/>
                  <a:gd name="connsiteX7" fmla="*/ 102676 w 104398"/>
                  <a:gd name="connsiteY7" fmla="*/ 273851 h 275342"/>
                  <a:gd name="connsiteX8" fmla="*/ 77276 w 104398"/>
                  <a:gd name="connsiteY8" fmla="*/ 242101 h 275342"/>
                  <a:gd name="connsiteX9" fmla="*/ 13776 w 104398"/>
                  <a:gd name="connsiteY9" fmla="*/ 169076 h 275342"/>
                  <a:gd name="connsiteX10" fmla="*/ 16951 w 104398"/>
                  <a:gd name="connsiteY10" fmla="*/ 130976 h 275342"/>
                  <a:gd name="connsiteX11" fmla="*/ 1076 w 104398"/>
                  <a:gd name="connsiteY11" fmla="*/ 169076 h 275342"/>
                  <a:gd name="connsiteX12" fmla="*/ 61401 w 104398"/>
                  <a:gd name="connsiteY12" fmla="*/ 801 h 2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398" h="275342">
                    <a:moveTo>
                      <a:pt x="61401" y="801"/>
                    </a:moveTo>
                    <a:cubicBezTo>
                      <a:pt x="65634" y="-9253"/>
                      <a:pt x="31238" y="78060"/>
                      <a:pt x="26476" y="108751"/>
                    </a:cubicBezTo>
                    <a:cubicBezTo>
                      <a:pt x="21714" y="139442"/>
                      <a:pt x="35472" y="174897"/>
                      <a:pt x="32826" y="184951"/>
                    </a:cubicBezTo>
                    <a:cubicBezTo>
                      <a:pt x="30180" y="195005"/>
                      <a:pt x="9014" y="165901"/>
                      <a:pt x="10601" y="169076"/>
                    </a:cubicBezTo>
                    <a:cubicBezTo>
                      <a:pt x="12188" y="172251"/>
                      <a:pt x="37588" y="193947"/>
                      <a:pt x="42351" y="204001"/>
                    </a:cubicBezTo>
                    <a:cubicBezTo>
                      <a:pt x="47113" y="214055"/>
                      <a:pt x="40764" y="230459"/>
                      <a:pt x="39176" y="229401"/>
                    </a:cubicBezTo>
                    <a:cubicBezTo>
                      <a:pt x="37588" y="228343"/>
                      <a:pt x="22243" y="190243"/>
                      <a:pt x="32826" y="197651"/>
                    </a:cubicBezTo>
                    <a:cubicBezTo>
                      <a:pt x="43409" y="205059"/>
                      <a:pt x="102676" y="273851"/>
                      <a:pt x="102676" y="273851"/>
                    </a:cubicBezTo>
                    <a:cubicBezTo>
                      <a:pt x="110084" y="281259"/>
                      <a:pt x="92093" y="259563"/>
                      <a:pt x="77276" y="242101"/>
                    </a:cubicBezTo>
                    <a:cubicBezTo>
                      <a:pt x="62459" y="224639"/>
                      <a:pt x="23830" y="187597"/>
                      <a:pt x="13776" y="169076"/>
                    </a:cubicBezTo>
                    <a:cubicBezTo>
                      <a:pt x="3722" y="150555"/>
                      <a:pt x="19068" y="130976"/>
                      <a:pt x="16951" y="130976"/>
                    </a:cubicBezTo>
                    <a:cubicBezTo>
                      <a:pt x="14834" y="130976"/>
                      <a:pt x="-4745" y="186538"/>
                      <a:pt x="1076" y="169076"/>
                    </a:cubicBezTo>
                    <a:cubicBezTo>
                      <a:pt x="6897" y="151614"/>
                      <a:pt x="57168" y="10855"/>
                      <a:pt x="61401" y="8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3460453E-AD08-6AFD-0684-9995B001745F}"/>
                  </a:ext>
                </a:extLst>
              </p:cNvPr>
              <p:cNvSpPr/>
              <p:nvPr/>
            </p:nvSpPr>
            <p:spPr>
              <a:xfrm>
                <a:off x="6583562" y="2907442"/>
                <a:ext cx="75015" cy="204625"/>
              </a:xfrm>
              <a:custGeom>
                <a:avLst/>
                <a:gdLst>
                  <a:gd name="connsiteX0" fmla="*/ 74413 w 75015"/>
                  <a:gd name="connsiteY0" fmla="*/ 858 h 204625"/>
                  <a:gd name="connsiteX1" fmla="*/ 36313 w 75015"/>
                  <a:gd name="connsiteY1" fmla="*/ 83408 h 204625"/>
                  <a:gd name="connsiteX2" fmla="*/ 39488 w 75015"/>
                  <a:gd name="connsiteY2" fmla="*/ 118333 h 204625"/>
                  <a:gd name="connsiteX3" fmla="*/ 33138 w 75015"/>
                  <a:gd name="connsiteY3" fmla="*/ 89758 h 204625"/>
                  <a:gd name="connsiteX4" fmla="*/ 36313 w 75015"/>
                  <a:gd name="connsiteY4" fmla="*/ 200883 h 204625"/>
                  <a:gd name="connsiteX5" fmla="*/ 33138 w 75015"/>
                  <a:gd name="connsiteY5" fmla="*/ 172308 h 204625"/>
                  <a:gd name="connsiteX6" fmla="*/ 20438 w 75015"/>
                  <a:gd name="connsiteY6" fmla="*/ 111983 h 204625"/>
                  <a:gd name="connsiteX7" fmla="*/ 1388 w 75015"/>
                  <a:gd name="connsiteY7" fmla="*/ 140558 h 204625"/>
                  <a:gd name="connsiteX8" fmla="*/ 74413 w 75015"/>
                  <a:gd name="connsiteY8" fmla="*/ 858 h 2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015" h="204625">
                    <a:moveTo>
                      <a:pt x="74413" y="858"/>
                    </a:moveTo>
                    <a:cubicBezTo>
                      <a:pt x="80234" y="-8667"/>
                      <a:pt x="42134" y="63829"/>
                      <a:pt x="36313" y="83408"/>
                    </a:cubicBezTo>
                    <a:cubicBezTo>
                      <a:pt x="30492" y="102987"/>
                      <a:pt x="40017" y="117275"/>
                      <a:pt x="39488" y="118333"/>
                    </a:cubicBezTo>
                    <a:cubicBezTo>
                      <a:pt x="38959" y="119391"/>
                      <a:pt x="33667" y="76000"/>
                      <a:pt x="33138" y="89758"/>
                    </a:cubicBezTo>
                    <a:cubicBezTo>
                      <a:pt x="32609" y="103516"/>
                      <a:pt x="36313" y="187125"/>
                      <a:pt x="36313" y="200883"/>
                    </a:cubicBezTo>
                    <a:cubicBezTo>
                      <a:pt x="36313" y="214641"/>
                      <a:pt x="35784" y="187125"/>
                      <a:pt x="33138" y="172308"/>
                    </a:cubicBezTo>
                    <a:cubicBezTo>
                      <a:pt x="30492" y="157491"/>
                      <a:pt x="25730" y="117275"/>
                      <a:pt x="20438" y="111983"/>
                    </a:cubicBezTo>
                    <a:cubicBezTo>
                      <a:pt x="15146" y="106691"/>
                      <a:pt x="-5491" y="155904"/>
                      <a:pt x="1388" y="140558"/>
                    </a:cubicBezTo>
                    <a:cubicBezTo>
                      <a:pt x="8267" y="125212"/>
                      <a:pt x="68592" y="10383"/>
                      <a:pt x="74413" y="8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B23B3947-34AE-2427-5414-D966B3053C36}"/>
                  </a:ext>
                </a:extLst>
              </p:cNvPr>
              <p:cNvSpPr/>
              <p:nvPr/>
            </p:nvSpPr>
            <p:spPr>
              <a:xfrm>
                <a:off x="6816450" y="2833675"/>
                <a:ext cx="282512" cy="179443"/>
              </a:xfrm>
              <a:custGeom>
                <a:avLst/>
                <a:gdLst>
                  <a:gd name="connsiteX0" fmla="*/ 275 w 282512"/>
                  <a:gd name="connsiteY0" fmla="*/ 179400 h 179443"/>
                  <a:gd name="connsiteX1" fmla="*/ 178075 w 282512"/>
                  <a:gd name="connsiteY1" fmla="*/ 46050 h 179443"/>
                  <a:gd name="connsiteX2" fmla="*/ 117750 w 282512"/>
                  <a:gd name="connsiteY2" fmla="*/ 80975 h 179443"/>
                  <a:gd name="connsiteX3" fmla="*/ 251100 w 282512"/>
                  <a:gd name="connsiteY3" fmla="*/ 1600 h 179443"/>
                  <a:gd name="connsiteX4" fmla="*/ 155850 w 282512"/>
                  <a:gd name="connsiteY4" fmla="*/ 61925 h 179443"/>
                  <a:gd name="connsiteX5" fmla="*/ 279675 w 282512"/>
                  <a:gd name="connsiteY5" fmla="*/ 1600 h 179443"/>
                  <a:gd name="connsiteX6" fmla="*/ 225700 w 282512"/>
                  <a:gd name="connsiteY6" fmla="*/ 30175 h 179443"/>
                  <a:gd name="connsiteX7" fmla="*/ 275 w 282512"/>
                  <a:gd name="connsiteY7" fmla="*/ 179400 h 17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12" h="179443">
                    <a:moveTo>
                      <a:pt x="275" y="179400"/>
                    </a:moveTo>
                    <a:cubicBezTo>
                      <a:pt x="-7662" y="182046"/>
                      <a:pt x="158496" y="62454"/>
                      <a:pt x="178075" y="46050"/>
                    </a:cubicBezTo>
                    <a:cubicBezTo>
                      <a:pt x="197654" y="29646"/>
                      <a:pt x="105579" y="88383"/>
                      <a:pt x="117750" y="80975"/>
                    </a:cubicBezTo>
                    <a:cubicBezTo>
                      <a:pt x="129921" y="73567"/>
                      <a:pt x="244750" y="4775"/>
                      <a:pt x="251100" y="1600"/>
                    </a:cubicBezTo>
                    <a:cubicBezTo>
                      <a:pt x="257450" y="-1575"/>
                      <a:pt x="151088" y="61925"/>
                      <a:pt x="155850" y="61925"/>
                    </a:cubicBezTo>
                    <a:cubicBezTo>
                      <a:pt x="160612" y="61925"/>
                      <a:pt x="268033" y="6892"/>
                      <a:pt x="279675" y="1600"/>
                    </a:cubicBezTo>
                    <a:cubicBezTo>
                      <a:pt x="291317" y="-3692"/>
                      <a:pt x="265917" y="3717"/>
                      <a:pt x="225700" y="30175"/>
                    </a:cubicBezTo>
                    <a:cubicBezTo>
                      <a:pt x="185483" y="56633"/>
                      <a:pt x="8212" y="176754"/>
                      <a:pt x="275" y="179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F14480F-3C5A-1E02-5999-33BF9B70C7B6}"/>
                  </a:ext>
                </a:extLst>
              </p:cNvPr>
              <p:cNvSpPr/>
              <p:nvPr/>
            </p:nvSpPr>
            <p:spPr>
              <a:xfrm>
                <a:off x="6781797" y="2742783"/>
                <a:ext cx="457377" cy="98845"/>
              </a:xfrm>
              <a:custGeom>
                <a:avLst/>
                <a:gdLst>
                  <a:gd name="connsiteX0" fmla="*/ 3 w 457377"/>
                  <a:gd name="connsiteY0" fmla="*/ 98842 h 98845"/>
                  <a:gd name="connsiteX1" fmla="*/ 254003 w 457377"/>
                  <a:gd name="connsiteY1" fmla="*/ 32167 h 98845"/>
                  <a:gd name="connsiteX2" fmla="*/ 228603 w 457377"/>
                  <a:gd name="connsiteY2" fmla="*/ 22642 h 98845"/>
                  <a:gd name="connsiteX3" fmla="*/ 412753 w 457377"/>
                  <a:gd name="connsiteY3" fmla="*/ 417 h 98845"/>
                  <a:gd name="connsiteX4" fmla="*/ 361953 w 457377"/>
                  <a:gd name="connsiteY4" fmla="*/ 9942 h 98845"/>
                  <a:gd name="connsiteX5" fmla="*/ 457203 w 457377"/>
                  <a:gd name="connsiteY5" fmla="*/ 32167 h 98845"/>
                  <a:gd name="connsiteX6" fmla="*/ 381003 w 457377"/>
                  <a:gd name="connsiteY6" fmla="*/ 22642 h 98845"/>
                  <a:gd name="connsiteX7" fmla="*/ 225428 w 457377"/>
                  <a:gd name="connsiteY7" fmla="*/ 32167 h 98845"/>
                  <a:gd name="connsiteX8" fmla="*/ 155578 w 457377"/>
                  <a:gd name="connsiteY8" fmla="*/ 35342 h 98845"/>
                  <a:gd name="connsiteX9" fmla="*/ 260353 w 457377"/>
                  <a:gd name="connsiteY9" fmla="*/ 35342 h 98845"/>
                  <a:gd name="connsiteX10" fmla="*/ 3 w 457377"/>
                  <a:gd name="connsiteY10" fmla="*/ 98842 h 9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377" h="98845">
                    <a:moveTo>
                      <a:pt x="3" y="98842"/>
                    </a:moveTo>
                    <a:cubicBezTo>
                      <a:pt x="-1055" y="98313"/>
                      <a:pt x="215903" y="44867"/>
                      <a:pt x="254003" y="32167"/>
                    </a:cubicBezTo>
                    <a:cubicBezTo>
                      <a:pt x="292103" y="19467"/>
                      <a:pt x="202145" y="27934"/>
                      <a:pt x="228603" y="22642"/>
                    </a:cubicBezTo>
                    <a:cubicBezTo>
                      <a:pt x="255061" y="17350"/>
                      <a:pt x="390528" y="2534"/>
                      <a:pt x="412753" y="417"/>
                    </a:cubicBezTo>
                    <a:cubicBezTo>
                      <a:pt x="434978" y="-1700"/>
                      <a:pt x="354545" y="4650"/>
                      <a:pt x="361953" y="9942"/>
                    </a:cubicBezTo>
                    <a:cubicBezTo>
                      <a:pt x="369361" y="15234"/>
                      <a:pt x="454028" y="30050"/>
                      <a:pt x="457203" y="32167"/>
                    </a:cubicBezTo>
                    <a:cubicBezTo>
                      <a:pt x="460378" y="34284"/>
                      <a:pt x="419632" y="22642"/>
                      <a:pt x="381003" y="22642"/>
                    </a:cubicBezTo>
                    <a:cubicBezTo>
                      <a:pt x="342374" y="22642"/>
                      <a:pt x="262999" y="30050"/>
                      <a:pt x="225428" y="32167"/>
                    </a:cubicBezTo>
                    <a:cubicBezTo>
                      <a:pt x="187857" y="34284"/>
                      <a:pt x="149757" y="34813"/>
                      <a:pt x="155578" y="35342"/>
                    </a:cubicBezTo>
                    <a:cubicBezTo>
                      <a:pt x="161399" y="35871"/>
                      <a:pt x="285224" y="25817"/>
                      <a:pt x="260353" y="35342"/>
                    </a:cubicBezTo>
                    <a:cubicBezTo>
                      <a:pt x="235482" y="44867"/>
                      <a:pt x="1061" y="99371"/>
                      <a:pt x="3" y="988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B8F77420-9FAB-EA36-9358-769A8F0F6F02}"/>
                  </a:ext>
                </a:extLst>
              </p:cNvPr>
              <p:cNvSpPr/>
              <p:nvPr/>
            </p:nvSpPr>
            <p:spPr>
              <a:xfrm>
                <a:off x="6621050" y="2840796"/>
                <a:ext cx="222459" cy="266680"/>
              </a:xfrm>
              <a:custGeom>
                <a:avLst/>
                <a:gdLst>
                  <a:gd name="connsiteX0" fmla="*/ 221075 w 222459"/>
                  <a:gd name="connsiteY0" fmla="*/ 829 h 266680"/>
                  <a:gd name="connsiteX1" fmla="*/ 119475 w 222459"/>
                  <a:gd name="connsiteY1" fmla="*/ 105604 h 266680"/>
                  <a:gd name="connsiteX2" fmla="*/ 78200 w 222459"/>
                  <a:gd name="connsiteY2" fmla="*/ 159579 h 266680"/>
                  <a:gd name="connsiteX3" fmla="*/ 81375 w 222459"/>
                  <a:gd name="connsiteY3" fmla="*/ 108779 h 266680"/>
                  <a:gd name="connsiteX4" fmla="*/ 5175 w 222459"/>
                  <a:gd name="connsiteY4" fmla="*/ 261179 h 266680"/>
                  <a:gd name="connsiteX5" fmla="*/ 21050 w 222459"/>
                  <a:gd name="connsiteY5" fmla="*/ 216729 h 266680"/>
                  <a:gd name="connsiteX6" fmla="*/ 135350 w 222459"/>
                  <a:gd name="connsiteY6" fmla="*/ 61154 h 266680"/>
                  <a:gd name="connsiteX7" fmla="*/ 87725 w 222459"/>
                  <a:gd name="connsiteY7" fmla="*/ 108779 h 266680"/>
                  <a:gd name="connsiteX8" fmla="*/ 173450 w 222459"/>
                  <a:gd name="connsiteY8" fmla="*/ 57979 h 266680"/>
                  <a:gd name="connsiteX9" fmla="*/ 221075 w 222459"/>
                  <a:gd name="connsiteY9" fmla="*/ 829 h 26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459" h="266680">
                    <a:moveTo>
                      <a:pt x="221075" y="829"/>
                    </a:moveTo>
                    <a:cubicBezTo>
                      <a:pt x="212079" y="8767"/>
                      <a:pt x="143287" y="79146"/>
                      <a:pt x="119475" y="105604"/>
                    </a:cubicBezTo>
                    <a:cubicBezTo>
                      <a:pt x="95663" y="132062"/>
                      <a:pt x="84550" y="159050"/>
                      <a:pt x="78200" y="159579"/>
                    </a:cubicBezTo>
                    <a:cubicBezTo>
                      <a:pt x="71850" y="160108"/>
                      <a:pt x="93546" y="91846"/>
                      <a:pt x="81375" y="108779"/>
                    </a:cubicBezTo>
                    <a:cubicBezTo>
                      <a:pt x="69204" y="125712"/>
                      <a:pt x="15229" y="243187"/>
                      <a:pt x="5175" y="261179"/>
                    </a:cubicBezTo>
                    <a:cubicBezTo>
                      <a:pt x="-4879" y="279171"/>
                      <a:pt x="-646" y="250067"/>
                      <a:pt x="21050" y="216729"/>
                    </a:cubicBezTo>
                    <a:cubicBezTo>
                      <a:pt x="42746" y="183392"/>
                      <a:pt x="124238" y="79145"/>
                      <a:pt x="135350" y="61154"/>
                    </a:cubicBezTo>
                    <a:cubicBezTo>
                      <a:pt x="146462" y="43163"/>
                      <a:pt x="81375" y="109308"/>
                      <a:pt x="87725" y="108779"/>
                    </a:cubicBezTo>
                    <a:cubicBezTo>
                      <a:pt x="94075" y="108250"/>
                      <a:pt x="153871" y="71737"/>
                      <a:pt x="173450" y="57979"/>
                    </a:cubicBezTo>
                    <a:cubicBezTo>
                      <a:pt x="193029" y="44221"/>
                      <a:pt x="230071" y="-7109"/>
                      <a:pt x="221075" y="8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23430FFE-8DAA-33BE-5F7F-B97164CD8F87}"/>
                  </a:ext>
                </a:extLst>
              </p:cNvPr>
              <p:cNvSpPr/>
              <p:nvPr/>
            </p:nvSpPr>
            <p:spPr>
              <a:xfrm>
                <a:off x="6667500" y="2784454"/>
                <a:ext cx="454026" cy="282599"/>
              </a:xfrm>
              <a:custGeom>
                <a:avLst/>
                <a:gdLst>
                  <a:gd name="connsiteX0" fmla="*/ 454025 w 454026"/>
                  <a:gd name="connsiteY0" fmla="*/ 21 h 282599"/>
                  <a:gd name="connsiteX1" fmla="*/ 231775 w 454026"/>
                  <a:gd name="connsiteY1" fmla="*/ 101621 h 282599"/>
                  <a:gd name="connsiteX2" fmla="*/ 60325 w 454026"/>
                  <a:gd name="connsiteY2" fmla="*/ 257196 h 282599"/>
                  <a:gd name="connsiteX3" fmla="*/ 82550 w 454026"/>
                  <a:gd name="connsiteY3" fmla="*/ 222271 h 282599"/>
                  <a:gd name="connsiteX4" fmla="*/ 0 w 454026"/>
                  <a:gd name="connsiteY4" fmla="*/ 282596 h 282599"/>
                  <a:gd name="connsiteX5" fmla="*/ 82550 w 454026"/>
                  <a:gd name="connsiteY5" fmla="*/ 219096 h 282599"/>
                  <a:gd name="connsiteX6" fmla="*/ 212725 w 454026"/>
                  <a:gd name="connsiteY6" fmla="*/ 82571 h 282599"/>
                  <a:gd name="connsiteX7" fmla="*/ 171450 w 454026"/>
                  <a:gd name="connsiteY7" fmla="*/ 117496 h 282599"/>
                  <a:gd name="connsiteX8" fmla="*/ 288925 w 454026"/>
                  <a:gd name="connsiteY8" fmla="*/ 69871 h 282599"/>
                  <a:gd name="connsiteX9" fmla="*/ 228600 w 454026"/>
                  <a:gd name="connsiteY9" fmla="*/ 92096 h 282599"/>
                  <a:gd name="connsiteX10" fmla="*/ 454025 w 454026"/>
                  <a:gd name="connsiteY10" fmla="*/ 21 h 28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026" h="282599">
                    <a:moveTo>
                      <a:pt x="454025" y="21"/>
                    </a:moveTo>
                    <a:cubicBezTo>
                      <a:pt x="454554" y="1608"/>
                      <a:pt x="297392" y="58759"/>
                      <a:pt x="231775" y="101621"/>
                    </a:cubicBezTo>
                    <a:cubicBezTo>
                      <a:pt x="166158" y="144483"/>
                      <a:pt x="85196" y="237088"/>
                      <a:pt x="60325" y="257196"/>
                    </a:cubicBezTo>
                    <a:cubicBezTo>
                      <a:pt x="35454" y="277304"/>
                      <a:pt x="92604" y="218038"/>
                      <a:pt x="82550" y="222271"/>
                    </a:cubicBezTo>
                    <a:cubicBezTo>
                      <a:pt x="72496" y="226504"/>
                      <a:pt x="0" y="283125"/>
                      <a:pt x="0" y="282596"/>
                    </a:cubicBezTo>
                    <a:cubicBezTo>
                      <a:pt x="0" y="282067"/>
                      <a:pt x="47096" y="252433"/>
                      <a:pt x="82550" y="219096"/>
                    </a:cubicBezTo>
                    <a:cubicBezTo>
                      <a:pt x="118004" y="185759"/>
                      <a:pt x="197908" y="99504"/>
                      <a:pt x="212725" y="82571"/>
                    </a:cubicBezTo>
                    <a:cubicBezTo>
                      <a:pt x="227542" y="65638"/>
                      <a:pt x="158750" y="119613"/>
                      <a:pt x="171450" y="117496"/>
                    </a:cubicBezTo>
                    <a:cubicBezTo>
                      <a:pt x="184150" y="115379"/>
                      <a:pt x="279400" y="74104"/>
                      <a:pt x="288925" y="69871"/>
                    </a:cubicBezTo>
                    <a:cubicBezTo>
                      <a:pt x="298450" y="65638"/>
                      <a:pt x="202671" y="99504"/>
                      <a:pt x="228600" y="92096"/>
                    </a:cubicBezTo>
                    <a:cubicBezTo>
                      <a:pt x="254529" y="84688"/>
                      <a:pt x="453496" y="-1566"/>
                      <a:pt x="454025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D08C8357-B8E1-2A41-ECB5-984834DF56CC}"/>
                  </a:ext>
                </a:extLst>
              </p:cNvPr>
              <p:cNvSpPr/>
              <p:nvPr/>
            </p:nvSpPr>
            <p:spPr>
              <a:xfrm>
                <a:off x="7207250" y="2708275"/>
                <a:ext cx="360321" cy="142722"/>
              </a:xfrm>
              <a:custGeom>
                <a:avLst/>
                <a:gdLst>
                  <a:gd name="connsiteX0" fmla="*/ 0 w 360321"/>
                  <a:gd name="connsiteY0" fmla="*/ 0 h 142722"/>
                  <a:gd name="connsiteX1" fmla="*/ 228600 w 360321"/>
                  <a:gd name="connsiteY1" fmla="*/ 76200 h 142722"/>
                  <a:gd name="connsiteX2" fmla="*/ 174625 w 360321"/>
                  <a:gd name="connsiteY2" fmla="*/ 63500 h 142722"/>
                  <a:gd name="connsiteX3" fmla="*/ 352425 w 360321"/>
                  <a:gd name="connsiteY3" fmla="*/ 139700 h 142722"/>
                  <a:gd name="connsiteX4" fmla="*/ 317500 w 360321"/>
                  <a:gd name="connsiteY4" fmla="*/ 120650 h 142722"/>
                  <a:gd name="connsiteX5" fmla="*/ 212725 w 360321"/>
                  <a:gd name="connsiteY5" fmla="*/ 57150 h 142722"/>
                  <a:gd name="connsiteX6" fmla="*/ 247650 w 360321"/>
                  <a:gd name="connsiteY6" fmla="*/ 85725 h 142722"/>
                  <a:gd name="connsiteX7" fmla="*/ 174625 w 360321"/>
                  <a:gd name="connsiteY7" fmla="*/ 76200 h 142722"/>
                  <a:gd name="connsiteX8" fmla="*/ 177800 w 360321"/>
                  <a:gd name="connsiteY8" fmla="*/ 60325 h 142722"/>
                  <a:gd name="connsiteX9" fmla="*/ 168275 w 360321"/>
                  <a:gd name="connsiteY9" fmla="*/ 60325 h 142722"/>
                  <a:gd name="connsiteX10" fmla="*/ 0 w 360321"/>
                  <a:gd name="connsiteY10" fmla="*/ 0 h 14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321" h="142722">
                    <a:moveTo>
                      <a:pt x="0" y="0"/>
                    </a:moveTo>
                    <a:cubicBezTo>
                      <a:pt x="10054" y="2646"/>
                      <a:pt x="199496" y="65617"/>
                      <a:pt x="228600" y="76200"/>
                    </a:cubicBezTo>
                    <a:cubicBezTo>
                      <a:pt x="257704" y="86783"/>
                      <a:pt x="153988" y="52917"/>
                      <a:pt x="174625" y="63500"/>
                    </a:cubicBezTo>
                    <a:cubicBezTo>
                      <a:pt x="195263" y="74083"/>
                      <a:pt x="328613" y="130175"/>
                      <a:pt x="352425" y="139700"/>
                    </a:cubicBezTo>
                    <a:cubicBezTo>
                      <a:pt x="376238" y="149225"/>
                      <a:pt x="340783" y="134408"/>
                      <a:pt x="317500" y="120650"/>
                    </a:cubicBezTo>
                    <a:cubicBezTo>
                      <a:pt x="294217" y="106892"/>
                      <a:pt x="224367" y="62971"/>
                      <a:pt x="212725" y="57150"/>
                    </a:cubicBezTo>
                    <a:cubicBezTo>
                      <a:pt x="201083" y="51329"/>
                      <a:pt x="254000" y="82550"/>
                      <a:pt x="247650" y="85725"/>
                    </a:cubicBezTo>
                    <a:cubicBezTo>
                      <a:pt x="241300" y="88900"/>
                      <a:pt x="186267" y="80433"/>
                      <a:pt x="174625" y="76200"/>
                    </a:cubicBezTo>
                    <a:cubicBezTo>
                      <a:pt x="162983" y="71967"/>
                      <a:pt x="178858" y="62971"/>
                      <a:pt x="177800" y="60325"/>
                    </a:cubicBezTo>
                    <a:cubicBezTo>
                      <a:pt x="176742" y="57679"/>
                      <a:pt x="191029" y="68263"/>
                      <a:pt x="168275" y="6032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E53F9F3D-3C89-D53D-AA19-DDF96451667F}"/>
                  </a:ext>
                </a:extLst>
              </p:cNvPr>
              <p:cNvSpPr/>
              <p:nvPr/>
            </p:nvSpPr>
            <p:spPr>
              <a:xfrm>
                <a:off x="6972041" y="2790757"/>
                <a:ext cx="385706" cy="73234"/>
              </a:xfrm>
              <a:custGeom>
                <a:avLst/>
                <a:gdLst>
                  <a:gd name="connsiteX0" fmla="*/ 259 w 385706"/>
                  <a:gd name="connsiteY0" fmla="*/ 73093 h 73234"/>
                  <a:gd name="connsiteX1" fmla="*/ 152659 w 385706"/>
                  <a:gd name="connsiteY1" fmla="*/ 28643 h 73234"/>
                  <a:gd name="connsiteX2" fmla="*/ 343159 w 385706"/>
                  <a:gd name="connsiteY2" fmla="*/ 28643 h 73234"/>
                  <a:gd name="connsiteX3" fmla="*/ 251084 w 385706"/>
                  <a:gd name="connsiteY3" fmla="*/ 9593 h 73234"/>
                  <a:gd name="connsiteX4" fmla="*/ 384434 w 385706"/>
                  <a:gd name="connsiteY4" fmla="*/ 41343 h 73234"/>
                  <a:gd name="connsiteX5" fmla="*/ 311409 w 385706"/>
                  <a:gd name="connsiteY5" fmla="*/ 31818 h 73234"/>
                  <a:gd name="connsiteX6" fmla="*/ 197109 w 385706"/>
                  <a:gd name="connsiteY6" fmla="*/ 68 h 73234"/>
                  <a:gd name="connsiteX7" fmla="*/ 117734 w 385706"/>
                  <a:gd name="connsiteY7" fmla="*/ 41343 h 73234"/>
                  <a:gd name="connsiteX8" fmla="*/ 259 w 385706"/>
                  <a:gd name="connsiteY8" fmla="*/ 73093 h 7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06" h="73234">
                    <a:moveTo>
                      <a:pt x="259" y="73093"/>
                    </a:moveTo>
                    <a:cubicBezTo>
                      <a:pt x="6080" y="70976"/>
                      <a:pt x="95509" y="36051"/>
                      <a:pt x="152659" y="28643"/>
                    </a:cubicBezTo>
                    <a:cubicBezTo>
                      <a:pt x="209809" y="21235"/>
                      <a:pt x="326755" y="31818"/>
                      <a:pt x="343159" y="28643"/>
                    </a:cubicBezTo>
                    <a:cubicBezTo>
                      <a:pt x="359563" y="25468"/>
                      <a:pt x="244205" y="7476"/>
                      <a:pt x="251084" y="9593"/>
                    </a:cubicBezTo>
                    <a:cubicBezTo>
                      <a:pt x="257963" y="11710"/>
                      <a:pt x="374380" y="37639"/>
                      <a:pt x="384434" y="41343"/>
                    </a:cubicBezTo>
                    <a:cubicBezTo>
                      <a:pt x="394488" y="45047"/>
                      <a:pt x="342630" y="38697"/>
                      <a:pt x="311409" y="31818"/>
                    </a:cubicBezTo>
                    <a:cubicBezTo>
                      <a:pt x="280188" y="24939"/>
                      <a:pt x="229388" y="-1519"/>
                      <a:pt x="197109" y="68"/>
                    </a:cubicBezTo>
                    <a:cubicBezTo>
                      <a:pt x="164830" y="1655"/>
                      <a:pt x="147367" y="29701"/>
                      <a:pt x="117734" y="41343"/>
                    </a:cubicBezTo>
                    <a:cubicBezTo>
                      <a:pt x="88101" y="52985"/>
                      <a:pt x="-5562" y="75210"/>
                      <a:pt x="259" y="73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5F65B912-6D58-6E1A-A66B-FB858263D21A}"/>
                  </a:ext>
                </a:extLst>
              </p:cNvPr>
              <p:cNvSpPr/>
              <p:nvPr/>
            </p:nvSpPr>
            <p:spPr>
              <a:xfrm>
                <a:off x="6631772" y="2873315"/>
                <a:ext cx="102650" cy="228073"/>
              </a:xfrm>
              <a:custGeom>
                <a:avLst/>
                <a:gdLst>
                  <a:gd name="connsiteX0" fmla="*/ 102403 w 102650"/>
                  <a:gd name="connsiteY0" fmla="*/ 60 h 228073"/>
                  <a:gd name="connsiteX1" fmla="*/ 38903 w 102650"/>
                  <a:gd name="connsiteY1" fmla="*/ 88960 h 228073"/>
                  <a:gd name="connsiteX2" fmla="*/ 3978 w 102650"/>
                  <a:gd name="connsiteY2" fmla="*/ 225485 h 228073"/>
                  <a:gd name="connsiteX3" fmla="*/ 3978 w 102650"/>
                  <a:gd name="connsiteY3" fmla="*/ 171510 h 228073"/>
                  <a:gd name="connsiteX4" fmla="*/ 32553 w 102650"/>
                  <a:gd name="connsiteY4" fmla="*/ 85785 h 228073"/>
                  <a:gd name="connsiteX5" fmla="*/ 13503 w 102650"/>
                  <a:gd name="connsiteY5" fmla="*/ 101660 h 228073"/>
                  <a:gd name="connsiteX6" fmla="*/ 102403 w 102650"/>
                  <a:gd name="connsiteY6" fmla="*/ 60 h 22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0" h="228073">
                    <a:moveTo>
                      <a:pt x="102403" y="60"/>
                    </a:moveTo>
                    <a:cubicBezTo>
                      <a:pt x="106636" y="-2057"/>
                      <a:pt x="55307" y="51389"/>
                      <a:pt x="38903" y="88960"/>
                    </a:cubicBezTo>
                    <a:cubicBezTo>
                      <a:pt x="22499" y="126531"/>
                      <a:pt x="9799" y="211727"/>
                      <a:pt x="3978" y="225485"/>
                    </a:cubicBezTo>
                    <a:cubicBezTo>
                      <a:pt x="-1843" y="239243"/>
                      <a:pt x="-785" y="194793"/>
                      <a:pt x="3978" y="171510"/>
                    </a:cubicBezTo>
                    <a:cubicBezTo>
                      <a:pt x="8740" y="148227"/>
                      <a:pt x="30966" y="97427"/>
                      <a:pt x="32553" y="85785"/>
                    </a:cubicBezTo>
                    <a:cubicBezTo>
                      <a:pt x="34140" y="74143"/>
                      <a:pt x="5036" y="111185"/>
                      <a:pt x="13503" y="101660"/>
                    </a:cubicBezTo>
                    <a:cubicBezTo>
                      <a:pt x="21970" y="92135"/>
                      <a:pt x="98170" y="2177"/>
                      <a:pt x="102403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C62D0CC8-DFF0-57D3-08F1-044616FD6EC1}"/>
                  </a:ext>
                </a:extLst>
              </p:cNvPr>
              <p:cNvSpPr/>
              <p:nvPr/>
            </p:nvSpPr>
            <p:spPr>
              <a:xfrm>
                <a:off x="6556163" y="2911234"/>
                <a:ext cx="67074" cy="229198"/>
              </a:xfrm>
              <a:custGeom>
                <a:avLst/>
                <a:gdLst>
                  <a:gd name="connsiteX0" fmla="*/ 66887 w 67074"/>
                  <a:gd name="connsiteY0" fmla="*/ 241 h 229198"/>
                  <a:gd name="connsiteX1" fmla="*/ 25612 w 67074"/>
                  <a:gd name="connsiteY1" fmla="*/ 73266 h 229198"/>
                  <a:gd name="connsiteX2" fmla="*/ 28787 w 67074"/>
                  <a:gd name="connsiteY2" fmla="*/ 149466 h 229198"/>
                  <a:gd name="connsiteX3" fmla="*/ 16087 w 67074"/>
                  <a:gd name="connsiteY3" fmla="*/ 120891 h 229198"/>
                  <a:gd name="connsiteX4" fmla="*/ 63712 w 67074"/>
                  <a:gd name="connsiteY4" fmla="*/ 222491 h 229198"/>
                  <a:gd name="connsiteX5" fmla="*/ 54187 w 67074"/>
                  <a:gd name="connsiteY5" fmla="*/ 206616 h 229198"/>
                  <a:gd name="connsiteX6" fmla="*/ 6562 w 67074"/>
                  <a:gd name="connsiteY6" fmla="*/ 101841 h 229198"/>
                  <a:gd name="connsiteX7" fmla="*/ 6562 w 67074"/>
                  <a:gd name="connsiteY7" fmla="*/ 98666 h 229198"/>
                  <a:gd name="connsiteX8" fmla="*/ 66887 w 67074"/>
                  <a:gd name="connsiteY8" fmla="*/ 241 h 22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074" h="229198">
                    <a:moveTo>
                      <a:pt x="66887" y="241"/>
                    </a:moveTo>
                    <a:cubicBezTo>
                      <a:pt x="70062" y="-3992"/>
                      <a:pt x="31962" y="48395"/>
                      <a:pt x="25612" y="73266"/>
                    </a:cubicBezTo>
                    <a:cubicBezTo>
                      <a:pt x="19262" y="98137"/>
                      <a:pt x="30375" y="141528"/>
                      <a:pt x="28787" y="149466"/>
                    </a:cubicBezTo>
                    <a:cubicBezTo>
                      <a:pt x="27199" y="157404"/>
                      <a:pt x="10266" y="108720"/>
                      <a:pt x="16087" y="120891"/>
                    </a:cubicBezTo>
                    <a:cubicBezTo>
                      <a:pt x="21908" y="133062"/>
                      <a:pt x="63712" y="222491"/>
                      <a:pt x="63712" y="222491"/>
                    </a:cubicBezTo>
                    <a:cubicBezTo>
                      <a:pt x="70062" y="236779"/>
                      <a:pt x="63712" y="226724"/>
                      <a:pt x="54187" y="206616"/>
                    </a:cubicBezTo>
                    <a:cubicBezTo>
                      <a:pt x="44662" y="186508"/>
                      <a:pt x="6562" y="101841"/>
                      <a:pt x="6562" y="101841"/>
                    </a:cubicBezTo>
                    <a:cubicBezTo>
                      <a:pt x="-1376" y="83849"/>
                      <a:pt x="-2963" y="113483"/>
                      <a:pt x="6562" y="98666"/>
                    </a:cubicBezTo>
                    <a:cubicBezTo>
                      <a:pt x="16087" y="83849"/>
                      <a:pt x="63712" y="4474"/>
                      <a:pt x="66887" y="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24D40EFA-AA20-C4E8-A689-D9974F513213}"/>
                  </a:ext>
                </a:extLst>
              </p:cNvPr>
              <p:cNvSpPr/>
              <p:nvPr/>
            </p:nvSpPr>
            <p:spPr>
              <a:xfrm>
                <a:off x="6991350" y="2745904"/>
                <a:ext cx="519242" cy="73496"/>
              </a:xfrm>
              <a:custGeom>
                <a:avLst/>
                <a:gdLst>
                  <a:gd name="connsiteX0" fmla="*/ 0 w 519242"/>
                  <a:gd name="connsiteY0" fmla="*/ 13171 h 73496"/>
                  <a:gd name="connsiteX1" fmla="*/ 346075 w 519242"/>
                  <a:gd name="connsiteY1" fmla="*/ 60796 h 73496"/>
                  <a:gd name="connsiteX2" fmla="*/ 517525 w 519242"/>
                  <a:gd name="connsiteY2" fmla="*/ 73496 h 73496"/>
                  <a:gd name="connsiteX3" fmla="*/ 422275 w 519242"/>
                  <a:gd name="connsiteY3" fmla="*/ 60796 h 73496"/>
                  <a:gd name="connsiteX4" fmla="*/ 231775 w 519242"/>
                  <a:gd name="connsiteY4" fmla="*/ 471 h 73496"/>
                  <a:gd name="connsiteX5" fmla="*/ 292100 w 519242"/>
                  <a:gd name="connsiteY5" fmla="*/ 32221 h 73496"/>
                  <a:gd name="connsiteX6" fmla="*/ 225425 w 519242"/>
                  <a:gd name="connsiteY6" fmla="*/ 22696 h 73496"/>
                  <a:gd name="connsiteX7" fmla="*/ 307975 w 519242"/>
                  <a:gd name="connsiteY7" fmla="*/ 38571 h 73496"/>
                  <a:gd name="connsiteX8" fmla="*/ 0 w 519242"/>
                  <a:gd name="connsiteY8" fmla="*/ 13171 h 7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242" h="73496">
                    <a:moveTo>
                      <a:pt x="0" y="13171"/>
                    </a:moveTo>
                    <a:lnTo>
                      <a:pt x="346075" y="60796"/>
                    </a:lnTo>
                    <a:cubicBezTo>
                      <a:pt x="432329" y="70850"/>
                      <a:pt x="504825" y="73496"/>
                      <a:pt x="517525" y="73496"/>
                    </a:cubicBezTo>
                    <a:cubicBezTo>
                      <a:pt x="530225" y="73496"/>
                      <a:pt x="469900" y="72967"/>
                      <a:pt x="422275" y="60796"/>
                    </a:cubicBezTo>
                    <a:cubicBezTo>
                      <a:pt x="374650" y="48625"/>
                      <a:pt x="253471" y="5233"/>
                      <a:pt x="231775" y="471"/>
                    </a:cubicBezTo>
                    <a:cubicBezTo>
                      <a:pt x="210079" y="-4291"/>
                      <a:pt x="293158" y="28517"/>
                      <a:pt x="292100" y="32221"/>
                    </a:cubicBezTo>
                    <a:cubicBezTo>
                      <a:pt x="291042" y="35925"/>
                      <a:pt x="222779" y="21638"/>
                      <a:pt x="225425" y="22696"/>
                    </a:cubicBezTo>
                    <a:cubicBezTo>
                      <a:pt x="228071" y="23754"/>
                      <a:pt x="307975" y="38571"/>
                      <a:pt x="307975" y="38571"/>
                    </a:cubicBezTo>
                    <a:lnTo>
                      <a:pt x="0" y="1317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57CBE79C-A7A4-505E-C383-7FF7E4C9A121}"/>
                  </a:ext>
                </a:extLst>
              </p:cNvPr>
              <p:cNvSpPr/>
              <p:nvPr/>
            </p:nvSpPr>
            <p:spPr>
              <a:xfrm>
                <a:off x="5407025" y="3320992"/>
                <a:ext cx="525658" cy="314387"/>
              </a:xfrm>
              <a:custGeom>
                <a:avLst/>
                <a:gdLst>
                  <a:gd name="connsiteX0" fmla="*/ 520700 w 525658"/>
                  <a:gd name="connsiteY0" fmla="*/ 60383 h 314387"/>
                  <a:gd name="connsiteX1" fmla="*/ 285750 w 525658"/>
                  <a:gd name="connsiteY1" fmla="*/ 76258 h 314387"/>
                  <a:gd name="connsiteX2" fmla="*/ 317500 w 525658"/>
                  <a:gd name="connsiteY2" fmla="*/ 66733 h 314387"/>
                  <a:gd name="connsiteX3" fmla="*/ 196850 w 525658"/>
                  <a:gd name="connsiteY3" fmla="*/ 165158 h 314387"/>
                  <a:gd name="connsiteX4" fmla="*/ 161925 w 525658"/>
                  <a:gd name="connsiteY4" fmla="*/ 209608 h 314387"/>
                  <a:gd name="connsiteX5" fmla="*/ 180975 w 525658"/>
                  <a:gd name="connsiteY5" fmla="*/ 165158 h 314387"/>
                  <a:gd name="connsiteX6" fmla="*/ 142875 w 525658"/>
                  <a:gd name="connsiteY6" fmla="*/ 235008 h 314387"/>
                  <a:gd name="connsiteX7" fmla="*/ 114300 w 525658"/>
                  <a:gd name="connsiteY7" fmla="*/ 266758 h 314387"/>
                  <a:gd name="connsiteX8" fmla="*/ 0 w 525658"/>
                  <a:gd name="connsiteY8" fmla="*/ 314383 h 314387"/>
                  <a:gd name="connsiteX9" fmla="*/ 114300 w 525658"/>
                  <a:gd name="connsiteY9" fmla="*/ 269933 h 314387"/>
                  <a:gd name="connsiteX10" fmla="*/ 127000 w 525658"/>
                  <a:gd name="connsiteY10" fmla="*/ 263583 h 314387"/>
                  <a:gd name="connsiteX11" fmla="*/ 107950 w 525658"/>
                  <a:gd name="connsiteY11" fmla="*/ 244533 h 314387"/>
                  <a:gd name="connsiteX12" fmla="*/ 47625 w 525658"/>
                  <a:gd name="connsiteY12" fmla="*/ 203258 h 314387"/>
                  <a:gd name="connsiteX13" fmla="*/ 104775 w 525658"/>
                  <a:gd name="connsiteY13" fmla="*/ 222308 h 314387"/>
                  <a:gd name="connsiteX14" fmla="*/ 107950 w 525658"/>
                  <a:gd name="connsiteY14" fmla="*/ 222308 h 314387"/>
                  <a:gd name="connsiteX15" fmla="*/ 73025 w 525658"/>
                  <a:gd name="connsiteY15" fmla="*/ 193733 h 314387"/>
                  <a:gd name="connsiteX16" fmla="*/ 111125 w 525658"/>
                  <a:gd name="connsiteY16" fmla="*/ 203258 h 314387"/>
                  <a:gd name="connsiteX17" fmla="*/ 85725 w 525658"/>
                  <a:gd name="connsiteY17" fmla="*/ 168333 h 314387"/>
                  <a:gd name="connsiteX18" fmla="*/ 152400 w 525658"/>
                  <a:gd name="connsiteY18" fmla="*/ 168333 h 314387"/>
                  <a:gd name="connsiteX19" fmla="*/ 117475 w 525658"/>
                  <a:gd name="connsiteY19" fmla="*/ 127058 h 314387"/>
                  <a:gd name="connsiteX20" fmla="*/ 200025 w 525658"/>
                  <a:gd name="connsiteY20" fmla="*/ 136583 h 314387"/>
                  <a:gd name="connsiteX21" fmla="*/ 130175 w 525658"/>
                  <a:gd name="connsiteY21" fmla="*/ 73083 h 314387"/>
                  <a:gd name="connsiteX22" fmla="*/ 247650 w 525658"/>
                  <a:gd name="connsiteY22" fmla="*/ 111183 h 314387"/>
                  <a:gd name="connsiteX23" fmla="*/ 187325 w 525658"/>
                  <a:gd name="connsiteY23" fmla="*/ 50858 h 314387"/>
                  <a:gd name="connsiteX24" fmla="*/ 231775 w 525658"/>
                  <a:gd name="connsiteY24" fmla="*/ 101658 h 314387"/>
                  <a:gd name="connsiteX25" fmla="*/ 219075 w 525658"/>
                  <a:gd name="connsiteY25" fmla="*/ 41333 h 314387"/>
                  <a:gd name="connsiteX26" fmla="*/ 171450 w 525658"/>
                  <a:gd name="connsiteY26" fmla="*/ 9583 h 314387"/>
                  <a:gd name="connsiteX27" fmla="*/ 215900 w 525658"/>
                  <a:gd name="connsiteY27" fmla="*/ 60383 h 314387"/>
                  <a:gd name="connsiteX28" fmla="*/ 304800 w 525658"/>
                  <a:gd name="connsiteY28" fmla="*/ 85783 h 314387"/>
                  <a:gd name="connsiteX29" fmla="*/ 263525 w 525658"/>
                  <a:gd name="connsiteY29" fmla="*/ 25458 h 314387"/>
                  <a:gd name="connsiteX30" fmla="*/ 260350 w 525658"/>
                  <a:gd name="connsiteY30" fmla="*/ 22283 h 314387"/>
                  <a:gd name="connsiteX31" fmla="*/ 330200 w 525658"/>
                  <a:gd name="connsiteY31" fmla="*/ 57208 h 314387"/>
                  <a:gd name="connsiteX32" fmla="*/ 349250 w 525658"/>
                  <a:gd name="connsiteY32" fmla="*/ 54033 h 314387"/>
                  <a:gd name="connsiteX33" fmla="*/ 320675 w 525658"/>
                  <a:gd name="connsiteY33" fmla="*/ 12758 h 314387"/>
                  <a:gd name="connsiteX34" fmla="*/ 444500 w 525658"/>
                  <a:gd name="connsiteY34" fmla="*/ 47683 h 314387"/>
                  <a:gd name="connsiteX35" fmla="*/ 409575 w 525658"/>
                  <a:gd name="connsiteY35" fmla="*/ 58 h 314387"/>
                  <a:gd name="connsiteX36" fmla="*/ 444500 w 525658"/>
                  <a:gd name="connsiteY36" fmla="*/ 38158 h 314387"/>
                  <a:gd name="connsiteX37" fmla="*/ 520700 w 525658"/>
                  <a:gd name="connsiteY37" fmla="*/ 60383 h 31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25658" h="314387">
                    <a:moveTo>
                      <a:pt x="520700" y="60383"/>
                    </a:moveTo>
                    <a:cubicBezTo>
                      <a:pt x="494242" y="66733"/>
                      <a:pt x="319617" y="75200"/>
                      <a:pt x="285750" y="76258"/>
                    </a:cubicBezTo>
                    <a:cubicBezTo>
                      <a:pt x="251883" y="77316"/>
                      <a:pt x="332317" y="51916"/>
                      <a:pt x="317500" y="66733"/>
                    </a:cubicBezTo>
                    <a:cubicBezTo>
                      <a:pt x="302683" y="81550"/>
                      <a:pt x="222779" y="141346"/>
                      <a:pt x="196850" y="165158"/>
                    </a:cubicBezTo>
                    <a:cubicBezTo>
                      <a:pt x="170921" y="188970"/>
                      <a:pt x="164571" y="209608"/>
                      <a:pt x="161925" y="209608"/>
                    </a:cubicBezTo>
                    <a:cubicBezTo>
                      <a:pt x="159279" y="209608"/>
                      <a:pt x="184150" y="160925"/>
                      <a:pt x="180975" y="165158"/>
                    </a:cubicBezTo>
                    <a:cubicBezTo>
                      <a:pt x="177800" y="169391"/>
                      <a:pt x="153987" y="218075"/>
                      <a:pt x="142875" y="235008"/>
                    </a:cubicBezTo>
                    <a:cubicBezTo>
                      <a:pt x="131763" y="251941"/>
                      <a:pt x="138112" y="253529"/>
                      <a:pt x="114300" y="266758"/>
                    </a:cubicBezTo>
                    <a:cubicBezTo>
                      <a:pt x="90488" y="279987"/>
                      <a:pt x="0" y="313854"/>
                      <a:pt x="0" y="314383"/>
                    </a:cubicBezTo>
                    <a:cubicBezTo>
                      <a:pt x="0" y="314912"/>
                      <a:pt x="114300" y="269933"/>
                      <a:pt x="114300" y="269933"/>
                    </a:cubicBezTo>
                    <a:cubicBezTo>
                      <a:pt x="135467" y="261466"/>
                      <a:pt x="127000" y="263583"/>
                      <a:pt x="127000" y="263583"/>
                    </a:cubicBezTo>
                    <a:cubicBezTo>
                      <a:pt x="125942" y="259350"/>
                      <a:pt x="121179" y="254587"/>
                      <a:pt x="107950" y="244533"/>
                    </a:cubicBezTo>
                    <a:cubicBezTo>
                      <a:pt x="94721" y="234479"/>
                      <a:pt x="48154" y="206962"/>
                      <a:pt x="47625" y="203258"/>
                    </a:cubicBezTo>
                    <a:cubicBezTo>
                      <a:pt x="47096" y="199554"/>
                      <a:pt x="94721" y="219133"/>
                      <a:pt x="104775" y="222308"/>
                    </a:cubicBezTo>
                    <a:cubicBezTo>
                      <a:pt x="114829" y="225483"/>
                      <a:pt x="113242" y="227071"/>
                      <a:pt x="107950" y="222308"/>
                    </a:cubicBezTo>
                    <a:cubicBezTo>
                      <a:pt x="102658" y="217546"/>
                      <a:pt x="72496" y="196908"/>
                      <a:pt x="73025" y="193733"/>
                    </a:cubicBezTo>
                    <a:cubicBezTo>
                      <a:pt x="73554" y="190558"/>
                      <a:pt x="109008" y="207491"/>
                      <a:pt x="111125" y="203258"/>
                    </a:cubicBezTo>
                    <a:cubicBezTo>
                      <a:pt x="113242" y="199025"/>
                      <a:pt x="78846" y="174154"/>
                      <a:pt x="85725" y="168333"/>
                    </a:cubicBezTo>
                    <a:cubicBezTo>
                      <a:pt x="92604" y="162512"/>
                      <a:pt x="147108" y="175212"/>
                      <a:pt x="152400" y="168333"/>
                    </a:cubicBezTo>
                    <a:cubicBezTo>
                      <a:pt x="157692" y="161454"/>
                      <a:pt x="109538" y="132350"/>
                      <a:pt x="117475" y="127058"/>
                    </a:cubicBezTo>
                    <a:cubicBezTo>
                      <a:pt x="125412" y="121766"/>
                      <a:pt x="197908" y="145579"/>
                      <a:pt x="200025" y="136583"/>
                    </a:cubicBezTo>
                    <a:cubicBezTo>
                      <a:pt x="202142" y="127587"/>
                      <a:pt x="122238" y="77316"/>
                      <a:pt x="130175" y="73083"/>
                    </a:cubicBezTo>
                    <a:cubicBezTo>
                      <a:pt x="138112" y="68850"/>
                      <a:pt x="238125" y="114887"/>
                      <a:pt x="247650" y="111183"/>
                    </a:cubicBezTo>
                    <a:cubicBezTo>
                      <a:pt x="257175" y="107479"/>
                      <a:pt x="189971" y="52445"/>
                      <a:pt x="187325" y="50858"/>
                    </a:cubicBezTo>
                    <a:cubicBezTo>
                      <a:pt x="184679" y="49270"/>
                      <a:pt x="226483" y="103245"/>
                      <a:pt x="231775" y="101658"/>
                    </a:cubicBezTo>
                    <a:cubicBezTo>
                      <a:pt x="237067" y="100071"/>
                      <a:pt x="229129" y="56679"/>
                      <a:pt x="219075" y="41333"/>
                    </a:cubicBezTo>
                    <a:cubicBezTo>
                      <a:pt x="209021" y="25987"/>
                      <a:pt x="171979" y="6408"/>
                      <a:pt x="171450" y="9583"/>
                    </a:cubicBezTo>
                    <a:cubicBezTo>
                      <a:pt x="170921" y="12758"/>
                      <a:pt x="193675" y="47683"/>
                      <a:pt x="215900" y="60383"/>
                    </a:cubicBezTo>
                    <a:cubicBezTo>
                      <a:pt x="238125" y="73083"/>
                      <a:pt x="296863" y="91604"/>
                      <a:pt x="304800" y="85783"/>
                    </a:cubicBezTo>
                    <a:cubicBezTo>
                      <a:pt x="312737" y="79962"/>
                      <a:pt x="270933" y="36041"/>
                      <a:pt x="263525" y="25458"/>
                    </a:cubicBezTo>
                    <a:cubicBezTo>
                      <a:pt x="256117" y="14875"/>
                      <a:pt x="249237" y="16991"/>
                      <a:pt x="260350" y="22283"/>
                    </a:cubicBezTo>
                    <a:cubicBezTo>
                      <a:pt x="271462" y="27575"/>
                      <a:pt x="315383" y="51916"/>
                      <a:pt x="330200" y="57208"/>
                    </a:cubicBezTo>
                    <a:cubicBezTo>
                      <a:pt x="345017" y="62500"/>
                      <a:pt x="350837" y="61441"/>
                      <a:pt x="349250" y="54033"/>
                    </a:cubicBezTo>
                    <a:cubicBezTo>
                      <a:pt x="347663" y="46625"/>
                      <a:pt x="304800" y="13816"/>
                      <a:pt x="320675" y="12758"/>
                    </a:cubicBezTo>
                    <a:cubicBezTo>
                      <a:pt x="336550" y="11700"/>
                      <a:pt x="429683" y="49800"/>
                      <a:pt x="444500" y="47683"/>
                    </a:cubicBezTo>
                    <a:cubicBezTo>
                      <a:pt x="459317" y="45566"/>
                      <a:pt x="409575" y="1645"/>
                      <a:pt x="409575" y="58"/>
                    </a:cubicBezTo>
                    <a:cubicBezTo>
                      <a:pt x="409575" y="-1529"/>
                      <a:pt x="429154" y="29691"/>
                      <a:pt x="444500" y="38158"/>
                    </a:cubicBezTo>
                    <a:cubicBezTo>
                      <a:pt x="459846" y="46625"/>
                      <a:pt x="547158" y="54033"/>
                      <a:pt x="520700" y="603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BFC2BA81-6FFE-A44A-C3C1-356C34B08117}"/>
                  </a:ext>
                </a:extLst>
              </p:cNvPr>
              <p:cNvSpPr/>
              <p:nvPr/>
            </p:nvSpPr>
            <p:spPr>
              <a:xfrm>
                <a:off x="5948891" y="3371846"/>
                <a:ext cx="189626" cy="244611"/>
              </a:xfrm>
              <a:custGeom>
                <a:avLst/>
                <a:gdLst>
                  <a:gd name="connsiteX0" fmla="*/ 1059 w 189626"/>
                  <a:gd name="connsiteY0" fmla="*/ 4 h 244611"/>
                  <a:gd name="connsiteX1" fmla="*/ 86784 w 189626"/>
                  <a:gd name="connsiteY1" fmla="*/ 57154 h 244611"/>
                  <a:gd name="connsiteX2" fmla="*/ 147109 w 189626"/>
                  <a:gd name="connsiteY2" fmla="*/ 127004 h 244611"/>
                  <a:gd name="connsiteX3" fmla="*/ 188384 w 189626"/>
                  <a:gd name="connsiteY3" fmla="*/ 241304 h 244611"/>
                  <a:gd name="connsiteX4" fmla="*/ 178859 w 189626"/>
                  <a:gd name="connsiteY4" fmla="*/ 209554 h 244611"/>
                  <a:gd name="connsiteX5" fmla="*/ 178859 w 189626"/>
                  <a:gd name="connsiteY5" fmla="*/ 165104 h 244611"/>
                  <a:gd name="connsiteX6" fmla="*/ 89959 w 189626"/>
                  <a:gd name="connsiteY6" fmla="*/ 161929 h 244611"/>
                  <a:gd name="connsiteX7" fmla="*/ 105834 w 189626"/>
                  <a:gd name="connsiteY7" fmla="*/ 133354 h 244611"/>
                  <a:gd name="connsiteX8" fmla="*/ 64559 w 189626"/>
                  <a:gd name="connsiteY8" fmla="*/ 73029 h 244611"/>
                  <a:gd name="connsiteX9" fmla="*/ 83609 w 189626"/>
                  <a:gd name="connsiteY9" fmla="*/ 88904 h 244611"/>
                  <a:gd name="connsiteX10" fmla="*/ 42334 w 189626"/>
                  <a:gd name="connsiteY10" fmla="*/ 53979 h 244611"/>
                  <a:gd name="connsiteX11" fmla="*/ 1059 w 189626"/>
                  <a:gd name="connsiteY11" fmla="*/ 4 h 24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9626" h="244611">
                    <a:moveTo>
                      <a:pt x="1059" y="4"/>
                    </a:moveTo>
                    <a:cubicBezTo>
                      <a:pt x="8467" y="533"/>
                      <a:pt x="62442" y="35987"/>
                      <a:pt x="86784" y="57154"/>
                    </a:cubicBezTo>
                    <a:cubicBezTo>
                      <a:pt x="111126" y="78321"/>
                      <a:pt x="130176" y="96312"/>
                      <a:pt x="147109" y="127004"/>
                    </a:cubicBezTo>
                    <a:cubicBezTo>
                      <a:pt x="164042" y="157696"/>
                      <a:pt x="183092" y="227546"/>
                      <a:pt x="188384" y="241304"/>
                    </a:cubicBezTo>
                    <a:cubicBezTo>
                      <a:pt x="193676" y="255062"/>
                      <a:pt x="180446" y="222254"/>
                      <a:pt x="178859" y="209554"/>
                    </a:cubicBezTo>
                    <a:cubicBezTo>
                      <a:pt x="177272" y="196854"/>
                      <a:pt x="193676" y="173042"/>
                      <a:pt x="178859" y="165104"/>
                    </a:cubicBezTo>
                    <a:cubicBezTo>
                      <a:pt x="164042" y="157167"/>
                      <a:pt x="102130" y="167221"/>
                      <a:pt x="89959" y="161929"/>
                    </a:cubicBezTo>
                    <a:cubicBezTo>
                      <a:pt x="77788" y="156637"/>
                      <a:pt x="110067" y="148171"/>
                      <a:pt x="105834" y="133354"/>
                    </a:cubicBezTo>
                    <a:cubicBezTo>
                      <a:pt x="101601" y="118537"/>
                      <a:pt x="64559" y="73029"/>
                      <a:pt x="64559" y="73029"/>
                    </a:cubicBezTo>
                    <a:cubicBezTo>
                      <a:pt x="60855" y="65621"/>
                      <a:pt x="87313" y="92079"/>
                      <a:pt x="83609" y="88904"/>
                    </a:cubicBezTo>
                    <a:cubicBezTo>
                      <a:pt x="79905" y="85729"/>
                      <a:pt x="57680" y="64562"/>
                      <a:pt x="42334" y="53979"/>
                    </a:cubicBezTo>
                    <a:cubicBezTo>
                      <a:pt x="26988" y="43396"/>
                      <a:pt x="-6349" y="-525"/>
                      <a:pt x="1059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8BEAECAF-A0CE-9777-008B-3C057FFD3348}"/>
                  </a:ext>
                </a:extLst>
              </p:cNvPr>
              <p:cNvSpPr/>
              <p:nvPr/>
            </p:nvSpPr>
            <p:spPr>
              <a:xfrm>
                <a:off x="5592708" y="3378200"/>
                <a:ext cx="139049" cy="281865"/>
              </a:xfrm>
              <a:custGeom>
                <a:avLst/>
                <a:gdLst>
                  <a:gd name="connsiteX0" fmla="*/ 128642 w 139049"/>
                  <a:gd name="connsiteY0" fmla="*/ 0 h 281865"/>
                  <a:gd name="connsiteX1" fmla="*/ 11167 w 139049"/>
                  <a:gd name="connsiteY1" fmla="*/ 168275 h 281865"/>
                  <a:gd name="connsiteX2" fmla="*/ 4817 w 139049"/>
                  <a:gd name="connsiteY2" fmla="*/ 193675 h 281865"/>
                  <a:gd name="connsiteX3" fmla="*/ 14342 w 139049"/>
                  <a:gd name="connsiteY3" fmla="*/ 215900 h 281865"/>
                  <a:gd name="connsiteX4" fmla="*/ 134992 w 139049"/>
                  <a:gd name="connsiteY4" fmla="*/ 279400 h 281865"/>
                  <a:gd name="connsiteX5" fmla="*/ 112767 w 139049"/>
                  <a:gd name="connsiteY5" fmla="*/ 269875 h 281865"/>
                  <a:gd name="connsiteX6" fmla="*/ 39742 w 139049"/>
                  <a:gd name="connsiteY6" fmla="*/ 241300 h 281865"/>
                  <a:gd name="connsiteX7" fmla="*/ 17517 w 139049"/>
                  <a:gd name="connsiteY7" fmla="*/ 212725 h 281865"/>
                  <a:gd name="connsiteX8" fmla="*/ 49267 w 139049"/>
                  <a:gd name="connsiteY8" fmla="*/ 98425 h 281865"/>
                  <a:gd name="connsiteX9" fmla="*/ 23867 w 139049"/>
                  <a:gd name="connsiteY9" fmla="*/ 123825 h 281865"/>
                  <a:gd name="connsiteX10" fmla="*/ 128642 w 139049"/>
                  <a:gd name="connsiteY10" fmla="*/ 0 h 28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049" h="281865">
                    <a:moveTo>
                      <a:pt x="128642" y="0"/>
                    </a:moveTo>
                    <a:cubicBezTo>
                      <a:pt x="80223" y="67998"/>
                      <a:pt x="31804" y="135996"/>
                      <a:pt x="11167" y="168275"/>
                    </a:cubicBezTo>
                    <a:cubicBezTo>
                      <a:pt x="-9471" y="200554"/>
                      <a:pt x="4817" y="193675"/>
                      <a:pt x="4817" y="193675"/>
                    </a:cubicBezTo>
                    <a:cubicBezTo>
                      <a:pt x="5346" y="201613"/>
                      <a:pt x="-7354" y="201613"/>
                      <a:pt x="14342" y="215900"/>
                    </a:cubicBezTo>
                    <a:cubicBezTo>
                      <a:pt x="36038" y="230188"/>
                      <a:pt x="134992" y="279400"/>
                      <a:pt x="134992" y="279400"/>
                    </a:cubicBezTo>
                    <a:cubicBezTo>
                      <a:pt x="151396" y="288396"/>
                      <a:pt x="112767" y="269875"/>
                      <a:pt x="112767" y="269875"/>
                    </a:cubicBezTo>
                    <a:cubicBezTo>
                      <a:pt x="96892" y="263525"/>
                      <a:pt x="55617" y="250825"/>
                      <a:pt x="39742" y="241300"/>
                    </a:cubicBezTo>
                    <a:cubicBezTo>
                      <a:pt x="23867" y="231775"/>
                      <a:pt x="15929" y="236538"/>
                      <a:pt x="17517" y="212725"/>
                    </a:cubicBezTo>
                    <a:cubicBezTo>
                      <a:pt x="19105" y="188912"/>
                      <a:pt x="48209" y="113242"/>
                      <a:pt x="49267" y="98425"/>
                    </a:cubicBezTo>
                    <a:cubicBezTo>
                      <a:pt x="50325" y="83608"/>
                      <a:pt x="23867" y="123825"/>
                      <a:pt x="23867" y="123825"/>
                    </a:cubicBezTo>
                    <a:lnTo>
                      <a:pt x="12864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6818AD42-6F9F-E0C1-5773-0866DC12B0BD}"/>
                  </a:ext>
                </a:extLst>
              </p:cNvPr>
              <p:cNvSpPr/>
              <p:nvPr/>
            </p:nvSpPr>
            <p:spPr>
              <a:xfrm>
                <a:off x="5580731" y="3413726"/>
                <a:ext cx="67877" cy="197800"/>
              </a:xfrm>
              <a:custGeom>
                <a:avLst/>
                <a:gdLst>
                  <a:gd name="connsiteX0" fmla="*/ 67594 w 67877"/>
                  <a:gd name="connsiteY0" fmla="*/ 2574 h 197800"/>
                  <a:gd name="connsiteX1" fmla="*/ 16794 w 67877"/>
                  <a:gd name="connsiteY1" fmla="*/ 116874 h 197800"/>
                  <a:gd name="connsiteX2" fmla="*/ 16794 w 67877"/>
                  <a:gd name="connsiteY2" fmla="*/ 196249 h 197800"/>
                  <a:gd name="connsiteX3" fmla="*/ 13619 w 67877"/>
                  <a:gd name="connsiteY3" fmla="*/ 164499 h 197800"/>
                  <a:gd name="connsiteX4" fmla="*/ 10444 w 67877"/>
                  <a:gd name="connsiteY4" fmla="*/ 104174 h 197800"/>
                  <a:gd name="connsiteX5" fmla="*/ 919 w 67877"/>
                  <a:gd name="connsiteY5" fmla="*/ 129574 h 197800"/>
                  <a:gd name="connsiteX6" fmla="*/ 35844 w 67877"/>
                  <a:gd name="connsiteY6" fmla="*/ 43849 h 197800"/>
                  <a:gd name="connsiteX7" fmla="*/ 67594 w 67877"/>
                  <a:gd name="connsiteY7" fmla="*/ 2574 h 19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77" h="197800">
                    <a:moveTo>
                      <a:pt x="67594" y="2574"/>
                    </a:moveTo>
                    <a:cubicBezTo>
                      <a:pt x="64419" y="14745"/>
                      <a:pt x="25261" y="84595"/>
                      <a:pt x="16794" y="116874"/>
                    </a:cubicBezTo>
                    <a:cubicBezTo>
                      <a:pt x="8327" y="149153"/>
                      <a:pt x="17323" y="188312"/>
                      <a:pt x="16794" y="196249"/>
                    </a:cubicBezTo>
                    <a:cubicBezTo>
                      <a:pt x="16265" y="204187"/>
                      <a:pt x="14677" y="179845"/>
                      <a:pt x="13619" y="164499"/>
                    </a:cubicBezTo>
                    <a:cubicBezTo>
                      <a:pt x="12561" y="149153"/>
                      <a:pt x="12561" y="109995"/>
                      <a:pt x="10444" y="104174"/>
                    </a:cubicBezTo>
                    <a:cubicBezTo>
                      <a:pt x="8327" y="98353"/>
                      <a:pt x="-3314" y="139628"/>
                      <a:pt x="919" y="129574"/>
                    </a:cubicBezTo>
                    <a:cubicBezTo>
                      <a:pt x="5152" y="119520"/>
                      <a:pt x="25261" y="63428"/>
                      <a:pt x="35844" y="43849"/>
                    </a:cubicBezTo>
                    <a:cubicBezTo>
                      <a:pt x="46427" y="24270"/>
                      <a:pt x="70769" y="-9597"/>
                      <a:pt x="67594" y="25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92C090A8-4F1E-FC62-CB9B-917558C27D25}"/>
                  </a:ext>
                </a:extLst>
              </p:cNvPr>
              <p:cNvSpPr/>
              <p:nvPr/>
            </p:nvSpPr>
            <p:spPr>
              <a:xfrm>
                <a:off x="5851353" y="3510990"/>
                <a:ext cx="263957" cy="168848"/>
              </a:xfrm>
              <a:custGeom>
                <a:avLst/>
                <a:gdLst>
                  <a:gd name="connsiteX0" fmla="*/ 263697 w 263957"/>
                  <a:gd name="connsiteY0" fmla="*/ 560 h 168848"/>
                  <a:gd name="connsiteX1" fmla="*/ 114472 w 263957"/>
                  <a:gd name="connsiteY1" fmla="*/ 79935 h 168848"/>
                  <a:gd name="connsiteX2" fmla="*/ 172 w 263957"/>
                  <a:gd name="connsiteY2" fmla="*/ 168835 h 168848"/>
                  <a:gd name="connsiteX3" fmla="*/ 139872 w 263957"/>
                  <a:gd name="connsiteY3" fmla="*/ 73585 h 168848"/>
                  <a:gd name="connsiteX4" fmla="*/ 76372 w 263957"/>
                  <a:gd name="connsiteY4" fmla="*/ 121210 h 168848"/>
                  <a:gd name="connsiteX5" fmla="*/ 263697 w 263957"/>
                  <a:gd name="connsiteY5" fmla="*/ 560 h 16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957" h="168848">
                    <a:moveTo>
                      <a:pt x="263697" y="560"/>
                    </a:moveTo>
                    <a:cubicBezTo>
                      <a:pt x="270047" y="-6319"/>
                      <a:pt x="158393" y="51889"/>
                      <a:pt x="114472" y="79935"/>
                    </a:cubicBezTo>
                    <a:cubicBezTo>
                      <a:pt x="70551" y="107981"/>
                      <a:pt x="-4061" y="169893"/>
                      <a:pt x="172" y="168835"/>
                    </a:cubicBezTo>
                    <a:cubicBezTo>
                      <a:pt x="4405" y="167777"/>
                      <a:pt x="127172" y="81522"/>
                      <a:pt x="139872" y="73585"/>
                    </a:cubicBezTo>
                    <a:cubicBezTo>
                      <a:pt x="152572" y="65648"/>
                      <a:pt x="57851" y="130735"/>
                      <a:pt x="76372" y="121210"/>
                    </a:cubicBezTo>
                    <a:cubicBezTo>
                      <a:pt x="94893" y="111685"/>
                      <a:pt x="257347" y="7439"/>
                      <a:pt x="263697" y="5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A4CBF31B-6C3B-F578-4106-E491790201B7}"/>
                  </a:ext>
                </a:extLst>
              </p:cNvPr>
              <p:cNvSpPr/>
              <p:nvPr/>
            </p:nvSpPr>
            <p:spPr>
              <a:xfrm>
                <a:off x="5994056" y="3413095"/>
                <a:ext cx="83478" cy="133558"/>
              </a:xfrm>
              <a:custGeom>
                <a:avLst/>
                <a:gdLst>
                  <a:gd name="connsiteX0" fmla="*/ 344 w 83478"/>
                  <a:gd name="connsiteY0" fmla="*/ 30 h 133558"/>
                  <a:gd name="connsiteX1" fmla="*/ 47969 w 83478"/>
                  <a:gd name="connsiteY1" fmla="*/ 82580 h 133558"/>
                  <a:gd name="connsiteX2" fmla="*/ 38444 w 83478"/>
                  <a:gd name="connsiteY2" fmla="*/ 133380 h 133558"/>
                  <a:gd name="connsiteX3" fmla="*/ 79719 w 83478"/>
                  <a:gd name="connsiteY3" fmla="*/ 98455 h 133558"/>
                  <a:gd name="connsiteX4" fmla="*/ 76544 w 83478"/>
                  <a:gd name="connsiteY4" fmla="*/ 73055 h 133558"/>
                  <a:gd name="connsiteX5" fmla="*/ 344 w 83478"/>
                  <a:gd name="connsiteY5" fmla="*/ 30 h 13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78" h="133558">
                    <a:moveTo>
                      <a:pt x="344" y="30"/>
                    </a:moveTo>
                    <a:cubicBezTo>
                      <a:pt x="-4418" y="1617"/>
                      <a:pt x="41619" y="60355"/>
                      <a:pt x="47969" y="82580"/>
                    </a:cubicBezTo>
                    <a:cubicBezTo>
                      <a:pt x="54319" y="104805"/>
                      <a:pt x="33152" y="130734"/>
                      <a:pt x="38444" y="133380"/>
                    </a:cubicBezTo>
                    <a:cubicBezTo>
                      <a:pt x="43736" y="136026"/>
                      <a:pt x="73369" y="108509"/>
                      <a:pt x="79719" y="98455"/>
                    </a:cubicBezTo>
                    <a:cubicBezTo>
                      <a:pt x="86069" y="88401"/>
                      <a:pt x="83952" y="86284"/>
                      <a:pt x="76544" y="73055"/>
                    </a:cubicBezTo>
                    <a:cubicBezTo>
                      <a:pt x="69136" y="59826"/>
                      <a:pt x="5106" y="-1557"/>
                      <a:pt x="344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CA548366-E82E-147F-0265-3C0289BB3994}"/>
                  </a:ext>
                </a:extLst>
              </p:cNvPr>
              <p:cNvSpPr/>
              <p:nvPr/>
            </p:nvSpPr>
            <p:spPr>
              <a:xfrm>
                <a:off x="5777329" y="3527111"/>
                <a:ext cx="305995" cy="124713"/>
              </a:xfrm>
              <a:custGeom>
                <a:avLst/>
                <a:gdLst>
                  <a:gd name="connsiteX0" fmla="*/ 305971 w 305995"/>
                  <a:gd name="connsiteY0" fmla="*/ 314 h 124713"/>
                  <a:gd name="connsiteX1" fmla="*/ 137696 w 305995"/>
                  <a:gd name="connsiteY1" fmla="*/ 70164 h 124713"/>
                  <a:gd name="connsiteX2" fmla="*/ 1171 w 305995"/>
                  <a:gd name="connsiteY2" fmla="*/ 124139 h 124713"/>
                  <a:gd name="connsiteX3" fmla="*/ 77371 w 305995"/>
                  <a:gd name="connsiteY3" fmla="*/ 95564 h 124713"/>
                  <a:gd name="connsiteX4" fmla="*/ 175796 w 305995"/>
                  <a:gd name="connsiteY4" fmla="*/ 47939 h 124713"/>
                  <a:gd name="connsiteX5" fmla="*/ 150396 w 305995"/>
                  <a:gd name="connsiteY5" fmla="*/ 44764 h 124713"/>
                  <a:gd name="connsiteX6" fmla="*/ 305971 w 305995"/>
                  <a:gd name="connsiteY6" fmla="*/ 314 h 12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995" h="124713">
                    <a:moveTo>
                      <a:pt x="305971" y="314"/>
                    </a:moveTo>
                    <a:cubicBezTo>
                      <a:pt x="303854" y="4547"/>
                      <a:pt x="188496" y="49527"/>
                      <a:pt x="137696" y="70164"/>
                    </a:cubicBezTo>
                    <a:cubicBezTo>
                      <a:pt x="86896" y="90801"/>
                      <a:pt x="11225" y="119906"/>
                      <a:pt x="1171" y="124139"/>
                    </a:cubicBezTo>
                    <a:cubicBezTo>
                      <a:pt x="-8883" y="128372"/>
                      <a:pt x="48267" y="108264"/>
                      <a:pt x="77371" y="95564"/>
                    </a:cubicBezTo>
                    <a:cubicBezTo>
                      <a:pt x="106475" y="82864"/>
                      <a:pt x="163625" y="56406"/>
                      <a:pt x="175796" y="47939"/>
                    </a:cubicBezTo>
                    <a:cubicBezTo>
                      <a:pt x="187967" y="39472"/>
                      <a:pt x="127113" y="53760"/>
                      <a:pt x="150396" y="44764"/>
                    </a:cubicBezTo>
                    <a:cubicBezTo>
                      <a:pt x="173679" y="35768"/>
                      <a:pt x="308088" y="-3919"/>
                      <a:pt x="305971" y="3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A9F5887D-2161-B214-B559-678B52150F43}"/>
                  </a:ext>
                </a:extLst>
              </p:cNvPr>
              <p:cNvSpPr/>
              <p:nvPr/>
            </p:nvSpPr>
            <p:spPr>
              <a:xfrm>
                <a:off x="5618427" y="3374860"/>
                <a:ext cx="129144" cy="264340"/>
              </a:xfrm>
              <a:custGeom>
                <a:avLst/>
                <a:gdLst>
                  <a:gd name="connsiteX0" fmla="*/ 74348 w 129144"/>
                  <a:gd name="connsiteY0" fmla="*/ 165 h 264340"/>
                  <a:gd name="connsiteX1" fmla="*/ 39423 w 129144"/>
                  <a:gd name="connsiteY1" fmla="*/ 123990 h 264340"/>
                  <a:gd name="connsiteX2" fmla="*/ 42598 w 129144"/>
                  <a:gd name="connsiteY2" fmla="*/ 174790 h 264340"/>
                  <a:gd name="connsiteX3" fmla="*/ 29898 w 129144"/>
                  <a:gd name="connsiteY3" fmla="*/ 123990 h 264340"/>
                  <a:gd name="connsiteX4" fmla="*/ 48948 w 129144"/>
                  <a:gd name="connsiteY4" fmla="*/ 197015 h 264340"/>
                  <a:gd name="connsiteX5" fmla="*/ 29898 w 129144"/>
                  <a:gd name="connsiteY5" fmla="*/ 187490 h 264340"/>
                  <a:gd name="connsiteX6" fmla="*/ 58473 w 129144"/>
                  <a:gd name="connsiteY6" fmla="*/ 225590 h 264340"/>
                  <a:gd name="connsiteX7" fmla="*/ 39423 w 129144"/>
                  <a:gd name="connsiteY7" fmla="*/ 216065 h 264340"/>
                  <a:gd name="connsiteX8" fmla="*/ 125148 w 129144"/>
                  <a:gd name="connsiteY8" fmla="*/ 263690 h 264340"/>
                  <a:gd name="connsiteX9" fmla="*/ 109273 w 129144"/>
                  <a:gd name="connsiteY9" fmla="*/ 241465 h 264340"/>
                  <a:gd name="connsiteX10" fmla="*/ 58473 w 129144"/>
                  <a:gd name="connsiteY10" fmla="*/ 209715 h 264340"/>
                  <a:gd name="connsiteX11" fmla="*/ 29898 w 129144"/>
                  <a:gd name="connsiteY11" fmla="*/ 152565 h 264340"/>
                  <a:gd name="connsiteX12" fmla="*/ 23548 w 129144"/>
                  <a:gd name="connsiteY12" fmla="*/ 177965 h 264340"/>
                  <a:gd name="connsiteX13" fmla="*/ 23548 w 129144"/>
                  <a:gd name="connsiteY13" fmla="*/ 101765 h 264340"/>
                  <a:gd name="connsiteX14" fmla="*/ 1323 w 129144"/>
                  <a:gd name="connsiteY14" fmla="*/ 152565 h 264340"/>
                  <a:gd name="connsiteX15" fmla="*/ 74348 w 129144"/>
                  <a:gd name="connsiteY15" fmla="*/ 165 h 26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144" h="264340">
                    <a:moveTo>
                      <a:pt x="74348" y="165"/>
                    </a:moveTo>
                    <a:cubicBezTo>
                      <a:pt x="80698" y="-4597"/>
                      <a:pt x="44715" y="94886"/>
                      <a:pt x="39423" y="123990"/>
                    </a:cubicBezTo>
                    <a:cubicBezTo>
                      <a:pt x="34131" y="153094"/>
                      <a:pt x="44185" y="174790"/>
                      <a:pt x="42598" y="174790"/>
                    </a:cubicBezTo>
                    <a:cubicBezTo>
                      <a:pt x="41011" y="174790"/>
                      <a:pt x="28840" y="120286"/>
                      <a:pt x="29898" y="123990"/>
                    </a:cubicBezTo>
                    <a:cubicBezTo>
                      <a:pt x="30956" y="127694"/>
                      <a:pt x="48948" y="186432"/>
                      <a:pt x="48948" y="197015"/>
                    </a:cubicBezTo>
                    <a:cubicBezTo>
                      <a:pt x="48948" y="207598"/>
                      <a:pt x="28311" y="182728"/>
                      <a:pt x="29898" y="187490"/>
                    </a:cubicBezTo>
                    <a:cubicBezTo>
                      <a:pt x="31485" y="192252"/>
                      <a:pt x="58473" y="225590"/>
                      <a:pt x="58473" y="225590"/>
                    </a:cubicBezTo>
                    <a:cubicBezTo>
                      <a:pt x="60060" y="230352"/>
                      <a:pt x="28311" y="209715"/>
                      <a:pt x="39423" y="216065"/>
                    </a:cubicBezTo>
                    <a:cubicBezTo>
                      <a:pt x="50535" y="222415"/>
                      <a:pt x="113506" y="259457"/>
                      <a:pt x="125148" y="263690"/>
                    </a:cubicBezTo>
                    <a:cubicBezTo>
                      <a:pt x="136790" y="267923"/>
                      <a:pt x="120385" y="250461"/>
                      <a:pt x="109273" y="241465"/>
                    </a:cubicBezTo>
                    <a:cubicBezTo>
                      <a:pt x="98161" y="232469"/>
                      <a:pt x="71702" y="224532"/>
                      <a:pt x="58473" y="209715"/>
                    </a:cubicBezTo>
                    <a:cubicBezTo>
                      <a:pt x="45244" y="194898"/>
                      <a:pt x="35719" y="157857"/>
                      <a:pt x="29898" y="152565"/>
                    </a:cubicBezTo>
                    <a:cubicBezTo>
                      <a:pt x="24077" y="147273"/>
                      <a:pt x="24606" y="186432"/>
                      <a:pt x="23548" y="177965"/>
                    </a:cubicBezTo>
                    <a:cubicBezTo>
                      <a:pt x="22490" y="169498"/>
                      <a:pt x="27252" y="105998"/>
                      <a:pt x="23548" y="101765"/>
                    </a:cubicBezTo>
                    <a:cubicBezTo>
                      <a:pt x="19844" y="97532"/>
                      <a:pt x="-6085" y="165794"/>
                      <a:pt x="1323" y="152565"/>
                    </a:cubicBezTo>
                    <a:cubicBezTo>
                      <a:pt x="8731" y="139336"/>
                      <a:pt x="67998" y="4927"/>
                      <a:pt x="74348" y="1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814B51BB-16AF-4F93-4D9F-959D10C61EB2}"/>
                  </a:ext>
                </a:extLst>
              </p:cNvPr>
              <p:cNvSpPr/>
              <p:nvPr/>
            </p:nvSpPr>
            <p:spPr>
              <a:xfrm>
                <a:off x="5736803" y="3549650"/>
                <a:ext cx="279822" cy="117481"/>
              </a:xfrm>
              <a:custGeom>
                <a:avLst/>
                <a:gdLst>
                  <a:gd name="connsiteX0" fmla="*/ 279822 w 279822"/>
                  <a:gd name="connsiteY0" fmla="*/ 0 h 117481"/>
                  <a:gd name="connsiteX1" fmla="*/ 155997 w 279822"/>
                  <a:gd name="connsiteY1" fmla="*/ 79375 h 117481"/>
                  <a:gd name="connsiteX2" fmla="*/ 422 w 279822"/>
                  <a:gd name="connsiteY2" fmla="*/ 117475 h 117481"/>
                  <a:gd name="connsiteX3" fmla="*/ 108372 w 279822"/>
                  <a:gd name="connsiteY3" fmla="*/ 82550 h 117481"/>
                  <a:gd name="connsiteX4" fmla="*/ 57572 w 279822"/>
                  <a:gd name="connsiteY4" fmla="*/ 95250 h 117481"/>
                  <a:gd name="connsiteX5" fmla="*/ 171872 w 279822"/>
                  <a:gd name="connsiteY5" fmla="*/ 57150 h 117481"/>
                  <a:gd name="connsiteX6" fmla="*/ 279822 w 279822"/>
                  <a:gd name="connsiteY6" fmla="*/ 0 h 11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822" h="117481">
                    <a:moveTo>
                      <a:pt x="279822" y="0"/>
                    </a:moveTo>
                    <a:cubicBezTo>
                      <a:pt x="241193" y="29898"/>
                      <a:pt x="202564" y="59796"/>
                      <a:pt x="155997" y="79375"/>
                    </a:cubicBezTo>
                    <a:cubicBezTo>
                      <a:pt x="109430" y="98954"/>
                      <a:pt x="8359" y="116946"/>
                      <a:pt x="422" y="117475"/>
                    </a:cubicBezTo>
                    <a:cubicBezTo>
                      <a:pt x="-7516" y="118004"/>
                      <a:pt x="98847" y="86254"/>
                      <a:pt x="108372" y="82550"/>
                    </a:cubicBezTo>
                    <a:cubicBezTo>
                      <a:pt x="117897" y="78846"/>
                      <a:pt x="46989" y="99483"/>
                      <a:pt x="57572" y="95250"/>
                    </a:cubicBezTo>
                    <a:cubicBezTo>
                      <a:pt x="68155" y="91017"/>
                      <a:pt x="171872" y="57150"/>
                      <a:pt x="171872" y="57150"/>
                    </a:cubicBezTo>
                    <a:lnTo>
                      <a:pt x="27982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951EEEF8-1A55-6835-FB65-564626EA01D6}"/>
                  </a:ext>
                </a:extLst>
              </p:cNvPr>
              <p:cNvSpPr/>
              <p:nvPr/>
            </p:nvSpPr>
            <p:spPr>
              <a:xfrm>
                <a:off x="5390855" y="3499293"/>
                <a:ext cx="474113" cy="298008"/>
              </a:xfrm>
              <a:custGeom>
                <a:avLst/>
                <a:gdLst>
                  <a:gd name="connsiteX0" fmla="*/ 206670 w 474113"/>
                  <a:gd name="connsiteY0" fmla="*/ 2732 h 298008"/>
                  <a:gd name="connsiteX1" fmla="*/ 171745 w 474113"/>
                  <a:gd name="connsiteY1" fmla="*/ 63057 h 298008"/>
                  <a:gd name="connsiteX2" fmla="*/ 295 w 474113"/>
                  <a:gd name="connsiteY2" fmla="*/ 113857 h 298008"/>
                  <a:gd name="connsiteX3" fmla="*/ 127295 w 474113"/>
                  <a:gd name="connsiteY3" fmla="*/ 97982 h 298008"/>
                  <a:gd name="connsiteX4" fmla="*/ 111420 w 474113"/>
                  <a:gd name="connsiteY4" fmla="*/ 123382 h 298008"/>
                  <a:gd name="connsiteX5" fmla="*/ 66970 w 474113"/>
                  <a:gd name="connsiteY5" fmla="*/ 183707 h 298008"/>
                  <a:gd name="connsiteX6" fmla="*/ 133645 w 474113"/>
                  <a:gd name="connsiteY6" fmla="*/ 120207 h 298008"/>
                  <a:gd name="connsiteX7" fmla="*/ 165395 w 474113"/>
                  <a:gd name="connsiteY7" fmla="*/ 88457 h 298008"/>
                  <a:gd name="connsiteX8" fmla="*/ 146345 w 474113"/>
                  <a:gd name="connsiteY8" fmla="*/ 129732 h 298008"/>
                  <a:gd name="connsiteX9" fmla="*/ 133645 w 474113"/>
                  <a:gd name="connsiteY9" fmla="*/ 253557 h 298008"/>
                  <a:gd name="connsiteX10" fmla="*/ 155870 w 474113"/>
                  <a:gd name="connsiteY10" fmla="*/ 148782 h 298008"/>
                  <a:gd name="connsiteX11" fmla="*/ 184445 w 474113"/>
                  <a:gd name="connsiteY11" fmla="*/ 221807 h 298008"/>
                  <a:gd name="connsiteX12" fmla="*/ 200320 w 474113"/>
                  <a:gd name="connsiteY12" fmla="*/ 174182 h 298008"/>
                  <a:gd name="connsiteX13" fmla="*/ 187620 w 474113"/>
                  <a:gd name="connsiteY13" fmla="*/ 298007 h 298008"/>
                  <a:gd name="connsiteX14" fmla="*/ 241595 w 474113"/>
                  <a:gd name="connsiteY14" fmla="*/ 171007 h 298008"/>
                  <a:gd name="connsiteX15" fmla="*/ 238420 w 474113"/>
                  <a:gd name="connsiteY15" fmla="*/ 190057 h 298008"/>
                  <a:gd name="connsiteX16" fmla="*/ 235245 w 474113"/>
                  <a:gd name="connsiteY16" fmla="*/ 231332 h 298008"/>
                  <a:gd name="connsiteX17" fmla="*/ 305095 w 474113"/>
                  <a:gd name="connsiteY17" fmla="*/ 171007 h 298008"/>
                  <a:gd name="connsiteX18" fmla="*/ 270170 w 474113"/>
                  <a:gd name="connsiteY18" fmla="*/ 218632 h 298008"/>
                  <a:gd name="connsiteX19" fmla="*/ 330495 w 474113"/>
                  <a:gd name="connsiteY19" fmla="*/ 171007 h 298008"/>
                  <a:gd name="connsiteX20" fmla="*/ 276520 w 474113"/>
                  <a:gd name="connsiteY20" fmla="*/ 253557 h 298008"/>
                  <a:gd name="connsiteX21" fmla="*/ 355895 w 474113"/>
                  <a:gd name="connsiteY21" fmla="*/ 167832 h 298008"/>
                  <a:gd name="connsiteX22" fmla="*/ 422570 w 474113"/>
                  <a:gd name="connsiteY22" fmla="*/ 151957 h 298008"/>
                  <a:gd name="connsiteX23" fmla="*/ 387645 w 474113"/>
                  <a:gd name="connsiteY23" fmla="*/ 193232 h 298008"/>
                  <a:gd name="connsiteX24" fmla="*/ 346370 w 474113"/>
                  <a:gd name="connsiteY24" fmla="*/ 263082 h 298008"/>
                  <a:gd name="connsiteX25" fmla="*/ 454320 w 474113"/>
                  <a:gd name="connsiteY25" fmla="*/ 136082 h 298008"/>
                  <a:gd name="connsiteX26" fmla="*/ 467020 w 474113"/>
                  <a:gd name="connsiteY26" fmla="*/ 202757 h 298008"/>
                  <a:gd name="connsiteX27" fmla="*/ 463845 w 474113"/>
                  <a:gd name="connsiteY27" fmla="*/ 151957 h 298008"/>
                  <a:gd name="connsiteX28" fmla="*/ 346370 w 474113"/>
                  <a:gd name="connsiteY28" fmla="*/ 171007 h 298008"/>
                  <a:gd name="connsiteX29" fmla="*/ 193970 w 474113"/>
                  <a:gd name="connsiteY29" fmla="*/ 164657 h 298008"/>
                  <a:gd name="connsiteX30" fmla="*/ 206670 w 474113"/>
                  <a:gd name="connsiteY30" fmla="*/ 171007 h 298008"/>
                  <a:gd name="connsiteX31" fmla="*/ 187620 w 474113"/>
                  <a:gd name="connsiteY31" fmla="*/ 88457 h 298008"/>
                  <a:gd name="connsiteX32" fmla="*/ 174920 w 474113"/>
                  <a:gd name="connsiteY32" fmla="*/ 158307 h 298008"/>
                  <a:gd name="connsiteX33" fmla="*/ 206670 w 474113"/>
                  <a:gd name="connsiteY33" fmla="*/ 2732 h 29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4113" h="298008">
                    <a:moveTo>
                      <a:pt x="206670" y="2732"/>
                    </a:moveTo>
                    <a:cubicBezTo>
                      <a:pt x="206141" y="-13143"/>
                      <a:pt x="206141" y="44536"/>
                      <a:pt x="171745" y="63057"/>
                    </a:cubicBezTo>
                    <a:cubicBezTo>
                      <a:pt x="137349" y="81578"/>
                      <a:pt x="7703" y="108036"/>
                      <a:pt x="295" y="113857"/>
                    </a:cubicBezTo>
                    <a:cubicBezTo>
                      <a:pt x="-7113" y="119678"/>
                      <a:pt x="127295" y="97982"/>
                      <a:pt x="127295" y="97982"/>
                    </a:cubicBezTo>
                    <a:cubicBezTo>
                      <a:pt x="145816" y="99569"/>
                      <a:pt x="121474" y="109095"/>
                      <a:pt x="111420" y="123382"/>
                    </a:cubicBezTo>
                    <a:cubicBezTo>
                      <a:pt x="101366" y="137669"/>
                      <a:pt x="63266" y="184236"/>
                      <a:pt x="66970" y="183707"/>
                    </a:cubicBezTo>
                    <a:cubicBezTo>
                      <a:pt x="70674" y="183178"/>
                      <a:pt x="117241" y="136082"/>
                      <a:pt x="133645" y="120207"/>
                    </a:cubicBezTo>
                    <a:cubicBezTo>
                      <a:pt x="150049" y="104332"/>
                      <a:pt x="163278" y="86869"/>
                      <a:pt x="165395" y="88457"/>
                    </a:cubicBezTo>
                    <a:cubicBezTo>
                      <a:pt x="167512" y="90045"/>
                      <a:pt x="151637" y="102215"/>
                      <a:pt x="146345" y="129732"/>
                    </a:cubicBezTo>
                    <a:cubicBezTo>
                      <a:pt x="141053" y="157249"/>
                      <a:pt x="132058" y="250382"/>
                      <a:pt x="133645" y="253557"/>
                    </a:cubicBezTo>
                    <a:cubicBezTo>
                      <a:pt x="135232" y="256732"/>
                      <a:pt x="147403" y="154074"/>
                      <a:pt x="155870" y="148782"/>
                    </a:cubicBezTo>
                    <a:cubicBezTo>
                      <a:pt x="164337" y="143490"/>
                      <a:pt x="177037" y="217574"/>
                      <a:pt x="184445" y="221807"/>
                    </a:cubicBezTo>
                    <a:cubicBezTo>
                      <a:pt x="191853" y="226040"/>
                      <a:pt x="199791" y="161482"/>
                      <a:pt x="200320" y="174182"/>
                    </a:cubicBezTo>
                    <a:cubicBezTo>
                      <a:pt x="200849" y="186882"/>
                      <a:pt x="180741" y="298536"/>
                      <a:pt x="187620" y="298007"/>
                    </a:cubicBezTo>
                    <a:cubicBezTo>
                      <a:pt x="194499" y="297478"/>
                      <a:pt x="241595" y="171007"/>
                      <a:pt x="241595" y="171007"/>
                    </a:cubicBezTo>
                    <a:cubicBezTo>
                      <a:pt x="250062" y="153015"/>
                      <a:pt x="239478" y="180003"/>
                      <a:pt x="238420" y="190057"/>
                    </a:cubicBezTo>
                    <a:cubicBezTo>
                      <a:pt x="237362" y="200111"/>
                      <a:pt x="224132" y="234507"/>
                      <a:pt x="235245" y="231332"/>
                    </a:cubicBezTo>
                    <a:cubicBezTo>
                      <a:pt x="246358" y="228157"/>
                      <a:pt x="299274" y="173124"/>
                      <a:pt x="305095" y="171007"/>
                    </a:cubicBezTo>
                    <a:cubicBezTo>
                      <a:pt x="310916" y="168890"/>
                      <a:pt x="265937" y="218632"/>
                      <a:pt x="270170" y="218632"/>
                    </a:cubicBezTo>
                    <a:cubicBezTo>
                      <a:pt x="274403" y="218632"/>
                      <a:pt x="329437" y="165186"/>
                      <a:pt x="330495" y="171007"/>
                    </a:cubicBezTo>
                    <a:cubicBezTo>
                      <a:pt x="331553" y="176828"/>
                      <a:pt x="272287" y="254086"/>
                      <a:pt x="276520" y="253557"/>
                    </a:cubicBezTo>
                    <a:cubicBezTo>
                      <a:pt x="280753" y="253028"/>
                      <a:pt x="331553" y="184765"/>
                      <a:pt x="355895" y="167832"/>
                    </a:cubicBezTo>
                    <a:cubicBezTo>
                      <a:pt x="380237" y="150899"/>
                      <a:pt x="417278" y="147724"/>
                      <a:pt x="422570" y="151957"/>
                    </a:cubicBezTo>
                    <a:cubicBezTo>
                      <a:pt x="427862" y="156190"/>
                      <a:pt x="400345" y="174711"/>
                      <a:pt x="387645" y="193232"/>
                    </a:cubicBezTo>
                    <a:cubicBezTo>
                      <a:pt x="374945" y="211753"/>
                      <a:pt x="335258" y="272607"/>
                      <a:pt x="346370" y="263082"/>
                    </a:cubicBezTo>
                    <a:cubicBezTo>
                      <a:pt x="357483" y="253557"/>
                      <a:pt x="434212" y="146136"/>
                      <a:pt x="454320" y="136082"/>
                    </a:cubicBezTo>
                    <a:cubicBezTo>
                      <a:pt x="474428" y="126028"/>
                      <a:pt x="465433" y="200111"/>
                      <a:pt x="467020" y="202757"/>
                    </a:cubicBezTo>
                    <a:cubicBezTo>
                      <a:pt x="468608" y="205403"/>
                      <a:pt x="483953" y="157249"/>
                      <a:pt x="463845" y="151957"/>
                    </a:cubicBezTo>
                    <a:cubicBezTo>
                      <a:pt x="443737" y="146665"/>
                      <a:pt x="391349" y="168890"/>
                      <a:pt x="346370" y="171007"/>
                    </a:cubicBezTo>
                    <a:lnTo>
                      <a:pt x="193970" y="164657"/>
                    </a:lnTo>
                    <a:cubicBezTo>
                      <a:pt x="170687" y="164657"/>
                      <a:pt x="207728" y="183707"/>
                      <a:pt x="206670" y="171007"/>
                    </a:cubicBezTo>
                    <a:cubicBezTo>
                      <a:pt x="205612" y="158307"/>
                      <a:pt x="192912" y="90574"/>
                      <a:pt x="187620" y="88457"/>
                    </a:cubicBezTo>
                    <a:cubicBezTo>
                      <a:pt x="182328" y="86340"/>
                      <a:pt x="170158" y="169419"/>
                      <a:pt x="174920" y="158307"/>
                    </a:cubicBezTo>
                    <a:cubicBezTo>
                      <a:pt x="179682" y="147195"/>
                      <a:pt x="207199" y="18607"/>
                      <a:pt x="206670" y="27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7DCE959A-3006-7F74-2C27-52B0C6D37C28}"/>
                  </a:ext>
                </a:extLst>
              </p:cNvPr>
              <p:cNvSpPr/>
              <p:nvPr/>
            </p:nvSpPr>
            <p:spPr>
              <a:xfrm>
                <a:off x="5460749" y="3402255"/>
                <a:ext cx="171869" cy="362059"/>
              </a:xfrm>
              <a:custGeom>
                <a:avLst/>
                <a:gdLst>
                  <a:gd name="connsiteX0" fmla="*/ 171701 w 171869"/>
                  <a:gd name="connsiteY0" fmla="*/ 1345 h 362059"/>
                  <a:gd name="connsiteX1" fmla="*/ 73276 w 171869"/>
                  <a:gd name="connsiteY1" fmla="*/ 198195 h 362059"/>
                  <a:gd name="connsiteX2" fmla="*/ 139951 w 171869"/>
                  <a:gd name="connsiteY2" fmla="*/ 356945 h 362059"/>
                  <a:gd name="connsiteX3" fmla="*/ 111376 w 171869"/>
                  <a:gd name="connsiteY3" fmla="*/ 309320 h 362059"/>
                  <a:gd name="connsiteX4" fmla="*/ 9776 w 171869"/>
                  <a:gd name="connsiteY4" fmla="*/ 172795 h 362059"/>
                  <a:gd name="connsiteX5" fmla="*/ 9776 w 171869"/>
                  <a:gd name="connsiteY5" fmla="*/ 220420 h 362059"/>
                  <a:gd name="connsiteX6" fmla="*/ 60576 w 171869"/>
                  <a:gd name="connsiteY6" fmla="*/ 77545 h 362059"/>
                  <a:gd name="connsiteX7" fmla="*/ 44701 w 171869"/>
                  <a:gd name="connsiteY7" fmla="*/ 109295 h 362059"/>
                  <a:gd name="connsiteX8" fmla="*/ 171701 w 171869"/>
                  <a:gd name="connsiteY8" fmla="*/ 1345 h 36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69" h="362059">
                    <a:moveTo>
                      <a:pt x="171701" y="1345"/>
                    </a:moveTo>
                    <a:cubicBezTo>
                      <a:pt x="176464" y="16162"/>
                      <a:pt x="78568" y="138928"/>
                      <a:pt x="73276" y="198195"/>
                    </a:cubicBezTo>
                    <a:cubicBezTo>
                      <a:pt x="67984" y="257462"/>
                      <a:pt x="133601" y="338424"/>
                      <a:pt x="139951" y="356945"/>
                    </a:cubicBezTo>
                    <a:cubicBezTo>
                      <a:pt x="146301" y="375466"/>
                      <a:pt x="133072" y="340012"/>
                      <a:pt x="111376" y="309320"/>
                    </a:cubicBezTo>
                    <a:cubicBezTo>
                      <a:pt x="89680" y="278628"/>
                      <a:pt x="26709" y="187612"/>
                      <a:pt x="9776" y="172795"/>
                    </a:cubicBezTo>
                    <a:cubicBezTo>
                      <a:pt x="-7157" y="157978"/>
                      <a:pt x="1309" y="236295"/>
                      <a:pt x="9776" y="220420"/>
                    </a:cubicBezTo>
                    <a:cubicBezTo>
                      <a:pt x="18243" y="204545"/>
                      <a:pt x="54755" y="96066"/>
                      <a:pt x="60576" y="77545"/>
                    </a:cubicBezTo>
                    <a:cubicBezTo>
                      <a:pt x="66397" y="59024"/>
                      <a:pt x="27238" y="119878"/>
                      <a:pt x="44701" y="109295"/>
                    </a:cubicBezTo>
                    <a:cubicBezTo>
                      <a:pt x="62163" y="98712"/>
                      <a:pt x="166938" y="-13472"/>
                      <a:pt x="171701" y="13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A62C0362-2A5C-0305-9A0B-A454B849D623}"/>
                  </a:ext>
                </a:extLst>
              </p:cNvPr>
              <p:cNvSpPr/>
              <p:nvPr/>
            </p:nvSpPr>
            <p:spPr>
              <a:xfrm>
                <a:off x="5568154" y="3415781"/>
                <a:ext cx="147652" cy="246984"/>
              </a:xfrm>
              <a:custGeom>
                <a:avLst/>
                <a:gdLst>
                  <a:gd name="connsiteX0" fmla="*/ 105571 w 147652"/>
                  <a:gd name="connsiteY0" fmla="*/ 519 h 246984"/>
                  <a:gd name="connsiteX1" fmla="*/ 70646 w 147652"/>
                  <a:gd name="connsiteY1" fmla="*/ 105294 h 246984"/>
                  <a:gd name="connsiteX2" fmla="*/ 67471 w 147652"/>
                  <a:gd name="connsiteY2" fmla="*/ 165619 h 246984"/>
                  <a:gd name="connsiteX3" fmla="*/ 127796 w 147652"/>
                  <a:gd name="connsiteY3" fmla="*/ 238644 h 246984"/>
                  <a:gd name="connsiteX4" fmla="*/ 146846 w 147652"/>
                  <a:gd name="connsiteY4" fmla="*/ 241819 h 246984"/>
                  <a:gd name="connsiteX5" fmla="*/ 105571 w 147652"/>
                  <a:gd name="connsiteY5" fmla="*/ 206894 h 246984"/>
                  <a:gd name="connsiteX6" fmla="*/ 19846 w 147652"/>
                  <a:gd name="connsiteY6" fmla="*/ 156094 h 246984"/>
                  <a:gd name="connsiteX7" fmla="*/ 23021 w 147652"/>
                  <a:gd name="connsiteY7" fmla="*/ 102119 h 246984"/>
                  <a:gd name="connsiteX8" fmla="*/ 3971 w 147652"/>
                  <a:gd name="connsiteY8" fmla="*/ 152919 h 246984"/>
                  <a:gd name="connsiteX9" fmla="*/ 105571 w 147652"/>
                  <a:gd name="connsiteY9" fmla="*/ 519 h 24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52" h="246984">
                    <a:moveTo>
                      <a:pt x="105571" y="519"/>
                    </a:moveTo>
                    <a:cubicBezTo>
                      <a:pt x="116684" y="-7419"/>
                      <a:pt x="76996" y="77777"/>
                      <a:pt x="70646" y="105294"/>
                    </a:cubicBezTo>
                    <a:cubicBezTo>
                      <a:pt x="64296" y="132811"/>
                      <a:pt x="57946" y="143394"/>
                      <a:pt x="67471" y="165619"/>
                    </a:cubicBezTo>
                    <a:cubicBezTo>
                      <a:pt x="76996" y="187844"/>
                      <a:pt x="114567" y="225944"/>
                      <a:pt x="127796" y="238644"/>
                    </a:cubicBezTo>
                    <a:cubicBezTo>
                      <a:pt x="141025" y="251344"/>
                      <a:pt x="150550" y="247111"/>
                      <a:pt x="146846" y="241819"/>
                    </a:cubicBezTo>
                    <a:cubicBezTo>
                      <a:pt x="143142" y="236527"/>
                      <a:pt x="126738" y="221182"/>
                      <a:pt x="105571" y="206894"/>
                    </a:cubicBezTo>
                    <a:cubicBezTo>
                      <a:pt x="84404" y="192607"/>
                      <a:pt x="33604" y="173556"/>
                      <a:pt x="19846" y="156094"/>
                    </a:cubicBezTo>
                    <a:cubicBezTo>
                      <a:pt x="6088" y="138632"/>
                      <a:pt x="25667" y="102648"/>
                      <a:pt x="23021" y="102119"/>
                    </a:cubicBezTo>
                    <a:cubicBezTo>
                      <a:pt x="20375" y="101590"/>
                      <a:pt x="-10846" y="165619"/>
                      <a:pt x="3971" y="152919"/>
                    </a:cubicBezTo>
                    <a:cubicBezTo>
                      <a:pt x="18788" y="140219"/>
                      <a:pt x="94458" y="8457"/>
                      <a:pt x="105571" y="5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87D50731-4203-680E-934D-A00CED0EF846}"/>
                  </a:ext>
                </a:extLst>
              </p:cNvPr>
              <p:cNvSpPr/>
              <p:nvPr/>
            </p:nvSpPr>
            <p:spPr>
              <a:xfrm>
                <a:off x="5581526" y="3625321"/>
                <a:ext cx="349951" cy="133882"/>
              </a:xfrm>
              <a:custGeom>
                <a:avLst/>
                <a:gdLst>
                  <a:gd name="connsiteX0" fmla="*/ 92199 w 349951"/>
                  <a:gd name="connsiteY0" fmla="*/ 133879 h 133882"/>
                  <a:gd name="connsiteX1" fmla="*/ 190624 w 349951"/>
                  <a:gd name="connsiteY1" fmla="*/ 54504 h 133882"/>
                  <a:gd name="connsiteX2" fmla="*/ 171574 w 349951"/>
                  <a:gd name="connsiteY2" fmla="*/ 70379 h 133882"/>
                  <a:gd name="connsiteX3" fmla="*/ 250949 w 349951"/>
                  <a:gd name="connsiteY3" fmla="*/ 25929 h 133882"/>
                  <a:gd name="connsiteX4" fmla="*/ 346199 w 349951"/>
                  <a:gd name="connsiteY4" fmla="*/ 529 h 133882"/>
                  <a:gd name="connsiteX5" fmla="*/ 304924 w 349951"/>
                  <a:gd name="connsiteY5" fmla="*/ 13229 h 133882"/>
                  <a:gd name="connsiteX6" fmla="*/ 73149 w 349951"/>
                  <a:gd name="connsiteY6" fmla="*/ 64029 h 133882"/>
                  <a:gd name="connsiteX7" fmla="*/ 142999 w 349951"/>
                  <a:gd name="connsiteY7" fmla="*/ 57679 h 133882"/>
                  <a:gd name="connsiteX8" fmla="*/ 6474 w 349951"/>
                  <a:gd name="connsiteY8" fmla="*/ 3704 h 133882"/>
                  <a:gd name="connsiteX9" fmla="*/ 35049 w 349951"/>
                  <a:gd name="connsiteY9" fmla="*/ 22754 h 133882"/>
                  <a:gd name="connsiteX10" fmla="*/ 149349 w 349951"/>
                  <a:gd name="connsiteY10" fmla="*/ 32279 h 133882"/>
                  <a:gd name="connsiteX11" fmla="*/ 146174 w 349951"/>
                  <a:gd name="connsiteY11" fmla="*/ 57679 h 133882"/>
                  <a:gd name="connsiteX12" fmla="*/ 92199 w 349951"/>
                  <a:gd name="connsiteY12" fmla="*/ 133879 h 1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951" h="133882">
                    <a:moveTo>
                      <a:pt x="92199" y="133879"/>
                    </a:moveTo>
                    <a:cubicBezTo>
                      <a:pt x="99607" y="133350"/>
                      <a:pt x="177395" y="65087"/>
                      <a:pt x="190624" y="54504"/>
                    </a:cubicBezTo>
                    <a:cubicBezTo>
                      <a:pt x="203853" y="43921"/>
                      <a:pt x="161520" y="75141"/>
                      <a:pt x="171574" y="70379"/>
                    </a:cubicBezTo>
                    <a:cubicBezTo>
                      <a:pt x="181628" y="65616"/>
                      <a:pt x="221845" y="37571"/>
                      <a:pt x="250949" y="25929"/>
                    </a:cubicBezTo>
                    <a:cubicBezTo>
                      <a:pt x="280053" y="14287"/>
                      <a:pt x="337203" y="2646"/>
                      <a:pt x="346199" y="529"/>
                    </a:cubicBezTo>
                    <a:cubicBezTo>
                      <a:pt x="355195" y="-1588"/>
                      <a:pt x="350432" y="2646"/>
                      <a:pt x="304924" y="13229"/>
                    </a:cubicBezTo>
                    <a:cubicBezTo>
                      <a:pt x="259416" y="23812"/>
                      <a:pt x="100136" y="56621"/>
                      <a:pt x="73149" y="64029"/>
                    </a:cubicBezTo>
                    <a:cubicBezTo>
                      <a:pt x="46162" y="71437"/>
                      <a:pt x="154111" y="67733"/>
                      <a:pt x="142999" y="57679"/>
                    </a:cubicBezTo>
                    <a:cubicBezTo>
                      <a:pt x="131887" y="47625"/>
                      <a:pt x="24466" y="9525"/>
                      <a:pt x="6474" y="3704"/>
                    </a:cubicBezTo>
                    <a:cubicBezTo>
                      <a:pt x="-11518" y="-2117"/>
                      <a:pt x="11237" y="17992"/>
                      <a:pt x="35049" y="22754"/>
                    </a:cubicBezTo>
                    <a:cubicBezTo>
                      <a:pt x="58861" y="27516"/>
                      <a:pt x="130828" y="26458"/>
                      <a:pt x="149349" y="32279"/>
                    </a:cubicBezTo>
                    <a:cubicBezTo>
                      <a:pt x="167870" y="38100"/>
                      <a:pt x="154641" y="42333"/>
                      <a:pt x="146174" y="57679"/>
                    </a:cubicBezTo>
                    <a:cubicBezTo>
                      <a:pt x="137707" y="73025"/>
                      <a:pt x="84791" y="134408"/>
                      <a:pt x="92199" y="133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CCEC2DD4-32D6-186E-120E-D0C6CBB13C3E}"/>
                  </a:ext>
                </a:extLst>
              </p:cNvPr>
              <p:cNvSpPr/>
              <p:nvPr/>
            </p:nvSpPr>
            <p:spPr>
              <a:xfrm>
                <a:off x="5878039" y="3527347"/>
                <a:ext cx="250043" cy="137144"/>
              </a:xfrm>
              <a:custGeom>
                <a:avLst/>
                <a:gdLst>
                  <a:gd name="connsiteX0" fmla="*/ 249711 w 250043"/>
                  <a:gd name="connsiteY0" fmla="*/ 78 h 137144"/>
                  <a:gd name="connsiteX1" fmla="*/ 56036 w 250043"/>
                  <a:gd name="connsiteY1" fmla="*/ 111203 h 137144"/>
                  <a:gd name="connsiteX2" fmla="*/ 90961 w 250043"/>
                  <a:gd name="connsiteY2" fmla="*/ 123903 h 137144"/>
                  <a:gd name="connsiteX3" fmla="*/ 75086 w 250043"/>
                  <a:gd name="connsiteY3" fmla="*/ 136603 h 137144"/>
                  <a:gd name="connsiteX4" fmla="*/ 24286 w 250043"/>
                  <a:gd name="connsiteY4" fmla="*/ 104853 h 137144"/>
                  <a:gd name="connsiteX5" fmla="*/ 49686 w 250043"/>
                  <a:gd name="connsiteY5" fmla="*/ 117553 h 137144"/>
                  <a:gd name="connsiteX6" fmla="*/ 103661 w 250043"/>
                  <a:gd name="connsiteY6" fmla="*/ 76278 h 137144"/>
                  <a:gd name="connsiteX7" fmla="*/ 2061 w 250043"/>
                  <a:gd name="connsiteY7" fmla="*/ 130253 h 137144"/>
                  <a:gd name="connsiteX8" fmla="*/ 249711 w 250043"/>
                  <a:gd name="connsiteY8" fmla="*/ 78 h 13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043" h="137144">
                    <a:moveTo>
                      <a:pt x="249711" y="78"/>
                    </a:moveTo>
                    <a:cubicBezTo>
                      <a:pt x="258707" y="-3097"/>
                      <a:pt x="82494" y="90565"/>
                      <a:pt x="56036" y="111203"/>
                    </a:cubicBezTo>
                    <a:cubicBezTo>
                      <a:pt x="29578" y="131841"/>
                      <a:pt x="87786" y="119670"/>
                      <a:pt x="90961" y="123903"/>
                    </a:cubicBezTo>
                    <a:cubicBezTo>
                      <a:pt x="94136" y="128136"/>
                      <a:pt x="86199" y="139778"/>
                      <a:pt x="75086" y="136603"/>
                    </a:cubicBezTo>
                    <a:cubicBezTo>
                      <a:pt x="63973" y="133428"/>
                      <a:pt x="24286" y="104853"/>
                      <a:pt x="24286" y="104853"/>
                    </a:cubicBezTo>
                    <a:cubicBezTo>
                      <a:pt x="20053" y="101678"/>
                      <a:pt x="36457" y="122315"/>
                      <a:pt x="49686" y="117553"/>
                    </a:cubicBezTo>
                    <a:cubicBezTo>
                      <a:pt x="62915" y="112791"/>
                      <a:pt x="111598" y="74161"/>
                      <a:pt x="103661" y="76278"/>
                    </a:cubicBezTo>
                    <a:cubicBezTo>
                      <a:pt x="95724" y="78395"/>
                      <a:pt x="-16460" y="137132"/>
                      <a:pt x="2061" y="130253"/>
                    </a:cubicBezTo>
                    <a:cubicBezTo>
                      <a:pt x="20582" y="123374"/>
                      <a:pt x="240715" y="3253"/>
                      <a:pt x="249711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DDFA54F4-43EE-15CB-C676-6A19CBAFB61E}"/>
                  </a:ext>
                </a:extLst>
              </p:cNvPr>
              <p:cNvSpPr/>
              <p:nvPr/>
            </p:nvSpPr>
            <p:spPr>
              <a:xfrm>
                <a:off x="5626089" y="3359139"/>
                <a:ext cx="372223" cy="271198"/>
              </a:xfrm>
              <a:custGeom>
                <a:avLst/>
                <a:gdLst>
                  <a:gd name="connsiteX0" fmla="*/ 336561 w 372223"/>
                  <a:gd name="connsiteY0" fmla="*/ 31761 h 271198"/>
                  <a:gd name="connsiteX1" fmla="*/ 371486 w 372223"/>
                  <a:gd name="connsiteY1" fmla="*/ 85736 h 271198"/>
                  <a:gd name="connsiteX2" fmla="*/ 349261 w 372223"/>
                  <a:gd name="connsiteY2" fmla="*/ 165111 h 271198"/>
                  <a:gd name="connsiteX3" fmla="*/ 231786 w 372223"/>
                  <a:gd name="connsiteY3" fmla="*/ 247661 h 271198"/>
                  <a:gd name="connsiteX4" fmla="*/ 279411 w 372223"/>
                  <a:gd name="connsiteY4" fmla="*/ 250836 h 271198"/>
                  <a:gd name="connsiteX5" fmla="*/ 190511 w 372223"/>
                  <a:gd name="connsiteY5" fmla="*/ 269886 h 271198"/>
                  <a:gd name="connsiteX6" fmla="*/ 98436 w 372223"/>
                  <a:gd name="connsiteY6" fmla="*/ 209561 h 271198"/>
                  <a:gd name="connsiteX7" fmla="*/ 76211 w 372223"/>
                  <a:gd name="connsiteY7" fmla="*/ 165111 h 271198"/>
                  <a:gd name="connsiteX8" fmla="*/ 85736 w 372223"/>
                  <a:gd name="connsiteY8" fmla="*/ 76211 h 271198"/>
                  <a:gd name="connsiteX9" fmla="*/ 11 w 372223"/>
                  <a:gd name="connsiteY9" fmla="*/ 73036 h 271198"/>
                  <a:gd name="connsiteX10" fmla="*/ 92086 w 372223"/>
                  <a:gd name="connsiteY10" fmla="*/ 25411 h 271198"/>
                  <a:gd name="connsiteX11" fmla="*/ 146061 w 372223"/>
                  <a:gd name="connsiteY11" fmla="*/ 9536 h 271198"/>
                  <a:gd name="connsiteX12" fmla="*/ 231786 w 372223"/>
                  <a:gd name="connsiteY12" fmla="*/ 6361 h 271198"/>
                  <a:gd name="connsiteX13" fmla="*/ 282586 w 372223"/>
                  <a:gd name="connsiteY13" fmla="*/ 11 h 271198"/>
                  <a:gd name="connsiteX14" fmla="*/ 336561 w 372223"/>
                  <a:gd name="connsiteY14" fmla="*/ 31761 h 27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223" h="271198">
                    <a:moveTo>
                      <a:pt x="336561" y="31761"/>
                    </a:moveTo>
                    <a:cubicBezTo>
                      <a:pt x="351378" y="46048"/>
                      <a:pt x="369369" y="63511"/>
                      <a:pt x="371486" y="85736"/>
                    </a:cubicBezTo>
                    <a:cubicBezTo>
                      <a:pt x="373603" y="107961"/>
                      <a:pt x="372544" y="138124"/>
                      <a:pt x="349261" y="165111"/>
                    </a:cubicBezTo>
                    <a:cubicBezTo>
                      <a:pt x="325978" y="192099"/>
                      <a:pt x="243428" y="233374"/>
                      <a:pt x="231786" y="247661"/>
                    </a:cubicBezTo>
                    <a:cubicBezTo>
                      <a:pt x="220144" y="261948"/>
                      <a:pt x="286290" y="247132"/>
                      <a:pt x="279411" y="250836"/>
                    </a:cubicBezTo>
                    <a:cubicBezTo>
                      <a:pt x="272532" y="254540"/>
                      <a:pt x="220673" y="276765"/>
                      <a:pt x="190511" y="269886"/>
                    </a:cubicBezTo>
                    <a:cubicBezTo>
                      <a:pt x="160349" y="263007"/>
                      <a:pt x="117486" y="227023"/>
                      <a:pt x="98436" y="209561"/>
                    </a:cubicBezTo>
                    <a:cubicBezTo>
                      <a:pt x="79386" y="192099"/>
                      <a:pt x="78328" y="187336"/>
                      <a:pt x="76211" y="165111"/>
                    </a:cubicBezTo>
                    <a:cubicBezTo>
                      <a:pt x="74094" y="142886"/>
                      <a:pt x="98436" y="91557"/>
                      <a:pt x="85736" y="76211"/>
                    </a:cubicBezTo>
                    <a:cubicBezTo>
                      <a:pt x="73036" y="60865"/>
                      <a:pt x="-1047" y="81503"/>
                      <a:pt x="11" y="73036"/>
                    </a:cubicBezTo>
                    <a:cubicBezTo>
                      <a:pt x="1069" y="64569"/>
                      <a:pt x="67744" y="35994"/>
                      <a:pt x="92086" y="25411"/>
                    </a:cubicBezTo>
                    <a:cubicBezTo>
                      <a:pt x="116428" y="14828"/>
                      <a:pt x="122778" y="12711"/>
                      <a:pt x="146061" y="9536"/>
                    </a:cubicBezTo>
                    <a:cubicBezTo>
                      <a:pt x="169344" y="6361"/>
                      <a:pt x="209032" y="7948"/>
                      <a:pt x="231786" y="6361"/>
                    </a:cubicBezTo>
                    <a:cubicBezTo>
                      <a:pt x="254540" y="4774"/>
                      <a:pt x="264065" y="540"/>
                      <a:pt x="282586" y="11"/>
                    </a:cubicBezTo>
                    <a:cubicBezTo>
                      <a:pt x="301107" y="-518"/>
                      <a:pt x="321744" y="17474"/>
                      <a:pt x="336561" y="317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月 55">
                <a:extLst>
                  <a:ext uri="{FF2B5EF4-FFF2-40B4-BE49-F238E27FC236}">
                    <a16:creationId xmlns:a16="http://schemas.microsoft.com/office/drawing/2014/main" id="{DE491DD8-A6C1-E74A-CDF4-B535097C5D8F}"/>
                  </a:ext>
                </a:extLst>
              </p:cNvPr>
              <p:cNvSpPr/>
              <p:nvPr/>
            </p:nvSpPr>
            <p:spPr>
              <a:xfrm rot="15962623">
                <a:off x="5837622" y="3411099"/>
                <a:ext cx="97573" cy="12318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108435CE-885F-9147-15FD-00A3233C5259}"/>
                  </a:ext>
                </a:extLst>
              </p:cNvPr>
              <p:cNvSpPr/>
              <p:nvPr/>
            </p:nvSpPr>
            <p:spPr>
              <a:xfrm>
                <a:off x="6067419" y="3098646"/>
                <a:ext cx="101612" cy="137345"/>
              </a:xfrm>
              <a:custGeom>
                <a:avLst/>
                <a:gdLst>
                  <a:gd name="connsiteX0" fmla="*/ 101606 w 101612"/>
                  <a:gd name="connsiteY0" fmla="*/ 16029 h 137345"/>
                  <a:gd name="connsiteX1" fmla="*/ 60331 w 101612"/>
                  <a:gd name="connsiteY1" fmla="*/ 89054 h 137345"/>
                  <a:gd name="connsiteX2" fmla="*/ 69856 w 101612"/>
                  <a:gd name="connsiteY2" fmla="*/ 136679 h 137345"/>
                  <a:gd name="connsiteX3" fmla="*/ 63506 w 101612"/>
                  <a:gd name="connsiteY3" fmla="*/ 114454 h 137345"/>
                  <a:gd name="connsiteX4" fmla="*/ 44456 w 101612"/>
                  <a:gd name="connsiteY4" fmla="*/ 79529 h 137345"/>
                  <a:gd name="connsiteX5" fmla="*/ 6 w 101612"/>
                  <a:gd name="connsiteY5" fmla="*/ 154 h 137345"/>
                  <a:gd name="connsiteX6" fmla="*/ 47631 w 101612"/>
                  <a:gd name="connsiteY6" fmla="*/ 60479 h 137345"/>
                  <a:gd name="connsiteX7" fmla="*/ 63506 w 101612"/>
                  <a:gd name="connsiteY7" fmla="*/ 101754 h 137345"/>
                  <a:gd name="connsiteX8" fmla="*/ 101606 w 101612"/>
                  <a:gd name="connsiteY8" fmla="*/ 16029 h 13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612" h="137345">
                    <a:moveTo>
                      <a:pt x="101606" y="16029"/>
                    </a:moveTo>
                    <a:cubicBezTo>
                      <a:pt x="101077" y="13912"/>
                      <a:pt x="65623" y="68946"/>
                      <a:pt x="60331" y="89054"/>
                    </a:cubicBezTo>
                    <a:cubicBezTo>
                      <a:pt x="55039" y="109162"/>
                      <a:pt x="69327" y="132446"/>
                      <a:pt x="69856" y="136679"/>
                    </a:cubicBezTo>
                    <a:cubicBezTo>
                      <a:pt x="70385" y="140912"/>
                      <a:pt x="67739" y="123979"/>
                      <a:pt x="63506" y="114454"/>
                    </a:cubicBezTo>
                    <a:cubicBezTo>
                      <a:pt x="59273" y="104929"/>
                      <a:pt x="55039" y="98579"/>
                      <a:pt x="44456" y="79529"/>
                    </a:cubicBezTo>
                    <a:cubicBezTo>
                      <a:pt x="33873" y="60479"/>
                      <a:pt x="-523" y="3329"/>
                      <a:pt x="6" y="154"/>
                    </a:cubicBezTo>
                    <a:cubicBezTo>
                      <a:pt x="535" y="-3021"/>
                      <a:pt x="37048" y="43546"/>
                      <a:pt x="47631" y="60479"/>
                    </a:cubicBezTo>
                    <a:cubicBezTo>
                      <a:pt x="58214" y="77412"/>
                      <a:pt x="58214" y="104400"/>
                      <a:pt x="63506" y="101754"/>
                    </a:cubicBezTo>
                    <a:cubicBezTo>
                      <a:pt x="68798" y="99108"/>
                      <a:pt x="102135" y="18146"/>
                      <a:pt x="101606" y="16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3916A915-9FCF-7D7A-0200-1FCF4B5ED002}"/>
                  </a:ext>
                </a:extLst>
              </p:cNvPr>
              <p:cNvSpPr/>
              <p:nvPr/>
            </p:nvSpPr>
            <p:spPr>
              <a:xfrm>
                <a:off x="5768822" y="3089040"/>
                <a:ext cx="347565" cy="108827"/>
              </a:xfrm>
              <a:custGeom>
                <a:avLst/>
                <a:gdLst>
                  <a:gd name="connsiteX0" fmla="*/ 346228 w 347565"/>
                  <a:gd name="connsiteY0" fmla="*/ 108185 h 108827"/>
                  <a:gd name="connsiteX1" fmla="*/ 254153 w 347565"/>
                  <a:gd name="connsiteY1" fmla="*/ 47860 h 108827"/>
                  <a:gd name="connsiteX2" fmla="*/ 127153 w 347565"/>
                  <a:gd name="connsiteY2" fmla="*/ 6585 h 108827"/>
                  <a:gd name="connsiteX3" fmla="*/ 171603 w 347565"/>
                  <a:gd name="connsiteY3" fmla="*/ 28810 h 108827"/>
                  <a:gd name="connsiteX4" fmla="*/ 153 w 347565"/>
                  <a:gd name="connsiteY4" fmla="*/ 235 h 108827"/>
                  <a:gd name="connsiteX5" fmla="*/ 143028 w 347565"/>
                  <a:gd name="connsiteY5" fmla="*/ 16110 h 108827"/>
                  <a:gd name="connsiteX6" fmla="*/ 241453 w 347565"/>
                  <a:gd name="connsiteY6" fmla="*/ 31985 h 108827"/>
                  <a:gd name="connsiteX7" fmla="*/ 184303 w 347565"/>
                  <a:gd name="connsiteY7" fmla="*/ 6585 h 108827"/>
                  <a:gd name="connsiteX8" fmla="*/ 346228 w 347565"/>
                  <a:gd name="connsiteY8" fmla="*/ 108185 h 10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565" h="108827">
                    <a:moveTo>
                      <a:pt x="346228" y="108185"/>
                    </a:moveTo>
                    <a:cubicBezTo>
                      <a:pt x="357870" y="115064"/>
                      <a:pt x="290665" y="64793"/>
                      <a:pt x="254153" y="47860"/>
                    </a:cubicBezTo>
                    <a:cubicBezTo>
                      <a:pt x="217640" y="30927"/>
                      <a:pt x="140911" y="9760"/>
                      <a:pt x="127153" y="6585"/>
                    </a:cubicBezTo>
                    <a:cubicBezTo>
                      <a:pt x="113395" y="3410"/>
                      <a:pt x="192770" y="29868"/>
                      <a:pt x="171603" y="28810"/>
                    </a:cubicBezTo>
                    <a:cubicBezTo>
                      <a:pt x="150436" y="27752"/>
                      <a:pt x="4915" y="2352"/>
                      <a:pt x="153" y="235"/>
                    </a:cubicBezTo>
                    <a:cubicBezTo>
                      <a:pt x="-4609" y="-1882"/>
                      <a:pt x="102811" y="10818"/>
                      <a:pt x="143028" y="16110"/>
                    </a:cubicBezTo>
                    <a:cubicBezTo>
                      <a:pt x="183245" y="21402"/>
                      <a:pt x="234574" y="33572"/>
                      <a:pt x="241453" y="31985"/>
                    </a:cubicBezTo>
                    <a:cubicBezTo>
                      <a:pt x="248332" y="30398"/>
                      <a:pt x="167370" y="-2411"/>
                      <a:pt x="184303" y="6585"/>
                    </a:cubicBezTo>
                    <a:cubicBezTo>
                      <a:pt x="201236" y="15581"/>
                      <a:pt x="334586" y="101306"/>
                      <a:pt x="346228" y="108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B7A8BCD5-5A80-0F4E-49AA-DF3D7D25B1EF}"/>
                  </a:ext>
                </a:extLst>
              </p:cNvPr>
              <p:cNvSpPr/>
              <p:nvPr/>
            </p:nvSpPr>
            <p:spPr>
              <a:xfrm>
                <a:off x="5740260" y="3098764"/>
                <a:ext cx="335889" cy="133937"/>
              </a:xfrm>
              <a:custGeom>
                <a:avLst/>
                <a:gdLst>
                  <a:gd name="connsiteX0" fmla="*/ 333515 w 335889"/>
                  <a:gd name="connsiteY0" fmla="*/ 133386 h 133937"/>
                  <a:gd name="connsiteX1" fmla="*/ 247790 w 335889"/>
                  <a:gd name="connsiteY1" fmla="*/ 79411 h 133937"/>
                  <a:gd name="connsiteX2" fmla="*/ 50940 w 335889"/>
                  <a:gd name="connsiteY2" fmla="*/ 25436 h 133937"/>
                  <a:gd name="connsiteX3" fmla="*/ 98565 w 335889"/>
                  <a:gd name="connsiteY3" fmla="*/ 25436 h 133937"/>
                  <a:gd name="connsiteX4" fmla="*/ 140 w 335889"/>
                  <a:gd name="connsiteY4" fmla="*/ 36 h 133937"/>
                  <a:gd name="connsiteX5" fmla="*/ 79515 w 335889"/>
                  <a:gd name="connsiteY5" fmla="*/ 31786 h 133937"/>
                  <a:gd name="connsiteX6" fmla="*/ 187465 w 335889"/>
                  <a:gd name="connsiteY6" fmla="*/ 60361 h 133937"/>
                  <a:gd name="connsiteX7" fmla="*/ 162065 w 335889"/>
                  <a:gd name="connsiteY7" fmla="*/ 44486 h 133937"/>
                  <a:gd name="connsiteX8" fmla="*/ 333515 w 335889"/>
                  <a:gd name="connsiteY8" fmla="*/ 133386 h 13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889" h="133937">
                    <a:moveTo>
                      <a:pt x="333515" y="133386"/>
                    </a:moveTo>
                    <a:cubicBezTo>
                      <a:pt x="347802" y="139207"/>
                      <a:pt x="294886" y="97403"/>
                      <a:pt x="247790" y="79411"/>
                    </a:cubicBezTo>
                    <a:cubicBezTo>
                      <a:pt x="200694" y="61419"/>
                      <a:pt x="75811" y="34432"/>
                      <a:pt x="50940" y="25436"/>
                    </a:cubicBezTo>
                    <a:cubicBezTo>
                      <a:pt x="26069" y="16440"/>
                      <a:pt x="107032" y="29669"/>
                      <a:pt x="98565" y="25436"/>
                    </a:cubicBezTo>
                    <a:cubicBezTo>
                      <a:pt x="90098" y="21203"/>
                      <a:pt x="3315" y="-1022"/>
                      <a:pt x="140" y="36"/>
                    </a:cubicBezTo>
                    <a:cubicBezTo>
                      <a:pt x="-3035" y="1094"/>
                      <a:pt x="48294" y="21732"/>
                      <a:pt x="79515" y="31786"/>
                    </a:cubicBezTo>
                    <a:cubicBezTo>
                      <a:pt x="110736" y="41840"/>
                      <a:pt x="173707" y="58244"/>
                      <a:pt x="187465" y="60361"/>
                    </a:cubicBezTo>
                    <a:cubicBezTo>
                      <a:pt x="201223" y="62478"/>
                      <a:pt x="138252" y="31786"/>
                      <a:pt x="162065" y="44486"/>
                    </a:cubicBezTo>
                    <a:cubicBezTo>
                      <a:pt x="185877" y="57186"/>
                      <a:pt x="319228" y="127565"/>
                      <a:pt x="333515" y="1333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2F039290-AF06-0CEA-0AB9-F67E4ECF5589}"/>
                  </a:ext>
                </a:extLst>
              </p:cNvPr>
              <p:cNvSpPr/>
              <p:nvPr/>
            </p:nvSpPr>
            <p:spPr>
              <a:xfrm>
                <a:off x="5311760" y="3097188"/>
                <a:ext cx="326742" cy="249990"/>
              </a:xfrm>
              <a:custGeom>
                <a:avLst/>
                <a:gdLst>
                  <a:gd name="connsiteX0" fmla="*/ 15 w 326742"/>
                  <a:gd name="connsiteY0" fmla="*/ 249262 h 249990"/>
                  <a:gd name="connsiteX1" fmla="*/ 79390 w 326742"/>
                  <a:gd name="connsiteY1" fmla="*/ 185762 h 249990"/>
                  <a:gd name="connsiteX2" fmla="*/ 168290 w 326742"/>
                  <a:gd name="connsiteY2" fmla="*/ 87337 h 249990"/>
                  <a:gd name="connsiteX3" fmla="*/ 60340 w 326742"/>
                  <a:gd name="connsiteY3" fmla="*/ 166712 h 249990"/>
                  <a:gd name="connsiteX4" fmla="*/ 314340 w 326742"/>
                  <a:gd name="connsiteY4" fmla="*/ 4787 h 249990"/>
                  <a:gd name="connsiteX5" fmla="*/ 269890 w 326742"/>
                  <a:gd name="connsiteY5" fmla="*/ 52412 h 249990"/>
                  <a:gd name="connsiteX6" fmla="*/ 117490 w 326742"/>
                  <a:gd name="connsiteY6" fmla="*/ 150837 h 249990"/>
                  <a:gd name="connsiteX7" fmla="*/ 66690 w 326742"/>
                  <a:gd name="connsiteY7" fmla="*/ 173062 h 249990"/>
                  <a:gd name="connsiteX8" fmla="*/ 85740 w 326742"/>
                  <a:gd name="connsiteY8" fmla="*/ 144487 h 249990"/>
                  <a:gd name="connsiteX9" fmla="*/ 15 w 326742"/>
                  <a:gd name="connsiteY9" fmla="*/ 249262 h 24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742" h="249990">
                    <a:moveTo>
                      <a:pt x="15" y="249262"/>
                    </a:moveTo>
                    <a:cubicBezTo>
                      <a:pt x="-1043" y="256141"/>
                      <a:pt x="51344" y="212749"/>
                      <a:pt x="79390" y="185762"/>
                    </a:cubicBezTo>
                    <a:cubicBezTo>
                      <a:pt x="107436" y="158775"/>
                      <a:pt x="171465" y="90512"/>
                      <a:pt x="168290" y="87337"/>
                    </a:cubicBezTo>
                    <a:cubicBezTo>
                      <a:pt x="165115" y="84162"/>
                      <a:pt x="35998" y="180470"/>
                      <a:pt x="60340" y="166712"/>
                    </a:cubicBezTo>
                    <a:cubicBezTo>
                      <a:pt x="84682" y="152954"/>
                      <a:pt x="279415" y="23837"/>
                      <a:pt x="314340" y="4787"/>
                    </a:cubicBezTo>
                    <a:cubicBezTo>
                      <a:pt x="349265" y="-14263"/>
                      <a:pt x="302698" y="28070"/>
                      <a:pt x="269890" y="52412"/>
                    </a:cubicBezTo>
                    <a:cubicBezTo>
                      <a:pt x="237082" y="76754"/>
                      <a:pt x="151357" y="130729"/>
                      <a:pt x="117490" y="150837"/>
                    </a:cubicBezTo>
                    <a:cubicBezTo>
                      <a:pt x="83623" y="170945"/>
                      <a:pt x="71981" y="174120"/>
                      <a:pt x="66690" y="173062"/>
                    </a:cubicBezTo>
                    <a:cubicBezTo>
                      <a:pt x="61399" y="172004"/>
                      <a:pt x="92090" y="136020"/>
                      <a:pt x="85740" y="144487"/>
                    </a:cubicBezTo>
                    <a:cubicBezTo>
                      <a:pt x="79390" y="152954"/>
                      <a:pt x="1073" y="242383"/>
                      <a:pt x="15" y="2492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53DACDC5-5866-BD7F-06D9-BE5BCF87CAF0}"/>
                  </a:ext>
                </a:extLst>
              </p:cNvPr>
              <p:cNvSpPr/>
              <p:nvPr/>
            </p:nvSpPr>
            <p:spPr>
              <a:xfrm>
                <a:off x="5434216" y="3082683"/>
                <a:ext cx="506733" cy="195285"/>
              </a:xfrm>
              <a:custGeom>
                <a:avLst/>
                <a:gdLst>
                  <a:gd name="connsiteX0" fmla="*/ 1384 w 506733"/>
                  <a:gd name="connsiteY0" fmla="*/ 193917 h 195285"/>
                  <a:gd name="connsiteX1" fmla="*/ 322059 w 506733"/>
                  <a:gd name="connsiteY1" fmla="*/ 111367 h 195285"/>
                  <a:gd name="connsiteX2" fmla="*/ 315709 w 506733"/>
                  <a:gd name="connsiteY2" fmla="*/ 89142 h 195285"/>
                  <a:gd name="connsiteX3" fmla="*/ 503034 w 506733"/>
                  <a:gd name="connsiteY3" fmla="*/ 85967 h 195285"/>
                  <a:gd name="connsiteX4" fmla="*/ 426834 w 506733"/>
                  <a:gd name="connsiteY4" fmla="*/ 85967 h 195285"/>
                  <a:gd name="connsiteX5" fmla="*/ 264909 w 506733"/>
                  <a:gd name="connsiteY5" fmla="*/ 242 h 195285"/>
                  <a:gd name="connsiteX6" fmla="*/ 331584 w 506733"/>
                  <a:gd name="connsiteY6" fmla="*/ 60567 h 195285"/>
                  <a:gd name="connsiteX7" fmla="*/ 391909 w 506733"/>
                  <a:gd name="connsiteY7" fmla="*/ 73267 h 195285"/>
                  <a:gd name="connsiteX8" fmla="*/ 318884 w 506733"/>
                  <a:gd name="connsiteY8" fmla="*/ 85967 h 195285"/>
                  <a:gd name="connsiteX9" fmla="*/ 144259 w 506733"/>
                  <a:gd name="connsiteY9" fmla="*/ 130417 h 195285"/>
                  <a:gd name="connsiteX10" fmla="*/ 280784 w 506733"/>
                  <a:gd name="connsiteY10" fmla="*/ 101842 h 195285"/>
                  <a:gd name="connsiteX11" fmla="*/ 207759 w 506733"/>
                  <a:gd name="connsiteY11" fmla="*/ 158992 h 195285"/>
                  <a:gd name="connsiteX12" fmla="*/ 1384 w 506733"/>
                  <a:gd name="connsiteY12" fmla="*/ 193917 h 19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733" h="195285">
                    <a:moveTo>
                      <a:pt x="1384" y="193917"/>
                    </a:moveTo>
                    <a:cubicBezTo>
                      <a:pt x="20434" y="185980"/>
                      <a:pt x="269672" y="128829"/>
                      <a:pt x="322059" y="111367"/>
                    </a:cubicBezTo>
                    <a:cubicBezTo>
                      <a:pt x="374446" y="93905"/>
                      <a:pt x="285547" y="93375"/>
                      <a:pt x="315709" y="89142"/>
                    </a:cubicBezTo>
                    <a:cubicBezTo>
                      <a:pt x="345871" y="84909"/>
                      <a:pt x="484513" y="86496"/>
                      <a:pt x="503034" y="85967"/>
                    </a:cubicBezTo>
                    <a:cubicBezTo>
                      <a:pt x="521555" y="85438"/>
                      <a:pt x="466521" y="100254"/>
                      <a:pt x="426834" y="85967"/>
                    </a:cubicBezTo>
                    <a:cubicBezTo>
                      <a:pt x="387147" y="71680"/>
                      <a:pt x="280784" y="4475"/>
                      <a:pt x="264909" y="242"/>
                    </a:cubicBezTo>
                    <a:cubicBezTo>
                      <a:pt x="249034" y="-3991"/>
                      <a:pt x="310417" y="48396"/>
                      <a:pt x="331584" y="60567"/>
                    </a:cubicBezTo>
                    <a:cubicBezTo>
                      <a:pt x="352751" y="72738"/>
                      <a:pt x="394026" y="69034"/>
                      <a:pt x="391909" y="73267"/>
                    </a:cubicBezTo>
                    <a:cubicBezTo>
                      <a:pt x="389792" y="77500"/>
                      <a:pt x="360159" y="76442"/>
                      <a:pt x="318884" y="85967"/>
                    </a:cubicBezTo>
                    <a:cubicBezTo>
                      <a:pt x="277609" y="95492"/>
                      <a:pt x="150609" y="127771"/>
                      <a:pt x="144259" y="130417"/>
                    </a:cubicBezTo>
                    <a:cubicBezTo>
                      <a:pt x="137909" y="133063"/>
                      <a:pt x="270201" y="97079"/>
                      <a:pt x="280784" y="101842"/>
                    </a:cubicBezTo>
                    <a:cubicBezTo>
                      <a:pt x="291367" y="106604"/>
                      <a:pt x="250092" y="144705"/>
                      <a:pt x="207759" y="158992"/>
                    </a:cubicBezTo>
                    <a:cubicBezTo>
                      <a:pt x="165426" y="173279"/>
                      <a:pt x="-17666" y="201854"/>
                      <a:pt x="1384" y="1939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9550D16-5BCD-A93B-C920-BBC588263514}"/>
                  </a:ext>
                </a:extLst>
              </p:cNvPr>
              <p:cNvSpPr/>
              <p:nvPr/>
            </p:nvSpPr>
            <p:spPr>
              <a:xfrm>
                <a:off x="5454191" y="3111500"/>
                <a:ext cx="499821" cy="136535"/>
              </a:xfrm>
              <a:custGeom>
                <a:avLst/>
                <a:gdLst>
                  <a:gd name="connsiteX0" fmla="*/ 459 w 499821"/>
                  <a:gd name="connsiteY0" fmla="*/ 136525 h 136535"/>
                  <a:gd name="connsiteX1" fmla="*/ 248109 w 499821"/>
                  <a:gd name="connsiteY1" fmla="*/ 31750 h 136535"/>
                  <a:gd name="connsiteX2" fmla="*/ 295734 w 499821"/>
                  <a:gd name="connsiteY2" fmla="*/ 19050 h 136535"/>
                  <a:gd name="connsiteX3" fmla="*/ 308434 w 499821"/>
                  <a:gd name="connsiteY3" fmla="*/ 15875 h 136535"/>
                  <a:gd name="connsiteX4" fmla="*/ 495759 w 499821"/>
                  <a:gd name="connsiteY4" fmla="*/ 9525 h 136535"/>
                  <a:gd name="connsiteX5" fmla="*/ 441784 w 499821"/>
                  <a:gd name="connsiteY5" fmla="*/ 6350 h 136535"/>
                  <a:gd name="connsiteX6" fmla="*/ 159209 w 499821"/>
                  <a:gd name="connsiteY6" fmla="*/ 0 h 136535"/>
                  <a:gd name="connsiteX7" fmla="*/ 263984 w 499821"/>
                  <a:gd name="connsiteY7" fmla="*/ 9525 h 136535"/>
                  <a:gd name="connsiteX8" fmla="*/ 187784 w 499821"/>
                  <a:gd name="connsiteY8" fmla="*/ 38100 h 136535"/>
                  <a:gd name="connsiteX9" fmla="*/ 459 w 499821"/>
                  <a:gd name="connsiteY9" fmla="*/ 136525 h 13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9821" h="136535">
                    <a:moveTo>
                      <a:pt x="459" y="136525"/>
                    </a:moveTo>
                    <a:cubicBezTo>
                      <a:pt x="10513" y="135467"/>
                      <a:pt x="198896" y="51329"/>
                      <a:pt x="248109" y="31750"/>
                    </a:cubicBezTo>
                    <a:cubicBezTo>
                      <a:pt x="297322" y="12171"/>
                      <a:pt x="295734" y="19050"/>
                      <a:pt x="295734" y="19050"/>
                    </a:cubicBezTo>
                    <a:cubicBezTo>
                      <a:pt x="305788" y="16404"/>
                      <a:pt x="275097" y="17462"/>
                      <a:pt x="308434" y="15875"/>
                    </a:cubicBezTo>
                    <a:cubicBezTo>
                      <a:pt x="341771" y="14288"/>
                      <a:pt x="473534" y="11112"/>
                      <a:pt x="495759" y="9525"/>
                    </a:cubicBezTo>
                    <a:cubicBezTo>
                      <a:pt x="517984" y="7938"/>
                      <a:pt x="441784" y="6350"/>
                      <a:pt x="441784" y="6350"/>
                    </a:cubicBezTo>
                    <a:lnTo>
                      <a:pt x="159209" y="0"/>
                    </a:lnTo>
                    <a:cubicBezTo>
                      <a:pt x="129576" y="529"/>
                      <a:pt x="259222" y="3175"/>
                      <a:pt x="263984" y="9525"/>
                    </a:cubicBezTo>
                    <a:cubicBezTo>
                      <a:pt x="268746" y="15875"/>
                      <a:pt x="227471" y="19579"/>
                      <a:pt x="187784" y="38100"/>
                    </a:cubicBezTo>
                    <a:cubicBezTo>
                      <a:pt x="148097" y="56621"/>
                      <a:pt x="-9595" y="137583"/>
                      <a:pt x="459" y="1365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15BADC9D-3648-6B46-4A83-457592EBE882}"/>
                  </a:ext>
                </a:extLst>
              </p:cNvPr>
              <p:cNvSpPr/>
              <p:nvPr/>
            </p:nvSpPr>
            <p:spPr>
              <a:xfrm>
                <a:off x="5610207" y="3120896"/>
                <a:ext cx="477837" cy="105618"/>
              </a:xfrm>
              <a:custGeom>
                <a:avLst/>
                <a:gdLst>
                  <a:gd name="connsiteX0" fmla="*/ 18 w 477837"/>
                  <a:gd name="connsiteY0" fmla="*/ 104904 h 105618"/>
                  <a:gd name="connsiteX1" fmla="*/ 327043 w 477837"/>
                  <a:gd name="connsiteY1" fmla="*/ 101729 h 105618"/>
                  <a:gd name="connsiteX2" fmla="*/ 292118 w 477837"/>
                  <a:gd name="connsiteY2" fmla="*/ 82679 h 105618"/>
                  <a:gd name="connsiteX3" fmla="*/ 476268 w 477837"/>
                  <a:gd name="connsiteY3" fmla="*/ 95379 h 105618"/>
                  <a:gd name="connsiteX4" fmla="*/ 384193 w 477837"/>
                  <a:gd name="connsiteY4" fmla="*/ 129 h 105618"/>
                  <a:gd name="connsiteX5" fmla="*/ 444518 w 477837"/>
                  <a:gd name="connsiteY5" fmla="*/ 73154 h 105618"/>
                  <a:gd name="connsiteX6" fmla="*/ 447693 w 477837"/>
                  <a:gd name="connsiteY6" fmla="*/ 89029 h 105618"/>
                  <a:gd name="connsiteX7" fmla="*/ 180993 w 477837"/>
                  <a:gd name="connsiteY7" fmla="*/ 66804 h 105618"/>
                  <a:gd name="connsiteX8" fmla="*/ 311168 w 477837"/>
                  <a:gd name="connsiteY8" fmla="*/ 92204 h 105618"/>
                  <a:gd name="connsiteX9" fmla="*/ 18 w 477837"/>
                  <a:gd name="connsiteY9" fmla="*/ 104904 h 10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837" h="105618">
                    <a:moveTo>
                      <a:pt x="18" y="104904"/>
                    </a:moveTo>
                    <a:cubicBezTo>
                      <a:pt x="2664" y="106492"/>
                      <a:pt x="278360" y="105433"/>
                      <a:pt x="327043" y="101729"/>
                    </a:cubicBezTo>
                    <a:cubicBezTo>
                      <a:pt x="375726" y="98025"/>
                      <a:pt x="267247" y="83737"/>
                      <a:pt x="292118" y="82679"/>
                    </a:cubicBezTo>
                    <a:cubicBezTo>
                      <a:pt x="316989" y="81621"/>
                      <a:pt x="460922" y="109137"/>
                      <a:pt x="476268" y="95379"/>
                    </a:cubicBezTo>
                    <a:cubicBezTo>
                      <a:pt x="491614" y="81621"/>
                      <a:pt x="389485" y="3833"/>
                      <a:pt x="384193" y="129"/>
                    </a:cubicBezTo>
                    <a:cubicBezTo>
                      <a:pt x="378901" y="-3575"/>
                      <a:pt x="444518" y="73154"/>
                      <a:pt x="444518" y="73154"/>
                    </a:cubicBezTo>
                    <a:cubicBezTo>
                      <a:pt x="455101" y="87971"/>
                      <a:pt x="491614" y="90087"/>
                      <a:pt x="447693" y="89029"/>
                    </a:cubicBezTo>
                    <a:cubicBezTo>
                      <a:pt x="403772" y="87971"/>
                      <a:pt x="203747" y="66275"/>
                      <a:pt x="180993" y="66804"/>
                    </a:cubicBezTo>
                    <a:cubicBezTo>
                      <a:pt x="158239" y="67333"/>
                      <a:pt x="340801" y="86912"/>
                      <a:pt x="311168" y="92204"/>
                    </a:cubicBezTo>
                    <a:cubicBezTo>
                      <a:pt x="281535" y="97496"/>
                      <a:pt x="-2628" y="103316"/>
                      <a:pt x="18" y="1049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82CFB144-E3B5-087B-C76A-AFAF9F56564A}"/>
                  </a:ext>
                </a:extLst>
              </p:cNvPr>
              <p:cNvSpPr/>
              <p:nvPr/>
            </p:nvSpPr>
            <p:spPr>
              <a:xfrm>
                <a:off x="6446644" y="3167501"/>
                <a:ext cx="78768" cy="724035"/>
              </a:xfrm>
              <a:custGeom>
                <a:avLst/>
                <a:gdLst>
                  <a:gd name="connsiteX0" fmla="*/ 39881 w 78768"/>
                  <a:gd name="connsiteY0" fmla="*/ 1149 h 724035"/>
                  <a:gd name="connsiteX1" fmla="*/ 27181 w 78768"/>
                  <a:gd name="connsiteY1" fmla="*/ 531374 h 724035"/>
                  <a:gd name="connsiteX2" fmla="*/ 33531 w 78768"/>
                  <a:gd name="connsiteY2" fmla="*/ 486924 h 724035"/>
                  <a:gd name="connsiteX3" fmla="*/ 77981 w 78768"/>
                  <a:gd name="connsiteY3" fmla="*/ 712349 h 724035"/>
                  <a:gd name="connsiteX4" fmla="*/ 58931 w 78768"/>
                  <a:gd name="connsiteY4" fmla="*/ 664724 h 724035"/>
                  <a:gd name="connsiteX5" fmla="*/ 20831 w 78768"/>
                  <a:gd name="connsiteY5" fmla="*/ 432949 h 724035"/>
                  <a:gd name="connsiteX6" fmla="*/ 4956 w 78768"/>
                  <a:gd name="connsiteY6" fmla="*/ 258324 h 724035"/>
                  <a:gd name="connsiteX7" fmla="*/ 1781 w 78768"/>
                  <a:gd name="connsiteY7" fmla="*/ 385324 h 724035"/>
                  <a:gd name="connsiteX8" fmla="*/ 39881 w 78768"/>
                  <a:gd name="connsiteY8" fmla="*/ 1149 h 7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68" h="724035">
                    <a:moveTo>
                      <a:pt x="39881" y="1149"/>
                    </a:moveTo>
                    <a:cubicBezTo>
                      <a:pt x="44114" y="25491"/>
                      <a:pt x="28239" y="450412"/>
                      <a:pt x="27181" y="531374"/>
                    </a:cubicBezTo>
                    <a:cubicBezTo>
                      <a:pt x="26123" y="612336"/>
                      <a:pt x="25064" y="456762"/>
                      <a:pt x="33531" y="486924"/>
                    </a:cubicBezTo>
                    <a:cubicBezTo>
                      <a:pt x="41998" y="517087"/>
                      <a:pt x="73748" y="682716"/>
                      <a:pt x="77981" y="712349"/>
                    </a:cubicBezTo>
                    <a:cubicBezTo>
                      <a:pt x="82214" y="741982"/>
                      <a:pt x="68456" y="711291"/>
                      <a:pt x="58931" y="664724"/>
                    </a:cubicBezTo>
                    <a:cubicBezTo>
                      <a:pt x="49406" y="618157"/>
                      <a:pt x="29827" y="500682"/>
                      <a:pt x="20831" y="432949"/>
                    </a:cubicBezTo>
                    <a:cubicBezTo>
                      <a:pt x="11835" y="365216"/>
                      <a:pt x="8131" y="266262"/>
                      <a:pt x="4956" y="258324"/>
                    </a:cubicBezTo>
                    <a:cubicBezTo>
                      <a:pt x="1781" y="250386"/>
                      <a:pt x="-2452" y="423953"/>
                      <a:pt x="1781" y="385324"/>
                    </a:cubicBezTo>
                    <a:cubicBezTo>
                      <a:pt x="6014" y="346695"/>
                      <a:pt x="35648" y="-23193"/>
                      <a:pt x="39881" y="11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E7B9D8F9-214C-FDED-C787-35C12AA56F43}"/>
                  </a:ext>
                </a:extLst>
              </p:cNvPr>
              <p:cNvSpPr/>
              <p:nvPr/>
            </p:nvSpPr>
            <p:spPr>
              <a:xfrm>
                <a:off x="6330950" y="3301716"/>
                <a:ext cx="64227" cy="682595"/>
              </a:xfrm>
              <a:custGeom>
                <a:avLst/>
                <a:gdLst>
                  <a:gd name="connsiteX0" fmla="*/ 0 w 64227"/>
                  <a:gd name="connsiteY0" fmla="*/ 284 h 682595"/>
                  <a:gd name="connsiteX1" fmla="*/ 53975 w 64227"/>
                  <a:gd name="connsiteY1" fmla="*/ 371759 h 682595"/>
                  <a:gd name="connsiteX2" fmla="*/ 60325 w 64227"/>
                  <a:gd name="connsiteY2" fmla="*/ 311434 h 682595"/>
                  <a:gd name="connsiteX3" fmla="*/ 9525 w 64227"/>
                  <a:gd name="connsiteY3" fmla="*/ 667034 h 682595"/>
                  <a:gd name="connsiteX4" fmla="*/ 31750 w 64227"/>
                  <a:gd name="connsiteY4" fmla="*/ 584484 h 682595"/>
                  <a:gd name="connsiteX5" fmla="*/ 22225 w 64227"/>
                  <a:gd name="connsiteY5" fmla="*/ 273334 h 682595"/>
                  <a:gd name="connsiteX6" fmla="*/ 22225 w 64227"/>
                  <a:gd name="connsiteY6" fmla="*/ 359059 h 682595"/>
                  <a:gd name="connsiteX7" fmla="*/ 44450 w 64227"/>
                  <a:gd name="connsiteY7" fmla="*/ 232059 h 682595"/>
                  <a:gd name="connsiteX8" fmla="*/ 53975 w 64227"/>
                  <a:gd name="connsiteY8" fmla="*/ 308259 h 682595"/>
                  <a:gd name="connsiteX9" fmla="*/ 0 w 64227"/>
                  <a:gd name="connsiteY9" fmla="*/ 284 h 68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27" h="682595">
                    <a:moveTo>
                      <a:pt x="0" y="284"/>
                    </a:moveTo>
                    <a:cubicBezTo>
                      <a:pt x="0" y="10867"/>
                      <a:pt x="43921" y="319901"/>
                      <a:pt x="53975" y="371759"/>
                    </a:cubicBezTo>
                    <a:cubicBezTo>
                      <a:pt x="64029" y="423617"/>
                      <a:pt x="67733" y="262222"/>
                      <a:pt x="60325" y="311434"/>
                    </a:cubicBezTo>
                    <a:cubicBezTo>
                      <a:pt x="52917" y="360646"/>
                      <a:pt x="14287" y="621526"/>
                      <a:pt x="9525" y="667034"/>
                    </a:cubicBezTo>
                    <a:cubicBezTo>
                      <a:pt x="4763" y="712542"/>
                      <a:pt x="29633" y="650101"/>
                      <a:pt x="31750" y="584484"/>
                    </a:cubicBezTo>
                    <a:cubicBezTo>
                      <a:pt x="33867" y="518867"/>
                      <a:pt x="23812" y="310905"/>
                      <a:pt x="22225" y="273334"/>
                    </a:cubicBezTo>
                    <a:cubicBezTo>
                      <a:pt x="20638" y="235763"/>
                      <a:pt x="18521" y="365938"/>
                      <a:pt x="22225" y="359059"/>
                    </a:cubicBezTo>
                    <a:cubicBezTo>
                      <a:pt x="25929" y="352180"/>
                      <a:pt x="39158" y="240526"/>
                      <a:pt x="44450" y="232059"/>
                    </a:cubicBezTo>
                    <a:cubicBezTo>
                      <a:pt x="49742" y="223592"/>
                      <a:pt x="60854" y="338951"/>
                      <a:pt x="53975" y="308259"/>
                    </a:cubicBezTo>
                    <a:cubicBezTo>
                      <a:pt x="47096" y="277567"/>
                      <a:pt x="0" y="-10299"/>
                      <a:pt x="0" y="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8842A1AF-DE96-5E44-58C2-A194835D85BB}"/>
                  </a:ext>
                </a:extLst>
              </p:cNvPr>
              <p:cNvSpPr/>
              <p:nvPr/>
            </p:nvSpPr>
            <p:spPr>
              <a:xfrm>
                <a:off x="6318221" y="3962165"/>
                <a:ext cx="176691" cy="305180"/>
              </a:xfrm>
              <a:custGeom>
                <a:avLst/>
                <a:gdLst>
                  <a:gd name="connsiteX0" fmla="*/ 38129 w 176691"/>
                  <a:gd name="connsiteY0" fmla="*/ 235 h 305180"/>
                  <a:gd name="connsiteX1" fmla="*/ 47654 w 176691"/>
                  <a:gd name="connsiteY1" fmla="*/ 114535 h 305180"/>
                  <a:gd name="connsiteX2" fmla="*/ 69879 w 176691"/>
                  <a:gd name="connsiteY2" fmla="*/ 193910 h 305180"/>
                  <a:gd name="connsiteX3" fmla="*/ 54004 w 176691"/>
                  <a:gd name="connsiteY3" fmla="*/ 178035 h 305180"/>
                  <a:gd name="connsiteX4" fmla="*/ 76229 w 176691"/>
                  <a:gd name="connsiteY4" fmla="*/ 238360 h 305180"/>
                  <a:gd name="connsiteX5" fmla="*/ 73054 w 176691"/>
                  <a:gd name="connsiteY5" fmla="*/ 241535 h 305180"/>
                  <a:gd name="connsiteX6" fmla="*/ 174654 w 176691"/>
                  <a:gd name="connsiteY6" fmla="*/ 301860 h 305180"/>
                  <a:gd name="connsiteX7" fmla="*/ 130204 w 176691"/>
                  <a:gd name="connsiteY7" fmla="*/ 282810 h 305180"/>
                  <a:gd name="connsiteX8" fmla="*/ 3204 w 176691"/>
                  <a:gd name="connsiteY8" fmla="*/ 162160 h 305180"/>
                  <a:gd name="connsiteX9" fmla="*/ 38129 w 176691"/>
                  <a:gd name="connsiteY9" fmla="*/ 209785 h 305180"/>
                  <a:gd name="connsiteX10" fmla="*/ 38129 w 176691"/>
                  <a:gd name="connsiteY10" fmla="*/ 146285 h 305180"/>
                  <a:gd name="connsiteX11" fmla="*/ 50829 w 176691"/>
                  <a:gd name="connsiteY11" fmla="*/ 174860 h 305180"/>
                  <a:gd name="connsiteX12" fmla="*/ 47654 w 176691"/>
                  <a:gd name="connsiteY12" fmla="*/ 85960 h 305180"/>
                  <a:gd name="connsiteX13" fmla="*/ 38129 w 176691"/>
                  <a:gd name="connsiteY13" fmla="*/ 235 h 30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691" h="305180">
                    <a:moveTo>
                      <a:pt x="38129" y="235"/>
                    </a:moveTo>
                    <a:cubicBezTo>
                      <a:pt x="38129" y="4997"/>
                      <a:pt x="42362" y="82256"/>
                      <a:pt x="47654" y="114535"/>
                    </a:cubicBezTo>
                    <a:cubicBezTo>
                      <a:pt x="52946" y="146814"/>
                      <a:pt x="68821" y="183327"/>
                      <a:pt x="69879" y="193910"/>
                    </a:cubicBezTo>
                    <a:cubicBezTo>
                      <a:pt x="70937" y="204493"/>
                      <a:pt x="52946" y="170627"/>
                      <a:pt x="54004" y="178035"/>
                    </a:cubicBezTo>
                    <a:cubicBezTo>
                      <a:pt x="55062" y="185443"/>
                      <a:pt x="76229" y="238360"/>
                      <a:pt x="76229" y="238360"/>
                    </a:cubicBezTo>
                    <a:cubicBezTo>
                      <a:pt x="79404" y="248943"/>
                      <a:pt x="56650" y="230952"/>
                      <a:pt x="73054" y="241535"/>
                    </a:cubicBezTo>
                    <a:cubicBezTo>
                      <a:pt x="89458" y="252118"/>
                      <a:pt x="165129" y="294981"/>
                      <a:pt x="174654" y="301860"/>
                    </a:cubicBezTo>
                    <a:cubicBezTo>
                      <a:pt x="184179" y="308739"/>
                      <a:pt x="158779" y="306093"/>
                      <a:pt x="130204" y="282810"/>
                    </a:cubicBezTo>
                    <a:cubicBezTo>
                      <a:pt x="101629" y="259527"/>
                      <a:pt x="18550" y="174331"/>
                      <a:pt x="3204" y="162160"/>
                    </a:cubicBezTo>
                    <a:cubicBezTo>
                      <a:pt x="-12142" y="149989"/>
                      <a:pt x="32308" y="212431"/>
                      <a:pt x="38129" y="209785"/>
                    </a:cubicBezTo>
                    <a:cubicBezTo>
                      <a:pt x="43950" y="207139"/>
                      <a:pt x="36012" y="152106"/>
                      <a:pt x="38129" y="146285"/>
                    </a:cubicBezTo>
                    <a:cubicBezTo>
                      <a:pt x="40246" y="140464"/>
                      <a:pt x="49242" y="184914"/>
                      <a:pt x="50829" y="174860"/>
                    </a:cubicBezTo>
                    <a:cubicBezTo>
                      <a:pt x="52416" y="164806"/>
                      <a:pt x="49771" y="107656"/>
                      <a:pt x="47654" y="85960"/>
                    </a:cubicBezTo>
                    <a:cubicBezTo>
                      <a:pt x="45537" y="64264"/>
                      <a:pt x="38129" y="-4527"/>
                      <a:pt x="38129" y="2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171D399E-15B8-E270-1846-CBA478A4802D}"/>
                  </a:ext>
                </a:extLst>
              </p:cNvPr>
              <p:cNvSpPr/>
              <p:nvPr/>
            </p:nvSpPr>
            <p:spPr>
              <a:xfrm>
                <a:off x="6369018" y="3749571"/>
                <a:ext cx="66796" cy="296566"/>
              </a:xfrm>
              <a:custGeom>
                <a:avLst/>
                <a:gdLst>
                  <a:gd name="connsiteX0" fmla="*/ 66707 w 66796"/>
                  <a:gd name="connsiteY0" fmla="*/ 104 h 296566"/>
                  <a:gd name="connsiteX1" fmla="*/ 44482 w 66796"/>
                  <a:gd name="connsiteY1" fmla="*/ 203304 h 296566"/>
                  <a:gd name="connsiteX2" fmla="*/ 44482 w 66796"/>
                  <a:gd name="connsiteY2" fmla="*/ 295379 h 296566"/>
                  <a:gd name="connsiteX3" fmla="*/ 31782 w 66796"/>
                  <a:gd name="connsiteY3" fmla="*/ 244579 h 296566"/>
                  <a:gd name="connsiteX4" fmla="*/ 32 w 66796"/>
                  <a:gd name="connsiteY4" fmla="*/ 92179 h 296566"/>
                  <a:gd name="connsiteX5" fmla="*/ 38132 w 66796"/>
                  <a:gd name="connsiteY5" fmla="*/ 212829 h 296566"/>
                  <a:gd name="connsiteX6" fmla="*/ 28607 w 66796"/>
                  <a:gd name="connsiteY6" fmla="*/ 117579 h 296566"/>
                  <a:gd name="connsiteX7" fmla="*/ 34957 w 66796"/>
                  <a:gd name="connsiteY7" fmla="*/ 231879 h 296566"/>
                  <a:gd name="connsiteX8" fmla="*/ 66707 w 66796"/>
                  <a:gd name="connsiteY8" fmla="*/ 104 h 29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6" h="296566">
                    <a:moveTo>
                      <a:pt x="66707" y="104"/>
                    </a:moveTo>
                    <a:cubicBezTo>
                      <a:pt x="68294" y="-4658"/>
                      <a:pt x="48186" y="154092"/>
                      <a:pt x="44482" y="203304"/>
                    </a:cubicBezTo>
                    <a:cubicBezTo>
                      <a:pt x="40778" y="252517"/>
                      <a:pt x="46599" y="288500"/>
                      <a:pt x="44482" y="295379"/>
                    </a:cubicBezTo>
                    <a:cubicBezTo>
                      <a:pt x="42365" y="302258"/>
                      <a:pt x="39190" y="278446"/>
                      <a:pt x="31782" y="244579"/>
                    </a:cubicBezTo>
                    <a:cubicBezTo>
                      <a:pt x="24374" y="210712"/>
                      <a:pt x="-1026" y="97470"/>
                      <a:pt x="32" y="92179"/>
                    </a:cubicBezTo>
                    <a:cubicBezTo>
                      <a:pt x="1090" y="86888"/>
                      <a:pt x="33370" y="208596"/>
                      <a:pt x="38132" y="212829"/>
                    </a:cubicBezTo>
                    <a:cubicBezTo>
                      <a:pt x="42894" y="217062"/>
                      <a:pt x="29136" y="114404"/>
                      <a:pt x="28607" y="117579"/>
                    </a:cubicBezTo>
                    <a:cubicBezTo>
                      <a:pt x="28078" y="120754"/>
                      <a:pt x="24374" y="253046"/>
                      <a:pt x="34957" y="231879"/>
                    </a:cubicBezTo>
                    <a:cubicBezTo>
                      <a:pt x="45540" y="210712"/>
                      <a:pt x="65120" y="4866"/>
                      <a:pt x="66707" y="1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71ED905D-4D61-A074-556D-9C9EE46EA39D}"/>
                  </a:ext>
                </a:extLst>
              </p:cNvPr>
              <p:cNvSpPr/>
              <p:nvPr/>
            </p:nvSpPr>
            <p:spPr>
              <a:xfrm>
                <a:off x="6403867" y="3733799"/>
                <a:ext cx="25550" cy="170019"/>
              </a:xfrm>
              <a:custGeom>
                <a:avLst/>
                <a:gdLst>
                  <a:gd name="connsiteX0" fmla="*/ 25508 w 25550"/>
                  <a:gd name="connsiteY0" fmla="*/ 1 h 170019"/>
                  <a:gd name="connsiteX1" fmla="*/ 108 w 25550"/>
                  <a:gd name="connsiteY1" fmla="*/ 168276 h 170019"/>
                  <a:gd name="connsiteX2" fmla="*/ 15983 w 25550"/>
                  <a:gd name="connsiteY2" fmla="*/ 92076 h 170019"/>
                  <a:gd name="connsiteX3" fmla="*/ 6458 w 25550"/>
                  <a:gd name="connsiteY3" fmla="*/ 165101 h 170019"/>
                  <a:gd name="connsiteX4" fmla="*/ 25508 w 25550"/>
                  <a:gd name="connsiteY4" fmla="*/ 1 h 17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0" h="170019">
                    <a:moveTo>
                      <a:pt x="25508" y="1"/>
                    </a:moveTo>
                    <a:cubicBezTo>
                      <a:pt x="24450" y="530"/>
                      <a:pt x="1695" y="152930"/>
                      <a:pt x="108" y="168276"/>
                    </a:cubicBezTo>
                    <a:cubicBezTo>
                      <a:pt x="-1480" y="183622"/>
                      <a:pt x="14925" y="92605"/>
                      <a:pt x="15983" y="92076"/>
                    </a:cubicBezTo>
                    <a:cubicBezTo>
                      <a:pt x="17041" y="91547"/>
                      <a:pt x="5400" y="178859"/>
                      <a:pt x="6458" y="165101"/>
                    </a:cubicBezTo>
                    <a:cubicBezTo>
                      <a:pt x="7516" y="151343"/>
                      <a:pt x="26566" y="-528"/>
                      <a:pt x="2550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962E28CC-86D3-C1AD-92A4-877EC63B08B8}"/>
                  </a:ext>
                </a:extLst>
              </p:cNvPr>
              <p:cNvSpPr/>
              <p:nvPr/>
            </p:nvSpPr>
            <p:spPr>
              <a:xfrm>
                <a:off x="6516789" y="3940167"/>
                <a:ext cx="100910" cy="230348"/>
              </a:xfrm>
              <a:custGeom>
                <a:avLst/>
                <a:gdLst>
                  <a:gd name="connsiteX0" fmla="*/ 7836 w 100910"/>
                  <a:gd name="connsiteY0" fmla="*/ 8 h 230348"/>
                  <a:gd name="connsiteX1" fmla="*/ 64986 w 100910"/>
                  <a:gd name="connsiteY1" fmla="*/ 101608 h 230348"/>
                  <a:gd name="connsiteX2" fmla="*/ 71336 w 100910"/>
                  <a:gd name="connsiteY2" fmla="*/ 95258 h 230348"/>
                  <a:gd name="connsiteX3" fmla="*/ 61811 w 100910"/>
                  <a:gd name="connsiteY3" fmla="*/ 146058 h 230348"/>
                  <a:gd name="connsiteX4" fmla="*/ 4661 w 100910"/>
                  <a:gd name="connsiteY4" fmla="*/ 228608 h 230348"/>
                  <a:gd name="connsiteX5" fmla="*/ 14186 w 100910"/>
                  <a:gd name="connsiteY5" fmla="*/ 196858 h 230348"/>
                  <a:gd name="connsiteX6" fmla="*/ 99911 w 100910"/>
                  <a:gd name="connsiteY6" fmla="*/ 133358 h 230348"/>
                  <a:gd name="connsiteX7" fmla="*/ 61811 w 100910"/>
                  <a:gd name="connsiteY7" fmla="*/ 85733 h 230348"/>
                  <a:gd name="connsiteX8" fmla="*/ 74511 w 100910"/>
                  <a:gd name="connsiteY8" fmla="*/ 107958 h 230348"/>
                  <a:gd name="connsiteX9" fmla="*/ 7836 w 100910"/>
                  <a:gd name="connsiteY9" fmla="*/ 8 h 23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910" h="230348">
                    <a:moveTo>
                      <a:pt x="7836" y="8"/>
                    </a:moveTo>
                    <a:cubicBezTo>
                      <a:pt x="6248" y="-1050"/>
                      <a:pt x="64986" y="101608"/>
                      <a:pt x="64986" y="101608"/>
                    </a:cubicBezTo>
                    <a:cubicBezTo>
                      <a:pt x="75569" y="117483"/>
                      <a:pt x="71865" y="87850"/>
                      <a:pt x="71336" y="95258"/>
                    </a:cubicBezTo>
                    <a:cubicBezTo>
                      <a:pt x="70807" y="102666"/>
                      <a:pt x="72923" y="123833"/>
                      <a:pt x="61811" y="146058"/>
                    </a:cubicBezTo>
                    <a:cubicBezTo>
                      <a:pt x="50699" y="168283"/>
                      <a:pt x="12599" y="220141"/>
                      <a:pt x="4661" y="228608"/>
                    </a:cubicBezTo>
                    <a:cubicBezTo>
                      <a:pt x="-3277" y="237075"/>
                      <a:pt x="-1689" y="212733"/>
                      <a:pt x="14186" y="196858"/>
                    </a:cubicBezTo>
                    <a:cubicBezTo>
                      <a:pt x="30061" y="180983"/>
                      <a:pt x="91974" y="151879"/>
                      <a:pt x="99911" y="133358"/>
                    </a:cubicBezTo>
                    <a:cubicBezTo>
                      <a:pt x="107848" y="114837"/>
                      <a:pt x="66044" y="89966"/>
                      <a:pt x="61811" y="85733"/>
                    </a:cubicBezTo>
                    <a:cubicBezTo>
                      <a:pt x="57578" y="81500"/>
                      <a:pt x="78215" y="117483"/>
                      <a:pt x="74511" y="107958"/>
                    </a:cubicBezTo>
                    <a:cubicBezTo>
                      <a:pt x="70807" y="98433"/>
                      <a:pt x="9424" y="1066"/>
                      <a:pt x="7836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3406DC40-5BBC-E616-B8EC-B70C59E8B57E}"/>
                  </a:ext>
                </a:extLst>
              </p:cNvPr>
              <p:cNvSpPr/>
              <p:nvPr/>
            </p:nvSpPr>
            <p:spPr>
              <a:xfrm>
                <a:off x="6457943" y="3686036"/>
                <a:ext cx="83497" cy="520844"/>
              </a:xfrm>
              <a:custGeom>
                <a:avLst/>
                <a:gdLst>
                  <a:gd name="connsiteX0" fmla="*/ 7 w 83497"/>
                  <a:gd name="connsiteY0" fmla="*/ 139 h 520844"/>
                  <a:gd name="connsiteX1" fmla="*/ 31757 w 83497"/>
                  <a:gd name="connsiteY1" fmla="*/ 362089 h 520844"/>
                  <a:gd name="connsiteX2" fmla="*/ 34932 w 83497"/>
                  <a:gd name="connsiteY2" fmla="*/ 317639 h 520844"/>
                  <a:gd name="connsiteX3" fmla="*/ 41282 w 83497"/>
                  <a:gd name="connsiteY3" fmla="*/ 390664 h 520844"/>
                  <a:gd name="connsiteX4" fmla="*/ 22232 w 83497"/>
                  <a:gd name="connsiteY4" fmla="*/ 517664 h 520844"/>
                  <a:gd name="connsiteX5" fmla="*/ 22232 w 83497"/>
                  <a:gd name="connsiteY5" fmla="*/ 473214 h 520844"/>
                  <a:gd name="connsiteX6" fmla="*/ 82557 w 83497"/>
                  <a:gd name="connsiteY6" fmla="*/ 371614 h 520844"/>
                  <a:gd name="connsiteX7" fmla="*/ 57157 w 83497"/>
                  <a:gd name="connsiteY7" fmla="*/ 403364 h 520844"/>
                  <a:gd name="connsiteX8" fmla="*/ 31757 w 83497"/>
                  <a:gd name="connsiteY8" fmla="*/ 339864 h 520844"/>
                  <a:gd name="connsiteX9" fmla="*/ 34932 w 83497"/>
                  <a:gd name="connsiteY9" fmla="*/ 371614 h 520844"/>
                  <a:gd name="connsiteX10" fmla="*/ 44457 w 83497"/>
                  <a:gd name="connsiteY10" fmla="*/ 241439 h 520844"/>
                  <a:gd name="connsiteX11" fmla="*/ 34932 w 83497"/>
                  <a:gd name="connsiteY11" fmla="*/ 317639 h 520844"/>
                  <a:gd name="connsiteX12" fmla="*/ 7 w 83497"/>
                  <a:gd name="connsiteY12" fmla="*/ 139 h 52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497" h="520844">
                    <a:moveTo>
                      <a:pt x="7" y="139"/>
                    </a:moveTo>
                    <a:cubicBezTo>
                      <a:pt x="-522" y="7547"/>
                      <a:pt x="25936" y="309172"/>
                      <a:pt x="31757" y="362089"/>
                    </a:cubicBezTo>
                    <a:cubicBezTo>
                      <a:pt x="37578" y="415006"/>
                      <a:pt x="33345" y="312877"/>
                      <a:pt x="34932" y="317639"/>
                    </a:cubicBezTo>
                    <a:cubicBezTo>
                      <a:pt x="36519" y="322401"/>
                      <a:pt x="43399" y="357327"/>
                      <a:pt x="41282" y="390664"/>
                    </a:cubicBezTo>
                    <a:cubicBezTo>
                      <a:pt x="39165" y="424001"/>
                      <a:pt x="25407" y="503906"/>
                      <a:pt x="22232" y="517664"/>
                    </a:cubicBezTo>
                    <a:cubicBezTo>
                      <a:pt x="19057" y="531422"/>
                      <a:pt x="12178" y="497556"/>
                      <a:pt x="22232" y="473214"/>
                    </a:cubicBezTo>
                    <a:cubicBezTo>
                      <a:pt x="32286" y="448872"/>
                      <a:pt x="76736" y="383256"/>
                      <a:pt x="82557" y="371614"/>
                    </a:cubicBezTo>
                    <a:cubicBezTo>
                      <a:pt x="88378" y="359972"/>
                      <a:pt x="65624" y="408656"/>
                      <a:pt x="57157" y="403364"/>
                    </a:cubicBezTo>
                    <a:cubicBezTo>
                      <a:pt x="48690" y="398072"/>
                      <a:pt x="35461" y="345156"/>
                      <a:pt x="31757" y="339864"/>
                    </a:cubicBezTo>
                    <a:cubicBezTo>
                      <a:pt x="28053" y="334572"/>
                      <a:pt x="32815" y="388018"/>
                      <a:pt x="34932" y="371614"/>
                    </a:cubicBezTo>
                    <a:cubicBezTo>
                      <a:pt x="37049" y="355210"/>
                      <a:pt x="44457" y="250435"/>
                      <a:pt x="44457" y="241439"/>
                    </a:cubicBezTo>
                    <a:cubicBezTo>
                      <a:pt x="44457" y="232443"/>
                      <a:pt x="40753" y="352564"/>
                      <a:pt x="34932" y="317639"/>
                    </a:cubicBezTo>
                    <a:cubicBezTo>
                      <a:pt x="29111" y="282714"/>
                      <a:pt x="536" y="-7269"/>
                      <a:pt x="7" y="1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82D8093B-A46B-342B-6004-73899581249D}"/>
                  </a:ext>
                </a:extLst>
              </p:cNvPr>
              <p:cNvSpPr/>
              <p:nvPr/>
            </p:nvSpPr>
            <p:spPr>
              <a:xfrm>
                <a:off x="6416593" y="3924213"/>
                <a:ext cx="38313" cy="281550"/>
              </a:xfrm>
              <a:custGeom>
                <a:avLst/>
                <a:gdLst>
                  <a:gd name="connsiteX0" fmla="*/ 38182 w 38313"/>
                  <a:gd name="connsiteY0" fmla="*/ 87 h 281550"/>
                  <a:gd name="connsiteX1" fmla="*/ 25482 w 38313"/>
                  <a:gd name="connsiteY1" fmla="*/ 193762 h 281550"/>
                  <a:gd name="connsiteX2" fmla="*/ 31832 w 38313"/>
                  <a:gd name="connsiteY2" fmla="*/ 279487 h 281550"/>
                  <a:gd name="connsiteX3" fmla="*/ 25482 w 38313"/>
                  <a:gd name="connsiteY3" fmla="*/ 247737 h 281550"/>
                  <a:gd name="connsiteX4" fmla="*/ 82 w 38313"/>
                  <a:gd name="connsiteY4" fmla="*/ 168362 h 281550"/>
                  <a:gd name="connsiteX5" fmla="*/ 35007 w 38313"/>
                  <a:gd name="connsiteY5" fmla="*/ 225512 h 281550"/>
                  <a:gd name="connsiteX6" fmla="*/ 15957 w 38313"/>
                  <a:gd name="connsiteY6" fmla="*/ 152487 h 281550"/>
                  <a:gd name="connsiteX7" fmla="*/ 15957 w 38313"/>
                  <a:gd name="connsiteY7" fmla="*/ 168362 h 281550"/>
                  <a:gd name="connsiteX8" fmla="*/ 38182 w 38313"/>
                  <a:gd name="connsiteY8" fmla="*/ 87 h 28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13" h="281550">
                    <a:moveTo>
                      <a:pt x="38182" y="87"/>
                    </a:moveTo>
                    <a:cubicBezTo>
                      <a:pt x="39769" y="4320"/>
                      <a:pt x="26540" y="147195"/>
                      <a:pt x="25482" y="193762"/>
                    </a:cubicBezTo>
                    <a:cubicBezTo>
                      <a:pt x="24424" y="240329"/>
                      <a:pt x="31832" y="270491"/>
                      <a:pt x="31832" y="279487"/>
                    </a:cubicBezTo>
                    <a:cubicBezTo>
                      <a:pt x="31832" y="288483"/>
                      <a:pt x="30774" y="266258"/>
                      <a:pt x="25482" y="247737"/>
                    </a:cubicBezTo>
                    <a:cubicBezTo>
                      <a:pt x="20190" y="229216"/>
                      <a:pt x="-1505" y="172066"/>
                      <a:pt x="82" y="168362"/>
                    </a:cubicBezTo>
                    <a:cubicBezTo>
                      <a:pt x="1669" y="164658"/>
                      <a:pt x="32361" y="228158"/>
                      <a:pt x="35007" y="225512"/>
                    </a:cubicBezTo>
                    <a:cubicBezTo>
                      <a:pt x="37653" y="222866"/>
                      <a:pt x="15957" y="152487"/>
                      <a:pt x="15957" y="152487"/>
                    </a:cubicBezTo>
                    <a:cubicBezTo>
                      <a:pt x="12782" y="142962"/>
                      <a:pt x="12782" y="190058"/>
                      <a:pt x="15957" y="168362"/>
                    </a:cubicBezTo>
                    <a:cubicBezTo>
                      <a:pt x="19132" y="146666"/>
                      <a:pt x="36595" y="-4146"/>
                      <a:pt x="38182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46AEF009-970D-C68C-1C75-FDE65C0971A8}"/>
                  </a:ext>
                </a:extLst>
              </p:cNvPr>
              <p:cNvSpPr/>
              <p:nvPr/>
            </p:nvSpPr>
            <p:spPr>
              <a:xfrm>
                <a:off x="6556036" y="3948902"/>
                <a:ext cx="111877" cy="201405"/>
              </a:xfrm>
              <a:custGeom>
                <a:avLst/>
                <a:gdLst>
                  <a:gd name="connsiteX0" fmla="*/ 9864 w 111877"/>
                  <a:gd name="connsiteY0" fmla="*/ 798 h 201405"/>
                  <a:gd name="connsiteX1" fmla="*/ 70189 w 111877"/>
                  <a:gd name="connsiteY1" fmla="*/ 64298 h 201405"/>
                  <a:gd name="connsiteX2" fmla="*/ 98764 w 111877"/>
                  <a:gd name="connsiteY2" fmla="*/ 108748 h 201405"/>
                  <a:gd name="connsiteX3" fmla="*/ 89239 w 111877"/>
                  <a:gd name="connsiteY3" fmla="*/ 134148 h 201405"/>
                  <a:gd name="connsiteX4" fmla="*/ 339 w 111877"/>
                  <a:gd name="connsiteY4" fmla="*/ 200823 h 201405"/>
                  <a:gd name="connsiteX5" fmla="*/ 60664 w 111877"/>
                  <a:gd name="connsiteY5" fmla="*/ 165898 h 201405"/>
                  <a:gd name="connsiteX6" fmla="*/ 111464 w 111877"/>
                  <a:gd name="connsiteY6" fmla="*/ 153198 h 201405"/>
                  <a:gd name="connsiteX7" fmla="*/ 86064 w 111877"/>
                  <a:gd name="connsiteY7" fmla="*/ 96048 h 201405"/>
                  <a:gd name="connsiteX8" fmla="*/ 95589 w 111877"/>
                  <a:gd name="connsiteY8" fmla="*/ 111923 h 201405"/>
                  <a:gd name="connsiteX9" fmla="*/ 9864 w 111877"/>
                  <a:gd name="connsiteY9" fmla="*/ 798 h 20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77" h="201405">
                    <a:moveTo>
                      <a:pt x="9864" y="798"/>
                    </a:moveTo>
                    <a:cubicBezTo>
                      <a:pt x="5631" y="-7139"/>
                      <a:pt x="55372" y="46306"/>
                      <a:pt x="70189" y="64298"/>
                    </a:cubicBezTo>
                    <a:cubicBezTo>
                      <a:pt x="85006" y="82290"/>
                      <a:pt x="95589" y="97106"/>
                      <a:pt x="98764" y="108748"/>
                    </a:cubicBezTo>
                    <a:cubicBezTo>
                      <a:pt x="101939" y="120390"/>
                      <a:pt x="105643" y="118802"/>
                      <a:pt x="89239" y="134148"/>
                    </a:cubicBezTo>
                    <a:cubicBezTo>
                      <a:pt x="72835" y="149494"/>
                      <a:pt x="5101" y="195531"/>
                      <a:pt x="339" y="200823"/>
                    </a:cubicBezTo>
                    <a:cubicBezTo>
                      <a:pt x="-4424" y="206115"/>
                      <a:pt x="42143" y="173835"/>
                      <a:pt x="60664" y="165898"/>
                    </a:cubicBezTo>
                    <a:cubicBezTo>
                      <a:pt x="79185" y="157961"/>
                      <a:pt x="107231" y="164840"/>
                      <a:pt x="111464" y="153198"/>
                    </a:cubicBezTo>
                    <a:cubicBezTo>
                      <a:pt x="115697" y="141556"/>
                      <a:pt x="86064" y="96048"/>
                      <a:pt x="86064" y="96048"/>
                    </a:cubicBezTo>
                    <a:cubicBezTo>
                      <a:pt x="83418" y="89169"/>
                      <a:pt x="103526" y="126210"/>
                      <a:pt x="95589" y="111923"/>
                    </a:cubicBezTo>
                    <a:cubicBezTo>
                      <a:pt x="87652" y="97636"/>
                      <a:pt x="14097" y="8735"/>
                      <a:pt x="9864" y="7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C95AE6EE-C6F7-3AAF-132A-CE7DC5FB552A}"/>
                  </a:ext>
                </a:extLst>
              </p:cNvPr>
              <p:cNvSpPr/>
              <p:nvPr/>
            </p:nvSpPr>
            <p:spPr>
              <a:xfrm>
                <a:off x="6497053" y="4121071"/>
                <a:ext cx="110306" cy="149384"/>
              </a:xfrm>
              <a:custGeom>
                <a:avLst/>
                <a:gdLst>
                  <a:gd name="connsiteX0" fmla="*/ 110122 w 110306"/>
                  <a:gd name="connsiteY0" fmla="*/ 79 h 149384"/>
                  <a:gd name="connsiteX1" fmla="*/ 27572 w 110306"/>
                  <a:gd name="connsiteY1" fmla="*/ 63579 h 149384"/>
                  <a:gd name="connsiteX2" fmla="*/ 8522 w 110306"/>
                  <a:gd name="connsiteY2" fmla="*/ 149304 h 149384"/>
                  <a:gd name="connsiteX3" fmla="*/ 21222 w 110306"/>
                  <a:gd name="connsiteY3" fmla="*/ 47704 h 149384"/>
                  <a:gd name="connsiteX4" fmla="*/ 2172 w 110306"/>
                  <a:gd name="connsiteY4" fmla="*/ 76279 h 149384"/>
                  <a:gd name="connsiteX5" fmla="*/ 110122 w 110306"/>
                  <a:gd name="connsiteY5" fmla="*/ 79 h 14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06" h="149384">
                    <a:moveTo>
                      <a:pt x="110122" y="79"/>
                    </a:moveTo>
                    <a:cubicBezTo>
                      <a:pt x="114355" y="-2038"/>
                      <a:pt x="44505" y="38708"/>
                      <a:pt x="27572" y="63579"/>
                    </a:cubicBezTo>
                    <a:cubicBezTo>
                      <a:pt x="10639" y="88450"/>
                      <a:pt x="9580" y="151950"/>
                      <a:pt x="8522" y="149304"/>
                    </a:cubicBezTo>
                    <a:cubicBezTo>
                      <a:pt x="7464" y="146658"/>
                      <a:pt x="22280" y="59875"/>
                      <a:pt x="21222" y="47704"/>
                    </a:cubicBezTo>
                    <a:cubicBezTo>
                      <a:pt x="20164" y="35533"/>
                      <a:pt x="-7882" y="83687"/>
                      <a:pt x="2172" y="76279"/>
                    </a:cubicBezTo>
                    <a:cubicBezTo>
                      <a:pt x="12226" y="68871"/>
                      <a:pt x="105889" y="2196"/>
                      <a:pt x="110122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FF003E08-5FC7-1FC7-238C-F306544F11A6}"/>
                  </a:ext>
                </a:extLst>
              </p:cNvPr>
              <p:cNvSpPr/>
              <p:nvPr/>
            </p:nvSpPr>
            <p:spPr>
              <a:xfrm>
                <a:off x="6269693" y="4184648"/>
                <a:ext cx="170655" cy="188499"/>
              </a:xfrm>
              <a:custGeom>
                <a:avLst/>
                <a:gdLst>
                  <a:gd name="connsiteX0" fmla="*/ 48557 w 170655"/>
                  <a:gd name="connsiteY0" fmla="*/ 2 h 188499"/>
                  <a:gd name="connsiteX1" fmla="*/ 16807 w 170655"/>
                  <a:gd name="connsiteY1" fmla="*/ 101602 h 188499"/>
                  <a:gd name="connsiteX2" fmla="*/ 61257 w 170655"/>
                  <a:gd name="connsiteY2" fmla="*/ 165102 h 188499"/>
                  <a:gd name="connsiteX3" fmla="*/ 32682 w 170655"/>
                  <a:gd name="connsiteY3" fmla="*/ 127002 h 188499"/>
                  <a:gd name="connsiteX4" fmla="*/ 166032 w 170655"/>
                  <a:gd name="connsiteY4" fmla="*/ 187327 h 188499"/>
                  <a:gd name="connsiteX5" fmla="*/ 127932 w 170655"/>
                  <a:gd name="connsiteY5" fmla="*/ 165102 h 188499"/>
                  <a:gd name="connsiteX6" fmla="*/ 10457 w 170655"/>
                  <a:gd name="connsiteY6" fmla="*/ 142877 h 188499"/>
                  <a:gd name="connsiteX7" fmla="*/ 19982 w 170655"/>
                  <a:gd name="connsiteY7" fmla="*/ 79377 h 188499"/>
                  <a:gd name="connsiteX8" fmla="*/ 932 w 170655"/>
                  <a:gd name="connsiteY8" fmla="*/ 104777 h 188499"/>
                  <a:gd name="connsiteX9" fmla="*/ 48557 w 170655"/>
                  <a:gd name="connsiteY9" fmla="*/ 2 h 188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655" h="188499">
                    <a:moveTo>
                      <a:pt x="48557" y="2"/>
                    </a:moveTo>
                    <a:cubicBezTo>
                      <a:pt x="51203" y="-527"/>
                      <a:pt x="14690" y="74085"/>
                      <a:pt x="16807" y="101602"/>
                    </a:cubicBezTo>
                    <a:cubicBezTo>
                      <a:pt x="18924" y="129119"/>
                      <a:pt x="58611" y="160869"/>
                      <a:pt x="61257" y="165102"/>
                    </a:cubicBezTo>
                    <a:cubicBezTo>
                      <a:pt x="63903" y="169335"/>
                      <a:pt x="15220" y="123298"/>
                      <a:pt x="32682" y="127002"/>
                    </a:cubicBezTo>
                    <a:cubicBezTo>
                      <a:pt x="50144" y="130706"/>
                      <a:pt x="150157" y="180977"/>
                      <a:pt x="166032" y="187327"/>
                    </a:cubicBezTo>
                    <a:cubicBezTo>
                      <a:pt x="181907" y="193677"/>
                      <a:pt x="153861" y="172510"/>
                      <a:pt x="127932" y="165102"/>
                    </a:cubicBezTo>
                    <a:cubicBezTo>
                      <a:pt x="102003" y="157694"/>
                      <a:pt x="28449" y="157165"/>
                      <a:pt x="10457" y="142877"/>
                    </a:cubicBezTo>
                    <a:cubicBezTo>
                      <a:pt x="-7535" y="128589"/>
                      <a:pt x="21569" y="85727"/>
                      <a:pt x="19982" y="79377"/>
                    </a:cubicBezTo>
                    <a:cubicBezTo>
                      <a:pt x="18394" y="73027"/>
                      <a:pt x="-4889" y="116948"/>
                      <a:pt x="932" y="104777"/>
                    </a:cubicBezTo>
                    <a:cubicBezTo>
                      <a:pt x="6753" y="92606"/>
                      <a:pt x="45911" y="531"/>
                      <a:pt x="48557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C95CE083-A1D7-A1C3-1008-6018345A4BF5}"/>
                  </a:ext>
                </a:extLst>
              </p:cNvPr>
              <p:cNvSpPr/>
              <p:nvPr/>
            </p:nvSpPr>
            <p:spPr>
              <a:xfrm>
                <a:off x="6794490" y="3978237"/>
                <a:ext cx="125948" cy="276905"/>
              </a:xfrm>
              <a:custGeom>
                <a:avLst/>
                <a:gdLst>
                  <a:gd name="connsiteX0" fmla="*/ 10 w 125948"/>
                  <a:gd name="connsiteY0" fmla="*/ 38 h 276905"/>
                  <a:gd name="connsiteX1" fmla="*/ 101610 w 125948"/>
                  <a:gd name="connsiteY1" fmla="*/ 117513 h 276905"/>
                  <a:gd name="connsiteX2" fmla="*/ 88910 w 125948"/>
                  <a:gd name="connsiteY2" fmla="*/ 193713 h 276905"/>
                  <a:gd name="connsiteX3" fmla="*/ 120660 w 125948"/>
                  <a:gd name="connsiteY3" fmla="*/ 171488 h 276905"/>
                  <a:gd name="connsiteX4" fmla="*/ 28585 w 125948"/>
                  <a:gd name="connsiteY4" fmla="*/ 273088 h 276905"/>
                  <a:gd name="connsiteX5" fmla="*/ 57160 w 125948"/>
                  <a:gd name="connsiteY5" fmla="*/ 247688 h 276905"/>
                  <a:gd name="connsiteX6" fmla="*/ 117485 w 125948"/>
                  <a:gd name="connsiteY6" fmla="*/ 174663 h 276905"/>
                  <a:gd name="connsiteX7" fmla="*/ 123835 w 125948"/>
                  <a:gd name="connsiteY7" fmla="*/ 88938 h 276905"/>
                  <a:gd name="connsiteX8" fmla="*/ 101610 w 125948"/>
                  <a:gd name="connsiteY8" fmla="*/ 146088 h 276905"/>
                  <a:gd name="connsiteX9" fmla="*/ 95260 w 125948"/>
                  <a:gd name="connsiteY9" fmla="*/ 104813 h 276905"/>
                  <a:gd name="connsiteX10" fmla="*/ 10 w 125948"/>
                  <a:gd name="connsiteY10" fmla="*/ 38 h 27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48" h="276905">
                    <a:moveTo>
                      <a:pt x="10" y="38"/>
                    </a:moveTo>
                    <a:cubicBezTo>
                      <a:pt x="1068" y="2155"/>
                      <a:pt x="86793" y="85234"/>
                      <a:pt x="101610" y="117513"/>
                    </a:cubicBezTo>
                    <a:cubicBezTo>
                      <a:pt x="116427" y="149792"/>
                      <a:pt x="85735" y="184717"/>
                      <a:pt x="88910" y="193713"/>
                    </a:cubicBezTo>
                    <a:cubicBezTo>
                      <a:pt x="92085" y="202709"/>
                      <a:pt x="130714" y="158259"/>
                      <a:pt x="120660" y="171488"/>
                    </a:cubicBezTo>
                    <a:cubicBezTo>
                      <a:pt x="110606" y="184717"/>
                      <a:pt x="39168" y="260388"/>
                      <a:pt x="28585" y="273088"/>
                    </a:cubicBezTo>
                    <a:cubicBezTo>
                      <a:pt x="18002" y="285788"/>
                      <a:pt x="42343" y="264092"/>
                      <a:pt x="57160" y="247688"/>
                    </a:cubicBezTo>
                    <a:cubicBezTo>
                      <a:pt x="71977" y="231284"/>
                      <a:pt x="106373" y="201121"/>
                      <a:pt x="117485" y="174663"/>
                    </a:cubicBezTo>
                    <a:cubicBezTo>
                      <a:pt x="128598" y="148205"/>
                      <a:pt x="126481" y="93700"/>
                      <a:pt x="123835" y="88938"/>
                    </a:cubicBezTo>
                    <a:cubicBezTo>
                      <a:pt x="121189" y="84176"/>
                      <a:pt x="106372" y="143442"/>
                      <a:pt x="101610" y="146088"/>
                    </a:cubicBezTo>
                    <a:cubicBezTo>
                      <a:pt x="96848" y="148734"/>
                      <a:pt x="110606" y="124921"/>
                      <a:pt x="95260" y="104813"/>
                    </a:cubicBezTo>
                    <a:cubicBezTo>
                      <a:pt x="79914" y="84705"/>
                      <a:pt x="-1048" y="-2079"/>
                      <a:pt x="10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A5DF72B4-8508-3668-3CDF-556731E87C82}"/>
                  </a:ext>
                </a:extLst>
              </p:cNvPr>
              <p:cNvSpPr/>
              <p:nvPr/>
            </p:nvSpPr>
            <p:spPr>
              <a:xfrm>
                <a:off x="6530876" y="3676632"/>
                <a:ext cx="160497" cy="428695"/>
              </a:xfrm>
              <a:custGeom>
                <a:avLst/>
                <a:gdLst>
                  <a:gd name="connsiteX0" fmla="*/ 99 w 160497"/>
                  <a:gd name="connsiteY0" fmla="*/ 18 h 428695"/>
                  <a:gd name="connsiteX1" fmla="*/ 69949 w 160497"/>
                  <a:gd name="connsiteY1" fmla="*/ 228618 h 428695"/>
                  <a:gd name="connsiteX2" fmla="*/ 152499 w 160497"/>
                  <a:gd name="connsiteY2" fmla="*/ 327043 h 428695"/>
                  <a:gd name="connsiteX3" fmla="*/ 155674 w 160497"/>
                  <a:gd name="connsiteY3" fmla="*/ 428643 h 428695"/>
                  <a:gd name="connsiteX4" fmla="*/ 155674 w 160497"/>
                  <a:gd name="connsiteY4" fmla="*/ 339743 h 428695"/>
                  <a:gd name="connsiteX5" fmla="*/ 92174 w 160497"/>
                  <a:gd name="connsiteY5" fmla="*/ 254018 h 428695"/>
                  <a:gd name="connsiteX6" fmla="*/ 54074 w 160497"/>
                  <a:gd name="connsiteY6" fmla="*/ 200043 h 428695"/>
                  <a:gd name="connsiteX7" fmla="*/ 54074 w 160497"/>
                  <a:gd name="connsiteY7" fmla="*/ 241318 h 428695"/>
                  <a:gd name="connsiteX8" fmla="*/ 99 w 160497"/>
                  <a:gd name="connsiteY8" fmla="*/ 18 h 42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7" h="428695">
                    <a:moveTo>
                      <a:pt x="99" y="18"/>
                    </a:moveTo>
                    <a:cubicBezTo>
                      <a:pt x="2745" y="-2099"/>
                      <a:pt x="44549" y="174114"/>
                      <a:pt x="69949" y="228618"/>
                    </a:cubicBezTo>
                    <a:cubicBezTo>
                      <a:pt x="95349" y="283122"/>
                      <a:pt x="138212" y="293706"/>
                      <a:pt x="152499" y="327043"/>
                    </a:cubicBezTo>
                    <a:cubicBezTo>
                      <a:pt x="166786" y="360380"/>
                      <a:pt x="155145" y="426526"/>
                      <a:pt x="155674" y="428643"/>
                    </a:cubicBezTo>
                    <a:cubicBezTo>
                      <a:pt x="156203" y="430760"/>
                      <a:pt x="166257" y="368847"/>
                      <a:pt x="155674" y="339743"/>
                    </a:cubicBezTo>
                    <a:cubicBezTo>
                      <a:pt x="145091" y="310639"/>
                      <a:pt x="109107" y="277301"/>
                      <a:pt x="92174" y="254018"/>
                    </a:cubicBezTo>
                    <a:cubicBezTo>
                      <a:pt x="75241" y="230735"/>
                      <a:pt x="60424" y="202160"/>
                      <a:pt x="54074" y="200043"/>
                    </a:cubicBezTo>
                    <a:cubicBezTo>
                      <a:pt x="47724" y="197926"/>
                      <a:pt x="59895" y="269364"/>
                      <a:pt x="54074" y="241318"/>
                    </a:cubicBezTo>
                    <a:cubicBezTo>
                      <a:pt x="48253" y="213272"/>
                      <a:pt x="-2547" y="2135"/>
                      <a:pt x="99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AF686021-DA1A-132C-6EF4-825DCEABFEF2}"/>
                  </a:ext>
                </a:extLst>
              </p:cNvPr>
              <p:cNvSpPr/>
              <p:nvPr/>
            </p:nvSpPr>
            <p:spPr>
              <a:xfrm>
                <a:off x="6514005" y="4130046"/>
                <a:ext cx="119358" cy="135276"/>
              </a:xfrm>
              <a:custGeom>
                <a:avLst/>
                <a:gdLst>
                  <a:gd name="connsiteX0" fmla="*/ 118570 w 119358"/>
                  <a:gd name="connsiteY0" fmla="*/ 629 h 135276"/>
                  <a:gd name="connsiteX1" fmla="*/ 55070 w 119358"/>
                  <a:gd name="connsiteY1" fmla="*/ 67304 h 135276"/>
                  <a:gd name="connsiteX2" fmla="*/ 109045 w 119358"/>
                  <a:gd name="connsiteY2" fmla="*/ 133979 h 135276"/>
                  <a:gd name="connsiteX3" fmla="*/ 74120 w 119358"/>
                  <a:gd name="connsiteY3" fmla="*/ 108579 h 135276"/>
                  <a:gd name="connsiteX4" fmla="*/ 29670 w 119358"/>
                  <a:gd name="connsiteY4" fmla="*/ 73654 h 135276"/>
                  <a:gd name="connsiteX5" fmla="*/ 51895 w 119358"/>
                  <a:gd name="connsiteY5" fmla="*/ 54604 h 135276"/>
                  <a:gd name="connsiteX6" fmla="*/ 1095 w 119358"/>
                  <a:gd name="connsiteY6" fmla="*/ 108579 h 135276"/>
                  <a:gd name="connsiteX7" fmla="*/ 118570 w 119358"/>
                  <a:gd name="connsiteY7" fmla="*/ 629 h 13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58" h="135276">
                    <a:moveTo>
                      <a:pt x="118570" y="629"/>
                    </a:moveTo>
                    <a:cubicBezTo>
                      <a:pt x="127566" y="-6250"/>
                      <a:pt x="56657" y="45079"/>
                      <a:pt x="55070" y="67304"/>
                    </a:cubicBezTo>
                    <a:cubicBezTo>
                      <a:pt x="53483" y="89529"/>
                      <a:pt x="105870" y="127100"/>
                      <a:pt x="109045" y="133979"/>
                    </a:cubicBezTo>
                    <a:cubicBezTo>
                      <a:pt x="112220" y="140858"/>
                      <a:pt x="87349" y="118633"/>
                      <a:pt x="74120" y="108579"/>
                    </a:cubicBezTo>
                    <a:cubicBezTo>
                      <a:pt x="60891" y="98525"/>
                      <a:pt x="33374" y="82650"/>
                      <a:pt x="29670" y="73654"/>
                    </a:cubicBezTo>
                    <a:cubicBezTo>
                      <a:pt x="25966" y="64658"/>
                      <a:pt x="56657" y="48783"/>
                      <a:pt x="51895" y="54604"/>
                    </a:cubicBezTo>
                    <a:cubicBezTo>
                      <a:pt x="47133" y="60425"/>
                      <a:pt x="-8430" y="118104"/>
                      <a:pt x="1095" y="108579"/>
                    </a:cubicBezTo>
                    <a:cubicBezTo>
                      <a:pt x="10620" y="99054"/>
                      <a:pt x="109574" y="7508"/>
                      <a:pt x="118570" y="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2F6EAF01-2FE4-AC82-B08B-95F60BCDA509}"/>
                  </a:ext>
                </a:extLst>
              </p:cNvPr>
              <p:cNvSpPr/>
              <p:nvPr/>
            </p:nvSpPr>
            <p:spPr>
              <a:xfrm>
                <a:off x="6717848" y="4101674"/>
                <a:ext cx="166393" cy="70441"/>
              </a:xfrm>
              <a:custGeom>
                <a:avLst/>
                <a:gdLst>
                  <a:gd name="connsiteX0" fmla="*/ 452 w 166393"/>
                  <a:gd name="connsiteY0" fmla="*/ 3601 h 70441"/>
                  <a:gd name="connsiteX1" fmla="*/ 70302 w 166393"/>
                  <a:gd name="connsiteY1" fmla="*/ 6776 h 70441"/>
                  <a:gd name="connsiteX2" fmla="*/ 143327 w 166393"/>
                  <a:gd name="connsiteY2" fmla="*/ 70276 h 70441"/>
                  <a:gd name="connsiteX3" fmla="*/ 111577 w 166393"/>
                  <a:gd name="connsiteY3" fmla="*/ 25826 h 70441"/>
                  <a:gd name="connsiteX4" fmla="*/ 165552 w 166393"/>
                  <a:gd name="connsiteY4" fmla="*/ 44876 h 70441"/>
                  <a:gd name="connsiteX5" fmla="*/ 140152 w 166393"/>
                  <a:gd name="connsiteY5" fmla="*/ 22651 h 70441"/>
                  <a:gd name="connsiteX6" fmla="*/ 83002 w 166393"/>
                  <a:gd name="connsiteY6" fmla="*/ 16301 h 70441"/>
                  <a:gd name="connsiteX7" fmla="*/ 105227 w 166393"/>
                  <a:gd name="connsiteY7" fmla="*/ 22651 h 70441"/>
                  <a:gd name="connsiteX8" fmla="*/ 452 w 166393"/>
                  <a:gd name="connsiteY8" fmla="*/ 3601 h 7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393" h="70441">
                    <a:moveTo>
                      <a:pt x="452" y="3601"/>
                    </a:moveTo>
                    <a:cubicBezTo>
                      <a:pt x="-5369" y="955"/>
                      <a:pt x="46490" y="-4337"/>
                      <a:pt x="70302" y="6776"/>
                    </a:cubicBezTo>
                    <a:cubicBezTo>
                      <a:pt x="94115" y="17889"/>
                      <a:pt x="136448" y="67101"/>
                      <a:pt x="143327" y="70276"/>
                    </a:cubicBezTo>
                    <a:cubicBezTo>
                      <a:pt x="150206" y="73451"/>
                      <a:pt x="107873" y="30059"/>
                      <a:pt x="111577" y="25826"/>
                    </a:cubicBezTo>
                    <a:cubicBezTo>
                      <a:pt x="115281" y="21593"/>
                      <a:pt x="165552" y="44876"/>
                      <a:pt x="165552" y="44876"/>
                    </a:cubicBezTo>
                    <a:cubicBezTo>
                      <a:pt x="170315" y="44347"/>
                      <a:pt x="153910" y="27413"/>
                      <a:pt x="140152" y="22651"/>
                    </a:cubicBezTo>
                    <a:cubicBezTo>
                      <a:pt x="126394" y="17889"/>
                      <a:pt x="88823" y="16301"/>
                      <a:pt x="83002" y="16301"/>
                    </a:cubicBezTo>
                    <a:cubicBezTo>
                      <a:pt x="77181" y="16301"/>
                      <a:pt x="114752" y="26355"/>
                      <a:pt x="105227" y="22651"/>
                    </a:cubicBezTo>
                    <a:cubicBezTo>
                      <a:pt x="95702" y="18947"/>
                      <a:pt x="6273" y="6247"/>
                      <a:pt x="452" y="36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7E07F3D2-C0D7-4667-B245-D9C446FB8426}"/>
                  </a:ext>
                </a:extLst>
              </p:cNvPr>
              <p:cNvSpPr/>
              <p:nvPr/>
            </p:nvSpPr>
            <p:spPr>
              <a:xfrm>
                <a:off x="6667447" y="3942422"/>
                <a:ext cx="209016" cy="104422"/>
              </a:xfrm>
              <a:custGeom>
                <a:avLst/>
                <a:gdLst>
                  <a:gd name="connsiteX0" fmla="*/ 53 w 209016"/>
                  <a:gd name="connsiteY0" fmla="*/ 42203 h 104422"/>
                  <a:gd name="connsiteX1" fmla="*/ 114353 w 209016"/>
                  <a:gd name="connsiteY1" fmla="*/ 48553 h 104422"/>
                  <a:gd name="connsiteX2" fmla="*/ 203253 w 209016"/>
                  <a:gd name="connsiteY2" fmla="*/ 102528 h 104422"/>
                  <a:gd name="connsiteX3" fmla="*/ 184203 w 209016"/>
                  <a:gd name="connsiteY3" fmla="*/ 83478 h 104422"/>
                  <a:gd name="connsiteX4" fmla="*/ 54028 w 209016"/>
                  <a:gd name="connsiteY4" fmla="*/ 928 h 104422"/>
                  <a:gd name="connsiteX5" fmla="*/ 98478 w 209016"/>
                  <a:gd name="connsiteY5" fmla="*/ 39028 h 104422"/>
                  <a:gd name="connsiteX6" fmla="*/ 53 w 209016"/>
                  <a:gd name="connsiteY6" fmla="*/ 42203 h 10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016" h="104422">
                    <a:moveTo>
                      <a:pt x="53" y="42203"/>
                    </a:moveTo>
                    <a:cubicBezTo>
                      <a:pt x="2699" y="43791"/>
                      <a:pt x="80486" y="38499"/>
                      <a:pt x="114353" y="48553"/>
                    </a:cubicBezTo>
                    <a:cubicBezTo>
                      <a:pt x="148220" y="58607"/>
                      <a:pt x="203253" y="102528"/>
                      <a:pt x="203253" y="102528"/>
                    </a:cubicBezTo>
                    <a:cubicBezTo>
                      <a:pt x="214895" y="108349"/>
                      <a:pt x="209074" y="100411"/>
                      <a:pt x="184203" y="83478"/>
                    </a:cubicBezTo>
                    <a:cubicBezTo>
                      <a:pt x="159332" y="66545"/>
                      <a:pt x="68315" y="8336"/>
                      <a:pt x="54028" y="928"/>
                    </a:cubicBezTo>
                    <a:cubicBezTo>
                      <a:pt x="39741" y="-6480"/>
                      <a:pt x="102711" y="32678"/>
                      <a:pt x="98478" y="39028"/>
                    </a:cubicBezTo>
                    <a:cubicBezTo>
                      <a:pt x="94245" y="45378"/>
                      <a:pt x="-2593" y="40615"/>
                      <a:pt x="53" y="42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D1196FA8-D997-2F56-ABF2-DF23217E6B9A}"/>
                  </a:ext>
                </a:extLst>
              </p:cNvPr>
              <p:cNvSpPr/>
              <p:nvPr/>
            </p:nvSpPr>
            <p:spPr>
              <a:xfrm>
                <a:off x="6184871" y="3107706"/>
                <a:ext cx="188443" cy="486786"/>
              </a:xfrm>
              <a:custGeom>
                <a:avLst/>
                <a:gdLst>
                  <a:gd name="connsiteX0" fmla="*/ 29 w 188443"/>
                  <a:gd name="connsiteY0" fmla="*/ 619 h 486786"/>
                  <a:gd name="connsiteX1" fmla="*/ 139729 w 188443"/>
                  <a:gd name="connsiteY1" fmla="*/ 308594 h 486786"/>
                  <a:gd name="connsiteX2" fmla="*/ 117504 w 188443"/>
                  <a:gd name="connsiteY2" fmla="*/ 260969 h 486786"/>
                  <a:gd name="connsiteX3" fmla="*/ 187354 w 188443"/>
                  <a:gd name="connsiteY3" fmla="*/ 483219 h 486786"/>
                  <a:gd name="connsiteX4" fmla="*/ 161954 w 188443"/>
                  <a:gd name="connsiteY4" fmla="*/ 403844 h 486786"/>
                  <a:gd name="connsiteX5" fmla="*/ 79404 w 188443"/>
                  <a:gd name="connsiteY5" fmla="*/ 146669 h 486786"/>
                  <a:gd name="connsiteX6" fmla="*/ 127029 w 188443"/>
                  <a:gd name="connsiteY6" fmla="*/ 226044 h 486786"/>
                  <a:gd name="connsiteX7" fmla="*/ 29 w 188443"/>
                  <a:gd name="connsiteY7" fmla="*/ 619 h 48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443" h="486786">
                    <a:moveTo>
                      <a:pt x="29" y="619"/>
                    </a:moveTo>
                    <a:cubicBezTo>
                      <a:pt x="2146" y="14377"/>
                      <a:pt x="120150" y="265202"/>
                      <a:pt x="139729" y="308594"/>
                    </a:cubicBezTo>
                    <a:cubicBezTo>
                      <a:pt x="159308" y="351986"/>
                      <a:pt x="109567" y="231865"/>
                      <a:pt x="117504" y="260969"/>
                    </a:cubicBezTo>
                    <a:cubicBezTo>
                      <a:pt x="125441" y="290073"/>
                      <a:pt x="179946" y="459407"/>
                      <a:pt x="187354" y="483219"/>
                    </a:cubicBezTo>
                    <a:cubicBezTo>
                      <a:pt x="194762" y="507032"/>
                      <a:pt x="161954" y="403844"/>
                      <a:pt x="161954" y="403844"/>
                    </a:cubicBezTo>
                    <a:cubicBezTo>
                      <a:pt x="143962" y="347752"/>
                      <a:pt x="85225" y="176302"/>
                      <a:pt x="79404" y="146669"/>
                    </a:cubicBezTo>
                    <a:cubicBezTo>
                      <a:pt x="73583" y="117036"/>
                      <a:pt x="142375" y="245623"/>
                      <a:pt x="127029" y="226044"/>
                    </a:cubicBezTo>
                    <a:cubicBezTo>
                      <a:pt x="111683" y="206465"/>
                      <a:pt x="-2088" y="-13139"/>
                      <a:pt x="29" y="6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4E20E7A8-3D20-D025-0B11-E9F8BAB81EC3}"/>
                  </a:ext>
                </a:extLst>
              </p:cNvPr>
              <p:cNvSpPr/>
              <p:nvPr/>
            </p:nvSpPr>
            <p:spPr>
              <a:xfrm>
                <a:off x="6375270" y="2997185"/>
                <a:ext cx="44817" cy="589445"/>
              </a:xfrm>
              <a:custGeom>
                <a:avLst/>
                <a:gdLst>
                  <a:gd name="connsiteX0" fmla="*/ 9655 w 44817"/>
                  <a:gd name="connsiteY0" fmla="*/ 15 h 589445"/>
                  <a:gd name="connsiteX1" fmla="*/ 31880 w 44817"/>
                  <a:gd name="connsiteY1" fmla="*/ 393715 h 589445"/>
                  <a:gd name="connsiteX2" fmla="*/ 31880 w 44817"/>
                  <a:gd name="connsiteY2" fmla="*/ 352440 h 589445"/>
                  <a:gd name="connsiteX3" fmla="*/ 44580 w 44817"/>
                  <a:gd name="connsiteY3" fmla="*/ 587390 h 589445"/>
                  <a:gd name="connsiteX4" fmla="*/ 19180 w 44817"/>
                  <a:gd name="connsiteY4" fmla="*/ 454040 h 589445"/>
                  <a:gd name="connsiteX5" fmla="*/ 130 w 44817"/>
                  <a:gd name="connsiteY5" fmla="*/ 234965 h 589445"/>
                  <a:gd name="connsiteX6" fmla="*/ 28705 w 44817"/>
                  <a:gd name="connsiteY6" fmla="*/ 409590 h 589445"/>
                  <a:gd name="connsiteX7" fmla="*/ 9655 w 44817"/>
                  <a:gd name="connsiteY7" fmla="*/ 15 h 58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17" h="589445">
                    <a:moveTo>
                      <a:pt x="9655" y="15"/>
                    </a:moveTo>
                    <a:cubicBezTo>
                      <a:pt x="10184" y="-2631"/>
                      <a:pt x="28176" y="334978"/>
                      <a:pt x="31880" y="393715"/>
                    </a:cubicBezTo>
                    <a:cubicBezTo>
                      <a:pt x="35584" y="452452"/>
                      <a:pt x="29763" y="320161"/>
                      <a:pt x="31880" y="352440"/>
                    </a:cubicBezTo>
                    <a:cubicBezTo>
                      <a:pt x="33997" y="384719"/>
                      <a:pt x="46697" y="570457"/>
                      <a:pt x="44580" y="587390"/>
                    </a:cubicBezTo>
                    <a:cubicBezTo>
                      <a:pt x="42463" y="604323"/>
                      <a:pt x="26588" y="512777"/>
                      <a:pt x="19180" y="454040"/>
                    </a:cubicBezTo>
                    <a:cubicBezTo>
                      <a:pt x="11772" y="395303"/>
                      <a:pt x="-1457" y="242373"/>
                      <a:pt x="130" y="234965"/>
                    </a:cubicBezTo>
                    <a:cubicBezTo>
                      <a:pt x="1717" y="227557"/>
                      <a:pt x="25530" y="443986"/>
                      <a:pt x="28705" y="409590"/>
                    </a:cubicBezTo>
                    <a:cubicBezTo>
                      <a:pt x="31880" y="375194"/>
                      <a:pt x="9126" y="2661"/>
                      <a:pt x="9655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1B848C80-6798-0EA4-7930-4F2AEAE9ABF8}"/>
                  </a:ext>
                </a:extLst>
              </p:cNvPr>
              <p:cNvSpPr/>
              <p:nvPr/>
            </p:nvSpPr>
            <p:spPr>
              <a:xfrm>
                <a:off x="6514402" y="3164335"/>
                <a:ext cx="17210" cy="474890"/>
              </a:xfrm>
              <a:custGeom>
                <a:avLst/>
                <a:gdLst>
                  <a:gd name="connsiteX0" fmla="*/ 3873 w 17210"/>
                  <a:gd name="connsiteY0" fmla="*/ 1140 h 474890"/>
                  <a:gd name="connsiteX1" fmla="*/ 698 w 17210"/>
                  <a:gd name="connsiteY1" fmla="*/ 471040 h 474890"/>
                  <a:gd name="connsiteX2" fmla="*/ 16573 w 17210"/>
                  <a:gd name="connsiteY2" fmla="*/ 229740 h 474890"/>
                  <a:gd name="connsiteX3" fmla="*/ 13398 w 17210"/>
                  <a:gd name="connsiteY3" fmla="*/ 334515 h 474890"/>
                  <a:gd name="connsiteX4" fmla="*/ 3873 w 17210"/>
                  <a:gd name="connsiteY4" fmla="*/ 1140 h 47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10" h="474890">
                    <a:moveTo>
                      <a:pt x="3873" y="1140"/>
                    </a:moveTo>
                    <a:cubicBezTo>
                      <a:pt x="1756" y="23894"/>
                      <a:pt x="-1419" y="432940"/>
                      <a:pt x="698" y="471040"/>
                    </a:cubicBezTo>
                    <a:cubicBezTo>
                      <a:pt x="2815" y="509140"/>
                      <a:pt x="14456" y="252494"/>
                      <a:pt x="16573" y="229740"/>
                    </a:cubicBezTo>
                    <a:cubicBezTo>
                      <a:pt x="18690" y="206986"/>
                      <a:pt x="14985" y="365736"/>
                      <a:pt x="13398" y="334515"/>
                    </a:cubicBezTo>
                    <a:cubicBezTo>
                      <a:pt x="11811" y="303294"/>
                      <a:pt x="5990" y="-21614"/>
                      <a:pt x="3873" y="1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AF2C729F-9AE6-2962-14F5-C48368A30E0E}"/>
                  </a:ext>
                </a:extLst>
              </p:cNvPr>
              <p:cNvSpPr/>
              <p:nvPr/>
            </p:nvSpPr>
            <p:spPr>
              <a:xfrm>
                <a:off x="6526360" y="3549650"/>
                <a:ext cx="157580" cy="394312"/>
              </a:xfrm>
              <a:custGeom>
                <a:avLst/>
                <a:gdLst>
                  <a:gd name="connsiteX0" fmla="*/ 64940 w 157580"/>
                  <a:gd name="connsiteY0" fmla="*/ 0 h 394312"/>
                  <a:gd name="connsiteX1" fmla="*/ 64940 w 157580"/>
                  <a:gd name="connsiteY1" fmla="*/ 196850 h 394312"/>
                  <a:gd name="connsiteX2" fmla="*/ 106215 w 157580"/>
                  <a:gd name="connsiteY2" fmla="*/ 263525 h 394312"/>
                  <a:gd name="connsiteX3" fmla="*/ 80815 w 157580"/>
                  <a:gd name="connsiteY3" fmla="*/ 219075 h 394312"/>
                  <a:gd name="connsiteX4" fmla="*/ 153840 w 157580"/>
                  <a:gd name="connsiteY4" fmla="*/ 384175 h 394312"/>
                  <a:gd name="connsiteX5" fmla="*/ 131615 w 157580"/>
                  <a:gd name="connsiteY5" fmla="*/ 346075 h 394312"/>
                  <a:gd name="connsiteX6" fmla="*/ 1440 w 157580"/>
                  <a:gd name="connsiteY6" fmla="*/ 98425 h 394312"/>
                  <a:gd name="connsiteX7" fmla="*/ 61765 w 157580"/>
                  <a:gd name="connsiteY7" fmla="*/ 196850 h 394312"/>
                  <a:gd name="connsiteX8" fmla="*/ 64940 w 157580"/>
                  <a:gd name="connsiteY8" fmla="*/ 0 h 39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580" h="394312">
                    <a:moveTo>
                      <a:pt x="64940" y="0"/>
                    </a:moveTo>
                    <a:cubicBezTo>
                      <a:pt x="65469" y="0"/>
                      <a:pt x="58061" y="152929"/>
                      <a:pt x="64940" y="196850"/>
                    </a:cubicBezTo>
                    <a:cubicBezTo>
                      <a:pt x="71819" y="240771"/>
                      <a:pt x="103569" y="259821"/>
                      <a:pt x="106215" y="263525"/>
                    </a:cubicBezTo>
                    <a:cubicBezTo>
                      <a:pt x="108861" y="267229"/>
                      <a:pt x="72878" y="198967"/>
                      <a:pt x="80815" y="219075"/>
                    </a:cubicBezTo>
                    <a:cubicBezTo>
                      <a:pt x="88752" y="239183"/>
                      <a:pt x="145373" y="363008"/>
                      <a:pt x="153840" y="384175"/>
                    </a:cubicBezTo>
                    <a:cubicBezTo>
                      <a:pt x="162307" y="405342"/>
                      <a:pt x="157015" y="393700"/>
                      <a:pt x="131615" y="346075"/>
                    </a:cubicBezTo>
                    <a:cubicBezTo>
                      <a:pt x="106215" y="298450"/>
                      <a:pt x="13082" y="123296"/>
                      <a:pt x="1440" y="98425"/>
                    </a:cubicBezTo>
                    <a:cubicBezTo>
                      <a:pt x="-10202" y="73554"/>
                      <a:pt x="52240" y="208492"/>
                      <a:pt x="61765" y="196850"/>
                    </a:cubicBezTo>
                    <a:cubicBezTo>
                      <a:pt x="71290" y="185208"/>
                      <a:pt x="64411" y="0"/>
                      <a:pt x="649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9502A227-4B69-D414-3BB2-8F461944978F}"/>
                  </a:ext>
                </a:extLst>
              </p:cNvPr>
              <p:cNvSpPr/>
              <p:nvPr/>
            </p:nvSpPr>
            <p:spPr>
              <a:xfrm>
                <a:off x="6330593" y="4209874"/>
                <a:ext cx="105692" cy="86066"/>
              </a:xfrm>
              <a:custGeom>
                <a:avLst/>
                <a:gdLst>
                  <a:gd name="connsiteX0" fmla="*/ 357 w 105692"/>
                  <a:gd name="connsiteY0" fmla="*/ 85901 h 86066"/>
                  <a:gd name="connsiteX1" fmla="*/ 47982 w 105692"/>
                  <a:gd name="connsiteY1" fmla="*/ 22401 h 86066"/>
                  <a:gd name="connsiteX2" fmla="*/ 105132 w 105692"/>
                  <a:gd name="connsiteY2" fmla="*/ 41451 h 86066"/>
                  <a:gd name="connsiteX3" fmla="*/ 73382 w 105692"/>
                  <a:gd name="connsiteY3" fmla="*/ 176 h 86066"/>
                  <a:gd name="connsiteX4" fmla="*/ 357 w 105692"/>
                  <a:gd name="connsiteY4" fmla="*/ 85901 h 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92" h="86066">
                    <a:moveTo>
                      <a:pt x="357" y="85901"/>
                    </a:moveTo>
                    <a:cubicBezTo>
                      <a:pt x="-3876" y="89605"/>
                      <a:pt x="30520" y="29809"/>
                      <a:pt x="47982" y="22401"/>
                    </a:cubicBezTo>
                    <a:cubicBezTo>
                      <a:pt x="65444" y="14993"/>
                      <a:pt x="100899" y="45155"/>
                      <a:pt x="105132" y="41451"/>
                    </a:cubicBezTo>
                    <a:cubicBezTo>
                      <a:pt x="109365" y="37747"/>
                      <a:pt x="88728" y="-2999"/>
                      <a:pt x="73382" y="176"/>
                    </a:cubicBezTo>
                    <a:cubicBezTo>
                      <a:pt x="58036" y="3351"/>
                      <a:pt x="4590" y="82197"/>
                      <a:pt x="357" y="859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4430E8F4-1559-9F6A-32ED-09FBA1795001}"/>
                  </a:ext>
                </a:extLst>
              </p:cNvPr>
              <p:cNvSpPr/>
              <p:nvPr/>
            </p:nvSpPr>
            <p:spPr>
              <a:xfrm>
                <a:off x="6600339" y="4141689"/>
                <a:ext cx="212007" cy="68396"/>
              </a:xfrm>
              <a:custGeom>
                <a:avLst/>
                <a:gdLst>
                  <a:gd name="connsiteX0" fmla="*/ 486 w 212007"/>
                  <a:gd name="connsiteY0" fmla="*/ 68361 h 68396"/>
                  <a:gd name="connsiteX1" fmla="*/ 95736 w 212007"/>
                  <a:gd name="connsiteY1" fmla="*/ 11211 h 68396"/>
                  <a:gd name="connsiteX2" fmla="*/ 206861 w 212007"/>
                  <a:gd name="connsiteY2" fmla="*/ 30261 h 68396"/>
                  <a:gd name="connsiteX3" fmla="*/ 187811 w 212007"/>
                  <a:gd name="connsiteY3" fmla="*/ 8036 h 68396"/>
                  <a:gd name="connsiteX4" fmla="*/ 137011 w 212007"/>
                  <a:gd name="connsiteY4" fmla="*/ 1686 h 68396"/>
                  <a:gd name="connsiteX5" fmla="*/ 486 w 212007"/>
                  <a:gd name="connsiteY5" fmla="*/ 68361 h 6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007" h="68396">
                    <a:moveTo>
                      <a:pt x="486" y="68361"/>
                    </a:moveTo>
                    <a:cubicBezTo>
                      <a:pt x="-6393" y="69948"/>
                      <a:pt x="61340" y="17561"/>
                      <a:pt x="95736" y="11211"/>
                    </a:cubicBezTo>
                    <a:cubicBezTo>
                      <a:pt x="130132" y="4861"/>
                      <a:pt x="191515" y="30790"/>
                      <a:pt x="206861" y="30261"/>
                    </a:cubicBezTo>
                    <a:cubicBezTo>
                      <a:pt x="222207" y="29732"/>
                      <a:pt x="199453" y="12798"/>
                      <a:pt x="187811" y="8036"/>
                    </a:cubicBezTo>
                    <a:cubicBezTo>
                      <a:pt x="176169" y="3274"/>
                      <a:pt x="169819" y="-3077"/>
                      <a:pt x="137011" y="1686"/>
                    </a:cubicBezTo>
                    <a:cubicBezTo>
                      <a:pt x="104203" y="6449"/>
                      <a:pt x="7365" y="66774"/>
                      <a:pt x="486" y="683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62662DF7-811C-139F-833A-B5C79275B8BB}"/>
                  </a:ext>
                </a:extLst>
              </p:cNvPr>
              <p:cNvSpPr/>
              <p:nvPr/>
            </p:nvSpPr>
            <p:spPr>
              <a:xfrm>
                <a:off x="6578433" y="4355817"/>
                <a:ext cx="89089" cy="214105"/>
              </a:xfrm>
              <a:custGeom>
                <a:avLst/>
                <a:gdLst>
                  <a:gd name="connsiteX0" fmla="*/ 167 w 89089"/>
                  <a:gd name="connsiteY0" fmla="*/ 283 h 214105"/>
                  <a:gd name="connsiteX1" fmla="*/ 47792 w 89089"/>
                  <a:gd name="connsiteY1" fmla="*/ 127283 h 214105"/>
                  <a:gd name="connsiteX2" fmla="*/ 47792 w 89089"/>
                  <a:gd name="connsiteY2" fmla="*/ 187608 h 214105"/>
                  <a:gd name="connsiteX3" fmla="*/ 57317 w 89089"/>
                  <a:gd name="connsiteY3" fmla="*/ 117758 h 214105"/>
                  <a:gd name="connsiteX4" fmla="*/ 47792 w 89089"/>
                  <a:gd name="connsiteY4" fmla="*/ 213008 h 214105"/>
                  <a:gd name="connsiteX5" fmla="*/ 89067 w 89089"/>
                  <a:gd name="connsiteY5" fmla="*/ 171733 h 214105"/>
                  <a:gd name="connsiteX6" fmla="*/ 41442 w 89089"/>
                  <a:gd name="connsiteY6" fmla="*/ 206658 h 214105"/>
                  <a:gd name="connsiteX7" fmla="*/ 66842 w 89089"/>
                  <a:gd name="connsiteY7" fmla="*/ 165383 h 214105"/>
                  <a:gd name="connsiteX8" fmla="*/ 167 w 89089"/>
                  <a:gd name="connsiteY8" fmla="*/ 283 h 21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89" h="214105">
                    <a:moveTo>
                      <a:pt x="167" y="283"/>
                    </a:moveTo>
                    <a:cubicBezTo>
                      <a:pt x="-3008" y="-6067"/>
                      <a:pt x="39855" y="96062"/>
                      <a:pt x="47792" y="127283"/>
                    </a:cubicBezTo>
                    <a:cubicBezTo>
                      <a:pt x="55729" y="158504"/>
                      <a:pt x="46205" y="189195"/>
                      <a:pt x="47792" y="187608"/>
                    </a:cubicBezTo>
                    <a:cubicBezTo>
                      <a:pt x="49379" y="186021"/>
                      <a:pt x="57317" y="113525"/>
                      <a:pt x="57317" y="117758"/>
                    </a:cubicBezTo>
                    <a:cubicBezTo>
                      <a:pt x="57317" y="121991"/>
                      <a:pt x="42500" y="204012"/>
                      <a:pt x="47792" y="213008"/>
                    </a:cubicBezTo>
                    <a:cubicBezTo>
                      <a:pt x="53084" y="222004"/>
                      <a:pt x="90125" y="172791"/>
                      <a:pt x="89067" y="171733"/>
                    </a:cubicBezTo>
                    <a:cubicBezTo>
                      <a:pt x="88009" y="170675"/>
                      <a:pt x="45146" y="207716"/>
                      <a:pt x="41442" y="206658"/>
                    </a:cubicBezTo>
                    <a:cubicBezTo>
                      <a:pt x="37738" y="205600"/>
                      <a:pt x="68959" y="196075"/>
                      <a:pt x="66842" y="165383"/>
                    </a:cubicBezTo>
                    <a:cubicBezTo>
                      <a:pt x="64725" y="134691"/>
                      <a:pt x="3342" y="6633"/>
                      <a:pt x="167" y="2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F9D8EF97-E59C-CA1D-883C-42D2C4A9FAA7}"/>
                  </a:ext>
                </a:extLst>
              </p:cNvPr>
              <p:cNvSpPr/>
              <p:nvPr/>
            </p:nvSpPr>
            <p:spPr>
              <a:xfrm>
                <a:off x="6632558" y="4311583"/>
                <a:ext cx="60375" cy="247925"/>
              </a:xfrm>
              <a:custGeom>
                <a:avLst/>
                <a:gdLst>
                  <a:gd name="connsiteX0" fmla="*/ 17 w 60375"/>
                  <a:gd name="connsiteY0" fmla="*/ 67 h 247925"/>
                  <a:gd name="connsiteX1" fmla="*/ 22242 w 60375"/>
                  <a:gd name="connsiteY1" fmla="*/ 104842 h 247925"/>
                  <a:gd name="connsiteX2" fmla="*/ 22242 w 60375"/>
                  <a:gd name="connsiteY2" fmla="*/ 69917 h 247925"/>
                  <a:gd name="connsiteX3" fmla="*/ 50817 w 60375"/>
                  <a:gd name="connsiteY3" fmla="*/ 161992 h 247925"/>
                  <a:gd name="connsiteX4" fmla="*/ 60342 w 60375"/>
                  <a:gd name="connsiteY4" fmla="*/ 247717 h 247925"/>
                  <a:gd name="connsiteX5" fmla="*/ 53992 w 60375"/>
                  <a:gd name="connsiteY5" fmla="*/ 184217 h 247925"/>
                  <a:gd name="connsiteX6" fmla="*/ 53992 w 60375"/>
                  <a:gd name="connsiteY6" fmla="*/ 123892 h 247925"/>
                  <a:gd name="connsiteX7" fmla="*/ 47642 w 60375"/>
                  <a:gd name="connsiteY7" fmla="*/ 108017 h 247925"/>
                  <a:gd name="connsiteX8" fmla="*/ 50817 w 60375"/>
                  <a:gd name="connsiteY8" fmla="*/ 133417 h 247925"/>
                  <a:gd name="connsiteX9" fmla="*/ 19067 w 60375"/>
                  <a:gd name="connsiteY9" fmla="*/ 88967 h 247925"/>
                  <a:gd name="connsiteX10" fmla="*/ 17 w 60375"/>
                  <a:gd name="connsiteY10" fmla="*/ 67 h 24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75" h="247925">
                    <a:moveTo>
                      <a:pt x="17" y="67"/>
                    </a:moveTo>
                    <a:cubicBezTo>
                      <a:pt x="546" y="2713"/>
                      <a:pt x="18538" y="93200"/>
                      <a:pt x="22242" y="104842"/>
                    </a:cubicBezTo>
                    <a:cubicBezTo>
                      <a:pt x="25946" y="116484"/>
                      <a:pt x="17479" y="60392"/>
                      <a:pt x="22242" y="69917"/>
                    </a:cubicBezTo>
                    <a:cubicBezTo>
                      <a:pt x="27005" y="79442"/>
                      <a:pt x="44467" y="132359"/>
                      <a:pt x="50817" y="161992"/>
                    </a:cubicBezTo>
                    <a:cubicBezTo>
                      <a:pt x="57167" y="191625"/>
                      <a:pt x="59813" y="244013"/>
                      <a:pt x="60342" y="247717"/>
                    </a:cubicBezTo>
                    <a:cubicBezTo>
                      <a:pt x="60871" y="251421"/>
                      <a:pt x="55050" y="204854"/>
                      <a:pt x="53992" y="184217"/>
                    </a:cubicBezTo>
                    <a:cubicBezTo>
                      <a:pt x="52934" y="163580"/>
                      <a:pt x="53992" y="123892"/>
                      <a:pt x="53992" y="123892"/>
                    </a:cubicBezTo>
                    <a:cubicBezTo>
                      <a:pt x="52934" y="111192"/>
                      <a:pt x="48171" y="106430"/>
                      <a:pt x="47642" y="108017"/>
                    </a:cubicBezTo>
                    <a:cubicBezTo>
                      <a:pt x="47113" y="109604"/>
                      <a:pt x="55579" y="136592"/>
                      <a:pt x="50817" y="133417"/>
                    </a:cubicBezTo>
                    <a:cubicBezTo>
                      <a:pt x="46055" y="130242"/>
                      <a:pt x="27004" y="104313"/>
                      <a:pt x="19067" y="88967"/>
                    </a:cubicBezTo>
                    <a:cubicBezTo>
                      <a:pt x="11130" y="73621"/>
                      <a:pt x="-512" y="-2579"/>
                      <a:pt x="17" y="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D56CA3EA-1FCA-F0BA-0C27-F22C296B23F1}"/>
                  </a:ext>
                </a:extLst>
              </p:cNvPr>
              <p:cNvSpPr/>
              <p:nvPr/>
            </p:nvSpPr>
            <p:spPr>
              <a:xfrm>
                <a:off x="6396797" y="4574230"/>
                <a:ext cx="261537" cy="134981"/>
              </a:xfrm>
              <a:custGeom>
                <a:avLst/>
                <a:gdLst>
                  <a:gd name="connsiteX0" fmla="*/ 261178 w 261537"/>
                  <a:gd name="connsiteY0" fmla="*/ 16820 h 134981"/>
                  <a:gd name="connsiteX1" fmla="*/ 184978 w 261537"/>
                  <a:gd name="connsiteY1" fmla="*/ 13645 h 134981"/>
                  <a:gd name="connsiteX2" fmla="*/ 99253 w 261537"/>
                  <a:gd name="connsiteY2" fmla="*/ 64445 h 134981"/>
                  <a:gd name="connsiteX3" fmla="*/ 111953 w 261537"/>
                  <a:gd name="connsiteY3" fmla="*/ 32695 h 134981"/>
                  <a:gd name="connsiteX4" fmla="*/ 828 w 261537"/>
                  <a:gd name="connsiteY4" fmla="*/ 134295 h 134981"/>
                  <a:gd name="connsiteX5" fmla="*/ 67503 w 261537"/>
                  <a:gd name="connsiteY5" fmla="*/ 73970 h 134981"/>
                  <a:gd name="connsiteX6" fmla="*/ 181803 w 261537"/>
                  <a:gd name="connsiteY6" fmla="*/ 10470 h 134981"/>
                  <a:gd name="connsiteX7" fmla="*/ 153228 w 261537"/>
                  <a:gd name="connsiteY7" fmla="*/ 945 h 134981"/>
                  <a:gd name="connsiteX8" fmla="*/ 261178 w 261537"/>
                  <a:gd name="connsiteY8" fmla="*/ 16820 h 13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537" h="134981">
                    <a:moveTo>
                      <a:pt x="261178" y="16820"/>
                    </a:moveTo>
                    <a:cubicBezTo>
                      <a:pt x="266470" y="18937"/>
                      <a:pt x="211965" y="5708"/>
                      <a:pt x="184978" y="13645"/>
                    </a:cubicBezTo>
                    <a:cubicBezTo>
                      <a:pt x="157991" y="21582"/>
                      <a:pt x="111424" y="61270"/>
                      <a:pt x="99253" y="64445"/>
                    </a:cubicBezTo>
                    <a:cubicBezTo>
                      <a:pt x="87082" y="67620"/>
                      <a:pt x="128357" y="21053"/>
                      <a:pt x="111953" y="32695"/>
                    </a:cubicBezTo>
                    <a:cubicBezTo>
                      <a:pt x="95549" y="44337"/>
                      <a:pt x="8236" y="127416"/>
                      <a:pt x="828" y="134295"/>
                    </a:cubicBezTo>
                    <a:cubicBezTo>
                      <a:pt x="-6580" y="141174"/>
                      <a:pt x="37341" y="94607"/>
                      <a:pt x="67503" y="73970"/>
                    </a:cubicBezTo>
                    <a:cubicBezTo>
                      <a:pt x="97665" y="53333"/>
                      <a:pt x="167516" y="22641"/>
                      <a:pt x="181803" y="10470"/>
                    </a:cubicBezTo>
                    <a:cubicBezTo>
                      <a:pt x="196090" y="-1701"/>
                      <a:pt x="141057" y="-642"/>
                      <a:pt x="153228" y="945"/>
                    </a:cubicBezTo>
                    <a:cubicBezTo>
                      <a:pt x="165399" y="2532"/>
                      <a:pt x="255886" y="14703"/>
                      <a:pt x="261178" y="168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79B44EE7-3A0F-58EE-E6FF-B33A2926F8D0}"/>
                  </a:ext>
                </a:extLst>
              </p:cNvPr>
              <p:cNvSpPr/>
              <p:nvPr/>
            </p:nvSpPr>
            <p:spPr>
              <a:xfrm>
                <a:off x="6347963" y="4654526"/>
                <a:ext cx="132309" cy="222662"/>
              </a:xfrm>
              <a:custGeom>
                <a:avLst/>
                <a:gdLst>
                  <a:gd name="connsiteX0" fmla="*/ 132212 w 132309"/>
                  <a:gd name="connsiteY0" fmla="*/ 24 h 222662"/>
                  <a:gd name="connsiteX1" fmla="*/ 65537 w 132309"/>
                  <a:gd name="connsiteY1" fmla="*/ 92099 h 222662"/>
                  <a:gd name="connsiteX2" fmla="*/ 27437 w 132309"/>
                  <a:gd name="connsiteY2" fmla="*/ 158774 h 222662"/>
                  <a:gd name="connsiteX3" fmla="*/ 2037 w 132309"/>
                  <a:gd name="connsiteY3" fmla="*/ 222274 h 222662"/>
                  <a:gd name="connsiteX4" fmla="*/ 8387 w 132309"/>
                  <a:gd name="connsiteY4" fmla="*/ 177824 h 222662"/>
                  <a:gd name="connsiteX5" fmla="*/ 62362 w 132309"/>
                  <a:gd name="connsiteY5" fmla="*/ 34949 h 222662"/>
                  <a:gd name="connsiteX6" fmla="*/ 36962 w 132309"/>
                  <a:gd name="connsiteY6" fmla="*/ 117499 h 222662"/>
                  <a:gd name="connsiteX7" fmla="*/ 71887 w 132309"/>
                  <a:gd name="connsiteY7" fmla="*/ 57174 h 222662"/>
                  <a:gd name="connsiteX8" fmla="*/ 49662 w 132309"/>
                  <a:gd name="connsiteY8" fmla="*/ 82574 h 222662"/>
                  <a:gd name="connsiteX9" fmla="*/ 132212 w 132309"/>
                  <a:gd name="connsiteY9" fmla="*/ 24 h 22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309" h="222662">
                    <a:moveTo>
                      <a:pt x="132212" y="24"/>
                    </a:moveTo>
                    <a:cubicBezTo>
                      <a:pt x="134858" y="1612"/>
                      <a:pt x="83000" y="65641"/>
                      <a:pt x="65537" y="92099"/>
                    </a:cubicBezTo>
                    <a:cubicBezTo>
                      <a:pt x="48074" y="118557"/>
                      <a:pt x="38020" y="137078"/>
                      <a:pt x="27437" y="158774"/>
                    </a:cubicBezTo>
                    <a:cubicBezTo>
                      <a:pt x="16854" y="180470"/>
                      <a:pt x="5212" y="219099"/>
                      <a:pt x="2037" y="222274"/>
                    </a:cubicBezTo>
                    <a:cubicBezTo>
                      <a:pt x="-1138" y="225449"/>
                      <a:pt x="-1667" y="209045"/>
                      <a:pt x="8387" y="177824"/>
                    </a:cubicBezTo>
                    <a:cubicBezTo>
                      <a:pt x="18441" y="146603"/>
                      <a:pt x="57599" y="45003"/>
                      <a:pt x="62362" y="34949"/>
                    </a:cubicBezTo>
                    <a:cubicBezTo>
                      <a:pt x="67124" y="24895"/>
                      <a:pt x="35375" y="113795"/>
                      <a:pt x="36962" y="117499"/>
                    </a:cubicBezTo>
                    <a:cubicBezTo>
                      <a:pt x="38549" y="121203"/>
                      <a:pt x="69770" y="62995"/>
                      <a:pt x="71887" y="57174"/>
                    </a:cubicBezTo>
                    <a:cubicBezTo>
                      <a:pt x="74004" y="51353"/>
                      <a:pt x="41724" y="89982"/>
                      <a:pt x="49662" y="82574"/>
                    </a:cubicBezTo>
                    <a:cubicBezTo>
                      <a:pt x="57599" y="75166"/>
                      <a:pt x="129566" y="-1564"/>
                      <a:pt x="132212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A8961939-D1DD-FBB0-49D8-65DE1AF14E07}"/>
                  </a:ext>
                </a:extLst>
              </p:cNvPr>
              <p:cNvSpPr/>
              <p:nvPr/>
            </p:nvSpPr>
            <p:spPr>
              <a:xfrm>
                <a:off x="6524625" y="4568804"/>
                <a:ext cx="187325" cy="52877"/>
              </a:xfrm>
              <a:custGeom>
                <a:avLst/>
                <a:gdLst>
                  <a:gd name="connsiteX0" fmla="*/ 0 w 187325"/>
                  <a:gd name="connsiteY0" fmla="*/ 38121 h 52877"/>
                  <a:gd name="connsiteX1" fmla="*/ 187325 w 187325"/>
                  <a:gd name="connsiteY1" fmla="*/ 50821 h 52877"/>
                  <a:gd name="connsiteX2" fmla="*/ 79375 w 187325"/>
                  <a:gd name="connsiteY2" fmla="*/ 21 h 52877"/>
                  <a:gd name="connsiteX3" fmla="*/ 184150 w 187325"/>
                  <a:gd name="connsiteY3" fmla="*/ 44471 h 52877"/>
                  <a:gd name="connsiteX4" fmla="*/ 139700 w 187325"/>
                  <a:gd name="connsiteY4" fmla="*/ 44471 h 52877"/>
                  <a:gd name="connsiteX5" fmla="*/ 0 w 187325"/>
                  <a:gd name="connsiteY5" fmla="*/ 38121 h 5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325" h="52877">
                    <a:moveTo>
                      <a:pt x="0" y="38121"/>
                    </a:moveTo>
                    <a:cubicBezTo>
                      <a:pt x="87048" y="47646"/>
                      <a:pt x="174096" y="57171"/>
                      <a:pt x="187325" y="50821"/>
                    </a:cubicBezTo>
                    <a:lnTo>
                      <a:pt x="79375" y="21"/>
                    </a:lnTo>
                    <a:cubicBezTo>
                      <a:pt x="78846" y="-1037"/>
                      <a:pt x="174096" y="37063"/>
                      <a:pt x="184150" y="44471"/>
                    </a:cubicBezTo>
                    <a:cubicBezTo>
                      <a:pt x="194204" y="51879"/>
                      <a:pt x="139700" y="44471"/>
                      <a:pt x="139700" y="44471"/>
                    </a:cubicBezTo>
                    <a:lnTo>
                      <a:pt x="0" y="3812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56C8CF1A-17B0-DF8D-45D0-1EDD47E6FE49}"/>
                  </a:ext>
                </a:extLst>
              </p:cNvPr>
              <p:cNvSpPr/>
              <p:nvPr/>
            </p:nvSpPr>
            <p:spPr>
              <a:xfrm>
                <a:off x="6641113" y="4541804"/>
                <a:ext cx="500120" cy="119246"/>
              </a:xfrm>
              <a:custGeom>
                <a:avLst/>
                <a:gdLst>
                  <a:gd name="connsiteX0" fmla="*/ 987 w 500120"/>
                  <a:gd name="connsiteY0" fmla="*/ 71471 h 119246"/>
                  <a:gd name="connsiteX1" fmla="*/ 124812 w 500120"/>
                  <a:gd name="connsiteY1" fmla="*/ 23846 h 119246"/>
                  <a:gd name="connsiteX2" fmla="*/ 194662 w 500120"/>
                  <a:gd name="connsiteY2" fmla="*/ 33371 h 119246"/>
                  <a:gd name="connsiteX3" fmla="*/ 188312 w 500120"/>
                  <a:gd name="connsiteY3" fmla="*/ 14321 h 119246"/>
                  <a:gd name="connsiteX4" fmla="*/ 289912 w 500120"/>
                  <a:gd name="connsiteY4" fmla="*/ 52421 h 119246"/>
                  <a:gd name="connsiteX5" fmla="*/ 267687 w 500120"/>
                  <a:gd name="connsiteY5" fmla="*/ 20671 h 119246"/>
                  <a:gd name="connsiteX6" fmla="*/ 366112 w 500120"/>
                  <a:gd name="connsiteY6" fmla="*/ 68296 h 119246"/>
                  <a:gd name="connsiteX7" fmla="*/ 499462 w 500120"/>
                  <a:gd name="connsiteY7" fmla="*/ 119096 h 119246"/>
                  <a:gd name="connsiteX8" fmla="*/ 407387 w 500120"/>
                  <a:gd name="connsiteY8" fmla="*/ 80996 h 119246"/>
                  <a:gd name="connsiteX9" fmla="*/ 194662 w 500120"/>
                  <a:gd name="connsiteY9" fmla="*/ 1621 h 119246"/>
                  <a:gd name="connsiteX10" fmla="*/ 251812 w 500120"/>
                  <a:gd name="connsiteY10" fmla="*/ 27021 h 119246"/>
                  <a:gd name="connsiteX11" fmla="*/ 197837 w 500120"/>
                  <a:gd name="connsiteY11" fmla="*/ 20671 h 119246"/>
                  <a:gd name="connsiteX12" fmla="*/ 987 w 500120"/>
                  <a:gd name="connsiteY12" fmla="*/ 71471 h 11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0120" h="119246">
                    <a:moveTo>
                      <a:pt x="987" y="71471"/>
                    </a:moveTo>
                    <a:cubicBezTo>
                      <a:pt x="-11184" y="72000"/>
                      <a:pt x="92533" y="30196"/>
                      <a:pt x="124812" y="23846"/>
                    </a:cubicBezTo>
                    <a:cubicBezTo>
                      <a:pt x="157091" y="17496"/>
                      <a:pt x="184079" y="34958"/>
                      <a:pt x="194662" y="33371"/>
                    </a:cubicBezTo>
                    <a:cubicBezTo>
                      <a:pt x="205245" y="31783"/>
                      <a:pt x="172437" y="11146"/>
                      <a:pt x="188312" y="14321"/>
                    </a:cubicBezTo>
                    <a:cubicBezTo>
                      <a:pt x="204187" y="17496"/>
                      <a:pt x="276683" y="51363"/>
                      <a:pt x="289912" y="52421"/>
                    </a:cubicBezTo>
                    <a:cubicBezTo>
                      <a:pt x="303141" y="53479"/>
                      <a:pt x="254987" y="18025"/>
                      <a:pt x="267687" y="20671"/>
                    </a:cubicBezTo>
                    <a:cubicBezTo>
                      <a:pt x="280387" y="23317"/>
                      <a:pt x="327483" y="51892"/>
                      <a:pt x="366112" y="68296"/>
                    </a:cubicBezTo>
                    <a:cubicBezTo>
                      <a:pt x="404741" y="84700"/>
                      <a:pt x="492583" y="116979"/>
                      <a:pt x="499462" y="119096"/>
                    </a:cubicBezTo>
                    <a:cubicBezTo>
                      <a:pt x="506341" y="121213"/>
                      <a:pt x="458187" y="100575"/>
                      <a:pt x="407387" y="80996"/>
                    </a:cubicBezTo>
                    <a:cubicBezTo>
                      <a:pt x="356587" y="61417"/>
                      <a:pt x="220591" y="10617"/>
                      <a:pt x="194662" y="1621"/>
                    </a:cubicBezTo>
                    <a:cubicBezTo>
                      <a:pt x="168733" y="-7375"/>
                      <a:pt x="251283" y="23846"/>
                      <a:pt x="251812" y="27021"/>
                    </a:cubicBezTo>
                    <a:cubicBezTo>
                      <a:pt x="252341" y="30196"/>
                      <a:pt x="235937" y="15379"/>
                      <a:pt x="197837" y="20671"/>
                    </a:cubicBezTo>
                    <a:cubicBezTo>
                      <a:pt x="159737" y="25963"/>
                      <a:pt x="13158" y="70942"/>
                      <a:pt x="987" y="71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39A8F799-4462-8742-4BF9-32263DD36FBC}"/>
                  </a:ext>
                </a:extLst>
              </p:cNvPr>
              <p:cNvSpPr/>
              <p:nvPr/>
            </p:nvSpPr>
            <p:spPr>
              <a:xfrm>
                <a:off x="6623025" y="4603702"/>
                <a:ext cx="225712" cy="152744"/>
              </a:xfrm>
              <a:custGeom>
                <a:avLst/>
                <a:gdLst>
                  <a:gd name="connsiteX0" fmla="*/ 25 w 225712"/>
                  <a:gd name="connsiteY0" fmla="*/ 48 h 152744"/>
                  <a:gd name="connsiteX1" fmla="*/ 158775 w 225712"/>
                  <a:gd name="connsiteY1" fmla="*/ 50848 h 152744"/>
                  <a:gd name="connsiteX2" fmla="*/ 181000 w 225712"/>
                  <a:gd name="connsiteY2" fmla="*/ 98473 h 152744"/>
                  <a:gd name="connsiteX3" fmla="*/ 174650 w 225712"/>
                  <a:gd name="connsiteY3" fmla="*/ 57198 h 152744"/>
                  <a:gd name="connsiteX4" fmla="*/ 225450 w 225712"/>
                  <a:gd name="connsiteY4" fmla="*/ 152448 h 152744"/>
                  <a:gd name="connsiteX5" fmla="*/ 193700 w 225712"/>
                  <a:gd name="connsiteY5" fmla="*/ 85773 h 152744"/>
                  <a:gd name="connsiteX6" fmla="*/ 174650 w 225712"/>
                  <a:gd name="connsiteY6" fmla="*/ 47673 h 152744"/>
                  <a:gd name="connsiteX7" fmla="*/ 222275 w 225712"/>
                  <a:gd name="connsiteY7" fmla="*/ 47673 h 152744"/>
                  <a:gd name="connsiteX8" fmla="*/ 171475 w 225712"/>
                  <a:gd name="connsiteY8" fmla="*/ 41323 h 152744"/>
                  <a:gd name="connsiteX9" fmla="*/ 25 w 225712"/>
                  <a:gd name="connsiteY9" fmla="*/ 48 h 15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712" h="152744">
                    <a:moveTo>
                      <a:pt x="25" y="48"/>
                    </a:moveTo>
                    <a:cubicBezTo>
                      <a:pt x="-2092" y="1636"/>
                      <a:pt x="128613" y="34444"/>
                      <a:pt x="158775" y="50848"/>
                    </a:cubicBezTo>
                    <a:cubicBezTo>
                      <a:pt x="188937" y="67252"/>
                      <a:pt x="178354" y="97415"/>
                      <a:pt x="181000" y="98473"/>
                    </a:cubicBezTo>
                    <a:cubicBezTo>
                      <a:pt x="183646" y="99531"/>
                      <a:pt x="167242" y="48202"/>
                      <a:pt x="174650" y="57198"/>
                    </a:cubicBezTo>
                    <a:cubicBezTo>
                      <a:pt x="182058" y="66194"/>
                      <a:pt x="222275" y="147686"/>
                      <a:pt x="225450" y="152448"/>
                    </a:cubicBezTo>
                    <a:cubicBezTo>
                      <a:pt x="228625" y="157210"/>
                      <a:pt x="202167" y="103235"/>
                      <a:pt x="193700" y="85773"/>
                    </a:cubicBezTo>
                    <a:cubicBezTo>
                      <a:pt x="185233" y="68311"/>
                      <a:pt x="169888" y="54023"/>
                      <a:pt x="174650" y="47673"/>
                    </a:cubicBezTo>
                    <a:cubicBezTo>
                      <a:pt x="179412" y="41323"/>
                      <a:pt x="222804" y="48731"/>
                      <a:pt x="222275" y="47673"/>
                    </a:cubicBezTo>
                    <a:cubicBezTo>
                      <a:pt x="221746" y="46615"/>
                      <a:pt x="201638" y="46086"/>
                      <a:pt x="171475" y="41323"/>
                    </a:cubicBezTo>
                    <a:cubicBezTo>
                      <a:pt x="141313" y="36561"/>
                      <a:pt x="2142" y="-1540"/>
                      <a:pt x="25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C67E395A-1274-C065-F6D9-045EE0CCF325}"/>
                  </a:ext>
                </a:extLst>
              </p:cNvPr>
              <p:cNvSpPr/>
              <p:nvPr/>
            </p:nvSpPr>
            <p:spPr>
              <a:xfrm>
                <a:off x="6646201" y="4568167"/>
                <a:ext cx="40500" cy="234656"/>
              </a:xfrm>
              <a:custGeom>
                <a:avLst/>
                <a:gdLst>
                  <a:gd name="connsiteX0" fmla="*/ 40349 w 40500"/>
                  <a:gd name="connsiteY0" fmla="*/ 658 h 234656"/>
                  <a:gd name="connsiteX1" fmla="*/ 18124 w 40500"/>
                  <a:gd name="connsiteY1" fmla="*/ 105433 h 234656"/>
                  <a:gd name="connsiteX2" fmla="*/ 18124 w 40500"/>
                  <a:gd name="connsiteY2" fmla="*/ 168933 h 234656"/>
                  <a:gd name="connsiteX3" fmla="*/ 18124 w 40500"/>
                  <a:gd name="connsiteY3" fmla="*/ 108608 h 234656"/>
                  <a:gd name="connsiteX4" fmla="*/ 18124 w 40500"/>
                  <a:gd name="connsiteY4" fmla="*/ 232433 h 234656"/>
                  <a:gd name="connsiteX5" fmla="*/ 24474 w 40500"/>
                  <a:gd name="connsiteY5" fmla="*/ 181633 h 234656"/>
                  <a:gd name="connsiteX6" fmla="*/ 2249 w 40500"/>
                  <a:gd name="connsiteY6" fmla="*/ 99083 h 234656"/>
                  <a:gd name="connsiteX7" fmla="*/ 5424 w 40500"/>
                  <a:gd name="connsiteY7" fmla="*/ 159408 h 234656"/>
                  <a:gd name="connsiteX8" fmla="*/ 40349 w 40500"/>
                  <a:gd name="connsiteY8" fmla="*/ 658 h 23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00" h="234656">
                    <a:moveTo>
                      <a:pt x="40349" y="658"/>
                    </a:moveTo>
                    <a:cubicBezTo>
                      <a:pt x="42466" y="-8338"/>
                      <a:pt x="21828" y="77387"/>
                      <a:pt x="18124" y="105433"/>
                    </a:cubicBezTo>
                    <a:cubicBezTo>
                      <a:pt x="14420" y="133479"/>
                      <a:pt x="18124" y="168933"/>
                      <a:pt x="18124" y="168933"/>
                    </a:cubicBezTo>
                    <a:lnTo>
                      <a:pt x="18124" y="108608"/>
                    </a:lnTo>
                    <a:cubicBezTo>
                      <a:pt x="18124" y="119191"/>
                      <a:pt x="17066" y="220262"/>
                      <a:pt x="18124" y="232433"/>
                    </a:cubicBezTo>
                    <a:cubicBezTo>
                      <a:pt x="19182" y="244604"/>
                      <a:pt x="27120" y="203858"/>
                      <a:pt x="24474" y="181633"/>
                    </a:cubicBezTo>
                    <a:cubicBezTo>
                      <a:pt x="21828" y="159408"/>
                      <a:pt x="5424" y="102787"/>
                      <a:pt x="2249" y="99083"/>
                    </a:cubicBezTo>
                    <a:cubicBezTo>
                      <a:pt x="-926" y="95379"/>
                      <a:pt x="-1455" y="175812"/>
                      <a:pt x="5424" y="159408"/>
                    </a:cubicBezTo>
                    <a:cubicBezTo>
                      <a:pt x="12303" y="143004"/>
                      <a:pt x="38232" y="9654"/>
                      <a:pt x="40349" y="6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9609D8DE-BA57-EE78-6775-5B51D20DC7E9}"/>
                  </a:ext>
                </a:extLst>
              </p:cNvPr>
              <p:cNvSpPr/>
              <p:nvPr/>
            </p:nvSpPr>
            <p:spPr>
              <a:xfrm>
                <a:off x="6472330" y="4673484"/>
                <a:ext cx="201536" cy="106265"/>
              </a:xfrm>
              <a:custGeom>
                <a:avLst/>
                <a:gdLst>
                  <a:gd name="connsiteX0" fmla="*/ 1495 w 201536"/>
                  <a:gd name="connsiteY0" fmla="*/ 116 h 106265"/>
                  <a:gd name="connsiteX1" fmla="*/ 112620 w 201536"/>
                  <a:gd name="connsiteY1" fmla="*/ 89016 h 106265"/>
                  <a:gd name="connsiteX2" fmla="*/ 115795 w 201536"/>
                  <a:gd name="connsiteY2" fmla="*/ 95366 h 106265"/>
                  <a:gd name="connsiteX3" fmla="*/ 90395 w 201536"/>
                  <a:gd name="connsiteY3" fmla="*/ 41391 h 106265"/>
                  <a:gd name="connsiteX4" fmla="*/ 128495 w 201536"/>
                  <a:gd name="connsiteY4" fmla="*/ 104891 h 106265"/>
                  <a:gd name="connsiteX5" fmla="*/ 141195 w 201536"/>
                  <a:gd name="connsiteY5" fmla="*/ 85841 h 106265"/>
                  <a:gd name="connsiteX6" fmla="*/ 198345 w 201536"/>
                  <a:gd name="connsiteY6" fmla="*/ 95366 h 106265"/>
                  <a:gd name="connsiteX7" fmla="*/ 179295 w 201536"/>
                  <a:gd name="connsiteY7" fmla="*/ 82666 h 106265"/>
                  <a:gd name="connsiteX8" fmla="*/ 55470 w 201536"/>
                  <a:gd name="connsiteY8" fmla="*/ 69966 h 106265"/>
                  <a:gd name="connsiteX9" fmla="*/ 1495 w 201536"/>
                  <a:gd name="connsiteY9" fmla="*/ 116 h 10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536" h="106265">
                    <a:moveTo>
                      <a:pt x="1495" y="116"/>
                    </a:moveTo>
                    <a:cubicBezTo>
                      <a:pt x="11020" y="3291"/>
                      <a:pt x="93570" y="73141"/>
                      <a:pt x="112620" y="89016"/>
                    </a:cubicBezTo>
                    <a:cubicBezTo>
                      <a:pt x="131670" y="104891"/>
                      <a:pt x="119499" y="103303"/>
                      <a:pt x="115795" y="95366"/>
                    </a:cubicBezTo>
                    <a:cubicBezTo>
                      <a:pt x="112091" y="87429"/>
                      <a:pt x="88278" y="39803"/>
                      <a:pt x="90395" y="41391"/>
                    </a:cubicBezTo>
                    <a:cubicBezTo>
                      <a:pt x="92512" y="42979"/>
                      <a:pt x="120028" y="97483"/>
                      <a:pt x="128495" y="104891"/>
                    </a:cubicBezTo>
                    <a:cubicBezTo>
                      <a:pt x="136962" y="112299"/>
                      <a:pt x="129553" y="87428"/>
                      <a:pt x="141195" y="85841"/>
                    </a:cubicBezTo>
                    <a:cubicBezTo>
                      <a:pt x="152837" y="84254"/>
                      <a:pt x="198345" y="95366"/>
                      <a:pt x="198345" y="95366"/>
                    </a:cubicBezTo>
                    <a:cubicBezTo>
                      <a:pt x="204695" y="94837"/>
                      <a:pt x="203107" y="86899"/>
                      <a:pt x="179295" y="82666"/>
                    </a:cubicBezTo>
                    <a:cubicBezTo>
                      <a:pt x="155483" y="78433"/>
                      <a:pt x="80870" y="80020"/>
                      <a:pt x="55470" y="69966"/>
                    </a:cubicBezTo>
                    <a:cubicBezTo>
                      <a:pt x="30070" y="59912"/>
                      <a:pt x="-8030" y="-3059"/>
                      <a:pt x="1495" y="1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A1593AD4-77A3-3BDC-E139-F9A91DBD8A07}"/>
                  </a:ext>
                </a:extLst>
              </p:cNvPr>
              <p:cNvSpPr/>
              <p:nvPr/>
            </p:nvSpPr>
            <p:spPr>
              <a:xfrm>
                <a:off x="6635750" y="4613275"/>
                <a:ext cx="134148" cy="133798"/>
              </a:xfrm>
              <a:custGeom>
                <a:avLst/>
                <a:gdLst>
                  <a:gd name="connsiteX0" fmla="*/ 0 w 134148"/>
                  <a:gd name="connsiteY0" fmla="*/ 0 h 133798"/>
                  <a:gd name="connsiteX1" fmla="*/ 120650 w 134148"/>
                  <a:gd name="connsiteY1" fmla="*/ 104775 h 133798"/>
                  <a:gd name="connsiteX2" fmla="*/ 130175 w 134148"/>
                  <a:gd name="connsiteY2" fmla="*/ 133350 h 133798"/>
                  <a:gd name="connsiteX3" fmla="*/ 111125 w 134148"/>
                  <a:gd name="connsiteY3" fmla="*/ 88900 h 133798"/>
                  <a:gd name="connsiteX4" fmla="*/ 104775 w 134148"/>
                  <a:gd name="connsiteY4" fmla="*/ 22225 h 133798"/>
                  <a:gd name="connsiteX5" fmla="*/ 120650 w 134148"/>
                  <a:gd name="connsiteY5" fmla="*/ 95250 h 133798"/>
                  <a:gd name="connsiteX6" fmla="*/ 98425 w 134148"/>
                  <a:gd name="connsiteY6" fmla="*/ 76200 h 133798"/>
                  <a:gd name="connsiteX7" fmla="*/ 0 w 134148"/>
                  <a:gd name="connsiteY7" fmla="*/ 0 h 1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48" h="133798">
                    <a:moveTo>
                      <a:pt x="0" y="0"/>
                    </a:moveTo>
                    <a:cubicBezTo>
                      <a:pt x="49477" y="41275"/>
                      <a:pt x="98954" y="82550"/>
                      <a:pt x="120650" y="104775"/>
                    </a:cubicBezTo>
                    <a:cubicBezTo>
                      <a:pt x="142346" y="127000"/>
                      <a:pt x="131763" y="135996"/>
                      <a:pt x="130175" y="133350"/>
                    </a:cubicBezTo>
                    <a:cubicBezTo>
                      <a:pt x="128588" y="130704"/>
                      <a:pt x="115358" y="107421"/>
                      <a:pt x="111125" y="88900"/>
                    </a:cubicBezTo>
                    <a:cubicBezTo>
                      <a:pt x="106892" y="70379"/>
                      <a:pt x="103187" y="21167"/>
                      <a:pt x="104775" y="22225"/>
                    </a:cubicBezTo>
                    <a:cubicBezTo>
                      <a:pt x="106363" y="23283"/>
                      <a:pt x="121708" y="86254"/>
                      <a:pt x="120650" y="95250"/>
                    </a:cubicBezTo>
                    <a:cubicBezTo>
                      <a:pt x="119592" y="104246"/>
                      <a:pt x="98425" y="76200"/>
                      <a:pt x="98425" y="762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A616A03A-8E9F-61B5-D71C-1CDE170E375D}"/>
                  </a:ext>
                </a:extLst>
              </p:cNvPr>
              <p:cNvSpPr/>
              <p:nvPr/>
            </p:nvSpPr>
            <p:spPr>
              <a:xfrm>
                <a:off x="6688606" y="4613275"/>
                <a:ext cx="328454" cy="70456"/>
              </a:xfrm>
              <a:custGeom>
                <a:avLst/>
                <a:gdLst>
                  <a:gd name="connsiteX0" fmla="*/ 1119 w 328454"/>
                  <a:gd name="connsiteY0" fmla="*/ 69850 h 70456"/>
                  <a:gd name="connsiteX1" fmla="*/ 115419 w 328454"/>
                  <a:gd name="connsiteY1" fmla="*/ 47625 h 70456"/>
                  <a:gd name="connsiteX2" fmla="*/ 118594 w 328454"/>
                  <a:gd name="connsiteY2" fmla="*/ 25400 h 70456"/>
                  <a:gd name="connsiteX3" fmla="*/ 191619 w 328454"/>
                  <a:gd name="connsiteY3" fmla="*/ 28575 h 70456"/>
                  <a:gd name="connsiteX4" fmla="*/ 324969 w 328454"/>
                  <a:gd name="connsiteY4" fmla="*/ 25400 h 70456"/>
                  <a:gd name="connsiteX5" fmla="*/ 286869 w 328454"/>
                  <a:gd name="connsiteY5" fmla="*/ 12700 h 70456"/>
                  <a:gd name="connsiteX6" fmla="*/ 258294 w 328454"/>
                  <a:gd name="connsiteY6" fmla="*/ 0 h 70456"/>
                  <a:gd name="connsiteX7" fmla="*/ 283694 w 328454"/>
                  <a:gd name="connsiteY7" fmla="*/ 12700 h 70456"/>
                  <a:gd name="connsiteX8" fmla="*/ 156694 w 328454"/>
                  <a:gd name="connsiteY8" fmla="*/ 12700 h 70456"/>
                  <a:gd name="connsiteX9" fmla="*/ 194794 w 328454"/>
                  <a:gd name="connsiteY9" fmla="*/ 22225 h 70456"/>
                  <a:gd name="connsiteX10" fmla="*/ 1119 w 328454"/>
                  <a:gd name="connsiteY10" fmla="*/ 69850 h 70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454" h="70456">
                    <a:moveTo>
                      <a:pt x="1119" y="69850"/>
                    </a:moveTo>
                    <a:cubicBezTo>
                      <a:pt x="-12110" y="74083"/>
                      <a:pt x="95840" y="55033"/>
                      <a:pt x="115419" y="47625"/>
                    </a:cubicBezTo>
                    <a:cubicBezTo>
                      <a:pt x="134998" y="40217"/>
                      <a:pt x="105894" y="28575"/>
                      <a:pt x="118594" y="25400"/>
                    </a:cubicBezTo>
                    <a:cubicBezTo>
                      <a:pt x="131294" y="22225"/>
                      <a:pt x="157223" y="28575"/>
                      <a:pt x="191619" y="28575"/>
                    </a:cubicBezTo>
                    <a:cubicBezTo>
                      <a:pt x="226015" y="28575"/>
                      <a:pt x="309094" y="28046"/>
                      <a:pt x="324969" y="25400"/>
                    </a:cubicBezTo>
                    <a:cubicBezTo>
                      <a:pt x="340844" y="22754"/>
                      <a:pt x="297982" y="16933"/>
                      <a:pt x="286869" y="12700"/>
                    </a:cubicBezTo>
                    <a:cubicBezTo>
                      <a:pt x="275757" y="8467"/>
                      <a:pt x="258823" y="0"/>
                      <a:pt x="258294" y="0"/>
                    </a:cubicBezTo>
                    <a:cubicBezTo>
                      <a:pt x="257765" y="0"/>
                      <a:pt x="300627" y="10583"/>
                      <a:pt x="283694" y="12700"/>
                    </a:cubicBezTo>
                    <a:cubicBezTo>
                      <a:pt x="266761" y="14817"/>
                      <a:pt x="171511" y="11113"/>
                      <a:pt x="156694" y="12700"/>
                    </a:cubicBezTo>
                    <a:cubicBezTo>
                      <a:pt x="141877" y="14287"/>
                      <a:pt x="213315" y="14817"/>
                      <a:pt x="194794" y="22225"/>
                    </a:cubicBezTo>
                    <a:cubicBezTo>
                      <a:pt x="176273" y="29633"/>
                      <a:pt x="14348" y="65617"/>
                      <a:pt x="1119" y="698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D76BC404-3DE0-E123-4DB3-6619B65C1499}"/>
                  </a:ext>
                </a:extLst>
              </p:cNvPr>
              <p:cNvSpPr/>
              <p:nvPr/>
            </p:nvSpPr>
            <p:spPr>
              <a:xfrm>
                <a:off x="6698986" y="4702089"/>
                <a:ext cx="490341" cy="270203"/>
              </a:xfrm>
              <a:custGeom>
                <a:avLst/>
                <a:gdLst>
                  <a:gd name="connsiteX0" fmla="*/ 489214 w 490341"/>
                  <a:gd name="connsiteY0" fmla="*/ 86 h 270203"/>
                  <a:gd name="connsiteX1" fmla="*/ 324114 w 490341"/>
                  <a:gd name="connsiteY1" fmla="*/ 127086 h 270203"/>
                  <a:gd name="connsiteX2" fmla="*/ 406664 w 490341"/>
                  <a:gd name="connsiteY2" fmla="*/ 88986 h 270203"/>
                  <a:gd name="connsiteX3" fmla="*/ 76464 w 490341"/>
                  <a:gd name="connsiteY3" fmla="*/ 219161 h 270203"/>
                  <a:gd name="connsiteX4" fmla="*/ 159014 w 490341"/>
                  <a:gd name="connsiteY4" fmla="*/ 196936 h 270203"/>
                  <a:gd name="connsiteX5" fmla="*/ 264 w 490341"/>
                  <a:gd name="connsiteY5" fmla="*/ 269961 h 270203"/>
                  <a:gd name="connsiteX6" fmla="*/ 127264 w 490341"/>
                  <a:gd name="connsiteY6" fmla="*/ 215986 h 270203"/>
                  <a:gd name="connsiteX7" fmla="*/ 343164 w 490341"/>
                  <a:gd name="connsiteY7" fmla="*/ 98511 h 270203"/>
                  <a:gd name="connsiteX8" fmla="*/ 225689 w 490341"/>
                  <a:gd name="connsiteY8" fmla="*/ 149311 h 270203"/>
                  <a:gd name="connsiteX9" fmla="*/ 489214 w 490341"/>
                  <a:gd name="connsiteY9" fmla="*/ 86 h 27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341" h="270203">
                    <a:moveTo>
                      <a:pt x="489214" y="86"/>
                    </a:moveTo>
                    <a:cubicBezTo>
                      <a:pt x="505618" y="-3618"/>
                      <a:pt x="337872" y="112269"/>
                      <a:pt x="324114" y="127086"/>
                    </a:cubicBezTo>
                    <a:cubicBezTo>
                      <a:pt x="310356" y="141903"/>
                      <a:pt x="447939" y="73640"/>
                      <a:pt x="406664" y="88986"/>
                    </a:cubicBezTo>
                    <a:cubicBezTo>
                      <a:pt x="365389" y="104332"/>
                      <a:pt x="117739" y="201169"/>
                      <a:pt x="76464" y="219161"/>
                    </a:cubicBezTo>
                    <a:cubicBezTo>
                      <a:pt x="35189" y="237153"/>
                      <a:pt x="171714" y="188469"/>
                      <a:pt x="159014" y="196936"/>
                    </a:cubicBezTo>
                    <a:cubicBezTo>
                      <a:pt x="146314" y="205403"/>
                      <a:pt x="5556" y="266786"/>
                      <a:pt x="264" y="269961"/>
                    </a:cubicBezTo>
                    <a:cubicBezTo>
                      <a:pt x="-5028" y="273136"/>
                      <a:pt x="70114" y="244561"/>
                      <a:pt x="127264" y="215986"/>
                    </a:cubicBezTo>
                    <a:cubicBezTo>
                      <a:pt x="184414" y="187411"/>
                      <a:pt x="326760" y="109623"/>
                      <a:pt x="343164" y="98511"/>
                    </a:cubicBezTo>
                    <a:cubicBezTo>
                      <a:pt x="359568" y="87399"/>
                      <a:pt x="205052" y="162011"/>
                      <a:pt x="225689" y="149311"/>
                    </a:cubicBezTo>
                    <a:cubicBezTo>
                      <a:pt x="246326" y="136611"/>
                      <a:pt x="472810" y="3790"/>
                      <a:pt x="489214" y="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B3879436-C80A-77CE-2696-3C55F69181EF}"/>
                  </a:ext>
                </a:extLst>
              </p:cNvPr>
              <p:cNvSpPr/>
              <p:nvPr/>
            </p:nvSpPr>
            <p:spPr>
              <a:xfrm>
                <a:off x="6546253" y="4805313"/>
                <a:ext cx="102148" cy="216578"/>
              </a:xfrm>
              <a:custGeom>
                <a:avLst/>
                <a:gdLst>
                  <a:gd name="connsiteX0" fmla="*/ 45047 w 102148"/>
                  <a:gd name="connsiteY0" fmla="*/ 1637 h 216578"/>
                  <a:gd name="connsiteX1" fmla="*/ 19647 w 102148"/>
                  <a:gd name="connsiteY1" fmla="*/ 52437 h 216578"/>
                  <a:gd name="connsiteX2" fmla="*/ 35522 w 102148"/>
                  <a:gd name="connsiteY2" fmla="*/ 134987 h 216578"/>
                  <a:gd name="connsiteX3" fmla="*/ 13297 w 102148"/>
                  <a:gd name="connsiteY3" fmla="*/ 93712 h 216578"/>
                  <a:gd name="connsiteX4" fmla="*/ 99022 w 102148"/>
                  <a:gd name="connsiteY4" fmla="*/ 211187 h 216578"/>
                  <a:gd name="connsiteX5" fmla="*/ 76797 w 102148"/>
                  <a:gd name="connsiteY5" fmla="*/ 188962 h 216578"/>
                  <a:gd name="connsiteX6" fmla="*/ 13297 w 102148"/>
                  <a:gd name="connsiteY6" fmla="*/ 119112 h 216578"/>
                  <a:gd name="connsiteX7" fmla="*/ 6947 w 102148"/>
                  <a:gd name="connsiteY7" fmla="*/ 96887 h 216578"/>
                  <a:gd name="connsiteX8" fmla="*/ 597 w 102148"/>
                  <a:gd name="connsiteY8" fmla="*/ 112762 h 216578"/>
                  <a:gd name="connsiteX9" fmla="*/ 45047 w 102148"/>
                  <a:gd name="connsiteY9" fmla="*/ 1637 h 2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148" h="216578">
                    <a:moveTo>
                      <a:pt x="45047" y="1637"/>
                    </a:moveTo>
                    <a:cubicBezTo>
                      <a:pt x="48222" y="-8417"/>
                      <a:pt x="21234" y="30212"/>
                      <a:pt x="19647" y="52437"/>
                    </a:cubicBezTo>
                    <a:cubicBezTo>
                      <a:pt x="18060" y="74662"/>
                      <a:pt x="36580" y="128108"/>
                      <a:pt x="35522" y="134987"/>
                    </a:cubicBezTo>
                    <a:cubicBezTo>
                      <a:pt x="34464" y="141866"/>
                      <a:pt x="2714" y="81012"/>
                      <a:pt x="13297" y="93712"/>
                    </a:cubicBezTo>
                    <a:cubicBezTo>
                      <a:pt x="23880" y="106412"/>
                      <a:pt x="88439" y="195312"/>
                      <a:pt x="99022" y="211187"/>
                    </a:cubicBezTo>
                    <a:cubicBezTo>
                      <a:pt x="109605" y="227062"/>
                      <a:pt x="91085" y="204308"/>
                      <a:pt x="76797" y="188962"/>
                    </a:cubicBezTo>
                    <a:cubicBezTo>
                      <a:pt x="62510" y="173616"/>
                      <a:pt x="24939" y="134458"/>
                      <a:pt x="13297" y="119112"/>
                    </a:cubicBezTo>
                    <a:cubicBezTo>
                      <a:pt x="1655" y="103766"/>
                      <a:pt x="6947" y="96887"/>
                      <a:pt x="6947" y="96887"/>
                    </a:cubicBezTo>
                    <a:cubicBezTo>
                      <a:pt x="4830" y="95829"/>
                      <a:pt x="-2049" y="125991"/>
                      <a:pt x="597" y="112762"/>
                    </a:cubicBezTo>
                    <a:cubicBezTo>
                      <a:pt x="3243" y="99533"/>
                      <a:pt x="41872" y="11691"/>
                      <a:pt x="45047" y="16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D6CA1B9D-1ACF-F89A-3DDF-DEF57EEC4A55}"/>
                  </a:ext>
                </a:extLst>
              </p:cNvPr>
              <p:cNvSpPr/>
              <p:nvPr/>
            </p:nvSpPr>
            <p:spPr>
              <a:xfrm>
                <a:off x="6644002" y="4800600"/>
                <a:ext cx="48583" cy="212909"/>
              </a:xfrm>
              <a:custGeom>
                <a:avLst/>
                <a:gdLst>
                  <a:gd name="connsiteX0" fmla="*/ 7623 w 48583"/>
                  <a:gd name="connsiteY0" fmla="*/ 0 h 212909"/>
                  <a:gd name="connsiteX1" fmla="*/ 7623 w 48583"/>
                  <a:gd name="connsiteY1" fmla="*/ 85725 h 212909"/>
                  <a:gd name="connsiteX2" fmla="*/ 23498 w 48583"/>
                  <a:gd name="connsiteY2" fmla="*/ 146050 h 212909"/>
                  <a:gd name="connsiteX3" fmla="*/ 17148 w 48583"/>
                  <a:gd name="connsiteY3" fmla="*/ 104775 h 212909"/>
                  <a:gd name="connsiteX4" fmla="*/ 45723 w 48583"/>
                  <a:gd name="connsiteY4" fmla="*/ 209550 h 212909"/>
                  <a:gd name="connsiteX5" fmla="*/ 42548 w 48583"/>
                  <a:gd name="connsiteY5" fmla="*/ 177800 h 212909"/>
                  <a:gd name="connsiteX6" fmla="*/ 1273 w 48583"/>
                  <a:gd name="connsiteY6" fmla="*/ 85725 h 212909"/>
                  <a:gd name="connsiteX7" fmla="*/ 7623 w 48583"/>
                  <a:gd name="connsiteY7" fmla="*/ 0 h 21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83" h="212909">
                    <a:moveTo>
                      <a:pt x="7623" y="0"/>
                    </a:moveTo>
                    <a:cubicBezTo>
                      <a:pt x="8681" y="0"/>
                      <a:pt x="4977" y="61383"/>
                      <a:pt x="7623" y="85725"/>
                    </a:cubicBezTo>
                    <a:cubicBezTo>
                      <a:pt x="10269" y="110067"/>
                      <a:pt x="21911" y="142875"/>
                      <a:pt x="23498" y="146050"/>
                    </a:cubicBezTo>
                    <a:cubicBezTo>
                      <a:pt x="25085" y="149225"/>
                      <a:pt x="13444" y="94192"/>
                      <a:pt x="17148" y="104775"/>
                    </a:cubicBezTo>
                    <a:cubicBezTo>
                      <a:pt x="20852" y="115358"/>
                      <a:pt x="41490" y="197379"/>
                      <a:pt x="45723" y="209550"/>
                    </a:cubicBezTo>
                    <a:cubicBezTo>
                      <a:pt x="49956" y="221721"/>
                      <a:pt x="49956" y="198437"/>
                      <a:pt x="42548" y="177800"/>
                    </a:cubicBezTo>
                    <a:cubicBezTo>
                      <a:pt x="35140" y="157163"/>
                      <a:pt x="6035" y="112712"/>
                      <a:pt x="1273" y="85725"/>
                    </a:cubicBezTo>
                    <a:cubicBezTo>
                      <a:pt x="-3489" y="58738"/>
                      <a:pt x="6565" y="0"/>
                      <a:pt x="762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62B7333A-9D83-76CF-C8BC-0F0F9BAE0F0E}"/>
                  </a:ext>
                </a:extLst>
              </p:cNvPr>
              <p:cNvSpPr/>
              <p:nvPr/>
            </p:nvSpPr>
            <p:spPr>
              <a:xfrm>
                <a:off x="6645274" y="4718050"/>
                <a:ext cx="457201" cy="165104"/>
              </a:xfrm>
              <a:custGeom>
                <a:avLst/>
                <a:gdLst>
                  <a:gd name="connsiteX0" fmla="*/ 457201 w 457201"/>
                  <a:gd name="connsiteY0" fmla="*/ 0 h 165104"/>
                  <a:gd name="connsiteX1" fmla="*/ 225426 w 457201"/>
                  <a:gd name="connsiteY1" fmla="*/ 53975 h 165104"/>
                  <a:gd name="connsiteX2" fmla="*/ 92076 w 457201"/>
                  <a:gd name="connsiteY2" fmla="*/ 149225 h 165104"/>
                  <a:gd name="connsiteX3" fmla="*/ 146051 w 457201"/>
                  <a:gd name="connsiteY3" fmla="*/ 92075 h 165104"/>
                  <a:gd name="connsiteX4" fmla="*/ 1 w 457201"/>
                  <a:gd name="connsiteY4" fmla="*/ 165100 h 165104"/>
                  <a:gd name="connsiteX5" fmla="*/ 149226 w 457201"/>
                  <a:gd name="connsiteY5" fmla="*/ 95250 h 165104"/>
                  <a:gd name="connsiteX6" fmla="*/ 247651 w 457201"/>
                  <a:gd name="connsiteY6" fmla="*/ 41275 h 165104"/>
                  <a:gd name="connsiteX7" fmla="*/ 165101 w 457201"/>
                  <a:gd name="connsiteY7" fmla="*/ 57150 h 165104"/>
                  <a:gd name="connsiteX8" fmla="*/ 457201 w 457201"/>
                  <a:gd name="connsiteY8" fmla="*/ 0 h 1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1" h="165104">
                    <a:moveTo>
                      <a:pt x="457201" y="0"/>
                    </a:moveTo>
                    <a:cubicBezTo>
                      <a:pt x="371740" y="14552"/>
                      <a:pt x="286280" y="29104"/>
                      <a:pt x="225426" y="53975"/>
                    </a:cubicBezTo>
                    <a:cubicBezTo>
                      <a:pt x="164572" y="78846"/>
                      <a:pt x="105305" y="142875"/>
                      <a:pt x="92076" y="149225"/>
                    </a:cubicBezTo>
                    <a:cubicBezTo>
                      <a:pt x="78847" y="155575"/>
                      <a:pt x="161397" y="89429"/>
                      <a:pt x="146051" y="92075"/>
                    </a:cubicBezTo>
                    <a:cubicBezTo>
                      <a:pt x="130705" y="94721"/>
                      <a:pt x="-528" y="164571"/>
                      <a:pt x="1" y="165100"/>
                    </a:cubicBezTo>
                    <a:cubicBezTo>
                      <a:pt x="530" y="165629"/>
                      <a:pt x="107951" y="115888"/>
                      <a:pt x="149226" y="95250"/>
                    </a:cubicBezTo>
                    <a:cubicBezTo>
                      <a:pt x="190501" y="74613"/>
                      <a:pt x="245005" y="47625"/>
                      <a:pt x="247651" y="41275"/>
                    </a:cubicBezTo>
                    <a:cubicBezTo>
                      <a:pt x="250297" y="34925"/>
                      <a:pt x="165101" y="57150"/>
                      <a:pt x="165101" y="57150"/>
                    </a:cubicBezTo>
                    <a:lnTo>
                      <a:pt x="457201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F21DBFE5-47A5-B97F-FA9D-A3D9993C6F77}"/>
                  </a:ext>
                </a:extLst>
              </p:cNvPr>
              <p:cNvSpPr/>
              <p:nvPr/>
            </p:nvSpPr>
            <p:spPr>
              <a:xfrm>
                <a:off x="6475732" y="4813015"/>
                <a:ext cx="62812" cy="196839"/>
              </a:xfrm>
              <a:custGeom>
                <a:avLst/>
                <a:gdLst>
                  <a:gd name="connsiteX0" fmla="*/ 45718 w 62812"/>
                  <a:gd name="connsiteY0" fmla="*/ 285 h 196839"/>
                  <a:gd name="connsiteX1" fmla="*/ 20318 w 62812"/>
                  <a:gd name="connsiteY1" fmla="*/ 73310 h 196839"/>
                  <a:gd name="connsiteX2" fmla="*/ 29843 w 62812"/>
                  <a:gd name="connsiteY2" fmla="*/ 130460 h 196839"/>
                  <a:gd name="connsiteX3" fmla="*/ 23493 w 62812"/>
                  <a:gd name="connsiteY3" fmla="*/ 95535 h 196839"/>
                  <a:gd name="connsiteX4" fmla="*/ 61593 w 62812"/>
                  <a:gd name="connsiteY4" fmla="*/ 193960 h 196839"/>
                  <a:gd name="connsiteX5" fmla="*/ 48893 w 62812"/>
                  <a:gd name="connsiteY5" fmla="*/ 162210 h 196839"/>
                  <a:gd name="connsiteX6" fmla="*/ 4443 w 62812"/>
                  <a:gd name="connsiteY6" fmla="*/ 76485 h 196839"/>
                  <a:gd name="connsiteX7" fmla="*/ 4443 w 62812"/>
                  <a:gd name="connsiteY7" fmla="*/ 101885 h 196839"/>
                  <a:gd name="connsiteX8" fmla="*/ 45718 w 62812"/>
                  <a:gd name="connsiteY8" fmla="*/ 285 h 19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812" h="196839">
                    <a:moveTo>
                      <a:pt x="45718" y="285"/>
                    </a:moveTo>
                    <a:cubicBezTo>
                      <a:pt x="48364" y="-4477"/>
                      <a:pt x="22964" y="51614"/>
                      <a:pt x="20318" y="73310"/>
                    </a:cubicBezTo>
                    <a:cubicBezTo>
                      <a:pt x="17672" y="95006"/>
                      <a:pt x="29314" y="126756"/>
                      <a:pt x="29843" y="130460"/>
                    </a:cubicBezTo>
                    <a:cubicBezTo>
                      <a:pt x="30372" y="134164"/>
                      <a:pt x="18201" y="84952"/>
                      <a:pt x="23493" y="95535"/>
                    </a:cubicBezTo>
                    <a:cubicBezTo>
                      <a:pt x="28785" y="106118"/>
                      <a:pt x="57360" y="182848"/>
                      <a:pt x="61593" y="193960"/>
                    </a:cubicBezTo>
                    <a:cubicBezTo>
                      <a:pt x="65826" y="205073"/>
                      <a:pt x="58418" y="181789"/>
                      <a:pt x="48893" y="162210"/>
                    </a:cubicBezTo>
                    <a:cubicBezTo>
                      <a:pt x="39368" y="142631"/>
                      <a:pt x="11851" y="86539"/>
                      <a:pt x="4443" y="76485"/>
                    </a:cubicBezTo>
                    <a:cubicBezTo>
                      <a:pt x="-2965" y="66431"/>
                      <a:pt x="210" y="109822"/>
                      <a:pt x="4443" y="101885"/>
                    </a:cubicBezTo>
                    <a:cubicBezTo>
                      <a:pt x="8676" y="93948"/>
                      <a:pt x="43072" y="5047"/>
                      <a:pt x="45718" y="2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B4434127-16B0-05AF-1730-6C3D272CFEC8}"/>
                  </a:ext>
                </a:extLst>
              </p:cNvPr>
              <p:cNvSpPr/>
              <p:nvPr/>
            </p:nvSpPr>
            <p:spPr>
              <a:xfrm>
                <a:off x="6538112" y="4587772"/>
                <a:ext cx="78602" cy="206645"/>
              </a:xfrm>
              <a:custGeom>
                <a:avLst/>
                <a:gdLst>
                  <a:gd name="connsiteX0" fmla="*/ 69063 w 78602"/>
                  <a:gd name="connsiteY0" fmla="*/ 103 h 206645"/>
                  <a:gd name="connsiteX1" fmla="*/ 24613 w 78602"/>
                  <a:gd name="connsiteY1" fmla="*/ 92178 h 206645"/>
                  <a:gd name="connsiteX2" fmla="*/ 50013 w 78602"/>
                  <a:gd name="connsiteY2" fmla="*/ 146153 h 206645"/>
                  <a:gd name="connsiteX3" fmla="*/ 50013 w 78602"/>
                  <a:gd name="connsiteY3" fmla="*/ 127103 h 206645"/>
                  <a:gd name="connsiteX4" fmla="*/ 78588 w 78602"/>
                  <a:gd name="connsiteY4" fmla="*/ 206478 h 206645"/>
                  <a:gd name="connsiteX5" fmla="*/ 53188 w 78602"/>
                  <a:gd name="connsiteY5" fmla="*/ 146153 h 206645"/>
                  <a:gd name="connsiteX6" fmla="*/ 5563 w 78602"/>
                  <a:gd name="connsiteY6" fmla="*/ 82653 h 206645"/>
                  <a:gd name="connsiteX7" fmla="*/ 5563 w 78602"/>
                  <a:gd name="connsiteY7" fmla="*/ 111228 h 206645"/>
                  <a:gd name="connsiteX8" fmla="*/ 69063 w 78602"/>
                  <a:gd name="connsiteY8" fmla="*/ 103 h 20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602" h="206645">
                    <a:moveTo>
                      <a:pt x="69063" y="103"/>
                    </a:moveTo>
                    <a:cubicBezTo>
                      <a:pt x="72238" y="-3072"/>
                      <a:pt x="27788" y="67836"/>
                      <a:pt x="24613" y="92178"/>
                    </a:cubicBezTo>
                    <a:cubicBezTo>
                      <a:pt x="21438" y="116520"/>
                      <a:pt x="45780" y="140332"/>
                      <a:pt x="50013" y="146153"/>
                    </a:cubicBezTo>
                    <a:cubicBezTo>
                      <a:pt x="54246" y="151974"/>
                      <a:pt x="45250" y="117049"/>
                      <a:pt x="50013" y="127103"/>
                    </a:cubicBezTo>
                    <a:cubicBezTo>
                      <a:pt x="54775" y="137157"/>
                      <a:pt x="78059" y="203303"/>
                      <a:pt x="78588" y="206478"/>
                    </a:cubicBezTo>
                    <a:cubicBezTo>
                      <a:pt x="79117" y="209653"/>
                      <a:pt x="65359" y="166790"/>
                      <a:pt x="53188" y="146153"/>
                    </a:cubicBezTo>
                    <a:cubicBezTo>
                      <a:pt x="41017" y="125516"/>
                      <a:pt x="13500" y="88474"/>
                      <a:pt x="5563" y="82653"/>
                    </a:cubicBezTo>
                    <a:cubicBezTo>
                      <a:pt x="-2374" y="76832"/>
                      <a:pt x="-1316" y="120753"/>
                      <a:pt x="5563" y="111228"/>
                    </a:cubicBezTo>
                    <a:cubicBezTo>
                      <a:pt x="12442" y="101703"/>
                      <a:pt x="65888" y="3278"/>
                      <a:pt x="69063" y="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39E36ACD-7556-7AA6-BB49-A780B748710E}"/>
                  </a:ext>
                </a:extLst>
              </p:cNvPr>
              <p:cNvSpPr/>
              <p:nvPr/>
            </p:nvSpPr>
            <p:spPr>
              <a:xfrm>
                <a:off x="6745580" y="4575006"/>
                <a:ext cx="153822" cy="133559"/>
              </a:xfrm>
              <a:custGeom>
                <a:avLst/>
                <a:gdLst>
                  <a:gd name="connsiteX0" fmla="*/ 1295 w 153822"/>
                  <a:gd name="connsiteY0" fmla="*/ 3344 h 133559"/>
                  <a:gd name="connsiteX1" fmla="*/ 131470 w 153822"/>
                  <a:gd name="connsiteY1" fmla="*/ 60494 h 133559"/>
                  <a:gd name="connsiteX2" fmla="*/ 153695 w 153822"/>
                  <a:gd name="connsiteY2" fmla="*/ 133519 h 133559"/>
                  <a:gd name="connsiteX3" fmla="*/ 131470 w 153822"/>
                  <a:gd name="connsiteY3" fmla="*/ 70019 h 133559"/>
                  <a:gd name="connsiteX4" fmla="*/ 121945 w 153822"/>
                  <a:gd name="connsiteY4" fmla="*/ 19219 h 133559"/>
                  <a:gd name="connsiteX5" fmla="*/ 121945 w 153822"/>
                  <a:gd name="connsiteY5" fmla="*/ 57319 h 133559"/>
                  <a:gd name="connsiteX6" fmla="*/ 67970 w 153822"/>
                  <a:gd name="connsiteY6" fmla="*/ 12869 h 133559"/>
                  <a:gd name="connsiteX7" fmla="*/ 1295 w 153822"/>
                  <a:gd name="connsiteY7" fmla="*/ 3344 h 13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822" h="133559">
                    <a:moveTo>
                      <a:pt x="1295" y="3344"/>
                    </a:moveTo>
                    <a:cubicBezTo>
                      <a:pt x="11878" y="11281"/>
                      <a:pt x="106070" y="38798"/>
                      <a:pt x="131470" y="60494"/>
                    </a:cubicBezTo>
                    <a:cubicBezTo>
                      <a:pt x="156870" y="82190"/>
                      <a:pt x="153695" y="131932"/>
                      <a:pt x="153695" y="133519"/>
                    </a:cubicBezTo>
                    <a:cubicBezTo>
                      <a:pt x="153695" y="135106"/>
                      <a:pt x="136762" y="89069"/>
                      <a:pt x="131470" y="70019"/>
                    </a:cubicBezTo>
                    <a:cubicBezTo>
                      <a:pt x="126178" y="50969"/>
                      <a:pt x="123533" y="21336"/>
                      <a:pt x="121945" y="19219"/>
                    </a:cubicBezTo>
                    <a:cubicBezTo>
                      <a:pt x="120357" y="17102"/>
                      <a:pt x="130941" y="58377"/>
                      <a:pt x="121945" y="57319"/>
                    </a:cubicBezTo>
                    <a:cubicBezTo>
                      <a:pt x="112949" y="56261"/>
                      <a:pt x="88078" y="22923"/>
                      <a:pt x="67970" y="12869"/>
                    </a:cubicBezTo>
                    <a:cubicBezTo>
                      <a:pt x="47862" y="2815"/>
                      <a:pt x="-9288" y="-4593"/>
                      <a:pt x="1295" y="3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0CD2CCE9-11A3-641D-9480-4F108D201E2E}"/>
                  </a:ext>
                </a:extLst>
              </p:cNvPr>
              <p:cNvSpPr/>
              <p:nvPr/>
            </p:nvSpPr>
            <p:spPr>
              <a:xfrm>
                <a:off x="6708553" y="4775174"/>
                <a:ext cx="89122" cy="209629"/>
              </a:xfrm>
              <a:custGeom>
                <a:avLst/>
                <a:gdLst>
                  <a:gd name="connsiteX0" fmla="*/ 222 w 89122"/>
                  <a:gd name="connsiteY0" fmla="*/ 26 h 209629"/>
                  <a:gd name="connsiteX1" fmla="*/ 41497 w 89122"/>
                  <a:gd name="connsiteY1" fmla="*/ 98451 h 209629"/>
                  <a:gd name="connsiteX2" fmla="*/ 66897 w 89122"/>
                  <a:gd name="connsiteY2" fmla="*/ 136551 h 209629"/>
                  <a:gd name="connsiteX3" fmla="*/ 89122 w 89122"/>
                  <a:gd name="connsiteY3" fmla="*/ 209576 h 209629"/>
                  <a:gd name="connsiteX4" fmla="*/ 66897 w 89122"/>
                  <a:gd name="connsiteY4" fmla="*/ 149251 h 209629"/>
                  <a:gd name="connsiteX5" fmla="*/ 85947 w 89122"/>
                  <a:gd name="connsiteY5" fmla="*/ 206401 h 209629"/>
                  <a:gd name="connsiteX6" fmla="*/ 22447 w 89122"/>
                  <a:gd name="connsiteY6" fmla="*/ 101626 h 209629"/>
                  <a:gd name="connsiteX7" fmla="*/ 44672 w 89122"/>
                  <a:gd name="connsiteY7" fmla="*/ 136551 h 209629"/>
                  <a:gd name="connsiteX8" fmla="*/ 25622 w 89122"/>
                  <a:gd name="connsiteY8" fmla="*/ 88926 h 209629"/>
                  <a:gd name="connsiteX9" fmla="*/ 222 w 89122"/>
                  <a:gd name="connsiteY9" fmla="*/ 26 h 20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22" h="209629">
                    <a:moveTo>
                      <a:pt x="222" y="26"/>
                    </a:moveTo>
                    <a:cubicBezTo>
                      <a:pt x="2868" y="1614"/>
                      <a:pt x="30385" y="75697"/>
                      <a:pt x="41497" y="98451"/>
                    </a:cubicBezTo>
                    <a:cubicBezTo>
                      <a:pt x="52609" y="121205"/>
                      <a:pt x="58960" y="118030"/>
                      <a:pt x="66897" y="136551"/>
                    </a:cubicBezTo>
                    <a:cubicBezTo>
                      <a:pt x="74834" y="155072"/>
                      <a:pt x="89122" y="207459"/>
                      <a:pt x="89122" y="209576"/>
                    </a:cubicBezTo>
                    <a:cubicBezTo>
                      <a:pt x="89122" y="211693"/>
                      <a:pt x="67426" y="149780"/>
                      <a:pt x="66897" y="149251"/>
                    </a:cubicBezTo>
                    <a:cubicBezTo>
                      <a:pt x="66368" y="148722"/>
                      <a:pt x="93355" y="214339"/>
                      <a:pt x="85947" y="206401"/>
                    </a:cubicBezTo>
                    <a:cubicBezTo>
                      <a:pt x="78539" y="198464"/>
                      <a:pt x="29326" y="113268"/>
                      <a:pt x="22447" y="101626"/>
                    </a:cubicBezTo>
                    <a:cubicBezTo>
                      <a:pt x="15568" y="89984"/>
                      <a:pt x="44143" y="138668"/>
                      <a:pt x="44672" y="136551"/>
                    </a:cubicBezTo>
                    <a:cubicBezTo>
                      <a:pt x="45201" y="134434"/>
                      <a:pt x="31972" y="107976"/>
                      <a:pt x="25622" y="88926"/>
                    </a:cubicBezTo>
                    <a:cubicBezTo>
                      <a:pt x="19272" y="69876"/>
                      <a:pt x="-2424" y="-1562"/>
                      <a:pt x="222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DD064E63-BE77-2FAA-8761-C681EA9360C0}"/>
                  </a:ext>
                </a:extLst>
              </p:cNvPr>
              <p:cNvSpPr/>
              <p:nvPr/>
            </p:nvSpPr>
            <p:spPr>
              <a:xfrm>
                <a:off x="6672854" y="4679702"/>
                <a:ext cx="534456" cy="165486"/>
              </a:xfrm>
              <a:custGeom>
                <a:avLst/>
                <a:gdLst>
                  <a:gd name="connsiteX0" fmla="*/ 534396 w 534456"/>
                  <a:gd name="connsiteY0" fmla="*/ 248 h 165486"/>
                  <a:gd name="connsiteX1" fmla="*/ 134346 w 534456"/>
                  <a:gd name="connsiteY1" fmla="*/ 136773 h 165486"/>
                  <a:gd name="connsiteX2" fmla="*/ 308971 w 534456"/>
                  <a:gd name="connsiteY2" fmla="*/ 92323 h 165486"/>
                  <a:gd name="connsiteX3" fmla="*/ 996 w 534456"/>
                  <a:gd name="connsiteY3" fmla="*/ 165348 h 165486"/>
                  <a:gd name="connsiteX4" fmla="*/ 432796 w 534456"/>
                  <a:gd name="connsiteY4" fmla="*/ 70098 h 165486"/>
                  <a:gd name="connsiteX5" fmla="*/ 201021 w 534456"/>
                  <a:gd name="connsiteY5" fmla="*/ 111373 h 165486"/>
                  <a:gd name="connsiteX6" fmla="*/ 166096 w 534456"/>
                  <a:gd name="connsiteY6" fmla="*/ 114548 h 165486"/>
                  <a:gd name="connsiteX7" fmla="*/ 324846 w 534456"/>
                  <a:gd name="connsiteY7" fmla="*/ 79623 h 165486"/>
                  <a:gd name="connsiteX8" fmla="*/ 166096 w 534456"/>
                  <a:gd name="connsiteY8" fmla="*/ 101848 h 165486"/>
                  <a:gd name="connsiteX9" fmla="*/ 534396 w 534456"/>
                  <a:gd name="connsiteY9" fmla="*/ 248 h 16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456" h="165486">
                    <a:moveTo>
                      <a:pt x="534396" y="248"/>
                    </a:moveTo>
                    <a:cubicBezTo>
                      <a:pt x="529104" y="6069"/>
                      <a:pt x="171917" y="121427"/>
                      <a:pt x="134346" y="136773"/>
                    </a:cubicBezTo>
                    <a:cubicBezTo>
                      <a:pt x="96775" y="152119"/>
                      <a:pt x="331196" y="87561"/>
                      <a:pt x="308971" y="92323"/>
                    </a:cubicBezTo>
                    <a:cubicBezTo>
                      <a:pt x="286746" y="97086"/>
                      <a:pt x="-19642" y="169052"/>
                      <a:pt x="996" y="165348"/>
                    </a:cubicBezTo>
                    <a:cubicBezTo>
                      <a:pt x="21634" y="161644"/>
                      <a:pt x="399459" y="79094"/>
                      <a:pt x="432796" y="70098"/>
                    </a:cubicBezTo>
                    <a:cubicBezTo>
                      <a:pt x="466133" y="61102"/>
                      <a:pt x="245471" y="103965"/>
                      <a:pt x="201021" y="111373"/>
                    </a:cubicBezTo>
                    <a:cubicBezTo>
                      <a:pt x="156571" y="118781"/>
                      <a:pt x="145459" y="119840"/>
                      <a:pt x="166096" y="114548"/>
                    </a:cubicBezTo>
                    <a:cubicBezTo>
                      <a:pt x="186733" y="109256"/>
                      <a:pt x="324846" y="81740"/>
                      <a:pt x="324846" y="79623"/>
                    </a:cubicBezTo>
                    <a:cubicBezTo>
                      <a:pt x="324846" y="77506"/>
                      <a:pt x="137521" y="110844"/>
                      <a:pt x="166096" y="101848"/>
                    </a:cubicBezTo>
                    <a:cubicBezTo>
                      <a:pt x="194671" y="92852"/>
                      <a:pt x="539688" y="-5573"/>
                      <a:pt x="534396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0D47C363-4F91-67B6-5042-8B5588D795D4}"/>
                  </a:ext>
                </a:extLst>
              </p:cNvPr>
              <p:cNvSpPr/>
              <p:nvPr/>
            </p:nvSpPr>
            <p:spPr>
              <a:xfrm>
                <a:off x="6549951" y="4733312"/>
                <a:ext cx="346961" cy="149840"/>
              </a:xfrm>
              <a:custGeom>
                <a:avLst/>
                <a:gdLst>
                  <a:gd name="connsiteX0" fmla="*/ 74 w 346961"/>
                  <a:gd name="connsiteY0" fmla="*/ 149838 h 149840"/>
                  <a:gd name="connsiteX1" fmla="*/ 215974 w 346961"/>
                  <a:gd name="connsiteY1" fmla="*/ 48238 h 149840"/>
                  <a:gd name="connsiteX2" fmla="*/ 196924 w 346961"/>
                  <a:gd name="connsiteY2" fmla="*/ 57763 h 149840"/>
                  <a:gd name="connsiteX3" fmla="*/ 346149 w 346961"/>
                  <a:gd name="connsiteY3" fmla="*/ 613 h 149840"/>
                  <a:gd name="connsiteX4" fmla="*/ 260424 w 346961"/>
                  <a:gd name="connsiteY4" fmla="*/ 26013 h 149840"/>
                  <a:gd name="connsiteX5" fmla="*/ 133424 w 346961"/>
                  <a:gd name="connsiteY5" fmla="*/ 64113 h 149840"/>
                  <a:gd name="connsiteX6" fmla="*/ 190574 w 346961"/>
                  <a:gd name="connsiteY6" fmla="*/ 45063 h 149840"/>
                  <a:gd name="connsiteX7" fmla="*/ 74 w 346961"/>
                  <a:gd name="connsiteY7" fmla="*/ 149838 h 1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61" h="149840">
                    <a:moveTo>
                      <a:pt x="74" y="149838"/>
                    </a:moveTo>
                    <a:cubicBezTo>
                      <a:pt x="4307" y="150367"/>
                      <a:pt x="215974" y="48238"/>
                      <a:pt x="215974" y="48238"/>
                    </a:cubicBezTo>
                    <a:cubicBezTo>
                      <a:pt x="248782" y="32892"/>
                      <a:pt x="175228" y="65700"/>
                      <a:pt x="196924" y="57763"/>
                    </a:cubicBezTo>
                    <a:cubicBezTo>
                      <a:pt x="218620" y="49826"/>
                      <a:pt x="335566" y="5905"/>
                      <a:pt x="346149" y="613"/>
                    </a:cubicBezTo>
                    <a:cubicBezTo>
                      <a:pt x="356732" y="-4679"/>
                      <a:pt x="260424" y="26013"/>
                      <a:pt x="260424" y="26013"/>
                    </a:cubicBezTo>
                    <a:lnTo>
                      <a:pt x="133424" y="64113"/>
                    </a:lnTo>
                    <a:cubicBezTo>
                      <a:pt x="121782" y="67288"/>
                      <a:pt x="207507" y="32363"/>
                      <a:pt x="190574" y="45063"/>
                    </a:cubicBezTo>
                    <a:cubicBezTo>
                      <a:pt x="173641" y="57763"/>
                      <a:pt x="-4159" y="149309"/>
                      <a:pt x="74" y="1498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D0896438-3ADF-D6FB-0753-A7800ECA15F0}"/>
                  </a:ext>
                </a:extLst>
              </p:cNvPr>
              <p:cNvSpPr/>
              <p:nvPr/>
            </p:nvSpPr>
            <p:spPr>
              <a:xfrm>
                <a:off x="6465973" y="4841830"/>
                <a:ext cx="228698" cy="169270"/>
              </a:xfrm>
              <a:custGeom>
                <a:avLst/>
                <a:gdLst>
                  <a:gd name="connsiteX0" fmla="*/ 1502 w 228698"/>
                  <a:gd name="connsiteY0" fmla="*/ 45 h 169270"/>
                  <a:gd name="connsiteX1" fmla="*/ 7852 w 228698"/>
                  <a:gd name="connsiteY1" fmla="*/ 92120 h 169270"/>
                  <a:gd name="connsiteX2" fmla="*/ 65002 w 228698"/>
                  <a:gd name="connsiteY2" fmla="*/ 127045 h 169270"/>
                  <a:gd name="connsiteX3" fmla="*/ 30077 w 228698"/>
                  <a:gd name="connsiteY3" fmla="*/ 111170 h 169270"/>
                  <a:gd name="connsiteX4" fmla="*/ 217402 w 228698"/>
                  <a:gd name="connsiteY4" fmla="*/ 165145 h 169270"/>
                  <a:gd name="connsiteX5" fmla="*/ 188827 w 228698"/>
                  <a:gd name="connsiteY5" fmla="*/ 161970 h 169270"/>
                  <a:gd name="connsiteX6" fmla="*/ 33252 w 228698"/>
                  <a:gd name="connsiteY6" fmla="*/ 133395 h 169270"/>
                  <a:gd name="connsiteX7" fmla="*/ 17377 w 228698"/>
                  <a:gd name="connsiteY7" fmla="*/ 104820 h 169270"/>
                  <a:gd name="connsiteX8" fmla="*/ 1502 w 228698"/>
                  <a:gd name="connsiteY8" fmla="*/ 45 h 1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698" h="169270">
                    <a:moveTo>
                      <a:pt x="1502" y="45"/>
                    </a:moveTo>
                    <a:cubicBezTo>
                      <a:pt x="-86" y="-2072"/>
                      <a:pt x="-2731" y="70953"/>
                      <a:pt x="7852" y="92120"/>
                    </a:cubicBezTo>
                    <a:cubicBezTo>
                      <a:pt x="18435" y="113287"/>
                      <a:pt x="61298" y="123870"/>
                      <a:pt x="65002" y="127045"/>
                    </a:cubicBezTo>
                    <a:cubicBezTo>
                      <a:pt x="68706" y="130220"/>
                      <a:pt x="4677" y="104820"/>
                      <a:pt x="30077" y="111170"/>
                    </a:cubicBezTo>
                    <a:cubicBezTo>
                      <a:pt x="55477" y="117520"/>
                      <a:pt x="190944" y="156678"/>
                      <a:pt x="217402" y="165145"/>
                    </a:cubicBezTo>
                    <a:cubicBezTo>
                      <a:pt x="243860" y="173612"/>
                      <a:pt x="219519" y="167262"/>
                      <a:pt x="188827" y="161970"/>
                    </a:cubicBezTo>
                    <a:cubicBezTo>
                      <a:pt x="158135" y="156678"/>
                      <a:pt x="61827" y="142920"/>
                      <a:pt x="33252" y="133395"/>
                    </a:cubicBezTo>
                    <a:cubicBezTo>
                      <a:pt x="4677" y="123870"/>
                      <a:pt x="21081" y="119637"/>
                      <a:pt x="17377" y="104820"/>
                    </a:cubicBezTo>
                    <a:cubicBezTo>
                      <a:pt x="13673" y="90003"/>
                      <a:pt x="3090" y="2162"/>
                      <a:pt x="1502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6765D224-EA0E-9888-5B07-BA7BDFE0C373}"/>
                  </a:ext>
                </a:extLst>
              </p:cNvPr>
              <p:cNvSpPr/>
              <p:nvPr/>
            </p:nvSpPr>
            <p:spPr>
              <a:xfrm>
                <a:off x="6302092" y="4708411"/>
                <a:ext cx="446801" cy="178198"/>
              </a:xfrm>
              <a:custGeom>
                <a:avLst/>
                <a:gdLst>
                  <a:gd name="connsiteX0" fmla="*/ 283 w 446801"/>
                  <a:gd name="connsiteY0" fmla="*/ 149339 h 178198"/>
                  <a:gd name="connsiteX1" fmla="*/ 181258 w 446801"/>
                  <a:gd name="connsiteY1" fmla="*/ 111239 h 178198"/>
                  <a:gd name="connsiteX2" fmla="*/ 95533 w 446801"/>
                  <a:gd name="connsiteY2" fmla="*/ 117589 h 178198"/>
                  <a:gd name="connsiteX3" fmla="*/ 282858 w 446801"/>
                  <a:gd name="connsiteY3" fmla="*/ 47739 h 178198"/>
                  <a:gd name="connsiteX4" fmla="*/ 241583 w 446801"/>
                  <a:gd name="connsiteY4" fmla="*/ 41389 h 178198"/>
                  <a:gd name="connsiteX5" fmla="*/ 390808 w 446801"/>
                  <a:gd name="connsiteY5" fmla="*/ 54089 h 178198"/>
                  <a:gd name="connsiteX6" fmla="*/ 403508 w 446801"/>
                  <a:gd name="connsiteY6" fmla="*/ 66789 h 178198"/>
                  <a:gd name="connsiteX7" fmla="*/ 403508 w 446801"/>
                  <a:gd name="connsiteY7" fmla="*/ 114 h 178198"/>
                  <a:gd name="connsiteX8" fmla="*/ 444783 w 446801"/>
                  <a:gd name="connsiteY8" fmla="*/ 50914 h 178198"/>
                  <a:gd name="connsiteX9" fmla="*/ 330483 w 446801"/>
                  <a:gd name="connsiteY9" fmla="*/ 57264 h 178198"/>
                  <a:gd name="connsiteX10" fmla="*/ 203483 w 446801"/>
                  <a:gd name="connsiteY10" fmla="*/ 117589 h 178198"/>
                  <a:gd name="connsiteX11" fmla="*/ 228883 w 446801"/>
                  <a:gd name="connsiteY11" fmla="*/ 92189 h 178198"/>
                  <a:gd name="connsiteX12" fmla="*/ 171733 w 446801"/>
                  <a:gd name="connsiteY12" fmla="*/ 177914 h 178198"/>
                  <a:gd name="connsiteX13" fmla="*/ 197133 w 446801"/>
                  <a:gd name="connsiteY13" fmla="*/ 120764 h 178198"/>
                  <a:gd name="connsiteX14" fmla="*/ 139983 w 446801"/>
                  <a:gd name="connsiteY14" fmla="*/ 146164 h 178198"/>
                  <a:gd name="connsiteX15" fmla="*/ 283 w 446801"/>
                  <a:gd name="connsiteY15" fmla="*/ 149339 h 17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6801" h="178198">
                    <a:moveTo>
                      <a:pt x="283" y="149339"/>
                    </a:moveTo>
                    <a:cubicBezTo>
                      <a:pt x="7162" y="143518"/>
                      <a:pt x="165383" y="116531"/>
                      <a:pt x="181258" y="111239"/>
                    </a:cubicBezTo>
                    <a:cubicBezTo>
                      <a:pt x="197133" y="105947"/>
                      <a:pt x="78600" y="128172"/>
                      <a:pt x="95533" y="117589"/>
                    </a:cubicBezTo>
                    <a:cubicBezTo>
                      <a:pt x="112466" y="107006"/>
                      <a:pt x="258516" y="60439"/>
                      <a:pt x="282858" y="47739"/>
                    </a:cubicBezTo>
                    <a:cubicBezTo>
                      <a:pt x="307200" y="35039"/>
                      <a:pt x="223592" y="40331"/>
                      <a:pt x="241583" y="41389"/>
                    </a:cubicBezTo>
                    <a:cubicBezTo>
                      <a:pt x="259574" y="42447"/>
                      <a:pt x="363821" y="49856"/>
                      <a:pt x="390808" y="54089"/>
                    </a:cubicBezTo>
                    <a:cubicBezTo>
                      <a:pt x="417796" y="58322"/>
                      <a:pt x="401391" y="75785"/>
                      <a:pt x="403508" y="66789"/>
                    </a:cubicBezTo>
                    <a:cubicBezTo>
                      <a:pt x="405625" y="57793"/>
                      <a:pt x="396629" y="2760"/>
                      <a:pt x="403508" y="114"/>
                    </a:cubicBezTo>
                    <a:cubicBezTo>
                      <a:pt x="410387" y="-2532"/>
                      <a:pt x="456954" y="41389"/>
                      <a:pt x="444783" y="50914"/>
                    </a:cubicBezTo>
                    <a:cubicBezTo>
                      <a:pt x="432612" y="60439"/>
                      <a:pt x="370700" y="46151"/>
                      <a:pt x="330483" y="57264"/>
                    </a:cubicBezTo>
                    <a:cubicBezTo>
                      <a:pt x="290266" y="68376"/>
                      <a:pt x="220416" y="111768"/>
                      <a:pt x="203483" y="117589"/>
                    </a:cubicBezTo>
                    <a:cubicBezTo>
                      <a:pt x="186550" y="123410"/>
                      <a:pt x="234175" y="82135"/>
                      <a:pt x="228883" y="92189"/>
                    </a:cubicBezTo>
                    <a:cubicBezTo>
                      <a:pt x="223591" y="102243"/>
                      <a:pt x="177025" y="173152"/>
                      <a:pt x="171733" y="177914"/>
                    </a:cubicBezTo>
                    <a:cubicBezTo>
                      <a:pt x="166441" y="182677"/>
                      <a:pt x="202425" y="126056"/>
                      <a:pt x="197133" y="120764"/>
                    </a:cubicBezTo>
                    <a:cubicBezTo>
                      <a:pt x="191841" y="115472"/>
                      <a:pt x="166441" y="140343"/>
                      <a:pt x="139983" y="146164"/>
                    </a:cubicBezTo>
                    <a:cubicBezTo>
                      <a:pt x="113525" y="151985"/>
                      <a:pt x="-6596" y="155160"/>
                      <a:pt x="283" y="1493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FA9578A5-7BB9-D02B-60B9-327841BBCCAF}"/>
                  </a:ext>
                </a:extLst>
              </p:cNvPr>
              <p:cNvSpPr/>
              <p:nvPr/>
            </p:nvSpPr>
            <p:spPr>
              <a:xfrm>
                <a:off x="6538398" y="4675265"/>
                <a:ext cx="669565" cy="112857"/>
              </a:xfrm>
              <a:custGeom>
                <a:avLst/>
                <a:gdLst>
                  <a:gd name="connsiteX0" fmla="*/ 2102 w 669565"/>
                  <a:gd name="connsiteY0" fmla="*/ 109460 h 112857"/>
                  <a:gd name="connsiteX1" fmla="*/ 211652 w 669565"/>
                  <a:gd name="connsiteY1" fmla="*/ 106285 h 112857"/>
                  <a:gd name="connsiteX2" fmla="*/ 265627 w 669565"/>
                  <a:gd name="connsiteY2" fmla="*/ 112635 h 112857"/>
                  <a:gd name="connsiteX3" fmla="*/ 164027 w 669565"/>
                  <a:gd name="connsiteY3" fmla="*/ 96760 h 112857"/>
                  <a:gd name="connsiteX4" fmla="*/ 354527 w 669565"/>
                  <a:gd name="connsiteY4" fmla="*/ 49135 h 112857"/>
                  <a:gd name="connsiteX5" fmla="*/ 310077 w 669565"/>
                  <a:gd name="connsiteY5" fmla="*/ 65010 h 112857"/>
                  <a:gd name="connsiteX6" fmla="*/ 437077 w 669565"/>
                  <a:gd name="connsiteY6" fmla="*/ 39610 h 112857"/>
                  <a:gd name="connsiteX7" fmla="*/ 475177 w 669565"/>
                  <a:gd name="connsiteY7" fmla="*/ 58660 h 112857"/>
                  <a:gd name="connsiteX8" fmla="*/ 462477 w 669565"/>
                  <a:gd name="connsiteY8" fmla="*/ 58660 h 112857"/>
                  <a:gd name="connsiteX9" fmla="*/ 351352 w 669565"/>
                  <a:gd name="connsiteY9" fmla="*/ 52310 h 112857"/>
                  <a:gd name="connsiteX10" fmla="*/ 637102 w 669565"/>
                  <a:gd name="connsiteY10" fmla="*/ 17385 h 112857"/>
                  <a:gd name="connsiteX11" fmla="*/ 367227 w 669565"/>
                  <a:gd name="connsiteY11" fmla="*/ 45960 h 112857"/>
                  <a:gd name="connsiteX12" fmla="*/ 662502 w 669565"/>
                  <a:gd name="connsiteY12" fmla="*/ 1510 h 112857"/>
                  <a:gd name="connsiteX13" fmla="*/ 554552 w 669565"/>
                  <a:gd name="connsiteY13" fmla="*/ 11035 h 112857"/>
                  <a:gd name="connsiteX14" fmla="*/ 300552 w 669565"/>
                  <a:gd name="connsiteY14" fmla="*/ 17385 h 112857"/>
                  <a:gd name="connsiteX15" fmla="*/ 373577 w 669565"/>
                  <a:gd name="connsiteY15" fmla="*/ 17385 h 112857"/>
                  <a:gd name="connsiteX16" fmla="*/ 316427 w 669565"/>
                  <a:gd name="connsiteY16" fmla="*/ 39610 h 112857"/>
                  <a:gd name="connsiteX17" fmla="*/ 227527 w 669565"/>
                  <a:gd name="connsiteY17" fmla="*/ 71360 h 112857"/>
                  <a:gd name="connsiteX18" fmla="*/ 262452 w 669565"/>
                  <a:gd name="connsiteY18" fmla="*/ 80885 h 112857"/>
                  <a:gd name="connsiteX19" fmla="*/ 113227 w 669565"/>
                  <a:gd name="connsiteY19" fmla="*/ 96760 h 112857"/>
                  <a:gd name="connsiteX20" fmla="*/ 2102 w 669565"/>
                  <a:gd name="connsiteY20" fmla="*/ 109460 h 11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9565" h="112857">
                    <a:moveTo>
                      <a:pt x="2102" y="109460"/>
                    </a:moveTo>
                    <a:cubicBezTo>
                      <a:pt x="18506" y="111047"/>
                      <a:pt x="167731" y="105756"/>
                      <a:pt x="211652" y="106285"/>
                    </a:cubicBezTo>
                    <a:cubicBezTo>
                      <a:pt x="255573" y="106814"/>
                      <a:pt x="273565" y="114223"/>
                      <a:pt x="265627" y="112635"/>
                    </a:cubicBezTo>
                    <a:cubicBezTo>
                      <a:pt x="257689" y="111047"/>
                      <a:pt x="149210" y="107343"/>
                      <a:pt x="164027" y="96760"/>
                    </a:cubicBezTo>
                    <a:cubicBezTo>
                      <a:pt x="178844" y="86177"/>
                      <a:pt x="330185" y="54427"/>
                      <a:pt x="354527" y="49135"/>
                    </a:cubicBezTo>
                    <a:cubicBezTo>
                      <a:pt x="378869" y="43843"/>
                      <a:pt x="296319" y="66597"/>
                      <a:pt x="310077" y="65010"/>
                    </a:cubicBezTo>
                    <a:cubicBezTo>
                      <a:pt x="323835" y="63423"/>
                      <a:pt x="409560" y="40668"/>
                      <a:pt x="437077" y="39610"/>
                    </a:cubicBezTo>
                    <a:cubicBezTo>
                      <a:pt x="464594" y="38552"/>
                      <a:pt x="475177" y="58660"/>
                      <a:pt x="475177" y="58660"/>
                    </a:cubicBezTo>
                    <a:cubicBezTo>
                      <a:pt x="479410" y="61835"/>
                      <a:pt x="462477" y="58660"/>
                      <a:pt x="462477" y="58660"/>
                    </a:cubicBezTo>
                    <a:cubicBezTo>
                      <a:pt x="441840" y="57602"/>
                      <a:pt x="322248" y="59189"/>
                      <a:pt x="351352" y="52310"/>
                    </a:cubicBezTo>
                    <a:cubicBezTo>
                      <a:pt x="380456" y="45431"/>
                      <a:pt x="634456" y="18443"/>
                      <a:pt x="637102" y="17385"/>
                    </a:cubicBezTo>
                    <a:cubicBezTo>
                      <a:pt x="639748" y="16327"/>
                      <a:pt x="362994" y="48606"/>
                      <a:pt x="367227" y="45960"/>
                    </a:cubicBezTo>
                    <a:cubicBezTo>
                      <a:pt x="371460" y="43314"/>
                      <a:pt x="631281" y="7331"/>
                      <a:pt x="662502" y="1510"/>
                    </a:cubicBezTo>
                    <a:cubicBezTo>
                      <a:pt x="693723" y="-4311"/>
                      <a:pt x="614877" y="8389"/>
                      <a:pt x="554552" y="11035"/>
                    </a:cubicBezTo>
                    <a:cubicBezTo>
                      <a:pt x="494227" y="13681"/>
                      <a:pt x="330714" y="16327"/>
                      <a:pt x="300552" y="17385"/>
                    </a:cubicBezTo>
                    <a:cubicBezTo>
                      <a:pt x="270390" y="18443"/>
                      <a:pt x="370931" y="13681"/>
                      <a:pt x="373577" y="17385"/>
                    </a:cubicBezTo>
                    <a:cubicBezTo>
                      <a:pt x="376223" y="21089"/>
                      <a:pt x="340769" y="30614"/>
                      <a:pt x="316427" y="39610"/>
                    </a:cubicBezTo>
                    <a:cubicBezTo>
                      <a:pt x="292085" y="48606"/>
                      <a:pt x="236523" y="64481"/>
                      <a:pt x="227527" y="71360"/>
                    </a:cubicBezTo>
                    <a:cubicBezTo>
                      <a:pt x="218531" y="78239"/>
                      <a:pt x="281502" y="76652"/>
                      <a:pt x="262452" y="80885"/>
                    </a:cubicBezTo>
                    <a:cubicBezTo>
                      <a:pt x="243402" y="85118"/>
                      <a:pt x="157148" y="91468"/>
                      <a:pt x="113227" y="96760"/>
                    </a:cubicBezTo>
                    <a:cubicBezTo>
                      <a:pt x="69306" y="102052"/>
                      <a:pt x="-14302" y="107873"/>
                      <a:pt x="2102" y="1094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E76A1FFB-7AAD-690A-5162-F6BCCCBA5643}"/>
                  </a:ext>
                </a:extLst>
              </p:cNvPr>
              <p:cNvSpPr/>
              <p:nvPr/>
            </p:nvSpPr>
            <p:spPr>
              <a:xfrm>
                <a:off x="6588072" y="4776281"/>
                <a:ext cx="523713" cy="135447"/>
              </a:xfrm>
              <a:custGeom>
                <a:avLst/>
                <a:gdLst>
                  <a:gd name="connsiteX0" fmla="*/ 53 w 523713"/>
                  <a:gd name="connsiteY0" fmla="*/ 135444 h 135447"/>
                  <a:gd name="connsiteX1" fmla="*/ 273103 w 523713"/>
                  <a:gd name="connsiteY1" fmla="*/ 52894 h 135447"/>
                  <a:gd name="connsiteX2" fmla="*/ 161978 w 523713"/>
                  <a:gd name="connsiteY2" fmla="*/ 75119 h 135447"/>
                  <a:gd name="connsiteX3" fmla="*/ 349303 w 523713"/>
                  <a:gd name="connsiteY3" fmla="*/ 40194 h 135447"/>
                  <a:gd name="connsiteX4" fmla="*/ 520753 w 523713"/>
                  <a:gd name="connsiteY4" fmla="*/ 11619 h 135447"/>
                  <a:gd name="connsiteX5" fmla="*/ 438203 w 523713"/>
                  <a:gd name="connsiteY5" fmla="*/ 2094 h 135447"/>
                  <a:gd name="connsiteX6" fmla="*/ 193728 w 523713"/>
                  <a:gd name="connsiteY6" fmla="*/ 49719 h 135447"/>
                  <a:gd name="connsiteX7" fmla="*/ 298503 w 523713"/>
                  <a:gd name="connsiteY7" fmla="*/ 56069 h 135447"/>
                  <a:gd name="connsiteX8" fmla="*/ 53 w 523713"/>
                  <a:gd name="connsiteY8" fmla="*/ 135444 h 13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713" h="135447">
                    <a:moveTo>
                      <a:pt x="53" y="135444"/>
                    </a:moveTo>
                    <a:cubicBezTo>
                      <a:pt x="-4180" y="134915"/>
                      <a:pt x="246116" y="62948"/>
                      <a:pt x="273103" y="52894"/>
                    </a:cubicBezTo>
                    <a:cubicBezTo>
                      <a:pt x="300091" y="42840"/>
                      <a:pt x="149278" y="77236"/>
                      <a:pt x="161978" y="75119"/>
                    </a:cubicBezTo>
                    <a:cubicBezTo>
                      <a:pt x="174678" y="73002"/>
                      <a:pt x="289507" y="50777"/>
                      <a:pt x="349303" y="40194"/>
                    </a:cubicBezTo>
                    <a:cubicBezTo>
                      <a:pt x="409099" y="29611"/>
                      <a:pt x="505936" y="17969"/>
                      <a:pt x="520753" y="11619"/>
                    </a:cubicBezTo>
                    <a:cubicBezTo>
                      <a:pt x="535570" y="5269"/>
                      <a:pt x="492707" y="-4256"/>
                      <a:pt x="438203" y="2094"/>
                    </a:cubicBezTo>
                    <a:cubicBezTo>
                      <a:pt x="383699" y="8444"/>
                      <a:pt x="217011" y="40723"/>
                      <a:pt x="193728" y="49719"/>
                    </a:cubicBezTo>
                    <a:cubicBezTo>
                      <a:pt x="170445" y="58715"/>
                      <a:pt x="329195" y="43369"/>
                      <a:pt x="298503" y="56069"/>
                    </a:cubicBezTo>
                    <a:cubicBezTo>
                      <a:pt x="267811" y="68769"/>
                      <a:pt x="4286" y="135973"/>
                      <a:pt x="53" y="135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5818FD1B-11B3-8DC7-BAE8-80FF00BE2182}"/>
                  </a:ext>
                </a:extLst>
              </p:cNvPr>
              <p:cNvSpPr/>
              <p:nvPr/>
            </p:nvSpPr>
            <p:spPr>
              <a:xfrm>
                <a:off x="6638832" y="4716712"/>
                <a:ext cx="560161" cy="306138"/>
              </a:xfrm>
              <a:custGeom>
                <a:avLst/>
                <a:gdLst>
                  <a:gd name="connsiteX0" fmla="*/ 93 w 560161"/>
                  <a:gd name="connsiteY0" fmla="*/ 306138 h 306138"/>
                  <a:gd name="connsiteX1" fmla="*/ 320768 w 560161"/>
                  <a:gd name="connsiteY1" fmla="*/ 179138 h 306138"/>
                  <a:gd name="connsiteX2" fmla="*/ 212818 w 560161"/>
                  <a:gd name="connsiteY2" fmla="*/ 198188 h 306138"/>
                  <a:gd name="connsiteX3" fmla="*/ 374743 w 560161"/>
                  <a:gd name="connsiteY3" fmla="*/ 147388 h 306138"/>
                  <a:gd name="connsiteX4" fmla="*/ 558893 w 560161"/>
                  <a:gd name="connsiteY4" fmla="*/ 1338 h 306138"/>
                  <a:gd name="connsiteX5" fmla="*/ 447768 w 560161"/>
                  <a:gd name="connsiteY5" fmla="*/ 80713 h 306138"/>
                  <a:gd name="connsiteX6" fmla="*/ 289018 w 560161"/>
                  <a:gd name="connsiteY6" fmla="*/ 179138 h 306138"/>
                  <a:gd name="connsiteX7" fmla="*/ 93 w 560161"/>
                  <a:gd name="connsiteY7" fmla="*/ 306138 h 30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161" h="306138">
                    <a:moveTo>
                      <a:pt x="93" y="306138"/>
                    </a:moveTo>
                    <a:cubicBezTo>
                      <a:pt x="5385" y="306138"/>
                      <a:pt x="285314" y="197130"/>
                      <a:pt x="320768" y="179138"/>
                    </a:cubicBezTo>
                    <a:cubicBezTo>
                      <a:pt x="356222" y="161146"/>
                      <a:pt x="203822" y="203480"/>
                      <a:pt x="212818" y="198188"/>
                    </a:cubicBezTo>
                    <a:cubicBezTo>
                      <a:pt x="221814" y="192896"/>
                      <a:pt x="317064" y="180196"/>
                      <a:pt x="374743" y="147388"/>
                    </a:cubicBezTo>
                    <a:cubicBezTo>
                      <a:pt x="432422" y="114580"/>
                      <a:pt x="546722" y="12451"/>
                      <a:pt x="558893" y="1338"/>
                    </a:cubicBezTo>
                    <a:cubicBezTo>
                      <a:pt x="571064" y="-9775"/>
                      <a:pt x="492747" y="51080"/>
                      <a:pt x="447768" y="80713"/>
                    </a:cubicBezTo>
                    <a:cubicBezTo>
                      <a:pt x="402789" y="110346"/>
                      <a:pt x="363101" y="143684"/>
                      <a:pt x="289018" y="179138"/>
                    </a:cubicBezTo>
                    <a:cubicBezTo>
                      <a:pt x="214935" y="214592"/>
                      <a:pt x="-5199" y="306138"/>
                      <a:pt x="93" y="306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C2C5A71A-1576-E7D0-6F4D-BCB34DE5DC32}"/>
                  </a:ext>
                </a:extLst>
              </p:cNvPr>
              <p:cNvSpPr/>
              <p:nvPr/>
            </p:nvSpPr>
            <p:spPr>
              <a:xfrm>
                <a:off x="6149579" y="3228593"/>
                <a:ext cx="189943" cy="715909"/>
              </a:xfrm>
              <a:custGeom>
                <a:avLst/>
                <a:gdLst>
                  <a:gd name="connsiteX0" fmla="*/ 396 w 189943"/>
                  <a:gd name="connsiteY0" fmla="*/ 382 h 715909"/>
                  <a:gd name="connsiteX1" fmla="*/ 165496 w 189943"/>
                  <a:gd name="connsiteY1" fmla="*/ 273432 h 715909"/>
                  <a:gd name="connsiteX2" fmla="*/ 162321 w 189943"/>
                  <a:gd name="connsiteY2" fmla="*/ 235332 h 715909"/>
                  <a:gd name="connsiteX3" fmla="*/ 152796 w 189943"/>
                  <a:gd name="connsiteY3" fmla="*/ 486157 h 715909"/>
                  <a:gd name="connsiteX4" fmla="*/ 162321 w 189943"/>
                  <a:gd name="connsiteY4" fmla="*/ 429007 h 715909"/>
                  <a:gd name="connsiteX5" fmla="*/ 162321 w 189943"/>
                  <a:gd name="connsiteY5" fmla="*/ 714757 h 715909"/>
                  <a:gd name="connsiteX6" fmla="*/ 165496 w 189943"/>
                  <a:gd name="connsiteY6" fmla="*/ 521082 h 715909"/>
                  <a:gd name="connsiteX7" fmla="*/ 187721 w 189943"/>
                  <a:gd name="connsiteY7" fmla="*/ 311532 h 715909"/>
                  <a:gd name="connsiteX8" fmla="*/ 187721 w 189943"/>
                  <a:gd name="connsiteY8" fmla="*/ 400432 h 715909"/>
                  <a:gd name="connsiteX9" fmla="*/ 175021 w 189943"/>
                  <a:gd name="connsiteY9" fmla="*/ 222632 h 715909"/>
                  <a:gd name="connsiteX10" fmla="*/ 181371 w 189943"/>
                  <a:gd name="connsiteY10" fmla="*/ 282957 h 715909"/>
                  <a:gd name="connsiteX11" fmla="*/ 86121 w 189943"/>
                  <a:gd name="connsiteY11" fmla="*/ 38482 h 715909"/>
                  <a:gd name="connsiteX12" fmla="*/ 117871 w 189943"/>
                  <a:gd name="connsiteY12" fmla="*/ 209932 h 715909"/>
                  <a:gd name="connsiteX13" fmla="*/ 396 w 189943"/>
                  <a:gd name="connsiteY13" fmla="*/ 382 h 71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9943" h="715909">
                    <a:moveTo>
                      <a:pt x="396" y="382"/>
                    </a:moveTo>
                    <a:cubicBezTo>
                      <a:pt x="8333" y="10965"/>
                      <a:pt x="138509" y="234274"/>
                      <a:pt x="165496" y="273432"/>
                    </a:cubicBezTo>
                    <a:cubicBezTo>
                      <a:pt x="192484" y="312590"/>
                      <a:pt x="164438" y="199878"/>
                      <a:pt x="162321" y="235332"/>
                    </a:cubicBezTo>
                    <a:cubicBezTo>
                      <a:pt x="160204" y="270786"/>
                      <a:pt x="152796" y="453878"/>
                      <a:pt x="152796" y="486157"/>
                    </a:cubicBezTo>
                    <a:cubicBezTo>
                      <a:pt x="152796" y="518436"/>
                      <a:pt x="160733" y="390907"/>
                      <a:pt x="162321" y="429007"/>
                    </a:cubicBezTo>
                    <a:cubicBezTo>
                      <a:pt x="163909" y="467107"/>
                      <a:pt x="161792" y="699411"/>
                      <a:pt x="162321" y="714757"/>
                    </a:cubicBezTo>
                    <a:cubicBezTo>
                      <a:pt x="162850" y="730103"/>
                      <a:pt x="161263" y="588286"/>
                      <a:pt x="165496" y="521082"/>
                    </a:cubicBezTo>
                    <a:cubicBezTo>
                      <a:pt x="169729" y="453878"/>
                      <a:pt x="184017" y="331640"/>
                      <a:pt x="187721" y="311532"/>
                    </a:cubicBezTo>
                    <a:cubicBezTo>
                      <a:pt x="191425" y="291424"/>
                      <a:pt x="189838" y="415249"/>
                      <a:pt x="187721" y="400432"/>
                    </a:cubicBezTo>
                    <a:cubicBezTo>
                      <a:pt x="185604" y="385615"/>
                      <a:pt x="176079" y="242211"/>
                      <a:pt x="175021" y="222632"/>
                    </a:cubicBezTo>
                    <a:cubicBezTo>
                      <a:pt x="173963" y="203053"/>
                      <a:pt x="196188" y="313649"/>
                      <a:pt x="181371" y="282957"/>
                    </a:cubicBezTo>
                    <a:cubicBezTo>
                      <a:pt x="166554" y="252265"/>
                      <a:pt x="96704" y="50653"/>
                      <a:pt x="86121" y="38482"/>
                    </a:cubicBezTo>
                    <a:cubicBezTo>
                      <a:pt x="75538" y="26311"/>
                      <a:pt x="129513" y="217870"/>
                      <a:pt x="117871" y="209932"/>
                    </a:cubicBezTo>
                    <a:cubicBezTo>
                      <a:pt x="106229" y="201995"/>
                      <a:pt x="-7541" y="-10201"/>
                      <a:pt x="396" y="3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A5F978DC-FB7B-2EFC-B431-E7502F5BEE7C}"/>
                  </a:ext>
                </a:extLst>
              </p:cNvPr>
              <p:cNvSpPr/>
              <p:nvPr/>
            </p:nvSpPr>
            <p:spPr>
              <a:xfrm>
                <a:off x="6268438" y="3744046"/>
                <a:ext cx="91257" cy="569438"/>
              </a:xfrm>
              <a:custGeom>
                <a:avLst/>
                <a:gdLst>
                  <a:gd name="connsiteX0" fmla="*/ 91087 w 91257"/>
                  <a:gd name="connsiteY0" fmla="*/ 2454 h 569438"/>
                  <a:gd name="connsiteX1" fmla="*/ 8537 w 91257"/>
                  <a:gd name="connsiteY1" fmla="*/ 329479 h 569438"/>
                  <a:gd name="connsiteX2" fmla="*/ 18062 w 91257"/>
                  <a:gd name="connsiteY2" fmla="*/ 275504 h 569438"/>
                  <a:gd name="connsiteX3" fmla="*/ 18062 w 91257"/>
                  <a:gd name="connsiteY3" fmla="*/ 383454 h 569438"/>
                  <a:gd name="connsiteX4" fmla="*/ 2187 w 91257"/>
                  <a:gd name="connsiteY4" fmla="*/ 564429 h 569438"/>
                  <a:gd name="connsiteX5" fmla="*/ 2187 w 91257"/>
                  <a:gd name="connsiteY5" fmla="*/ 497754 h 569438"/>
                  <a:gd name="connsiteX6" fmla="*/ 21237 w 91257"/>
                  <a:gd name="connsiteY6" fmla="*/ 278679 h 569438"/>
                  <a:gd name="connsiteX7" fmla="*/ 18062 w 91257"/>
                  <a:gd name="connsiteY7" fmla="*/ 319954 h 569438"/>
                  <a:gd name="connsiteX8" fmla="*/ 43462 w 91257"/>
                  <a:gd name="connsiteY8" fmla="*/ 94529 h 569438"/>
                  <a:gd name="connsiteX9" fmla="*/ 30762 w 91257"/>
                  <a:gd name="connsiteY9" fmla="*/ 173904 h 569438"/>
                  <a:gd name="connsiteX10" fmla="*/ 91087 w 91257"/>
                  <a:gd name="connsiteY10" fmla="*/ 2454 h 56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257" h="569438">
                    <a:moveTo>
                      <a:pt x="91087" y="2454"/>
                    </a:moveTo>
                    <a:cubicBezTo>
                      <a:pt x="87383" y="28383"/>
                      <a:pt x="20708" y="283971"/>
                      <a:pt x="8537" y="329479"/>
                    </a:cubicBezTo>
                    <a:cubicBezTo>
                      <a:pt x="-3634" y="374987"/>
                      <a:pt x="16475" y="266508"/>
                      <a:pt x="18062" y="275504"/>
                    </a:cubicBezTo>
                    <a:cubicBezTo>
                      <a:pt x="19649" y="284500"/>
                      <a:pt x="20708" y="335300"/>
                      <a:pt x="18062" y="383454"/>
                    </a:cubicBezTo>
                    <a:cubicBezTo>
                      <a:pt x="15416" y="431608"/>
                      <a:pt x="4833" y="545379"/>
                      <a:pt x="2187" y="564429"/>
                    </a:cubicBezTo>
                    <a:cubicBezTo>
                      <a:pt x="-459" y="583479"/>
                      <a:pt x="-988" y="545379"/>
                      <a:pt x="2187" y="497754"/>
                    </a:cubicBezTo>
                    <a:cubicBezTo>
                      <a:pt x="5362" y="450129"/>
                      <a:pt x="18591" y="308312"/>
                      <a:pt x="21237" y="278679"/>
                    </a:cubicBezTo>
                    <a:cubicBezTo>
                      <a:pt x="23883" y="249046"/>
                      <a:pt x="14358" y="350646"/>
                      <a:pt x="18062" y="319954"/>
                    </a:cubicBezTo>
                    <a:cubicBezTo>
                      <a:pt x="21766" y="289262"/>
                      <a:pt x="41345" y="118871"/>
                      <a:pt x="43462" y="94529"/>
                    </a:cubicBezTo>
                    <a:cubicBezTo>
                      <a:pt x="45579" y="70187"/>
                      <a:pt x="24412" y="183429"/>
                      <a:pt x="30762" y="173904"/>
                    </a:cubicBezTo>
                    <a:cubicBezTo>
                      <a:pt x="37112" y="164379"/>
                      <a:pt x="94791" y="-23475"/>
                      <a:pt x="91087" y="24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37D5C96B-C8D3-28E9-7D34-59859C73DB37}"/>
                  </a:ext>
                </a:extLst>
              </p:cNvPr>
              <p:cNvSpPr/>
              <p:nvPr/>
            </p:nvSpPr>
            <p:spPr>
              <a:xfrm>
                <a:off x="6708608" y="3911379"/>
                <a:ext cx="208254" cy="181490"/>
              </a:xfrm>
              <a:custGeom>
                <a:avLst/>
                <a:gdLst>
                  <a:gd name="connsiteX0" fmla="*/ 167 w 208254"/>
                  <a:gd name="connsiteY0" fmla="*/ 221 h 181490"/>
                  <a:gd name="connsiteX1" fmla="*/ 89067 w 208254"/>
                  <a:gd name="connsiteY1" fmla="*/ 41496 h 181490"/>
                  <a:gd name="connsiteX2" fmla="*/ 95417 w 208254"/>
                  <a:gd name="connsiteY2" fmla="*/ 6571 h 181490"/>
                  <a:gd name="connsiteX3" fmla="*/ 203367 w 208254"/>
                  <a:gd name="connsiteY3" fmla="*/ 178021 h 181490"/>
                  <a:gd name="connsiteX4" fmla="*/ 177967 w 208254"/>
                  <a:gd name="connsiteY4" fmla="*/ 114521 h 181490"/>
                  <a:gd name="connsiteX5" fmla="*/ 73192 w 208254"/>
                  <a:gd name="connsiteY5" fmla="*/ 28796 h 181490"/>
                  <a:gd name="connsiteX6" fmla="*/ 114467 w 208254"/>
                  <a:gd name="connsiteY6" fmla="*/ 63721 h 181490"/>
                  <a:gd name="connsiteX7" fmla="*/ 167 w 208254"/>
                  <a:gd name="connsiteY7" fmla="*/ 221 h 18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254" h="181490">
                    <a:moveTo>
                      <a:pt x="167" y="221"/>
                    </a:moveTo>
                    <a:cubicBezTo>
                      <a:pt x="-4066" y="-3483"/>
                      <a:pt x="73192" y="40438"/>
                      <a:pt x="89067" y="41496"/>
                    </a:cubicBezTo>
                    <a:cubicBezTo>
                      <a:pt x="104942" y="42554"/>
                      <a:pt x="76367" y="-16183"/>
                      <a:pt x="95417" y="6571"/>
                    </a:cubicBezTo>
                    <a:cubicBezTo>
                      <a:pt x="114467" y="29325"/>
                      <a:pt x="189609" y="160029"/>
                      <a:pt x="203367" y="178021"/>
                    </a:cubicBezTo>
                    <a:cubicBezTo>
                      <a:pt x="217125" y="196013"/>
                      <a:pt x="199663" y="139392"/>
                      <a:pt x="177967" y="114521"/>
                    </a:cubicBezTo>
                    <a:cubicBezTo>
                      <a:pt x="156271" y="89650"/>
                      <a:pt x="83775" y="37263"/>
                      <a:pt x="73192" y="28796"/>
                    </a:cubicBezTo>
                    <a:cubicBezTo>
                      <a:pt x="62609" y="20329"/>
                      <a:pt x="121875" y="69013"/>
                      <a:pt x="114467" y="63721"/>
                    </a:cubicBezTo>
                    <a:cubicBezTo>
                      <a:pt x="107059" y="58429"/>
                      <a:pt x="4400" y="3925"/>
                      <a:pt x="167" y="2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C74E8AB5-6E2F-167D-5A48-C1E66B72FD24}"/>
                  </a:ext>
                </a:extLst>
              </p:cNvPr>
              <p:cNvSpPr/>
              <p:nvPr/>
            </p:nvSpPr>
            <p:spPr>
              <a:xfrm>
                <a:off x="5502162" y="3717839"/>
                <a:ext cx="497553" cy="66912"/>
              </a:xfrm>
              <a:custGeom>
                <a:avLst/>
                <a:gdLst>
                  <a:gd name="connsiteX0" fmla="*/ 113 w 497553"/>
                  <a:gd name="connsiteY0" fmla="*/ 15961 h 66912"/>
                  <a:gd name="connsiteX1" fmla="*/ 346188 w 497553"/>
                  <a:gd name="connsiteY1" fmla="*/ 19136 h 66912"/>
                  <a:gd name="connsiteX2" fmla="*/ 263638 w 497553"/>
                  <a:gd name="connsiteY2" fmla="*/ 22311 h 66912"/>
                  <a:gd name="connsiteX3" fmla="*/ 492238 w 497553"/>
                  <a:gd name="connsiteY3" fmla="*/ 86 h 66912"/>
                  <a:gd name="connsiteX4" fmla="*/ 400163 w 497553"/>
                  <a:gd name="connsiteY4" fmla="*/ 31836 h 66912"/>
                  <a:gd name="connsiteX5" fmla="*/ 127113 w 497553"/>
                  <a:gd name="connsiteY5" fmla="*/ 66761 h 66912"/>
                  <a:gd name="connsiteX6" fmla="*/ 371588 w 497553"/>
                  <a:gd name="connsiteY6" fmla="*/ 44536 h 66912"/>
                  <a:gd name="connsiteX7" fmla="*/ 235063 w 497553"/>
                  <a:gd name="connsiteY7" fmla="*/ 44536 h 66912"/>
                  <a:gd name="connsiteX8" fmla="*/ 387463 w 497553"/>
                  <a:gd name="connsiteY8" fmla="*/ 15961 h 66912"/>
                  <a:gd name="connsiteX9" fmla="*/ 113 w 497553"/>
                  <a:gd name="connsiteY9" fmla="*/ 15961 h 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553" h="66912">
                    <a:moveTo>
                      <a:pt x="113" y="15961"/>
                    </a:moveTo>
                    <a:cubicBezTo>
                      <a:pt x="-6766" y="16490"/>
                      <a:pt x="302267" y="18078"/>
                      <a:pt x="346188" y="19136"/>
                    </a:cubicBezTo>
                    <a:cubicBezTo>
                      <a:pt x="390109" y="20194"/>
                      <a:pt x="239296" y="25486"/>
                      <a:pt x="263638" y="22311"/>
                    </a:cubicBezTo>
                    <a:cubicBezTo>
                      <a:pt x="287980" y="19136"/>
                      <a:pt x="469484" y="-1501"/>
                      <a:pt x="492238" y="86"/>
                    </a:cubicBezTo>
                    <a:cubicBezTo>
                      <a:pt x="514992" y="1673"/>
                      <a:pt x="461017" y="20724"/>
                      <a:pt x="400163" y="31836"/>
                    </a:cubicBezTo>
                    <a:cubicBezTo>
                      <a:pt x="339309" y="42948"/>
                      <a:pt x="131875" y="64644"/>
                      <a:pt x="127113" y="66761"/>
                    </a:cubicBezTo>
                    <a:cubicBezTo>
                      <a:pt x="122351" y="68878"/>
                      <a:pt x="353596" y="48240"/>
                      <a:pt x="371588" y="44536"/>
                    </a:cubicBezTo>
                    <a:cubicBezTo>
                      <a:pt x="389580" y="40832"/>
                      <a:pt x="232417" y="49298"/>
                      <a:pt x="235063" y="44536"/>
                    </a:cubicBezTo>
                    <a:cubicBezTo>
                      <a:pt x="237709" y="39774"/>
                      <a:pt x="420800" y="21253"/>
                      <a:pt x="387463" y="15961"/>
                    </a:cubicBezTo>
                    <a:cubicBezTo>
                      <a:pt x="354126" y="10669"/>
                      <a:pt x="6992" y="15432"/>
                      <a:pt x="113" y="15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91D42E8A-2C15-60EA-CB64-7AD2C81EBDE6}"/>
                  </a:ext>
                </a:extLst>
              </p:cNvPr>
              <p:cNvSpPr/>
              <p:nvPr/>
            </p:nvSpPr>
            <p:spPr>
              <a:xfrm>
                <a:off x="6669110" y="3190143"/>
                <a:ext cx="168673" cy="430430"/>
              </a:xfrm>
              <a:custGeom>
                <a:avLst/>
                <a:gdLst>
                  <a:gd name="connsiteX0" fmla="*/ 14265 w 168673"/>
                  <a:gd name="connsiteY0" fmla="*/ 732 h 430430"/>
                  <a:gd name="connsiteX1" fmla="*/ 20615 w 168673"/>
                  <a:gd name="connsiteY1" fmla="*/ 191232 h 430430"/>
                  <a:gd name="connsiteX2" fmla="*/ 39665 w 168673"/>
                  <a:gd name="connsiteY2" fmla="*/ 283307 h 430430"/>
                  <a:gd name="connsiteX3" fmla="*/ 33315 w 168673"/>
                  <a:gd name="connsiteY3" fmla="*/ 238857 h 430430"/>
                  <a:gd name="connsiteX4" fmla="*/ 166665 w 168673"/>
                  <a:gd name="connsiteY4" fmla="*/ 426182 h 430430"/>
                  <a:gd name="connsiteX5" fmla="*/ 106340 w 168673"/>
                  <a:gd name="connsiteY5" fmla="*/ 353157 h 430430"/>
                  <a:gd name="connsiteX6" fmla="*/ 7915 w 168673"/>
                  <a:gd name="connsiteY6" fmla="*/ 165832 h 430430"/>
                  <a:gd name="connsiteX7" fmla="*/ 7915 w 168673"/>
                  <a:gd name="connsiteY7" fmla="*/ 267432 h 430430"/>
                  <a:gd name="connsiteX8" fmla="*/ 14265 w 168673"/>
                  <a:gd name="connsiteY8" fmla="*/ 732 h 43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673" h="430430">
                    <a:moveTo>
                      <a:pt x="14265" y="732"/>
                    </a:moveTo>
                    <a:cubicBezTo>
                      <a:pt x="16382" y="-11968"/>
                      <a:pt x="16382" y="144136"/>
                      <a:pt x="20615" y="191232"/>
                    </a:cubicBezTo>
                    <a:cubicBezTo>
                      <a:pt x="24848" y="238328"/>
                      <a:pt x="37548" y="275370"/>
                      <a:pt x="39665" y="283307"/>
                    </a:cubicBezTo>
                    <a:cubicBezTo>
                      <a:pt x="41782" y="291244"/>
                      <a:pt x="12148" y="215045"/>
                      <a:pt x="33315" y="238857"/>
                    </a:cubicBezTo>
                    <a:cubicBezTo>
                      <a:pt x="54482" y="262670"/>
                      <a:pt x="154494" y="407132"/>
                      <a:pt x="166665" y="426182"/>
                    </a:cubicBezTo>
                    <a:cubicBezTo>
                      <a:pt x="178836" y="445232"/>
                      <a:pt x="132798" y="396549"/>
                      <a:pt x="106340" y="353157"/>
                    </a:cubicBezTo>
                    <a:cubicBezTo>
                      <a:pt x="79882" y="309765"/>
                      <a:pt x="24319" y="180120"/>
                      <a:pt x="7915" y="165832"/>
                    </a:cubicBezTo>
                    <a:cubicBezTo>
                      <a:pt x="-8489" y="151544"/>
                      <a:pt x="5269" y="288069"/>
                      <a:pt x="7915" y="267432"/>
                    </a:cubicBezTo>
                    <a:cubicBezTo>
                      <a:pt x="10561" y="246795"/>
                      <a:pt x="12148" y="13432"/>
                      <a:pt x="14265" y="7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82983941-3A60-C6A8-BBB9-BCF9268C9EE2}"/>
                  </a:ext>
                </a:extLst>
              </p:cNvPr>
              <p:cNvSpPr/>
              <p:nvPr/>
            </p:nvSpPr>
            <p:spPr>
              <a:xfrm>
                <a:off x="6482787" y="4365620"/>
                <a:ext cx="109001" cy="235217"/>
              </a:xfrm>
              <a:custGeom>
                <a:avLst/>
                <a:gdLst>
                  <a:gd name="connsiteX0" fmla="*/ 70413 w 109001"/>
                  <a:gd name="connsiteY0" fmla="*/ 5 h 235217"/>
                  <a:gd name="connsiteX1" fmla="*/ 105338 w 109001"/>
                  <a:gd name="connsiteY1" fmla="*/ 161930 h 235217"/>
                  <a:gd name="connsiteX2" fmla="*/ 98988 w 109001"/>
                  <a:gd name="connsiteY2" fmla="*/ 136530 h 235217"/>
                  <a:gd name="connsiteX3" fmla="*/ 98988 w 109001"/>
                  <a:gd name="connsiteY3" fmla="*/ 165105 h 235217"/>
                  <a:gd name="connsiteX4" fmla="*/ 45013 w 109001"/>
                  <a:gd name="connsiteY4" fmla="*/ 200030 h 235217"/>
                  <a:gd name="connsiteX5" fmla="*/ 563 w 109001"/>
                  <a:gd name="connsiteY5" fmla="*/ 234955 h 235217"/>
                  <a:gd name="connsiteX6" fmla="*/ 76763 w 109001"/>
                  <a:gd name="connsiteY6" fmla="*/ 180980 h 235217"/>
                  <a:gd name="connsiteX7" fmla="*/ 108513 w 109001"/>
                  <a:gd name="connsiteY7" fmla="*/ 171455 h 235217"/>
                  <a:gd name="connsiteX8" fmla="*/ 95813 w 109001"/>
                  <a:gd name="connsiteY8" fmla="*/ 146055 h 235217"/>
                  <a:gd name="connsiteX9" fmla="*/ 92638 w 109001"/>
                  <a:gd name="connsiteY9" fmla="*/ 168280 h 235217"/>
                  <a:gd name="connsiteX10" fmla="*/ 70413 w 109001"/>
                  <a:gd name="connsiteY10" fmla="*/ 5 h 23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001" h="235217">
                    <a:moveTo>
                      <a:pt x="70413" y="5"/>
                    </a:moveTo>
                    <a:cubicBezTo>
                      <a:pt x="72530" y="-1053"/>
                      <a:pt x="100575" y="139176"/>
                      <a:pt x="105338" y="161930"/>
                    </a:cubicBezTo>
                    <a:cubicBezTo>
                      <a:pt x="110101" y="184684"/>
                      <a:pt x="100046" y="136001"/>
                      <a:pt x="98988" y="136530"/>
                    </a:cubicBezTo>
                    <a:cubicBezTo>
                      <a:pt x="97930" y="137059"/>
                      <a:pt x="107984" y="154522"/>
                      <a:pt x="98988" y="165105"/>
                    </a:cubicBezTo>
                    <a:cubicBezTo>
                      <a:pt x="89992" y="175688"/>
                      <a:pt x="61417" y="188388"/>
                      <a:pt x="45013" y="200030"/>
                    </a:cubicBezTo>
                    <a:cubicBezTo>
                      <a:pt x="28609" y="211672"/>
                      <a:pt x="-4729" y="238130"/>
                      <a:pt x="563" y="234955"/>
                    </a:cubicBezTo>
                    <a:cubicBezTo>
                      <a:pt x="5855" y="231780"/>
                      <a:pt x="58771" y="191563"/>
                      <a:pt x="76763" y="180980"/>
                    </a:cubicBezTo>
                    <a:cubicBezTo>
                      <a:pt x="94755" y="170397"/>
                      <a:pt x="105338" y="177276"/>
                      <a:pt x="108513" y="171455"/>
                    </a:cubicBezTo>
                    <a:cubicBezTo>
                      <a:pt x="111688" y="165634"/>
                      <a:pt x="98459" y="146584"/>
                      <a:pt x="95813" y="146055"/>
                    </a:cubicBezTo>
                    <a:cubicBezTo>
                      <a:pt x="93167" y="145526"/>
                      <a:pt x="96342" y="186272"/>
                      <a:pt x="92638" y="168280"/>
                    </a:cubicBezTo>
                    <a:cubicBezTo>
                      <a:pt x="88934" y="150288"/>
                      <a:pt x="68296" y="1063"/>
                      <a:pt x="70413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F3B226F1-ED4C-D1E8-D2DE-D5C4FE6CC870}"/>
                  </a:ext>
                </a:extLst>
              </p:cNvPr>
              <p:cNvSpPr/>
              <p:nvPr/>
            </p:nvSpPr>
            <p:spPr>
              <a:xfrm>
                <a:off x="6724642" y="4359227"/>
                <a:ext cx="165174" cy="181023"/>
              </a:xfrm>
              <a:custGeom>
                <a:avLst/>
                <a:gdLst>
                  <a:gd name="connsiteX0" fmla="*/ 8 w 165174"/>
                  <a:gd name="connsiteY0" fmla="*/ 48 h 181023"/>
                  <a:gd name="connsiteX1" fmla="*/ 104783 w 165174"/>
                  <a:gd name="connsiteY1" fmla="*/ 127048 h 181023"/>
                  <a:gd name="connsiteX2" fmla="*/ 107958 w 165174"/>
                  <a:gd name="connsiteY2" fmla="*/ 146098 h 181023"/>
                  <a:gd name="connsiteX3" fmla="*/ 165108 w 165174"/>
                  <a:gd name="connsiteY3" fmla="*/ 181023 h 181023"/>
                  <a:gd name="connsiteX4" fmla="*/ 95258 w 165174"/>
                  <a:gd name="connsiteY4" fmla="*/ 146098 h 181023"/>
                  <a:gd name="connsiteX5" fmla="*/ 66683 w 165174"/>
                  <a:gd name="connsiteY5" fmla="*/ 139748 h 181023"/>
                  <a:gd name="connsiteX6" fmla="*/ 98433 w 165174"/>
                  <a:gd name="connsiteY6" fmla="*/ 142923 h 181023"/>
                  <a:gd name="connsiteX7" fmla="*/ 8 w 165174"/>
                  <a:gd name="connsiteY7" fmla="*/ 48 h 18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74" h="181023">
                    <a:moveTo>
                      <a:pt x="8" y="48"/>
                    </a:moveTo>
                    <a:cubicBezTo>
                      <a:pt x="1066" y="-2598"/>
                      <a:pt x="86791" y="102706"/>
                      <a:pt x="104783" y="127048"/>
                    </a:cubicBezTo>
                    <a:cubicBezTo>
                      <a:pt x="122775" y="151390"/>
                      <a:pt x="97904" y="137102"/>
                      <a:pt x="107958" y="146098"/>
                    </a:cubicBezTo>
                    <a:cubicBezTo>
                      <a:pt x="118012" y="155094"/>
                      <a:pt x="167225" y="181023"/>
                      <a:pt x="165108" y="181023"/>
                    </a:cubicBezTo>
                    <a:cubicBezTo>
                      <a:pt x="162991" y="181023"/>
                      <a:pt x="111662" y="152977"/>
                      <a:pt x="95258" y="146098"/>
                    </a:cubicBezTo>
                    <a:cubicBezTo>
                      <a:pt x="78854" y="139219"/>
                      <a:pt x="66154" y="140277"/>
                      <a:pt x="66683" y="139748"/>
                    </a:cubicBezTo>
                    <a:cubicBezTo>
                      <a:pt x="67212" y="139219"/>
                      <a:pt x="104783" y="161973"/>
                      <a:pt x="98433" y="142923"/>
                    </a:cubicBezTo>
                    <a:cubicBezTo>
                      <a:pt x="92083" y="123873"/>
                      <a:pt x="-1050" y="2694"/>
                      <a:pt x="8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33C57CBB-6691-C1BD-1675-3613F54F3BD2}"/>
                  </a:ext>
                </a:extLst>
              </p:cNvPr>
              <p:cNvSpPr/>
              <p:nvPr/>
            </p:nvSpPr>
            <p:spPr>
              <a:xfrm>
                <a:off x="6505570" y="4365542"/>
                <a:ext cx="41559" cy="151327"/>
              </a:xfrm>
              <a:custGeom>
                <a:avLst/>
                <a:gdLst>
                  <a:gd name="connsiteX0" fmla="*/ 5 w 41559"/>
                  <a:gd name="connsiteY0" fmla="*/ 83 h 151327"/>
                  <a:gd name="connsiteX1" fmla="*/ 41280 w 41559"/>
                  <a:gd name="connsiteY1" fmla="*/ 149308 h 151327"/>
                  <a:gd name="connsiteX2" fmla="*/ 19055 w 41559"/>
                  <a:gd name="connsiteY2" fmla="*/ 88983 h 151327"/>
                  <a:gd name="connsiteX3" fmla="*/ 38105 w 41559"/>
                  <a:gd name="connsiteY3" fmla="*/ 127083 h 151327"/>
                  <a:gd name="connsiteX4" fmla="*/ 5 w 41559"/>
                  <a:gd name="connsiteY4" fmla="*/ 83 h 15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59" h="151327">
                    <a:moveTo>
                      <a:pt x="5" y="83"/>
                    </a:moveTo>
                    <a:cubicBezTo>
                      <a:pt x="534" y="3787"/>
                      <a:pt x="38105" y="134491"/>
                      <a:pt x="41280" y="149308"/>
                    </a:cubicBezTo>
                    <a:cubicBezTo>
                      <a:pt x="44455" y="164125"/>
                      <a:pt x="19584" y="92687"/>
                      <a:pt x="19055" y="88983"/>
                    </a:cubicBezTo>
                    <a:cubicBezTo>
                      <a:pt x="18526" y="85279"/>
                      <a:pt x="37576" y="137137"/>
                      <a:pt x="38105" y="127083"/>
                    </a:cubicBezTo>
                    <a:cubicBezTo>
                      <a:pt x="38634" y="117029"/>
                      <a:pt x="-524" y="-3621"/>
                      <a:pt x="5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83B81F50-05D9-8F0A-D339-A15569F0532A}"/>
                  </a:ext>
                </a:extLst>
              </p:cNvPr>
              <p:cNvSpPr/>
              <p:nvPr/>
            </p:nvSpPr>
            <p:spPr>
              <a:xfrm>
                <a:off x="6182257" y="2636751"/>
                <a:ext cx="97931" cy="580032"/>
              </a:xfrm>
              <a:custGeom>
                <a:avLst/>
                <a:gdLst>
                  <a:gd name="connsiteX0" fmla="*/ 66143 w 97931"/>
                  <a:gd name="connsiteY0" fmla="*/ 1674 h 580032"/>
                  <a:gd name="connsiteX1" fmla="*/ 40743 w 97931"/>
                  <a:gd name="connsiteY1" fmla="*/ 208049 h 580032"/>
                  <a:gd name="connsiteX2" fmla="*/ 21693 w 97931"/>
                  <a:gd name="connsiteY2" fmla="*/ 414424 h 580032"/>
                  <a:gd name="connsiteX3" fmla="*/ 18518 w 97931"/>
                  <a:gd name="connsiteY3" fmla="*/ 363624 h 580032"/>
                  <a:gd name="connsiteX4" fmla="*/ 94718 w 97931"/>
                  <a:gd name="connsiteY4" fmla="*/ 573174 h 580032"/>
                  <a:gd name="connsiteX5" fmla="*/ 75668 w 97931"/>
                  <a:gd name="connsiteY5" fmla="*/ 503324 h 580032"/>
                  <a:gd name="connsiteX6" fmla="*/ 2643 w 97931"/>
                  <a:gd name="connsiteY6" fmla="*/ 249324 h 580032"/>
                  <a:gd name="connsiteX7" fmla="*/ 21693 w 97931"/>
                  <a:gd name="connsiteY7" fmla="*/ 325524 h 580032"/>
                  <a:gd name="connsiteX8" fmla="*/ 66143 w 97931"/>
                  <a:gd name="connsiteY8" fmla="*/ 1674 h 58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31" h="580032">
                    <a:moveTo>
                      <a:pt x="66143" y="1674"/>
                    </a:moveTo>
                    <a:cubicBezTo>
                      <a:pt x="69318" y="-17905"/>
                      <a:pt x="48151" y="139257"/>
                      <a:pt x="40743" y="208049"/>
                    </a:cubicBezTo>
                    <a:cubicBezTo>
                      <a:pt x="33335" y="276841"/>
                      <a:pt x="25397" y="388495"/>
                      <a:pt x="21693" y="414424"/>
                    </a:cubicBezTo>
                    <a:cubicBezTo>
                      <a:pt x="17989" y="440353"/>
                      <a:pt x="6347" y="337166"/>
                      <a:pt x="18518" y="363624"/>
                    </a:cubicBezTo>
                    <a:cubicBezTo>
                      <a:pt x="30689" y="390082"/>
                      <a:pt x="85193" y="549891"/>
                      <a:pt x="94718" y="573174"/>
                    </a:cubicBezTo>
                    <a:cubicBezTo>
                      <a:pt x="104243" y="596457"/>
                      <a:pt x="91014" y="557299"/>
                      <a:pt x="75668" y="503324"/>
                    </a:cubicBezTo>
                    <a:cubicBezTo>
                      <a:pt x="60322" y="449349"/>
                      <a:pt x="11639" y="278957"/>
                      <a:pt x="2643" y="249324"/>
                    </a:cubicBezTo>
                    <a:cubicBezTo>
                      <a:pt x="-6353" y="219691"/>
                      <a:pt x="9522" y="362565"/>
                      <a:pt x="21693" y="325524"/>
                    </a:cubicBezTo>
                    <a:cubicBezTo>
                      <a:pt x="33864" y="288483"/>
                      <a:pt x="62968" y="21253"/>
                      <a:pt x="66143" y="16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7231852B-D797-B294-9E5B-EB5ADFDA20D4}"/>
                  </a:ext>
                </a:extLst>
              </p:cNvPr>
              <p:cNvSpPr/>
              <p:nvPr/>
            </p:nvSpPr>
            <p:spPr>
              <a:xfrm>
                <a:off x="6327322" y="2580366"/>
                <a:ext cx="391125" cy="430375"/>
              </a:xfrm>
              <a:custGeom>
                <a:avLst/>
                <a:gdLst>
                  <a:gd name="connsiteX0" fmla="*/ 453 w 391125"/>
                  <a:gd name="connsiteY0" fmla="*/ 909 h 430375"/>
                  <a:gd name="connsiteX1" fmla="*/ 114753 w 391125"/>
                  <a:gd name="connsiteY1" fmla="*/ 324759 h 430375"/>
                  <a:gd name="connsiteX2" fmla="*/ 105228 w 391125"/>
                  <a:gd name="connsiteY2" fmla="*/ 264434 h 430375"/>
                  <a:gd name="connsiteX3" fmla="*/ 111578 w 391125"/>
                  <a:gd name="connsiteY3" fmla="*/ 423184 h 430375"/>
                  <a:gd name="connsiteX4" fmla="*/ 111578 w 391125"/>
                  <a:gd name="connsiteY4" fmla="*/ 372384 h 430375"/>
                  <a:gd name="connsiteX5" fmla="*/ 390978 w 391125"/>
                  <a:gd name="connsiteY5" fmla="*/ 102509 h 430375"/>
                  <a:gd name="connsiteX6" fmla="*/ 149678 w 391125"/>
                  <a:gd name="connsiteY6" fmla="*/ 337459 h 430375"/>
                  <a:gd name="connsiteX7" fmla="*/ 108403 w 391125"/>
                  <a:gd name="connsiteY7" fmla="*/ 223159 h 430375"/>
                  <a:gd name="connsiteX8" fmla="*/ 102053 w 391125"/>
                  <a:gd name="connsiteY8" fmla="*/ 305709 h 430375"/>
                  <a:gd name="connsiteX9" fmla="*/ 51253 w 391125"/>
                  <a:gd name="connsiteY9" fmla="*/ 92984 h 430375"/>
                  <a:gd name="connsiteX10" fmla="*/ 73478 w 391125"/>
                  <a:gd name="connsiteY10" fmla="*/ 223159 h 430375"/>
                  <a:gd name="connsiteX11" fmla="*/ 453 w 391125"/>
                  <a:gd name="connsiteY11" fmla="*/ 909 h 43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1125" h="430375">
                    <a:moveTo>
                      <a:pt x="453" y="909"/>
                    </a:moveTo>
                    <a:cubicBezTo>
                      <a:pt x="7332" y="17842"/>
                      <a:pt x="97291" y="280838"/>
                      <a:pt x="114753" y="324759"/>
                    </a:cubicBezTo>
                    <a:cubicBezTo>
                      <a:pt x="132215" y="368680"/>
                      <a:pt x="105757" y="248030"/>
                      <a:pt x="105228" y="264434"/>
                    </a:cubicBezTo>
                    <a:cubicBezTo>
                      <a:pt x="104699" y="280838"/>
                      <a:pt x="110520" y="405193"/>
                      <a:pt x="111578" y="423184"/>
                    </a:cubicBezTo>
                    <a:cubicBezTo>
                      <a:pt x="112636" y="441175"/>
                      <a:pt x="65011" y="425830"/>
                      <a:pt x="111578" y="372384"/>
                    </a:cubicBezTo>
                    <a:cubicBezTo>
                      <a:pt x="158145" y="318938"/>
                      <a:pt x="384628" y="108330"/>
                      <a:pt x="390978" y="102509"/>
                    </a:cubicBezTo>
                    <a:cubicBezTo>
                      <a:pt x="397328" y="96688"/>
                      <a:pt x="196774" y="317351"/>
                      <a:pt x="149678" y="337459"/>
                    </a:cubicBezTo>
                    <a:cubicBezTo>
                      <a:pt x="102582" y="357567"/>
                      <a:pt x="116340" y="228451"/>
                      <a:pt x="108403" y="223159"/>
                    </a:cubicBezTo>
                    <a:cubicBezTo>
                      <a:pt x="100466" y="217867"/>
                      <a:pt x="111578" y="327405"/>
                      <a:pt x="102053" y="305709"/>
                    </a:cubicBezTo>
                    <a:cubicBezTo>
                      <a:pt x="92528" y="284013"/>
                      <a:pt x="56015" y="106742"/>
                      <a:pt x="51253" y="92984"/>
                    </a:cubicBezTo>
                    <a:cubicBezTo>
                      <a:pt x="46491" y="79226"/>
                      <a:pt x="79828" y="237447"/>
                      <a:pt x="73478" y="223159"/>
                    </a:cubicBezTo>
                    <a:cubicBezTo>
                      <a:pt x="67128" y="208871"/>
                      <a:pt x="-6426" y="-16024"/>
                      <a:pt x="453" y="9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2F77F56E-4C35-735A-461D-FDE61A508188}"/>
                  </a:ext>
                </a:extLst>
              </p:cNvPr>
              <p:cNvSpPr/>
              <p:nvPr/>
            </p:nvSpPr>
            <p:spPr>
              <a:xfrm>
                <a:off x="5626094" y="2882827"/>
                <a:ext cx="543374" cy="203570"/>
              </a:xfrm>
              <a:custGeom>
                <a:avLst/>
                <a:gdLst>
                  <a:gd name="connsiteX0" fmla="*/ 6 w 543374"/>
                  <a:gd name="connsiteY0" fmla="*/ 73 h 203570"/>
                  <a:gd name="connsiteX1" fmla="*/ 339731 w 543374"/>
                  <a:gd name="connsiteY1" fmla="*/ 88973 h 203570"/>
                  <a:gd name="connsiteX2" fmla="*/ 295281 w 543374"/>
                  <a:gd name="connsiteY2" fmla="*/ 50873 h 203570"/>
                  <a:gd name="connsiteX3" fmla="*/ 463556 w 543374"/>
                  <a:gd name="connsiteY3" fmla="*/ 111198 h 203570"/>
                  <a:gd name="connsiteX4" fmla="*/ 542931 w 543374"/>
                  <a:gd name="connsiteY4" fmla="*/ 203273 h 203570"/>
                  <a:gd name="connsiteX5" fmla="*/ 482606 w 543374"/>
                  <a:gd name="connsiteY5" fmla="*/ 136598 h 203570"/>
                  <a:gd name="connsiteX6" fmla="*/ 241306 w 543374"/>
                  <a:gd name="connsiteY6" fmla="*/ 28648 h 203570"/>
                  <a:gd name="connsiteX7" fmla="*/ 330206 w 543374"/>
                  <a:gd name="connsiteY7" fmla="*/ 73098 h 203570"/>
                  <a:gd name="connsiteX8" fmla="*/ 6 w 543374"/>
                  <a:gd name="connsiteY8" fmla="*/ 73 h 20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374" h="203570">
                    <a:moveTo>
                      <a:pt x="6" y="73"/>
                    </a:moveTo>
                    <a:cubicBezTo>
                      <a:pt x="1594" y="2719"/>
                      <a:pt x="290518" y="80506"/>
                      <a:pt x="339731" y="88973"/>
                    </a:cubicBezTo>
                    <a:cubicBezTo>
                      <a:pt x="388944" y="97440"/>
                      <a:pt x="274643" y="47169"/>
                      <a:pt x="295281" y="50873"/>
                    </a:cubicBezTo>
                    <a:cubicBezTo>
                      <a:pt x="315919" y="54577"/>
                      <a:pt x="422281" y="85798"/>
                      <a:pt x="463556" y="111198"/>
                    </a:cubicBezTo>
                    <a:cubicBezTo>
                      <a:pt x="504831" y="136598"/>
                      <a:pt x="539756" y="199040"/>
                      <a:pt x="542931" y="203273"/>
                    </a:cubicBezTo>
                    <a:cubicBezTo>
                      <a:pt x="546106" y="207506"/>
                      <a:pt x="532877" y="165702"/>
                      <a:pt x="482606" y="136598"/>
                    </a:cubicBezTo>
                    <a:cubicBezTo>
                      <a:pt x="432335" y="107494"/>
                      <a:pt x="266706" y="39231"/>
                      <a:pt x="241306" y="28648"/>
                    </a:cubicBezTo>
                    <a:cubicBezTo>
                      <a:pt x="215906" y="18065"/>
                      <a:pt x="368835" y="78919"/>
                      <a:pt x="330206" y="73098"/>
                    </a:cubicBezTo>
                    <a:cubicBezTo>
                      <a:pt x="291577" y="67277"/>
                      <a:pt x="-1582" y="-2573"/>
                      <a:pt x="6" y="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D5F3C325-14CB-B807-3EF4-7913EBBC44D6}"/>
                  </a:ext>
                </a:extLst>
              </p:cNvPr>
              <p:cNvSpPr/>
              <p:nvPr/>
            </p:nvSpPr>
            <p:spPr>
              <a:xfrm>
                <a:off x="6274123" y="2523356"/>
                <a:ext cx="68347" cy="724822"/>
              </a:xfrm>
              <a:custGeom>
                <a:avLst/>
                <a:gdLst>
                  <a:gd name="connsiteX0" fmla="*/ 63177 w 68347"/>
                  <a:gd name="connsiteY0" fmla="*/ 769 h 724822"/>
                  <a:gd name="connsiteX1" fmla="*/ 2852 w 68347"/>
                  <a:gd name="connsiteY1" fmla="*/ 365894 h 724822"/>
                  <a:gd name="connsiteX2" fmla="*/ 15552 w 68347"/>
                  <a:gd name="connsiteY2" fmla="*/ 302394 h 724822"/>
                  <a:gd name="connsiteX3" fmla="*/ 66352 w 68347"/>
                  <a:gd name="connsiteY3" fmla="*/ 715144 h 724822"/>
                  <a:gd name="connsiteX4" fmla="*/ 53652 w 68347"/>
                  <a:gd name="connsiteY4" fmla="*/ 572269 h 724822"/>
                  <a:gd name="connsiteX5" fmla="*/ 12377 w 68347"/>
                  <a:gd name="connsiteY5" fmla="*/ 324619 h 724822"/>
                  <a:gd name="connsiteX6" fmla="*/ 2852 w 68347"/>
                  <a:gd name="connsiteY6" fmla="*/ 464319 h 724822"/>
                  <a:gd name="connsiteX7" fmla="*/ 12377 w 68347"/>
                  <a:gd name="connsiteY7" fmla="*/ 232544 h 724822"/>
                  <a:gd name="connsiteX8" fmla="*/ 2852 w 68347"/>
                  <a:gd name="connsiteY8" fmla="*/ 267469 h 724822"/>
                  <a:gd name="connsiteX9" fmla="*/ 63177 w 68347"/>
                  <a:gd name="connsiteY9" fmla="*/ 769 h 72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347" h="724822">
                    <a:moveTo>
                      <a:pt x="63177" y="769"/>
                    </a:moveTo>
                    <a:cubicBezTo>
                      <a:pt x="63177" y="17173"/>
                      <a:pt x="10789" y="315623"/>
                      <a:pt x="2852" y="365894"/>
                    </a:cubicBezTo>
                    <a:cubicBezTo>
                      <a:pt x="-5085" y="416165"/>
                      <a:pt x="4969" y="244186"/>
                      <a:pt x="15552" y="302394"/>
                    </a:cubicBezTo>
                    <a:cubicBezTo>
                      <a:pt x="26135" y="360602"/>
                      <a:pt x="60002" y="670165"/>
                      <a:pt x="66352" y="715144"/>
                    </a:cubicBezTo>
                    <a:cubicBezTo>
                      <a:pt x="72702" y="760123"/>
                      <a:pt x="62648" y="637356"/>
                      <a:pt x="53652" y="572269"/>
                    </a:cubicBezTo>
                    <a:cubicBezTo>
                      <a:pt x="44656" y="507182"/>
                      <a:pt x="20844" y="342611"/>
                      <a:pt x="12377" y="324619"/>
                    </a:cubicBezTo>
                    <a:cubicBezTo>
                      <a:pt x="3910" y="306627"/>
                      <a:pt x="2852" y="479665"/>
                      <a:pt x="2852" y="464319"/>
                    </a:cubicBezTo>
                    <a:cubicBezTo>
                      <a:pt x="2852" y="448973"/>
                      <a:pt x="12377" y="265352"/>
                      <a:pt x="12377" y="232544"/>
                    </a:cubicBezTo>
                    <a:cubicBezTo>
                      <a:pt x="12377" y="199736"/>
                      <a:pt x="-5615" y="299748"/>
                      <a:pt x="2852" y="267469"/>
                    </a:cubicBezTo>
                    <a:cubicBezTo>
                      <a:pt x="11319" y="235190"/>
                      <a:pt x="63177" y="-15635"/>
                      <a:pt x="63177" y="7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A93ACACC-0C45-624D-B39C-22233FBC3CB0}"/>
                  </a:ext>
                </a:extLst>
              </p:cNvPr>
              <p:cNvSpPr/>
              <p:nvPr/>
            </p:nvSpPr>
            <p:spPr>
              <a:xfrm>
                <a:off x="5416504" y="2514067"/>
                <a:ext cx="327673" cy="648236"/>
              </a:xfrm>
              <a:custGeom>
                <a:avLst/>
                <a:gdLst>
                  <a:gd name="connsiteX0" fmla="*/ 327071 w 327673"/>
                  <a:gd name="connsiteY0" fmla="*/ 533 h 648236"/>
                  <a:gd name="connsiteX1" fmla="*/ 136571 w 327673"/>
                  <a:gd name="connsiteY1" fmla="*/ 283108 h 648236"/>
                  <a:gd name="connsiteX2" fmla="*/ 76246 w 327673"/>
                  <a:gd name="connsiteY2" fmla="*/ 467258 h 648236"/>
                  <a:gd name="connsiteX3" fmla="*/ 120696 w 327673"/>
                  <a:gd name="connsiteY3" fmla="*/ 359308 h 648236"/>
                  <a:gd name="connsiteX4" fmla="*/ 46 w 327673"/>
                  <a:gd name="connsiteY4" fmla="*/ 648233 h 648236"/>
                  <a:gd name="connsiteX5" fmla="*/ 136571 w 327673"/>
                  <a:gd name="connsiteY5" fmla="*/ 365658 h 648236"/>
                  <a:gd name="connsiteX6" fmla="*/ 190546 w 327673"/>
                  <a:gd name="connsiteY6" fmla="*/ 232308 h 648236"/>
                  <a:gd name="connsiteX7" fmla="*/ 66721 w 327673"/>
                  <a:gd name="connsiteY7" fmla="*/ 359308 h 648236"/>
                  <a:gd name="connsiteX8" fmla="*/ 327071 w 327673"/>
                  <a:gd name="connsiteY8" fmla="*/ 533 h 64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673" h="648236">
                    <a:moveTo>
                      <a:pt x="327071" y="533"/>
                    </a:moveTo>
                    <a:cubicBezTo>
                      <a:pt x="338713" y="-12167"/>
                      <a:pt x="178375" y="205320"/>
                      <a:pt x="136571" y="283108"/>
                    </a:cubicBezTo>
                    <a:cubicBezTo>
                      <a:pt x="94767" y="360896"/>
                      <a:pt x="78892" y="454558"/>
                      <a:pt x="76246" y="467258"/>
                    </a:cubicBezTo>
                    <a:cubicBezTo>
                      <a:pt x="73600" y="479958"/>
                      <a:pt x="133396" y="329146"/>
                      <a:pt x="120696" y="359308"/>
                    </a:cubicBezTo>
                    <a:cubicBezTo>
                      <a:pt x="107996" y="389471"/>
                      <a:pt x="-2600" y="647175"/>
                      <a:pt x="46" y="648233"/>
                    </a:cubicBezTo>
                    <a:cubicBezTo>
                      <a:pt x="2692" y="649291"/>
                      <a:pt x="104821" y="434979"/>
                      <a:pt x="136571" y="365658"/>
                    </a:cubicBezTo>
                    <a:cubicBezTo>
                      <a:pt x="168321" y="296337"/>
                      <a:pt x="202188" y="233366"/>
                      <a:pt x="190546" y="232308"/>
                    </a:cubicBezTo>
                    <a:cubicBezTo>
                      <a:pt x="178904" y="231250"/>
                      <a:pt x="46613" y="394233"/>
                      <a:pt x="66721" y="359308"/>
                    </a:cubicBezTo>
                    <a:cubicBezTo>
                      <a:pt x="86829" y="324383"/>
                      <a:pt x="315429" y="13233"/>
                      <a:pt x="327071" y="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9A178985-B210-66EA-FE9E-CFD92EAD5F99}"/>
                  </a:ext>
                </a:extLst>
              </p:cNvPr>
              <p:cNvSpPr/>
              <p:nvPr/>
            </p:nvSpPr>
            <p:spPr>
              <a:xfrm>
                <a:off x="5784626" y="2273217"/>
                <a:ext cx="492365" cy="413024"/>
              </a:xfrm>
              <a:custGeom>
                <a:avLst/>
                <a:gdLst>
                  <a:gd name="connsiteX0" fmla="*/ 492349 w 492365"/>
                  <a:gd name="connsiteY0" fmla="*/ 83 h 413024"/>
                  <a:gd name="connsiteX1" fmla="*/ 114524 w 492365"/>
                  <a:gd name="connsiteY1" fmla="*/ 311233 h 413024"/>
                  <a:gd name="connsiteX2" fmla="*/ 143099 w 492365"/>
                  <a:gd name="connsiteY2" fmla="*/ 273133 h 413024"/>
                  <a:gd name="connsiteX3" fmla="*/ 224 w 492365"/>
                  <a:gd name="connsiteY3" fmla="*/ 412833 h 413024"/>
                  <a:gd name="connsiteX4" fmla="*/ 181199 w 492365"/>
                  <a:gd name="connsiteY4" fmla="*/ 238208 h 413024"/>
                  <a:gd name="connsiteX5" fmla="*/ 130399 w 492365"/>
                  <a:gd name="connsiteY5" fmla="*/ 279483 h 413024"/>
                  <a:gd name="connsiteX6" fmla="*/ 492349 w 492365"/>
                  <a:gd name="connsiteY6" fmla="*/ 83 h 41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2365" h="413024">
                    <a:moveTo>
                      <a:pt x="492349" y="83"/>
                    </a:moveTo>
                    <a:cubicBezTo>
                      <a:pt x="489703" y="5375"/>
                      <a:pt x="172732" y="265725"/>
                      <a:pt x="114524" y="311233"/>
                    </a:cubicBezTo>
                    <a:cubicBezTo>
                      <a:pt x="56316" y="356741"/>
                      <a:pt x="162149" y="256200"/>
                      <a:pt x="143099" y="273133"/>
                    </a:cubicBezTo>
                    <a:cubicBezTo>
                      <a:pt x="124049" y="290066"/>
                      <a:pt x="-6126" y="418654"/>
                      <a:pt x="224" y="412833"/>
                    </a:cubicBezTo>
                    <a:cubicBezTo>
                      <a:pt x="6574" y="407012"/>
                      <a:pt x="159503" y="260433"/>
                      <a:pt x="181199" y="238208"/>
                    </a:cubicBezTo>
                    <a:cubicBezTo>
                      <a:pt x="202895" y="215983"/>
                      <a:pt x="79070" y="315466"/>
                      <a:pt x="130399" y="279483"/>
                    </a:cubicBezTo>
                    <a:cubicBezTo>
                      <a:pt x="181728" y="243500"/>
                      <a:pt x="494995" y="-5209"/>
                      <a:pt x="492349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65A4F959-8AC7-371F-EC06-BB3F2D2FF4C1}"/>
                  </a:ext>
                </a:extLst>
              </p:cNvPr>
              <p:cNvSpPr/>
              <p:nvPr/>
            </p:nvSpPr>
            <p:spPr>
              <a:xfrm>
                <a:off x="6492769" y="2104208"/>
                <a:ext cx="46839" cy="692985"/>
              </a:xfrm>
              <a:custGeom>
                <a:avLst/>
                <a:gdLst>
                  <a:gd name="connsiteX0" fmla="*/ 106 w 46839"/>
                  <a:gd name="connsiteY0" fmla="*/ 817 h 692985"/>
                  <a:gd name="connsiteX1" fmla="*/ 44556 w 46839"/>
                  <a:gd name="connsiteY1" fmla="*/ 477067 h 692985"/>
                  <a:gd name="connsiteX2" fmla="*/ 38206 w 46839"/>
                  <a:gd name="connsiteY2" fmla="*/ 359592 h 692985"/>
                  <a:gd name="connsiteX3" fmla="*/ 19156 w 46839"/>
                  <a:gd name="connsiteY3" fmla="*/ 689792 h 692985"/>
                  <a:gd name="connsiteX4" fmla="*/ 31856 w 46839"/>
                  <a:gd name="connsiteY4" fmla="*/ 511992 h 692985"/>
                  <a:gd name="connsiteX5" fmla="*/ 38206 w 46839"/>
                  <a:gd name="connsiteY5" fmla="*/ 264342 h 692985"/>
                  <a:gd name="connsiteX6" fmla="*/ 31856 w 46839"/>
                  <a:gd name="connsiteY6" fmla="*/ 359592 h 692985"/>
                  <a:gd name="connsiteX7" fmla="*/ 106 w 46839"/>
                  <a:gd name="connsiteY7" fmla="*/ 817 h 6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839" h="692985">
                    <a:moveTo>
                      <a:pt x="106" y="817"/>
                    </a:moveTo>
                    <a:cubicBezTo>
                      <a:pt x="2223" y="20396"/>
                      <a:pt x="38206" y="417271"/>
                      <a:pt x="44556" y="477067"/>
                    </a:cubicBezTo>
                    <a:cubicBezTo>
                      <a:pt x="50906" y="536863"/>
                      <a:pt x="42439" y="324138"/>
                      <a:pt x="38206" y="359592"/>
                    </a:cubicBezTo>
                    <a:cubicBezTo>
                      <a:pt x="33973" y="395046"/>
                      <a:pt x="20214" y="664392"/>
                      <a:pt x="19156" y="689792"/>
                    </a:cubicBezTo>
                    <a:cubicBezTo>
                      <a:pt x="18098" y="715192"/>
                      <a:pt x="28681" y="582900"/>
                      <a:pt x="31856" y="511992"/>
                    </a:cubicBezTo>
                    <a:cubicBezTo>
                      <a:pt x="35031" y="441084"/>
                      <a:pt x="38206" y="289742"/>
                      <a:pt x="38206" y="264342"/>
                    </a:cubicBezTo>
                    <a:cubicBezTo>
                      <a:pt x="38206" y="238942"/>
                      <a:pt x="35560" y="399809"/>
                      <a:pt x="31856" y="359592"/>
                    </a:cubicBezTo>
                    <a:cubicBezTo>
                      <a:pt x="28152" y="319375"/>
                      <a:pt x="-2011" y="-18762"/>
                      <a:pt x="106" y="8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9B8D5C98-CECB-2030-0C24-8EB2031433A3}"/>
                  </a:ext>
                </a:extLst>
              </p:cNvPr>
              <p:cNvSpPr/>
              <p:nvPr/>
            </p:nvSpPr>
            <p:spPr>
              <a:xfrm>
                <a:off x="6673729" y="2260566"/>
                <a:ext cx="62072" cy="359021"/>
              </a:xfrm>
              <a:custGeom>
                <a:avLst/>
                <a:gdLst>
                  <a:gd name="connsiteX0" fmla="*/ 121 w 62072"/>
                  <a:gd name="connsiteY0" fmla="*/ 34 h 359021"/>
                  <a:gd name="connsiteX1" fmla="*/ 41396 w 62072"/>
                  <a:gd name="connsiteY1" fmla="*/ 209584 h 359021"/>
                  <a:gd name="connsiteX2" fmla="*/ 15996 w 62072"/>
                  <a:gd name="connsiteY2" fmla="*/ 358809 h 359021"/>
                  <a:gd name="connsiteX3" fmla="*/ 60446 w 62072"/>
                  <a:gd name="connsiteY3" fmla="*/ 177834 h 359021"/>
                  <a:gd name="connsiteX4" fmla="*/ 38221 w 62072"/>
                  <a:gd name="connsiteY4" fmla="*/ 276259 h 359021"/>
                  <a:gd name="connsiteX5" fmla="*/ 57271 w 62072"/>
                  <a:gd name="connsiteY5" fmla="*/ 133384 h 359021"/>
                  <a:gd name="connsiteX6" fmla="*/ 57271 w 62072"/>
                  <a:gd name="connsiteY6" fmla="*/ 225459 h 359021"/>
                  <a:gd name="connsiteX7" fmla="*/ 121 w 62072"/>
                  <a:gd name="connsiteY7" fmla="*/ 34 h 35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072" h="359021">
                    <a:moveTo>
                      <a:pt x="121" y="34"/>
                    </a:moveTo>
                    <a:cubicBezTo>
                      <a:pt x="-2525" y="-2612"/>
                      <a:pt x="38750" y="149788"/>
                      <a:pt x="41396" y="209584"/>
                    </a:cubicBezTo>
                    <a:cubicBezTo>
                      <a:pt x="44042" y="269380"/>
                      <a:pt x="12821" y="364101"/>
                      <a:pt x="15996" y="358809"/>
                    </a:cubicBezTo>
                    <a:cubicBezTo>
                      <a:pt x="19171" y="353517"/>
                      <a:pt x="56742" y="191592"/>
                      <a:pt x="60446" y="177834"/>
                    </a:cubicBezTo>
                    <a:cubicBezTo>
                      <a:pt x="64150" y="164076"/>
                      <a:pt x="38750" y="283667"/>
                      <a:pt x="38221" y="276259"/>
                    </a:cubicBezTo>
                    <a:cubicBezTo>
                      <a:pt x="37692" y="268851"/>
                      <a:pt x="54096" y="141851"/>
                      <a:pt x="57271" y="133384"/>
                    </a:cubicBezTo>
                    <a:cubicBezTo>
                      <a:pt x="60446" y="124917"/>
                      <a:pt x="66267" y="248742"/>
                      <a:pt x="57271" y="225459"/>
                    </a:cubicBezTo>
                    <a:cubicBezTo>
                      <a:pt x="48275" y="202176"/>
                      <a:pt x="2767" y="2680"/>
                      <a:pt x="121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C9AE11E6-607F-BA79-E93C-6C8631EED7C1}"/>
                  </a:ext>
                </a:extLst>
              </p:cNvPr>
              <p:cNvSpPr/>
              <p:nvPr/>
            </p:nvSpPr>
            <p:spPr>
              <a:xfrm>
                <a:off x="6781783" y="2339413"/>
                <a:ext cx="768888" cy="325316"/>
              </a:xfrm>
              <a:custGeom>
                <a:avLst/>
                <a:gdLst>
                  <a:gd name="connsiteX0" fmla="*/ 17 w 768888"/>
                  <a:gd name="connsiteY0" fmla="*/ 562 h 325316"/>
                  <a:gd name="connsiteX1" fmla="*/ 114317 w 768888"/>
                  <a:gd name="connsiteY1" fmla="*/ 124387 h 325316"/>
                  <a:gd name="connsiteX2" fmla="*/ 69867 w 768888"/>
                  <a:gd name="connsiteY2" fmla="*/ 324412 h 325316"/>
                  <a:gd name="connsiteX3" fmla="*/ 139717 w 768888"/>
                  <a:gd name="connsiteY3" fmla="*/ 197412 h 325316"/>
                  <a:gd name="connsiteX4" fmla="*/ 323867 w 768888"/>
                  <a:gd name="connsiteY4" fmla="*/ 175187 h 325316"/>
                  <a:gd name="connsiteX5" fmla="*/ 203217 w 768888"/>
                  <a:gd name="connsiteY5" fmla="*/ 178362 h 325316"/>
                  <a:gd name="connsiteX6" fmla="*/ 762017 w 768888"/>
                  <a:gd name="connsiteY6" fmla="*/ 232337 h 325316"/>
                  <a:gd name="connsiteX7" fmla="*/ 488967 w 768888"/>
                  <a:gd name="connsiteY7" fmla="*/ 210112 h 325316"/>
                  <a:gd name="connsiteX8" fmla="*/ 107967 w 768888"/>
                  <a:gd name="connsiteY8" fmla="*/ 203762 h 325316"/>
                  <a:gd name="connsiteX9" fmla="*/ 171467 w 768888"/>
                  <a:gd name="connsiteY9" fmla="*/ 172012 h 325316"/>
                  <a:gd name="connsiteX10" fmla="*/ 117492 w 768888"/>
                  <a:gd name="connsiteY10" fmla="*/ 127562 h 325316"/>
                  <a:gd name="connsiteX11" fmla="*/ 123842 w 768888"/>
                  <a:gd name="connsiteY11" fmla="*/ 172012 h 325316"/>
                  <a:gd name="connsiteX12" fmla="*/ 17 w 768888"/>
                  <a:gd name="connsiteY12" fmla="*/ 562 h 32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8888" h="325316">
                    <a:moveTo>
                      <a:pt x="17" y="562"/>
                    </a:moveTo>
                    <a:cubicBezTo>
                      <a:pt x="-1571" y="-7376"/>
                      <a:pt x="102675" y="70412"/>
                      <a:pt x="114317" y="124387"/>
                    </a:cubicBezTo>
                    <a:cubicBezTo>
                      <a:pt x="125959" y="178362"/>
                      <a:pt x="65634" y="312241"/>
                      <a:pt x="69867" y="324412"/>
                    </a:cubicBezTo>
                    <a:cubicBezTo>
                      <a:pt x="74100" y="336583"/>
                      <a:pt x="97384" y="222283"/>
                      <a:pt x="139717" y="197412"/>
                    </a:cubicBezTo>
                    <a:cubicBezTo>
                      <a:pt x="182050" y="172541"/>
                      <a:pt x="313284" y="178362"/>
                      <a:pt x="323867" y="175187"/>
                    </a:cubicBezTo>
                    <a:cubicBezTo>
                      <a:pt x="334450" y="172012"/>
                      <a:pt x="130192" y="168837"/>
                      <a:pt x="203217" y="178362"/>
                    </a:cubicBezTo>
                    <a:cubicBezTo>
                      <a:pt x="276242" y="187887"/>
                      <a:pt x="714392" y="227045"/>
                      <a:pt x="762017" y="232337"/>
                    </a:cubicBezTo>
                    <a:cubicBezTo>
                      <a:pt x="809642" y="237629"/>
                      <a:pt x="597975" y="214874"/>
                      <a:pt x="488967" y="210112"/>
                    </a:cubicBezTo>
                    <a:cubicBezTo>
                      <a:pt x="379959" y="205350"/>
                      <a:pt x="160884" y="210112"/>
                      <a:pt x="107967" y="203762"/>
                    </a:cubicBezTo>
                    <a:cubicBezTo>
                      <a:pt x="55050" y="197412"/>
                      <a:pt x="169880" y="184712"/>
                      <a:pt x="171467" y="172012"/>
                    </a:cubicBezTo>
                    <a:cubicBezTo>
                      <a:pt x="173054" y="159312"/>
                      <a:pt x="125429" y="127562"/>
                      <a:pt x="117492" y="127562"/>
                    </a:cubicBezTo>
                    <a:cubicBezTo>
                      <a:pt x="109555" y="127562"/>
                      <a:pt x="137600" y="190533"/>
                      <a:pt x="123842" y="172012"/>
                    </a:cubicBezTo>
                    <a:cubicBezTo>
                      <a:pt x="110084" y="153491"/>
                      <a:pt x="1605" y="8500"/>
                      <a:pt x="17" y="5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1EED6913-F35B-78CF-E469-4FE33B80C720}"/>
                  </a:ext>
                </a:extLst>
              </p:cNvPr>
              <p:cNvSpPr/>
              <p:nvPr/>
            </p:nvSpPr>
            <p:spPr>
              <a:xfrm>
                <a:off x="7867336" y="2961852"/>
                <a:ext cx="170609" cy="998618"/>
              </a:xfrm>
              <a:custGeom>
                <a:avLst/>
                <a:gdLst>
                  <a:gd name="connsiteX0" fmla="*/ 22539 w 170609"/>
                  <a:gd name="connsiteY0" fmla="*/ 423 h 998618"/>
                  <a:gd name="connsiteX1" fmla="*/ 149539 w 170609"/>
                  <a:gd name="connsiteY1" fmla="*/ 422698 h 998618"/>
                  <a:gd name="connsiteX2" fmla="*/ 155889 w 170609"/>
                  <a:gd name="connsiteY2" fmla="*/ 368723 h 998618"/>
                  <a:gd name="connsiteX3" fmla="*/ 3489 w 170609"/>
                  <a:gd name="connsiteY3" fmla="*/ 984673 h 998618"/>
                  <a:gd name="connsiteX4" fmla="*/ 54289 w 170609"/>
                  <a:gd name="connsiteY4" fmla="*/ 765598 h 998618"/>
                  <a:gd name="connsiteX5" fmla="*/ 114614 w 170609"/>
                  <a:gd name="connsiteY5" fmla="*/ 384598 h 998618"/>
                  <a:gd name="connsiteX6" fmla="*/ 79689 w 170609"/>
                  <a:gd name="connsiteY6" fmla="*/ 495723 h 998618"/>
                  <a:gd name="connsiteX7" fmla="*/ 127314 w 170609"/>
                  <a:gd name="connsiteY7" fmla="*/ 346498 h 998618"/>
                  <a:gd name="connsiteX8" fmla="*/ 22539 w 170609"/>
                  <a:gd name="connsiteY8" fmla="*/ 423 h 99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609" h="998618">
                    <a:moveTo>
                      <a:pt x="22539" y="423"/>
                    </a:moveTo>
                    <a:cubicBezTo>
                      <a:pt x="26243" y="13123"/>
                      <a:pt x="127314" y="361315"/>
                      <a:pt x="149539" y="422698"/>
                    </a:cubicBezTo>
                    <a:cubicBezTo>
                      <a:pt x="171764" y="484081"/>
                      <a:pt x="180231" y="275061"/>
                      <a:pt x="155889" y="368723"/>
                    </a:cubicBezTo>
                    <a:cubicBezTo>
                      <a:pt x="131547" y="462386"/>
                      <a:pt x="20422" y="918527"/>
                      <a:pt x="3489" y="984673"/>
                    </a:cubicBezTo>
                    <a:cubicBezTo>
                      <a:pt x="-13444" y="1050819"/>
                      <a:pt x="35768" y="865610"/>
                      <a:pt x="54289" y="765598"/>
                    </a:cubicBezTo>
                    <a:cubicBezTo>
                      <a:pt x="72810" y="665586"/>
                      <a:pt x="110381" y="429577"/>
                      <a:pt x="114614" y="384598"/>
                    </a:cubicBezTo>
                    <a:cubicBezTo>
                      <a:pt x="118847" y="339619"/>
                      <a:pt x="77572" y="502073"/>
                      <a:pt x="79689" y="495723"/>
                    </a:cubicBezTo>
                    <a:cubicBezTo>
                      <a:pt x="81806" y="489373"/>
                      <a:pt x="134193" y="428519"/>
                      <a:pt x="127314" y="346498"/>
                    </a:cubicBezTo>
                    <a:cubicBezTo>
                      <a:pt x="120435" y="264477"/>
                      <a:pt x="18835" y="-12277"/>
                      <a:pt x="22539" y="4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0CF195F0-42A8-8147-B552-90C3CD5558BA}"/>
                  </a:ext>
                </a:extLst>
              </p:cNvPr>
              <p:cNvSpPr/>
              <p:nvPr/>
            </p:nvSpPr>
            <p:spPr>
              <a:xfrm>
                <a:off x="7892045" y="3914339"/>
                <a:ext cx="106142" cy="784670"/>
              </a:xfrm>
              <a:custGeom>
                <a:avLst/>
                <a:gdLst>
                  <a:gd name="connsiteX0" fmla="*/ 105780 w 106142"/>
                  <a:gd name="connsiteY0" fmla="*/ 436 h 784670"/>
                  <a:gd name="connsiteX1" fmla="*/ 35930 w 106142"/>
                  <a:gd name="connsiteY1" fmla="*/ 416361 h 784670"/>
                  <a:gd name="connsiteX2" fmla="*/ 48630 w 106142"/>
                  <a:gd name="connsiteY2" fmla="*/ 368736 h 784670"/>
                  <a:gd name="connsiteX3" fmla="*/ 64505 w 106142"/>
                  <a:gd name="connsiteY3" fmla="*/ 784661 h 784670"/>
                  <a:gd name="connsiteX4" fmla="*/ 51805 w 106142"/>
                  <a:gd name="connsiteY4" fmla="*/ 356036 h 784670"/>
                  <a:gd name="connsiteX5" fmla="*/ 32755 w 106142"/>
                  <a:gd name="connsiteY5" fmla="*/ 546536 h 784670"/>
                  <a:gd name="connsiteX6" fmla="*/ 45455 w 106142"/>
                  <a:gd name="connsiteY6" fmla="*/ 206811 h 784670"/>
                  <a:gd name="connsiteX7" fmla="*/ 1005 w 106142"/>
                  <a:gd name="connsiteY7" fmla="*/ 333811 h 784670"/>
                  <a:gd name="connsiteX8" fmla="*/ 105780 w 106142"/>
                  <a:gd name="connsiteY8" fmla="*/ 436 h 78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142" h="784670">
                    <a:moveTo>
                      <a:pt x="105780" y="436"/>
                    </a:moveTo>
                    <a:cubicBezTo>
                      <a:pt x="111601" y="14194"/>
                      <a:pt x="45455" y="354978"/>
                      <a:pt x="35930" y="416361"/>
                    </a:cubicBezTo>
                    <a:cubicBezTo>
                      <a:pt x="26405" y="477744"/>
                      <a:pt x="43868" y="307353"/>
                      <a:pt x="48630" y="368736"/>
                    </a:cubicBezTo>
                    <a:cubicBezTo>
                      <a:pt x="53392" y="430119"/>
                      <a:pt x="63976" y="786778"/>
                      <a:pt x="64505" y="784661"/>
                    </a:cubicBezTo>
                    <a:cubicBezTo>
                      <a:pt x="65034" y="782544"/>
                      <a:pt x="57097" y="395724"/>
                      <a:pt x="51805" y="356036"/>
                    </a:cubicBezTo>
                    <a:cubicBezTo>
                      <a:pt x="46513" y="316349"/>
                      <a:pt x="33813" y="571407"/>
                      <a:pt x="32755" y="546536"/>
                    </a:cubicBezTo>
                    <a:cubicBezTo>
                      <a:pt x="31697" y="521665"/>
                      <a:pt x="50747" y="242265"/>
                      <a:pt x="45455" y="206811"/>
                    </a:cubicBezTo>
                    <a:cubicBezTo>
                      <a:pt x="40163" y="171357"/>
                      <a:pt x="-7462" y="365032"/>
                      <a:pt x="1005" y="333811"/>
                    </a:cubicBezTo>
                    <a:cubicBezTo>
                      <a:pt x="9472" y="302590"/>
                      <a:pt x="99959" y="-13322"/>
                      <a:pt x="105780" y="4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BE0E4217-8A7E-428F-FB46-267F0F149CF3}"/>
                  </a:ext>
                </a:extLst>
              </p:cNvPr>
              <p:cNvSpPr/>
              <p:nvPr/>
            </p:nvSpPr>
            <p:spPr>
              <a:xfrm>
                <a:off x="7348261" y="4654397"/>
                <a:ext cx="659306" cy="680949"/>
              </a:xfrm>
              <a:custGeom>
                <a:avLst/>
                <a:gdLst>
                  <a:gd name="connsiteX0" fmla="*/ 659089 w 659306"/>
                  <a:gd name="connsiteY0" fmla="*/ 153 h 680949"/>
                  <a:gd name="connsiteX1" fmla="*/ 395564 w 659306"/>
                  <a:gd name="connsiteY1" fmla="*/ 250978 h 680949"/>
                  <a:gd name="connsiteX2" fmla="*/ 478114 w 659306"/>
                  <a:gd name="connsiteY2" fmla="*/ 184303 h 680949"/>
                  <a:gd name="connsiteX3" fmla="*/ 170139 w 659306"/>
                  <a:gd name="connsiteY3" fmla="*/ 479578 h 680949"/>
                  <a:gd name="connsiteX4" fmla="*/ 255864 w 659306"/>
                  <a:gd name="connsiteY4" fmla="*/ 403378 h 680949"/>
                  <a:gd name="connsiteX5" fmla="*/ 8214 w 659306"/>
                  <a:gd name="connsiteY5" fmla="*/ 673253 h 680949"/>
                  <a:gd name="connsiteX6" fmla="*/ 93939 w 659306"/>
                  <a:gd name="connsiteY6" fmla="*/ 574828 h 680949"/>
                  <a:gd name="connsiteX7" fmla="*/ 430489 w 659306"/>
                  <a:gd name="connsiteY7" fmla="*/ 241453 h 680949"/>
                  <a:gd name="connsiteX8" fmla="*/ 297139 w 659306"/>
                  <a:gd name="connsiteY8" fmla="*/ 419253 h 680949"/>
                  <a:gd name="connsiteX9" fmla="*/ 497164 w 659306"/>
                  <a:gd name="connsiteY9" fmla="*/ 203353 h 680949"/>
                  <a:gd name="connsiteX10" fmla="*/ 344764 w 659306"/>
                  <a:gd name="connsiteY10" fmla="*/ 292253 h 680949"/>
                  <a:gd name="connsiteX11" fmla="*/ 659089 w 659306"/>
                  <a:gd name="connsiteY11" fmla="*/ 153 h 68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9306" h="680949">
                    <a:moveTo>
                      <a:pt x="659089" y="153"/>
                    </a:moveTo>
                    <a:cubicBezTo>
                      <a:pt x="667556" y="-6726"/>
                      <a:pt x="425726" y="220286"/>
                      <a:pt x="395564" y="250978"/>
                    </a:cubicBezTo>
                    <a:cubicBezTo>
                      <a:pt x="365402" y="281670"/>
                      <a:pt x="515685" y="146203"/>
                      <a:pt x="478114" y="184303"/>
                    </a:cubicBezTo>
                    <a:cubicBezTo>
                      <a:pt x="440543" y="222403"/>
                      <a:pt x="207181" y="443066"/>
                      <a:pt x="170139" y="479578"/>
                    </a:cubicBezTo>
                    <a:cubicBezTo>
                      <a:pt x="133097" y="516090"/>
                      <a:pt x="282851" y="371099"/>
                      <a:pt x="255864" y="403378"/>
                    </a:cubicBezTo>
                    <a:cubicBezTo>
                      <a:pt x="228877" y="435657"/>
                      <a:pt x="35201" y="644678"/>
                      <a:pt x="8214" y="673253"/>
                    </a:cubicBezTo>
                    <a:cubicBezTo>
                      <a:pt x="-18774" y="701828"/>
                      <a:pt x="23560" y="646795"/>
                      <a:pt x="93939" y="574828"/>
                    </a:cubicBezTo>
                    <a:cubicBezTo>
                      <a:pt x="164318" y="502861"/>
                      <a:pt x="396622" y="267382"/>
                      <a:pt x="430489" y="241453"/>
                    </a:cubicBezTo>
                    <a:cubicBezTo>
                      <a:pt x="464356" y="215524"/>
                      <a:pt x="286027" y="425603"/>
                      <a:pt x="297139" y="419253"/>
                    </a:cubicBezTo>
                    <a:cubicBezTo>
                      <a:pt x="308251" y="412903"/>
                      <a:pt x="489226" y="224520"/>
                      <a:pt x="497164" y="203353"/>
                    </a:cubicBezTo>
                    <a:cubicBezTo>
                      <a:pt x="505101" y="182186"/>
                      <a:pt x="316189" y="327178"/>
                      <a:pt x="344764" y="292253"/>
                    </a:cubicBezTo>
                    <a:cubicBezTo>
                      <a:pt x="373339" y="257328"/>
                      <a:pt x="650622" y="7032"/>
                      <a:pt x="659089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22940F78-256A-60CD-E18A-C1EF9ACA7DD7}"/>
                  </a:ext>
                </a:extLst>
              </p:cNvPr>
              <p:cNvSpPr/>
              <p:nvPr/>
            </p:nvSpPr>
            <p:spPr>
              <a:xfrm>
                <a:off x="6711940" y="5066932"/>
                <a:ext cx="847886" cy="401041"/>
              </a:xfrm>
              <a:custGeom>
                <a:avLst/>
                <a:gdLst>
                  <a:gd name="connsiteX0" fmla="*/ 847735 w 847886"/>
                  <a:gd name="connsiteY0" fmla="*/ 368 h 401041"/>
                  <a:gd name="connsiteX1" fmla="*/ 320685 w 847886"/>
                  <a:gd name="connsiteY1" fmla="*/ 349618 h 401041"/>
                  <a:gd name="connsiteX2" fmla="*/ 434985 w 847886"/>
                  <a:gd name="connsiteY2" fmla="*/ 298818 h 401041"/>
                  <a:gd name="connsiteX3" fmla="*/ 10 w 847886"/>
                  <a:gd name="connsiteY3" fmla="*/ 400418 h 401041"/>
                  <a:gd name="connsiteX4" fmla="*/ 422285 w 847886"/>
                  <a:gd name="connsiteY4" fmla="*/ 241668 h 401041"/>
                  <a:gd name="connsiteX5" fmla="*/ 603260 w 847886"/>
                  <a:gd name="connsiteY5" fmla="*/ 162293 h 401041"/>
                  <a:gd name="connsiteX6" fmla="*/ 377835 w 847886"/>
                  <a:gd name="connsiteY6" fmla="*/ 279768 h 401041"/>
                  <a:gd name="connsiteX7" fmla="*/ 847735 w 847886"/>
                  <a:gd name="connsiteY7" fmla="*/ 368 h 4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886" h="401041">
                    <a:moveTo>
                      <a:pt x="847735" y="368"/>
                    </a:moveTo>
                    <a:cubicBezTo>
                      <a:pt x="838210" y="12010"/>
                      <a:pt x="389477" y="299876"/>
                      <a:pt x="320685" y="349618"/>
                    </a:cubicBezTo>
                    <a:cubicBezTo>
                      <a:pt x="251893" y="399360"/>
                      <a:pt x="488431" y="290351"/>
                      <a:pt x="434985" y="298818"/>
                    </a:cubicBezTo>
                    <a:cubicBezTo>
                      <a:pt x="381539" y="307285"/>
                      <a:pt x="2127" y="409943"/>
                      <a:pt x="10" y="400418"/>
                    </a:cubicBezTo>
                    <a:cubicBezTo>
                      <a:pt x="-2107" y="390893"/>
                      <a:pt x="321743" y="281355"/>
                      <a:pt x="422285" y="241668"/>
                    </a:cubicBezTo>
                    <a:cubicBezTo>
                      <a:pt x="522827" y="201981"/>
                      <a:pt x="610668" y="155943"/>
                      <a:pt x="603260" y="162293"/>
                    </a:cubicBezTo>
                    <a:cubicBezTo>
                      <a:pt x="595852" y="168643"/>
                      <a:pt x="339735" y="302522"/>
                      <a:pt x="377835" y="279768"/>
                    </a:cubicBezTo>
                    <a:cubicBezTo>
                      <a:pt x="415935" y="257014"/>
                      <a:pt x="857260" y="-11274"/>
                      <a:pt x="847735" y="3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67CE521E-C413-A8CB-7113-E5825CC6D689}"/>
                  </a:ext>
                </a:extLst>
              </p:cNvPr>
              <p:cNvSpPr/>
              <p:nvPr/>
            </p:nvSpPr>
            <p:spPr>
              <a:xfrm>
                <a:off x="6494790" y="5174833"/>
                <a:ext cx="293739" cy="333625"/>
              </a:xfrm>
              <a:custGeom>
                <a:avLst/>
                <a:gdLst>
                  <a:gd name="connsiteX0" fmla="*/ 61585 w 293739"/>
                  <a:gd name="connsiteY0" fmla="*/ 417 h 333625"/>
                  <a:gd name="connsiteX1" fmla="*/ 77460 w 293739"/>
                  <a:gd name="connsiteY1" fmla="*/ 124242 h 333625"/>
                  <a:gd name="connsiteX2" fmla="*/ 175885 w 293739"/>
                  <a:gd name="connsiteY2" fmla="*/ 229017 h 333625"/>
                  <a:gd name="connsiteX3" fmla="*/ 112385 w 293739"/>
                  <a:gd name="connsiteY3" fmla="*/ 190917 h 333625"/>
                  <a:gd name="connsiteX4" fmla="*/ 287010 w 293739"/>
                  <a:gd name="connsiteY4" fmla="*/ 330617 h 333625"/>
                  <a:gd name="connsiteX5" fmla="*/ 233035 w 293739"/>
                  <a:gd name="connsiteY5" fmla="*/ 276642 h 333625"/>
                  <a:gd name="connsiteX6" fmla="*/ 4435 w 293739"/>
                  <a:gd name="connsiteY6" fmla="*/ 159167 h 333625"/>
                  <a:gd name="connsiteX7" fmla="*/ 80635 w 293739"/>
                  <a:gd name="connsiteY7" fmla="*/ 190917 h 333625"/>
                  <a:gd name="connsiteX8" fmla="*/ 64760 w 293739"/>
                  <a:gd name="connsiteY8" fmla="*/ 108367 h 333625"/>
                  <a:gd name="connsiteX9" fmla="*/ 77460 w 293739"/>
                  <a:gd name="connsiteY9" fmla="*/ 168692 h 333625"/>
                  <a:gd name="connsiteX10" fmla="*/ 61585 w 293739"/>
                  <a:gd name="connsiteY10" fmla="*/ 417 h 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739" h="333625">
                    <a:moveTo>
                      <a:pt x="61585" y="417"/>
                    </a:moveTo>
                    <a:cubicBezTo>
                      <a:pt x="61585" y="-6991"/>
                      <a:pt x="58410" y="86142"/>
                      <a:pt x="77460" y="124242"/>
                    </a:cubicBezTo>
                    <a:cubicBezTo>
                      <a:pt x="96510" y="162342"/>
                      <a:pt x="170064" y="217905"/>
                      <a:pt x="175885" y="229017"/>
                    </a:cubicBezTo>
                    <a:cubicBezTo>
                      <a:pt x="181706" y="240129"/>
                      <a:pt x="93864" y="173984"/>
                      <a:pt x="112385" y="190917"/>
                    </a:cubicBezTo>
                    <a:cubicBezTo>
                      <a:pt x="130906" y="207850"/>
                      <a:pt x="266902" y="316330"/>
                      <a:pt x="287010" y="330617"/>
                    </a:cubicBezTo>
                    <a:cubicBezTo>
                      <a:pt x="307118" y="344904"/>
                      <a:pt x="280131" y="305217"/>
                      <a:pt x="233035" y="276642"/>
                    </a:cubicBezTo>
                    <a:cubicBezTo>
                      <a:pt x="185939" y="248067"/>
                      <a:pt x="29835" y="173454"/>
                      <a:pt x="4435" y="159167"/>
                    </a:cubicBezTo>
                    <a:cubicBezTo>
                      <a:pt x="-20965" y="144880"/>
                      <a:pt x="70581" y="199384"/>
                      <a:pt x="80635" y="190917"/>
                    </a:cubicBezTo>
                    <a:cubicBezTo>
                      <a:pt x="90689" y="182450"/>
                      <a:pt x="65289" y="112071"/>
                      <a:pt x="64760" y="108367"/>
                    </a:cubicBezTo>
                    <a:cubicBezTo>
                      <a:pt x="64231" y="104663"/>
                      <a:pt x="77460" y="183509"/>
                      <a:pt x="77460" y="168692"/>
                    </a:cubicBezTo>
                    <a:cubicBezTo>
                      <a:pt x="77460" y="153875"/>
                      <a:pt x="61585" y="7825"/>
                      <a:pt x="61585" y="4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5C33707A-F42E-DCCD-4E6A-447DC4D5D847}"/>
                  </a:ext>
                </a:extLst>
              </p:cNvPr>
              <p:cNvSpPr/>
              <p:nvPr/>
            </p:nvSpPr>
            <p:spPr>
              <a:xfrm>
                <a:off x="5488272" y="3934999"/>
                <a:ext cx="511249" cy="938518"/>
              </a:xfrm>
              <a:custGeom>
                <a:avLst/>
                <a:gdLst>
                  <a:gd name="connsiteX0" fmla="*/ 1303 w 511249"/>
                  <a:gd name="connsiteY0" fmla="*/ 2001 h 938518"/>
                  <a:gd name="connsiteX1" fmla="*/ 248953 w 511249"/>
                  <a:gd name="connsiteY1" fmla="*/ 573501 h 938518"/>
                  <a:gd name="connsiteX2" fmla="*/ 233078 w 511249"/>
                  <a:gd name="connsiteY2" fmla="*/ 478251 h 938518"/>
                  <a:gd name="connsiteX3" fmla="*/ 490253 w 511249"/>
                  <a:gd name="connsiteY3" fmla="*/ 910051 h 938518"/>
                  <a:gd name="connsiteX4" fmla="*/ 455328 w 511249"/>
                  <a:gd name="connsiteY4" fmla="*/ 833851 h 938518"/>
                  <a:gd name="connsiteX5" fmla="*/ 131478 w 511249"/>
                  <a:gd name="connsiteY5" fmla="*/ 319501 h 938518"/>
                  <a:gd name="connsiteX6" fmla="*/ 150528 w 511249"/>
                  <a:gd name="connsiteY6" fmla="*/ 383001 h 938518"/>
                  <a:gd name="connsiteX7" fmla="*/ 1303 w 511249"/>
                  <a:gd name="connsiteY7" fmla="*/ 2001 h 93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1249" h="938518">
                    <a:moveTo>
                      <a:pt x="1303" y="2001"/>
                    </a:moveTo>
                    <a:cubicBezTo>
                      <a:pt x="17707" y="33751"/>
                      <a:pt x="210324" y="494126"/>
                      <a:pt x="248953" y="573501"/>
                    </a:cubicBezTo>
                    <a:cubicBezTo>
                      <a:pt x="287582" y="652876"/>
                      <a:pt x="192861" y="422159"/>
                      <a:pt x="233078" y="478251"/>
                    </a:cubicBezTo>
                    <a:cubicBezTo>
                      <a:pt x="273295" y="534343"/>
                      <a:pt x="453211" y="850784"/>
                      <a:pt x="490253" y="910051"/>
                    </a:cubicBezTo>
                    <a:cubicBezTo>
                      <a:pt x="527295" y="969318"/>
                      <a:pt x="515124" y="932276"/>
                      <a:pt x="455328" y="833851"/>
                    </a:cubicBezTo>
                    <a:cubicBezTo>
                      <a:pt x="395532" y="735426"/>
                      <a:pt x="182278" y="394643"/>
                      <a:pt x="131478" y="319501"/>
                    </a:cubicBezTo>
                    <a:cubicBezTo>
                      <a:pt x="80678" y="244359"/>
                      <a:pt x="172753" y="440151"/>
                      <a:pt x="150528" y="383001"/>
                    </a:cubicBezTo>
                    <a:cubicBezTo>
                      <a:pt x="128303" y="325851"/>
                      <a:pt x="-15101" y="-29749"/>
                      <a:pt x="1303" y="2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D861534C-C9E7-AEA1-7E14-BDAE66B0C320}"/>
                  </a:ext>
                </a:extLst>
              </p:cNvPr>
              <p:cNvSpPr/>
              <p:nvPr/>
            </p:nvSpPr>
            <p:spPr>
              <a:xfrm>
                <a:off x="5989628" y="4737923"/>
                <a:ext cx="384561" cy="661450"/>
              </a:xfrm>
              <a:custGeom>
                <a:avLst/>
                <a:gdLst>
                  <a:gd name="connsiteX0" fmla="*/ 1597 w 384561"/>
                  <a:gd name="connsiteY0" fmla="*/ 2352 h 661450"/>
                  <a:gd name="connsiteX1" fmla="*/ 239722 w 384561"/>
                  <a:gd name="connsiteY1" fmla="*/ 494477 h 661450"/>
                  <a:gd name="connsiteX2" fmla="*/ 198447 w 384561"/>
                  <a:gd name="connsiteY2" fmla="*/ 389702 h 661450"/>
                  <a:gd name="connsiteX3" fmla="*/ 379422 w 384561"/>
                  <a:gd name="connsiteY3" fmla="*/ 656402 h 661450"/>
                  <a:gd name="connsiteX4" fmla="*/ 312747 w 384561"/>
                  <a:gd name="connsiteY4" fmla="*/ 538927 h 661450"/>
                  <a:gd name="connsiteX5" fmla="*/ 84147 w 384561"/>
                  <a:gd name="connsiteY5" fmla="*/ 230952 h 661450"/>
                  <a:gd name="connsiteX6" fmla="*/ 131772 w 384561"/>
                  <a:gd name="connsiteY6" fmla="*/ 303977 h 661450"/>
                  <a:gd name="connsiteX7" fmla="*/ 1597 w 384561"/>
                  <a:gd name="connsiteY7" fmla="*/ 2352 h 66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561" h="661450">
                    <a:moveTo>
                      <a:pt x="1597" y="2352"/>
                    </a:moveTo>
                    <a:cubicBezTo>
                      <a:pt x="19589" y="34102"/>
                      <a:pt x="206914" y="429919"/>
                      <a:pt x="239722" y="494477"/>
                    </a:cubicBezTo>
                    <a:cubicBezTo>
                      <a:pt x="272530" y="559035"/>
                      <a:pt x="175164" y="362715"/>
                      <a:pt x="198447" y="389702"/>
                    </a:cubicBezTo>
                    <a:cubicBezTo>
                      <a:pt x="221730" y="416690"/>
                      <a:pt x="360372" y="631531"/>
                      <a:pt x="379422" y="656402"/>
                    </a:cubicBezTo>
                    <a:cubicBezTo>
                      <a:pt x="398472" y="681273"/>
                      <a:pt x="361959" y="609835"/>
                      <a:pt x="312747" y="538927"/>
                    </a:cubicBezTo>
                    <a:cubicBezTo>
                      <a:pt x="263535" y="468019"/>
                      <a:pt x="114309" y="270110"/>
                      <a:pt x="84147" y="230952"/>
                    </a:cubicBezTo>
                    <a:cubicBezTo>
                      <a:pt x="53985" y="191794"/>
                      <a:pt x="140239" y="337844"/>
                      <a:pt x="131772" y="303977"/>
                    </a:cubicBezTo>
                    <a:cubicBezTo>
                      <a:pt x="123305" y="270110"/>
                      <a:pt x="-16395" y="-29398"/>
                      <a:pt x="1597" y="23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5C514C23-A459-8BD5-6E44-8EEC50D42894}"/>
                  </a:ext>
                </a:extLst>
              </p:cNvPr>
              <p:cNvSpPr/>
              <p:nvPr/>
            </p:nvSpPr>
            <p:spPr>
              <a:xfrm>
                <a:off x="6424865" y="5143364"/>
                <a:ext cx="320655" cy="413133"/>
              </a:xfrm>
              <a:custGeom>
                <a:avLst/>
                <a:gdLst>
                  <a:gd name="connsiteX0" fmla="*/ 23560 w 320655"/>
                  <a:gd name="connsiteY0" fmla="*/ 136 h 413133"/>
                  <a:gd name="connsiteX1" fmla="*/ 99760 w 320655"/>
                  <a:gd name="connsiteY1" fmla="*/ 193811 h 413133"/>
                  <a:gd name="connsiteX2" fmla="*/ 220410 w 320655"/>
                  <a:gd name="connsiteY2" fmla="*/ 311286 h 413133"/>
                  <a:gd name="connsiteX3" fmla="*/ 163260 w 320655"/>
                  <a:gd name="connsiteY3" fmla="*/ 276361 h 413133"/>
                  <a:gd name="connsiteX4" fmla="*/ 318835 w 320655"/>
                  <a:gd name="connsiteY4" fmla="*/ 412886 h 413133"/>
                  <a:gd name="connsiteX5" fmla="*/ 233110 w 320655"/>
                  <a:gd name="connsiteY5" fmla="*/ 304936 h 413133"/>
                  <a:gd name="connsiteX6" fmla="*/ 10860 w 320655"/>
                  <a:gd name="connsiteY6" fmla="*/ 127136 h 413133"/>
                  <a:gd name="connsiteX7" fmla="*/ 36260 w 320655"/>
                  <a:gd name="connsiteY7" fmla="*/ 162061 h 413133"/>
                  <a:gd name="connsiteX8" fmla="*/ 23560 w 320655"/>
                  <a:gd name="connsiteY8" fmla="*/ 136 h 41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0655" h="413133">
                    <a:moveTo>
                      <a:pt x="23560" y="136"/>
                    </a:moveTo>
                    <a:cubicBezTo>
                      <a:pt x="34143" y="5428"/>
                      <a:pt x="66952" y="141953"/>
                      <a:pt x="99760" y="193811"/>
                    </a:cubicBezTo>
                    <a:cubicBezTo>
                      <a:pt x="132568" y="245669"/>
                      <a:pt x="209827" y="297528"/>
                      <a:pt x="220410" y="311286"/>
                    </a:cubicBezTo>
                    <a:cubicBezTo>
                      <a:pt x="230993" y="325044"/>
                      <a:pt x="146856" y="259428"/>
                      <a:pt x="163260" y="276361"/>
                    </a:cubicBezTo>
                    <a:cubicBezTo>
                      <a:pt x="179664" y="293294"/>
                      <a:pt x="307193" y="408124"/>
                      <a:pt x="318835" y="412886"/>
                    </a:cubicBezTo>
                    <a:cubicBezTo>
                      <a:pt x="330477" y="417648"/>
                      <a:pt x="284439" y="352561"/>
                      <a:pt x="233110" y="304936"/>
                    </a:cubicBezTo>
                    <a:cubicBezTo>
                      <a:pt x="181781" y="257311"/>
                      <a:pt x="43668" y="150949"/>
                      <a:pt x="10860" y="127136"/>
                    </a:cubicBezTo>
                    <a:cubicBezTo>
                      <a:pt x="-21948" y="103323"/>
                      <a:pt x="29381" y="178994"/>
                      <a:pt x="36260" y="162061"/>
                    </a:cubicBezTo>
                    <a:cubicBezTo>
                      <a:pt x="43139" y="145128"/>
                      <a:pt x="12977" y="-5156"/>
                      <a:pt x="23560" y="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6406CA49-ED93-3311-D333-FC1BC7B618E7}"/>
                  </a:ext>
                </a:extLst>
              </p:cNvPr>
              <p:cNvSpPr/>
              <p:nvPr/>
            </p:nvSpPr>
            <p:spPr>
              <a:xfrm>
                <a:off x="5610217" y="3863915"/>
                <a:ext cx="316136" cy="684572"/>
              </a:xfrm>
              <a:custGeom>
                <a:avLst/>
                <a:gdLst>
                  <a:gd name="connsiteX0" fmla="*/ 8 w 316136"/>
                  <a:gd name="connsiteY0" fmla="*/ 60 h 684572"/>
                  <a:gd name="connsiteX1" fmla="*/ 266708 w 316136"/>
                  <a:gd name="connsiteY1" fmla="*/ 282635 h 684572"/>
                  <a:gd name="connsiteX2" fmla="*/ 266708 w 316136"/>
                  <a:gd name="connsiteY2" fmla="*/ 269935 h 684572"/>
                  <a:gd name="connsiteX3" fmla="*/ 311158 w 316136"/>
                  <a:gd name="connsiteY3" fmla="*/ 669985 h 684572"/>
                  <a:gd name="connsiteX4" fmla="*/ 311158 w 316136"/>
                  <a:gd name="connsiteY4" fmla="*/ 568385 h 684572"/>
                  <a:gd name="connsiteX5" fmla="*/ 276233 w 316136"/>
                  <a:gd name="connsiteY5" fmla="*/ 292160 h 684572"/>
                  <a:gd name="connsiteX6" fmla="*/ 257183 w 316136"/>
                  <a:gd name="connsiteY6" fmla="*/ 257235 h 684572"/>
                  <a:gd name="connsiteX7" fmla="*/ 8 w 316136"/>
                  <a:gd name="connsiteY7" fmla="*/ 60 h 6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36" h="684572">
                    <a:moveTo>
                      <a:pt x="8" y="60"/>
                    </a:moveTo>
                    <a:cubicBezTo>
                      <a:pt x="1595" y="4293"/>
                      <a:pt x="222258" y="237656"/>
                      <a:pt x="266708" y="282635"/>
                    </a:cubicBezTo>
                    <a:cubicBezTo>
                      <a:pt x="311158" y="327614"/>
                      <a:pt x="259300" y="205377"/>
                      <a:pt x="266708" y="269935"/>
                    </a:cubicBezTo>
                    <a:cubicBezTo>
                      <a:pt x="274116" y="334493"/>
                      <a:pt x="303750" y="620243"/>
                      <a:pt x="311158" y="669985"/>
                    </a:cubicBezTo>
                    <a:cubicBezTo>
                      <a:pt x="318566" y="719727"/>
                      <a:pt x="316979" y="631356"/>
                      <a:pt x="311158" y="568385"/>
                    </a:cubicBezTo>
                    <a:cubicBezTo>
                      <a:pt x="305337" y="505414"/>
                      <a:pt x="285229" y="344018"/>
                      <a:pt x="276233" y="292160"/>
                    </a:cubicBezTo>
                    <a:cubicBezTo>
                      <a:pt x="267237" y="240302"/>
                      <a:pt x="300574" y="300097"/>
                      <a:pt x="257183" y="257235"/>
                    </a:cubicBezTo>
                    <a:cubicBezTo>
                      <a:pt x="213792" y="214373"/>
                      <a:pt x="-1579" y="-4173"/>
                      <a:pt x="8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3ED4969C-A86B-FE9D-449B-7B7D6490AC78}"/>
                  </a:ext>
                </a:extLst>
              </p:cNvPr>
              <p:cNvSpPr/>
              <p:nvPr/>
            </p:nvSpPr>
            <p:spPr>
              <a:xfrm>
                <a:off x="7641525" y="3838575"/>
                <a:ext cx="191708" cy="951960"/>
              </a:xfrm>
              <a:custGeom>
                <a:avLst/>
                <a:gdLst>
                  <a:gd name="connsiteX0" fmla="*/ 191200 w 191708"/>
                  <a:gd name="connsiteY0" fmla="*/ 0 h 951960"/>
                  <a:gd name="connsiteX1" fmla="*/ 105475 w 191708"/>
                  <a:gd name="connsiteY1" fmla="*/ 409575 h 951960"/>
                  <a:gd name="connsiteX2" fmla="*/ 86425 w 191708"/>
                  <a:gd name="connsiteY2" fmla="*/ 635000 h 951960"/>
                  <a:gd name="connsiteX3" fmla="*/ 105475 w 191708"/>
                  <a:gd name="connsiteY3" fmla="*/ 523875 h 951960"/>
                  <a:gd name="connsiteX4" fmla="*/ 700 w 191708"/>
                  <a:gd name="connsiteY4" fmla="*/ 946150 h 951960"/>
                  <a:gd name="connsiteX5" fmla="*/ 61025 w 191708"/>
                  <a:gd name="connsiteY5" fmla="*/ 736600 h 951960"/>
                  <a:gd name="connsiteX6" fmla="*/ 86425 w 191708"/>
                  <a:gd name="connsiteY6" fmla="*/ 279400 h 951960"/>
                  <a:gd name="connsiteX7" fmla="*/ 61025 w 191708"/>
                  <a:gd name="connsiteY7" fmla="*/ 412750 h 951960"/>
                  <a:gd name="connsiteX8" fmla="*/ 191200 w 191708"/>
                  <a:gd name="connsiteY8" fmla="*/ 0 h 95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708" h="951960">
                    <a:moveTo>
                      <a:pt x="191200" y="0"/>
                    </a:moveTo>
                    <a:cubicBezTo>
                      <a:pt x="198608" y="-529"/>
                      <a:pt x="122938" y="303742"/>
                      <a:pt x="105475" y="409575"/>
                    </a:cubicBezTo>
                    <a:cubicBezTo>
                      <a:pt x="88012" y="515408"/>
                      <a:pt x="86425" y="615950"/>
                      <a:pt x="86425" y="635000"/>
                    </a:cubicBezTo>
                    <a:cubicBezTo>
                      <a:pt x="86425" y="654050"/>
                      <a:pt x="119762" y="472017"/>
                      <a:pt x="105475" y="523875"/>
                    </a:cubicBezTo>
                    <a:cubicBezTo>
                      <a:pt x="91188" y="575733"/>
                      <a:pt x="8108" y="910696"/>
                      <a:pt x="700" y="946150"/>
                    </a:cubicBezTo>
                    <a:cubicBezTo>
                      <a:pt x="-6708" y="981604"/>
                      <a:pt x="46738" y="847725"/>
                      <a:pt x="61025" y="736600"/>
                    </a:cubicBezTo>
                    <a:cubicBezTo>
                      <a:pt x="75312" y="625475"/>
                      <a:pt x="86425" y="333375"/>
                      <a:pt x="86425" y="279400"/>
                    </a:cubicBezTo>
                    <a:cubicBezTo>
                      <a:pt x="86425" y="225425"/>
                      <a:pt x="43562" y="454025"/>
                      <a:pt x="61025" y="412750"/>
                    </a:cubicBezTo>
                    <a:cubicBezTo>
                      <a:pt x="78487" y="371475"/>
                      <a:pt x="183792" y="529"/>
                      <a:pt x="19120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4A563817-5E16-8408-BA86-725508A3BF4D}"/>
                  </a:ext>
                </a:extLst>
              </p:cNvPr>
              <p:cNvSpPr/>
              <p:nvPr/>
            </p:nvSpPr>
            <p:spPr>
              <a:xfrm>
                <a:off x="7762797" y="2743082"/>
                <a:ext cx="93819" cy="895554"/>
              </a:xfrm>
              <a:custGeom>
                <a:avLst/>
                <a:gdLst>
                  <a:gd name="connsiteX0" fmla="*/ 78 w 93819"/>
                  <a:gd name="connsiteY0" fmla="*/ 118 h 895554"/>
                  <a:gd name="connsiteX1" fmla="*/ 76278 w 93819"/>
                  <a:gd name="connsiteY1" fmla="*/ 520818 h 895554"/>
                  <a:gd name="connsiteX2" fmla="*/ 82628 w 93819"/>
                  <a:gd name="connsiteY2" fmla="*/ 492243 h 895554"/>
                  <a:gd name="connsiteX3" fmla="*/ 85803 w 93819"/>
                  <a:gd name="connsiteY3" fmla="*/ 892293 h 895554"/>
                  <a:gd name="connsiteX4" fmla="*/ 88978 w 93819"/>
                  <a:gd name="connsiteY4" fmla="*/ 666868 h 895554"/>
                  <a:gd name="connsiteX5" fmla="*/ 66753 w 93819"/>
                  <a:gd name="connsiteY5" fmla="*/ 403343 h 895554"/>
                  <a:gd name="connsiteX6" fmla="*/ 92153 w 93819"/>
                  <a:gd name="connsiteY6" fmla="*/ 571618 h 895554"/>
                  <a:gd name="connsiteX7" fmla="*/ 78 w 93819"/>
                  <a:gd name="connsiteY7" fmla="*/ 118 h 89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9" h="895554">
                    <a:moveTo>
                      <a:pt x="78" y="118"/>
                    </a:moveTo>
                    <a:cubicBezTo>
                      <a:pt x="-2568" y="-8349"/>
                      <a:pt x="62520" y="438797"/>
                      <a:pt x="76278" y="520818"/>
                    </a:cubicBezTo>
                    <a:cubicBezTo>
                      <a:pt x="90036" y="602839"/>
                      <a:pt x="81041" y="430331"/>
                      <a:pt x="82628" y="492243"/>
                    </a:cubicBezTo>
                    <a:cubicBezTo>
                      <a:pt x="84215" y="554155"/>
                      <a:pt x="84745" y="863189"/>
                      <a:pt x="85803" y="892293"/>
                    </a:cubicBezTo>
                    <a:cubicBezTo>
                      <a:pt x="86861" y="921397"/>
                      <a:pt x="92153" y="748360"/>
                      <a:pt x="88978" y="666868"/>
                    </a:cubicBezTo>
                    <a:cubicBezTo>
                      <a:pt x="85803" y="585376"/>
                      <a:pt x="66224" y="419218"/>
                      <a:pt x="66753" y="403343"/>
                    </a:cubicBezTo>
                    <a:cubicBezTo>
                      <a:pt x="67282" y="387468"/>
                      <a:pt x="101678" y="633531"/>
                      <a:pt x="92153" y="571618"/>
                    </a:cubicBezTo>
                    <a:cubicBezTo>
                      <a:pt x="82628" y="509706"/>
                      <a:pt x="2724" y="8585"/>
                      <a:pt x="78" y="1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28A0901F-F206-F222-2FD3-F3A26742A83B}"/>
                  </a:ext>
                </a:extLst>
              </p:cNvPr>
              <p:cNvSpPr/>
              <p:nvPr/>
            </p:nvSpPr>
            <p:spPr>
              <a:xfrm>
                <a:off x="6927847" y="3482657"/>
                <a:ext cx="459576" cy="89453"/>
              </a:xfrm>
              <a:custGeom>
                <a:avLst/>
                <a:gdLst>
                  <a:gd name="connsiteX0" fmla="*/ 3 w 459576"/>
                  <a:gd name="connsiteY0" fmla="*/ 63818 h 89453"/>
                  <a:gd name="connsiteX1" fmla="*/ 260353 w 459576"/>
                  <a:gd name="connsiteY1" fmla="*/ 79693 h 89453"/>
                  <a:gd name="connsiteX2" fmla="*/ 231778 w 459576"/>
                  <a:gd name="connsiteY2" fmla="*/ 60643 h 89453"/>
                  <a:gd name="connsiteX3" fmla="*/ 393703 w 459576"/>
                  <a:gd name="connsiteY3" fmla="*/ 89218 h 89453"/>
                  <a:gd name="connsiteX4" fmla="*/ 342903 w 459576"/>
                  <a:gd name="connsiteY4" fmla="*/ 73343 h 89453"/>
                  <a:gd name="connsiteX5" fmla="*/ 209553 w 459576"/>
                  <a:gd name="connsiteY5" fmla="*/ 57468 h 89453"/>
                  <a:gd name="connsiteX6" fmla="*/ 454028 w 459576"/>
                  <a:gd name="connsiteY6" fmla="*/ 318 h 89453"/>
                  <a:gd name="connsiteX7" fmla="*/ 361953 w 459576"/>
                  <a:gd name="connsiteY7" fmla="*/ 35243 h 89453"/>
                  <a:gd name="connsiteX8" fmla="*/ 152403 w 459576"/>
                  <a:gd name="connsiteY8" fmla="*/ 54293 h 89453"/>
                  <a:gd name="connsiteX9" fmla="*/ 266703 w 459576"/>
                  <a:gd name="connsiteY9" fmla="*/ 76518 h 89453"/>
                  <a:gd name="connsiteX10" fmla="*/ 3 w 459576"/>
                  <a:gd name="connsiteY10" fmla="*/ 63818 h 8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9576" h="89453">
                    <a:moveTo>
                      <a:pt x="3" y="63818"/>
                    </a:moveTo>
                    <a:cubicBezTo>
                      <a:pt x="-1055" y="64347"/>
                      <a:pt x="221724" y="80222"/>
                      <a:pt x="260353" y="79693"/>
                    </a:cubicBezTo>
                    <a:cubicBezTo>
                      <a:pt x="298982" y="79164"/>
                      <a:pt x="209553" y="59056"/>
                      <a:pt x="231778" y="60643"/>
                    </a:cubicBezTo>
                    <a:cubicBezTo>
                      <a:pt x="254003" y="62230"/>
                      <a:pt x="375182" y="87101"/>
                      <a:pt x="393703" y="89218"/>
                    </a:cubicBezTo>
                    <a:cubicBezTo>
                      <a:pt x="412224" y="91335"/>
                      <a:pt x="373595" y="78635"/>
                      <a:pt x="342903" y="73343"/>
                    </a:cubicBezTo>
                    <a:cubicBezTo>
                      <a:pt x="312211" y="68051"/>
                      <a:pt x="191032" y="69639"/>
                      <a:pt x="209553" y="57468"/>
                    </a:cubicBezTo>
                    <a:cubicBezTo>
                      <a:pt x="228074" y="45297"/>
                      <a:pt x="428628" y="4022"/>
                      <a:pt x="454028" y="318"/>
                    </a:cubicBezTo>
                    <a:cubicBezTo>
                      <a:pt x="479428" y="-3386"/>
                      <a:pt x="412224" y="26247"/>
                      <a:pt x="361953" y="35243"/>
                    </a:cubicBezTo>
                    <a:cubicBezTo>
                      <a:pt x="311682" y="44239"/>
                      <a:pt x="168278" y="47414"/>
                      <a:pt x="152403" y="54293"/>
                    </a:cubicBezTo>
                    <a:cubicBezTo>
                      <a:pt x="136528" y="61172"/>
                      <a:pt x="288928" y="75460"/>
                      <a:pt x="266703" y="76518"/>
                    </a:cubicBezTo>
                    <a:lnTo>
                      <a:pt x="3" y="6381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82500897-41F5-C5F0-C082-B2205A20BA64}"/>
                  </a:ext>
                </a:extLst>
              </p:cNvPr>
              <p:cNvSpPr/>
              <p:nvPr/>
            </p:nvSpPr>
            <p:spPr>
              <a:xfrm>
                <a:off x="7441617" y="3520952"/>
                <a:ext cx="130760" cy="497703"/>
              </a:xfrm>
              <a:custGeom>
                <a:avLst/>
                <a:gdLst>
                  <a:gd name="connsiteX0" fmla="*/ 130758 w 130760"/>
                  <a:gd name="connsiteY0" fmla="*/ 123 h 497703"/>
                  <a:gd name="connsiteX1" fmla="*/ 32333 w 130760"/>
                  <a:gd name="connsiteY1" fmla="*/ 257298 h 497703"/>
                  <a:gd name="connsiteX2" fmla="*/ 105358 w 130760"/>
                  <a:gd name="connsiteY2" fmla="*/ 489073 h 497703"/>
                  <a:gd name="connsiteX3" fmla="*/ 95833 w 130760"/>
                  <a:gd name="connsiteY3" fmla="*/ 428748 h 497703"/>
                  <a:gd name="connsiteX4" fmla="*/ 583 w 130760"/>
                  <a:gd name="connsiteY4" fmla="*/ 244598 h 497703"/>
                  <a:gd name="connsiteX5" fmla="*/ 54558 w 130760"/>
                  <a:gd name="connsiteY5" fmla="*/ 295398 h 497703"/>
                  <a:gd name="connsiteX6" fmla="*/ 29158 w 130760"/>
                  <a:gd name="connsiteY6" fmla="*/ 177923 h 497703"/>
                  <a:gd name="connsiteX7" fmla="*/ 29158 w 130760"/>
                  <a:gd name="connsiteY7" fmla="*/ 222373 h 497703"/>
                  <a:gd name="connsiteX8" fmla="*/ 130758 w 130760"/>
                  <a:gd name="connsiteY8" fmla="*/ 123 h 49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760" h="497703">
                    <a:moveTo>
                      <a:pt x="130758" y="123"/>
                    </a:moveTo>
                    <a:cubicBezTo>
                      <a:pt x="131287" y="5944"/>
                      <a:pt x="36566" y="175806"/>
                      <a:pt x="32333" y="257298"/>
                    </a:cubicBezTo>
                    <a:cubicBezTo>
                      <a:pt x="28100" y="338790"/>
                      <a:pt x="94775" y="460498"/>
                      <a:pt x="105358" y="489073"/>
                    </a:cubicBezTo>
                    <a:cubicBezTo>
                      <a:pt x="115941" y="517648"/>
                      <a:pt x="113295" y="469494"/>
                      <a:pt x="95833" y="428748"/>
                    </a:cubicBezTo>
                    <a:cubicBezTo>
                      <a:pt x="78370" y="388002"/>
                      <a:pt x="7462" y="266823"/>
                      <a:pt x="583" y="244598"/>
                    </a:cubicBezTo>
                    <a:cubicBezTo>
                      <a:pt x="-6296" y="222373"/>
                      <a:pt x="49796" y="306510"/>
                      <a:pt x="54558" y="295398"/>
                    </a:cubicBezTo>
                    <a:cubicBezTo>
                      <a:pt x="59320" y="284286"/>
                      <a:pt x="33391" y="190094"/>
                      <a:pt x="29158" y="177923"/>
                    </a:cubicBezTo>
                    <a:cubicBezTo>
                      <a:pt x="24925" y="165752"/>
                      <a:pt x="10637" y="248302"/>
                      <a:pt x="29158" y="222373"/>
                    </a:cubicBezTo>
                    <a:cubicBezTo>
                      <a:pt x="47679" y="196444"/>
                      <a:pt x="130229" y="-5698"/>
                      <a:pt x="130758" y="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F124A91D-3CD2-269C-1F05-DA1465235536}"/>
                  </a:ext>
                </a:extLst>
              </p:cNvPr>
              <p:cNvSpPr/>
              <p:nvPr/>
            </p:nvSpPr>
            <p:spPr>
              <a:xfrm>
                <a:off x="6937309" y="3819354"/>
                <a:ext cx="371939" cy="321932"/>
              </a:xfrm>
              <a:custGeom>
                <a:avLst/>
                <a:gdLst>
                  <a:gd name="connsiteX0" fmla="*/ 66 w 371939"/>
                  <a:gd name="connsiteY0" fmla="*/ 171 h 321932"/>
                  <a:gd name="connsiteX1" fmla="*/ 177866 w 371939"/>
                  <a:gd name="connsiteY1" fmla="*/ 212896 h 321932"/>
                  <a:gd name="connsiteX2" fmla="*/ 149291 w 371939"/>
                  <a:gd name="connsiteY2" fmla="*/ 193846 h 321932"/>
                  <a:gd name="connsiteX3" fmla="*/ 368366 w 371939"/>
                  <a:gd name="connsiteY3" fmla="*/ 320846 h 321932"/>
                  <a:gd name="connsiteX4" fmla="*/ 276291 w 371939"/>
                  <a:gd name="connsiteY4" fmla="*/ 250996 h 321932"/>
                  <a:gd name="connsiteX5" fmla="*/ 158816 w 371939"/>
                  <a:gd name="connsiteY5" fmla="*/ 177971 h 321932"/>
                  <a:gd name="connsiteX6" fmla="*/ 66 w 371939"/>
                  <a:gd name="connsiteY6" fmla="*/ 171 h 32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939" h="321932">
                    <a:moveTo>
                      <a:pt x="66" y="171"/>
                    </a:moveTo>
                    <a:cubicBezTo>
                      <a:pt x="3241" y="5992"/>
                      <a:pt x="152995" y="180617"/>
                      <a:pt x="177866" y="212896"/>
                    </a:cubicBezTo>
                    <a:cubicBezTo>
                      <a:pt x="202737" y="245175"/>
                      <a:pt x="117541" y="175854"/>
                      <a:pt x="149291" y="193846"/>
                    </a:cubicBezTo>
                    <a:cubicBezTo>
                      <a:pt x="181041" y="211838"/>
                      <a:pt x="347199" y="311321"/>
                      <a:pt x="368366" y="320846"/>
                    </a:cubicBezTo>
                    <a:cubicBezTo>
                      <a:pt x="389533" y="330371"/>
                      <a:pt x="311216" y="274808"/>
                      <a:pt x="276291" y="250996"/>
                    </a:cubicBezTo>
                    <a:cubicBezTo>
                      <a:pt x="241366" y="227184"/>
                      <a:pt x="209087" y="217129"/>
                      <a:pt x="158816" y="177971"/>
                    </a:cubicBezTo>
                    <a:cubicBezTo>
                      <a:pt x="108545" y="138813"/>
                      <a:pt x="-3109" y="-5650"/>
                      <a:pt x="66" y="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77263C42-7A70-141E-4CE3-ADC02CFEAF80}"/>
                  </a:ext>
                </a:extLst>
              </p:cNvPr>
              <p:cNvSpPr/>
              <p:nvPr/>
            </p:nvSpPr>
            <p:spPr>
              <a:xfrm>
                <a:off x="6137146" y="3291405"/>
                <a:ext cx="83633" cy="855275"/>
              </a:xfrm>
              <a:custGeom>
                <a:avLst/>
                <a:gdLst>
                  <a:gd name="connsiteX0" fmla="*/ 129 w 83633"/>
                  <a:gd name="connsiteY0" fmla="*/ 1070 h 855275"/>
                  <a:gd name="connsiteX1" fmla="*/ 76329 w 83633"/>
                  <a:gd name="connsiteY1" fmla="*/ 382070 h 855275"/>
                  <a:gd name="connsiteX2" fmla="*/ 79504 w 83633"/>
                  <a:gd name="connsiteY2" fmla="*/ 321745 h 855275"/>
                  <a:gd name="connsiteX3" fmla="*/ 66804 w 83633"/>
                  <a:gd name="connsiteY3" fmla="*/ 534470 h 855275"/>
                  <a:gd name="connsiteX4" fmla="*/ 44579 w 83633"/>
                  <a:gd name="connsiteY4" fmla="*/ 461445 h 855275"/>
                  <a:gd name="connsiteX5" fmla="*/ 79504 w 83633"/>
                  <a:gd name="connsiteY5" fmla="*/ 848795 h 855275"/>
                  <a:gd name="connsiteX6" fmla="*/ 66804 w 83633"/>
                  <a:gd name="connsiteY6" fmla="*/ 683695 h 855275"/>
                  <a:gd name="connsiteX7" fmla="*/ 16004 w 83633"/>
                  <a:gd name="connsiteY7" fmla="*/ 420170 h 855275"/>
                  <a:gd name="connsiteX8" fmla="*/ 38229 w 83633"/>
                  <a:gd name="connsiteY8" fmla="*/ 537645 h 855275"/>
                  <a:gd name="connsiteX9" fmla="*/ 41404 w 83633"/>
                  <a:gd name="connsiteY9" fmla="*/ 391595 h 855275"/>
                  <a:gd name="connsiteX10" fmla="*/ 57279 w 83633"/>
                  <a:gd name="connsiteY10" fmla="*/ 270945 h 855275"/>
                  <a:gd name="connsiteX11" fmla="*/ 129 w 83633"/>
                  <a:gd name="connsiteY11" fmla="*/ 1070 h 85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633" h="855275">
                    <a:moveTo>
                      <a:pt x="129" y="1070"/>
                    </a:moveTo>
                    <a:cubicBezTo>
                      <a:pt x="3304" y="19591"/>
                      <a:pt x="63100" y="328624"/>
                      <a:pt x="76329" y="382070"/>
                    </a:cubicBezTo>
                    <a:cubicBezTo>
                      <a:pt x="89558" y="435516"/>
                      <a:pt x="81092" y="296345"/>
                      <a:pt x="79504" y="321745"/>
                    </a:cubicBezTo>
                    <a:cubicBezTo>
                      <a:pt x="77917" y="347145"/>
                      <a:pt x="72625" y="511187"/>
                      <a:pt x="66804" y="534470"/>
                    </a:cubicBezTo>
                    <a:cubicBezTo>
                      <a:pt x="60983" y="557753"/>
                      <a:pt x="42462" y="409058"/>
                      <a:pt x="44579" y="461445"/>
                    </a:cubicBezTo>
                    <a:cubicBezTo>
                      <a:pt x="46696" y="513832"/>
                      <a:pt x="75800" y="811753"/>
                      <a:pt x="79504" y="848795"/>
                    </a:cubicBezTo>
                    <a:cubicBezTo>
                      <a:pt x="83208" y="885837"/>
                      <a:pt x="77387" y="755132"/>
                      <a:pt x="66804" y="683695"/>
                    </a:cubicBezTo>
                    <a:cubicBezTo>
                      <a:pt x="56221" y="612258"/>
                      <a:pt x="20766" y="444512"/>
                      <a:pt x="16004" y="420170"/>
                    </a:cubicBezTo>
                    <a:cubicBezTo>
                      <a:pt x="11242" y="395828"/>
                      <a:pt x="33996" y="542407"/>
                      <a:pt x="38229" y="537645"/>
                    </a:cubicBezTo>
                    <a:cubicBezTo>
                      <a:pt x="42462" y="532883"/>
                      <a:pt x="38229" y="436045"/>
                      <a:pt x="41404" y="391595"/>
                    </a:cubicBezTo>
                    <a:cubicBezTo>
                      <a:pt x="44579" y="347145"/>
                      <a:pt x="61512" y="332328"/>
                      <a:pt x="57279" y="270945"/>
                    </a:cubicBezTo>
                    <a:cubicBezTo>
                      <a:pt x="53046" y="209562"/>
                      <a:pt x="-3046" y="-17451"/>
                      <a:pt x="129" y="10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DE981840-9535-4A22-2EDA-D0A6A96BFDDE}"/>
                  </a:ext>
                </a:extLst>
              </p:cNvPr>
              <p:cNvSpPr/>
              <p:nvPr/>
            </p:nvSpPr>
            <p:spPr>
              <a:xfrm>
                <a:off x="6518249" y="4857932"/>
                <a:ext cx="1318451" cy="384206"/>
              </a:xfrm>
              <a:custGeom>
                <a:avLst/>
                <a:gdLst>
                  <a:gd name="connsiteX0" fmla="*/ 26 w 1318451"/>
                  <a:gd name="connsiteY0" fmla="*/ 383993 h 384206"/>
                  <a:gd name="connsiteX1" fmla="*/ 577876 w 1318451"/>
                  <a:gd name="connsiteY1" fmla="*/ 139518 h 384206"/>
                  <a:gd name="connsiteX2" fmla="*/ 406426 w 1318451"/>
                  <a:gd name="connsiteY2" fmla="*/ 190318 h 384206"/>
                  <a:gd name="connsiteX3" fmla="*/ 1003326 w 1318451"/>
                  <a:gd name="connsiteY3" fmla="*/ 104593 h 384206"/>
                  <a:gd name="connsiteX4" fmla="*/ 869976 w 1318451"/>
                  <a:gd name="connsiteY4" fmla="*/ 98243 h 384206"/>
                  <a:gd name="connsiteX5" fmla="*/ 1317651 w 1318451"/>
                  <a:gd name="connsiteY5" fmla="*/ 2993 h 384206"/>
                  <a:gd name="connsiteX6" fmla="*/ 962051 w 1318451"/>
                  <a:gd name="connsiteY6" fmla="*/ 44268 h 384206"/>
                  <a:gd name="connsiteX7" fmla="*/ 342926 w 1318451"/>
                  <a:gd name="connsiteY7" fmla="*/ 241118 h 384206"/>
                  <a:gd name="connsiteX8" fmla="*/ 552476 w 1318451"/>
                  <a:gd name="connsiteY8" fmla="*/ 183968 h 384206"/>
                  <a:gd name="connsiteX9" fmla="*/ 26 w 1318451"/>
                  <a:gd name="connsiteY9" fmla="*/ 383993 h 38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8451" h="384206">
                    <a:moveTo>
                      <a:pt x="26" y="383993"/>
                    </a:moveTo>
                    <a:cubicBezTo>
                      <a:pt x="4259" y="376585"/>
                      <a:pt x="510143" y="171797"/>
                      <a:pt x="577876" y="139518"/>
                    </a:cubicBezTo>
                    <a:cubicBezTo>
                      <a:pt x="645609" y="107239"/>
                      <a:pt x="335518" y="196139"/>
                      <a:pt x="406426" y="190318"/>
                    </a:cubicBezTo>
                    <a:cubicBezTo>
                      <a:pt x="477334" y="184497"/>
                      <a:pt x="926068" y="119939"/>
                      <a:pt x="1003326" y="104593"/>
                    </a:cubicBezTo>
                    <a:cubicBezTo>
                      <a:pt x="1080584" y="89247"/>
                      <a:pt x="817589" y="115176"/>
                      <a:pt x="869976" y="98243"/>
                    </a:cubicBezTo>
                    <a:cubicBezTo>
                      <a:pt x="922363" y="81310"/>
                      <a:pt x="1302305" y="11989"/>
                      <a:pt x="1317651" y="2993"/>
                    </a:cubicBezTo>
                    <a:cubicBezTo>
                      <a:pt x="1332997" y="-6003"/>
                      <a:pt x="1124505" y="4581"/>
                      <a:pt x="962051" y="44268"/>
                    </a:cubicBezTo>
                    <a:cubicBezTo>
                      <a:pt x="799597" y="83955"/>
                      <a:pt x="411188" y="217835"/>
                      <a:pt x="342926" y="241118"/>
                    </a:cubicBezTo>
                    <a:cubicBezTo>
                      <a:pt x="274664" y="264401"/>
                      <a:pt x="603805" y="164389"/>
                      <a:pt x="552476" y="183968"/>
                    </a:cubicBezTo>
                    <a:cubicBezTo>
                      <a:pt x="501147" y="203547"/>
                      <a:pt x="-4207" y="391401"/>
                      <a:pt x="26" y="3839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F45B21ED-5AA8-06F8-BC36-16B4013B0F4A}"/>
                  </a:ext>
                </a:extLst>
              </p:cNvPr>
              <p:cNvSpPr/>
              <p:nvPr/>
            </p:nvSpPr>
            <p:spPr>
              <a:xfrm>
                <a:off x="6881941" y="4864043"/>
                <a:ext cx="350841" cy="400342"/>
              </a:xfrm>
              <a:custGeom>
                <a:avLst/>
                <a:gdLst>
                  <a:gd name="connsiteX0" fmla="*/ 287209 w 350841"/>
                  <a:gd name="connsiteY0" fmla="*/ 57 h 400342"/>
                  <a:gd name="connsiteX1" fmla="*/ 106234 w 350841"/>
                  <a:gd name="connsiteY1" fmla="*/ 187382 h 400342"/>
                  <a:gd name="connsiteX2" fmla="*/ 211009 w 350841"/>
                  <a:gd name="connsiteY2" fmla="*/ 362007 h 400342"/>
                  <a:gd name="connsiteX3" fmla="*/ 20509 w 350841"/>
                  <a:gd name="connsiteY3" fmla="*/ 342957 h 400342"/>
                  <a:gd name="connsiteX4" fmla="*/ 347534 w 350841"/>
                  <a:gd name="connsiteY4" fmla="*/ 396932 h 400342"/>
                  <a:gd name="connsiteX5" fmla="*/ 188784 w 350841"/>
                  <a:gd name="connsiteY5" fmla="*/ 381057 h 400342"/>
                  <a:gd name="connsiteX6" fmla="*/ 179259 w 350841"/>
                  <a:gd name="connsiteY6" fmla="*/ 269932 h 400342"/>
                  <a:gd name="connsiteX7" fmla="*/ 87184 w 350841"/>
                  <a:gd name="connsiteY7" fmla="*/ 288982 h 400342"/>
                  <a:gd name="connsiteX8" fmla="*/ 106234 w 350841"/>
                  <a:gd name="connsiteY8" fmla="*/ 168332 h 400342"/>
                  <a:gd name="connsiteX9" fmla="*/ 4634 w 350841"/>
                  <a:gd name="connsiteY9" fmla="*/ 206432 h 400342"/>
                  <a:gd name="connsiteX10" fmla="*/ 287209 w 350841"/>
                  <a:gd name="connsiteY10" fmla="*/ 57 h 40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841" h="400342">
                    <a:moveTo>
                      <a:pt x="287209" y="57"/>
                    </a:moveTo>
                    <a:cubicBezTo>
                      <a:pt x="304142" y="-3118"/>
                      <a:pt x="118934" y="127057"/>
                      <a:pt x="106234" y="187382"/>
                    </a:cubicBezTo>
                    <a:cubicBezTo>
                      <a:pt x="93534" y="247707"/>
                      <a:pt x="225296" y="336078"/>
                      <a:pt x="211009" y="362007"/>
                    </a:cubicBezTo>
                    <a:cubicBezTo>
                      <a:pt x="196722" y="387936"/>
                      <a:pt x="-2245" y="337136"/>
                      <a:pt x="20509" y="342957"/>
                    </a:cubicBezTo>
                    <a:cubicBezTo>
                      <a:pt x="43263" y="348778"/>
                      <a:pt x="319488" y="390582"/>
                      <a:pt x="347534" y="396932"/>
                    </a:cubicBezTo>
                    <a:cubicBezTo>
                      <a:pt x="375580" y="403282"/>
                      <a:pt x="216830" y="402224"/>
                      <a:pt x="188784" y="381057"/>
                    </a:cubicBezTo>
                    <a:cubicBezTo>
                      <a:pt x="160738" y="359890"/>
                      <a:pt x="196192" y="285278"/>
                      <a:pt x="179259" y="269932"/>
                    </a:cubicBezTo>
                    <a:cubicBezTo>
                      <a:pt x="162326" y="254586"/>
                      <a:pt x="99355" y="305915"/>
                      <a:pt x="87184" y="288982"/>
                    </a:cubicBezTo>
                    <a:cubicBezTo>
                      <a:pt x="75013" y="272049"/>
                      <a:pt x="119992" y="182090"/>
                      <a:pt x="106234" y="168332"/>
                    </a:cubicBezTo>
                    <a:cubicBezTo>
                      <a:pt x="92476" y="154574"/>
                      <a:pt x="-24470" y="235007"/>
                      <a:pt x="4634" y="206432"/>
                    </a:cubicBezTo>
                    <a:cubicBezTo>
                      <a:pt x="33738" y="177857"/>
                      <a:pt x="270276" y="3232"/>
                      <a:pt x="287209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83FFBD10-F600-C5AF-8B05-E6F1B932DFE1}"/>
                  </a:ext>
                </a:extLst>
              </p:cNvPr>
              <p:cNvSpPr/>
              <p:nvPr/>
            </p:nvSpPr>
            <p:spPr>
              <a:xfrm>
                <a:off x="8292989" y="2768489"/>
                <a:ext cx="355636" cy="178046"/>
              </a:xfrm>
              <a:custGeom>
                <a:avLst/>
                <a:gdLst>
                  <a:gd name="connsiteX0" fmla="*/ 111 w 355636"/>
                  <a:gd name="connsiteY0" fmla="*/ 66786 h 178046"/>
                  <a:gd name="connsiteX1" fmla="*/ 142986 w 355636"/>
                  <a:gd name="connsiteY1" fmla="*/ 6461 h 178046"/>
                  <a:gd name="connsiteX2" fmla="*/ 177911 w 355636"/>
                  <a:gd name="connsiteY2" fmla="*/ 19161 h 178046"/>
                  <a:gd name="connsiteX3" fmla="*/ 228711 w 355636"/>
                  <a:gd name="connsiteY3" fmla="*/ 25511 h 178046"/>
                  <a:gd name="connsiteX4" fmla="*/ 257286 w 355636"/>
                  <a:gd name="connsiteY4" fmla="*/ 47736 h 178046"/>
                  <a:gd name="connsiteX5" fmla="*/ 260461 w 355636"/>
                  <a:gd name="connsiteY5" fmla="*/ 35036 h 178046"/>
                  <a:gd name="connsiteX6" fmla="*/ 352536 w 355636"/>
                  <a:gd name="connsiteY6" fmla="*/ 174736 h 178046"/>
                  <a:gd name="connsiteX7" fmla="*/ 327136 w 355636"/>
                  <a:gd name="connsiteY7" fmla="*/ 127111 h 178046"/>
                  <a:gd name="connsiteX8" fmla="*/ 260461 w 355636"/>
                  <a:gd name="connsiteY8" fmla="*/ 47736 h 178046"/>
                  <a:gd name="connsiteX9" fmla="*/ 168386 w 355636"/>
                  <a:gd name="connsiteY9" fmla="*/ 111 h 178046"/>
                  <a:gd name="connsiteX10" fmla="*/ 111 w 355636"/>
                  <a:gd name="connsiteY10" fmla="*/ 66786 h 17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636" h="178046">
                    <a:moveTo>
                      <a:pt x="111" y="66786"/>
                    </a:moveTo>
                    <a:cubicBezTo>
                      <a:pt x="-4122" y="67844"/>
                      <a:pt x="113353" y="14398"/>
                      <a:pt x="142986" y="6461"/>
                    </a:cubicBezTo>
                    <a:cubicBezTo>
                      <a:pt x="172619" y="-1476"/>
                      <a:pt x="163624" y="15986"/>
                      <a:pt x="177911" y="19161"/>
                    </a:cubicBezTo>
                    <a:cubicBezTo>
                      <a:pt x="192198" y="22336"/>
                      <a:pt x="215482" y="20749"/>
                      <a:pt x="228711" y="25511"/>
                    </a:cubicBezTo>
                    <a:cubicBezTo>
                      <a:pt x="241940" y="30273"/>
                      <a:pt x="257286" y="47736"/>
                      <a:pt x="257286" y="47736"/>
                    </a:cubicBezTo>
                    <a:cubicBezTo>
                      <a:pt x="262578" y="49323"/>
                      <a:pt x="244586" y="13869"/>
                      <a:pt x="260461" y="35036"/>
                    </a:cubicBezTo>
                    <a:cubicBezTo>
                      <a:pt x="276336" y="56203"/>
                      <a:pt x="341424" y="159390"/>
                      <a:pt x="352536" y="174736"/>
                    </a:cubicBezTo>
                    <a:cubicBezTo>
                      <a:pt x="363648" y="190082"/>
                      <a:pt x="342482" y="148278"/>
                      <a:pt x="327136" y="127111"/>
                    </a:cubicBezTo>
                    <a:cubicBezTo>
                      <a:pt x="311790" y="105944"/>
                      <a:pt x="286919" y="68903"/>
                      <a:pt x="260461" y="47736"/>
                    </a:cubicBezTo>
                    <a:cubicBezTo>
                      <a:pt x="234003" y="26569"/>
                      <a:pt x="212307" y="-2006"/>
                      <a:pt x="168386" y="111"/>
                    </a:cubicBezTo>
                    <a:cubicBezTo>
                      <a:pt x="124465" y="2228"/>
                      <a:pt x="4344" y="65728"/>
                      <a:pt x="111" y="667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BAA95F06-F56B-19CD-19C0-E75002C15D48}"/>
                  </a:ext>
                </a:extLst>
              </p:cNvPr>
              <p:cNvSpPr/>
              <p:nvPr/>
            </p:nvSpPr>
            <p:spPr>
              <a:xfrm>
                <a:off x="8292792" y="2732259"/>
                <a:ext cx="381701" cy="208847"/>
              </a:xfrm>
              <a:custGeom>
                <a:avLst/>
                <a:gdLst>
                  <a:gd name="connsiteX0" fmla="*/ 308 w 381701"/>
                  <a:gd name="connsiteY0" fmla="*/ 83966 h 208847"/>
                  <a:gd name="connsiteX1" fmla="*/ 152708 w 381701"/>
                  <a:gd name="connsiteY1" fmla="*/ 4591 h 208847"/>
                  <a:gd name="connsiteX2" fmla="*/ 190808 w 381701"/>
                  <a:gd name="connsiteY2" fmla="*/ 14116 h 208847"/>
                  <a:gd name="connsiteX3" fmla="*/ 244783 w 381701"/>
                  <a:gd name="connsiteY3" fmla="*/ 52216 h 208847"/>
                  <a:gd name="connsiteX4" fmla="*/ 238433 w 381701"/>
                  <a:gd name="connsiteY4" fmla="*/ 29991 h 208847"/>
                  <a:gd name="connsiteX5" fmla="*/ 378133 w 381701"/>
                  <a:gd name="connsiteY5" fmla="*/ 204616 h 208847"/>
                  <a:gd name="connsiteX6" fmla="*/ 330508 w 381701"/>
                  <a:gd name="connsiteY6" fmla="*/ 144291 h 208847"/>
                  <a:gd name="connsiteX7" fmla="*/ 225733 w 381701"/>
                  <a:gd name="connsiteY7" fmla="*/ 26816 h 208847"/>
                  <a:gd name="connsiteX8" fmla="*/ 197158 w 381701"/>
                  <a:gd name="connsiteY8" fmla="*/ 20466 h 208847"/>
                  <a:gd name="connsiteX9" fmla="*/ 308 w 381701"/>
                  <a:gd name="connsiteY9" fmla="*/ 83966 h 20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701" h="208847">
                    <a:moveTo>
                      <a:pt x="308" y="83966"/>
                    </a:moveTo>
                    <a:cubicBezTo>
                      <a:pt x="-7100" y="81320"/>
                      <a:pt x="120958" y="16233"/>
                      <a:pt x="152708" y="4591"/>
                    </a:cubicBezTo>
                    <a:cubicBezTo>
                      <a:pt x="184458" y="-7051"/>
                      <a:pt x="175462" y="6179"/>
                      <a:pt x="190808" y="14116"/>
                    </a:cubicBezTo>
                    <a:cubicBezTo>
                      <a:pt x="206154" y="22053"/>
                      <a:pt x="236846" y="49570"/>
                      <a:pt x="244783" y="52216"/>
                    </a:cubicBezTo>
                    <a:cubicBezTo>
                      <a:pt x="252720" y="54862"/>
                      <a:pt x="216208" y="4591"/>
                      <a:pt x="238433" y="29991"/>
                    </a:cubicBezTo>
                    <a:cubicBezTo>
                      <a:pt x="260658" y="55391"/>
                      <a:pt x="362787" y="185566"/>
                      <a:pt x="378133" y="204616"/>
                    </a:cubicBezTo>
                    <a:cubicBezTo>
                      <a:pt x="393479" y="223666"/>
                      <a:pt x="355908" y="173924"/>
                      <a:pt x="330508" y="144291"/>
                    </a:cubicBezTo>
                    <a:cubicBezTo>
                      <a:pt x="305108" y="114658"/>
                      <a:pt x="247958" y="47453"/>
                      <a:pt x="225733" y="26816"/>
                    </a:cubicBezTo>
                    <a:cubicBezTo>
                      <a:pt x="203508" y="6179"/>
                      <a:pt x="229437" y="14116"/>
                      <a:pt x="197158" y="20466"/>
                    </a:cubicBezTo>
                    <a:cubicBezTo>
                      <a:pt x="164879" y="26816"/>
                      <a:pt x="7716" y="86612"/>
                      <a:pt x="308" y="839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032CC6B2-7E34-6E70-AE9F-DADE5B002FCC}"/>
                  </a:ext>
                </a:extLst>
              </p:cNvPr>
              <p:cNvSpPr/>
              <p:nvPr/>
            </p:nvSpPr>
            <p:spPr>
              <a:xfrm>
                <a:off x="8278090" y="2762706"/>
                <a:ext cx="263876" cy="124090"/>
              </a:xfrm>
              <a:custGeom>
                <a:avLst/>
                <a:gdLst>
                  <a:gd name="connsiteX0" fmla="*/ 2310 w 263876"/>
                  <a:gd name="connsiteY0" fmla="*/ 123369 h 124090"/>
                  <a:gd name="connsiteX1" fmla="*/ 189635 w 263876"/>
                  <a:gd name="connsiteY1" fmla="*/ 24944 h 124090"/>
                  <a:gd name="connsiteX2" fmla="*/ 116610 w 263876"/>
                  <a:gd name="connsiteY2" fmla="*/ 37644 h 124090"/>
                  <a:gd name="connsiteX3" fmla="*/ 259485 w 263876"/>
                  <a:gd name="connsiteY3" fmla="*/ 2719 h 124090"/>
                  <a:gd name="connsiteX4" fmla="*/ 221385 w 263876"/>
                  <a:gd name="connsiteY4" fmla="*/ 5894 h 124090"/>
                  <a:gd name="connsiteX5" fmla="*/ 161060 w 263876"/>
                  <a:gd name="connsiteY5" fmla="*/ 34469 h 124090"/>
                  <a:gd name="connsiteX6" fmla="*/ 88035 w 263876"/>
                  <a:gd name="connsiteY6" fmla="*/ 69394 h 124090"/>
                  <a:gd name="connsiteX7" fmla="*/ 2310 w 263876"/>
                  <a:gd name="connsiteY7" fmla="*/ 123369 h 12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76" h="124090">
                    <a:moveTo>
                      <a:pt x="2310" y="123369"/>
                    </a:moveTo>
                    <a:cubicBezTo>
                      <a:pt x="19243" y="115961"/>
                      <a:pt x="170585" y="39231"/>
                      <a:pt x="189635" y="24944"/>
                    </a:cubicBezTo>
                    <a:cubicBezTo>
                      <a:pt x="208685" y="10656"/>
                      <a:pt x="104968" y="41348"/>
                      <a:pt x="116610" y="37644"/>
                    </a:cubicBezTo>
                    <a:cubicBezTo>
                      <a:pt x="128252" y="33940"/>
                      <a:pt x="242023" y="8011"/>
                      <a:pt x="259485" y="2719"/>
                    </a:cubicBezTo>
                    <a:cubicBezTo>
                      <a:pt x="276947" y="-2573"/>
                      <a:pt x="237789" y="602"/>
                      <a:pt x="221385" y="5894"/>
                    </a:cubicBezTo>
                    <a:cubicBezTo>
                      <a:pt x="204981" y="11186"/>
                      <a:pt x="161060" y="34469"/>
                      <a:pt x="161060" y="34469"/>
                    </a:cubicBezTo>
                    <a:cubicBezTo>
                      <a:pt x="138835" y="45052"/>
                      <a:pt x="109731" y="59869"/>
                      <a:pt x="88035" y="69394"/>
                    </a:cubicBezTo>
                    <a:cubicBezTo>
                      <a:pt x="66339" y="78919"/>
                      <a:pt x="-14623" y="130777"/>
                      <a:pt x="2310" y="1233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CEE6C60C-2E82-6681-766C-7600EDDE2C26}"/>
                  </a:ext>
                </a:extLst>
              </p:cNvPr>
              <p:cNvSpPr/>
              <p:nvPr/>
            </p:nvSpPr>
            <p:spPr>
              <a:xfrm>
                <a:off x="8321675" y="2834496"/>
                <a:ext cx="244633" cy="170934"/>
              </a:xfrm>
              <a:custGeom>
                <a:avLst/>
                <a:gdLst>
                  <a:gd name="connsiteX0" fmla="*/ 0 w 244633"/>
                  <a:gd name="connsiteY0" fmla="*/ 153179 h 170934"/>
                  <a:gd name="connsiteX1" fmla="*/ 73025 w 244633"/>
                  <a:gd name="connsiteY1" fmla="*/ 45229 h 170934"/>
                  <a:gd name="connsiteX2" fmla="*/ 152400 w 244633"/>
                  <a:gd name="connsiteY2" fmla="*/ 29354 h 170934"/>
                  <a:gd name="connsiteX3" fmla="*/ 180975 w 244633"/>
                  <a:gd name="connsiteY3" fmla="*/ 64279 h 170934"/>
                  <a:gd name="connsiteX4" fmla="*/ 187325 w 244633"/>
                  <a:gd name="connsiteY4" fmla="*/ 13479 h 170934"/>
                  <a:gd name="connsiteX5" fmla="*/ 231775 w 244633"/>
                  <a:gd name="connsiteY5" fmla="*/ 118254 h 170934"/>
                  <a:gd name="connsiteX6" fmla="*/ 244475 w 244633"/>
                  <a:gd name="connsiteY6" fmla="*/ 48404 h 170934"/>
                  <a:gd name="connsiteX7" fmla="*/ 225425 w 244633"/>
                  <a:gd name="connsiteY7" fmla="*/ 169054 h 170934"/>
                  <a:gd name="connsiteX8" fmla="*/ 234950 w 244633"/>
                  <a:gd name="connsiteY8" fmla="*/ 115079 h 170934"/>
                  <a:gd name="connsiteX9" fmla="*/ 190500 w 244633"/>
                  <a:gd name="connsiteY9" fmla="*/ 23004 h 170934"/>
                  <a:gd name="connsiteX10" fmla="*/ 180975 w 244633"/>
                  <a:gd name="connsiteY10" fmla="*/ 779 h 170934"/>
                  <a:gd name="connsiteX11" fmla="*/ 69850 w 244633"/>
                  <a:gd name="connsiteY11" fmla="*/ 42054 h 170934"/>
                  <a:gd name="connsiteX12" fmla="*/ 73025 w 244633"/>
                  <a:gd name="connsiteY12" fmla="*/ 16654 h 170934"/>
                  <a:gd name="connsiteX13" fmla="*/ 0 w 244633"/>
                  <a:gd name="connsiteY13" fmla="*/ 153179 h 17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4633" h="170934">
                    <a:moveTo>
                      <a:pt x="0" y="153179"/>
                    </a:moveTo>
                    <a:cubicBezTo>
                      <a:pt x="0" y="157941"/>
                      <a:pt x="47625" y="65867"/>
                      <a:pt x="73025" y="45229"/>
                    </a:cubicBezTo>
                    <a:cubicBezTo>
                      <a:pt x="98425" y="24591"/>
                      <a:pt x="134408" y="26179"/>
                      <a:pt x="152400" y="29354"/>
                    </a:cubicBezTo>
                    <a:cubicBezTo>
                      <a:pt x="170392" y="32529"/>
                      <a:pt x="175154" y="66925"/>
                      <a:pt x="180975" y="64279"/>
                    </a:cubicBezTo>
                    <a:cubicBezTo>
                      <a:pt x="186796" y="61633"/>
                      <a:pt x="178858" y="4483"/>
                      <a:pt x="187325" y="13479"/>
                    </a:cubicBezTo>
                    <a:cubicBezTo>
                      <a:pt x="195792" y="22475"/>
                      <a:pt x="222250" y="112433"/>
                      <a:pt x="231775" y="118254"/>
                    </a:cubicBezTo>
                    <a:cubicBezTo>
                      <a:pt x="241300" y="124075"/>
                      <a:pt x="245533" y="39937"/>
                      <a:pt x="244475" y="48404"/>
                    </a:cubicBezTo>
                    <a:cubicBezTo>
                      <a:pt x="243417" y="56871"/>
                      <a:pt x="227012" y="157942"/>
                      <a:pt x="225425" y="169054"/>
                    </a:cubicBezTo>
                    <a:cubicBezTo>
                      <a:pt x="223838" y="180166"/>
                      <a:pt x="240771" y="139421"/>
                      <a:pt x="234950" y="115079"/>
                    </a:cubicBezTo>
                    <a:cubicBezTo>
                      <a:pt x="229129" y="90737"/>
                      <a:pt x="199496" y="42054"/>
                      <a:pt x="190500" y="23004"/>
                    </a:cubicBezTo>
                    <a:cubicBezTo>
                      <a:pt x="181504" y="3954"/>
                      <a:pt x="201083" y="-2396"/>
                      <a:pt x="180975" y="779"/>
                    </a:cubicBezTo>
                    <a:cubicBezTo>
                      <a:pt x="160867" y="3954"/>
                      <a:pt x="87842" y="39408"/>
                      <a:pt x="69850" y="42054"/>
                    </a:cubicBezTo>
                    <a:cubicBezTo>
                      <a:pt x="51858" y="44700"/>
                      <a:pt x="87312" y="-1867"/>
                      <a:pt x="73025" y="16654"/>
                    </a:cubicBezTo>
                    <a:cubicBezTo>
                      <a:pt x="58738" y="35175"/>
                      <a:pt x="0" y="148417"/>
                      <a:pt x="0" y="1531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08050E31-C536-6EA6-60BD-D10421C4A58F}"/>
                  </a:ext>
                </a:extLst>
              </p:cNvPr>
              <p:cNvSpPr/>
              <p:nvPr/>
            </p:nvSpPr>
            <p:spPr>
              <a:xfrm>
                <a:off x="8616918" y="2974690"/>
                <a:ext cx="64726" cy="427463"/>
              </a:xfrm>
              <a:custGeom>
                <a:avLst/>
                <a:gdLst>
                  <a:gd name="connsiteX0" fmla="*/ 25432 w 64726"/>
                  <a:gd name="connsiteY0" fmla="*/ 285 h 427463"/>
                  <a:gd name="connsiteX1" fmla="*/ 9557 w 64726"/>
                  <a:gd name="connsiteY1" fmla="*/ 108235 h 427463"/>
                  <a:gd name="connsiteX2" fmla="*/ 63532 w 64726"/>
                  <a:gd name="connsiteY2" fmla="*/ 174910 h 427463"/>
                  <a:gd name="connsiteX3" fmla="*/ 44482 w 64726"/>
                  <a:gd name="connsiteY3" fmla="*/ 171735 h 427463"/>
                  <a:gd name="connsiteX4" fmla="*/ 15907 w 64726"/>
                  <a:gd name="connsiteY4" fmla="*/ 213010 h 427463"/>
                  <a:gd name="connsiteX5" fmla="*/ 19082 w 64726"/>
                  <a:gd name="connsiteY5" fmla="*/ 260635 h 427463"/>
                  <a:gd name="connsiteX6" fmla="*/ 25432 w 64726"/>
                  <a:gd name="connsiteY6" fmla="*/ 422560 h 427463"/>
                  <a:gd name="connsiteX7" fmla="*/ 38132 w 64726"/>
                  <a:gd name="connsiteY7" fmla="*/ 362235 h 427463"/>
                  <a:gd name="connsiteX8" fmla="*/ 6382 w 64726"/>
                  <a:gd name="connsiteY8" fmla="*/ 130460 h 427463"/>
                  <a:gd name="connsiteX9" fmla="*/ 32 w 64726"/>
                  <a:gd name="connsiteY9" fmla="*/ 143160 h 427463"/>
                  <a:gd name="connsiteX10" fmla="*/ 25432 w 64726"/>
                  <a:gd name="connsiteY10" fmla="*/ 285 h 42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26" h="427463">
                    <a:moveTo>
                      <a:pt x="25432" y="285"/>
                    </a:moveTo>
                    <a:cubicBezTo>
                      <a:pt x="27020" y="-5536"/>
                      <a:pt x="3207" y="79131"/>
                      <a:pt x="9557" y="108235"/>
                    </a:cubicBezTo>
                    <a:cubicBezTo>
                      <a:pt x="15907" y="137339"/>
                      <a:pt x="57711" y="164327"/>
                      <a:pt x="63532" y="174910"/>
                    </a:cubicBezTo>
                    <a:cubicBezTo>
                      <a:pt x="69353" y="185493"/>
                      <a:pt x="52419" y="165385"/>
                      <a:pt x="44482" y="171735"/>
                    </a:cubicBezTo>
                    <a:cubicBezTo>
                      <a:pt x="36545" y="178085"/>
                      <a:pt x="20140" y="198193"/>
                      <a:pt x="15907" y="213010"/>
                    </a:cubicBezTo>
                    <a:cubicBezTo>
                      <a:pt x="11674" y="227827"/>
                      <a:pt x="17494" y="225710"/>
                      <a:pt x="19082" y="260635"/>
                    </a:cubicBezTo>
                    <a:cubicBezTo>
                      <a:pt x="20670" y="295560"/>
                      <a:pt x="22257" y="405627"/>
                      <a:pt x="25432" y="422560"/>
                    </a:cubicBezTo>
                    <a:cubicBezTo>
                      <a:pt x="28607" y="439493"/>
                      <a:pt x="41307" y="410918"/>
                      <a:pt x="38132" y="362235"/>
                    </a:cubicBezTo>
                    <a:cubicBezTo>
                      <a:pt x="34957" y="313552"/>
                      <a:pt x="12732" y="166972"/>
                      <a:pt x="6382" y="130460"/>
                    </a:cubicBezTo>
                    <a:cubicBezTo>
                      <a:pt x="32" y="93948"/>
                      <a:pt x="1090" y="162210"/>
                      <a:pt x="32" y="143160"/>
                    </a:cubicBezTo>
                    <a:cubicBezTo>
                      <a:pt x="-1026" y="124110"/>
                      <a:pt x="23844" y="6106"/>
                      <a:pt x="25432" y="2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C8DCF28E-72D1-7EB5-03B6-7B44B1A39101}"/>
                  </a:ext>
                </a:extLst>
              </p:cNvPr>
              <p:cNvSpPr/>
              <p:nvPr/>
            </p:nvSpPr>
            <p:spPr>
              <a:xfrm>
                <a:off x="8089422" y="3428475"/>
                <a:ext cx="525818" cy="502479"/>
              </a:xfrm>
              <a:custGeom>
                <a:avLst/>
                <a:gdLst>
                  <a:gd name="connsiteX0" fmla="*/ 521178 w 525818"/>
                  <a:gd name="connsiteY0" fmla="*/ 525 h 502479"/>
                  <a:gd name="connsiteX1" fmla="*/ 473553 w 525818"/>
                  <a:gd name="connsiteY1" fmla="*/ 133875 h 502479"/>
                  <a:gd name="connsiteX2" fmla="*/ 432278 w 525818"/>
                  <a:gd name="connsiteY2" fmla="*/ 273575 h 502479"/>
                  <a:gd name="connsiteX3" fmla="*/ 448153 w 525818"/>
                  <a:gd name="connsiteY3" fmla="*/ 229125 h 502479"/>
                  <a:gd name="connsiteX4" fmla="*/ 384653 w 525818"/>
                  <a:gd name="connsiteY4" fmla="*/ 416450 h 502479"/>
                  <a:gd name="connsiteX5" fmla="*/ 330678 w 525818"/>
                  <a:gd name="connsiteY5" fmla="*/ 483125 h 502479"/>
                  <a:gd name="connsiteX6" fmla="*/ 298928 w 525818"/>
                  <a:gd name="connsiteY6" fmla="*/ 476775 h 502479"/>
                  <a:gd name="connsiteX7" fmla="*/ 478 w 525818"/>
                  <a:gd name="connsiteY7" fmla="*/ 460900 h 502479"/>
                  <a:gd name="connsiteX8" fmla="*/ 232253 w 525818"/>
                  <a:gd name="connsiteY8" fmla="*/ 502175 h 502479"/>
                  <a:gd name="connsiteX9" fmla="*/ 343378 w 525818"/>
                  <a:gd name="connsiteY9" fmla="*/ 435500 h 502479"/>
                  <a:gd name="connsiteX10" fmla="*/ 425928 w 525818"/>
                  <a:gd name="connsiteY10" fmla="*/ 327550 h 502479"/>
                  <a:gd name="connsiteX11" fmla="*/ 349728 w 525818"/>
                  <a:gd name="connsiteY11" fmla="*/ 410100 h 502479"/>
                  <a:gd name="connsiteX12" fmla="*/ 448153 w 525818"/>
                  <a:gd name="connsiteY12" fmla="*/ 238650 h 502479"/>
                  <a:gd name="connsiteX13" fmla="*/ 359253 w 525818"/>
                  <a:gd name="connsiteY13" fmla="*/ 343425 h 502479"/>
                  <a:gd name="connsiteX14" fmla="*/ 505303 w 525818"/>
                  <a:gd name="connsiteY14" fmla="*/ 95775 h 502479"/>
                  <a:gd name="connsiteX15" fmla="*/ 521178 w 525818"/>
                  <a:gd name="connsiteY15" fmla="*/ 525 h 5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5818" h="502479">
                    <a:moveTo>
                      <a:pt x="521178" y="525"/>
                    </a:moveTo>
                    <a:cubicBezTo>
                      <a:pt x="515886" y="6875"/>
                      <a:pt x="488370" y="88367"/>
                      <a:pt x="473553" y="133875"/>
                    </a:cubicBezTo>
                    <a:cubicBezTo>
                      <a:pt x="458736" y="179383"/>
                      <a:pt x="436511" y="257700"/>
                      <a:pt x="432278" y="273575"/>
                    </a:cubicBezTo>
                    <a:cubicBezTo>
                      <a:pt x="428045" y="289450"/>
                      <a:pt x="456090" y="205313"/>
                      <a:pt x="448153" y="229125"/>
                    </a:cubicBezTo>
                    <a:cubicBezTo>
                      <a:pt x="440215" y="252938"/>
                      <a:pt x="404232" y="374117"/>
                      <a:pt x="384653" y="416450"/>
                    </a:cubicBezTo>
                    <a:cubicBezTo>
                      <a:pt x="365074" y="458783"/>
                      <a:pt x="344965" y="473071"/>
                      <a:pt x="330678" y="483125"/>
                    </a:cubicBezTo>
                    <a:cubicBezTo>
                      <a:pt x="316391" y="493179"/>
                      <a:pt x="353961" y="480479"/>
                      <a:pt x="298928" y="476775"/>
                    </a:cubicBezTo>
                    <a:cubicBezTo>
                      <a:pt x="243895" y="473071"/>
                      <a:pt x="11590" y="456667"/>
                      <a:pt x="478" y="460900"/>
                    </a:cubicBezTo>
                    <a:cubicBezTo>
                      <a:pt x="-10635" y="465133"/>
                      <a:pt x="175103" y="506408"/>
                      <a:pt x="232253" y="502175"/>
                    </a:cubicBezTo>
                    <a:cubicBezTo>
                      <a:pt x="289403" y="497942"/>
                      <a:pt x="311099" y="464604"/>
                      <a:pt x="343378" y="435500"/>
                    </a:cubicBezTo>
                    <a:cubicBezTo>
                      <a:pt x="375657" y="406396"/>
                      <a:pt x="424870" y="331783"/>
                      <a:pt x="425928" y="327550"/>
                    </a:cubicBezTo>
                    <a:cubicBezTo>
                      <a:pt x="426986" y="323317"/>
                      <a:pt x="346024" y="424917"/>
                      <a:pt x="349728" y="410100"/>
                    </a:cubicBezTo>
                    <a:cubicBezTo>
                      <a:pt x="353432" y="395283"/>
                      <a:pt x="446566" y="249762"/>
                      <a:pt x="448153" y="238650"/>
                    </a:cubicBezTo>
                    <a:cubicBezTo>
                      <a:pt x="449740" y="227538"/>
                      <a:pt x="349728" y="367238"/>
                      <a:pt x="359253" y="343425"/>
                    </a:cubicBezTo>
                    <a:cubicBezTo>
                      <a:pt x="368778" y="319613"/>
                      <a:pt x="477786" y="144987"/>
                      <a:pt x="505303" y="95775"/>
                    </a:cubicBezTo>
                    <a:cubicBezTo>
                      <a:pt x="532820" y="46563"/>
                      <a:pt x="526470" y="-5825"/>
                      <a:pt x="521178" y="5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370AE692-FFB1-9FE7-A567-80C3B631A1CC}"/>
                  </a:ext>
                </a:extLst>
              </p:cNvPr>
              <p:cNvSpPr/>
              <p:nvPr/>
            </p:nvSpPr>
            <p:spPr>
              <a:xfrm>
                <a:off x="8540616" y="2745000"/>
                <a:ext cx="108095" cy="338177"/>
              </a:xfrm>
              <a:custGeom>
                <a:avLst/>
                <a:gdLst>
                  <a:gd name="connsiteX0" fmla="*/ 134 w 108095"/>
                  <a:gd name="connsiteY0" fmla="*/ 1375 h 338177"/>
                  <a:gd name="connsiteX1" fmla="*/ 63634 w 108095"/>
                  <a:gd name="connsiteY1" fmla="*/ 198225 h 338177"/>
                  <a:gd name="connsiteX2" fmla="*/ 76334 w 108095"/>
                  <a:gd name="connsiteY2" fmla="*/ 233150 h 338177"/>
                  <a:gd name="connsiteX3" fmla="*/ 82684 w 108095"/>
                  <a:gd name="connsiteY3" fmla="*/ 195050 h 338177"/>
                  <a:gd name="connsiteX4" fmla="*/ 108084 w 108095"/>
                  <a:gd name="connsiteY4" fmla="*/ 337925 h 338177"/>
                  <a:gd name="connsiteX5" fmla="*/ 85859 w 108095"/>
                  <a:gd name="connsiteY5" fmla="*/ 226800 h 338177"/>
                  <a:gd name="connsiteX6" fmla="*/ 82684 w 108095"/>
                  <a:gd name="connsiteY6" fmla="*/ 115675 h 338177"/>
                  <a:gd name="connsiteX7" fmla="*/ 134 w 108095"/>
                  <a:gd name="connsiteY7" fmla="*/ 1375 h 3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95" h="338177">
                    <a:moveTo>
                      <a:pt x="134" y="1375"/>
                    </a:moveTo>
                    <a:cubicBezTo>
                      <a:pt x="-3041" y="15133"/>
                      <a:pt x="50934" y="159596"/>
                      <a:pt x="63634" y="198225"/>
                    </a:cubicBezTo>
                    <a:cubicBezTo>
                      <a:pt x="76334" y="236854"/>
                      <a:pt x="73159" y="233679"/>
                      <a:pt x="76334" y="233150"/>
                    </a:cubicBezTo>
                    <a:cubicBezTo>
                      <a:pt x="79509" y="232621"/>
                      <a:pt x="77392" y="177588"/>
                      <a:pt x="82684" y="195050"/>
                    </a:cubicBezTo>
                    <a:cubicBezTo>
                      <a:pt x="87976" y="212512"/>
                      <a:pt x="107555" y="332633"/>
                      <a:pt x="108084" y="337925"/>
                    </a:cubicBezTo>
                    <a:cubicBezTo>
                      <a:pt x="108613" y="343217"/>
                      <a:pt x="90092" y="263842"/>
                      <a:pt x="85859" y="226800"/>
                    </a:cubicBezTo>
                    <a:cubicBezTo>
                      <a:pt x="81626" y="189758"/>
                      <a:pt x="100147" y="150600"/>
                      <a:pt x="82684" y="115675"/>
                    </a:cubicBezTo>
                    <a:cubicBezTo>
                      <a:pt x="65222" y="80750"/>
                      <a:pt x="3309" y="-12383"/>
                      <a:pt x="134" y="13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E591D1B2-FB98-5E2B-E459-CDCFFEF092A9}"/>
                  </a:ext>
                </a:extLst>
              </p:cNvPr>
              <p:cNvSpPr/>
              <p:nvPr/>
            </p:nvSpPr>
            <p:spPr>
              <a:xfrm>
                <a:off x="8465843" y="2944436"/>
                <a:ext cx="110088" cy="446642"/>
              </a:xfrm>
              <a:custGeom>
                <a:avLst/>
                <a:gdLst>
                  <a:gd name="connsiteX0" fmla="*/ 1882 w 110088"/>
                  <a:gd name="connsiteY0" fmla="*/ 1964 h 446642"/>
                  <a:gd name="connsiteX1" fmla="*/ 90782 w 110088"/>
                  <a:gd name="connsiteY1" fmla="*/ 259139 h 446642"/>
                  <a:gd name="connsiteX2" fmla="*/ 93957 w 110088"/>
                  <a:gd name="connsiteY2" fmla="*/ 224214 h 446642"/>
                  <a:gd name="connsiteX3" fmla="*/ 65382 w 110088"/>
                  <a:gd name="connsiteY3" fmla="*/ 443289 h 446642"/>
                  <a:gd name="connsiteX4" fmla="*/ 103482 w 110088"/>
                  <a:gd name="connsiteY4" fmla="*/ 348039 h 446642"/>
                  <a:gd name="connsiteX5" fmla="*/ 100307 w 110088"/>
                  <a:gd name="connsiteY5" fmla="*/ 227389 h 446642"/>
                  <a:gd name="connsiteX6" fmla="*/ 8232 w 110088"/>
                  <a:gd name="connsiteY6" fmla="*/ 71814 h 446642"/>
                  <a:gd name="connsiteX7" fmla="*/ 27282 w 110088"/>
                  <a:gd name="connsiteY7" fmla="*/ 135314 h 446642"/>
                  <a:gd name="connsiteX8" fmla="*/ 1882 w 110088"/>
                  <a:gd name="connsiteY8" fmla="*/ 1964 h 44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088" h="446642">
                    <a:moveTo>
                      <a:pt x="1882" y="1964"/>
                    </a:moveTo>
                    <a:cubicBezTo>
                      <a:pt x="12465" y="22602"/>
                      <a:pt x="75436" y="222097"/>
                      <a:pt x="90782" y="259139"/>
                    </a:cubicBezTo>
                    <a:cubicBezTo>
                      <a:pt x="106128" y="296181"/>
                      <a:pt x="98190" y="193522"/>
                      <a:pt x="93957" y="224214"/>
                    </a:cubicBezTo>
                    <a:cubicBezTo>
                      <a:pt x="89724" y="254906"/>
                      <a:pt x="63795" y="422652"/>
                      <a:pt x="65382" y="443289"/>
                    </a:cubicBezTo>
                    <a:cubicBezTo>
                      <a:pt x="66969" y="463926"/>
                      <a:pt x="97661" y="384022"/>
                      <a:pt x="103482" y="348039"/>
                    </a:cubicBezTo>
                    <a:cubicBezTo>
                      <a:pt x="109303" y="312056"/>
                      <a:pt x="116182" y="273427"/>
                      <a:pt x="100307" y="227389"/>
                    </a:cubicBezTo>
                    <a:cubicBezTo>
                      <a:pt x="84432" y="181352"/>
                      <a:pt x="20403" y="87160"/>
                      <a:pt x="8232" y="71814"/>
                    </a:cubicBezTo>
                    <a:cubicBezTo>
                      <a:pt x="-3939" y="56468"/>
                      <a:pt x="25695" y="140606"/>
                      <a:pt x="27282" y="135314"/>
                    </a:cubicBezTo>
                    <a:cubicBezTo>
                      <a:pt x="28869" y="130022"/>
                      <a:pt x="-8701" y="-18674"/>
                      <a:pt x="1882" y="19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CC1C8BE4-5A0A-0E8C-840C-16DB804FBE4C}"/>
                  </a:ext>
                </a:extLst>
              </p:cNvPr>
              <p:cNvSpPr/>
              <p:nvPr/>
            </p:nvSpPr>
            <p:spPr>
              <a:xfrm>
                <a:off x="8597717" y="3140070"/>
                <a:ext cx="26975" cy="307133"/>
              </a:xfrm>
              <a:custGeom>
                <a:avLst/>
                <a:gdLst>
                  <a:gd name="connsiteX0" fmla="*/ 6533 w 26975"/>
                  <a:gd name="connsiteY0" fmla="*/ 5 h 307133"/>
                  <a:gd name="connsiteX1" fmla="*/ 183 w 26975"/>
                  <a:gd name="connsiteY1" fmla="*/ 168280 h 307133"/>
                  <a:gd name="connsiteX2" fmla="*/ 12883 w 26975"/>
                  <a:gd name="connsiteY2" fmla="*/ 123830 h 307133"/>
                  <a:gd name="connsiteX3" fmla="*/ 16058 w 26975"/>
                  <a:gd name="connsiteY3" fmla="*/ 304805 h 307133"/>
                  <a:gd name="connsiteX4" fmla="*/ 16058 w 26975"/>
                  <a:gd name="connsiteY4" fmla="*/ 215905 h 307133"/>
                  <a:gd name="connsiteX5" fmla="*/ 25583 w 26975"/>
                  <a:gd name="connsiteY5" fmla="*/ 63505 h 307133"/>
                  <a:gd name="connsiteX6" fmla="*/ 22408 w 26975"/>
                  <a:gd name="connsiteY6" fmla="*/ 174630 h 307133"/>
                  <a:gd name="connsiteX7" fmla="*/ 6533 w 26975"/>
                  <a:gd name="connsiteY7" fmla="*/ 5 h 30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75" h="307133">
                    <a:moveTo>
                      <a:pt x="6533" y="5"/>
                    </a:moveTo>
                    <a:cubicBezTo>
                      <a:pt x="2829" y="-1053"/>
                      <a:pt x="-875" y="147643"/>
                      <a:pt x="183" y="168280"/>
                    </a:cubicBezTo>
                    <a:cubicBezTo>
                      <a:pt x="1241" y="188917"/>
                      <a:pt x="10237" y="101076"/>
                      <a:pt x="12883" y="123830"/>
                    </a:cubicBezTo>
                    <a:cubicBezTo>
                      <a:pt x="15529" y="146584"/>
                      <a:pt x="15529" y="289459"/>
                      <a:pt x="16058" y="304805"/>
                    </a:cubicBezTo>
                    <a:cubicBezTo>
                      <a:pt x="16587" y="320151"/>
                      <a:pt x="14470" y="256122"/>
                      <a:pt x="16058" y="215905"/>
                    </a:cubicBezTo>
                    <a:cubicBezTo>
                      <a:pt x="17646" y="175688"/>
                      <a:pt x="24525" y="70384"/>
                      <a:pt x="25583" y="63505"/>
                    </a:cubicBezTo>
                    <a:cubicBezTo>
                      <a:pt x="26641" y="56626"/>
                      <a:pt x="29287" y="178334"/>
                      <a:pt x="22408" y="174630"/>
                    </a:cubicBezTo>
                    <a:cubicBezTo>
                      <a:pt x="15529" y="170926"/>
                      <a:pt x="10237" y="1063"/>
                      <a:pt x="6533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D805C812-F3FB-17A7-4000-13D9A104B1B0}"/>
                  </a:ext>
                </a:extLst>
              </p:cNvPr>
              <p:cNvSpPr/>
              <p:nvPr/>
            </p:nvSpPr>
            <p:spPr>
              <a:xfrm>
                <a:off x="8308975" y="2924175"/>
                <a:ext cx="180424" cy="111297"/>
              </a:xfrm>
              <a:custGeom>
                <a:avLst/>
                <a:gdLst>
                  <a:gd name="connsiteX0" fmla="*/ 0 w 180424"/>
                  <a:gd name="connsiteY0" fmla="*/ 111125 h 111297"/>
                  <a:gd name="connsiteX1" fmla="*/ 152400 w 180424"/>
                  <a:gd name="connsiteY1" fmla="*/ 47625 h 111297"/>
                  <a:gd name="connsiteX2" fmla="*/ 88900 w 180424"/>
                  <a:gd name="connsiteY2" fmla="*/ 50800 h 111297"/>
                  <a:gd name="connsiteX3" fmla="*/ 165100 w 180424"/>
                  <a:gd name="connsiteY3" fmla="*/ 15875 h 111297"/>
                  <a:gd name="connsiteX4" fmla="*/ 177800 w 180424"/>
                  <a:gd name="connsiteY4" fmla="*/ 0 h 111297"/>
                  <a:gd name="connsiteX5" fmla="*/ 130175 w 180424"/>
                  <a:gd name="connsiteY5" fmla="*/ 15875 h 111297"/>
                  <a:gd name="connsiteX6" fmla="*/ 85725 w 180424"/>
                  <a:gd name="connsiteY6" fmla="*/ 31750 h 111297"/>
                  <a:gd name="connsiteX7" fmla="*/ 152400 w 180424"/>
                  <a:gd name="connsiteY7" fmla="*/ 25400 h 111297"/>
                  <a:gd name="connsiteX8" fmla="*/ 0 w 180424"/>
                  <a:gd name="connsiteY8" fmla="*/ 111125 h 1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424" h="111297">
                    <a:moveTo>
                      <a:pt x="0" y="111125"/>
                    </a:moveTo>
                    <a:cubicBezTo>
                      <a:pt x="0" y="114829"/>
                      <a:pt x="137583" y="57679"/>
                      <a:pt x="152400" y="47625"/>
                    </a:cubicBezTo>
                    <a:cubicBezTo>
                      <a:pt x="167217" y="37571"/>
                      <a:pt x="86783" y="56092"/>
                      <a:pt x="88900" y="50800"/>
                    </a:cubicBezTo>
                    <a:cubicBezTo>
                      <a:pt x="91017" y="45508"/>
                      <a:pt x="165100" y="15875"/>
                      <a:pt x="165100" y="15875"/>
                    </a:cubicBezTo>
                    <a:cubicBezTo>
                      <a:pt x="179917" y="7408"/>
                      <a:pt x="183621" y="0"/>
                      <a:pt x="177800" y="0"/>
                    </a:cubicBezTo>
                    <a:cubicBezTo>
                      <a:pt x="171979" y="0"/>
                      <a:pt x="145521" y="10583"/>
                      <a:pt x="130175" y="15875"/>
                    </a:cubicBezTo>
                    <a:cubicBezTo>
                      <a:pt x="114829" y="21167"/>
                      <a:pt x="82021" y="30163"/>
                      <a:pt x="85725" y="31750"/>
                    </a:cubicBezTo>
                    <a:cubicBezTo>
                      <a:pt x="89429" y="33337"/>
                      <a:pt x="167217" y="11113"/>
                      <a:pt x="152400" y="25400"/>
                    </a:cubicBezTo>
                    <a:cubicBezTo>
                      <a:pt x="137583" y="39687"/>
                      <a:pt x="0" y="107421"/>
                      <a:pt x="0" y="111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1E04E031-889A-189A-179C-40801D990D41}"/>
                  </a:ext>
                </a:extLst>
              </p:cNvPr>
              <p:cNvSpPr/>
              <p:nvPr/>
            </p:nvSpPr>
            <p:spPr>
              <a:xfrm>
                <a:off x="8243185" y="2983036"/>
                <a:ext cx="278418" cy="375067"/>
              </a:xfrm>
              <a:custGeom>
                <a:avLst/>
                <a:gdLst>
                  <a:gd name="connsiteX0" fmla="*/ 88015 w 278418"/>
                  <a:gd name="connsiteY0" fmla="*/ 134814 h 375067"/>
                  <a:gd name="connsiteX1" fmla="*/ 157865 w 278418"/>
                  <a:gd name="connsiteY1" fmla="*/ 157039 h 375067"/>
                  <a:gd name="connsiteX2" fmla="*/ 199140 w 278418"/>
                  <a:gd name="connsiteY2" fmla="*/ 150689 h 375067"/>
                  <a:gd name="connsiteX3" fmla="*/ 262640 w 278418"/>
                  <a:gd name="connsiteY3" fmla="*/ 93539 h 375067"/>
                  <a:gd name="connsiteX4" fmla="*/ 240415 w 278418"/>
                  <a:gd name="connsiteY4" fmla="*/ 144339 h 375067"/>
                  <a:gd name="connsiteX5" fmla="*/ 237240 w 278418"/>
                  <a:gd name="connsiteY5" fmla="*/ 195139 h 375067"/>
                  <a:gd name="connsiteX6" fmla="*/ 256290 w 278418"/>
                  <a:gd name="connsiteY6" fmla="*/ 230064 h 375067"/>
                  <a:gd name="connsiteX7" fmla="*/ 218190 w 278418"/>
                  <a:gd name="connsiteY7" fmla="*/ 350714 h 375067"/>
                  <a:gd name="connsiteX8" fmla="*/ 249940 w 278418"/>
                  <a:gd name="connsiteY8" fmla="*/ 271339 h 375067"/>
                  <a:gd name="connsiteX9" fmla="*/ 253115 w 278418"/>
                  <a:gd name="connsiteY9" fmla="*/ 344364 h 375067"/>
                  <a:gd name="connsiteX10" fmla="*/ 224540 w 278418"/>
                  <a:gd name="connsiteY10" fmla="*/ 369764 h 375067"/>
                  <a:gd name="connsiteX11" fmla="*/ 275340 w 278418"/>
                  <a:gd name="connsiteY11" fmla="*/ 245939 h 375067"/>
                  <a:gd name="connsiteX12" fmla="*/ 265815 w 278418"/>
                  <a:gd name="connsiteY12" fmla="*/ 188789 h 375067"/>
                  <a:gd name="connsiteX13" fmla="*/ 208665 w 278418"/>
                  <a:gd name="connsiteY13" fmla="*/ 144339 h 375067"/>
                  <a:gd name="connsiteX14" fmla="*/ 205490 w 278418"/>
                  <a:gd name="connsiteY14" fmla="*/ 74489 h 375067"/>
                  <a:gd name="connsiteX15" fmla="*/ 208665 w 278418"/>
                  <a:gd name="connsiteY15" fmla="*/ 1464 h 375067"/>
                  <a:gd name="connsiteX16" fmla="*/ 199140 w 278418"/>
                  <a:gd name="connsiteY16" fmla="*/ 144339 h 375067"/>
                  <a:gd name="connsiteX17" fmla="*/ 176915 w 278418"/>
                  <a:gd name="connsiteY17" fmla="*/ 150689 h 375067"/>
                  <a:gd name="connsiteX18" fmla="*/ 2290 w 278418"/>
                  <a:gd name="connsiteY18" fmla="*/ 131639 h 375067"/>
                  <a:gd name="connsiteX19" fmla="*/ 88015 w 278418"/>
                  <a:gd name="connsiteY19" fmla="*/ 134814 h 37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8418" h="375067">
                    <a:moveTo>
                      <a:pt x="88015" y="134814"/>
                    </a:moveTo>
                    <a:cubicBezTo>
                      <a:pt x="113944" y="139047"/>
                      <a:pt x="139344" y="154393"/>
                      <a:pt x="157865" y="157039"/>
                    </a:cubicBezTo>
                    <a:cubicBezTo>
                      <a:pt x="176386" y="159685"/>
                      <a:pt x="181678" y="161272"/>
                      <a:pt x="199140" y="150689"/>
                    </a:cubicBezTo>
                    <a:cubicBezTo>
                      <a:pt x="216603" y="140106"/>
                      <a:pt x="255761" y="94597"/>
                      <a:pt x="262640" y="93539"/>
                    </a:cubicBezTo>
                    <a:cubicBezTo>
                      <a:pt x="269519" y="92481"/>
                      <a:pt x="244648" y="127406"/>
                      <a:pt x="240415" y="144339"/>
                    </a:cubicBezTo>
                    <a:cubicBezTo>
                      <a:pt x="236182" y="161272"/>
                      <a:pt x="234594" y="180852"/>
                      <a:pt x="237240" y="195139"/>
                    </a:cubicBezTo>
                    <a:cubicBezTo>
                      <a:pt x="239886" y="209426"/>
                      <a:pt x="259465" y="204135"/>
                      <a:pt x="256290" y="230064"/>
                    </a:cubicBezTo>
                    <a:cubicBezTo>
                      <a:pt x="253115" y="255993"/>
                      <a:pt x="219248" y="343835"/>
                      <a:pt x="218190" y="350714"/>
                    </a:cubicBezTo>
                    <a:cubicBezTo>
                      <a:pt x="217132" y="357593"/>
                      <a:pt x="244119" y="272397"/>
                      <a:pt x="249940" y="271339"/>
                    </a:cubicBezTo>
                    <a:cubicBezTo>
                      <a:pt x="255761" y="270281"/>
                      <a:pt x="257348" y="327960"/>
                      <a:pt x="253115" y="344364"/>
                    </a:cubicBezTo>
                    <a:cubicBezTo>
                      <a:pt x="248882" y="360768"/>
                      <a:pt x="220836" y="386168"/>
                      <a:pt x="224540" y="369764"/>
                    </a:cubicBezTo>
                    <a:cubicBezTo>
                      <a:pt x="228244" y="353360"/>
                      <a:pt x="268461" y="276101"/>
                      <a:pt x="275340" y="245939"/>
                    </a:cubicBezTo>
                    <a:cubicBezTo>
                      <a:pt x="282219" y="215777"/>
                      <a:pt x="276927" y="205722"/>
                      <a:pt x="265815" y="188789"/>
                    </a:cubicBezTo>
                    <a:cubicBezTo>
                      <a:pt x="254703" y="171856"/>
                      <a:pt x="218719" y="163389"/>
                      <a:pt x="208665" y="144339"/>
                    </a:cubicBezTo>
                    <a:cubicBezTo>
                      <a:pt x="198611" y="125289"/>
                      <a:pt x="205490" y="98301"/>
                      <a:pt x="205490" y="74489"/>
                    </a:cubicBezTo>
                    <a:cubicBezTo>
                      <a:pt x="205490" y="50677"/>
                      <a:pt x="209723" y="-10178"/>
                      <a:pt x="208665" y="1464"/>
                    </a:cubicBezTo>
                    <a:cubicBezTo>
                      <a:pt x="207607" y="13106"/>
                      <a:pt x="204432" y="119468"/>
                      <a:pt x="199140" y="144339"/>
                    </a:cubicBezTo>
                    <a:cubicBezTo>
                      <a:pt x="193848" y="169210"/>
                      <a:pt x="209723" y="152806"/>
                      <a:pt x="176915" y="150689"/>
                    </a:cubicBezTo>
                    <a:cubicBezTo>
                      <a:pt x="144107" y="148572"/>
                      <a:pt x="18694" y="133226"/>
                      <a:pt x="2290" y="131639"/>
                    </a:cubicBezTo>
                    <a:cubicBezTo>
                      <a:pt x="-14114" y="130052"/>
                      <a:pt x="62086" y="130581"/>
                      <a:pt x="88015" y="1348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C19AC8A3-C9F2-082A-2E0A-9A930653C88E}"/>
                  </a:ext>
                </a:extLst>
              </p:cNvPr>
              <p:cNvSpPr/>
              <p:nvPr/>
            </p:nvSpPr>
            <p:spPr>
              <a:xfrm>
                <a:off x="8169334" y="3137063"/>
                <a:ext cx="262853" cy="503655"/>
              </a:xfrm>
              <a:custGeom>
                <a:avLst/>
                <a:gdLst>
                  <a:gd name="connsiteX0" fmla="*/ 184091 w 262853"/>
                  <a:gd name="connsiteY0" fmla="*/ 3012 h 503655"/>
                  <a:gd name="connsiteX1" fmla="*/ 212666 w 262853"/>
                  <a:gd name="connsiteY1" fmla="*/ 190337 h 503655"/>
                  <a:gd name="connsiteX2" fmla="*/ 212666 w 262853"/>
                  <a:gd name="connsiteY2" fmla="*/ 101437 h 503655"/>
                  <a:gd name="connsiteX3" fmla="*/ 168216 w 262853"/>
                  <a:gd name="connsiteY3" fmla="*/ 276062 h 503655"/>
                  <a:gd name="connsiteX4" fmla="*/ 196791 w 262853"/>
                  <a:gd name="connsiteY4" fmla="*/ 187162 h 503655"/>
                  <a:gd name="connsiteX5" fmla="*/ 136466 w 262853"/>
                  <a:gd name="connsiteY5" fmla="*/ 326862 h 503655"/>
                  <a:gd name="connsiteX6" fmla="*/ 3116 w 262853"/>
                  <a:gd name="connsiteY6" fmla="*/ 501487 h 503655"/>
                  <a:gd name="connsiteX7" fmla="*/ 60266 w 262853"/>
                  <a:gd name="connsiteY7" fmla="*/ 406237 h 503655"/>
                  <a:gd name="connsiteX8" fmla="*/ 257116 w 262853"/>
                  <a:gd name="connsiteY8" fmla="*/ 145887 h 503655"/>
                  <a:gd name="connsiteX9" fmla="*/ 209491 w 262853"/>
                  <a:gd name="connsiteY9" fmla="*/ 222087 h 503655"/>
                  <a:gd name="connsiteX10" fmla="*/ 203141 w 262853"/>
                  <a:gd name="connsiteY10" fmla="*/ 82387 h 503655"/>
                  <a:gd name="connsiteX11" fmla="*/ 184091 w 262853"/>
                  <a:gd name="connsiteY11" fmla="*/ 3012 h 5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853" h="503655">
                    <a:moveTo>
                      <a:pt x="184091" y="3012"/>
                    </a:moveTo>
                    <a:cubicBezTo>
                      <a:pt x="185679" y="21004"/>
                      <a:pt x="207903" y="173933"/>
                      <a:pt x="212666" y="190337"/>
                    </a:cubicBezTo>
                    <a:cubicBezTo>
                      <a:pt x="217429" y="206741"/>
                      <a:pt x="220074" y="87150"/>
                      <a:pt x="212666" y="101437"/>
                    </a:cubicBezTo>
                    <a:cubicBezTo>
                      <a:pt x="205258" y="115724"/>
                      <a:pt x="170862" y="261775"/>
                      <a:pt x="168216" y="276062"/>
                    </a:cubicBezTo>
                    <a:cubicBezTo>
                      <a:pt x="165570" y="290349"/>
                      <a:pt x="202083" y="178695"/>
                      <a:pt x="196791" y="187162"/>
                    </a:cubicBezTo>
                    <a:cubicBezTo>
                      <a:pt x="191499" y="195629"/>
                      <a:pt x="168745" y="274475"/>
                      <a:pt x="136466" y="326862"/>
                    </a:cubicBezTo>
                    <a:cubicBezTo>
                      <a:pt x="104187" y="379249"/>
                      <a:pt x="15816" y="488258"/>
                      <a:pt x="3116" y="501487"/>
                    </a:cubicBezTo>
                    <a:cubicBezTo>
                      <a:pt x="-9584" y="514716"/>
                      <a:pt x="17933" y="465504"/>
                      <a:pt x="60266" y="406237"/>
                    </a:cubicBezTo>
                    <a:cubicBezTo>
                      <a:pt x="102599" y="346970"/>
                      <a:pt x="232245" y="176579"/>
                      <a:pt x="257116" y="145887"/>
                    </a:cubicBezTo>
                    <a:cubicBezTo>
                      <a:pt x="281987" y="115195"/>
                      <a:pt x="218487" y="232670"/>
                      <a:pt x="209491" y="222087"/>
                    </a:cubicBezTo>
                    <a:cubicBezTo>
                      <a:pt x="200495" y="211504"/>
                      <a:pt x="204199" y="112549"/>
                      <a:pt x="203141" y="82387"/>
                    </a:cubicBezTo>
                    <a:cubicBezTo>
                      <a:pt x="202083" y="52225"/>
                      <a:pt x="182503" y="-14980"/>
                      <a:pt x="184091" y="3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CDFB7186-C542-9123-01EF-2FB94D59F233}"/>
                  </a:ext>
                </a:extLst>
              </p:cNvPr>
              <p:cNvSpPr/>
              <p:nvPr/>
            </p:nvSpPr>
            <p:spPr>
              <a:xfrm>
                <a:off x="8167246" y="3454231"/>
                <a:ext cx="273199" cy="484128"/>
              </a:xfrm>
              <a:custGeom>
                <a:avLst/>
                <a:gdLst>
                  <a:gd name="connsiteX0" fmla="*/ 271904 w 273199"/>
                  <a:gd name="connsiteY0" fmla="*/ 3344 h 484128"/>
                  <a:gd name="connsiteX1" fmla="*/ 173479 w 273199"/>
                  <a:gd name="connsiteY1" fmla="*/ 73194 h 484128"/>
                  <a:gd name="connsiteX2" fmla="*/ 68704 w 273199"/>
                  <a:gd name="connsiteY2" fmla="*/ 197019 h 484128"/>
                  <a:gd name="connsiteX3" fmla="*/ 135379 w 273199"/>
                  <a:gd name="connsiteY3" fmla="*/ 120819 h 484128"/>
                  <a:gd name="connsiteX4" fmla="*/ 40129 w 273199"/>
                  <a:gd name="connsiteY4" fmla="*/ 219244 h 484128"/>
                  <a:gd name="connsiteX5" fmla="*/ 8379 w 273199"/>
                  <a:gd name="connsiteY5" fmla="*/ 314494 h 484128"/>
                  <a:gd name="connsiteX6" fmla="*/ 49654 w 273199"/>
                  <a:gd name="connsiteY6" fmla="*/ 216069 h 484128"/>
                  <a:gd name="connsiteX7" fmla="*/ 2029 w 273199"/>
                  <a:gd name="connsiteY7" fmla="*/ 473244 h 484128"/>
                  <a:gd name="connsiteX8" fmla="*/ 11554 w 273199"/>
                  <a:gd name="connsiteY8" fmla="*/ 409744 h 484128"/>
                  <a:gd name="connsiteX9" fmla="*/ 36954 w 273199"/>
                  <a:gd name="connsiteY9" fmla="*/ 168444 h 484128"/>
                  <a:gd name="connsiteX10" fmla="*/ 43304 w 273199"/>
                  <a:gd name="connsiteY10" fmla="*/ 250994 h 484128"/>
                  <a:gd name="connsiteX11" fmla="*/ 100454 w 273199"/>
                  <a:gd name="connsiteY11" fmla="*/ 177969 h 484128"/>
                  <a:gd name="connsiteX12" fmla="*/ 271904 w 273199"/>
                  <a:gd name="connsiteY12" fmla="*/ 3344 h 48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199" h="484128">
                    <a:moveTo>
                      <a:pt x="271904" y="3344"/>
                    </a:moveTo>
                    <a:cubicBezTo>
                      <a:pt x="284075" y="-14118"/>
                      <a:pt x="207346" y="40915"/>
                      <a:pt x="173479" y="73194"/>
                    </a:cubicBezTo>
                    <a:cubicBezTo>
                      <a:pt x="139612" y="105473"/>
                      <a:pt x="75054" y="189082"/>
                      <a:pt x="68704" y="197019"/>
                    </a:cubicBezTo>
                    <a:cubicBezTo>
                      <a:pt x="62354" y="204956"/>
                      <a:pt x="140141" y="117115"/>
                      <a:pt x="135379" y="120819"/>
                    </a:cubicBezTo>
                    <a:cubicBezTo>
                      <a:pt x="130617" y="124523"/>
                      <a:pt x="61296" y="186965"/>
                      <a:pt x="40129" y="219244"/>
                    </a:cubicBezTo>
                    <a:cubicBezTo>
                      <a:pt x="18962" y="251523"/>
                      <a:pt x="6792" y="315023"/>
                      <a:pt x="8379" y="314494"/>
                    </a:cubicBezTo>
                    <a:cubicBezTo>
                      <a:pt x="9966" y="313965"/>
                      <a:pt x="50712" y="189611"/>
                      <a:pt x="49654" y="216069"/>
                    </a:cubicBezTo>
                    <a:cubicBezTo>
                      <a:pt x="48596" y="242527"/>
                      <a:pt x="8379" y="440965"/>
                      <a:pt x="2029" y="473244"/>
                    </a:cubicBezTo>
                    <a:cubicBezTo>
                      <a:pt x="-4321" y="505523"/>
                      <a:pt x="5733" y="460544"/>
                      <a:pt x="11554" y="409744"/>
                    </a:cubicBezTo>
                    <a:cubicBezTo>
                      <a:pt x="17375" y="358944"/>
                      <a:pt x="31662" y="194902"/>
                      <a:pt x="36954" y="168444"/>
                    </a:cubicBezTo>
                    <a:cubicBezTo>
                      <a:pt x="42246" y="141986"/>
                      <a:pt x="32721" y="249407"/>
                      <a:pt x="43304" y="250994"/>
                    </a:cubicBezTo>
                    <a:cubicBezTo>
                      <a:pt x="53887" y="252582"/>
                      <a:pt x="58650" y="218186"/>
                      <a:pt x="100454" y="177969"/>
                    </a:cubicBezTo>
                    <a:cubicBezTo>
                      <a:pt x="142258" y="137752"/>
                      <a:pt x="259733" y="20806"/>
                      <a:pt x="271904" y="3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2BD4375F-5916-492A-7310-9190B3C91A0F}"/>
                  </a:ext>
                </a:extLst>
              </p:cNvPr>
              <p:cNvSpPr/>
              <p:nvPr/>
            </p:nvSpPr>
            <p:spPr>
              <a:xfrm>
                <a:off x="8138326" y="3447409"/>
                <a:ext cx="307231" cy="258609"/>
              </a:xfrm>
              <a:custGeom>
                <a:avLst/>
                <a:gdLst>
                  <a:gd name="connsiteX0" fmla="*/ 307174 w 307231"/>
                  <a:gd name="connsiteY0" fmla="*/ 641 h 258609"/>
                  <a:gd name="connsiteX1" fmla="*/ 151599 w 307231"/>
                  <a:gd name="connsiteY1" fmla="*/ 73666 h 258609"/>
                  <a:gd name="connsiteX2" fmla="*/ 132549 w 307231"/>
                  <a:gd name="connsiteY2" fmla="*/ 130816 h 258609"/>
                  <a:gd name="connsiteX3" fmla="*/ 211924 w 307231"/>
                  <a:gd name="connsiteY3" fmla="*/ 83191 h 258609"/>
                  <a:gd name="connsiteX4" fmla="*/ 2374 w 307231"/>
                  <a:gd name="connsiteY4" fmla="*/ 257816 h 258609"/>
                  <a:gd name="connsiteX5" fmla="*/ 100799 w 307231"/>
                  <a:gd name="connsiteY5" fmla="*/ 146691 h 258609"/>
                  <a:gd name="connsiteX6" fmla="*/ 132549 w 307231"/>
                  <a:gd name="connsiteY6" fmla="*/ 118116 h 258609"/>
                  <a:gd name="connsiteX7" fmla="*/ 307174 w 307231"/>
                  <a:gd name="connsiteY7" fmla="*/ 641 h 25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231" h="258609">
                    <a:moveTo>
                      <a:pt x="307174" y="641"/>
                    </a:moveTo>
                    <a:cubicBezTo>
                      <a:pt x="310349" y="-6767"/>
                      <a:pt x="180703" y="51970"/>
                      <a:pt x="151599" y="73666"/>
                    </a:cubicBezTo>
                    <a:cubicBezTo>
                      <a:pt x="122495" y="95362"/>
                      <a:pt x="122495" y="129229"/>
                      <a:pt x="132549" y="130816"/>
                    </a:cubicBezTo>
                    <a:cubicBezTo>
                      <a:pt x="142603" y="132403"/>
                      <a:pt x="233620" y="62024"/>
                      <a:pt x="211924" y="83191"/>
                    </a:cubicBezTo>
                    <a:cubicBezTo>
                      <a:pt x="190228" y="104358"/>
                      <a:pt x="20895" y="247233"/>
                      <a:pt x="2374" y="257816"/>
                    </a:cubicBezTo>
                    <a:cubicBezTo>
                      <a:pt x="-16147" y="268399"/>
                      <a:pt x="79103" y="169974"/>
                      <a:pt x="100799" y="146691"/>
                    </a:cubicBezTo>
                    <a:cubicBezTo>
                      <a:pt x="122495" y="123408"/>
                      <a:pt x="103445" y="137166"/>
                      <a:pt x="132549" y="118116"/>
                    </a:cubicBezTo>
                    <a:cubicBezTo>
                      <a:pt x="161653" y="99066"/>
                      <a:pt x="303999" y="8049"/>
                      <a:pt x="307174" y="6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A298ACC7-BBFE-0B8B-1FC9-363EBC0B194D}"/>
                  </a:ext>
                </a:extLst>
              </p:cNvPr>
              <p:cNvSpPr/>
              <p:nvPr/>
            </p:nvSpPr>
            <p:spPr>
              <a:xfrm>
                <a:off x="8349238" y="3252888"/>
                <a:ext cx="89862" cy="620935"/>
              </a:xfrm>
              <a:custGeom>
                <a:avLst/>
                <a:gdLst>
                  <a:gd name="connsiteX0" fmla="*/ 1012 w 89862"/>
                  <a:gd name="connsiteY0" fmla="*/ 1487 h 620935"/>
                  <a:gd name="connsiteX1" fmla="*/ 51812 w 89862"/>
                  <a:gd name="connsiteY1" fmla="*/ 439637 h 620935"/>
                  <a:gd name="connsiteX2" fmla="*/ 77212 w 89862"/>
                  <a:gd name="connsiteY2" fmla="*/ 398362 h 620935"/>
                  <a:gd name="connsiteX3" fmla="*/ 86737 w 89862"/>
                  <a:gd name="connsiteY3" fmla="*/ 499962 h 620935"/>
                  <a:gd name="connsiteX4" fmla="*/ 23237 w 89862"/>
                  <a:gd name="connsiteY4" fmla="*/ 620612 h 620935"/>
                  <a:gd name="connsiteX5" fmla="*/ 77212 w 89862"/>
                  <a:gd name="connsiteY5" fmla="*/ 531712 h 620935"/>
                  <a:gd name="connsiteX6" fmla="*/ 58162 w 89862"/>
                  <a:gd name="connsiteY6" fmla="*/ 420587 h 620935"/>
                  <a:gd name="connsiteX7" fmla="*/ 20062 w 89862"/>
                  <a:gd name="connsiteY7" fmla="*/ 226912 h 620935"/>
                  <a:gd name="connsiteX8" fmla="*/ 16887 w 89862"/>
                  <a:gd name="connsiteY8" fmla="*/ 293587 h 620935"/>
                  <a:gd name="connsiteX9" fmla="*/ 1012 w 89862"/>
                  <a:gd name="connsiteY9" fmla="*/ 1487 h 62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862" h="620935">
                    <a:moveTo>
                      <a:pt x="1012" y="1487"/>
                    </a:moveTo>
                    <a:cubicBezTo>
                      <a:pt x="6833" y="25829"/>
                      <a:pt x="39112" y="373491"/>
                      <a:pt x="51812" y="439637"/>
                    </a:cubicBezTo>
                    <a:cubicBezTo>
                      <a:pt x="64512" y="505783"/>
                      <a:pt x="71391" y="388308"/>
                      <a:pt x="77212" y="398362"/>
                    </a:cubicBezTo>
                    <a:cubicBezTo>
                      <a:pt x="83033" y="408416"/>
                      <a:pt x="95733" y="462920"/>
                      <a:pt x="86737" y="499962"/>
                    </a:cubicBezTo>
                    <a:cubicBezTo>
                      <a:pt x="77741" y="537004"/>
                      <a:pt x="24824" y="615320"/>
                      <a:pt x="23237" y="620612"/>
                    </a:cubicBezTo>
                    <a:cubicBezTo>
                      <a:pt x="21650" y="625904"/>
                      <a:pt x="71391" y="565049"/>
                      <a:pt x="77212" y="531712"/>
                    </a:cubicBezTo>
                    <a:cubicBezTo>
                      <a:pt x="83033" y="498375"/>
                      <a:pt x="67687" y="471387"/>
                      <a:pt x="58162" y="420587"/>
                    </a:cubicBezTo>
                    <a:cubicBezTo>
                      <a:pt x="48637" y="369787"/>
                      <a:pt x="26941" y="248078"/>
                      <a:pt x="20062" y="226912"/>
                    </a:cubicBezTo>
                    <a:cubicBezTo>
                      <a:pt x="13183" y="205746"/>
                      <a:pt x="17416" y="327983"/>
                      <a:pt x="16887" y="293587"/>
                    </a:cubicBezTo>
                    <a:cubicBezTo>
                      <a:pt x="16358" y="259191"/>
                      <a:pt x="-4809" y="-22855"/>
                      <a:pt x="1012" y="14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0C436D33-C1CD-1739-DE18-DB0ED88F89AC}"/>
                  </a:ext>
                </a:extLst>
              </p:cNvPr>
              <p:cNvSpPr/>
              <p:nvPr/>
            </p:nvSpPr>
            <p:spPr>
              <a:xfrm>
                <a:off x="8334343" y="3162259"/>
                <a:ext cx="152460" cy="238519"/>
              </a:xfrm>
              <a:custGeom>
                <a:avLst/>
                <a:gdLst>
                  <a:gd name="connsiteX0" fmla="*/ 32 w 152460"/>
                  <a:gd name="connsiteY0" fmla="*/ 41 h 238519"/>
                  <a:gd name="connsiteX1" fmla="*/ 114332 w 152460"/>
                  <a:gd name="connsiteY1" fmla="*/ 117516 h 238519"/>
                  <a:gd name="connsiteX2" fmla="*/ 85757 w 152460"/>
                  <a:gd name="connsiteY2" fmla="*/ 238166 h 238519"/>
                  <a:gd name="connsiteX3" fmla="*/ 107982 w 152460"/>
                  <a:gd name="connsiteY3" fmla="*/ 149266 h 238519"/>
                  <a:gd name="connsiteX4" fmla="*/ 114332 w 152460"/>
                  <a:gd name="connsiteY4" fmla="*/ 238166 h 238519"/>
                  <a:gd name="connsiteX5" fmla="*/ 152432 w 152460"/>
                  <a:gd name="connsiteY5" fmla="*/ 107991 h 238519"/>
                  <a:gd name="connsiteX6" fmla="*/ 120682 w 152460"/>
                  <a:gd name="connsiteY6" fmla="*/ 184191 h 238519"/>
                  <a:gd name="connsiteX7" fmla="*/ 127032 w 152460"/>
                  <a:gd name="connsiteY7" fmla="*/ 130216 h 238519"/>
                  <a:gd name="connsiteX8" fmla="*/ 32 w 152460"/>
                  <a:gd name="connsiteY8" fmla="*/ 41 h 23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60" h="238519">
                    <a:moveTo>
                      <a:pt x="32" y="41"/>
                    </a:moveTo>
                    <a:cubicBezTo>
                      <a:pt x="-2085" y="-2076"/>
                      <a:pt x="100045" y="77829"/>
                      <a:pt x="114332" y="117516"/>
                    </a:cubicBezTo>
                    <a:cubicBezTo>
                      <a:pt x="128619" y="157203"/>
                      <a:pt x="86815" y="232875"/>
                      <a:pt x="85757" y="238166"/>
                    </a:cubicBezTo>
                    <a:cubicBezTo>
                      <a:pt x="84699" y="243457"/>
                      <a:pt x="103220" y="149266"/>
                      <a:pt x="107982" y="149266"/>
                    </a:cubicBezTo>
                    <a:cubicBezTo>
                      <a:pt x="112744" y="149266"/>
                      <a:pt x="106924" y="245045"/>
                      <a:pt x="114332" y="238166"/>
                    </a:cubicBezTo>
                    <a:cubicBezTo>
                      <a:pt x="121740" y="231287"/>
                      <a:pt x="151374" y="116987"/>
                      <a:pt x="152432" y="107991"/>
                    </a:cubicBezTo>
                    <a:cubicBezTo>
                      <a:pt x="153490" y="98995"/>
                      <a:pt x="124915" y="180487"/>
                      <a:pt x="120682" y="184191"/>
                    </a:cubicBezTo>
                    <a:cubicBezTo>
                      <a:pt x="116449" y="187895"/>
                      <a:pt x="139203" y="158791"/>
                      <a:pt x="127032" y="130216"/>
                    </a:cubicBezTo>
                    <a:cubicBezTo>
                      <a:pt x="114861" y="101641"/>
                      <a:pt x="2149" y="2158"/>
                      <a:pt x="32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C214D743-B11C-2FDC-CE76-D88C1C90B805}"/>
                  </a:ext>
                </a:extLst>
              </p:cNvPr>
              <p:cNvSpPr/>
              <p:nvPr/>
            </p:nvSpPr>
            <p:spPr>
              <a:xfrm>
                <a:off x="8315229" y="3326171"/>
                <a:ext cx="381193" cy="125347"/>
              </a:xfrm>
              <a:custGeom>
                <a:avLst/>
                <a:gdLst>
                  <a:gd name="connsiteX0" fmla="*/ 96 w 381193"/>
                  <a:gd name="connsiteY0" fmla="*/ 125054 h 125347"/>
                  <a:gd name="connsiteX1" fmla="*/ 174721 w 381193"/>
                  <a:gd name="connsiteY1" fmla="*/ 36154 h 125347"/>
                  <a:gd name="connsiteX2" fmla="*/ 257271 w 381193"/>
                  <a:gd name="connsiteY2" fmla="*/ 52029 h 125347"/>
                  <a:gd name="connsiteX3" fmla="*/ 244571 w 381193"/>
                  <a:gd name="connsiteY3" fmla="*/ 71079 h 125347"/>
                  <a:gd name="connsiteX4" fmla="*/ 314421 w 381193"/>
                  <a:gd name="connsiteY4" fmla="*/ 99654 h 125347"/>
                  <a:gd name="connsiteX5" fmla="*/ 285846 w 381193"/>
                  <a:gd name="connsiteY5" fmla="*/ 42504 h 125347"/>
                  <a:gd name="connsiteX6" fmla="*/ 381096 w 381193"/>
                  <a:gd name="connsiteY6" fmla="*/ 52029 h 125347"/>
                  <a:gd name="connsiteX7" fmla="*/ 301721 w 381193"/>
                  <a:gd name="connsiteY7" fmla="*/ 48854 h 125347"/>
                  <a:gd name="connsiteX8" fmla="*/ 200121 w 381193"/>
                  <a:gd name="connsiteY8" fmla="*/ 1229 h 125347"/>
                  <a:gd name="connsiteX9" fmla="*/ 96 w 381193"/>
                  <a:gd name="connsiteY9" fmla="*/ 125054 h 12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193" h="125347">
                    <a:moveTo>
                      <a:pt x="96" y="125054"/>
                    </a:moveTo>
                    <a:cubicBezTo>
                      <a:pt x="-4137" y="130875"/>
                      <a:pt x="131859" y="48325"/>
                      <a:pt x="174721" y="36154"/>
                    </a:cubicBezTo>
                    <a:cubicBezTo>
                      <a:pt x="217583" y="23983"/>
                      <a:pt x="245629" y="46208"/>
                      <a:pt x="257271" y="52029"/>
                    </a:cubicBezTo>
                    <a:cubicBezTo>
                      <a:pt x="268913" y="57850"/>
                      <a:pt x="235046" y="63142"/>
                      <a:pt x="244571" y="71079"/>
                    </a:cubicBezTo>
                    <a:cubicBezTo>
                      <a:pt x="254096" y="79016"/>
                      <a:pt x="307542" y="104416"/>
                      <a:pt x="314421" y="99654"/>
                    </a:cubicBezTo>
                    <a:cubicBezTo>
                      <a:pt x="321300" y="94892"/>
                      <a:pt x="274734" y="50441"/>
                      <a:pt x="285846" y="42504"/>
                    </a:cubicBezTo>
                    <a:cubicBezTo>
                      <a:pt x="296959" y="34566"/>
                      <a:pt x="378450" y="50971"/>
                      <a:pt x="381096" y="52029"/>
                    </a:cubicBezTo>
                    <a:cubicBezTo>
                      <a:pt x="383742" y="53087"/>
                      <a:pt x="331884" y="57321"/>
                      <a:pt x="301721" y="48854"/>
                    </a:cubicBezTo>
                    <a:cubicBezTo>
                      <a:pt x="271559" y="40387"/>
                      <a:pt x="243513" y="-8296"/>
                      <a:pt x="200121" y="1229"/>
                    </a:cubicBezTo>
                    <a:cubicBezTo>
                      <a:pt x="156729" y="10754"/>
                      <a:pt x="4329" y="119233"/>
                      <a:pt x="96" y="1250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D4A2AAD4-0403-FBE1-65DF-BCE37FBC36DD}"/>
                  </a:ext>
                </a:extLst>
              </p:cNvPr>
              <p:cNvSpPr/>
              <p:nvPr/>
            </p:nvSpPr>
            <p:spPr>
              <a:xfrm>
                <a:off x="8246251" y="3370171"/>
                <a:ext cx="399328" cy="132364"/>
              </a:xfrm>
              <a:custGeom>
                <a:avLst/>
                <a:gdLst>
                  <a:gd name="connsiteX0" fmla="*/ 5574 w 399328"/>
                  <a:gd name="connsiteY0" fmla="*/ 128679 h 132364"/>
                  <a:gd name="connsiteX1" fmla="*/ 253224 w 399328"/>
                  <a:gd name="connsiteY1" fmla="*/ 20729 h 132364"/>
                  <a:gd name="connsiteX2" fmla="*/ 170674 w 399328"/>
                  <a:gd name="connsiteY2" fmla="*/ 46129 h 132364"/>
                  <a:gd name="connsiteX3" fmla="*/ 329424 w 399328"/>
                  <a:gd name="connsiteY3" fmla="*/ 14379 h 132364"/>
                  <a:gd name="connsiteX4" fmla="*/ 399274 w 399328"/>
                  <a:gd name="connsiteY4" fmla="*/ 65179 h 132364"/>
                  <a:gd name="connsiteX5" fmla="*/ 319899 w 399328"/>
                  <a:gd name="connsiteY5" fmla="*/ 11204 h 132364"/>
                  <a:gd name="connsiteX6" fmla="*/ 265924 w 399328"/>
                  <a:gd name="connsiteY6" fmla="*/ 8029 h 132364"/>
                  <a:gd name="connsiteX7" fmla="*/ 94474 w 399328"/>
                  <a:gd name="connsiteY7" fmla="*/ 100104 h 132364"/>
                  <a:gd name="connsiteX8" fmla="*/ 5574 w 399328"/>
                  <a:gd name="connsiteY8" fmla="*/ 128679 h 13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328" h="132364">
                    <a:moveTo>
                      <a:pt x="5574" y="128679"/>
                    </a:moveTo>
                    <a:cubicBezTo>
                      <a:pt x="32032" y="115450"/>
                      <a:pt x="225707" y="34487"/>
                      <a:pt x="253224" y="20729"/>
                    </a:cubicBezTo>
                    <a:cubicBezTo>
                      <a:pt x="280741" y="6971"/>
                      <a:pt x="157974" y="47187"/>
                      <a:pt x="170674" y="46129"/>
                    </a:cubicBezTo>
                    <a:cubicBezTo>
                      <a:pt x="183374" y="45071"/>
                      <a:pt x="291324" y="11204"/>
                      <a:pt x="329424" y="14379"/>
                    </a:cubicBezTo>
                    <a:cubicBezTo>
                      <a:pt x="367524" y="17554"/>
                      <a:pt x="400861" y="65708"/>
                      <a:pt x="399274" y="65179"/>
                    </a:cubicBezTo>
                    <a:cubicBezTo>
                      <a:pt x="397687" y="64650"/>
                      <a:pt x="342124" y="20729"/>
                      <a:pt x="319899" y="11204"/>
                    </a:cubicBezTo>
                    <a:cubicBezTo>
                      <a:pt x="297674" y="1679"/>
                      <a:pt x="303495" y="-6788"/>
                      <a:pt x="265924" y="8029"/>
                    </a:cubicBezTo>
                    <a:cubicBezTo>
                      <a:pt x="228353" y="22846"/>
                      <a:pt x="135749" y="83700"/>
                      <a:pt x="94474" y="100104"/>
                    </a:cubicBezTo>
                    <a:cubicBezTo>
                      <a:pt x="53199" y="116508"/>
                      <a:pt x="-20884" y="141908"/>
                      <a:pt x="5574" y="128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18469382-BD61-D09B-BD6D-1C870F45EEBE}"/>
                  </a:ext>
                </a:extLst>
              </p:cNvPr>
              <p:cNvSpPr/>
              <p:nvPr/>
            </p:nvSpPr>
            <p:spPr>
              <a:xfrm>
                <a:off x="8228941" y="2904805"/>
                <a:ext cx="265335" cy="258994"/>
              </a:xfrm>
              <a:custGeom>
                <a:avLst/>
                <a:gdLst>
                  <a:gd name="connsiteX0" fmla="*/ 3834 w 265335"/>
                  <a:gd name="connsiteY0" fmla="*/ 257495 h 258994"/>
                  <a:gd name="connsiteX1" fmla="*/ 153059 w 265335"/>
                  <a:gd name="connsiteY1" fmla="*/ 209870 h 258994"/>
                  <a:gd name="connsiteX2" fmla="*/ 264184 w 265335"/>
                  <a:gd name="connsiteY2" fmla="*/ 3495 h 258994"/>
                  <a:gd name="connsiteX3" fmla="*/ 207034 w 265335"/>
                  <a:gd name="connsiteY3" fmla="*/ 92395 h 258994"/>
                  <a:gd name="connsiteX4" fmla="*/ 143534 w 265335"/>
                  <a:gd name="connsiteY4" fmla="*/ 251145 h 258994"/>
                  <a:gd name="connsiteX5" fmla="*/ 232434 w 265335"/>
                  <a:gd name="connsiteY5" fmla="*/ 98745 h 258994"/>
                  <a:gd name="connsiteX6" fmla="*/ 149884 w 265335"/>
                  <a:gd name="connsiteY6" fmla="*/ 193995 h 258994"/>
                  <a:gd name="connsiteX7" fmla="*/ 51459 w 265335"/>
                  <a:gd name="connsiteY7" fmla="*/ 241620 h 258994"/>
                  <a:gd name="connsiteX8" fmla="*/ 3834 w 265335"/>
                  <a:gd name="connsiteY8" fmla="*/ 257495 h 25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35" h="258994">
                    <a:moveTo>
                      <a:pt x="3834" y="257495"/>
                    </a:moveTo>
                    <a:cubicBezTo>
                      <a:pt x="20767" y="252203"/>
                      <a:pt x="109667" y="252203"/>
                      <a:pt x="153059" y="209870"/>
                    </a:cubicBezTo>
                    <a:cubicBezTo>
                      <a:pt x="196451" y="167537"/>
                      <a:pt x="255188" y="23074"/>
                      <a:pt x="264184" y="3495"/>
                    </a:cubicBezTo>
                    <a:cubicBezTo>
                      <a:pt x="273180" y="-16084"/>
                      <a:pt x="227142" y="51120"/>
                      <a:pt x="207034" y="92395"/>
                    </a:cubicBezTo>
                    <a:cubicBezTo>
                      <a:pt x="186926" y="133670"/>
                      <a:pt x="139301" y="250087"/>
                      <a:pt x="143534" y="251145"/>
                    </a:cubicBezTo>
                    <a:cubicBezTo>
                      <a:pt x="147767" y="252203"/>
                      <a:pt x="231376" y="108270"/>
                      <a:pt x="232434" y="98745"/>
                    </a:cubicBezTo>
                    <a:cubicBezTo>
                      <a:pt x="233492" y="89220"/>
                      <a:pt x="180046" y="170183"/>
                      <a:pt x="149884" y="193995"/>
                    </a:cubicBezTo>
                    <a:cubicBezTo>
                      <a:pt x="119722" y="217807"/>
                      <a:pt x="72626" y="229978"/>
                      <a:pt x="51459" y="241620"/>
                    </a:cubicBezTo>
                    <a:cubicBezTo>
                      <a:pt x="30292" y="253262"/>
                      <a:pt x="-13099" y="262787"/>
                      <a:pt x="3834" y="2574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BC8EB61A-79DB-1CF9-97A8-DC5AB72488C0}"/>
                  </a:ext>
                </a:extLst>
              </p:cNvPr>
              <p:cNvSpPr/>
              <p:nvPr/>
            </p:nvSpPr>
            <p:spPr>
              <a:xfrm>
                <a:off x="6288369" y="4916453"/>
                <a:ext cx="753471" cy="248398"/>
              </a:xfrm>
              <a:custGeom>
                <a:avLst/>
                <a:gdLst>
                  <a:gd name="connsiteX0" fmla="*/ 5 w 753471"/>
                  <a:gd name="connsiteY0" fmla="*/ 7816 h 248398"/>
                  <a:gd name="connsiteX1" fmla="*/ 299808 w 753471"/>
                  <a:gd name="connsiteY1" fmla="*/ 112747 h 248398"/>
                  <a:gd name="connsiteX2" fmla="*/ 569631 w 753471"/>
                  <a:gd name="connsiteY2" fmla="*/ 94009 h 248398"/>
                  <a:gd name="connsiteX3" fmla="*/ 438467 w 753471"/>
                  <a:gd name="connsiteY3" fmla="*/ 138980 h 248398"/>
                  <a:gd name="connsiteX4" fmla="*/ 753261 w 753471"/>
                  <a:gd name="connsiteY4" fmla="*/ 321 h 248398"/>
                  <a:gd name="connsiteX5" fmla="*/ 483438 w 753471"/>
                  <a:gd name="connsiteY5" fmla="*/ 105252 h 248398"/>
                  <a:gd name="connsiteX6" fmla="*/ 254838 w 753471"/>
                  <a:gd name="connsiteY6" fmla="*/ 247658 h 248398"/>
                  <a:gd name="connsiteX7" fmla="*/ 445962 w 753471"/>
                  <a:gd name="connsiteY7" fmla="*/ 161465 h 248398"/>
                  <a:gd name="connsiteX8" fmla="*/ 329788 w 753471"/>
                  <a:gd name="connsiteY8" fmla="*/ 168960 h 248398"/>
                  <a:gd name="connsiteX9" fmla="*/ 382254 w 753471"/>
                  <a:gd name="connsiteY9" fmla="*/ 153970 h 248398"/>
                  <a:gd name="connsiteX10" fmla="*/ 307303 w 753471"/>
                  <a:gd name="connsiteY10" fmla="*/ 90262 h 248398"/>
                  <a:gd name="connsiteX11" fmla="*/ 5 w 753471"/>
                  <a:gd name="connsiteY11" fmla="*/ 7816 h 2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471" h="248398">
                    <a:moveTo>
                      <a:pt x="5" y="7816"/>
                    </a:moveTo>
                    <a:cubicBezTo>
                      <a:pt x="-1244" y="11563"/>
                      <a:pt x="204870" y="98382"/>
                      <a:pt x="299808" y="112747"/>
                    </a:cubicBezTo>
                    <a:cubicBezTo>
                      <a:pt x="394746" y="127112"/>
                      <a:pt x="546521" y="89637"/>
                      <a:pt x="569631" y="94009"/>
                    </a:cubicBezTo>
                    <a:cubicBezTo>
                      <a:pt x="592741" y="98381"/>
                      <a:pt x="407862" y="154595"/>
                      <a:pt x="438467" y="138980"/>
                    </a:cubicBezTo>
                    <a:cubicBezTo>
                      <a:pt x="469072" y="123365"/>
                      <a:pt x="745766" y="5942"/>
                      <a:pt x="753261" y="321"/>
                    </a:cubicBezTo>
                    <a:cubicBezTo>
                      <a:pt x="760756" y="-5300"/>
                      <a:pt x="566508" y="64029"/>
                      <a:pt x="483438" y="105252"/>
                    </a:cubicBezTo>
                    <a:cubicBezTo>
                      <a:pt x="400368" y="146475"/>
                      <a:pt x="261084" y="238289"/>
                      <a:pt x="254838" y="247658"/>
                    </a:cubicBezTo>
                    <a:cubicBezTo>
                      <a:pt x="248592" y="257027"/>
                      <a:pt x="433470" y="174581"/>
                      <a:pt x="445962" y="161465"/>
                    </a:cubicBezTo>
                    <a:cubicBezTo>
                      <a:pt x="458454" y="148349"/>
                      <a:pt x="340406" y="170209"/>
                      <a:pt x="329788" y="168960"/>
                    </a:cubicBezTo>
                    <a:cubicBezTo>
                      <a:pt x="319170" y="167711"/>
                      <a:pt x="386002" y="167086"/>
                      <a:pt x="382254" y="153970"/>
                    </a:cubicBezTo>
                    <a:cubicBezTo>
                      <a:pt x="378507" y="140854"/>
                      <a:pt x="364141" y="110249"/>
                      <a:pt x="307303" y="90262"/>
                    </a:cubicBezTo>
                    <a:cubicBezTo>
                      <a:pt x="250465" y="70275"/>
                      <a:pt x="1254" y="4069"/>
                      <a:pt x="5" y="78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A46203B0-F7DE-54B4-54B5-3111C12BCD71}"/>
                  </a:ext>
                </a:extLst>
              </p:cNvPr>
              <p:cNvSpPr/>
              <p:nvPr/>
            </p:nvSpPr>
            <p:spPr>
              <a:xfrm>
                <a:off x="6078226" y="3783353"/>
                <a:ext cx="58313" cy="813113"/>
              </a:xfrm>
              <a:custGeom>
                <a:avLst/>
                <a:gdLst>
                  <a:gd name="connsiteX0" fmla="*/ 52751 w 58313"/>
                  <a:gd name="connsiteY0" fmla="*/ 1663 h 813113"/>
                  <a:gd name="connsiteX1" fmla="*/ 45256 w 58313"/>
                  <a:gd name="connsiteY1" fmla="*/ 410145 h 813113"/>
                  <a:gd name="connsiteX2" fmla="*/ 56499 w 58313"/>
                  <a:gd name="connsiteY2" fmla="*/ 320204 h 813113"/>
                  <a:gd name="connsiteX3" fmla="*/ 285 w 58313"/>
                  <a:gd name="connsiteY3" fmla="*/ 807385 h 813113"/>
                  <a:gd name="connsiteX4" fmla="*/ 34013 w 58313"/>
                  <a:gd name="connsiteY4" fmla="*/ 567542 h 813113"/>
                  <a:gd name="connsiteX5" fmla="*/ 19023 w 58313"/>
                  <a:gd name="connsiteY5" fmla="*/ 271486 h 813113"/>
                  <a:gd name="connsiteX6" fmla="*/ 15276 w 58313"/>
                  <a:gd name="connsiteY6" fmla="*/ 155313 h 813113"/>
                  <a:gd name="connsiteX7" fmla="*/ 26518 w 58313"/>
                  <a:gd name="connsiteY7" fmla="*/ 436378 h 813113"/>
                  <a:gd name="connsiteX8" fmla="*/ 30266 w 58313"/>
                  <a:gd name="connsiteY8" fmla="*/ 271486 h 813113"/>
                  <a:gd name="connsiteX9" fmla="*/ 52751 w 58313"/>
                  <a:gd name="connsiteY9" fmla="*/ 1663 h 81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313" h="813113">
                    <a:moveTo>
                      <a:pt x="52751" y="1663"/>
                    </a:moveTo>
                    <a:cubicBezTo>
                      <a:pt x="55249" y="24773"/>
                      <a:pt x="44631" y="357055"/>
                      <a:pt x="45256" y="410145"/>
                    </a:cubicBezTo>
                    <a:cubicBezTo>
                      <a:pt x="45881" y="463235"/>
                      <a:pt x="63994" y="253997"/>
                      <a:pt x="56499" y="320204"/>
                    </a:cubicBezTo>
                    <a:cubicBezTo>
                      <a:pt x="49004" y="386411"/>
                      <a:pt x="4033" y="766162"/>
                      <a:pt x="285" y="807385"/>
                    </a:cubicBezTo>
                    <a:cubicBezTo>
                      <a:pt x="-3463" y="848608"/>
                      <a:pt x="30890" y="656858"/>
                      <a:pt x="34013" y="567542"/>
                    </a:cubicBezTo>
                    <a:cubicBezTo>
                      <a:pt x="37136" y="478226"/>
                      <a:pt x="22146" y="340191"/>
                      <a:pt x="19023" y="271486"/>
                    </a:cubicBezTo>
                    <a:cubicBezTo>
                      <a:pt x="15900" y="202781"/>
                      <a:pt x="14027" y="127831"/>
                      <a:pt x="15276" y="155313"/>
                    </a:cubicBezTo>
                    <a:cubicBezTo>
                      <a:pt x="16525" y="182795"/>
                      <a:pt x="24020" y="417016"/>
                      <a:pt x="26518" y="436378"/>
                    </a:cubicBezTo>
                    <a:cubicBezTo>
                      <a:pt x="29016" y="455740"/>
                      <a:pt x="25894" y="340191"/>
                      <a:pt x="30266" y="271486"/>
                    </a:cubicBezTo>
                    <a:cubicBezTo>
                      <a:pt x="34638" y="202781"/>
                      <a:pt x="50253" y="-21447"/>
                      <a:pt x="52751" y="1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98C91ECD-B14F-140B-3C50-4595B9D87410}"/>
                  </a:ext>
                </a:extLst>
              </p:cNvPr>
              <p:cNvSpPr/>
              <p:nvPr/>
            </p:nvSpPr>
            <p:spPr>
              <a:xfrm>
                <a:off x="6598821" y="3218075"/>
                <a:ext cx="139094" cy="628023"/>
              </a:xfrm>
              <a:custGeom>
                <a:avLst/>
                <a:gdLst>
                  <a:gd name="connsiteX0" fmla="*/ 8094 w 139094"/>
                  <a:gd name="connsiteY0" fmla="*/ 1063 h 628023"/>
                  <a:gd name="connsiteX1" fmla="*/ 8094 w 139094"/>
                  <a:gd name="connsiteY1" fmla="*/ 180945 h 628023"/>
                  <a:gd name="connsiteX2" fmla="*/ 98035 w 139094"/>
                  <a:gd name="connsiteY2" fmla="*/ 357079 h 628023"/>
                  <a:gd name="connsiteX3" fmla="*/ 68054 w 139094"/>
                  <a:gd name="connsiteY3" fmla="*/ 304614 h 628023"/>
                  <a:gd name="connsiteX4" fmla="*/ 135510 w 139094"/>
                  <a:gd name="connsiteY4" fmla="*/ 626902 h 628023"/>
                  <a:gd name="connsiteX5" fmla="*/ 120520 w 139094"/>
                  <a:gd name="connsiteY5" fmla="*/ 405797 h 628023"/>
                  <a:gd name="connsiteX6" fmla="*/ 41822 w 139094"/>
                  <a:gd name="connsiteY6" fmla="*/ 267138 h 628023"/>
                  <a:gd name="connsiteX7" fmla="*/ 8094 w 139094"/>
                  <a:gd name="connsiteY7" fmla="*/ 1063 h 62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094" h="628023">
                    <a:moveTo>
                      <a:pt x="8094" y="1063"/>
                    </a:moveTo>
                    <a:cubicBezTo>
                      <a:pt x="2473" y="-13303"/>
                      <a:pt x="-6896" y="121609"/>
                      <a:pt x="8094" y="180945"/>
                    </a:cubicBezTo>
                    <a:cubicBezTo>
                      <a:pt x="23084" y="240281"/>
                      <a:pt x="88042" y="336468"/>
                      <a:pt x="98035" y="357079"/>
                    </a:cubicBezTo>
                    <a:cubicBezTo>
                      <a:pt x="108028" y="377690"/>
                      <a:pt x="61808" y="259644"/>
                      <a:pt x="68054" y="304614"/>
                    </a:cubicBezTo>
                    <a:cubicBezTo>
                      <a:pt x="74300" y="349584"/>
                      <a:pt x="126766" y="610038"/>
                      <a:pt x="135510" y="626902"/>
                    </a:cubicBezTo>
                    <a:cubicBezTo>
                      <a:pt x="144254" y="643766"/>
                      <a:pt x="136135" y="465758"/>
                      <a:pt x="120520" y="405797"/>
                    </a:cubicBezTo>
                    <a:cubicBezTo>
                      <a:pt x="104905" y="345836"/>
                      <a:pt x="53689" y="330846"/>
                      <a:pt x="41822" y="267138"/>
                    </a:cubicBezTo>
                    <a:cubicBezTo>
                      <a:pt x="29955" y="203430"/>
                      <a:pt x="13715" y="15429"/>
                      <a:pt x="8094" y="10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A4BEBCF2-E52B-B231-D49D-F44E43BAA996}"/>
                  </a:ext>
                </a:extLst>
              </p:cNvPr>
              <p:cNvSpPr/>
              <p:nvPr/>
            </p:nvSpPr>
            <p:spPr>
              <a:xfrm>
                <a:off x="5984742" y="3657174"/>
                <a:ext cx="168729" cy="308046"/>
              </a:xfrm>
              <a:custGeom>
                <a:avLst/>
                <a:gdLst>
                  <a:gd name="connsiteX0" fmla="*/ 168720 w 168729"/>
                  <a:gd name="connsiteY0" fmla="*/ 426 h 308046"/>
                  <a:gd name="connsiteX1" fmla="*/ 18819 w 168729"/>
                  <a:gd name="connsiteY1" fmla="*/ 240269 h 308046"/>
                  <a:gd name="connsiteX2" fmla="*/ 3828 w 168729"/>
                  <a:gd name="connsiteY2" fmla="*/ 307724 h 308046"/>
                  <a:gd name="connsiteX3" fmla="*/ 33809 w 168729"/>
                  <a:gd name="connsiteY3" fmla="*/ 221531 h 308046"/>
                  <a:gd name="connsiteX4" fmla="*/ 71284 w 168729"/>
                  <a:gd name="connsiteY4" fmla="*/ 150328 h 308046"/>
                  <a:gd name="connsiteX5" fmla="*/ 26314 w 168729"/>
                  <a:gd name="connsiteY5" fmla="*/ 180308 h 308046"/>
                  <a:gd name="connsiteX6" fmla="*/ 168720 w 168729"/>
                  <a:gd name="connsiteY6" fmla="*/ 426 h 30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729" h="308046">
                    <a:moveTo>
                      <a:pt x="168720" y="426"/>
                    </a:moveTo>
                    <a:cubicBezTo>
                      <a:pt x="167471" y="10420"/>
                      <a:pt x="46301" y="189053"/>
                      <a:pt x="18819" y="240269"/>
                    </a:cubicBezTo>
                    <a:cubicBezTo>
                      <a:pt x="-8663" y="291485"/>
                      <a:pt x="1330" y="310847"/>
                      <a:pt x="3828" y="307724"/>
                    </a:cubicBezTo>
                    <a:cubicBezTo>
                      <a:pt x="6326" y="304601"/>
                      <a:pt x="22566" y="247764"/>
                      <a:pt x="33809" y="221531"/>
                    </a:cubicBezTo>
                    <a:cubicBezTo>
                      <a:pt x="45052" y="195298"/>
                      <a:pt x="72533" y="157198"/>
                      <a:pt x="71284" y="150328"/>
                    </a:cubicBezTo>
                    <a:cubicBezTo>
                      <a:pt x="70035" y="143458"/>
                      <a:pt x="8825" y="201544"/>
                      <a:pt x="26314" y="180308"/>
                    </a:cubicBezTo>
                    <a:cubicBezTo>
                      <a:pt x="43803" y="159072"/>
                      <a:pt x="169969" y="-9568"/>
                      <a:pt x="168720" y="4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286389BB-92A7-473F-DD47-1D14C77C5617}"/>
                  </a:ext>
                </a:extLst>
              </p:cNvPr>
              <p:cNvSpPr/>
              <p:nvPr/>
            </p:nvSpPr>
            <p:spPr>
              <a:xfrm>
                <a:off x="7254011" y="4076693"/>
                <a:ext cx="204090" cy="653913"/>
              </a:xfrm>
              <a:custGeom>
                <a:avLst/>
                <a:gdLst>
                  <a:gd name="connsiteX0" fmla="*/ 204064 w 204090"/>
                  <a:gd name="connsiteY0" fmla="*/ 7 h 653913"/>
                  <a:gd name="connsiteX1" fmla="*/ 54839 w 204090"/>
                  <a:gd name="connsiteY1" fmla="*/ 279407 h 653913"/>
                  <a:gd name="connsiteX2" fmla="*/ 54839 w 204090"/>
                  <a:gd name="connsiteY2" fmla="*/ 485782 h 653913"/>
                  <a:gd name="connsiteX3" fmla="*/ 38964 w 204090"/>
                  <a:gd name="connsiteY3" fmla="*/ 371482 h 653913"/>
                  <a:gd name="connsiteX4" fmla="*/ 153264 w 204090"/>
                  <a:gd name="connsiteY4" fmla="*/ 647707 h 653913"/>
                  <a:gd name="connsiteX5" fmla="*/ 118339 w 204090"/>
                  <a:gd name="connsiteY5" fmla="*/ 546107 h 653913"/>
                  <a:gd name="connsiteX6" fmla="*/ 7214 w 204090"/>
                  <a:gd name="connsiteY6" fmla="*/ 342907 h 653913"/>
                  <a:gd name="connsiteX7" fmla="*/ 16739 w 204090"/>
                  <a:gd name="connsiteY7" fmla="*/ 355607 h 653913"/>
                  <a:gd name="connsiteX8" fmla="*/ 64364 w 204090"/>
                  <a:gd name="connsiteY8" fmla="*/ 234957 h 653913"/>
                  <a:gd name="connsiteX9" fmla="*/ 42139 w 204090"/>
                  <a:gd name="connsiteY9" fmla="*/ 269882 h 653913"/>
                  <a:gd name="connsiteX10" fmla="*/ 204064 w 204090"/>
                  <a:gd name="connsiteY10" fmla="*/ 7 h 6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090" h="653913">
                    <a:moveTo>
                      <a:pt x="204064" y="7"/>
                    </a:moveTo>
                    <a:cubicBezTo>
                      <a:pt x="206181" y="1595"/>
                      <a:pt x="79710" y="198445"/>
                      <a:pt x="54839" y="279407"/>
                    </a:cubicBezTo>
                    <a:cubicBezTo>
                      <a:pt x="29968" y="360369"/>
                      <a:pt x="57485" y="470436"/>
                      <a:pt x="54839" y="485782"/>
                    </a:cubicBezTo>
                    <a:cubicBezTo>
                      <a:pt x="52193" y="501128"/>
                      <a:pt x="22560" y="344495"/>
                      <a:pt x="38964" y="371482"/>
                    </a:cubicBezTo>
                    <a:cubicBezTo>
                      <a:pt x="55368" y="398469"/>
                      <a:pt x="140035" y="618603"/>
                      <a:pt x="153264" y="647707"/>
                    </a:cubicBezTo>
                    <a:cubicBezTo>
                      <a:pt x="166493" y="676811"/>
                      <a:pt x="142681" y="596907"/>
                      <a:pt x="118339" y="546107"/>
                    </a:cubicBezTo>
                    <a:cubicBezTo>
                      <a:pt x="93997" y="495307"/>
                      <a:pt x="24147" y="374657"/>
                      <a:pt x="7214" y="342907"/>
                    </a:cubicBezTo>
                    <a:cubicBezTo>
                      <a:pt x="-9719" y="311157"/>
                      <a:pt x="7214" y="373599"/>
                      <a:pt x="16739" y="355607"/>
                    </a:cubicBezTo>
                    <a:cubicBezTo>
                      <a:pt x="26264" y="337615"/>
                      <a:pt x="60131" y="249244"/>
                      <a:pt x="64364" y="234957"/>
                    </a:cubicBezTo>
                    <a:cubicBezTo>
                      <a:pt x="68597" y="220670"/>
                      <a:pt x="15681" y="303749"/>
                      <a:pt x="42139" y="269882"/>
                    </a:cubicBezTo>
                    <a:cubicBezTo>
                      <a:pt x="68597" y="236015"/>
                      <a:pt x="201947" y="-1581"/>
                      <a:pt x="204064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6" name="フリーフォーム 1025">
                <a:extLst>
                  <a:ext uri="{FF2B5EF4-FFF2-40B4-BE49-F238E27FC236}">
                    <a16:creationId xmlns:a16="http://schemas.microsoft.com/office/drawing/2014/main" id="{7E35963C-6FA7-57F7-6C37-062E08DEE828}"/>
                  </a:ext>
                </a:extLst>
              </p:cNvPr>
              <p:cNvSpPr/>
              <p:nvPr/>
            </p:nvSpPr>
            <p:spPr>
              <a:xfrm>
                <a:off x="7040497" y="4566208"/>
                <a:ext cx="409998" cy="178469"/>
              </a:xfrm>
              <a:custGeom>
                <a:avLst/>
                <a:gdLst>
                  <a:gd name="connsiteX0" fmla="*/ 1653 w 409998"/>
                  <a:gd name="connsiteY0" fmla="*/ 2617 h 178469"/>
                  <a:gd name="connsiteX1" fmla="*/ 252478 w 409998"/>
                  <a:gd name="connsiteY1" fmla="*/ 129617 h 178469"/>
                  <a:gd name="connsiteX2" fmla="*/ 198503 w 409998"/>
                  <a:gd name="connsiteY2" fmla="*/ 53417 h 178469"/>
                  <a:gd name="connsiteX3" fmla="*/ 408053 w 409998"/>
                  <a:gd name="connsiteY3" fmla="*/ 177242 h 178469"/>
                  <a:gd name="connsiteX4" fmla="*/ 290578 w 409998"/>
                  <a:gd name="connsiteY4" fmla="*/ 110567 h 178469"/>
                  <a:gd name="connsiteX5" fmla="*/ 84203 w 409998"/>
                  <a:gd name="connsiteY5" fmla="*/ 8967 h 178469"/>
                  <a:gd name="connsiteX6" fmla="*/ 141353 w 409998"/>
                  <a:gd name="connsiteY6" fmla="*/ 40717 h 178469"/>
                  <a:gd name="connsiteX7" fmla="*/ 1653 w 409998"/>
                  <a:gd name="connsiteY7" fmla="*/ 2617 h 17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998" h="178469">
                    <a:moveTo>
                      <a:pt x="1653" y="2617"/>
                    </a:moveTo>
                    <a:cubicBezTo>
                      <a:pt x="20174" y="17434"/>
                      <a:pt x="219670" y="121150"/>
                      <a:pt x="252478" y="129617"/>
                    </a:cubicBezTo>
                    <a:cubicBezTo>
                      <a:pt x="285286" y="138084"/>
                      <a:pt x="172574" y="45480"/>
                      <a:pt x="198503" y="53417"/>
                    </a:cubicBezTo>
                    <a:cubicBezTo>
                      <a:pt x="224432" y="61354"/>
                      <a:pt x="392707" y="167717"/>
                      <a:pt x="408053" y="177242"/>
                    </a:cubicBezTo>
                    <a:cubicBezTo>
                      <a:pt x="423399" y="186767"/>
                      <a:pt x="344553" y="138613"/>
                      <a:pt x="290578" y="110567"/>
                    </a:cubicBezTo>
                    <a:cubicBezTo>
                      <a:pt x="236603" y="82521"/>
                      <a:pt x="109074" y="20609"/>
                      <a:pt x="84203" y="8967"/>
                    </a:cubicBezTo>
                    <a:cubicBezTo>
                      <a:pt x="59332" y="-2675"/>
                      <a:pt x="156699" y="40717"/>
                      <a:pt x="141353" y="40717"/>
                    </a:cubicBezTo>
                    <a:cubicBezTo>
                      <a:pt x="126007" y="40717"/>
                      <a:pt x="-16868" y="-12200"/>
                      <a:pt x="1653" y="26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C78F5B0E-9ED9-98F2-7C26-37DC406B7975}"/>
                  </a:ext>
                </a:extLst>
              </p:cNvPr>
              <p:cNvSpPr/>
              <p:nvPr/>
            </p:nvSpPr>
            <p:spPr>
              <a:xfrm>
                <a:off x="7933594" y="3190749"/>
                <a:ext cx="174413" cy="800811"/>
              </a:xfrm>
              <a:custGeom>
                <a:avLst/>
                <a:gdLst>
                  <a:gd name="connsiteX0" fmla="*/ 162656 w 174413"/>
                  <a:gd name="connsiteY0" fmla="*/ 126 h 800811"/>
                  <a:gd name="connsiteX1" fmla="*/ 153131 w 174413"/>
                  <a:gd name="connsiteY1" fmla="*/ 517651 h 800811"/>
                  <a:gd name="connsiteX2" fmla="*/ 165831 w 174413"/>
                  <a:gd name="connsiteY2" fmla="*/ 362076 h 800811"/>
                  <a:gd name="connsiteX3" fmla="*/ 3906 w 174413"/>
                  <a:gd name="connsiteY3" fmla="*/ 797051 h 800811"/>
                  <a:gd name="connsiteX4" fmla="*/ 57881 w 174413"/>
                  <a:gd name="connsiteY4" fmla="*/ 562101 h 800811"/>
                  <a:gd name="connsiteX5" fmla="*/ 143606 w 174413"/>
                  <a:gd name="connsiteY5" fmla="*/ 371601 h 800811"/>
                  <a:gd name="connsiteX6" fmla="*/ 153131 w 174413"/>
                  <a:gd name="connsiteY6" fmla="*/ 466851 h 800811"/>
                  <a:gd name="connsiteX7" fmla="*/ 162656 w 174413"/>
                  <a:gd name="connsiteY7" fmla="*/ 126 h 80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413" h="800811">
                    <a:moveTo>
                      <a:pt x="162656" y="126"/>
                    </a:moveTo>
                    <a:cubicBezTo>
                      <a:pt x="162656" y="8593"/>
                      <a:pt x="152602" y="457326"/>
                      <a:pt x="153131" y="517651"/>
                    </a:cubicBezTo>
                    <a:cubicBezTo>
                      <a:pt x="153660" y="577976"/>
                      <a:pt x="190702" y="315509"/>
                      <a:pt x="165831" y="362076"/>
                    </a:cubicBezTo>
                    <a:cubicBezTo>
                      <a:pt x="140960" y="408643"/>
                      <a:pt x="21898" y="763714"/>
                      <a:pt x="3906" y="797051"/>
                    </a:cubicBezTo>
                    <a:cubicBezTo>
                      <a:pt x="-14086" y="830388"/>
                      <a:pt x="34598" y="633009"/>
                      <a:pt x="57881" y="562101"/>
                    </a:cubicBezTo>
                    <a:cubicBezTo>
                      <a:pt x="81164" y="491193"/>
                      <a:pt x="127731" y="387476"/>
                      <a:pt x="143606" y="371601"/>
                    </a:cubicBezTo>
                    <a:cubicBezTo>
                      <a:pt x="159481" y="355726"/>
                      <a:pt x="149956" y="521355"/>
                      <a:pt x="153131" y="466851"/>
                    </a:cubicBezTo>
                    <a:cubicBezTo>
                      <a:pt x="156306" y="412347"/>
                      <a:pt x="162656" y="-8341"/>
                      <a:pt x="162656" y="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033AC9DE-DF8B-D804-7DAC-F0633EC0B883}"/>
                  </a:ext>
                </a:extLst>
              </p:cNvPr>
              <p:cNvSpPr/>
              <p:nvPr/>
            </p:nvSpPr>
            <p:spPr>
              <a:xfrm>
                <a:off x="7916230" y="3636712"/>
                <a:ext cx="207122" cy="1140400"/>
              </a:xfrm>
              <a:custGeom>
                <a:avLst/>
                <a:gdLst>
                  <a:gd name="connsiteX0" fmla="*/ 202245 w 207122"/>
                  <a:gd name="connsiteY0" fmla="*/ 14538 h 1140400"/>
                  <a:gd name="connsiteX1" fmla="*/ 167320 w 207122"/>
                  <a:gd name="connsiteY1" fmla="*/ 614613 h 1140400"/>
                  <a:gd name="connsiteX2" fmla="*/ 173670 w 207122"/>
                  <a:gd name="connsiteY2" fmla="*/ 525713 h 1140400"/>
                  <a:gd name="connsiteX3" fmla="*/ 5395 w 207122"/>
                  <a:gd name="connsiteY3" fmla="*/ 1116263 h 1140400"/>
                  <a:gd name="connsiteX4" fmla="*/ 56195 w 207122"/>
                  <a:gd name="connsiteY4" fmla="*/ 970213 h 1140400"/>
                  <a:gd name="connsiteX5" fmla="*/ 202245 w 207122"/>
                  <a:gd name="connsiteY5" fmla="*/ 455863 h 1140400"/>
                  <a:gd name="connsiteX6" fmla="*/ 173670 w 207122"/>
                  <a:gd name="connsiteY6" fmla="*/ 598738 h 1140400"/>
                  <a:gd name="connsiteX7" fmla="*/ 186370 w 207122"/>
                  <a:gd name="connsiteY7" fmla="*/ 217738 h 1140400"/>
                  <a:gd name="connsiteX8" fmla="*/ 202245 w 207122"/>
                  <a:gd name="connsiteY8" fmla="*/ 14538 h 114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122" h="1140400">
                    <a:moveTo>
                      <a:pt x="202245" y="14538"/>
                    </a:moveTo>
                    <a:cubicBezTo>
                      <a:pt x="199070" y="80684"/>
                      <a:pt x="172082" y="529417"/>
                      <a:pt x="167320" y="614613"/>
                    </a:cubicBezTo>
                    <a:cubicBezTo>
                      <a:pt x="162558" y="699809"/>
                      <a:pt x="200657" y="442105"/>
                      <a:pt x="173670" y="525713"/>
                    </a:cubicBezTo>
                    <a:cubicBezTo>
                      <a:pt x="146683" y="609321"/>
                      <a:pt x="24974" y="1042180"/>
                      <a:pt x="5395" y="1116263"/>
                    </a:cubicBezTo>
                    <a:cubicBezTo>
                      <a:pt x="-14184" y="1190346"/>
                      <a:pt x="23387" y="1080280"/>
                      <a:pt x="56195" y="970213"/>
                    </a:cubicBezTo>
                    <a:cubicBezTo>
                      <a:pt x="89003" y="860146"/>
                      <a:pt x="182666" y="517775"/>
                      <a:pt x="202245" y="455863"/>
                    </a:cubicBezTo>
                    <a:cubicBezTo>
                      <a:pt x="221824" y="393951"/>
                      <a:pt x="176316" y="638425"/>
                      <a:pt x="173670" y="598738"/>
                    </a:cubicBezTo>
                    <a:cubicBezTo>
                      <a:pt x="171024" y="559051"/>
                      <a:pt x="180549" y="311400"/>
                      <a:pt x="186370" y="217738"/>
                    </a:cubicBezTo>
                    <a:cubicBezTo>
                      <a:pt x="192191" y="124076"/>
                      <a:pt x="205420" y="-51608"/>
                      <a:pt x="202245" y="14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FDED0EDF-10C9-8138-3A01-ADD2BADCB5FD}"/>
                  </a:ext>
                </a:extLst>
              </p:cNvPr>
              <p:cNvSpPr/>
              <p:nvPr/>
            </p:nvSpPr>
            <p:spPr>
              <a:xfrm>
                <a:off x="5411889" y="3812267"/>
                <a:ext cx="473473" cy="1099318"/>
              </a:xfrm>
              <a:custGeom>
                <a:avLst/>
                <a:gdLst>
                  <a:gd name="connsiteX0" fmla="*/ 1486 w 473473"/>
                  <a:gd name="connsiteY0" fmla="*/ 908 h 1099318"/>
                  <a:gd name="connsiteX1" fmla="*/ 93561 w 473473"/>
                  <a:gd name="connsiteY1" fmla="*/ 429533 h 1099318"/>
                  <a:gd name="connsiteX2" fmla="*/ 58636 w 473473"/>
                  <a:gd name="connsiteY2" fmla="*/ 369208 h 1099318"/>
                  <a:gd name="connsiteX3" fmla="*/ 309461 w 473473"/>
                  <a:gd name="connsiteY3" fmla="*/ 708933 h 1099318"/>
                  <a:gd name="connsiteX4" fmla="*/ 252311 w 473473"/>
                  <a:gd name="connsiteY4" fmla="*/ 664483 h 1099318"/>
                  <a:gd name="connsiteX5" fmla="*/ 471386 w 473473"/>
                  <a:gd name="connsiteY5" fmla="*/ 1096283 h 1099318"/>
                  <a:gd name="connsiteX6" fmla="*/ 357086 w 473473"/>
                  <a:gd name="connsiteY6" fmla="*/ 848633 h 1099318"/>
                  <a:gd name="connsiteX7" fmla="*/ 261836 w 473473"/>
                  <a:gd name="connsiteY7" fmla="*/ 689883 h 1099318"/>
                  <a:gd name="connsiteX8" fmla="*/ 36411 w 473473"/>
                  <a:gd name="connsiteY8" fmla="*/ 312058 h 1099318"/>
                  <a:gd name="connsiteX9" fmla="*/ 36411 w 473473"/>
                  <a:gd name="connsiteY9" fmla="*/ 315233 h 1099318"/>
                  <a:gd name="connsiteX10" fmla="*/ 1486 w 473473"/>
                  <a:gd name="connsiteY10" fmla="*/ 908 h 109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473" h="1099318">
                    <a:moveTo>
                      <a:pt x="1486" y="908"/>
                    </a:moveTo>
                    <a:cubicBezTo>
                      <a:pt x="11011" y="19958"/>
                      <a:pt x="84036" y="368150"/>
                      <a:pt x="93561" y="429533"/>
                    </a:cubicBezTo>
                    <a:cubicBezTo>
                      <a:pt x="103086" y="490916"/>
                      <a:pt x="22653" y="322641"/>
                      <a:pt x="58636" y="369208"/>
                    </a:cubicBezTo>
                    <a:cubicBezTo>
                      <a:pt x="94619" y="415775"/>
                      <a:pt x="277182" y="659721"/>
                      <a:pt x="309461" y="708933"/>
                    </a:cubicBezTo>
                    <a:cubicBezTo>
                      <a:pt x="341740" y="758145"/>
                      <a:pt x="225324" y="599925"/>
                      <a:pt x="252311" y="664483"/>
                    </a:cubicBezTo>
                    <a:cubicBezTo>
                      <a:pt x="279298" y="729041"/>
                      <a:pt x="453924" y="1065591"/>
                      <a:pt x="471386" y="1096283"/>
                    </a:cubicBezTo>
                    <a:cubicBezTo>
                      <a:pt x="488849" y="1126975"/>
                      <a:pt x="392011" y="916366"/>
                      <a:pt x="357086" y="848633"/>
                    </a:cubicBezTo>
                    <a:cubicBezTo>
                      <a:pt x="322161" y="780900"/>
                      <a:pt x="261836" y="689883"/>
                      <a:pt x="261836" y="689883"/>
                    </a:cubicBezTo>
                    <a:lnTo>
                      <a:pt x="36411" y="312058"/>
                    </a:lnTo>
                    <a:cubicBezTo>
                      <a:pt x="-1160" y="249616"/>
                      <a:pt x="41703" y="362329"/>
                      <a:pt x="36411" y="315233"/>
                    </a:cubicBezTo>
                    <a:cubicBezTo>
                      <a:pt x="31119" y="268137"/>
                      <a:pt x="-8039" y="-18142"/>
                      <a:pt x="1486" y="9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DC39899D-5750-2063-5873-AA9B49CF9499}"/>
                  </a:ext>
                </a:extLst>
              </p:cNvPr>
              <p:cNvSpPr/>
              <p:nvPr/>
            </p:nvSpPr>
            <p:spPr>
              <a:xfrm>
                <a:off x="5843911" y="4581299"/>
                <a:ext cx="550142" cy="867541"/>
              </a:xfrm>
              <a:custGeom>
                <a:avLst/>
                <a:gdLst>
                  <a:gd name="connsiteX0" fmla="*/ 1264 w 550142"/>
                  <a:gd name="connsiteY0" fmla="*/ 3401 h 867541"/>
                  <a:gd name="connsiteX1" fmla="*/ 188589 w 550142"/>
                  <a:gd name="connsiteY1" fmla="*/ 546326 h 867541"/>
                  <a:gd name="connsiteX2" fmla="*/ 188589 w 550142"/>
                  <a:gd name="connsiteY2" fmla="*/ 447901 h 867541"/>
                  <a:gd name="connsiteX3" fmla="*/ 541014 w 550142"/>
                  <a:gd name="connsiteY3" fmla="*/ 860651 h 867541"/>
                  <a:gd name="connsiteX4" fmla="*/ 417189 w 550142"/>
                  <a:gd name="connsiteY4" fmla="*/ 676501 h 867541"/>
                  <a:gd name="connsiteX5" fmla="*/ 102864 w 550142"/>
                  <a:gd name="connsiteY5" fmla="*/ 295501 h 867541"/>
                  <a:gd name="connsiteX6" fmla="*/ 106039 w 550142"/>
                  <a:gd name="connsiteY6" fmla="*/ 314551 h 867541"/>
                  <a:gd name="connsiteX7" fmla="*/ 1264 w 550142"/>
                  <a:gd name="connsiteY7" fmla="*/ 3401 h 86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0142" h="867541">
                    <a:moveTo>
                      <a:pt x="1264" y="3401"/>
                    </a:moveTo>
                    <a:cubicBezTo>
                      <a:pt x="15022" y="42030"/>
                      <a:pt x="157368" y="472243"/>
                      <a:pt x="188589" y="546326"/>
                    </a:cubicBezTo>
                    <a:cubicBezTo>
                      <a:pt x="219810" y="620409"/>
                      <a:pt x="129852" y="395514"/>
                      <a:pt x="188589" y="447901"/>
                    </a:cubicBezTo>
                    <a:cubicBezTo>
                      <a:pt x="247326" y="500288"/>
                      <a:pt x="502914" y="822551"/>
                      <a:pt x="541014" y="860651"/>
                    </a:cubicBezTo>
                    <a:cubicBezTo>
                      <a:pt x="579114" y="898751"/>
                      <a:pt x="490214" y="770693"/>
                      <a:pt x="417189" y="676501"/>
                    </a:cubicBezTo>
                    <a:cubicBezTo>
                      <a:pt x="344164" y="582309"/>
                      <a:pt x="154722" y="355826"/>
                      <a:pt x="102864" y="295501"/>
                    </a:cubicBezTo>
                    <a:cubicBezTo>
                      <a:pt x="51006" y="235176"/>
                      <a:pt x="121914" y="362176"/>
                      <a:pt x="106039" y="314551"/>
                    </a:cubicBezTo>
                    <a:cubicBezTo>
                      <a:pt x="90164" y="266926"/>
                      <a:pt x="-12494" y="-35228"/>
                      <a:pt x="1264" y="3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5714BC49-4362-1413-34C1-E73882BEDFC3}"/>
                  </a:ext>
                </a:extLst>
              </p:cNvPr>
              <p:cNvSpPr/>
              <p:nvPr/>
            </p:nvSpPr>
            <p:spPr>
              <a:xfrm>
                <a:off x="5289748" y="1819272"/>
                <a:ext cx="1235898" cy="998926"/>
              </a:xfrm>
              <a:custGeom>
                <a:avLst/>
                <a:gdLst>
                  <a:gd name="connsiteX0" fmla="*/ 1234877 w 1235898"/>
                  <a:gd name="connsiteY0" fmla="*/ 3 h 998926"/>
                  <a:gd name="connsiteX1" fmla="*/ 726877 w 1235898"/>
                  <a:gd name="connsiteY1" fmla="*/ 254003 h 998926"/>
                  <a:gd name="connsiteX2" fmla="*/ 885627 w 1235898"/>
                  <a:gd name="connsiteY2" fmla="*/ 228603 h 998926"/>
                  <a:gd name="connsiteX3" fmla="*/ 593527 w 1235898"/>
                  <a:gd name="connsiteY3" fmla="*/ 368303 h 998926"/>
                  <a:gd name="connsiteX4" fmla="*/ 793552 w 1235898"/>
                  <a:gd name="connsiteY4" fmla="*/ 314328 h 998926"/>
                  <a:gd name="connsiteX5" fmla="*/ 387152 w 1235898"/>
                  <a:gd name="connsiteY5" fmla="*/ 520703 h 998926"/>
                  <a:gd name="connsiteX6" fmla="*/ 520502 w 1235898"/>
                  <a:gd name="connsiteY6" fmla="*/ 482603 h 998926"/>
                  <a:gd name="connsiteX7" fmla="*/ 180777 w 1235898"/>
                  <a:gd name="connsiteY7" fmla="*/ 647703 h 998926"/>
                  <a:gd name="connsiteX8" fmla="*/ 149027 w 1235898"/>
                  <a:gd name="connsiteY8" fmla="*/ 692153 h 998926"/>
                  <a:gd name="connsiteX9" fmla="*/ 215702 w 1235898"/>
                  <a:gd name="connsiteY9" fmla="*/ 663578 h 998926"/>
                  <a:gd name="connsiteX10" fmla="*/ 6152 w 1235898"/>
                  <a:gd name="connsiteY10" fmla="*/ 993778 h 998926"/>
                  <a:gd name="connsiteX11" fmla="*/ 104577 w 1235898"/>
                  <a:gd name="connsiteY11" fmla="*/ 828678 h 998926"/>
                  <a:gd name="connsiteX12" fmla="*/ 584002 w 1235898"/>
                  <a:gd name="connsiteY12" fmla="*/ 358778 h 998926"/>
                  <a:gd name="connsiteX13" fmla="*/ 485577 w 1235898"/>
                  <a:gd name="connsiteY13" fmla="*/ 473078 h 998926"/>
                  <a:gd name="connsiteX14" fmla="*/ 961827 w 1235898"/>
                  <a:gd name="connsiteY14" fmla="*/ 190503 h 998926"/>
                  <a:gd name="connsiteX15" fmla="*/ 663377 w 1235898"/>
                  <a:gd name="connsiteY15" fmla="*/ 285753 h 998926"/>
                  <a:gd name="connsiteX16" fmla="*/ 882452 w 1235898"/>
                  <a:gd name="connsiteY16" fmla="*/ 171453 h 998926"/>
                  <a:gd name="connsiteX17" fmla="*/ 571302 w 1235898"/>
                  <a:gd name="connsiteY17" fmla="*/ 260353 h 998926"/>
                  <a:gd name="connsiteX18" fmla="*/ 1234877 w 1235898"/>
                  <a:gd name="connsiteY18" fmla="*/ 3 h 998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5898" h="998926">
                    <a:moveTo>
                      <a:pt x="1234877" y="3"/>
                    </a:moveTo>
                    <a:cubicBezTo>
                      <a:pt x="1260806" y="-1055"/>
                      <a:pt x="785085" y="215903"/>
                      <a:pt x="726877" y="254003"/>
                    </a:cubicBezTo>
                    <a:cubicBezTo>
                      <a:pt x="668669" y="292103"/>
                      <a:pt x="907852" y="209553"/>
                      <a:pt x="885627" y="228603"/>
                    </a:cubicBezTo>
                    <a:cubicBezTo>
                      <a:pt x="863402" y="247653"/>
                      <a:pt x="608873" y="354016"/>
                      <a:pt x="593527" y="368303"/>
                    </a:cubicBezTo>
                    <a:cubicBezTo>
                      <a:pt x="578181" y="382591"/>
                      <a:pt x="827948" y="288928"/>
                      <a:pt x="793552" y="314328"/>
                    </a:cubicBezTo>
                    <a:cubicBezTo>
                      <a:pt x="759156" y="339728"/>
                      <a:pt x="432660" y="492657"/>
                      <a:pt x="387152" y="520703"/>
                    </a:cubicBezTo>
                    <a:cubicBezTo>
                      <a:pt x="341644" y="548749"/>
                      <a:pt x="554898" y="461436"/>
                      <a:pt x="520502" y="482603"/>
                    </a:cubicBezTo>
                    <a:cubicBezTo>
                      <a:pt x="486106" y="503770"/>
                      <a:pt x="242689" y="612778"/>
                      <a:pt x="180777" y="647703"/>
                    </a:cubicBezTo>
                    <a:cubicBezTo>
                      <a:pt x="118864" y="682628"/>
                      <a:pt x="143206" y="689507"/>
                      <a:pt x="149027" y="692153"/>
                    </a:cubicBezTo>
                    <a:cubicBezTo>
                      <a:pt x="154848" y="694799"/>
                      <a:pt x="239514" y="613307"/>
                      <a:pt x="215702" y="663578"/>
                    </a:cubicBezTo>
                    <a:cubicBezTo>
                      <a:pt x="191890" y="713849"/>
                      <a:pt x="24673" y="966261"/>
                      <a:pt x="6152" y="993778"/>
                    </a:cubicBezTo>
                    <a:cubicBezTo>
                      <a:pt x="-12369" y="1021295"/>
                      <a:pt x="8269" y="934511"/>
                      <a:pt x="104577" y="828678"/>
                    </a:cubicBezTo>
                    <a:cubicBezTo>
                      <a:pt x="200885" y="722845"/>
                      <a:pt x="520502" y="418045"/>
                      <a:pt x="584002" y="358778"/>
                    </a:cubicBezTo>
                    <a:cubicBezTo>
                      <a:pt x="647502" y="299511"/>
                      <a:pt x="422606" y="501124"/>
                      <a:pt x="485577" y="473078"/>
                    </a:cubicBezTo>
                    <a:cubicBezTo>
                      <a:pt x="548548" y="445032"/>
                      <a:pt x="932194" y="221724"/>
                      <a:pt x="961827" y="190503"/>
                    </a:cubicBezTo>
                    <a:cubicBezTo>
                      <a:pt x="991460" y="159282"/>
                      <a:pt x="676606" y="288928"/>
                      <a:pt x="663377" y="285753"/>
                    </a:cubicBezTo>
                    <a:cubicBezTo>
                      <a:pt x="650148" y="282578"/>
                      <a:pt x="897798" y="175686"/>
                      <a:pt x="882452" y="171453"/>
                    </a:cubicBezTo>
                    <a:cubicBezTo>
                      <a:pt x="867106" y="167220"/>
                      <a:pt x="516798" y="284695"/>
                      <a:pt x="571302" y="260353"/>
                    </a:cubicBezTo>
                    <a:cubicBezTo>
                      <a:pt x="625806" y="236011"/>
                      <a:pt x="1208948" y="1061"/>
                      <a:pt x="123487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65DB44B7-C5A3-EFCD-5EBE-D9F73EC99ADA}"/>
                  </a:ext>
                </a:extLst>
              </p:cNvPr>
              <p:cNvSpPr/>
              <p:nvPr/>
            </p:nvSpPr>
            <p:spPr>
              <a:xfrm>
                <a:off x="5093991" y="1741976"/>
                <a:ext cx="1517177" cy="615163"/>
              </a:xfrm>
              <a:custGeom>
                <a:avLst/>
                <a:gdLst>
                  <a:gd name="connsiteX0" fmla="*/ 1513184 w 1517177"/>
                  <a:gd name="connsiteY0" fmla="*/ 4274 h 615163"/>
                  <a:gd name="connsiteX1" fmla="*/ 417809 w 1517177"/>
                  <a:gd name="connsiteY1" fmla="*/ 423374 h 615163"/>
                  <a:gd name="connsiteX2" fmla="*/ 621009 w 1517177"/>
                  <a:gd name="connsiteY2" fmla="*/ 347174 h 615163"/>
                  <a:gd name="connsiteX3" fmla="*/ 1884 w 1517177"/>
                  <a:gd name="connsiteY3" fmla="*/ 613874 h 615163"/>
                  <a:gd name="connsiteX4" fmla="*/ 443209 w 1517177"/>
                  <a:gd name="connsiteY4" fmla="*/ 439249 h 615163"/>
                  <a:gd name="connsiteX5" fmla="*/ 862309 w 1517177"/>
                  <a:gd name="connsiteY5" fmla="*/ 226524 h 615163"/>
                  <a:gd name="connsiteX6" fmla="*/ 716259 w 1517177"/>
                  <a:gd name="connsiteY6" fmla="*/ 264624 h 615163"/>
                  <a:gd name="connsiteX7" fmla="*/ 1132184 w 1517177"/>
                  <a:gd name="connsiteY7" fmla="*/ 134449 h 615163"/>
                  <a:gd name="connsiteX8" fmla="*/ 798809 w 1517177"/>
                  <a:gd name="connsiteY8" fmla="*/ 201124 h 615163"/>
                  <a:gd name="connsiteX9" fmla="*/ 1513184 w 1517177"/>
                  <a:gd name="connsiteY9" fmla="*/ 4274 h 6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7177" h="615163">
                    <a:moveTo>
                      <a:pt x="1513184" y="4274"/>
                    </a:moveTo>
                    <a:cubicBezTo>
                      <a:pt x="1449684" y="41316"/>
                      <a:pt x="566505" y="366224"/>
                      <a:pt x="417809" y="423374"/>
                    </a:cubicBezTo>
                    <a:cubicBezTo>
                      <a:pt x="269113" y="480524"/>
                      <a:pt x="690330" y="315424"/>
                      <a:pt x="621009" y="347174"/>
                    </a:cubicBezTo>
                    <a:cubicBezTo>
                      <a:pt x="551688" y="378924"/>
                      <a:pt x="31517" y="598528"/>
                      <a:pt x="1884" y="613874"/>
                    </a:cubicBezTo>
                    <a:cubicBezTo>
                      <a:pt x="-27749" y="629220"/>
                      <a:pt x="299805" y="503807"/>
                      <a:pt x="443209" y="439249"/>
                    </a:cubicBezTo>
                    <a:cubicBezTo>
                      <a:pt x="586613" y="374691"/>
                      <a:pt x="816801" y="255628"/>
                      <a:pt x="862309" y="226524"/>
                    </a:cubicBezTo>
                    <a:cubicBezTo>
                      <a:pt x="907817" y="197420"/>
                      <a:pt x="671280" y="279970"/>
                      <a:pt x="716259" y="264624"/>
                    </a:cubicBezTo>
                    <a:cubicBezTo>
                      <a:pt x="761238" y="249278"/>
                      <a:pt x="1118426" y="145032"/>
                      <a:pt x="1132184" y="134449"/>
                    </a:cubicBezTo>
                    <a:cubicBezTo>
                      <a:pt x="1145942" y="123866"/>
                      <a:pt x="734780" y="219645"/>
                      <a:pt x="798809" y="201124"/>
                    </a:cubicBezTo>
                    <a:cubicBezTo>
                      <a:pt x="862838" y="182603"/>
                      <a:pt x="1576684" y="-32768"/>
                      <a:pt x="1513184" y="4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34CB08A0-81A2-833D-18A0-513AC4C7E227}"/>
                  </a:ext>
                </a:extLst>
              </p:cNvPr>
              <p:cNvSpPr/>
              <p:nvPr/>
            </p:nvSpPr>
            <p:spPr>
              <a:xfrm>
                <a:off x="5225452" y="1866900"/>
                <a:ext cx="1226148" cy="1381584"/>
              </a:xfrm>
              <a:custGeom>
                <a:avLst/>
                <a:gdLst>
                  <a:gd name="connsiteX0" fmla="*/ 1226148 w 1226148"/>
                  <a:gd name="connsiteY0" fmla="*/ 0 h 1381584"/>
                  <a:gd name="connsiteX1" fmla="*/ 264123 w 1226148"/>
                  <a:gd name="connsiteY1" fmla="*/ 82550 h 1381584"/>
                  <a:gd name="connsiteX2" fmla="*/ 492723 w 1226148"/>
                  <a:gd name="connsiteY2" fmla="*/ 73025 h 1381584"/>
                  <a:gd name="connsiteX3" fmla="*/ 105373 w 1226148"/>
                  <a:gd name="connsiteY3" fmla="*/ 314325 h 1381584"/>
                  <a:gd name="connsiteX4" fmla="*/ 251423 w 1226148"/>
                  <a:gd name="connsiteY4" fmla="*/ 231775 h 1381584"/>
                  <a:gd name="connsiteX5" fmla="*/ 86323 w 1226148"/>
                  <a:gd name="connsiteY5" fmla="*/ 603250 h 1381584"/>
                  <a:gd name="connsiteX6" fmla="*/ 149823 w 1226148"/>
                  <a:gd name="connsiteY6" fmla="*/ 412750 h 1381584"/>
                  <a:gd name="connsiteX7" fmla="*/ 598 w 1226148"/>
                  <a:gd name="connsiteY7" fmla="*/ 1143000 h 1381584"/>
                  <a:gd name="connsiteX8" fmla="*/ 95848 w 1226148"/>
                  <a:gd name="connsiteY8" fmla="*/ 876300 h 1381584"/>
                  <a:gd name="connsiteX9" fmla="*/ 54573 w 1226148"/>
                  <a:gd name="connsiteY9" fmla="*/ 1381125 h 1381584"/>
                  <a:gd name="connsiteX10" fmla="*/ 114898 w 1226148"/>
                  <a:gd name="connsiteY10" fmla="*/ 949325 h 1381584"/>
                  <a:gd name="connsiteX11" fmla="*/ 356198 w 1226148"/>
                  <a:gd name="connsiteY11" fmla="*/ 107950 h 1381584"/>
                  <a:gd name="connsiteX12" fmla="*/ 372073 w 1226148"/>
                  <a:gd name="connsiteY12" fmla="*/ 152400 h 1381584"/>
                  <a:gd name="connsiteX13" fmla="*/ 597498 w 1226148"/>
                  <a:gd name="connsiteY13" fmla="*/ 44450 h 1381584"/>
                  <a:gd name="connsiteX14" fmla="*/ 413348 w 1226148"/>
                  <a:gd name="connsiteY14" fmla="*/ 50800 h 1381584"/>
                  <a:gd name="connsiteX15" fmla="*/ 1226148 w 1226148"/>
                  <a:gd name="connsiteY15" fmla="*/ 0 h 1381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6148" h="1381584">
                    <a:moveTo>
                      <a:pt x="1226148" y="0"/>
                    </a:moveTo>
                    <a:lnTo>
                      <a:pt x="264123" y="82550"/>
                    </a:lnTo>
                    <a:cubicBezTo>
                      <a:pt x="141886" y="94721"/>
                      <a:pt x="519181" y="34396"/>
                      <a:pt x="492723" y="73025"/>
                    </a:cubicBezTo>
                    <a:cubicBezTo>
                      <a:pt x="466265" y="111654"/>
                      <a:pt x="145590" y="287867"/>
                      <a:pt x="105373" y="314325"/>
                    </a:cubicBezTo>
                    <a:cubicBezTo>
                      <a:pt x="65156" y="340783"/>
                      <a:pt x="254598" y="183621"/>
                      <a:pt x="251423" y="231775"/>
                    </a:cubicBezTo>
                    <a:cubicBezTo>
                      <a:pt x="248248" y="279929"/>
                      <a:pt x="103256" y="573088"/>
                      <a:pt x="86323" y="603250"/>
                    </a:cubicBezTo>
                    <a:cubicBezTo>
                      <a:pt x="69390" y="633412"/>
                      <a:pt x="164111" y="322792"/>
                      <a:pt x="149823" y="412750"/>
                    </a:cubicBezTo>
                    <a:cubicBezTo>
                      <a:pt x="135535" y="502708"/>
                      <a:pt x="9594" y="1065742"/>
                      <a:pt x="598" y="1143000"/>
                    </a:cubicBezTo>
                    <a:cubicBezTo>
                      <a:pt x="-8398" y="1220258"/>
                      <a:pt x="86852" y="836613"/>
                      <a:pt x="95848" y="876300"/>
                    </a:cubicBezTo>
                    <a:cubicBezTo>
                      <a:pt x="104844" y="915987"/>
                      <a:pt x="51398" y="1368954"/>
                      <a:pt x="54573" y="1381125"/>
                    </a:cubicBezTo>
                    <a:cubicBezTo>
                      <a:pt x="57748" y="1393296"/>
                      <a:pt x="64627" y="1161521"/>
                      <a:pt x="114898" y="949325"/>
                    </a:cubicBezTo>
                    <a:cubicBezTo>
                      <a:pt x="165169" y="737129"/>
                      <a:pt x="313336" y="240771"/>
                      <a:pt x="356198" y="107950"/>
                    </a:cubicBezTo>
                    <a:cubicBezTo>
                      <a:pt x="399060" y="-24871"/>
                      <a:pt x="331856" y="162983"/>
                      <a:pt x="372073" y="152400"/>
                    </a:cubicBezTo>
                    <a:cubicBezTo>
                      <a:pt x="412290" y="141817"/>
                      <a:pt x="590619" y="61383"/>
                      <a:pt x="597498" y="44450"/>
                    </a:cubicBezTo>
                    <a:cubicBezTo>
                      <a:pt x="604377" y="27517"/>
                      <a:pt x="413348" y="50800"/>
                      <a:pt x="413348" y="50800"/>
                    </a:cubicBezTo>
                    <a:lnTo>
                      <a:pt x="1226148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B216A914-9402-1759-AF0C-F78CD9D6159C}"/>
                  </a:ext>
                </a:extLst>
              </p:cNvPr>
              <p:cNvSpPr/>
              <p:nvPr/>
            </p:nvSpPr>
            <p:spPr>
              <a:xfrm>
                <a:off x="5313691" y="2814482"/>
                <a:ext cx="116406" cy="1295256"/>
              </a:xfrm>
              <a:custGeom>
                <a:avLst/>
                <a:gdLst>
                  <a:gd name="connsiteX0" fmla="*/ 93334 w 116406"/>
                  <a:gd name="connsiteY0" fmla="*/ 1743 h 1295256"/>
                  <a:gd name="connsiteX1" fmla="*/ 67934 w 116406"/>
                  <a:gd name="connsiteY1" fmla="*/ 474818 h 1295256"/>
                  <a:gd name="connsiteX2" fmla="*/ 45709 w 116406"/>
                  <a:gd name="connsiteY2" fmla="*/ 360518 h 1295256"/>
                  <a:gd name="connsiteX3" fmla="*/ 80634 w 116406"/>
                  <a:gd name="connsiteY3" fmla="*/ 935193 h 1295256"/>
                  <a:gd name="connsiteX4" fmla="*/ 42534 w 116406"/>
                  <a:gd name="connsiteY4" fmla="*/ 728818 h 1295256"/>
                  <a:gd name="connsiteX5" fmla="*/ 115559 w 116406"/>
                  <a:gd name="connsiteY5" fmla="*/ 1284443 h 1295256"/>
                  <a:gd name="connsiteX6" fmla="*/ 77459 w 116406"/>
                  <a:gd name="connsiteY6" fmla="*/ 1027268 h 1295256"/>
                  <a:gd name="connsiteX7" fmla="*/ 4434 w 116406"/>
                  <a:gd name="connsiteY7" fmla="*/ 211293 h 1295256"/>
                  <a:gd name="connsiteX8" fmla="*/ 10784 w 116406"/>
                  <a:gd name="connsiteY8" fmla="*/ 544668 h 1295256"/>
                  <a:gd name="connsiteX9" fmla="*/ 33009 w 116406"/>
                  <a:gd name="connsiteY9" fmla="*/ 182718 h 1295256"/>
                  <a:gd name="connsiteX10" fmla="*/ 45709 w 116406"/>
                  <a:gd name="connsiteY10" fmla="*/ 309718 h 1295256"/>
                  <a:gd name="connsiteX11" fmla="*/ 93334 w 116406"/>
                  <a:gd name="connsiteY11" fmla="*/ 1743 h 129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406" h="1295256">
                    <a:moveTo>
                      <a:pt x="93334" y="1743"/>
                    </a:moveTo>
                    <a:cubicBezTo>
                      <a:pt x="97038" y="29260"/>
                      <a:pt x="75871" y="415022"/>
                      <a:pt x="67934" y="474818"/>
                    </a:cubicBezTo>
                    <a:cubicBezTo>
                      <a:pt x="59997" y="534614"/>
                      <a:pt x="43592" y="283789"/>
                      <a:pt x="45709" y="360518"/>
                    </a:cubicBezTo>
                    <a:cubicBezTo>
                      <a:pt x="47826" y="437247"/>
                      <a:pt x="81163" y="873810"/>
                      <a:pt x="80634" y="935193"/>
                    </a:cubicBezTo>
                    <a:cubicBezTo>
                      <a:pt x="80105" y="996576"/>
                      <a:pt x="36713" y="670610"/>
                      <a:pt x="42534" y="728818"/>
                    </a:cubicBezTo>
                    <a:cubicBezTo>
                      <a:pt x="48355" y="787026"/>
                      <a:pt x="109738" y="1234701"/>
                      <a:pt x="115559" y="1284443"/>
                    </a:cubicBezTo>
                    <a:cubicBezTo>
                      <a:pt x="121380" y="1334185"/>
                      <a:pt x="95980" y="1206126"/>
                      <a:pt x="77459" y="1027268"/>
                    </a:cubicBezTo>
                    <a:cubicBezTo>
                      <a:pt x="58938" y="848410"/>
                      <a:pt x="15547" y="291726"/>
                      <a:pt x="4434" y="211293"/>
                    </a:cubicBezTo>
                    <a:cubicBezTo>
                      <a:pt x="-6679" y="130860"/>
                      <a:pt x="6022" y="549430"/>
                      <a:pt x="10784" y="544668"/>
                    </a:cubicBezTo>
                    <a:cubicBezTo>
                      <a:pt x="15546" y="539906"/>
                      <a:pt x="27188" y="221876"/>
                      <a:pt x="33009" y="182718"/>
                    </a:cubicBezTo>
                    <a:cubicBezTo>
                      <a:pt x="38830" y="143560"/>
                      <a:pt x="35126" y="338293"/>
                      <a:pt x="45709" y="309718"/>
                    </a:cubicBezTo>
                    <a:cubicBezTo>
                      <a:pt x="56292" y="281143"/>
                      <a:pt x="89630" y="-25774"/>
                      <a:pt x="93334" y="17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AD7E4BBA-E661-BF96-0DA7-95B89B41A13E}"/>
                  </a:ext>
                </a:extLst>
              </p:cNvPr>
              <p:cNvSpPr/>
              <p:nvPr/>
            </p:nvSpPr>
            <p:spPr>
              <a:xfrm>
                <a:off x="4940300" y="1545241"/>
                <a:ext cx="1787525" cy="610602"/>
              </a:xfrm>
              <a:custGeom>
                <a:avLst/>
                <a:gdLst>
                  <a:gd name="connsiteX0" fmla="*/ 1787525 w 1787525"/>
                  <a:gd name="connsiteY0" fmla="*/ 29559 h 610602"/>
                  <a:gd name="connsiteX1" fmla="*/ 984250 w 1787525"/>
                  <a:gd name="connsiteY1" fmla="*/ 45434 h 610602"/>
                  <a:gd name="connsiteX2" fmla="*/ 485775 w 1787525"/>
                  <a:gd name="connsiteY2" fmla="*/ 232759 h 610602"/>
                  <a:gd name="connsiteX3" fmla="*/ 609600 w 1787525"/>
                  <a:gd name="connsiteY3" fmla="*/ 213709 h 610602"/>
                  <a:gd name="connsiteX4" fmla="*/ 0 w 1787525"/>
                  <a:gd name="connsiteY4" fmla="*/ 610584 h 610602"/>
                  <a:gd name="connsiteX5" fmla="*/ 606425 w 1787525"/>
                  <a:gd name="connsiteY5" fmla="*/ 229584 h 610602"/>
                  <a:gd name="connsiteX6" fmla="*/ 1012825 w 1787525"/>
                  <a:gd name="connsiteY6" fmla="*/ 16859 h 610602"/>
                  <a:gd name="connsiteX7" fmla="*/ 904875 w 1787525"/>
                  <a:gd name="connsiteY7" fmla="*/ 13684 h 610602"/>
                  <a:gd name="connsiteX8" fmla="*/ 1787525 w 1787525"/>
                  <a:gd name="connsiteY8" fmla="*/ 29559 h 61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7525" h="610602">
                    <a:moveTo>
                      <a:pt x="1787525" y="29559"/>
                    </a:moveTo>
                    <a:cubicBezTo>
                      <a:pt x="1494366" y="20563"/>
                      <a:pt x="1201208" y="11567"/>
                      <a:pt x="984250" y="45434"/>
                    </a:cubicBezTo>
                    <a:cubicBezTo>
                      <a:pt x="767292" y="79301"/>
                      <a:pt x="548217" y="204713"/>
                      <a:pt x="485775" y="232759"/>
                    </a:cubicBezTo>
                    <a:cubicBezTo>
                      <a:pt x="423333" y="260805"/>
                      <a:pt x="690562" y="150738"/>
                      <a:pt x="609600" y="213709"/>
                    </a:cubicBezTo>
                    <a:cubicBezTo>
                      <a:pt x="528638" y="276680"/>
                      <a:pt x="529" y="607938"/>
                      <a:pt x="0" y="610584"/>
                    </a:cubicBezTo>
                    <a:cubicBezTo>
                      <a:pt x="-529" y="613230"/>
                      <a:pt x="437621" y="328538"/>
                      <a:pt x="606425" y="229584"/>
                    </a:cubicBezTo>
                    <a:cubicBezTo>
                      <a:pt x="775229" y="130630"/>
                      <a:pt x="963083" y="52842"/>
                      <a:pt x="1012825" y="16859"/>
                    </a:cubicBezTo>
                    <a:cubicBezTo>
                      <a:pt x="1062567" y="-19124"/>
                      <a:pt x="904875" y="13684"/>
                      <a:pt x="904875" y="13684"/>
                    </a:cubicBezTo>
                    <a:lnTo>
                      <a:pt x="1787525" y="2955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F7BD86BD-1C8F-0C80-96B6-3FC9DF4704B6}"/>
                  </a:ext>
                </a:extLst>
              </p:cNvPr>
              <p:cNvSpPr/>
              <p:nvPr/>
            </p:nvSpPr>
            <p:spPr>
              <a:xfrm>
                <a:off x="5353707" y="1628580"/>
                <a:ext cx="1256348" cy="363741"/>
              </a:xfrm>
              <a:custGeom>
                <a:avLst/>
                <a:gdLst>
                  <a:gd name="connsiteX0" fmla="*/ 1253468 w 1256348"/>
                  <a:gd name="connsiteY0" fmla="*/ 85920 h 363741"/>
                  <a:gd name="connsiteX1" fmla="*/ 796268 w 1256348"/>
                  <a:gd name="connsiteY1" fmla="*/ 47820 h 363741"/>
                  <a:gd name="connsiteX2" fmla="*/ 15218 w 1256348"/>
                  <a:gd name="connsiteY2" fmla="*/ 358970 h 363741"/>
                  <a:gd name="connsiteX3" fmla="*/ 259693 w 1256348"/>
                  <a:gd name="connsiteY3" fmla="*/ 244670 h 363741"/>
                  <a:gd name="connsiteX4" fmla="*/ 729593 w 1256348"/>
                  <a:gd name="connsiteY4" fmla="*/ 28770 h 363741"/>
                  <a:gd name="connsiteX5" fmla="*/ 634343 w 1256348"/>
                  <a:gd name="connsiteY5" fmla="*/ 57345 h 363741"/>
                  <a:gd name="connsiteX6" fmla="*/ 970893 w 1256348"/>
                  <a:gd name="connsiteY6" fmla="*/ 31945 h 363741"/>
                  <a:gd name="connsiteX7" fmla="*/ 989943 w 1256348"/>
                  <a:gd name="connsiteY7" fmla="*/ 195 h 363741"/>
                  <a:gd name="connsiteX8" fmla="*/ 1253468 w 1256348"/>
                  <a:gd name="connsiteY8" fmla="*/ 85920 h 36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6348" h="363741">
                    <a:moveTo>
                      <a:pt x="1253468" y="85920"/>
                    </a:moveTo>
                    <a:cubicBezTo>
                      <a:pt x="1221189" y="93857"/>
                      <a:pt x="1002643" y="2312"/>
                      <a:pt x="796268" y="47820"/>
                    </a:cubicBezTo>
                    <a:cubicBezTo>
                      <a:pt x="589893" y="93328"/>
                      <a:pt x="104647" y="326162"/>
                      <a:pt x="15218" y="358970"/>
                    </a:cubicBezTo>
                    <a:cubicBezTo>
                      <a:pt x="-74211" y="391778"/>
                      <a:pt x="259693" y="244670"/>
                      <a:pt x="259693" y="244670"/>
                    </a:cubicBezTo>
                    <a:lnTo>
                      <a:pt x="729593" y="28770"/>
                    </a:lnTo>
                    <a:cubicBezTo>
                      <a:pt x="792035" y="-2451"/>
                      <a:pt x="594126" y="56816"/>
                      <a:pt x="634343" y="57345"/>
                    </a:cubicBezTo>
                    <a:cubicBezTo>
                      <a:pt x="674560" y="57874"/>
                      <a:pt x="911626" y="41470"/>
                      <a:pt x="970893" y="31945"/>
                    </a:cubicBezTo>
                    <a:cubicBezTo>
                      <a:pt x="1030160" y="22420"/>
                      <a:pt x="942847" y="-2451"/>
                      <a:pt x="989943" y="195"/>
                    </a:cubicBezTo>
                    <a:cubicBezTo>
                      <a:pt x="1037039" y="2841"/>
                      <a:pt x="1285747" y="77983"/>
                      <a:pt x="1253468" y="85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121D3637-7AEC-503E-B53A-1B137978D9EB}"/>
                  </a:ext>
                </a:extLst>
              </p:cNvPr>
              <p:cNvSpPr/>
              <p:nvPr/>
            </p:nvSpPr>
            <p:spPr>
              <a:xfrm>
                <a:off x="5362199" y="1266406"/>
                <a:ext cx="1306694" cy="421400"/>
              </a:xfrm>
              <a:custGeom>
                <a:avLst/>
                <a:gdLst>
                  <a:gd name="connsiteX0" fmla="*/ 1305301 w 1306694"/>
                  <a:gd name="connsiteY0" fmla="*/ 60744 h 421400"/>
                  <a:gd name="connsiteX1" fmla="*/ 581401 w 1306694"/>
                  <a:gd name="connsiteY1" fmla="*/ 82969 h 421400"/>
                  <a:gd name="connsiteX2" fmla="*/ 3551 w 1306694"/>
                  <a:gd name="connsiteY2" fmla="*/ 419519 h 421400"/>
                  <a:gd name="connsiteX3" fmla="*/ 359151 w 1306694"/>
                  <a:gd name="connsiteY3" fmla="*/ 209969 h 421400"/>
                  <a:gd name="connsiteX4" fmla="*/ 787776 w 1306694"/>
                  <a:gd name="connsiteY4" fmla="*/ 13119 h 421400"/>
                  <a:gd name="connsiteX5" fmla="*/ 765551 w 1306694"/>
                  <a:gd name="connsiteY5" fmla="*/ 22644 h 421400"/>
                  <a:gd name="connsiteX6" fmla="*/ 1305301 w 1306694"/>
                  <a:gd name="connsiteY6" fmla="*/ 60744 h 4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6694" h="421400">
                    <a:moveTo>
                      <a:pt x="1305301" y="60744"/>
                    </a:moveTo>
                    <a:cubicBezTo>
                      <a:pt x="1274609" y="70798"/>
                      <a:pt x="798359" y="23173"/>
                      <a:pt x="581401" y="82969"/>
                    </a:cubicBezTo>
                    <a:cubicBezTo>
                      <a:pt x="364443" y="142765"/>
                      <a:pt x="40593" y="398352"/>
                      <a:pt x="3551" y="419519"/>
                    </a:cubicBezTo>
                    <a:cubicBezTo>
                      <a:pt x="-33491" y="440686"/>
                      <a:pt x="228447" y="277702"/>
                      <a:pt x="359151" y="209969"/>
                    </a:cubicBezTo>
                    <a:cubicBezTo>
                      <a:pt x="489855" y="142236"/>
                      <a:pt x="720043" y="44340"/>
                      <a:pt x="787776" y="13119"/>
                    </a:cubicBezTo>
                    <a:cubicBezTo>
                      <a:pt x="855509" y="-18102"/>
                      <a:pt x="680884" y="15236"/>
                      <a:pt x="765551" y="22644"/>
                    </a:cubicBezTo>
                    <a:cubicBezTo>
                      <a:pt x="850218" y="30052"/>
                      <a:pt x="1335993" y="50690"/>
                      <a:pt x="1305301" y="607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E9E8EA7C-5F5E-4813-6106-CDA49040B183}"/>
                  </a:ext>
                </a:extLst>
              </p:cNvPr>
              <p:cNvSpPr/>
              <p:nvPr/>
            </p:nvSpPr>
            <p:spPr>
              <a:xfrm>
                <a:off x="4749061" y="1103481"/>
                <a:ext cx="1751386" cy="920007"/>
              </a:xfrm>
              <a:custGeom>
                <a:avLst/>
                <a:gdLst>
                  <a:gd name="connsiteX0" fmla="*/ 1743814 w 1751386"/>
                  <a:gd name="connsiteY0" fmla="*/ 7769 h 920007"/>
                  <a:gd name="connsiteX1" fmla="*/ 740514 w 1751386"/>
                  <a:gd name="connsiteY1" fmla="*/ 242719 h 920007"/>
                  <a:gd name="connsiteX2" fmla="*/ 61064 w 1751386"/>
                  <a:gd name="connsiteY2" fmla="*/ 868194 h 920007"/>
                  <a:gd name="connsiteX3" fmla="*/ 130914 w 1751386"/>
                  <a:gd name="connsiteY3" fmla="*/ 798344 h 920007"/>
                  <a:gd name="connsiteX4" fmla="*/ 931014 w 1751386"/>
                  <a:gd name="connsiteY4" fmla="*/ 112544 h 920007"/>
                  <a:gd name="connsiteX5" fmla="*/ 791314 w 1751386"/>
                  <a:gd name="connsiteY5" fmla="*/ 163344 h 920007"/>
                  <a:gd name="connsiteX6" fmla="*/ 1318364 w 1751386"/>
                  <a:gd name="connsiteY6" fmla="*/ 58569 h 920007"/>
                  <a:gd name="connsiteX7" fmla="*/ 1207239 w 1751386"/>
                  <a:gd name="connsiteY7" fmla="*/ 58569 h 920007"/>
                  <a:gd name="connsiteX8" fmla="*/ 1743814 w 1751386"/>
                  <a:gd name="connsiteY8" fmla="*/ 7769 h 92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386" h="920007">
                    <a:moveTo>
                      <a:pt x="1743814" y="7769"/>
                    </a:moveTo>
                    <a:cubicBezTo>
                      <a:pt x="1666027" y="38461"/>
                      <a:pt x="1020972" y="99315"/>
                      <a:pt x="740514" y="242719"/>
                    </a:cubicBezTo>
                    <a:cubicBezTo>
                      <a:pt x="460056" y="386123"/>
                      <a:pt x="162664" y="775590"/>
                      <a:pt x="61064" y="868194"/>
                    </a:cubicBezTo>
                    <a:cubicBezTo>
                      <a:pt x="-40536" y="960798"/>
                      <a:pt x="-14078" y="924286"/>
                      <a:pt x="130914" y="798344"/>
                    </a:cubicBezTo>
                    <a:cubicBezTo>
                      <a:pt x="275906" y="672402"/>
                      <a:pt x="820947" y="218377"/>
                      <a:pt x="931014" y="112544"/>
                    </a:cubicBezTo>
                    <a:cubicBezTo>
                      <a:pt x="1041081" y="6711"/>
                      <a:pt x="726756" y="172340"/>
                      <a:pt x="791314" y="163344"/>
                    </a:cubicBezTo>
                    <a:cubicBezTo>
                      <a:pt x="855872" y="154348"/>
                      <a:pt x="1249043" y="76031"/>
                      <a:pt x="1318364" y="58569"/>
                    </a:cubicBezTo>
                    <a:cubicBezTo>
                      <a:pt x="1387685" y="41107"/>
                      <a:pt x="1138447" y="70740"/>
                      <a:pt x="1207239" y="58569"/>
                    </a:cubicBezTo>
                    <a:cubicBezTo>
                      <a:pt x="1276031" y="46398"/>
                      <a:pt x="1821601" y="-22923"/>
                      <a:pt x="1743814" y="77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C1D20F2E-DE47-CCB2-E07F-56584263195D}"/>
                  </a:ext>
                </a:extLst>
              </p:cNvPr>
              <p:cNvSpPr/>
              <p:nvPr/>
            </p:nvSpPr>
            <p:spPr>
              <a:xfrm>
                <a:off x="5271478" y="3009803"/>
                <a:ext cx="168381" cy="1321556"/>
              </a:xfrm>
              <a:custGeom>
                <a:avLst/>
                <a:gdLst>
                  <a:gd name="connsiteX0" fmla="*/ 33947 w 168381"/>
                  <a:gd name="connsiteY0" fmla="*/ 97 h 1321556"/>
                  <a:gd name="connsiteX1" fmla="*/ 27597 w 168381"/>
                  <a:gd name="connsiteY1" fmla="*/ 654147 h 1321556"/>
                  <a:gd name="connsiteX2" fmla="*/ 18072 w 168381"/>
                  <a:gd name="connsiteY2" fmla="*/ 435072 h 1321556"/>
                  <a:gd name="connsiteX3" fmla="*/ 59347 w 168381"/>
                  <a:gd name="connsiteY3" fmla="*/ 1060547 h 1321556"/>
                  <a:gd name="connsiteX4" fmla="*/ 78397 w 168381"/>
                  <a:gd name="connsiteY4" fmla="*/ 860522 h 1321556"/>
                  <a:gd name="connsiteX5" fmla="*/ 167297 w 168381"/>
                  <a:gd name="connsiteY5" fmla="*/ 1317722 h 1321556"/>
                  <a:gd name="connsiteX6" fmla="*/ 122847 w 168381"/>
                  <a:gd name="connsiteY6" fmla="*/ 1044672 h 1321556"/>
                  <a:gd name="connsiteX7" fmla="*/ 49822 w 168381"/>
                  <a:gd name="connsiteY7" fmla="*/ 450947 h 1321556"/>
                  <a:gd name="connsiteX8" fmla="*/ 11722 w 168381"/>
                  <a:gd name="connsiteY8" fmla="*/ 606522 h 1321556"/>
                  <a:gd name="connsiteX9" fmla="*/ 5372 w 168381"/>
                  <a:gd name="connsiteY9" fmla="*/ 438247 h 1321556"/>
                  <a:gd name="connsiteX10" fmla="*/ 2197 w 168381"/>
                  <a:gd name="connsiteY10" fmla="*/ 603347 h 1321556"/>
                  <a:gd name="connsiteX11" fmla="*/ 33947 w 168381"/>
                  <a:gd name="connsiteY11" fmla="*/ 97 h 132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81" h="1321556">
                    <a:moveTo>
                      <a:pt x="33947" y="97"/>
                    </a:moveTo>
                    <a:cubicBezTo>
                      <a:pt x="38180" y="8564"/>
                      <a:pt x="30243" y="581651"/>
                      <a:pt x="27597" y="654147"/>
                    </a:cubicBezTo>
                    <a:cubicBezTo>
                      <a:pt x="24951" y="726643"/>
                      <a:pt x="12780" y="367339"/>
                      <a:pt x="18072" y="435072"/>
                    </a:cubicBezTo>
                    <a:cubicBezTo>
                      <a:pt x="23364" y="502805"/>
                      <a:pt x="49293" y="989639"/>
                      <a:pt x="59347" y="1060547"/>
                    </a:cubicBezTo>
                    <a:cubicBezTo>
                      <a:pt x="69401" y="1131455"/>
                      <a:pt x="60405" y="817659"/>
                      <a:pt x="78397" y="860522"/>
                    </a:cubicBezTo>
                    <a:cubicBezTo>
                      <a:pt x="96389" y="903385"/>
                      <a:pt x="159889" y="1287030"/>
                      <a:pt x="167297" y="1317722"/>
                    </a:cubicBezTo>
                    <a:cubicBezTo>
                      <a:pt x="174705" y="1348414"/>
                      <a:pt x="142426" y="1189134"/>
                      <a:pt x="122847" y="1044672"/>
                    </a:cubicBezTo>
                    <a:cubicBezTo>
                      <a:pt x="103268" y="900210"/>
                      <a:pt x="68343" y="523972"/>
                      <a:pt x="49822" y="450947"/>
                    </a:cubicBezTo>
                    <a:cubicBezTo>
                      <a:pt x="31301" y="377922"/>
                      <a:pt x="19130" y="608639"/>
                      <a:pt x="11722" y="606522"/>
                    </a:cubicBezTo>
                    <a:cubicBezTo>
                      <a:pt x="4314" y="604405"/>
                      <a:pt x="6959" y="438776"/>
                      <a:pt x="5372" y="438247"/>
                    </a:cubicBezTo>
                    <a:cubicBezTo>
                      <a:pt x="3785" y="437718"/>
                      <a:pt x="-3624" y="671080"/>
                      <a:pt x="2197" y="603347"/>
                    </a:cubicBezTo>
                    <a:cubicBezTo>
                      <a:pt x="8018" y="535614"/>
                      <a:pt x="29714" y="-8370"/>
                      <a:pt x="33947" y="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EA49DE4D-2D83-0DEB-2551-0AA190C753B0}"/>
                  </a:ext>
                </a:extLst>
              </p:cNvPr>
              <p:cNvSpPr/>
              <p:nvPr/>
            </p:nvSpPr>
            <p:spPr>
              <a:xfrm>
                <a:off x="5595776" y="796888"/>
                <a:ext cx="989632" cy="167601"/>
              </a:xfrm>
              <a:custGeom>
                <a:avLst/>
                <a:gdLst>
                  <a:gd name="connsiteX0" fmla="*/ 989174 w 989632"/>
                  <a:gd name="connsiteY0" fmla="*/ 101637 h 167601"/>
                  <a:gd name="connsiteX1" fmla="*/ 471649 w 989632"/>
                  <a:gd name="connsiteY1" fmla="*/ 41312 h 167601"/>
                  <a:gd name="connsiteX2" fmla="*/ 4924 w 989632"/>
                  <a:gd name="connsiteY2" fmla="*/ 165137 h 167601"/>
                  <a:gd name="connsiteX3" fmla="*/ 246224 w 989632"/>
                  <a:gd name="connsiteY3" fmla="*/ 114337 h 167601"/>
                  <a:gd name="connsiteX4" fmla="*/ 557374 w 989632"/>
                  <a:gd name="connsiteY4" fmla="*/ 37 h 167601"/>
                  <a:gd name="connsiteX5" fmla="*/ 989174 w 989632"/>
                  <a:gd name="connsiteY5" fmla="*/ 101637 h 16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9632" h="167601">
                    <a:moveTo>
                      <a:pt x="989174" y="101637"/>
                    </a:moveTo>
                    <a:cubicBezTo>
                      <a:pt x="974886" y="108516"/>
                      <a:pt x="635691" y="30729"/>
                      <a:pt x="471649" y="41312"/>
                    </a:cubicBezTo>
                    <a:cubicBezTo>
                      <a:pt x="307607" y="51895"/>
                      <a:pt x="42495" y="152966"/>
                      <a:pt x="4924" y="165137"/>
                    </a:cubicBezTo>
                    <a:cubicBezTo>
                      <a:pt x="-32647" y="177308"/>
                      <a:pt x="154149" y="141854"/>
                      <a:pt x="246224" y="114337"/>
                    </a:cubicBezTo>
                    <a:cubicBezTo>
                      <a:pt x="338299" y="86820"/>
                      <a:pt x="434607" y="-2080"/>
                      <a:pt x="557374" y="37"/>
                    </a:cubicBezTo>
                    <a:cubicBezTo>
                      <a:pt x="680141" y="2154"/>
                      <a:pt x="1003462" y="94758"/>
                      <a:pt x="989174" y="1016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7FFEEC2A-46D9-0954-3D54-4ED286452157}"/>
                  </a:ext>
                </a:extLst>
              </p:cNvPr>
              <p:cNvSpPr/>
              <p:nvPr/>
            </p:nvSpPr>
            <p:spPr>
              <a:xfrm>
                <a:off x="5049333" y="969252"/>
                <a:ext cx="707990" cy="412570"/>
              </a:xfrm>
              <a:custGeom>
                <a:avLst/>
                <a:gdLst>
                  <a:gd name="connsiteX0" fmla="*/ 703767 w 707990"/>
                  <a:gd name="connsiteY0" fmla="*/ 5473 h 412570"/>
                  <a:gd name="connsiteX1" fmla="*/ 24317 w 707990"/>
                  <a:gd name="connsiteY1" fmla="*/ 395998 h 412570"/>
                  <a:gd name="connsiteX2" fmla="*/ 179892 w 707990"/>
                  <a:gd name="connsiteY2" fmla="*/ 319798 h 412570"/>
                  <a:gd name="connsiteX3" fmla="*/ 459292 w 707990"/>
                  <a:gd name="connsiteY3" fmla="*/ 132473 h 412570"/>
                  <a:gd name="connsiteX4" fmla="*/ 319592 w 707990"/>
                  <a:gd name="connsiteY4" fmla="*/ 164223 h 412570"/>
                  <a:gd name="connsiteX5" fmla="*/ 703767 w 707990"/>
                  <a:gd name="connsiteY5" fmla="*/ 5473 h 41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7990" h="412570">
                    <a:moveTo>
                      <a:pt x="703767" y="5473"/>
                    </a:moveTo>
                    <a:cubicBezTo>
                      <a:pt x="654554" y="44102"/>
                      <a:pt x="111629" y="343611"/>
                      <a:pt x="24317" y="395998"/>
                    </a:cubicBezTo>
                    <a:cubicBezTo>
                      <a:pt x="-62995" y="448385"/>
                      <a:pt x="107396" y="363719"/>
                      <a:pt x="179892" y="319798"/>
                    </a:cubicBezTo>
                    <a:cubicBezTo>
                      <a:pt x="252388" y="275877"/>
                      <a:pt x="436009" y="158402"/>
                      <a:pt x="459292" y="132473"/>
                    </a:cubicBezTo>
                    <a:cubicBezTo>
                      <a:pt x="482575" y="106544"/>
                      <a:pt x="282550" y="183802"/>
                      <a:pt x="319592" y="164223"/>
                    </a:cubicBezTo>
                    <a:cubicBezTo>
                      <a:pt x="356634" y="144644"/>
                      <a:pt x="752980" y="-33156"/>
                      <a:pt x="703767" y="54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ABDEE6C9-A6E1-BE44-C709-B1DB9B40F748}"/>
                  </a:ext>
                </a:extLst>
              </p:cNvPr>
              <p:cNvSpPr/>
              <p:nvPr/>
            </p:nvSpPr>
            <p:spPr>
              <a:xfrm>
                <a:off x="4903699" y="1982186"/>
                <a:ext cx="294877" cy="876807"/>
              </a:xfrm>
              <a:custGeom>
                <a:avLst/>
                <a:gdLst>
                  <a:gd name="connsiteX0" fmla="*/ 293776 w 294877"/>
                  <a:gd name="connsiteY0" fmla="*/ 11714 h 876807"/>
                  <a:gd name="connsiteX1" fmla="*/ 11201 w 294877"/>
                  <a:gd name="connsiteY1" fmla="*/ 843564 h 876807"/>
                  <a:gd name="connsiteX2" fmla="*/ 68351 w 294877"/>
                  <a:gd name="connsiteY2" fmla="*/ 659414 h 876807"/>
                  <a:gd name="connsiteX3" fmla="*/ 179476 w 294877"/>
                  <a:gd name="connsiteY3" fmla="*/ 170464 h 876807"/>
                  <a:gd name="connsiteX4" fmla="*/ 112801 w 294877"/>
                  <a:gd name="connsiteY4" fmla="*/ 341914 h 876807"/>
                  <a:gd name="connsiteX5" fmla="*/ 293776 w 294877"/>
                  <a:gd name="connsiteY5" fmla="*/ 11714 h 87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877" h="876807">
                    <a:moveTo>
                      <a:pt x="293776" y="11714"/>
                    </a:moveTo>
                    <a:cubicBezTo>
                      <a:pt x="276843" y="95322"/>
                      <a:pt x="48772" y="735614"/>
                      <a:pt x="11201" y="843564"/>
                    </a:cubicBezTo>
                    <a:cubicBezTo>
                      <a:pt x="-26370" y="951514"/>
                      <a:pt x="40305" y="771597"/>
                      <a:pt x="68351" y="659414"/>
                    </a:cubicBezTo>
                    <a:cubicBezTo>
                      <a:pt x="96397" y="547231"/>
                      <a:pt x="172068" y="223381"/>
                      <a:pt x="179476" y="170464"/>
                    </a:cubicBezTo>
                    <a:cubicBezTo>
                      <a:pt x="186884" y="117547"/>
                      <a:pt x="98514" y="365197"/>
                      <a:pt x="112801" y="341914"/>
                    </a:cubicBezTo>
                    <a:cubicBezTo>
                      <a:pt x="127088" y="318631"/>
                      <a:pt x="310709" y="-71894"/>
                      <a:pt x="293776" y="117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DC41351C-B748-FF79-0886-4B3BA7E3FB2C}"/>
                  </a:ext>
                </a:extLst>
              </p:cNvPr>
              <p:cNvSpPr/>
              <p:nvPr/>
            </p:nvSpPr>
            <p:spPr>
              <a:xfrm>
                <a:off x="4743422" y="2040322"/>
                <a:ext cx="152711" cy="1501114"/>
              </a:xfrm>
              <a:custGeom>
                <a:avLst/>
                <a:gdLst>
                  <a:gd name="connsiteX0" fmla="*/ 152428 w 152711"/>
                  <a:gd name="connsiteY0" fmla="*/ 10728 h 1501114"/>
                  <a:gd name="connsiteX1" fmla="*/ 28603 w 152711"/>
                  <a:gd name="connsiteY1" fmla="*/ 788603 h 1501114"/>
                  <a:gd name="connsiteX2" fmla="*/ 12728 w 152711"/>
                  <a:gd name="connsiteY2" fmla="*/ 693353 h 1501114"/>
                  <a:gd name="connsiteX3" fmla="*/ 19078 w 152711"/>
                  <a:gd name="connsiteY3" fmla="*/ 1477578 h 1501114"/>
                  <a:gd name="connsiteX4" fmla="*/ 28 w 152711"/>
                  <a:gd name="connsiteY4" fmla="*/ 1204528 h 1501114"/>
                  <a:gd name="connsiteX5" fmla="*/ 15903 w 152711"/>
                  <a:gd name="connsiteY5" fmla="*/ 280603 h 1501114"/>
                  <a:gd name="connsiteX6" fmla="*/ 57178 w 152711"/>
                  <a:gd name="connsiteY6" fmla="*/ 569528 h 1501114"/>
                  <a:gd name="connsiteX7" fmla="*/ 79403 w 152711"/>
                  <a:gd name="connsiteY7" fmla="*/ 258378 h 1501114"/>
                  <a:gd name="connsiteX8" fmla="*/ 63528 w 152711"/>
                  <a:gd name="connsiteY8" fmla="*/ 328228 h 1501114"/>
                  <a:gd name="connsiteX9" fmla="*/ 152428 w 152711"/>
                  <a:gd name="connsiteY9" fmla="*/ 10728 h 150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711" h="1501114">
                    <a:moveTo>
                      <a:pt x="152428" y="10728"/>
                    </a:moveTo>
                    <a:cubicBezTo>
                      <a:pt x="146607" y="87457"/>
                      <a:pt x="51886" y="674832"/>
                      <a:pt x="28603" y="788603"/>
                    </a:cubicBezTo>
                    <a:cubicBezTo>
                      <a:pt x="5320" y="902374"/>
                      <a:pt x="14315" y="578524"/>
                      <a:pt x="12728" y="693353"/>
                    </a:cubicBezTo>
                    <a:cubicBezTo>
                      <a:pt x="11140" y="808182"/>
                      <a:pt x="21195" y="1392382"/>
                      <a:pt x="19078" y="1477578"/>
                    </a:cubicBezTo>
                    <a:cubicBezTo>
                      <a:pt x="16961" y="1562774"/>
                      <a:pt x="557" y="1404024"/>
                      <a:pt x="28" y="1204528"/>
                    </a:cubicBezTo>
                    <a:cubicBezTo>
                      <a:pt x="-501" y="1005032"/>
                      <a:pt x="6378" y="386436"/>
                      <a:pt x="15903" y="280603"/>
                    </a:cubicBezTo>
                    <a:cubicBezTo>
                      <a:pt x="25428" y="174770"/>
                      <a:pt x="46595" y="573232"/>
                      <a:pt x="57178" y="569528"/>
                    </a:cubicBezTo>
                    <a:cubicBezTo>
                      <a:pt x="67761" y="565824"/>
                      <a:pt x="78345" y="298595"/>
                      <a:pt x="79403" y="258378"/>
                    </a:cubicBezTo>
                    <a:cubicBezTo>
                      <a:pt x="80461" y="218161"/>
                      <a:pt x="54532" y="363682"/>
                      <a:pt x="63528" y="328228"/>
                    </a:cubicBezTo>
                    <a:cubicBezTo>
                      <a:pt x="72524" y="292774"/>
                      <a:pt x="158249" y="-66001"/>
                      <a:pt x="152428" y="107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43E018A3-29C4-3B1D-8016-1956A0A702BB}"/>
                  </a:ext>
                </a:extLst>
              </p:cNvPr>
              <p:cNvSpPr/>
              <p:nvPr/>
            </p:nvSpPr>
            <p:spPr>
              <a:xfrm>
                <a:off x="6323107" y="1849832"/>
                <a:ext cx="281842" cy="382197"/>
              </a:xfrm>
              <a:custGeom>
                <a:avLst/>
                <a:gdLst>
                  <a:gd name="connsiteX0" fmla="*/ 280893 w 281842"/>
                  <a:gd name="connsiteY0" fmla="*/ 1193 h 382197"/>
                  <a:gd name="connsiteX1" fmla="*/ 1493 w 281842"/>
                  <a:gd name="connsiteY1" fmla="*/ 350443 h 382197"/>
                  <a:gd name="connsiteX2" fmla="*/ 169768 w 281842"/>
                  <a:gd name="connsiteY2" fmla="*/ 153593 h 382197"/>
                  <a:gd name="connsiteX3" fmla="*/ 166593 w 281842"/>
                  <a:gd name="connsiteY3" fmla="*/ 382193 h 382197"/>
                  <a:gd name="connsiteX4" fmla="*/ 185643 w 281842"/>
                  <a:gd name="connsiteY4" fmla="*/ 159943 h 382197"/>
                  <a:gd name="connsiteX5" fmla="*/ 96743 w 281842"/>
                  <a:gd name="connsiteY5" fmla="*/ 232968 h 382197"/>
                  <a:gd name="connsiteX6" fmla="*/ 280893 w 281842"/>
                  <a:gd name="connsiteY6" fmla="*/ 1193 h 38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842" h="382197">
                    <a:moveTo>
                      <a:pt x="280893" y="1193"/>
                    </a:moveTo>
                    <a:cubicBezTo>
                      <a:pt x="265018" y="20772"/>
                      <a:pt x="20014" y="325043"/>
                      <a:pt x="1493" y="350443"/>
                    </a:cubicBezTo>
                    <a:cubicBezTo>
                      <a:pt x="-17028" y="375843"/>
                      <a:pt x="142251" y="148301"/>
                      <a:pt x="169768" y="153593"/>
                    </a:cubicBezTo>
                    <a:cubicBezTo>
                      <a:pt x="197285" y="158885"/>
                      <a:pt x="163947" y="381135"/>
                      <a:pt x="166593" y="382193"/>
                    </a:cubicBezTo>
                    <a:cubicBezTo>
                      <a:pt x="169239" y="383251"/>
                      <a:pt x="197285" y="184814"/>
                      <a:pt x="185643" y="159943"/>
                    </a:cubicBezTo>
                    <a:cubicBezTo>
                      <a:pt x="174001" y="135072"/>
                      <a:pt x="85101" y="256781"/>
                      <a:pt x="96743" y="232968"/>
                    </a:cubicBezTo>
                    <a:cubicBezTo>
                      <a:pt x="108385" y="209155"/>
                      <a:pt x="296768" y="-18386"/>
                      <a:pt x="280893" y="11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7E884A0D-8ECC-1AB9-4F31-02D637A334FF}"/>
                  </a:ext>
                </a:extLst>
              </p:cNvPr>
              <p:cNvSpPr/>
              <p:nvPr/>
            </p:nvSpPr>
            <p:spPr>
              <a:xfrm>
                <a:off x="6616892" y="1792305"/>
                <a:ext cx="816468" cy="589187"/>
              </a:xfrm>
              <a:custGeom>
                <a:avLst/>
                <a:gdLst>
                  <a:gd name="connsiteX0" fmla="*/ 9333 w 816468"/>
                  <a:gd name="connsiteY0" fmla="*/ 185720 h 589187"/>
                  <a:gd name="connsiteX1" fmla="*/ 428433 w 816468"/>
                  <a:gd name="connsiteY1" fmla="*/ 487345 h 589187"/>
                  <a:gd name="connsiteX2" fmla="*/ 361758 w 816468"/>
                  <a:gd name="connsiteY2" fmla="*/ 382570 h 589187"/>
                  <a:gd name="connsiteX3" fmla="*/ 815783 w 816468"/>
                  <a:gd name="connsiteY3" fmla="*/ 588945 h 589187"/>
                  <a:gd name="connsiteX4" fmla="*/ 460183 w 816468"/>
                  <a:gd name="connsiteY4" fmla="*/ 423845 h 589187"/>
                  <a:gd name="connsiteX5" fmla="*/ 279208 w 816468"/>
                  <a:gd name="connsiteY5" fmla="*/ 404795 h 589187"/>
                  <a:gd name="connsiteX6" fmla="*/ 183958 w 816468"/>
                  <a:gd name="connsiteY6" fmla="*/ 236520 h 589187"/>
                  <a:gd name="connsiteX7" fmla="*/ 25208 w 816468"/>
                  <a:gd name="connsiteY7" fmla="*/ 1570 h 589187"/>
                  <a:gd name="connsiteX8" fmla="*/ 260158 w 816468"/>
                  <a:gd name="connsiteY8" fmla="*/ 360345 h 589187"/>
                  <a:gd name="connsiteX9" fmla="*/ 145858 w 816468"/>
                  <a:gd name="connsiteY9" fmla="*/ 300020 h 589187"/>
                  <a:gd name="connsiteX10" fmla="*/ 9333 w 816468"/>
                  <a:gd name="connsiteY10" fmla="*/ 185720 h 58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468" h="589187">
                    <a:moveTo>
                      <a:pt x="9333" y="185720"/>
                    </a:moveTo>
                    <a:cubicBezTo>
                      <a:pt x="56429" y="216941"/>
                      <a:pt x="369696" y="454537"/>
                      <a:pt x="428433" y="487345"/>
                    </a:cubicBezTo>
                    <a:cubicBezTo>
                      <a:pt x="487170" y="520153"/>
                      <a:pt x="297200" y="365637"/>
                      <a:pt x="361758" y="382570"/>
                    </a:cubicBezTo>
                    <a:cubicBezTo>
                      <a:pt x="426316" y="399503"/>
                      <a:pt x="799379" y="582066"/>
                      <a:pt x="815783" y="588945"/>
                    </a:cubicBezTo>
                    <a:cubicBezTo>
                      <a:pt x="832187" y="595824"/>
                      <a:pt x="549612" y="454537"/>
                      <a:pt x="460183" y="423845"/>
                    </a:cubicBezTo>
                    <a:cubicBezTo>
                      <a:pt x="370754" y="393153"/>
                      <a:pt x="325245" y="436016"/>
                      <a:pt x="279208" y="404795"/>
                    </a:cubicBezTo>
                    <a:cubicBezTo>
                      <a:pt x="233171" y="373574"/>
                      <a:pt x="226291" y="303724"/>
                      <a:pt x="183958" y="236520"/>
                    </a:cubicBezTo>
                    <a:cubicBezTo>
                      <a:pt x="141625" y="169316"/>
                      <a:pt x="12508" y="-19067"/>
                      <a:pt x="25208" y="1570"/>
                    </a:cubicBezTo>
                    <a:cubicBezTo>
                      <a:pt x="37908" y="22207"/>
                      <a:pt x="240050" y="310603"/>
                      <a:pt x="260158" y="360345"/>
                    </a:cubicBezTo>
                    <a:cubicBezTo>
                      <a:pt x="280266" y="410087"/>
                      <a:pt x="185016" y="324362"/>
                      <a:pt x="145858" y="300020"/>
                    </a:cubicBezTo>
                    <a:cubicBezTo>
                      <a:pt x="106700" y="275678"/>
                      <a:pt x="-37763" y="154499"/>
                      <a:pt x="9333" y="1857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43B2E879-C30F-5811-5A0E-0951469E8A37}"/>
                  </a:ext>
                </a:extLst>
              </p:cNvPr>
              <p:cNvSpPr/>
              <p:nvPr/>
            </p:nvSpPr>
            <p:spPr>
              <a:xfrm>
                <a:off x="6769134" y="2082845"/>
                <a:ext cx="1448472" cy="638298"/>
              </a:xfrm>
              <a:custGeom>
                <a:avLst/>
                <a:gdLst>
                  <a:gd name="connsiteX0" fmla="*/ 19016 w 1448472"/>
                  <a:gd name="connsiteY0" fmla="*/ 6305 h 638298"/>
                  <a:gd name="connsiteX1" fmla="*/ 860391 w 1448472"/>
                  <a:gd name="connsiteY1" fmla="*/ 231730 h 638298"/>
                  <a:gd name="connsiteX2" fmla="*/ 781016 w 1448472"/>
                  <a:gd name="connsiteY2" fmla="*/ 209505 h 638298"/>
                  <a:gd name="connsiteX3" fmla="*/ 1431891 w 1448472"/>
                  <a:gd name="connsiteY3" fmla="*/ 625430 h 638298"/>
                  <a:gd name="connsiteX4" fmla="*/ 1212816 w 1448472"/>
                  <a:gd name="connsiteY4" fmla="*/ 501605 h 638298"/>
                  <a:gd name="connsiteX5" fmla="*/ 758791 w 1448472"/>
                  <a:gd name="connsiteY5" fmla="*/ 190455 h 638298"/>
                  <a:gd name="connsiteX6" fmla="*/ 438116 w 1448472"/>
                  <a:gd name="connsiteY6" fmla="*/ 101555 h 638298"/>
                  <a:gd name="connsiteX7" fmla="*/ 606391 w 1448472"/>
                  <a:gd name="connsiteY7" fmla="*/ 165055 h 638298"/>
                  <a:gd name="connsiteX8" fmla="*/ 298416 w 1448472"/>
                  <a:gd name="connsiteY8" fmla="*/ 72980 h 638298"/>
                  <a:gd name="connsiteX9" fmla="*/ 19016 w 1448472"/>
                  <a:gd name="connsiteY9" fmla="*/ 6305 h 63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8472" h="638298">
                    <a:moveTo>
                      <a:pt x="19016" y="6305"/>
                    </a:moveTo>
                    <a:cubicBezTo>
                      <a:pt x="112679" y="32763"/>
                      <a:pt x="733391" y="197863"/>
                      <a:pt x="860391" y="231730"/>
                    </a:cubicBezTo>
                    <a:cubicBezTo>
                      <a:pt x="987391" y="265597"/>
                      <a:pt x="685766" y="143888"/>
                      <a:pt x="781016" y="209505"/>
                    </a:cubicBezTo>
                    <a:cubicBezTo>
                      <a:pt x="876266" y="275122"/>
                      <a:pt x="1359924" y="576747"/>
                      <a:pt x="1431891" y="625430"/>
                    </a:cubicBezTo>
                    <a:cubicBezTo>
                      <a:pt x="1503858" y="674113"/>
                      <a:pt x="1324999" y="574101"/>
                      <a:pt x="1212816" y="501605"/>
                    </a:cubicBezTo>
                    <a:cubicBezTo>
                      <a:pt x="1100633" y="429109"/>
                      <a:pt x="887908" y="257130"/>
                      <a:pt x="758791" y="190455"/>
                    </a:cubicBezTo>
                    <a:cubicBezTo>
                      <a:pt x="629674" y="123780"/>
                      <a:pt x="463516" y="105788"/>
                      <a:pt x="438116" y="101555"/>
                    </a:cubicBezTo>
                    <a:cubicBezTo>
                      <a:pt x="412716" y="97322"/>
                      <a:pt x="629674" y="169818"/>
                      <a:pt x="606391" y="165055"/>
                    </a:cubicBezTo>
                    <a:cubicBezTo>
                      <a:pt x="583108" y="160293"/>
                      <a:pt x="393666" y="102613"/>
                      <a:pt x="298416" y="72980"/>
                    </a:cubicBezTo>
                    <a:cubicBezTo>
                      <a:pt x="203166" y="43347"/>
                      <a:pt x="-74647" y="-20153"/>
                      <a:pt x="19016" y="63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DF998D3D-C339-6758-C4AC-881B48A54AE9}"/>
                  </a:ext>
                </a:extLst>
              </p:cNvPr>
              <p:cNvSpPr/>
              <p:nvPr/>
            </p:nvSpPr>
            <p:spPr>
              <a:xfrm>
                <a:off x="7327853" y="2305038"/>
                <a:ext cx="1107163" cy="452130"/>
              </a:xfrm>
              <a:custGeom>
                <a:avLst/>
                <a:gdLst>
                  <a:gd name="connsiteX0" fmla="*/ 190547 w 1107163"/>
                  <a:gd name="connsiteY0" fmla="*/ 187337 h 452130"/>
                  <a:gd name="connsiteX1" fmla="*/ 584247 w 1107163"/>
                  <a:gd name="connsiteY1" fmla="*/ 422287 h 452130"/>
                  <a:gd name="connsiteX2" fmla="*/ 1101772 w 1107163"/>
                  <a:gd name="connsiteY2" fmla="*/ 403237 h 452130"/>
                  <a:gd name="connsiteX3" fmla="*/ 841422 w 1107163"/>
                  <a:gd name="connsiteY3" fmla="*/ 419112 h 452130"/>
                  <a:gd name="connsiteX4" fmla="*/ 628697 w 1107163"/>
                  <a:gd name="connsiteY4" fmla="*/ 444512 h 452130"/>
                  <a:gd name="connsiteX5" fmla="*/ 292147 w 1107163"/>
                  <a:gd name="connsiteY5" fmla="*/ 269887 h 452130"/>
                  <a:gd name="connsiteX6" fmla="*/ 501697 w 1107163"/>
                  <a:gd name="connsiteY6" fmla="*/ 311162 h 452130"/>
                  <a:gd name="connsiteX7" fmla="*/ 47 w 1107163"/>
                  <a:gd name="connsiteY7" fmla="*/ 12 h 452130"/>
                  <a:gd name="connsiteX8" fmla="*/ 469947 w 1107163"/>
                  <a:gd name="connsiteY8" fmla="*/ 298462 h 452130"/>
                  <a:gd name="connsiteX9" fmla="*/ 190547 w 1107163"/>
                  <a:gd name="connsiteY9" fmla="*/ 187337 h 4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163" h="452130">
                    <a:moveTo>
                      <a:pt x="190547" y="187337"/>
                    </a:moveTo>
                    <a:cubicBezTo>
                      <a:pt x="209597" y="207974"/>
                      <a:pt x="432376" y="386304"/>
                      <a:pt x="584247" y="422287"/>
                    </a:cubicBezTo>
                    <a:cubicBezTo>
                      <a:pt x="736118" y="458270"/>
                      <a:pt x="1058910" y="403766"/>
                      <a:pt x="1101772" y="403237"/>
                    </a:cubicBezTo>
                    <a:cubicBezTo>
                      <a:pt x="1144634" y="402708"/>
                      <a:pt x="920268" y="412233"/>
                      <a:pt x="841422" y="419112"/>
                    </a:cubicBezTo>
                    <a:cubicBezTo>
                      <a:pt x="762576" y="425991"/>
                      <a:pt x="720243" y="469383"/>
                      <a:pt x="628697" y="444512"/>
                    </a:cubicBezTo>
                    <a:cubicBezTo>
                      <a:pt x="537151" y="419641"/>
                      <a:pt x="313314" y="292112"/>
                      <a:pt x="292147" y="269887"/>
                    </a:cubicBezTo>
                    <a:cubicBezTo>
                      <a:pt x="270980" y="247662"/>
                      <a:pt x="550380" y="356141"/>
                      <a:pt x="501697" y="311162"/>
                    </a:cubicBezTo>
                    <a:cubicBezTo>
                      <a:pt x="453014" y="266183"/>
                      <a:pt x="5339" y="2129"/>
                      <a:pt x="47" y="12"/>
                    </a:cubicBezTo>
                    <a:cubicBezTo>
                      <a:pt x="-5245" y="-2105"/>
                      <a:pt x="436080" y="267241"/>
                      <a:pt x="469947" y="298462"/>
                    </a:cubicBezTo>
                    <a:cubicBezTo>
                      <a:pt x="503814" y="329683"/>
                      <a:pt x="171497" y="166700"/>
                      <a:pt x="190547" y="187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B1DC3E35-26A1-0C83-6CDD-4556E12BD6D7}"/>
                  </a:ext>
                </a:extLst>
              </p:cNvPr>
              <p:cNvSpPr/>
              <p:nvPr/>
            </p:nvSpPr>
            <p:spPr>
              <a:xfrm>
                <a:off x="7877119" y="2724157"/>
                <a:ext cx="494445" cy="225624"/>
              </a:xfrm>
              <a:custGeom>
                <a:avLst/>
                <a:gdLst>
                  <a:gd name="connsiteX0" fmla="*/ 56 w 494445"/>
                  <a:gd name="connsiteY0" fmla="*/ 73018 h 225624"/>
                  <a:gd name="connsiteX1" fmla="*/ 247706 w 494445"/>
                  <a:gd name="connsiteY1" fmla="*/ 136518 h 225624"/>
                  <a:gd name="connsiteX2" fmla="*/ 489006 w 494445"/>
                  <a:gd name="connsiteY2" fmla="*/ 3168 h 225624"/>
                  <a:gd name="connsiteX3" fmla="*/ 400106 w 494445"/>
                  <a:gd name="connsiteY3" fmla="*/ 57143 h 225624"/>
                  <a:gd name="connsiteX4" fmla="*/ 219131 w 494445"/>
                  <a:gd name="connsiteY4" fmla="*/ 225418 h 225624"/>
                  <a:gd name="connsiteX5" fmla="*/ 298506 w 494445"/>
                  <a:gd name="connsiteY5" fmla="*/ 92068 h 225624"/>
                  <a:gd name="connsiteX6" fmla="*/ 225481 w 494445"/>
                  <a:gd name="connsiteY6" fmla="*/ 104768 h 225624"/>
                  <a:gd name="connsiteX7" fmla="*/ 56 w 494445"/>
                  <a:gd name="connsiteY7" fmla="*/ 73018 h 22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445" h="225624">
                    <a:moveTo>
                      <a:pt x="56" y="73018"/>
                    </a:moveTo>
                    <a:cubicBezTo>
                      <a:pt x="3760" y="78310"/>
                      <a:pt x="166214" y="148160"/>
                      <a:pt x="247706" y="136518"/>
                    </a:cubicBezTo>
                    <a:cubicBezTo>
                      <a:pt x="329198" y="124876"/>
                      <a:pt x="463606" y="16397"/>
                      <a:pt x="489006" y="3168"/>
                    </a:cubicBezTo>
                    <a:cubicBezTo>
                      <a:pt x="514406" y="-10061"/>
                      <a:pt x="445085" y="20101"/>
                      <a:pt x="400106" y="57143"/>
                    </a:cubicBezTo>
                    <a:cubicBezTo>
                      <a:pt x="355127" y="94185"/>
                      <a:pt x="236064" y="219597"/>
                      <a:pt x="219131" y="225418"/>
                    </a:cubicBezTo>
                    <a:cubicBezTo>
                      <a:pt x="202198" y="231239"/>
                      <a:pt x="297448" y="112176"/>
                      <a:pt x="298506" y="92068"/>
                    </a:cubicBezTo>
                    <a:cubicBezTo>
                      <a:pt x="299564" y="71960"/>
                      <a:pt x="275752" y="106355"/>
                      <a:pt x="225481" y="104768"/>
                    </a:cubicBezTo>
                    <a:cubicBezTo>
                      <a:pt x="175210" y="103181"/>
                      <a:pt x="-3648" y="67726"/>
                      <a:pt x="56" y="730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BBC97F28-B5BA-8E7F-691B-6003A02B104B}"/>
                  </a:ext>
                </a:extLst>
              </p:cNvPr>
              <p:cNvSpPr/>
              <p:nvPr/>
            </p:nvSpPr>
            <p:spPr>
              <a:xfrm>
                <a:off x="6799711" y="1727521"/>
                <a:ext cx="1630871" cy="894031"/>
              </a:xfrm>
              <a:custGeom>
                <a:avLst/>
                <a:gdLst>
                  <a:gd name="connsiteX0" fmla="*/ 4314 w 1630871"/>
                  <a:gd name="connsiteY0" fmla="*/ 2854 h 894031"/>
                  <a:gd name="connsiteX1" fmla="*/ 658364 w 1630871"/>
                  <a:gd name="connsiteY1" fmla="*/ 367979 h 894031"/>
                  <a:gd name="connsiteX2" fmla="*/ 569464 w 1630871"/>
                  <a:gd name="connsiteY2" fmla="*/ 256854 h 894031"/>
                  <a:gd name="connsiteX3" fmla="*/ 1607689 w 1630871"/>
                  <a:gd name="connsiteY3" fmla="*/ 879154 h 894031"/>
                  <a:gd name="connsiteX4" fmla="*/ 1315589 w 1630871"/>
                  <a:gd name="connsiteY4" fmla="*/ 714054 h 894031"/>
                  <a:gd name="connsiteX5" fmla="*/ 302764 w 1630871"/>
                  <a:gd name="connsiteY5" fmla="*/ 104454 h 894031"/>
                  <a:gd name="connsiteX6" fmla="*/ 369439 w 1630871"/>
                  <a:gd name="connsiteY6" fmla="*/ 193354 h 894031"/>
                  <a:gd name="connsiteX7" fmla="*/ 4314 w 1630871"/>
                  <a:gd name="connsiteY7" fmla="*/ 2854 h 89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0871" h="894031">
                    <a:moveTo>
                      <a:pt x="4314" y="2854"/>
                    </a:moveTo>
                    <a:cubicBezTo>
                      <a:pt x="52468" y="31958"/>
                      <a:pt x="564172" y="325646"/>
                      <a:pt x="658364" y="367979"/>
                    </a:cubicBezTo>
                    <a:cubicBezTo>
                      <a:pt x="752556" y="410312"/>
                      <a:pt x="411243" y="171658"/>
                      <a:pt x="569464" y="256854"/>
                    </a:cubicBezTo>
                    <a:cubicBezTo>
                      <a:pt x="727685" y="342050"/>
                      <a:pt x="1483335" y="802954"/>
                      <a:pt x="1607689" y="879154"/>
                    </a:cubicBezTo>
                    <a:cubicBezTo>
                      <a:pt x="1732043" y="955354"/>
                      <a:pt x="1315589" y="714054"/>
                      <a:pt x="1315589" y="714054"/>
                    </a:cubicBezTo>
                    <a:lnTo>
                      <a:pt x="302764" y="104454"/>
                    </a:lnTo>
                    <a:cubicBezTo>
                      <a:pt x="145072" y="17671"/>
                      <a:pt x="412831" y="210287"/>
                      <a:pt x="369439" y="193354"/>
                    </a:cubicBezTo>
                    <a:cubicBezTo>
                      <a:pt x="326047" y="176421"/>
                      <a:pt x="-43840" y="-26250"/>
                      <a:pt x="4314" y="2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F07275CF-A920-0ECB-4B79-1D01D847F831}"/>
                  </a:ext>
                </a:extLst>
              </p:cNvPr>
              <p:cNvSpPr/>
              <p:nvPr/>
            </p:nvSpPr>
            <p:spPr>
              <a:xfrm>
                <a:off x="6548535" y="1397188"/>
                <a:ext cx="1954115" cy="895162"/>
              </a:xfrm>
              <a:custGeom>
                <a:avLst/>
                <a:gdLst>
                  <a:gd name="connsiteX0" fmla="*/ 1490 w 1954115"/>
                  <a:gd name="connsiteY0" fmla="*/ 72837 h 895162"/>
                  <a:gd name="connsiteX1" fmla="*/ 576165 w 1954115"/>
                  <a:gd name="connsiteY1" fmla="*/ 50612 h 895162"/>
                  <a:gd name="connsiteX2" fmla="*/ 1373090 w 1954115"/>
                  <a:gd name="connsiteY2" fmla="*/ 530037 h 895162"/>
                  <a:gd name="connsiteX3" fmla="*/ 1341340 w 1954115"/>
                  <a:gd name="connsiteY3" fmla="*/ 437962 h 895162"/>
                  <a:gd name="connsiteX4" fmla="*/ 1954115 w 1954115"/>
                  <a:gd name="connsiteY4" fmla="*/ 895162 h 895162"/>
                  <a:gd name="connsiteX5" fmla="*/ 1779490 w 1954115"/>
                  <a:gd name="connsiteY5" fmla="*/ 764987 h 895162"/>
                  <a:gd name="connsiteX6" fmla="*/ 1011140 w 1954115"/>
                  <a:gd name="connsiteY6" fmla="*/ 203012 h 895162"/>
                  <a:gd name="connsiteX7" fmla="*/ 1176240 w 1954115"/>
                  <a:gd name="connsiteY7" fmla="*/ 345887 h 895162"/>
                  <a:gd name="connsiteX8" fmla="*/ 557115 w 1954115"/>
                  <a:gd name="connsiteY8" fmla="*/ 34737 h 895162"/>
                  <a:gd name="connsiteX9" fmla="*/ 414240 w 1954115"/>
                  <a:gd name="connsiteY9" fmla="*/ 9337 h 895162"/>
                  <a:gd name="connsiteX10" fmla="*/ 1490 w 1954115"/>
                  <a:gd name="connsiteY10" fmla="*/ 72837 h 89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115" h="895162">
                    <a:moveTo>
                      <a:pt x="1490" y="72837"/>
                    </a:moveTo>
                    <a:cubicBezTo>
                      <a:pt x="28477" y="79716"/>
                      <a:pt x="347565" y="-25588"/>
                      <a:pt x="576165" y="50612"/>
                    </a:cubicBezTo>
                    <a:cubicBezTo>
                      <a:pt x="804765" y="126812"/>
                      <a:pt x="1245561" y="465479"/>
                      <a:pt x="1373090" y="530037"/>
                    </a:cubicBezTo>
                    <a:cubicBezTo>
                      <a:pt x="1500619" y="594595"/>
                      <a:pt x="1244503" y="377108"/>
                      <a:pt x="1341340" y="437962"/>
                    </a:cubicBezTo>
                    <a:cubicBezTo>
                      <a:pt x="1438177" y="498816"/>
                      <a:pt x="1954115" y="895162"/>
                      <a:pt x="1954115" y="895162"/>
                    </a:cubicBezTo>
                    <a:lnTo>
                      <a:pt x="1779490" y="764987"/>
                    </a:lnTo>
                    <a:lnTo>
                      <a:pt x="1011140" y="203012"/>
                    </a:lnTo>
                    <a:cubicBezTo>
                      <a:pt x="910598" y="133162"/>
                      <a:pt x="1251911" y="373933"/>
                      <a:pt x="1176240" y="345887"/>
                    </a:cubicBezTo>
                    <a:cubicBezTo>
                      <a:pt x="1100569" y="317841"/>
                      <a:pt x="684115" y="90829"/>
                      <a:pt x="557115" y="34737"/>
                    </a:cubicBezTo>
                    <a:cubicBezTo>
                      <a:pt x="430115" y="-21355"/>
                      <a:pt x="506844" y="6691"/>
                      <a:pt x="414240" y="9337"/>
                    </a:cubicBezTo>
                    <a:cubicBezTo>
                      <a:pt x="321636" y="11983"/>
                      <a:pt x="-25497" y="65958"/>
                      <a:pt x="1490" y="72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D1C6E703-6655-12CE-A0B4-388A8CBE34F3}"/>
                  </a:ext>
                </a:extLst>
              </p:cNvPr>
              <p:cNvSpPr/>
              <p:nvPr/>
            </p:nvSpPr>
            <p:spPr>
              <a:xfrm>
                <a:off x="6670631" y="990454"/>
                <a:ext cx="1623782" cy="857730"/>
              </a:xfrm>
              <a:custGeom>
                <a:avLst/>
                <a:gdLst>
                  <a:gd name="connsiteX0" fmla="*/ 44 w 1623782"/>
                  <a:gd name="connsiteY0" fmla="*/ 231921 h 857730"/>
                  <a:gd name="connsiteX1" fmla="*/ 777919 w 1623782"/>
                  <a:gd name="connsiteY1" fmla="*/ 308121 h 857730"/>
                  <a:gd name="connsiteX2" fmla="*/ 1390694 w 1623782"/>
                  <a:gd name="connsiteY2" fmla="*/ 654196 h 857730"/>
                  <a:gd name="connsiteX3" fmla="*/ 1295444 w 1623782"/>
                  <a:gd name="connsiteY3" fmla="*/ 536721 h 857730"/>
                  <a:gd name="connsiteX4" fmla="*/ 1606594 w 1623782"/>
                  <a:gd name="connsiteY4" fmla="*/ 851046 h 857730"/>
                  <a:gd name="connsiteX5" fmla="*/ 1508169 w 1623782"/>
                  <a:gd name="connsiteY5" fmla="*/ 689121 h 857730"/>
                  <a:gd name="connsiteX6" fmla="*/ 882694 w 1623782"/>
                  <a:gd name="connsiteY6" fmla="*/ 146 h 857730"/>
                  <a:gd name="connsiteX7" fmla="*/ 1435144 w 1623782"/>
                  <a:gd name="connsiteY7" fmla="*/ 625621 h 857730"/>
                  <a:gd name="connsiteX8" fmla="*/ 1136694 w 1623782"/>
                  <a:gd name="connsiteY8" fmla="*/ 416071 h 857730"/>
                  <a:gd name="connsiteX9" fmla="*/ 1279569 w 1623782"/>
                  <a:gd name="connsiteY9" fmla="*/ 574821 h 857730"/>
                  <a:gd name="connsiteX10" fmla="*/ 793794 w 1623782"/>
                  <a:gd name="connsiteY10" fmla="*/ 266846 h 857730"/>
                  <a:gd name="connsiteX11" fmla="*/ 1047794 w 1623782"/>
                  <a:gd name="connsiteY11" fmla="*/ 450996 h 857730"/>
                  <a:gd name="connsiteX12" fmla="*/ 447719 w 1623782"/>
                  <a:gd name="connsiteY12" fmla="*/ 200171 h 857730"/>
                  <a:gd name="connsiteX13" fmla="*/ 739819 w 1623782"/>
                  <a:gd name="connsiteY13" fmla="*/ 292246 h 857730"/>
                  <a:gd name="connsiteX14" fmla="*/ 44 w 1623782"/>
                  <a:gd name="connsiteY14" fmla="*/ 231921 h 8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3782" h="857730">
                    <a:moveTo>
                      <a:pt x="44" y="231921"/>
                    </a:moveTo>
                    <a:cubicBezTo>
                      <a:pt x="6394" y="234567"/>
                      <a:pt x="546144" y="237742"/>
                      <a:pt x="777919" y="308121"/>
                    </a:cubicBezTo>
                    <a:cubicBezTo>
                      <a:pt x="1009694" y="378500"/>
                      <a:pt x="1304440" y="616096"/>
                      <a:pt x="1390694" y="654196"/>
                    </a:cubicBezTo>
                    <a:cubicBezTo>
                      <a:pt x="1476948" y="692296"/>
                      <a:pt x="1259461" y="503913"/>
                      <a:pt x="1295444" y="536721"/>
                    </a:cubicBezTo>
                    <a:cubicBezTo>
                      <a:pt x="1331427" y="569529"/>
                      <a:pt x="1571140" y="825646"/>
                      <a:pt x="1606594" y="851046"/>
                    </a:cubicBezTo>
                    <a:cubicBezTo>
                      <a:pt x="1642048" y="876446"/>
                      <a:pt x="1628819" y="830938"/>
                      <a:pt x="1508169" y="689121"/>
                    </a:cubicBezTo>
                    <a:cubicBezTo>
                      <a:pt x="1387519" y="547304"/>
                      <a:pt x="894865" y="10729"/>
                      <a:pt x="882694" y="146"/>
                    </a:cubicBezTo>
                    <a:cubicBezTo>
                      <a:pt x="870523" y="-10437"/>
                      <a:pt x="1392811" y="556300"/>
                      <a:pt x="1435144" y="625621"/>
                    </a:cubicBezTo>
                    <a:cubicBezTo>
                      <a:pt x="1477477" y="694942"/>
                      <a:pt x="1162623" y="424538"/>
                      <a:pt x="1136694" y="416071"/>
                    </a:cubicBezTo>
                    <a:cubicBezTo>
                      <a:pt x="1110765" y="407604"/>
                      <a:pt x="1336719" y="599692"/>
                      <a:pt x="1279569" y="574821"/>
                    </a:cubicBezTo>
                    <a:cubicBezTo>
                      <a:pt x="1222419" y="549950"/>
                      <a:pt x="832423" y="287484"/>
                      <a:pt x="793794" y="266846"/>
                    </a:cubicBezTo>
                    <a:cubicBezTo>
                      <a:pt x="755165" y="246208"/>
                      <a:pt x="1105473" y="462109"/>
                      <a:pt x="1047794" y="450996"/>
                    </a:cubicBezTo>
                    <a:cubicBezTo>
                      <a:pt x="990115" y="439883"/>
                      <a:pt x="499048" y="226629"/>
                      <a:pt x="447719" y="200171"/>
                    </a:cubicBezTo>
                    <a:cubicBezTo>
                      <a:pt x="396390" y="173713"/>
                      <a:pt x="810727" y="288542"/>
                      <a:pt x="739819" y="292246"/>
                    </a:cubicBezTo>
                    <a:cubicBezTo>
                      <a:pt x="668911" y="295950"/>
                      <a:pt x="-6306" y="229275"/>
                      <a:pt x="44" y="2319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86E89917-A396-10AC-EDB5-96CCE3058957}"/>
                  </a:ext>
                </a:extLst>
              </p:cNvPr>
              <p:cNvSpPr/>
              <p:nvPr/>
            </p:nvSpPr>
            <p:spPr>
              <a:xfrm>
                <a:off x="7396216" y="862403"/>
                <a:ext cx="858636" cy="807197"/>
              </a:xfrm>
              <a:custGeom>
                <a:avLst/>
                <a:gdLst>
                  <a:gd name="connsiteX0" fmla="*/ 1534 w 858636"/>
                  <a:gd name="connsiteY0" fmla="*/ 1197 h 807197"/>
                  <a:gd name="connsiteX1" fmla="*/ 563509 w 858636"/>
                  <a:gd name="connsiteY1" fmla="*/ 531422 h 807197"/>
                  <a:gd name="connsiteX2" fmla="*/ 452384 w 858636"/>
                  <a:gd name="connsiteY2" fmla="*/ 388547 h 807197"/>
                  <a:gd name="connsiteX3" fmla="*/ 855609 w 858636"/>
                  <a:gd name="connsiteY3" fmla="*/ 804472 h 807197"/>
                  <a:gd name="connsiteX4" fmla="*/ 611134 w 858636"/>
                  <a:gd name="connsiteY4" fmla="*/ 544122 h 807197"/>
                  <a:gd name="connsiteX5" fmla="*/ 144409 w 858636"/>
                  <a:gd name="connsiteY5" fmla="*/ 74222 h 807197"/>
                  <a:gd name="connsiteX6" fmla="*/ 388884 w 858636"/>
                  <a:gd name="connsiteY6" fmla="*/ 379022 h 807197"/>
                  <a:gd name="connsiteX7" fmla="*/ 1534 w 858636"/>
                  <a:gd name="connsiteY7" fmla="*/ 1197 h 80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636" h="807197">
                    <a:moveTo>
                      <a:pt x="1534" y="1197"/>
                    </a:moveTo>
                    <a:cubicBezTo>
                      <a:pt x="30638" y="26597"/>
                      <a:pt x="488367" y="466864"/>
                      <a:pt x="563509" y="531422"/>
                    </a:cubicBezTo>
                    <a:cubicBezTo>
                      <a:pt x="638651" y="595980"/>
                      <a:pt x="403701" y="343039"/>
                      <a:pt x="452384" y="388547"/>
                    </a:cubicBezTo>
                    <a:cubicBezTo>
                      <a:pt x="501067" y="434055"/>
                      <a:pt x="829151" y="778543"/>
                      <a:pt x="855609" y="804472"/>
                    </a:cubicBezTo>
                    <a:cubicBezTo>
                      <a:pt x="882067" y="830401"/>
                      <a:pt x="729667" y="665830"/>
                      <a:pt x="611134" y="544122"/>
                    </a:cubicBezTo>
                    <a:cubicBezTo>
                      <a:pt x="492601" y="422414"/>
                      <a:pt x="181451" y="101739"/>
                      <a:pt x="144409" y="74222"/>
                    </a:cubicBezTo>
                    <a:cubicBezTo>
                      <a:pt x="107367" y="46705"/>
                      <a:pt x="411109" y="395426"/>
                      <a:pt x="388884" y="379022"/>
                    </a:cubicBezTo>
                    <a:cubicBezTo>
                      <a:pt x="366659" y="362618"/>
                      <a:pt x="-27570" y="-24203"/>
                      <a:pt x="1534" y="11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10602212-F513-66E2-07FA-FCD2E35BBC78}"/>
                  </a:ext>
                </a:extLst>
              </p:cNvPr>
              <p:cNvSpPr/>
              <p:nvPr/>
            </p:nvSpPr>
            <p:spPr>
              <a:xfrm>
                <a:off x="6381750" y="819677"/>
                <a:ext cx="1456524" cy="415176"/>
              </a:xfrm>
              <a:custGeom>
                <a:avLst/>
                <a:gdLst>
                  <a:gd name="connsiteX0" fmla="*/ 0 w 1456524"/>
                  <a:gd name="connsiteY0" fmla="*/ 209023 h 415176"/>
                  <a:gd name="connsiteX1" fmla="*/ 571500 w 1456524"/>
                  <a:gd name="connsiteY1" fmla="*/ 155048 h 415176"/>
                  <a:gd name="connsiteX2" fmla="*/ 619125 w 1456524"/>
                  <a:gd name="connsiteY2" fmla="*/ 43923 h 415176"/>
                  <a:gd name="connsiteX3" fmla="*/ 1435100 w 1456524"/>
                  <a:gd name="connsiteY3" fmla="*/ 409048 h 415176"/>
                  <a:gd name="connsiteX4" fmla="*/ 1149350 w 1456524"/>
                  <a:gd name="connsiteY4" fmla="*/ 253473 h 415176"/>
                  <a:gd name="connsiteX5" fmla="*/ 406400 w 1456524"/>
                  <a:gd name="connsiteY5" fmla="*/ 2648 h 415176"/>
                  <a:gd name="connsiteX6" fmla="*/ 688975 w 1456524"/>
                  <a:gd name="connsiteY6" fmla="*/ 123298 h 415176"/>
                  <a:gd name="connsiteX7" fmla="*/ 476250 w 1456524"/>
                  <a:gd name="connsiteY7" fmla="*/ 148698 h 415176"/>
                  <a:gd name="connsiteX8" fmla="*/ 0 w 1456524"/>
                  <a:gd name="connsiteY8" fmla="*/ 209023 h 4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6524" h="415176">
                    <a:moveTo>
                      <a:pt x="0" y="209023"/>
                    </a:moveTo>
                    <a:cubicBezTo>
                      <a:pt x="234156" y="195794"/>
                      <a:pt x="468313" y="182565"/>
                      <a:pt x="571500" y="155048"/>
                    </a:cubicBezTo>
                    <a:cubicBezTo>
                      <a:pt x="674687" y="127531"/>
                      <a:pt x="475192" y="1590"/>
                      <a:pt x="619125" y="43923"/>
                    </a:cubicBezTo>
                    <a:cubicBezTo>
                      <a:pt x="763058" y="86256"/>
                      <a:pt x="1346729" y="374123"/>
                      <a:pt x="1435100" y="409048"/>
                    </a:cubicBezTo>
                    <a:cubicBezTo>
                      <a:pt x="1523471" y="443973"/>
                      <a:pt x="1320800" y="321206"/>
                      <a:pt x="1149350" y="253473"/>
                    </a:cubicBezTo>
                    <a:cubicBezTo>
                      <a:pt x="977900" y="185740"/>
                      <a:pt x="483129" y="24344"/>
                      <a:pt x="406400" y="2648"/>
                    </a:cubicBezTo>
                    <a:cubicBezTo>
                      <a:pt x="329671" y="-19048"/>
                      <a:pt x="677333" y="98956"/>
                      <a:pt x="688975" y="123298"/>
                    </a:cubicBezTo>
                    <a:cubicBezTo>
                      <a:pt x="700617" y="147640"/>
                      <a:pt x="476250" y="148698"/>
                      <a:pt x="476250" y="148698"/>
                    </a:cubicBezTo>
                    <a:lnTo>
                      <a:pt x="0" y="20902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F20C0FAE-2136-B125-8E39-4F661F1B5FF3}"/>
                  </a:ext>
                </a:extLst>
              </p:cNvPr>
              <p:cNvSpPr/>
              <p:nvPr/>
            </p:nvSpPr>
            <p:spPr>
              <a:xfrm>
                <a:off x="6531427" y="672762"/>
                <a:ext cx="1292695" cy="444045"/>
              </a:xfrm>
              <a:custGeom>
                <a:avLst/>
                <a:gdLst>
                  <a:gd name="connsiteX0" fmla="*/ 18598 w 1292695"/>
                  <a:gd name="connsiteY0" fmla="*/ 159088 h 444045"/>
                  <a:gd name="connsiteX1" fmla="*/ 523423 w 1292695"/>
                  <a:gd name="connsiteY1" fmla="*/ 19388 h 444045"/>
                  <a:gd name="connsiteX2" fmla="*/ 405948 w 1292695"/>
                  <a:gd name="connsiteY2" fmla="*/ 41613 h 444045"/>
                  <a:gd name="connsiteX3" fmla="*/ 675823 w 1292695"/>
                  <a:gd name="connsiteY3" fmla="*/ 101938 h 444045"/>
                  <a:gd name="connsiteX4" fmla="*/ 564698 w 1292695"/>
                  <a:gd name="connsiteY4" fmla="*/ 13038 h 444045"/>
                  <a:gd name="connsiteX5" fmla="*/ 1279073 w 1292695"/>
                  <a:gd name="connsiteY5" fmla="*/ 435313 h 444045"/>
                  <a:gd name="connsiteX6" fmla="*/ 977448 w 1292695"/>
                  <a:gd name="connsiteY6" fmla="*/ 279738 h 444045"/>
                  <a:gd name="connsiteX7" fmla="*/ 291648 w 1292695"/>
                  <a:gd name="connsiteY7" fmla="*/ 54313 h 444045"/>
                  <a:gd name="connsiteX8" fmla="*/ 602798 w 1292695"/>
                  <a:gd name="connsiteY8" fmla="*/ 124163 h 444045"/>
                  <a:gd name="connsiteX9" fmla="*/ 444048 w 1292695"/>
                  <a:gd name="connsiteY9" fmla="*/ 22563 h 444045"/>
                  <a:gd name="connsiteX10" fmla="*/ 139248 w 1292695"/>
                  <a:gd name="connsiteY10" fmla="*/ 140038 h 444045"/>
                  <a:gd name="connsiteX11" fmla="*/ 18598 w 1292695"/>
                  <a:gd name="connsiteY11" fmla="*/ 159088 h 44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2695" h="444045">
                    <a:moveTo>
                      <a:pt x="18598" y="159088"/>
                    </a:moveTo>
                    <a:cubicBezTo>
                      <a:pt x="82627" y="138980"/>
                      <a:pt x="458865" y="38967"/>
                      <a:pt x="523423" y="19388"/>
                    </a:cubicBezTo>
                    <a:cubicBezTo>
                      <a:pt x="587981" y="-191"/>
                      <a:pt x="380548" y="27855"/>
                      <a:pt x="405948" y="41613"/>
                    </a:cubicBezTo>
                    <a:cubicBezTo>
                      <a:pt x="431348" y="55371"/>
                      <a:pt x="649365" y="106700"/>
                      <a:pt x="675823" y="101938"/>
                    </a:cubicBezTo>
                    <a:cubicBezTo>
                      <a:pt x="702281" y="97176"/>
                      <a:pt x="464156" y="-42525"/>
                      <a:pt x="564698" y="13038"/>
                    </a:cubicBezTo>
                    <a:cubicBezTo>
                      <a:pt x="665240" y="68600"/>
                      <a:pt x="1210281" y="390863"/>
                      <a:pt x="1279073" y="435313"/>
                    </a:cubicBezTo>
                    <a:cubicBezTo>
                      <a:pt x="1347865" y="479763"/>
                      <a:pt x="1142019" y="343238"/>
                      <a:pt x="977448" y="279738"/>
                    </a:cubicBezTo>
                    <a:cubicBezTo>
                      <a:pt x="812877" y="216238"/>
                      <a:pt x="354090" y="80242"/>
                      <a:pt x="291648" y="54313"/>
                    </a:cubicBezTo>
                    <a:cubicBezTo>
                      <a:pt x="229206" y="28384"/>
                      <a:pt x="577398" y="129455"/>
                      <a:pt x="602798" y="124163"/>
                    </a:cubicBezTo>
                    <a:cubicBezTo>
                      <a:pt x="628198" y="118871"/>
                      <a:pt x="521306" y="19917"/>
                      <a:pt x="444048" y="22563"/>
                    </a:cubicBezTo>
                    <a:cubicBezTo>
                      <a:pt x="366790" y="25209"/>
                      <a:pt x="207511" y="116225"/>
                      <a:pt x="139248" y="140038"/>
                    </a:cubicBezTo>
                    <a:cubicBezTo>
                      <a:pt x="70986" y="163851"/>
                      <a:pt x="-45431" y="179196"/>
                      <a:pt x="18598" y="1590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203AFB2A-08B7-03EF-F2CC-774372B258E3}"/>
                  </a:ext>
                </a:extLst>
              </p:cNvPr>
              <p:cNvSpPr/>
              <p:nvPr/>
            </p:nvSpPr>
            <p:spPr>
              <a:xfrm>
                <a:off x="5691812" y="609354"/>
                <a:ext cx="994840" cy="378419"/>
              </a:xfrm>
              <a:custGeom>
                <a:avLst/>
                <a:gdLst>
                  <a:gd name="connsiteX0" fmla="*/ 991563 w 994840"/>
                  <a:gd name="connsiteY0" fmla="*/ 289171 h 378419"/>
                  <a:gd name="connsiteX1" fmla="*/ 794713 w 994840"/>
                  <a:gd name="connsiteY1" fmla="*/ 89146 h 378419"/>
                  <a:gd name="connsiteX2" fmla="*/ 435938 w 994840"/>
                  <a:gd name="connsiteY2" fmla="*/ 193921 h 378419"/>
                  <a:gd name="connsiteX3" fmla="*/ 537538 w 994840"/>
                  <a:gd name="connsiteY3" fmla="*/ 146296 h 378419"/>
                  <a:gd name="connsiteX4" fmla="*/ 963 w 994840"/>
                  <a:gd name="connsiteY4" fmla="*/ 378071 h 378419"/>
                  <a:gd name="connsiteX5" fmla="*/ 420063 w 994840"/>
                  <a:gd name="connsiteY5" fmla="*/ 193921 h 378419"/>
                  <a:gd name="connsiteX6" fmla="*/ 931238 w 994840"/>
                  <a:gd name="connsiteY6" fmla="*/ 3421 h 378419"/>
                  <a:gd name="connsiteX7" fmla="*/ 791538 w 994840"/>
                  <a:gd name="connsiteY7" fmla="*/ 76446 h 378419"/>
                  <a:gd name="connsiteX8" fmla="*/ 909013 w 994840"/>
                  <a:gd name="connsiteY8" fmla="*/ 139946 h 378419"/>
                  <a:gd name="connsiteX9" fmla="*/ 991563 w 994840"/>
                  <a:gd name="connsiteY9" fmla="*/ 289171 h 37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4840" h="378419">
                    <a:moveTo>
                      <a:pt x="991563" y="289171"/>
                    </a:moveTo>
                    <a:cubicBezTo>
                      <a:pt x="972513" y="280704"/>
                      <a:pt x="887317" y="105021"/>
                      <a:pt x="794713" y="89146"/>
                    </a:cubicBezTo>
                    <a:cubicBezTo>
                      <a:pt x="702109" y="73271"/>
                      <a:pt x="478800" y="184396"/>
                      <a:pt x="435938" y="193921"/>
                    </a:cubicBezTo>
                    <a:cubicBezTo>
                      <a:pt x="393076" y="203446"/>
                      <a:pt x="537538" y="146296"/>
                      <a:pt x="537538" y="146296"/>
                    </a:cubicBezTo>
                    <a:lnTo>
                      <a:pt x="963" y="378071"/>
                    </a:lnTo>
                    <a:cubicBezTo>
                      <a:pt x="-18616" y="386009"/>
                      <a:pt x="265017" y="256363"/>
                      <a:pt x="420063" y="193921"/>
                    </a:cubicBezTo>
                    <a:cubicBezTo>
                      <a:pt x="575109" y="131479"/>
                      <a:pt x="869326" y="23000"/>
                      <a:pt x="931238" y="3421"/>
                    </a:cubicBezTo>
                    <a:cubicBezTo>
                      <a:pt x="993150" y="-16158"/>
                      <a:pt x="795242" y="53692"/>
                      <a:pt x="791538" y="76446"/>
                    </a:cubicBezTo>
                    <a:cubicBezTo>
                      <a:pt x="787834" y="99200"/>
                      <a:pt x="876205" y="109254"/>
                      <a:pt x="909013" y="139946"/>
                    </a:cubicBezTo>
                    <a:cubicBezTo>
                      <a:pt x="941821" y="170638"/>
                      <a:pt x="1010613" y="297638"/>
                      <a:pt x="991563" y="289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DB9ABAFE-149A-495D-5151-1A53D01E5683}"/>
                  </a:ext>
                </a:extLst>
              </p:cNvPr>
              <p:cNvSpPr/>
              <p:nvPr/>
            </p:nvSpPr>
            <p:spPr>
              <a:xfrm>
                <a:off x="4898000" y="880895"/>
                <a:ext cx="1858442" cy="892541"/>
              </a:xfrm>
              <a:custGeom>
                <a:avLst/>
                <a:gdLst>
                  <a:gd name="connsiteX0" fmla="*/ 1858400 w 1858442"/>
                  <a:gd name="connsiteY0" fmla="*/ 87480 h 892541"/>
                  <a:gd name="connsiteX1" fmla="*/ 1318650 w 1858442"/>
                  <a:gd name="connsiteY1" fmla="*/ 23980 h 892541"/>
                  <a:gd name="connsiteX2" fmla="*/ 950350 w 1858442"/>
                  <a:gd name="connsiteY2" fmla="*/ 106530 h 892541"/>
                  <a:gd name="connsiteX3" fmla="*/ 972575 w 1858442"/>
                  <a:gd name="connsiteY3" fmla="*/ 116055 h 892541"/>
                  <a:gd name="connsiteX4" fmla="*/ 397900 w 1858442"/>
                  <a:gd name="connsiteY4" fmla="*/ 392280 h 892541"/>
                  <a:gd name="connsiteX5" fmla="*/ 553475 w 1858442"/>
                  <a:gd name="connsiteY5" fmla="*/ 309730 h 892541"/>
                  <a:gd name="connsiteX6" fmla="*/ 185175 w 1858442"/>
                  <a:gd name="connsiteY6" fmla="*/ 652630 h 892541"/>
                  <a:gd name="connsiteX7" fmla="*/ 337575 w 1858442"/>
                  <a:gd name="connsiteY7" fmla="*/ 544680 h 892541"/>
                  <a:gd name="connsiteX8" fmla="*/ 1025 w 1858442"/>
                  <a:gd name="connsiteY8" fmla="*/ 890755 h 892541"/>
                  <a:gd name="connsiteX9" fmla="*/ 261375 w 1858442"/>
                  <a:gd name="connsiteY9" fmla="*/ 652630 h 892541"/>
                  <a:gd name="connsiteX10" fmla="*/ 1001150 w 1858442"/>
                  <a:gd name="connsiteY10" fmla="*/ 77955 h 892541"/>
                  <a:gd name="connsiteX11" fmla="*/ 1325000 w 1858442"/>
                  <a:gd name="connsiteY11" fmla="*/ 36680 h 892541"/>
                  <a:gd name="connsiteX12" fmla="*/ 1290075 w 1858442"/>
                  <a:gd name="connsiteY12" fmla="*/ 1755 h 892541"/>
                  <a:gd name="connsiteX13" fmla="*/ 1858400 w 1858442"/>
                  <a:gd name="connsiteY13" fmla="*/ 87480 h 89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8442" h="892541">
                    <a:moveTo>
                      <a:pt x="1858400" y="87480"/>
                    </a:moveTo>
                    <a:cubicBezTo>
                      <a:pt x="1863162" y="91184"/>
                      <a:pt x="1469992" y="20805"/>
                      <a:pt x="1318650" y="23980"/>
                    </a:cubicBezTo>
                    <a:cubicBezTo>
                      <a:pt x="1167308" y="27155"/>
                      <a:pt x="1008029" y="91184"/>
                      <a:pt x="950350" y="106530"/>
                    </a:cubicBezTo>
                    <a:cubicBezTo>
                      <a:pt x="892671" y="121876"/>
                      <a:pt x="1064650" y="68430"/>
                      <a:pt x="972575" y="116055"/>
                    </a:cubicBezTo>
                    <a:cubicBezTo>
                      <a:pt x="880500" y="163680"/>
                      <a:pt x="467750" y="360001"/>
                      <a:pt x="397900" y="392280"/>
                    </a:cubicBezTo>
                    <a:cubicBezTo>
                      <a:pt x="328050" y="424559"/>
                      <a:pt x="588929" y="266338"/>
                      <a:pt x="553475" y="309730"/>
                    </a:cubicBezTo>
                    <a:cubicBezTo>
                      <a:pt x="518021" y="353122"/>
                      <a:pt x="221158" y="613472"/>
                      <a:pt x="185175" y="652630"/>
                    </a:cubicBezTo>
                    <a:cubicBezTo>
                      <a:pt x="149192" y="691788"/>
                      <a:pt x="368267" y="504993"/>
                      <a:pt x="337575" y="544680"/>
                    </a:cubicBezTo>
                    <a:cubicBezTo>
                      <a:pt x="306883" y="584368"/>
                      <a:pt x="13725" y="872763"/>
                      <a:pt x="1025" y="890755"/>
                    </a:cubicBezTo>
                    <a:cubicBezTo>
                      <a:pt x="-11675" y="908747"/>
                      <a:pt x="94687" y="788097"/>
                      <a:pt x="261375" y="652630"/>
                    </a:cubicBezTo>
                    <a:cubicBezTo>
                      <a:pt x="428062" y="517163"/>
                      <a:pt x="823879" y="180613"/>
                      <a:pt x="1001150" y="77955"/>
                    </a:cubicBezTo>
                    <a:cubicBezTo>
                      <a:pt x="1178421" y="-24703"/>
                      <a:pt x="1276846" y="49380"/>
                      <a:pt x="1325000" y="36680"/>
                    </a:cubicBezTo>
                    <a:cubicBezTo>
                      <a:pt x="1373154" y="23980"/>
                      <a:pt x="1205937" y="-7770"/>
                      <a:pt x="1290075" y="1755"/>
                    </a:cubicBezTo>
                    <a:cubicBezTo>
                      <a:pt x="1374212" y="11280"/>
                      <a:pt x="1853638" y="83776"/>
                      <a:pt x="1858400" y="874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5B5772C7-A11C-0F6D-81CE-7DC05454740A}"/>
                  </a:ext>
                </a:extLst>
              </p:cNvPr>
              <p:cNvSpPr/>
              <p:nvPr/>
            </p:nvSpPr>
            <p:spPr>
              <a:xfrm>
                <a:off x="5253991" y="1377264"/>
                <a:ext cx="1570463" cy="489090"/>
              </a:xfrm>
              <a:custGeom>
                <a:avLst/>
                <a:gdLst>
                  <a:gd name="connsiteX0" fmla="*/ 1569084 w 1570463"/>
                  <a:gd name="connsiteY0" fmla="*/ 32436 h 489090"/>
                  <a:gd name="connsiteX1" fmla="*/ 559434 w 1570463"/>
                  <a:gd name="connsiteY1" fmla="*/ 70536 h 489090"/>
                  <a:gd name="connsiteX2" fmla="*/ 651509 w 1570463"/>
                  <a:gd name="connsiteY2" fmla="*/ 76886 h 489090"/>
                  <a:gd name="connsiteX3" fmla="*/ 3809 w 1570463"/>
                  <a:gd name="connsiteY3" fmla="*/ 486461 h 489090"/>
                  <a:gd name="connsiteX4" fmla="*/ 403859 w 1570463"/>
                  <a:gd name="connsiteY4" fmla="*/ 241986 h 489090"/>
                  <a:gd name="connsiteX5" fmla="*/ 822959 w 1570463"/>
                  <a:gd name="connsiteY5" fmla="*/ 29261 h 489090"/>
                  <a:gd name="connsiteX6" fmla="*/ 778509 w 1570463"/>
                  <a:gd name="connsiteY6" fmla="*/ 3861 h 489090"/>
                  <a:gd name="connsiteX7" fmla="*/ 1569084 w 1570463"/>
                  <a:gd name="connsiteY7" fmla="*/ 32436 h 48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0463" h="489090">
                    <a:moveTo>
                      <a:pt x="1569084" y="32436"/>
                    </a:moveTo>
                    <a:cubicBezTo>
                      <a:pt x="1532572" y="43548"/>
                      <a:pt x="712363" y="63128"/>
                      <a:pt x="559434" y="70536"/>
                    </a:cubicBezTo>
                    <a:cubicBezTo>
                      <a:pt x="406505" y="77944"/>
                      <a:pt x="744113" y="7565"/>
                      <a:pt x="651509" y="76886"/>
                    </a:cubicBezTo>
                    <a:cubicBezTo>
                      <a:pt x="558905" y="146207"/>
                      <a:pt x="45084" y="458944"/>
                      <a:pt x="3809" y="486461"/>
                    </a:cubicBezTo>
                    <a:cubicBezTo>
                      <a:pt x="-37466" y="513978"/>
                      <a:pt x="267334" y="318186"/>
                      <a:pt x="403859" y="241986"/>
                    </a:cubicBezTo>
                    <a:cubicBezTo>
                      <a:pt x="540384" y="165786"/>
                      <a:pt x="760517" y="68948"/>
                      <a:pt x="822959" y="29261"/>
                    </a:cubicBezTo>
                    <a:cubicBezTo>
                      <a:pt x="885401" y="-10426"/>
                      <a:pt x="650451" y="686"/>
                      <a:pt x="778509" y="3861"/>
                    </a:cubicBezTo>
                    <a:cubicBezTo>
                      <a:pt x="906567" y="7036"/>
                      <a:pt x="1605596" y="21324"/>
                      <a:pt x="1569084" y="324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1D83409F-211A-C46A-555B-2B5F861B3304}"/>
                  </a:ext>
                </a:extLst>
              </p:cNvPr>
              <p:cNvSpPr/>
              <p:nvPr/>
            </p:nvSpPr>
            <p:spPr>
              <a:xfrm>
                <a:off x="6465934" y="780015"/>
                <a:ext cx="422595" cy="1405705"/>
              </a:xfrm>
              <a:custGeom>
                <a:avLst/>
                <a:gdLst>
                  <a:gd name="connsiteX0" fmla="*/ 180 w 422595"/>
                  <a:gd name="connsiteY0" fmla="*/ 128 h 1405705"/>
                  <a:gd name="connsiteX1" fmla="*/ 283209 w 422595"/>
                  <a:gd name="connsiteY1" fmla="*/ 511756 h 1405705"/>
                  <a:gd name="connsiteX2" fmla="*/ 199752 w 422595"/>
                  <a:gd name="connsiteY2" fmla="*/ 428299 h 1405705"/>
                  <a:gd name="connsiteX3" fmla="*/ 294095 w 422595"/>
                  <a:gd name="connsiteY3" fmla="*/ 729471 h 1405705"/>
                  <a:gd name="connsiteX4" fmla="*/ 217895 w 422595"/>
                  <a:gd name="connsiteY4" fmla="*/ 613356 h 1405705"/>
                  <a:gd name="connsiteX5" fmla="*/ 156209 w 422595"/>
                  <a:gd name="connsiteY5" fmla="*/ 773014 h 1405705"/>
                  <a:gd name="connsiteX6" fmla="*/ 261437 w 422595"/>
                  <a:gd name="connsiteY6" fmla="*/ 1012499 h 1405705"/>
                  <a:gd name="connsiteX7" fmla="*/ 181609 w 422595"/>
                  <a:gd name="connsiteY7" fmla="*/ 889128 h 1405705"/>
                  <a:gd name="connsiteX8" fmla="*/ 421095 w 422595"/>
                  <a:gd name="connsiteY8" fmla="*/ 1404385 h 1405705"/>
                  <a:gd name="connsiteX9" fmla="*/ 279580 w 422595"/>
                  <a:gd name="connsiteY9" fmla="*/ 1027014 h 1405705"/>
                  <a:gd name="connsiteX10" fmla="*/ 203380 w 422595"/>
                  <a:gd name="connsiteY10" fmla="*/ 700442 h 1405705"/>
                  <a:gd name="connsiteX11" fmla="*/ 243295 w 422595"/>
                  <a:gd name="connsiteY11" fmla="*/ 743985 h 1405705"/>
                  <a:gd name="connsiteX12" fmla="*/ 221523 w 422595"/>
                  <a:gd name="connsiteY12" fmla="*/ 384756 h 1405705"/>
                  <a:gd name="connsiteX13" fmla="*/ 239666 w 422595"/>
                  <a:gd name="connsiteY13" fmla="*/ 460956 h 1405705"/>
                  <a:gd name="connsiteX14" fmla="*/ 180 w 422595"/>
                  <a:gd name="connsiteY14" fmla="*/ 128 h 140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2595" h="1405705">
                    <a:moveTo>
                      <a:pt x="180" y="128"/>
                    </a:moveTo>
                    <a:cubicBezTo>
                      <a:pt x="7437" y="8595"/>
                      <a:pt x="249947" y="440394"/>
                      <a:pt x="283209" y="511756"/>
                    </a:cubicBezTo>
                    <a:cubicBezTo>
                      <a:pt x="316471" y="583118"/>
                      <a:pt x="197938" y="392013"/>
                      <a:pt x="199752" y="428299"/>
                    </a:cubicBezTo>
                    <a:cubicBezTo>
                      <a:pt x="201566" y="464585"/>
                      <a:pt x="291071" y="698628"/>
                      <a:pt x="294095" y="729471"/>
                    </a:cubicBezTo>
                    <a:cubicBezTo>
                      <a:pt x="297119" y="760314"/>
                      <a:pt x="240876" y="606099"/>
                      <a:pt x="217895" y="613356"/>
                    </a:cubicBezTo>
                    <a:cubicBezTo>
                      <a:pt x="194914" y="620613"/>
                      <a:pt x="148952" y="706490"/>
                      <a:pt x="156209" y="773014"/>
                    </a:cubicBezTo>
                    <a:cubicBezTo>
                      <a:pt x="163466" y="839538"/>
                      <a:pt x="257204" y="993147"/>
                      <a:pt x="261437" y="1012499"/>
                    </a:cubicBezTo>
                    <a:cubicBezTo>
                      <a:pt x="265670" y="1031851"/>
                      <a:pt x="154999" y="823814"/>
                      <a:pt x="181609" y="889128"/>
                    </a:cubicBezTo>
                    <a:cubicBezTo>
                      <a:pt x="208219" y="954442"/>
                      <a:pt x="404767" y="1381404"/>
                      <a:pt x="421095" y="1404385"/>
                    </a:cubicBezTo>
                    <a:cubicBezTo>
                      <a:pt x="437423" y="1427366"/>
                      <a:pt x="315866" y="1144338"/>
                      <a:pt x="279580" y="1027014"/>
                    </a:cubicBezTo>
                    <a:cubicBezTo>
                      <a:pt x="243294" y="909690"/>
                      <a:pt x="209427" y="747613"/>
                      <a:pt x="203380" y="700442"/>
                    </a:cubicBezTo>
                    <a:cubicBezTo>
                      <a:pt x="197333" y="653271"/>
                      <a:pt x="240271" y="796599"/>
                      <a:pt x="243295" y="743985"/>
                    </a:cubicBezTo>
                    <a:cubicBezTo>
                      <a:pt x="246319" y="691371"/>
                      <a:pt x="222128" y="431927"/>
                      <a:pt x="221523" y="384756"/>
                    </a:cubicBezTo>
                    <a:cubicBezTo>
                      <a:pt x="220918" y="337585"/>
                      <a:pt x="272928" y="519013"/>
                      <a:pt x="239666" y="460956"/>
                    </a:cubicBezTo>
                    <a:cubicBezTo>
                      <a:pt x="206404" y="402899"/>
                      <a:pt x="-7077" y="-8339"/>
                      <a:pt x="180" y="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8180D7D7-64AC-F885-F801-17150DE6B81E}"/>
                  </a:ext>
                </a:extLst>
              </p:cNvPr>
              <p:cNvSpPr/>
              <p:nvPr/>
            </p:nvSpPr>
            <p:spPr>
              <a:xfrm>
                <a:off x="6424585" y="936144"/>
                <a:ext cx="398808" cy="1245737"/>
              </a:xfrm>
              <a:custGeom>
                <a:avLst/>
                <a:gdLst>
                  <a:gd name="connsiteX0" fmla="*/ 5244 w 398808"/>
                  <a:gd name="connsiteY0" fmla="*/ 65342 h 1245737"/>
                  <a:gd name="connsiteX1" fmla="*/ 34272 w 398808"/>
                  <a:gd name="connsiteY1" fmla="*/ 123399 h 1245737"/>
                  <a:gd name="connsiteX2" fmla="*/ 161272 w 398808"/>
                  <a:gd name="connsiteY2" fmla="*/ 446342 h 1245737"/>
                  <a:gd name="connsiteX3" fmla="*/ 154015 w 398808"/>
                  <a:gd name="connsiteY3" fmla="*/ 362885 h 1245737"/>
                  <a:gd name="connsiteX4" fmla="*/ 88701 w 398808"/>
                  <a:gd name="connsiteY4" fmla="*/ 576970 h 1245737"/>
                  <a:gd name="connsiteX5" fmla="*/ 179415 w 398808"/>
                  <a:gd name="connsiteY5" fmla="*/ 776542 h 1245737"/>
                  <a:gd name="connsiteX6" fmla="*/ 88701 w 398808"/>
                  <a:gd name="connsiteY6" fmla="*/ 638656 h 1245737"/>
                  <a:gd name="connsiteX7" fmla="*/ 389872 w 398808"/>
                  <a:gd name="connsiteY7" fmla="*/ 1215599 h 1245737"/>
                  <a:gd name="connsiteX8" fmla="*/ 302786 w 398808"/>
                  <a:gd name="connsiteY8" fmla="*/ 1103113 h 1245737"/>
                  <a:gd name="connsiteX9" fmla="*/ 132244 w 398808"/>
                  <a:gd name="connsiteY9" fmla="*/ 580599 h 1245737"/>
                  <a:gd name="connsiteX10" fmla="*/ 143129 w 398808"/>
                  <a:gd name="connsiteY10" fmla="*/ 653170 h 1245737"/>
                  <a:gd name="connsiteX11" fmla="*/ 103215 w 398808"/>
                  <a:gd name="connsiteY11" fmla="*/ 315713 h 1245737"/>
                  <a:gd name="connsiteX12" fmla="*/ 117729 w 398808"/>
                  <a:gd name="connsiteY12" fmla="*/ 301199 h 1245737"/>
                  <a:gd name="connsiteX13" fmla="*/ 106844 w 398808"/>
                  <a:gd name="connsiteY13" fmla="*/ 27 h 1245737"/>
                  <a:gd name="connsiteX14" fmla="*/ 121358 w 398808"/>
                  <a:gd name="connsiteY14" fmla="*/ 319342 h 1245737"/>
                  <a:gd name="connsiteX15" fmla="*/ 5244 w 398808"/>
                  <a:gd name="connsiteY15" fmla="*/ 65342 h 124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808" h="1245737">
                    <a:moveTo>
                      <a:pt x="5244" y="65342"/>
                    </a:moveTo>
                    <a:cubicBezTo>
                      <a:pt x="-9270" y="32685"/>
                      <a:pt x="8267" y="59899"/>
                      <a:pt x="34272" y="123399"/>
                    </a:cubicBezTo>
                    <a:cubicBezTo>
                      <a:pt x="60277" y="186899"/>
                      <a:pt x="141315" y="406428"/>
                      <a:pt x="161272" y="446342"/>
                    </a:cubicBezTo>
                    <a:cubicBezTo>
                      <a:pt x="181229" y="486256"/>
                      <a:pt x="166110" y="341114"/>
                      <a:pt x="154015" y="362885"/>
                    </a:cubicBezTo>
                    <a:cubicBezTo>
                      <a:pt x="141920" y="384656"/>
                      <a:pt x="84468" y="508027"/>
                      <a:pt x="88701" y="576970"/>
                    </a:cubicBezTo>
                    <a:cubicBezTo>
                      <a:pt x="92934" y="645913"/>
                      <a:pt x="179415" y="766261"/>
                      <a:pt x="179415" y="776542"/>
                    </a:cubicBezTo>
                    <a:cubicBezTo>
                      <a:pt x="179415" y="786823"/>
                      <a:pt x="53625" y="565480"/>
                      <a:pt x="88701" y="638656"/>
                    </a:cubicBezTo>
                    <a:cubicBezTo>
                      <a:pt x="123777" y="711832"/>
                      <a:pt x="354191" y="1138190"/>
                      <a:pt x="389872" y="1215599"/>
                    </a:cubicBezTo>
                    <a:cubicBezTo>
                      <a:pt x="425553" y="1293009"/>
                      <a:pt x="345724" y="1208946"/>
                      <a:pt x="302786" y="1103113"/>
                    </a:cubicBezTo>
                    <a:cubicBezTo>
                      <a:pt x="259848" y="997280"/>
                      <a:pt x="158854" y="655590"/>
                      <a:pt x="132244" y="580599"/>
                    </a:cubicBezTo>
                    <a:cubicBezTo>
                      <a:pt x="105635" y="505609"/>
                      <a:pt x="147967" y="697318"/>
                      <a:pt x="143129" y="653170"/>
                    </a:cubicBezTo>
                    <a:cubicBezTo>
                      <a:pt x="138291" y="609022"/>
                      <a:pt x="107448" y="374375"/>
                      <a:pt x="103215" y="315713"/>
                    </a:cubicBezTo>
                    <a:cubicBezTo>
                      <a:pt x="98982" y="257051"/>
                      <a:pt x="117124" y="353813"/>
                      <a:pt x="117729" y="301199"/>
                    </a:cubicBezTo>
                    <a:cubicBezTo>
                      <a:pt x="118334" y="248585"/>
                      <a:pt x="106239" y="-2997"/>
                      <a:pt x="106844" y="27"/>
                    </a:cubicBezTo>
                    <a:cubicBezTo>
                      <a:pt x="107449" y="3051"/>
                      <a:pt x="136477" y="306037"/>
                      <a:pt x="121358" y="319342"/>
                    </a:cubicBezTo>
                    <a:cubicBezTo>
                      <a:pt x="106239" y="332647"/>
                      <a:pt x="19758" y="97999"/>
                      <a:pt x="5244" y="653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6C76C306-DC0D-620B-60B5-E76FAB21A783}"/>
                  </a:ext>
                </a:extLst>
              </p:cNvPr>
              <p:cNvSpPr/>
              <p:nvPr/>
            </p:nvSpPr>
            <p:spPr>
              <a:xfrm>
                <a:off x="5209144" y="983692"/>
                <a:ext cx="994880" cy="741701"/>
              </a:xfrm>
              <a:custGeom>
                <a:avLst/>
                <a:gdLst>
                  <a:gd name="connsiteX0" fmla="*/ 988456 w 994880"/>
                  <a:gd name="connsiteY0" fmla="*/ 6908 h 741701"/>
                  <a:gd name="connsiteX1" fmla="*/ 30513 w 994880"/>
                  <a:gd name="connsiteY1" fmla="*/ 718108 h 741701"/>
                  <a:gd name="connsiteX2" fmla="*/ 273627 w 994880"/>
                  <a:gd name="connsiteY2" fmla="*/ 543937 h 741701"/>
                  <a:gd name="connsiteX3" fmla="*/ 636485 w 994880"/>
                  <a:gd name="connsiteY3" fmla="*/ 268165 h 741701"/>
                  <a:gd name="connsiteX4" fmla="*/ 458685 w 994880"/>
                  <a:gd name="connsiteY4" fmla="*/ 351622 h 741701"/>
                  <a:gd name="connsiteX5" fmla="*/ 988456 w 994880"/>
                  <a:gd name="connsiteY5" fmla="*/ 6908 h 74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4880" h="741701">
                    <a:moveTo>
                      <a:pt x="988456" y="6908"/>
                    </a:moveTo>
                    <a:cubicBezTo>
                      <a:pt x="917094" y="67989"/>
                      <a:pt x="149651" y="628603"/>
                      <a:pt x="30513" y="718108"/>
                    </a:cubicBezTo>
                    <a:cubicBezTo>
                      <a:pt x="-88625" y="807613"/>
                      <a:pt x="172632" y="618927"/>
                      <a:pt x="273627" y="543937"/>
                    </a:cubicBezTo>
                    <a:cubicBezTo>
                      <a:pt x="374622" y="468947"/>
                      <a:pt x="605642" y="300217"/>
                      <a:pt x="636485" y="268165"/>
                    </a:cubicBezTo>
                    <a:cubicBezTo>
                      <a:pt x="667328" y="236113"/>
                      <a:pt x="403047" y="394560"/>
                      <a:pt x="458685" y="351622"/>
                    </a:cubicBezTo>
                    <a:cubicBezTo>
                      <a:pt x="514323" y="308684"/>
                      <a:pt x="1059818" y="-54173"/>
                      <a:pt x="988456" y="69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AC179038-BE08-0D99-0AEE-9AB9A92BFD54}"/>
                  </a:ext>
                </a:extLst>
              </p:cNvPr>
              <p:cNvSpPr/>
              <p:nvPr/>
            </p:nvSpPr>
            <p:spPr>
              <a:xfrm>
                <a:off x="4990968" y="2753754"/>
                <a:ext cx="238585" cy="1495272"/>
              </a:xfrm>
              <a:custGeom>
                <a:avLst/>
                <a:gdLst>
                  <a:gd name="connsiteX0" fmla="*/ 237803 w 238585"/>
                  <a:gd name="connsiteY0" fmla="*/ 332 h 1495272"/>
                  <a:gd name="connsiteX1" fmla="*/ 81775 w 238585"/>
                  <a:gd name="connsiteY1" fmla="*/ 842160 h 1495272"/>
                  <a:gd name="connsiteX2" fmla="*/ 99918 w 238585"/>
                  <a:gd name="connsiteY2" fmla="*/ 667989 h 1495272"/>
                  <a:gd name="connsiteX3" fmla="*/ 23718 w 238585"/>
                  <a:gd name="connsiteY3" fmla="*/ 1477160 h 1495272"/>
                  <a:gd name="connsiteX4" fmla="*/ 30975 w 238585"/>
                  <a:gd name="connsiteY4" fmla="*/ 1168732 h 1495272"/>
                  <a:gd name="connsiteX5" fmla="*/ 63632 w 238585"/>
                  <a:gd name="connsiteY5" fmla="*/ 461160 h 1495272"/>
                  <a:gd name="connsiteX6" fmla="*/ 5575 w 238585"/>
                  <a:gd name="connsiteY6" fmla="*/ 736932 h 1495272"/>
                  <a:gd name="connsiteX7" fmla="*/ 237803 w 238585"/>
                  <a:gd name="connsiteY7" fmla="*/ 332 h 149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585" h="1495272">
                    <a:moveTo>
                      <a:pt x="237803" y="332"/>
                    </a:moveTo>
                    <a:cubicBezTo>
                      <a:pt x="250503" y="17870"/>
                      <a:pt x="104756" y="730884"/>
                      <a:pt x="81775" y="842160"/>
                    </a:cubicBezTo>
                    <a:cubicBezTo>
                      <a:pt x="58794" y="953436"/>
                      <a:pt x="109594" y="562156"/>
                      <a:pt x="99918" y="667989"/>
                    </a:cubicBezTo>
                    <a:cubicBezTo>
                      <a:pt x="90242" y="773822"/>
                      <a:pt x="35208" y="1393703"/>
                      <a:pt x="23718" y="1477160"/>
                    </a:cubicBezTo>
                    <a:cubicBezTo>
                      <a:pt x="12228" y="1560617"/>
                      <a:pt x="24323" y="1338065"/>
                      <a:pt x="30975" y="1168732"/>
                    </a:cubicBezTo>
                    <a:cubicBezTo>
                      <a:pt x="37627" y="999399"/>
                      <a:pt x="67865" y="533127"/>
                      <a:pt x="63632" y="461160"/>
                    </a:cubicBezTo>
                    <a:cubicBezTo>
                      <a:pt x="59399" y="389193"/>
                      <a:pt x="-21639" y="810108"/>
                      <a:pt x="5575" y="736932"/>
                    </a:cubicBezTo>
                    <a:cubicBezTo>
                      <a:pt x="32789" y="663756"/>
                      <a:pt x="225103" y="-17206"/>
                      <a:pt x="237803" y="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82476DD5-53BF-B65F-0727-DF5F8292AA04}"/>
                  </a:ext>
                </a:extLst>
              </p:cNvPr>
              <p:cNvSpPr/>
              <p:nvPr/>
            </p:nvSpPr>
            <p:spPr>
              <a:xfrm>
                <a:off x="5328802" y="4087912"/>
                <a:ext cx="780717" cy="1164465"/>
              </a:xfrm>
              <a:custGeom>
                <a:avLst/>
                <a:gdLst>
                  <a:gd name="connsiteX0" fmla="*/ 34227 w 780717"/>
                  <a:gd name="connsiteY0" fmla="*/ 16002 h 1164465"/>
                  <a:gd name="connsiteX1" fmla="*/ 411598 w 780717"/>
                  <a:gd name="connsiteY1" fmla="*/ 632859 h 1164465"/>
                  <a:gd name="connsiteX2" fmla="*/ 386198 w 780717"/>
                  <a:gd name="connsiteY2" fmla="*/ 582059 h 1164465"/>
                  <a:gd name="connsiteX3" fmla="*/ 767198 w 780717"/>
                  <a:gd name="connsiteY3" fmla="*/ 1140859 h 1164465"/>
                  <a:gd name="connsiteX4" fmla="*/ 701884 w 780717"/>
                  <a:gd name="connsiteY4" fmla="*/ 1068288 h 1164465"/>
                  <a:gd name="connsiteX5" fmla="*/ 193884 w 780717"/>
                  <a:gd name="connsiteY5" fmla="*/ 545774 h 1164465"/>
                  <a:gd name="connsiteX6" fmla="*/ 248312 w 780717"/>
                  <a:gd name="connsiteY6" fmla="*/ 654631 h 1164465"/>
                  <a:gd name="connsiteX7" fmla="*/ 45112 w 780717"/>
                  <a:gd name="connsiteY7" fmla="*/ 219202 h 1164465"/>
                  <a:gd name="connsiteX8" fmla="*/ 34227 w 780717"/>
                  <a:gd name="connsiteY8" fmla="*/ 16002 h 116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17" h="1164465">
                    <a:moveTo>
                      <a:pt x="34227" y="16002"/>
                    </a:moveTo>
                    <a:cubicBezTo>
                      <a:pt x="95308" y="84945"/>
                      <a:pt x="352936" y="538516"/>
                      <a:pt x="411598" y="632859"/>
                    </a:cubicBezTo>
                    <a:cubicBezTo>
                      <a:pt x="470260" y="727202"/>
                      <a:pt x="326931" y="497392"/>
                      <a:pt x="386198" y="582059"/>
                    </a:cubicBezTo>
                    <a:cubicBezTo>
                      <a:pt x="445465" y="666726"/>
                      <a:pt x="714584" y="1059821"/>
                      <a:pt x="767198" y="1140859"/>
                    </a:cubicBezTo>
                    <a:cubicBezTo>
                      <a:pt x="819812" y="1221897"/>
                      <a:pt x="701884" y="1068288"/>
                      <a:pt x="701884" y="1068288"/>
                    </a:cubicBezTo>
                    <a:cubicBezTo>
                      <a:pt x="606332" y="969107"/>
                      <a:pt x="269479" y="614717"/>
                      <a:pt x="193884" y="545774"/>
                    </a:cubicBezTo>
                    <a:cubicBezTo>
                      <a:pt x="118289" y="476831"/>
                      <a:pt x="273107" y="709060"/>
                      <a:pt x="248312" y="654631"/>
                    </a:cubicBezTo>
                    <a:cubicBezTo>
                      <a:pt x="223517" y="600202"/>
                      <a:pt x="85631" y="321407"/>
                      <a:pt x="45112" y="219202"/>
                    </a:cubicBezTo>
                    <a:cubicBezTo>
                      <a:pt x="4593" y="116997"/>
                      <a:pt x="-26854" y="-52941"/>
                      <a:pt x="34227" y="160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2AA87EA1-04BE-F00E-A40E-C7437AF7831F}"/>
                  </a:ext>
                </a:extLst>
              </p:cNvPr>
              <p:cNvSpPr/>
              <p:nvPr/>
            </p:nvSpPr>
            <p:spPr>
              <a:xfrm>
                <a:off x="5595146" y="4633209"/>
                <a:ext cx="740724" cy="1470604"/>
              </a:xfrm>
              <a:custGeom>
                <a:avLst/>
                <a:gdLst>
                  <a:gd name="connsiteX0" fmla="*/ 352083 w 740724"/>
                  <a:gd name="connsiteY0" fmla="*/ 410505 h 1470604"/>
                  <a:gd name="connsiteX1" fmla="*/ 704054 w 740724"/>
                  <a:gd name="connsiteY1" fmla="*/ 784248 h 1470604"/>
                  <a:gd name="connsiteX2" fmla="*/ 733083 w 740724"/>
                  <a:gd name="connsiteY2" fmla="*/ 1125334 h 1470604"/>
                  <a:gd name="connsiteX3" fmla="*/ 733083 w 740724"/>
                  <a:gd name="connsiteY3" fmla="*/ 1001962 h 1470604"/>
                  <a:gd name="connsiteX4" fmla="*/ 722197 w 740724"/>
                  <a:gd name="connsiteY4" fmla="*/ 1451905 h 1470604"/>
                  <a:gd name="connsiteX5" fmla="*/ 714940 w 740724"/>
                  <a:gd name="connsiteY5" fmla="*/ 1332162 h 1470604"/>
                  <a:gd name="connsiteX6" fmla="*/ 598825 w 740724"/>
                  <a:gd name="connsiteY6" fmla="*/ 849562 h 1470604"/>
                  <a:gd name="connsiteX7" fmla="*/ 635111 w 740724"/>
                  <a:gd name="connsiteY7" fmla="*/ 998334 h 1470604"/>
                  <a:gd name="connsiteX8" fmla="*/ 105340 w 740724"/>
                  <a:gd name="connsiteY8" fmla="*/ 283505 h 1470604"/>
                  <a:gd name="connsiteX9" fmla="*/ 304911 w 740724"/>
                  <a:gd name="connsiteY9" fmla="*/ 490334 h 1470604"/>
                  <a:gd name="connsiteX10" fmla="*/ 111 w 740724"/>
                  <a:gd name="connsiteY10" fmla="*/ 477 h 1470604"/>
                  <a:gd name="connsiteX11" fmla="*/ 352083 w 740724"/>
                  <a:gd name="connsiteY11" fmla="*/ 410505 h 147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0724" h="1470604">
                    <a:moveTo>
                      <a:pt x="352083" y="410505"/>
                    </a:moveTo>
                    <a:cubicBezTo>
                      <a:pt x="469407" y="541133"/>
                      <a:pt x="640554" y="665110"/>
                      <a:pt x="704054" y="784248"/>
                    </a:cubicBezTo>
                    <a:cubicBezTo>
                      <a:pt x="767554" y="903386"/>
                      <a:pt x="728245" y="1089048"/>
                      <a:pt x="733083" y="1125334"/>
                    </a:cubicBezTo>
                    <a:cubicBezTo>
                      <a:pt x="737921" y="1161620"/>
                      <a:pt x="734897" y="947534"/>
                      <a:pt x="733083" y="1001962"/>
                    </a:cubicBezTo>
                    <a:cubicBezTo>
                      <a:pt x="731269" y="1056390"/>
                      <a:pt x="725221" y="1396872"/>
                      <a:pt x="722197" y="1451905"/>
                    </a:cubicBezTo>
                    <a:cubicBezTo>
                      <a:pt x="719173" y="1506938"/>
                      <a:pt x="735502" y="1432553"/>
                      <a:pt x="714940" y="1332162"/>
                    </a:cubicBezTo>
                    <a:cubicBezTo>
                      <a:pt x="694378" y="1231771"/>
                      <a:pt x="612130" y="905200"/>
                      <a:pt x="598825" y="849562"/>
                    </a:cubicBezTo>
                    <a:cubicBezTo>
                      <a:pt x="585520" y="793924"/>
                      <a:pt x="717358" y="1092677"/>
                      <a:pt x="635111" y="998334"/>
                    </a:cubicBezTo>
                    <a:cubicBezTo>
                      <a:pt x="552864" y="903991"/>
                      <a:pt x="160373" y="368171"/>
                      <a:pt x="105340" y="283505"/>
                    </a:cubicBezTo>
                    <a:cubicBezTo>
                      <a:pt x="50307" y="198839"/>
                      <a:pt x="322449" y="537505"/>
                      <a:pt x="304911" y="490334"/>
                    </a:cubicBezTo>
                    <a:cubicBezTo>
                      <a:pt x="287373" y="443163"/>
                      <a:pt x="-6541" y="14386"/>
                      <a:pt x="111" y="477"/>
                    </a:cubicBezTo>
                    <a:cubicBezTo>
                      <a:pt x="6763" y="-13432"/>
                      <a:pt x="234759" y="279877"/>
                      <a:pt x="352083" y="410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C872D145-DD18-CFA7-4B45-8194CFC43EC8}"/>
                  </a:ext>
                </a:extLst>
              </p:cNvPr>
              <p:cNvSpPr/>
              <p:nvPr/>
            </p:nvSpPr>
            <p:spPr>
              <a:xfrm>
                <a:off x="5246764" y="4339769"/>
                <a:ext cx="190650" cy="1009733"/>
              </a:xfrm>
              <a:custGeom>
                <a:avLst/>
                <a:gdLst>
                  <a:gd name="connsiteX0" fmla="*/ 3779 w 190650"/>
                  <a:gd name="connsiteY0" fmla="*/ 2 h 1009733"/>
                  <a:gd name="connsiteX1" fmla="*/ 61836 w 190650"/>
                  <a:gd name="connsiteY1" fmla="*/ 529774 h 1009733"/>
                  <a:gd name="connsiteX2" fmla="*/ 185207 w 190650"/>
                  <a:gd name="connsiteY2" fmla="*/ 997860 h 1009733"/>
                  <a:gd name="connsiteX3" fmla="*/ 152550 w 190650"/>
                  <a:gd name="connsiteY3" fmla="*/ 830945 h 1009733"/>
                  <a:gd name="connsiteX4" fmla="*/ 7407 w 190650"/>
                  <a:gd name="connsiteY4" fmla="*/ 410031 h 1009733"/>
                  <a:gd name="connsiteX5" fmla="*/ 18293 w 190650"/>
                  <a:gd name="connsiteY5" fmla="*/ 537031 h 1009733"/>
                  <a:gd name="connsiteX6" fmla="*/ 3779 w 190650"/>
                  <a:gd name="connsiteY6" fmla="*/ 2 h 100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650" h="1009733">
                    <a:moveTo>
                      <a:pt x="3779" y="2"/>
                    </a:moveTo>
                    <a:cubicBezTo>
                      <a:pt x="11036" y="-1207"/>
                      <a:pt x="31598" y="363464"/>
                      <a:pt x="61836" y="529774"/>
                    </a:cubicBezTo>
                    <a:cubicBezTo>
                      <a:pt x="92074" y="696084"/>
                      <a:pt x="170088" y="947665"/>
                      <a:pt x="185207" y="997860"/>
                    </a:cubicBezTo>
                    <a:cubicBezTo>
                      <a:pt x="200326" y="1048055"/>
                      <a:pt x="182183" y="928916"/>
                      <a:pt x="152550" y="830945"/>
                    </a:cubicBezTo>
                    <a:cubicBezTo>
                      <a:pt x="122917" y="732974"/>
                      <a:pt x="29783" y="459017"/>
                      <a:pt x="7407" y="410031"/>
                    </a:cubicBezTo>
                    <a:cubicBezTo>
                      <a:pt x="-14969" y="361045"/>
                      <a:pt x="20712" y="601740"/>
                      <a:pt x="18293" y="537031"/>
                    </a:cubicBezTo>
                    <a:cubicBezTo>
                      <a:pt x="15874" y="472322"/>
                      <a:pt x="-3478" y="1211"/>
                      <a:pt x="3779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205DC07B-9C77-9A1D-A3E9-BA71EDF1C645}"/>
                  </a:ext>
                </a:extLst>
              </p:cNvPr>
              <p:cNvSpPr/>
              <p:nvPr/>
            </p:nvSpPr>
            <p:spPr>
              <a:xfrm>
                <a:off x="4874191" y="4101077"/>
                <a:ext cx="439561" cy="1539244"/>
              </a:xfrm>
              <a:custGeom>
                <a:avLst/>
                <a:gdLst>
                  <a:gd name="connsiteX0" fmla="*/ 2609 w 439561"/>
                  <a:gd name="connsiteY0" fmla="*/ 6466 h 1539244"/>
                  <a:gd name="connsiteX1" fmla="*/ 53409 w 439561"/>
                  <a:gd name="connsiteY1" fmla="*/ 626952 h 1539244"/>
                  <a:gd name="connsiteX2" fmla="*/ 53409 w 439561"/>
                  <a:gd name="connsiteY2" fmla="*/ 612437 h 1539244"/>
                  <a:gd name="connsiteX3" fmla="*/ 427152 w 439561"/>
                  <a:gd name="connsiteY3" fmla="*/ 1512323 h 1539244"/>
                  <a:gd name="connsiteX4" fmla="*/ 321923 w 439561"/>
                  <a:gd name="connsiteY4" fmla="*/ 1254694 h 1539244"/>
                  <a:gd name="connsiteX5" fmla="*/ 42523 w 439561"/>
                  <a:gd name="connsiteY5" fmla="*/ 753952 h 1539244"/>
                  <a:gd name="connsiteX6" fmla="*/ 9866 w 439561"/>
                  <a:gd name="connsiteY6" fmla="*/ 329409 h 1539244"/>
                  <a:gd name="connsiteX7" fmla="*/ 2609 w 439561"/>
                  <a:gd name="connsiteY7" fmla="*/ 6466 h 153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561" h="1539244">
                    <a:moveTo>
                      <a:pt x="2609" y="6466"/>
                    </a:moveTo>
                    <a:cubicBezTo>
                      <a:pt x="9866" y="56057"/>
                      <a:pt x="44942" y="525957"/>
                      <a:pt x="53409" y="626952"/>
                    </a:cubicBezTo>
                    <a:cubicBezTo>
                      <a:pt x="61876" y="727947"/>
                      <a:pt x="-8881" y="464875"/>
                      <a:pt x="53409" y="612437"/>
                    </a:cubicBezTo>
                    <a:cubicBezTo>
                      <a:pt x="115699" y="759999"/>
                      <a:pt x="382400" y="1405280"/>
                      <a:pt x="427152" y="1512323"/>
                    </a:cubicBezTo>
                    <a:cubicBezTo>
                      <a:pt x="471904" y="1619366"/>
                      <a:pt x="386028" y="1381089"/>
                      <a:pt x="321923" y="1254694"/>
                    </a:cubicBezTo>
                    <a:cubicBezTo>
                      <a:pt x="257818" y="1128299"/>
                      <a:pt x="94533" y="908166"/>
                      <a:pt x="42523" y="753952"/>
                    </a:cubicBezTo>
                    <a:cubicBezTo>
                      <a:pt x="-9487" y="599738"/>
                      <a:pt x="14704" y="453990"/>
                      <a:pt x="9866" y="329409"/>
                    </a:cubicBezTo>
                    <a:cubicBezTo>
                      <a:pt x="5028" y="204828"/>
                      <a:pt x="-4648" y="-43125"/>
                      <a:pt x="2609" y="6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7AD4FFFD-6FC6-553B-F0C5-43178C867363}"/>
                  </a:ext>
                </a:extLst>
              </p:cNvPr>
              <p:cNvSpPr/>
              <p:nvPr/>
            </p:nvSpPr>
            <p:spPr>
              <a:xfrm>
                <a:off x="5445780" y="4941231"/>
                <a:ext cx="632881" cy="1292898"/>
              </a:xfrm>
              <a:custGeom>
                <a:avLst/>
                <a:gdLst>
                  <a:gd name="connsiteX0" fmla="*/ 706 w 632881"/>
                  <a:gd name="connsiteY0" fmla="*/ 883 h 1292898"/>
                  <a:gd name="connsiteX1" fmla="*/ 414363 w 632881"/>
                  <a:gd name="connsiteY1" fmla="*/ 512512 h 1292898"/>
                  <a:gd name="connsiteX2" fmla="*/ 574020 w 632881"/>
                  <a:gd name="connsiteY2" fmla="*/ 882626 h 1292898"/>
                  <a:gd name="connsiteX3" fmla="*/ 632077 w 632881"/>
                  <a:gd name="connsiteY3" fmla="*/ 1289026 h 1292898"/>
                  <a:gd name="connsiteX4" fmla="*/ 599420 w 632881"/>
                  <a:gd name="connsiteY4" fmla="*/ 1053169 h 1292898"/>
                  <a:gd name="connsiteX5" fmla="*/ 486934 w 632881"/>
                  <a:gd name="connsiteY5" fmla="*/ 501626 h 1292898"/>
                  <a:gd name="connsiteX6" fmla="*/ 523220 w 632881"/>
                  <a:gd name="connsiteY6" fmla="*/ 643140 h 1292898"/>
                  <a:gd name="connsiteX7" fmla="*/ 706 w 632881"/>
                  <a:gd name="connsiteY7" fmla="*/ 883 h 129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881" h="1292898">
                    <a:moveTo>
                      <a:pt x="706" y="883"/>
                    </a:moveTo>
                    <a:cubicBezTo>
                      <a:pt x="-17437" y="-20888"/>
                      <a:pt x="318811" y="365555"/>
                      <a:pt x="414363" y="512512"/>
                    </a:cubicBezTo>
                    <a:cubicBezTo>
                      <a:pt x="509915" y="659469"/>
                      <a:pt x="537734" y="753207"/>
                      <a:pt x="574020" y="882626"/>
                    </a:cubicBezTo>
                    <a:cubicBezTo>
                      <a:pt x="610306" y="1012045"/>
                      <a:pt x="627844" y="1260602"/>
                      <a:pt x="632077" y="1289026"/>
                    </a:cubicBezTo>
                    <a:cubicBezTo>
                      <a:pt x="636310" y="1317450"/>
                      <a:pt x="623611" y="1184402"/>
                      <a:pt x="599420" y="1053169"/>
                    </a:cubicBezTo>
                    <a:cubicBezTo>
                      <a:pt x="575230" y="921936"/>
                      <a:pt x="499634" y="569964"/>
                      <a:pt x="486934" y="501626"/>
                    </a:cubicBezTo>
                    <a:cubicBezTo>
                      <a:pt x="474234" y="433288"/>
                      <a:pt x="608491" y="733249"/>
                      <a:pt x="523220" y="643140"/>
                    </a:cubicBezTo>
                    <a:cubicBezTo>
                      <a:pt x="437949" y="553031"/>
                      <a:pt x="18849" y="22654"/>
                      <a:pt x="706" y="8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04CA175D-4EDB-5F67-E837-C10106EF18F5}"/>
                  </a:ext>
                </a:extLst>
              </p:cNvPr>
              <p:cNvSpPr/>
              <p:nvPr/>
            </p:nvSpPr>
            <p:spPr>
              <a:xfrm>
                <a:off x="4758708" y="5002678"/>
                <a:ext cx="506506" cy="1048252"/>
              </a:xfrm>
              <a:custGeom>
                <a:avLst/>
                <a:gdLst>
                  <a:gd name="connsiteX0" fmla="*/ 368463 w 506506"/>
                  <a:gd name="connsiteY0" fmla="*/ 1122 h 1048252"/>
                  <a:gd name="connsiteX1" fmla="*/ 299521 w 506506"/>
                  <a:gd name="connsiteY1" fmla="*/ 454693 h 1048252"/>
                  <a:gd name="connsiteX2" fmla="*/ 328549 w 506506"/>
                  <a:gd name="connsiteY2" fmla="*/ 588951 h 1048252"/>
                  <a:gd name="connsiteX3" fmla="*/ 1978 w 506506"/>
                  <a:gd name="connsiteY3" fmla="*/ 1046151 h 1048252"/>
                  <a:gd name="connsiteX4" fmla="*/ 183406 w 506506"/>
                  <a:gd name="connsiteY4" fmla="*/ 770379 h 1048252"/>
                  <a:gd name="connsiteX5" fmla="*/ 506349 w 506506"/>
                  <a:gd name="connsiteY5" fmla="*/ 284151 h 1048252"/>
                  <a:gd name="connsiteX6" fmla="*/ 139863 w 506506"/>
                  <a:gd name="connsiteY6" fmla="*/ 962693 h 1048252"/>
                  <a:gd name="connsiteX7" fmla="*/ 350321 w 506506"/>
                  <a:gd name="connsiteY7" fmla="*/ 345836 h 1048252"/>
                  <a:gd name="connsiteX8" fmla="*/ 368463 w 506506"/>
                  <a:gd name="connsiteY8" fmla="*/ 1122 h 104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506" h="1048252">
                    <a:moveTo>
                      <a:pt x="368463" y="1122"/>
                    </a:moveTo>
                    <a:cubicBezTo>
                      <a:pt x="359996" y="19265"/>
                      <a:pt x="306173" y="356722"/>
                      <a:pt x="299521" y="454693"/>
                    </a:cubicBezTo>
                    <a:cubicBezTo>
                      <a:pt x="292869" y="552664"/>
                      <a:pt x="378139" y="490375"/>
                      <a:pt x="328549" y="588951"/>
                    </a:cubicBezTo>
                    <a:cubicBezTo>
                      <a:pt x="278959" y="687527"/>
                      <a:pt x="26168" y="1015913"/>
                      <a:pt x="1978" y="1046151"/>
                    </a:cubicBezTo>
                    <a:cubicBezTo>
                      <a:pt x="-22212" y="1076389"/>
                      <a:pt x="183406" y="770379"/>
                      <a:pt x="183406" y="770379"/>
                    </a:cubicBezTo>
                    <a:cubicBezTo>
                      <a:pt x="267468" y="643379"/>
                      <a:pt x="513606" y="252099"/>
                      <a:pt x="506349" y="284151"/>
                    </a:cubicBezTo>
                    <a:cubicBezTo>
                      <a:pt x="499092" y="316203"/>
                      <a:pt x="165868" y="952412"/>
                      <a:pt x="139863" y="962693"/>
                    </a:cubicBezTo>
                    <a:cubicBezTo>
                      <a:pt x="113858" y="972974"/>
                      <a:pt x="304964" y="503074"/>
                      <a:pt x="350321" y="345836"/>
                    </a:cubicBezTo>
                    <a:cubicBezTo>
                      <a:pt x="395678" y="188598"/>
                      <a:pt x="376930" y="-17021"/>
                      <a:pt x="368463" y="1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3E7B352C-F9A3-1998-C7F9-D34267BEEC8E}"/>
                  </a:ext>
                </a:extLst>
              </p:cNvPr>
              <p:cNvSpPr/>
              <p:nvPr/>
            </p:nvSpPr>
            <p:spPr>
              <a:xfrm>
                <a:off x="5073619" y="3540605"/>
                <a:ext cx="191903" cy="1575701"/>
              </a:xfrm>
              <a:custGeom>
                <a:avLst/>
                <a:gdLst>
                  <a:gd name="connsiteX0" fmla="*/ 155152 w 191903"/>
                  <a:gd name="connsiteY0" fmla="*/ 4509 h 1575701"/>
                  <a:gd name="connsiteX1" fmla="*/ 60810 w 191903"/>
                  <a:gd name="connsiteY1" fmla="*/ 661281 h 1575701"/>
                  <a:gd name="connsiteX2" fmla="*/ 144267 w 191903"/>
                  <a:gd name="connsiteY2" fmla="*/ 454452 h 1575701"/>
                  <a:gd name="connsiteX3" fmla="*/ 140638 w 191903"/>
                  <a:gd name="connsiteY3" fmla="*/ 802795 h 1575701"/>
                  <a:gd name="connsiteX4" fmla="*/ 97095 w 191903"/>
                  <a:gd name="connsiteY4" fmla="*/ 1111224 h 1575701"/>
                  <a:gd name="connsiteX5" fmla="*/ 162410 w 191903"/>
                  <a:gd name="connsiteY5" fmla="*/ 1575681 h 1575701"/>
                  <a:gd name="connsiteX6" fmla="*/ 133381 w 191903"/>
                  <a:gd name="connsiteY6" fmla="*/ 1093081 h 1575701"/>
                  <a:gd name="connsiteX7" fmla="*/ 187810 w 191903"/>
                  <a:gd name="connsiteY7" fmla="*/ 396395 h 1575701"/>
                  <a:gd name="connsiteX8" fmla="*/ 2752 w 191903"/>
                  <a:gd name="connsiteY8" fmla="*/ 791909 h 1575701"/>
                  <a:gd name="connsiteX9" fmla="*/ 75324 w 191903"/>
                  <a:gd name="connsiteY9" fmla="*/ 316566 h 1575701"/>
                  <a:gd name="connsiteX10" fmla="*/ 53552 w 191903"/>
                  <a:gd name="connsiteY10" fmla="*/ 370995 h 1575701"/>
                  <a:gd name="connsiteX11" fmla="*/ 155152 w 191903"/>
                  <a:gd name="connsiteY11" fmla="*/ 4509 h 157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903" h="1575701">
                    <a:moveTo>
                      <a:pt x="155152" y="4509"/>
                    </a:moveTo>
                    <a:cubicBezTo>
                      <a:pt x="156362" y="52890"/>
                      <a:pt x="62624" y="586291"/>
                      <a:pt x="60810" y="661281"/>
                    </a:cubicBezTo>
                    <a:cubicBezTo>
                      <a:pt x="58996" y="736271"/>
                      <a:pt x="130962" y="430866"/>
                      <a:pt x="144267" y="454452"/>
                    </a:cubicBezTo>
                    <a:cubicBezTo>
                      <a:pt x="157572" y="478038"/>
                      <a:pt x="148500" y="693333"/>
                      <a:pt x="140638" y="802795"/>
                    </a:cubicBezTo>
                    <a:cubicBezTo>
                      <a:pt x="132776" y="912257"/>
                      <a:pt x="93466" y="982410"/>
                      <a:pt x="97095" y="1111224"/>
                    </a:cubicBezTo>
                    <a:cubicBezTo>
                      <a:pt x="100724" y="1240038"/>
                      <a:pt x="156362" y="1578705"/>
                      <a:pt x="162410" y="1575681"/>
                    </a:cubicBezTo>
                    <a:cubicBezTo>
                      <a:pt x="168458" y="1572657"/>
                      <a:pt x="129148" y="1289629"/>
                      <a:pt x="133381" y="1093081"/>
                    </a:cubicBezTo>
                    <a:cubicBezTo>
                      <a:pt x="137614" y="896533"/>
                      <a:pt x="209581" y="446590"/>
                      <a:pt x="187810" y="396395"/>
                    </a:cubicBezTo>
                    <a:cubicBezTo>
                      <a:pt x="166039" y="346200"/>
                      <a:pt x="21500" y="805214"/>
                      <a:pt x="2752" y="791909"/>
                    </a:cubicBezTo>
                    <a:cubicBezTo>
                      <a:pt x="-15996" y="778604"/>
                      <a:pt x="66857" y="386718"/>
                      <a:pt x="75324" y="316566"/>
                    </a:cubicBezTo>
                    <a:cubicBezTo>
                      <a:pt x="83791" y="246414"/>
                      <a:pt x="39038" y="430262"/>
                      <a:pt x="53552" y="370995"/>
                    </a:cubicBezTo>
                    <a:cubicBezTo>
                      <a:pt x="68066" y="311728"/>
                      <a:pt x="153942" y="-43872"/>
                      <a:pt x="155152" y="4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F19D5BE2-DCF6-AA0C-B9F9-20D31E9EA8F7}"/>
                  </a:ext>
                </a:extLst>
              </p:cNvPr>
              <p:cNvSpPr/>
              <p:nvPr/>
            </p:nvSpPr>
            <p:spPr>
              <a:xfrm>
                <a:off x="4960880" y="1389643"/>
                <a:ext cx="602310" cy="750156"/>
              </a:xfrm>
              <a:custGeom>
                <a:avLst/>
                <a:gdLst>
                  <a:gd name="connsiteX0" fmla="*/ 601720 w 602310"/>
                  <a:gd name="connsiteY0" fmla="*/ 100 h 750156"/>
                  <a:gd name="connsiteX1" fmla="*/ 119120 w 602310"/>
                  <a:gd name="connsiteY1" fmla="*/ 573414 h 750156"/>
                  <a:gd name="connsiteX2" fmla="*/ 28406 w 602310"/>
                  <a:gd name="connsiteY2" fmla="*/ 743957 h 750156"/>
                  <a:gd name="connsiteX3" fmla="*/ 206206 w 602310"/>
                  <a:gd name="connsiteY3" fmla="*/ 399243 h 750156"/>
                  <a:gd name="connsiteX4" fmla="*/ 10263 w 602310"/>
                  <a:gd name="connsiteY4" fmla="*/ 620586 h 750156"/>
                  <a:gd name="connsiteX5" fmla="*/ 601720 w 602310"/>
                  <a:gd name="connsiteY5" fmla="*/ 100 h 75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310" h="750156">
                    <a:moveTo>
                      <a:pt x="601720" y="100"/>
                    </a:moveTo>
                    <a:cubicBezTo>
                      <a:pt x="619863" y="-7762"/>
                      <a:pt x="214672" y="449438"/>
                      <a:pt x="119120" y="573414"/>
                    </a:cubicBezTo>
                    <a:cubicBezTo>
                      <a:pt x="23568" y="697390"/>
                      <a:pt x="13892" y="772985"/>
                      <a:pt x="28406" y="743957"/>
                    </a:cubicBezTo>
                    <a:cubicBezTo>
                      <a:pt x="42920" y="714929"/>
                      <a:pt x="209230" y="419805"/>
                      <a:pt x="206206" y="399243"/>
                    </a:cubicBezTo>
                    <a:cubicBezTo>
                      <a:pt x="203182" y="378681"/>
                      <a:pt x="-53842" y="681667"/>
                      <a:pt x="10263" y="620586"/>
                    </a:cubicBezTo>
                    <a:cubicBezTo>
                      <a:pt x="74368" y="559505"/>
                      <a:pt x="583577" y="7962"/>
                      <a:pt x="601720" y="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FBDF5A2C-2FFE-01B3-A396-F3EF8EE89D18}"/>
                  </a:ext>
                </a:extLst>
              </p:cNvPr>
              <p:cNvSpPr/>
              <p:nvPr/>
            </p:nvSpPr>
            <p:spPr>
              <a:xfrm>
                <a:off x="6796046" y="1070235"/>
                <a:ext cx="1693860" cy="1302123"/>
              </a:xfrm>
              <a:custGeom>
                <a:avLst/>
                <a:gdLst>
                  <a:gd name="connsiteX0" fmla="*/ 268 w 1693860"/>
                  <a:gd name="connsiteY0" fmla="*/ 194 h 1302123"/>
                  <a:gd name="connsiteX1" fmla="*/ 729611 w 1693860"/>
                  <a:gd name="connsiteY1" fmla="*/ 250565 h 1302123"/>
                  <a:gd name="connsiteX2" fmla="*/ 617125 w 1693860"/>
                  <a:gd name="connsiteY2" fmla="*/ 159851 h 1302123"/>
                  <a:gd name="connsiteX3" fmla="*/ 1143268 w 1693860"/>
                  <a:gd name="connsiteY3" fmla="*/ 656965 h 1302123"/>
                  <a:gd name="connsiteX4" fmla="*/ 1070697 w 1693860"/>
                  <a:gd name="connsiteY4" fmla="*/ 558994 h 1302123"/>
                  <a:gd name="connsiteX5" fmla="*/ 1673040 w 1693860"/>
                  <a:gd name="connsiteY5" fmla="*/ 1270194 h 1302123"/>
                  <a:gd name="connsiteX6" fmla="*/ 1455325 w 1693860"/>
                  <a:gd name="connsiteY6" fmla="*/ 1070622 h 1302123"/>
                  <a:gd name="connsiteX7" fmla="*/ 504640 w 1693860"/>
                  <a:gd name="connsiteY7" fmla="*/ 112679 h 1302123"/>
                  <a:gd name="connsiteX8" fmla="*/ 642525 w 1693860"/>
                  <a:gd name="connsiteY8" fmla="*/ 207022 h 1302123"/>
                  <a:gd name="connsiteX9" fmla="*/ 268 w 1693860"/>
                  <a:gd name="connsiteY9" fmla="*/ 194 h 130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3860" h="1302123">
                    <a:moveTo>
                      <a:pt x="268" y="194"/>
                    </a:moveTo>
                    <a:cubicBezTo>
                      <a:pt x="14782" y="7451"/>
                      <a:pt x="626802" y="223956"/>
                      <a:pt x="729611" y="250565"/>
                    </a:cubicBezTo>
                    <a:cubicBezTo>
                      <a:pt x="832421" y="277175"/>
                      <a:pt x="548182" y="92118"/>
                      <a:pt x="617125" y="159851"/>
                    </a:cubicBezTo>
                    <a:cubicBezTo>
                      <a:pt x="686068" y="227584"/>
                      <a:pt x="1067673" y="590441"/>
                      <a:pt x="1143268" y="656965"/>
                    </a:cubicBezTo>
                    <a:cubicBezTo>
                      <a:pt x="1218863" y="723489"/>
                      <a:pt x="982402" y="456789"/>
                      <a:pt x="1070697" y="558994"/>
                    </a:cubicBezTo>
                    <a:cubicBezTo>
                      <a:pt x="1158992" y="661199"/>
                      <a:pt x="1608935" y="1184923"/>
                      <a:pt x="1673040" y="1270194"/>
                    </a:cubicBezTo>
                    <a:cubicBezTo>
                      <a:pt x="1737145" y="1355465"/>
                      <a:pt x="1650058" y="1263541"/>
                      <a:pt x="1455325" y="1070622"/>
                    </a:cubicBezTo>
                    <a:cubicBezTo>
                      <a:pt x="1260592" y="877703"/>
                      <a:pt x="640107" y="256612"/>
                      <a:pt x="504640" y="112679"/>
                    </a:cubicBezTo>
                    <a:cubicBezTo>
                      <a:pt x="369173" y="-31254"/>
                      <a:pt x="721749" y="223351"/>
                      <a:pt x="642525" y="207022"/>
                    </a:cubicBezTo>
                    <a:cubicBezTo>
                      <a:pt x="563301" y="190694"/>
                      <a:pt x="-14246" y="-7063"/>
                      <a:pt x="268" y="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CD340B0A-6C72-6354-6274-09DE6AD77CAB}"/>
                  </a:ext>
                </a:extLst>
              </p:cNvPr>
              <p:cNvSpPr/>
              <p:nvPr/>
            </p:nvSpPr>
            <p:spPr>
              <a:xfrm>
                <a:off x="6645068" y="1738083"/>
                <a:ext cx="1763206" cy="1000466"/>
              </a:xfrm>
              <a:custGeom>
                <a:avLst/>
                <a:gdLst>
                  <a:gd name="connsiteX0" fmla="*/ 2475 w 1763206"/>
                  <a:gd name="connsiteY0" fmla="*/ 3 h 1000466"/>
                  <a:gd name="connsiteX1" fmla="*/ 524989 w 1763206"/>
                  <a:gd name="connsiteY1" fmla="*/ 410031 h 1000466"/>
                  <a:gd name="connsiteX2" fmla="*/ 481446 w 1763206"/>
                  <a:gd name="connsiteY2" fmla="*/ 333831 h 1000466"/>
                  <a:gd name="connsiteX3" fmla="*/ 1036618 w 1763206"/>
                  <a:gd name="connsiteY3" fmla="*/ 558803 h 1000466"/>
                  <a:gd name="connsiteX4" fmla="*/ 942275 w 1763206"/>
                  <a:gd name="connsiteY4" fmla="*/ 500746 h 1000466"/>
                  <a:gd name="connsiteX5" fmla="*/ 1740561 w 1763206"/>
                  <a:gd name="connsiteY5" fmla="*/ 986974 h 1000466"/>
                  <a:gd name="connsiteX6" fmla="*/ 1450275 w 1763206"/>
                  <a:gd name="connsiteY6" fmla="*/ 820060 h 1000466"/>
                  <a:gd name="connsiteX7" fmla="*/ 481446 w 1763206"/>
                  <a:gd name="connsiteY7" fmla="*/ 351974 h 1000466"/>
                  <a:gd name="connsiteX8" fmla="*/ 771732 w 1763206"/>
                  <a:gd name="connsiteY8" fmla="*/ 417288 h 1000466"/>
                  <a:gd name="connsiteX9" fmla="*/ 2475 w 1763206"/>
                  <a:gd name="connsiteY9" fmla="*/ 3 h 1000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3206" h="1000466">
                    <a:moveTo>
                      <a:pt x="2475" y="3"/>
                    </a:moveTo>
                    <a:cubicBezTo>
                      <a:pt x="-38649" y="-1206"/>
                      <a:pt x="445161" y="354393"/>
                      <a:pt x="524989" y="410031"/>
                    </a:cubicBezTo>
                    <a:cubicBezTo>
                      <a:pt x="604818" y="465669"/>
                      <a:pt x="396175" y="309036"/>
                      <a:pt x="481446" y="333831"/>
                    </a:cubicBezTo>
                    <a:cubicBezTo>
                      <a:pt x="566717" y="358626"/>
                      <a:pt x="959813" y="530984"/>
                      <a:pt x="1036618" y="558803"/>
                    </a:cubicBezTo>
                    <a:cubicBezTo>
                      <a:pt x="1113423" y="586622"/>
                      <a:pt x="942275" y="500746"/>
                      <a:pt x="942275" y="500746"/>
                    </a:cubicBezTo>
                    <a:lnTo>
                      <a:pt x="1740561" y="986974"/>
                    </a:lnTo>
                    <a:cubicBezTo>
                      <a:pt x="1825228" y="1040193"/>
                      <a:pt x="1660127" y="925893"/>
                      <a:pt x="1450275" y="820060"/>
                    </a:cubicBezTo>
                    <a:cubicBezTo>
                      <a:pt x="1240423" y="714227"/>
                      <a:pt x="594536" y="419103"/>
                      <a:pt x="481446" y="351974"/>
                    </a:cubicBezTo>
                    <a:cubicBezTo>
                      <a:pt x="368356" y="284845"/>
                      <a:pt x="852165" y="480788"/>
                      <a:pt x="771732" y="417288"/>
                    </a:cubicBezTo>
                    <a:cubicBezTo>
                      <a:pt x="691299" y="353788"/>
                      <a:pt x="43599" y="1212"/>
                      <a:pt x="2475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23C53BEB-3026-FC34-A6F8-41A349073932}"/>
                  </a:ext>
                </a:extLst>
              </p:cNvPr>
              <p:cNvSpPr/>
              <p:nvPr/>
            </p:nvSpPr>
            <p:spPr>
              <a:xfrm>
                <a:off x="8026379" y="2915811"/>
                <a:ext cx="307307" cy="636564"/>
              </a:xfrm>
              <a:custGeom>
                <a:avLst/>
                <a:gdLst>
                  <a:gd name="connsiteX0" fmla="*/ 21 w 307307"/>
                  <a:gd name="connsiteY0" fmla="*/ 1560 h 636564"/>
                  <a:gd name="connsiteX1" fmla="*/ 134278 w 307307"/>
                  <a:gd name="connsiteY1" fmla="*/ 513189 h 636564"/>
                  <a:gd name="connsiteX2" fmla="*/ 134278 w 307307"/>
                  <a:gd name="connsiteY2" fmla="*/ 320875 h 636564"/>
                  <a:gd name="connsiteX3" fmla="*/ 235878 w 307307"/>
                  <a:gd name="connsiteY3" fmla="*/ 636560 h 636564"/>
                  <a:gd name="connsiteX4" fmla="*/ 279421 w 307307"/>
                  <a:gd name="connsiteY4" fmla="*/ 328132 h 636564"/>
                  <a:gd name="connsiteX5" fmla="*/ 304821 w 307307"/>
                  <a:gd name="connsiteY5" fmla="*/ 161218 h 636564"/>
                  <a:gd name="connsiteX6" fmla="*/ 217735 w 307307"/>
                  <a:gd name="connsiteY6" fmla="*/ 469646 h 636564"/>
                  <a:gd name="connsiteX7" fmla="*/ 156050 w 307307"/>
                  <a:gd name="connsiteY7" fmla="*/ 339018 h 636564"/>
                  <a:gd name="connsiteX8" fmla="*/ 145164 w 307307"/>
                  <a:gd name="connsiteY8" fmla="*/ 353532 h 636564"/>
                  <a:gd name="connsiteX9" fmla="*/ 21 w 307307"/>
                  <a:gd name="connsiteY9" fmla="*/ 1560 h 63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307" h="636564">
                    <a:moveTo>
                      <a:pt x="21" y="1560"/>
                    </a:moveTo>
                    <a:cubicBezTo>
                      <a:pt x="-1793" y="28169"/>
                      <a:pt x="111902" y="459970"/>
                      <a:pt x="134278" y="513189"/>
                    </a:cubicBezTo>
                    <a:cubicBezTo>
                      <a:pt x="156654" y="566408"/>
                      <a:pt x="117345" y="300313"/>
                      <a:pt x="134278" y="320875"/>
                    </a:cubicBezTo>
                    <a:cubicBezTo>
                      <a:pt x="151211" y="341437"/>
                      <a:pt x="211688" y="635351"/>
                      <a:pt x="235878" y="636560"/>
                    </a:cubicBezTo>
                    <a:cubicBezTo>
                      <a:pt x="260068" y="637769"/>
                      <a:pt x="267931" y="407356"/>
                      <a:pt x="279421" y="328132"/>
                    </a:cubicBezTo>
                    <a:cubicBezTo>
                      <a:pt x="290911" y="248908"/>
                      <a:pt x="315102" y="137632"/>
                      <a:pt x="304821" y="161218"/>
                    </a:cubicBezTo>
                    <a:cubicBezTo>
                      <a:pt x="294540" y="184804"/>
                      <a:pt x="242530" y="440013"/>
                      <a:pt x="217735" y="469646"/>
                    </a:cubicBezTo>
                    <a:cubicBezTo>
                      <a:pt x="192940" y="499279"/>
                      <a:pt x="168145" y="358370"/>
                      <a:pt x="156050" y="339018"/>
                    </a:cubicBezTo>
                    <a:cubicBezTo>
                      <a:pt x="143955" y="319666"/>
                      <a:pt x="166331" y="410380"/>
                      <a:pt x="145164" y="353532"/>
                    </a:cubicBezTo>
                    <a:cubicBezTo>
                      <a:pt x="123997" y="296684"/>
                      <a:pt x="1835" y="-25049"/>
                      <a:pt x="21" y="15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930781ED-60C5-E52C-B32E-D0A822EEEEFA}"/>
                  </a:ext>
                </a:extLst>
              </p:cNvPr>
              <p:cNvSpPr/>
              <p:nvPr/>
            </p:nvSpPr>
            <p:spPr>
              <a:xfrm>
                <a:off x="8080035" y="2576270"/>
                <a:ext cx="361427" cy="762124"/>
              </a:xfrm>
              <a:custGeom>
                <a:avLst/>
                <a:gdLst>
                  <a:gd name="connsiteX0" fmla="*/ 360022 w 361427"/>
                  <a:gd name="connsiteY0" fmla="*/ 16 h 762124"/>
                  <a:gd name="connsiteX1" fmla="*/ 124165 w 361427"/>
                  <a:gd name="connsiteY1" fmla="*/ 341101 h 762124"/>
                  <a:gd name="connsiteX2" fmla="*/ 87879 w 361427"/>
                  <a:gd name="connsiteY2" fmla="*/ 428187 h 762124"/>
                  <a:gd name="connsiteX3" fmla="*/ 138679 w 361427"/>
                  <a:gd name="connsiteY3" fmla="*/ 315701 h 762124"/>
                  <a:gd name="connsiteX4" fmla="*/ 33451 w 361427"/>
                  <a:gd name="connsiteY4" fmla="*/ 635016 h 762124"/>
                  <a:gd name="connsiteX5" fmla="*/ 135051 w 361427"/>
                  <a:gd name="connsiteY5" fmla="*/ 446330 h 762124"/>
                  <a:gd name="connsiteX6" fmla="*/ 76994 w 361427"/>
                  <a:gd name="connsiteY6" fmla="*/ 762016 h 762124"/>
                  <a:gd name="connsiteX7" fmla="*/ 149565 w 361427"/>
                  <a:gd name="connsiteY7" fmla="*/ 406416 h 762124"/>
                  <a:gd name="connsiteX8" fmla="*/ 47965 w 361427"/>
                  <a:gd name="connsiteY8" fmla="*/ 511644 h 762124"/>
                  <a:gd name="connsiteX9" fmla="*/ 233022 w 361427"/>
                  <a:gd name="connsiteY9" fmla="*/ 181444 h 762124"/>
                  <a:gd name="connsiteX10" fmla="*/ 794 w 361427"/>
                  <a:gd name="connsiteY10" fmla="*/ 355616 h 762124"/>
                  <a:gd name="connsiteX11" fmla="*/ 360022 w 361427"/>
                  <a:gd name="connsiteY11" fmla="*/ 16 h 7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427" h="762124">
                    <a:moveTo>
                      <a:pt x="360022" y="16"/>
                    </a:moveTo>
                    <a:cubicBezTo>
                      <a:pt x="380584" y="-2403"/>
                      <a:pt x="169522" y="269739"/>
                      <a:pt x="124165" y="341101"/>
                    </a:cubicBezTo>
                    <a:cubicBezTo>
                      <a:pt x="78808" y="412463"/>
                      <a:pt x="85460" y="432420"/>
                      <a:pt x="87879" y="428187"/>
                    </a:cubicBezTo>
                    <a:cubicBezTo>
                      <a:pt x="90298" y="423954"/>
                      <a:pt x="147750" y="281230"/>
                      <a:pt x="138679" y="315701"/>
                    </a:cubicBezTo>
                    <a:cubicBezTo>
                      <a:pt x="129608" y="350173"/>
                      <a:pt x="34056" y="613245"/>
                      <a:pt x="33451" y="635016"/>
                    </a:cubicBezTo>
                    <a:cubicBezTo>
                      <a:pt x="32846" y="656787"/>
                      <a:pt x="127794" y="425163"/>
                      <a:pt x="135051" y="446330"/>
                    </a:cubicBezTo>
                    <a:cubicBezTo>
                      <a:pt x="142308" y="467497"/>
                      <a:pt x="74575" y="768668"/>
                      <a:pt x="76994" y="762016"/>
                    </a:cubicBezTo>
                    <a:cubicBezTo>
                      <a:pt x="79413" y="755364"/>
                      <a:pt x="154403" y="448145"/>
                      <a:pt x="149565" y="406416"/>
                    </a:cubicBezTo>
                    <a:cubicBezTo>
                      <a:pt x="144727" y="364687"/>
                      <a:pt x="34055" y="549139"/>
                      <a:pt x="47965" y="511644"/>
                    </a:cubicBezTo>
                    <a:cubicBezTo>
                      <a:pt x="61874" y="474149"/>
                      <a:pt x="240884" y="207449"/>
                      <a:pt x="233022" y="181444"/>
                    </a:cubicBezTo>
                    <a:cubicBezTo>
                      <a:pt x="225160" y="155439"/>
                      <a:pt x="-15535" y="381621"/>
                      <a:pt x="794" y="355616"/>
                    </a:cubicBezTo>
                    <a:cubicBezTo>
                      <a:pt x="17123" y="329611"/>
                      <a:pt x="339460" y="2435"/>
                      <a:pt x="360022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C20E915D-7951-8152-A97E-71B7396CFC2D}"/>
                  </a:ext>
                </a:extLst>
              </p:cNvPr>
              <p:cNvSpPr/>
              <p:nvPr/>
            </p:nvSpPr>
            <p:spPr>
              <a:xfrm>
                <a:off x="8126507" y="2388783"/>
                <a:ext cx="724715" cy="1653960"/>
              </a:xfrm>
              <a:custGeom>
                <a:avLst/>
                <a:gdLst>
                  <a:gd name="connsiteX0" fmla="*/ 26893 w 724715"/>
                  <a:gd name="connsiteY0" fmla="*/ 9703 h 1653960"/>
                  <a:gd name="connsiteX1" fmla="*/ 84950 w 724715"/>
                  <a:gd name="connsiteY1" fmla="*/ 56874 h 1653960"/>
                  <a:gd name="connsiteX2" fmla="*/ 389750 w 724715"/>
                  <a:gd name="connsiteY2" fmla="*/ 151217 h 1653960"/>
                  <a:gd name="connsiteX3" fmla="*/ 484093 w 724715"/>
                  <a:gd name="connsiteY3" fmla="*/ 423360 h 1653960"/>
                  <a:gd name="connsiteX4" fmla="*/ 556664 w 724715"/>
                  <a:gd name="connsiteY4" fmla="*/ 456017 h 1653960"/>
                  <a:gd name="connsiteX5" fmla="*/ 614722 w 724715"/>
                  <a:gd name="connsiteY5" fmla="*/ 593903 h 1653960"/>
                  <a:gd name="connsiteX6" fmla="*/ 578436 w 724715"/>
                  <a:gd name="connsiteY6" fmla="*/ 575760 h 1653960"/>
                  <a:gd name="connsiteX7" fmla="*/ 723579 w 724715"/>
                  <a:gd name="connsiteY7" fmla="*/ 1181731 h 1653960"/>
                  <a:gd name="connsiteX8" fmla="*/ 647379 w 724715"/>
                  <a:gd name="connsiteY8" fmla="*/ 945874 h 1653960"/>
                  <a:gd name="connsiteX9" fmla="*/ 672779 w 724715"/>
                  <a:gd name="connsiteY9" fmla="*/ 1653446 h 1653960"/>
                  <a:gd name="connsiteX10" fmla="*/ 687293 w 724715"/>
                  <a:gd name="connsiteY10" fmla="*/ 1043846 h 1653960"/>
                  <a:gd name="connsiteX11" fmla="*/ 465950 w 724715"/>
                  <a:gd name="connsiteY11" fmla="*/ 154846 h 1653960"/>
                  <a:gd name="connsiteX12" fmla="*/ 465950 w 724715"/>
                  <a:gd name="connsiteY12" fmla="*/ 249188 h 1653960"/>
                  <a:gd name="connsiteX13" fmla="*/ 26893 w 724715"/>
                  <a:gd name="connsiteY13" fmla="*/ 9703 h 165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715" h="1653960">
                    <a:moveTo>
                      <a:pt x="26893" y="9703"/>
                    </a:moveTo>
                    <a:cubicBezTo>
                      <a:pt x="-36607" y="-22349"/>
                      <a:pt x="24474" y="33288"/>
                      <a:pt x="84950" y="56874"/>
                    </a:cubicBezTo>
                    <a:cubicBezTo>
                      <a:pt x="145426" y="80460"/>
                      <a:pt x="323226" y="90136"/>
                      <a:pt x="389750" y="151217"/>
                    </a:cubicBezTo>
                    <a:cubicBezTo>
                      <a:pt x="456274" y="212298"/>
                      <a:pt x="456274" y="372560"/>
                      <a:pt x="484093" y="423360"/>
                    </a:cubicBezTo>
                    <a:cubicBezTo>
                      <a:pt x="511912" y="474160"/>
                      <a:pt x="534893" y="427593"/>
                      <a:pt x="556664" y="456017"/>
                    </a:cubicBezTo>
                    <a:cubicBezTo>
                      <a:pt x="578435" y="484441"/>
                      <a:pt x="611093" y="573946"/>
                      <a:pt x="614722" y="593903"/>
                    </a:cubicBezTo>
                    <a:cubicBezTo>
                      <a:pt x="618351" y="613860"/>
                      <a:pt x="560293" y="477789"/>
                      <a:pt x="578436" y="575760"/>
                    </a:cubicBezTo>
                    <a:cubicBezTo>
                      <a:pt x="596579" y="673731"/>
                      <a:pt x="712089" y="1120045"/>
                      <a:pt x="723579" y="1181731"/>
                    </a:cubicBezTo>
                    <a:cubicBezTo>
                      <a:pt x="735069" y="1243417"/>
                      <a:pt x="655846" y="867255"/>
                      <a:pt x="647379" y="945874"/>
                    </a:cubicBezTo>
                    <a:cubicBezTo>
                      <a:pt x="638912" y="1024493"/>
                      <a:pt x="666127" y="1637117"/>
                      <a:pt x="672779" y="1653446"/>
                    </a:cubicBezTo>
                    <a:cubicBezTo>
                      <a:pt x="679431" y="1669775"/>
                      <a:pt x="721765" y="1293613"/>
                      <a:pt x="687293" y="1043846"/>
                    </a:cubicBezTo>
                    <a:cubicBezTo>
                      <a:pt x="652822" y="794079"/>
                      <a:pt x="502840" y="287289"/>
                      <a:pt x="465950" y="154846"/>
                    </a:cubicBezTo>
                    <a:cubicBezTo>
                      <a:pt x="429060" y="22403"/>
                      <a:pt x="536707" y="271564"/>
                      <a:pt x="465950" y="249188"/>
                    </a:cubicBezTo>
                    <a:cubicBezTo>
                      <a:pt x="395193" y="226812"/>
                      <a:pt x="90393" y="41755"/>
                      <a:pt x="26893" y="9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41854F94-84C8-49AF-0F52-6F47815E3A7F}"/>
                  </a:ext>
                </a:extLst>
              </p:cNvPr>
              <p:cNvSpPr/>
              <p:nvPr/>
            </p:nvSpPr>
            <p:spPr>
              <a:xfrm>
                <a:off x="8087280" y="4200310"/>
                <a:ext cx="178966" cy="1328619"/>
              </a:xfrm>
              <a:custGeom>
                <a:avLst/>
                <a:gdLst>
                  <a:gd name="connsiteX0" fmla="*/ 40720 w 178966"/>
                  <a:gd name="connsiteY0" fmla="*/ 1576 h 1328619"/>
                  <a:gd name="connsiteX1" fmla="*/ 37091 w 178966"/>
                  <a:gd name="connsiteY1" fmla="*/ 502319 h 1328619"/>
                  <a:gd name="connsiteX2" fmla="*/ 142320 w 178966"/>
                  <a:gd name="connsiteY2" fmla="*/ 839776 h 1328619"/>
                  <a:gd name="connsiteX3" fmla="*/ 95149 w 178966"/>
                  <a:gd name="connsiteY3" fmla="*/ 730919 h 1328619"/>
                  <a:gd name="connsiteX4" fmla="*/ 178606 w 178966"/>
                  <a:gd name="connsiteY4" fmla="*/ 1318747 h 1328619"/>
                  <a:gd name="connsiteX5" fmla="*/ 120549 w 178966"/>
                  <a:gd name="connsiteY5" fmla="*/ 1032090 h 1328619"/>
                  <a:gd name="connsiteX6" fmla="*/ 8063 w 178966"/>
                  <a:gd name="connsiteY6" fmla="*/ 186633 h 1328619"/>
                  <a:gd name="connsiteX7" fmla="*/ 15320 w 178966"/>
                  <a:gd name="connsiteY7" fmla="*/ 339033 h 1328619"/>
                  <a:gd name="connsiteX8" fmla="*/ 40720 w 178966"/>
                  <a:gd name="connsiteY8" fmla="*/ 1576 h 132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966" h="1328619">
                    <a:moveTo>
                      <a:pt x="40720" y="1576"/>
                    </a:moveTo>
                    <a:cubicBezTo>
                      <a:pt x="44348" y="28790"/>
                      <a:pt x="20158" y="362619"/>
                      <a:pt x="37091" y="502319"/>
                    </a:cubicBezTo>
                    <a:cubicBezTo>
                      <a:pt x="54024" y="642019"/>
                      <a:pt x="132644" y="801676"/>
                      <a:pt x="142320" y="839776"/>
                    </a:cubicBezTo>
                    <a:cubicBezTo>
                      <a:pt x="151996" y="877876"/>
                      <a:pt x="89101" y="651091"/>
                      <a:pt x="95149" y="730919"/>
                    </a:cubicBezTo>
                    <a:cubicBezTo>
                      <a:pt x="101197" y="810748"/>
                      <a:pt x="174373" y="1268552"/>
                      <a:pt x="178606" y="1318747"/>
                    </a:cubicBezTo>
                    <a:cubicBezTo>
                      <a:pt x="182839" y="1368942"/>
                      <a:pt x="148973" y="1220776"/>
                      <a:pt x="120549" y="1032090"/>
                    </a:cubicBezTo>
                    <a:cubicBezTo>
                      <a:pt x="92125" y="843404"/>
                      <a:pt x="25601" y="302142"/>
                      <a:pt x="8063" y="186633"/>
                    </a:cubicBezTo>
                    <a:cubicBezTo>
                      <a:pt x="-9475" y="71124"/>
                      <a:pt x="5644" y="369876"/>
                      <a:pt x="15320" y="339033"/>
                    </a:cubicBezTo>
                    <a:cubicBezTo>
                      <a:pt x="24996" y="308190"/>
                      <a:pt x="37092" y="-25638"/>
                      <a:pt x="40720" y="1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4C6F16A8-1499-E727-407F-B9B79D2F0B47}"/>
                  </a:ext>
                </a:extLst>
              </p:cNvPr>
              <p:cNvSpPr/>
              <p:nvPr/>
            </p:nvSpPr>
            <p:spPr>
              <a:xfrm>
                <a:off x="8843701" y="4134327"/>
                <a:ext cx="572640" cy="705515"/>
              </a:xfrm>
              <a:custGeom>
                <a:avLst/>
                <a:gdLst>
                  <a:gd name="connsiteX0" fmla="*/ 6385 w 572640"/>
                  <a:gd name="connsiteY0" fmla="*/ 20387 h 705515"/>
                  <a:gd name="connsiteX1" fmla="*/ 329328 w 572640"/>
                  <a:gd name="connsiteY1" fmla="*/ 673530 h 705515"/>
                  <a:gd name="connsiteX2" fmla="*/ 176928 w 572640"/>
                  <a:gd name="connsiteY2" fmla="*/ 611844 h 705515"/>
                  <a:gd name="connsiteX3" fmla="*/ 572442 w 572640"/>
                  <a:gd name="connsiteY3" fmla="*/ 695302 h 705515"/>
                  <a:gd name="connsiteX4" fmla="*/ 234985 w 572640"/>
                  <a:gd name="connsiteY4" fmla="*/ 695302 h 705515"/>
                  <a:gd name="connsiteX5" fmla="*/ 155156 w 572640"/>
                  <a:gd name="connsiteY5" fmla="*/ 695302 h 705515"/>
                  <a:gd name="connsiteX6" fmla="*/ 209585 w 572640"/>
                  <a:gd name="connsiteY6" fmla="*/ 557416 h 705515"/>
                  <a:gd name="connsiteX7" fmla="*/ 107985 w 572640"/>
                  <a:gd name="connsiteY7" fmla="*/ 114730 h 705515"/>
                  <a:gd name="connsiteX8" fmla="*/ 115242 w 572640"/>
                  <a:gd name="connsiteY8" fmla="*/ 161902 h 705515"/>
                  <a:gd name="connsiteX9" fmla="*/ 6385 w 572640"/>
                  <a:gd name="connsiteY9" fmla="*/ 20387 h 70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2640" h="705515">
                    <a:moveTo>
                      <a:pt x="6385" y="20387"/>
                    </a:moveTo>
                    <a:cubicBezTo>
                      <a:pt x="42066" y="105658"/>
                      <a:pt x="300904" y="574954"/>
                      <a:pt x="329328" y="673530"/>
                    </a:cubicBezTo>
                    <a:cubicBezTo>
                      <a:pt x="357752" y="772106"/>
                      <a:pt x="136409" y="608215"/>
                      <a:pt x="176928" y="611844"/>
                    </a:cubicBezTo>
                    <a:cubicBezTo>
                      <a:pt x="217447" y="615473"/>
                      <a:pt x="562766" y="681392"/>
                      <a:pt x="572442" y="695302"/>
                    </a:cubicBezTo>
                    <a:cubicBezTo>
                      <a:pt x="582118" y="709212"/>
                      <a:pt x="234985" y="695302"/>
                      <a:pt x="234985" y="695302"/>
                    </a:cubicBezTo>
                    <a:cubicBezTo>
                      <a:pt x="165437" y="695302"/>
                      <a:pt x="159389" y="718283"/>
                      <a:pt x="155156" y="695302"/>
                    </a:cubicBezTo>
                    <a:cubicBezTo>
                      <a:pt x="150923" y="672321"/>
                      <a:pt x="217447" y="654178"/>
                      <a:pt x="209585" y="557416"/>
                    </a:cubicBezTo>
                    <a:cubicBezTo>
                      <a:pt x="201723" y="460654"/>
                      <a:pt x="123709" y="180649"/>
                      <a:pt x="107985" y="114730"/>
                    </a:cubicBezTo>
                    <a:cubicBezTo>
                      <a:pt x="92261" y="48811"/>
                      <a:pt x="135199" y="180045"/>
                      <a:pt x="115242" y="161902"/>
                    </a:cubicBezTo>
                    <a:cubicBezTo>
                      <a:pt x="95285" y="143759"/>
                      <a:pt x="-29296" y="-64884"/>
                      <a:pt x="6385" y="20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1C00CF34-9B92-8348-0110-000F03B7CDD3}"/>
                  </a:ext>
                </a:extLst>
              </p:cNvPr>
              <p:cNvSpPr/>
              <p:nvPr/>
            </p:nvSpPr>
            <p:spPr>
              <a:xfrm>
                <a:off x="8589291" y="3517747"/>
                <a:ext cx="964458" cy="1658851"/>
              </a:xfrm>
              <a:custGeom>
                <a:avLst/>
                <a:gdLst>
                  <a:gd name="connsiteX0" fmla="*/ 17680 w 964458"/>
                  <a:gd name="connsiteY0" fmla="*/ 56396 h 1658851"/>
                  <a:gd name="connsiteX1" fmla="*/ 35823 w 964458"/>
                  <a:gd name="connsiteY1" fmla="*/ 165253 h 1658851"/>
                  <a:gd name="connsiteX2" fmla="*/ 282566 w 964458"/>
                  <a:gd name="connsiteY2" fmla="*/ 1137710 h 1658851"/>
                  <a:gd name="connsiteX3" fmla="*/ 264423 w 964458"/>
                  <a:gd name="connsiteY3" fmla="*/ 1017967 h 1658851"/>
                  <a:gd name="connsiteX4" fmla="*/ 932080 w 964458"/>
                  <a:gd name="connsiteY4" fmla="*/ 1627567 h 1658851"/>
                  <a:gd name="connsiteX5" fmla="*/ 786938 w 964458"/>
                  <a:gd name="connsiteY5" fmla="*/ 1486053 h 1658851"/>
                  <a:gd name="connsiteX6" fmla="*/ 151938 w 964458"/>
                  <a:gd name="connsiteY6" fmla="*/ 763967 h 1658851"/>
                  <a:gd name="connsiteX7" fmla="*/ 191852 w 964458"/>
                  <a:gd name="connsiteY7" fmla="*/ 756710 h 1658851"/>
                  <a:gd name="connsiteX8" fmla="*/ 17680 w 964458"/>
                  <a:gd name="connsiteY8" fmla="*/ 56396 h 165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458" h="1658851">
                    <a:moveTo>
                      <a:pt x="17680" y="56396"/>
                    </a:moveTo>
                    <a:cubicBezTo>
                      <a:pt x="-8325" y="-42180"/>
                      <a:pt x="-8325" y="-14966"/>
                      <a:pt x="35823" y="165253"/>
                    </a:cubicBezTo>
                    <a:cubicBezTo>
                      <a:pt x="79971" y="345472"/>
                      <a:pt x="244466" y="995591"/>
                      <a:pt x="282566" y="1137710"/>
                    </a:cubicBezTo>
                    <a:cubicBezTo>
                      <a:pt x="320666" y="1279829"/>
                      <a:pt x="156171" y="936324"/>
                      <a:pt x="264423" y="1017967"/>
                    </a:cubicBezTo>
                    <a:cubicBezTo>
                      <a:pt x="372675" y="1099610"/>
                      <a:pt x="844994" y="1549553"/>
                      <a:pt x="932080" y="1627567"/>
                    </a:cubicBezTo>
                    <a:cubicBezTo>
                      <a:pt x="1019166" y="1705581"/>
                      <a:pt x="916962" y="1629986"/>
                      <a:pt x="786938" y="1486053"/>
                    </a:cubicBezTo>
                    <a:cubicBezTo>
                      <a:pt x="656914" y="1342120"/>
                      <a:pt x="251119" y="885524"/>
                      <a:pt x="151938" y="763967"/>
                    </a:cubicBezTo>
                    <a:cubicBezTo>
                      <a:pt x="52757" y="642410"/>
                      <a:pt x="215438" y="878872"/>
                      <a:pt x="191852" y="756710"/>
                    </a:cubicBezTo>
                    <a:cubicBezTo>
                      <a:pt x="168266" y="634548"/>
                      <a:pt x="43685" y="154972"/>
                      <a:pt x="17680" y="563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FD6577E6-0E76-B25C-F3D7-3A91C5D36D41}"/>
                  </a:ext>
                </a:extLst>
              </p:cNvPr>
              <p:cNvSpPr/>
              <p:nvPr/>
            </p:nvSpPr>
            <p:spPr>
              <a:xfrm>
                <a:off x="8428378" y="3938857"/>
                <a:ext cx="1208694" cy="1108813"/>
              </a:xfrm>
              <a:custGeom>
                <a:avLst/>
                <a:gdLst>
                  <a:gd name="connsiteX0" fmla="*/ 793 w 1208694"/>
                  <a:gd name="connsiteY0" fmla="*/ 1772 h 1108813"/>
                  <a:gd name="connsiteX1" fmla="*/ 280193 w 1208694"/>
                  <a:gd name="connsiteY1" fmla="*/ 731114 h 1108813"/>
                  <a:gd name="connsiteX2" fmla="*/ 708365 w 1208694"/>
                  <a:gd name="connsiteY2" fmla="*/ 934314 h 1108813"/>
                  <a:gd name="connsiteX3" fmla="*/ 465251 w 1208694"/>
                  <a:gd name="connsiteY3" fmla="*/ 908914 h 1108813"/>
                  <a:gd name="connsiteX4" fmla="*/ 1198222 w 1208694"/>
                  <a:gd name="connsiteY4" fmla="*/ 1108486 h 1108813"/>
                  <a:gd name="connsiteX5" fmla="*/ 849879 w 1208694"/>
                  <a:gd name="connsiteY5" fmla="*/ 948829 h 1108813"/>
                  <a:gd name="connsiteX6" fmla="*/ 189479 w 1208694"/>
                  <a:gd name="connsiteY6" fmla="*/ 687572 h 1108813"/>
                  <a:gd name="connsiteX7" fmla="*/ 135051 w 1208694"/>
                  <a:gd name="connsiteY7" fmla="*/ 368257 h 1108813"/>
                  <a:gd name="connsiteX8" fmla="*/ 193108 w 1208694"/>
                  <a:gd name="connsiteY8" fmla="*/ 520657 h 1108813"/>
                  <a:gd name="connsiteX9" fmla="*/ 793 w 1208694"/>
                  <a:gd name="connsiteY9" fmla="*/ 1772 h 110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8694" h="1108813">
                    <a:moveTo>
                      <a:pt x="793" y="1772"/>
                    </a:moveTo>
                    <a:cubicBezTo>
                      <a:pt x="15307" y="36848"/>
                      <a:pt x="162264" y="575690"/>
                      <a:pt x="280193" y="731114"/>
                    </a:cubicBezTo>
                    <a:cubicBezTo>
                      <a:pt x="398122" y="886538"/>
                      <a:pt x="677522" y="904681"/>
                      <a:pt x="708365" y="934314"/>
                    </a:cubicBezTo>
                    <a:cubicBezTo>
                      <a:pt x="739208" y="963947"/>
                      <a:pt x="383608" y="879885"/>
                      <a:pt x="465251" y="908914"/>
                    </a:cubicBezTo>
                    <a:cubicBezTo>
                      <a:pt x="546894" y="937943"/>
                      <a:pt x="1134117" y="1101834"/>
                      <a:pt x="1198222" y="1108486"/>
                    </a:cubicBezTo>
                    <a:cubicBezTo>
                      <a:pt x="1262327" y="1115138"/>
                      <a:pt x="1018003" y="1018981"/>
                      <a:pt x="849879" y="948829"/>
                    </a:cubicBezTo>
                    <a:cubicBezTo>
                      <a:pt x="681755" y="878677"/>
                      <a:pt x="308617" y="784334"/>
                      <a:pt x="189479" y="687572"/>
                    </a:cubicBezTo>
                    <a:cubicBezTo>
                      <a:pt x="70341" y="590810"/>
                      <a:pt x="134446" y="396076"/>
                      <a:pt x="135051" y="368257"/>
                    </a:cubicBezTo>
                    <a:cubicBezTo>
                      <a:pt x="135656" y="340438"/>
                      <a:pt x="210646" y="578109"/>
                      <a:pt x="193108" y="520657"/>
                    </a:cubicBezTo>
                    <a:cubicBezTo>
                      <a:pt x="175570" y="463205"/>
                      <a:pt x="-13721" y="-33304"/>
                      <a:pt x="793" y="17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226126CC-808D-0CFE-8B7B-92258FE99032}"/>
                  </a:ext>
                </a:extLst>
              </p:cNvPr>
              <p:cNvSpPr/>
              <p:nvPr/>
            </p:nvSpPr>
            <p:spPr>
              <a:xfrm>
                <a:off x="8283500" y="4008415"/>
                <a:ext cx="473147" cy="1452020"/>
              </a:xfrm>
              <a:custGeom>
                <a:avLst/>
                <a:gdLst>
                  <a:gd name="connsiteX0" fmla="*/ 529 w 473147"/>
                  <a:gd name="connsiteY0" fmla="*/ 1156 h 1452020"/>
                  <a:gd name="connsiteX1" fmla="*/ 98500 w 473147"/>
                  <a:gd name="connsiteY1" fmla="*/ 930071 h 1452020"/>
                  <a:gd name="connsiteX2" fmla="*/ 472243 w 473147"/>
                  <a:gd name="connsiteY2" fmla="*/ 1445328 h 1452020"/>
                  <a:gd name="connsiteX3" fmla="*/ 210986 w 473147"/>
                  <a:gd name="connsiteY3" fmla="*/ 1205842 h 1452020"/>
                  <a:gd name="connsiteX4" fmla="*/ 464986 w 473147"/>
                  <a:gd name="connsiteY4" fmla="*/ 1448956 h 1452020"/>
                  <a:gd name="connsiteX5" fmla="*/ 116643 w 473147"/>
                  <a:gd name="connsiteY5" fmla="*/ 995385 h 1452020"/>
                  <a:gd name="connsiteX6" fmla="*/ 51329 w 473147"/>
                  <a:gd name="connsiteY6" fmla="*/ 436585 h 1452020"/>
                  <a:gd name="connsiteX7" fmla="*/ 58586 w 473147"/>
                  <a:gd name="connsiteY7" fmla="*/ 730499 h 1452020"/>
                  <a:gd name="connsiteX8" fmla="*/ 529 w 473147"/>
                  <a:gd name="connsiteY8" fmla="*/ 1156 h 1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147" h="1452020">
                    <a:moveTo>
                      <a:pt x="529" y="1156"/>
                    </a:moveTo>
                    <a:cubicBezTo>
                      <a:pt x="7181" y="34418"/>
                      <a:pt x="19881" y="689376"/>
                      <a:pt x="98500" y="930071"/>
                    </a:cubicBezTo>
                    <a:cubicBezTo>
                      <a:pt x="177119" y="1170766"/>
                      <a:pt x="453495" y="1399366"/>
                      <a:pt x="472243" y="1445328"/>
                    </a:cubicBezTo>
                    <a:cubicBezTo>
                      <a:pt x="490991" y="1491290"/>
                      <a:pt x="212195" y="1205237"/>
                      <a:pt x="210986" y="1205842"/>
                    </a:cubicBezTo>
                    <a:cubicBezTo>
                      <a:pt x="209777" y="1206447"/>
                      <a:pt x="480710" y="1484032"/>
                      <a:pt x="464986" y="1448956"/>
                    </a:cubicBezTo>
                    <a:cubicBezTo>
                      <a:pt x="449262" y="1413880"/>
                      <a:pt x="185586" y="1164114"/>
                      <a:pt x="116643" y="995385"/>
                    </a:cubicBezTo>
                    <a:cubicBezTo>
                      <a:pt x="47700" y="826657"/>
                      <a:pt x="61005" y="480733"/>
                      <a:pt x="51329" y="436585"/>
                    </a:cubicBezTo>
                    <a:cubicBezTo>
                      <a:pt x="41653" y="392437"/>
                      <a:pt x="65238" y="798232"/>
                      <a:pt x="58586" y="730499"/>
                    </a:cubicBezTo>
                    <a:cubicBezTo>
                      <a:pt x="51934" y="662766"/>
                      <a:pt x="-6123" y="-32106"/>
                      <a:pt x="529" y="11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F7526F8C-E41F-082B-59B0-AD79594E0933}"/>
                  </a:ext>
                </a:extLst>
              </p:cNvPr>
              <p:cNvSpPr/>
              <p:nvPr/>
            </p:nvSpPr>
            <p:spPr>
              <a:xfrm>
                <a:off x="8240444" y="4114552"/>
                <a:ext cx="440491" cy="1875010"/>
              </a:xfrm>
              <a:custGeom>
                <a:avLst/>
                <a:gdLst>
                  <a:gd name="connsiteX0" fmla="*/ 42 w 440491"/>
                  <a:gd name="connsiteY0" fmla="*/ 248 h 1875010"/>
                  <a:gd name="connsiteX1" fmla="*/ 72613 w 440491"/>
                  <a:gd name="connsiteY1" fmla="*/ 983591 h 1875010"/>
                  <a:gd name="connsiteX2" fmla="*/ 439099 w 440491"/>
                  <a:gd name="connsiteY2" fmla="*/ 1564162 h 1875010"/>
                  <a:gd name="connsiteX3" fmla="*/ 206870 w 440491"/>
                  <a:gd name="connsiteY3" fmla="*/ 1281134 h 1875010"/>
                  <a:gd name="connsiteX4" fmla="*/ 439099 w 440491"/>
                  <a:gd name="connsiteY4" fmla="*/ 1872591 h 1875010"/>
                  <a:gd name="connsiteX5" fmla="*/ 279442 w 440491"/>
                  <a:gd name="connsiteY5" fmla="*/ 1455305 h 1875010"/>
                  <a:gd name="connsiteX6" fmla="*/ 72613 w 440491"/>
                  <a:gd name="connsiteY6" fmla="*/ 620734 h 1875010"/>
                  <a:gd name="connsiteX7" fmla="*/ 61727 w 440491"/>
                  <a:gd name="connsiteY7" fmla="*/ 885619 h 1875010"/>
                  <a:gd name="connsiteX8" fmla="*/ 42 w 440491"/>
                  <a:gd name="connsiteY8" fmla="*/ 248 h 187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491" h="1875010">
                    <a:moveTo>
                      <a:pt x="42" y="248"/>
                    </a:moveTo>
                    <a:cubicBezTo>
                      <a:pt x="1856" y="16577"/>
                      <a:pt x="-563" y="722939"/>
                      <a:pt x="72613" y="983591"/>
                    </a:cubicBezTo>
                    <a:cubicBezTo>
                      <a:pt x="145789" y="1244243"/>
                      <a:pt x="416723" y="1514572"/>
                      <a:pt x="439099" y="1564162"/>
                    </a:cubicBezTo>
                    <a:cubicBezTo>
                      <a:pt x="461475" y="1613752"/>
                      <a:pt x="206870" y="1229729"/>
                      <a:pt x="206870" y="1281134"/>
                    </a:cubicBezTo>
                    <a:cubicBezTo>
                      <a:pt x="206870" y="1332539"/>
                      <a:pt x="427004" y="1843563"/>
                      <a:pt x="439099" y="1872591"/>
                    </a:cubicBezTo>
                    <a:cubicBezTo>
                      <a:pt x="451194" y="1901620"/>
                      <a:pt x="340523" y="1663948"/>
                      <a:pt x="279442" y="1455305"/>
                    </a:cubicBezTo>
                    <a:cubicBezTo>
                      <a:pt x="218361" y="1246662"/>
                      <a:pt x="108899" y="715682"/>
                      <a:pt x="72613" y="620734"/>
                    </a:cubicBezTo>
                    <a:cubicBezTo>
                      <a:pt x="36327" y="525786"/>
                      <a:pt x="68379" y="993872"/>
                      <a:pt x="61727" y="885619"/>
                    </a:cubicBezTo>
                    <a:cubicBezTo>
                      <a:pt x="55075" y="777367"/>
                      <a:pt x="-1772" y="-16081"/>
                      <a:pt x="42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9B8E7443-8557-6160-490F-3081CED4CAA7}"/>
                  </a:ext>
                </a:extLst>
              </p:cNvPr>
              <p:cNvSpPr/>
              <p:nvPr/>
            </p:nvSpPr>
            <p:spPr>
              <a:xfrm>
                <a:off x="8328806" y="3962098"/>
                <a:ext cx="1105126" cy="1298440"/>
              </a:xfrm>
              <a:custGeom>
                <a:avLst/>
                <a:gdLst>
                  <a:gd name="connsiteX0" fmla="*/ 2394 w 1105126"/>
                  <a:gd name="connsiteY0" fmla="*/ 302 h 1298440"/>
                  <a:gd name="connsiteX1" fmla="*/ 198337 w 1105126"/>
                  <a:gd name="connsiteY1" fmla="*/ 831245 h 1298440"/>
                  <a:gd name="connsiteX2" fmla="*/ 1072823 w 1105126"/>
                  <a:gd name="connsiteY2" fmla="*/ 1277559 h 1298440"/>
                  <a:gd name="connsiteX3" fmla="*/ 931308 w 1105126"/>
                  <a:gd name="connsiteY3" fmla="*/ 1230388 h 1298440"/>
                  <a:gd name="connsiteX4" fmla="*/ 147537 w 1105126"/>
                  <a:gd name="connsiteY4" fmla="*/ 965502 h 1298440"/>
                  <a:gd name="connsiteX5" fmla="*/ 230994 w 1105126"/>
                  <a:gd name="connsiteY5" fmla="*/ 1016302 h 1298440"/>
                  <a:gd name="connsiteX6" fmla="*/ 64080 w 1105126"/>
                  <a:gd name="connsiteY6" fmla="*/ 584502 h 1298440"/>
                  <a:gd name="connsiteX7" fmla="*/ 85851 w 1105126"/>
                  <a:gd name="connsiteY7" fmla="*/ 733273 h 1298440"/>
                  <a:gd name="connsiteX8" fmla="*/ 2394 w 1105126"/>
                  <a:gd name="connsiteY8" fmla="*/ 302 h 129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126" h="1298440">
                    <a:moveTo>
                      <a:pt x="2394" y="302"/>
                    </a:moveTo>
                    <a:cubicBezTo>
                      <a:pt x="21142" y="16631"/>
                      <a:pt x="19932" y="618369"/>
                      <a:pt x="198337" y="831245"/>
                    </a:cubicBezTo>
                    <a:cubicBezTo>
                      <a:pt x="376742" y="1044121"/>
                      <a:pt x="950661" y="1211035"/>
                      <a:pt x="1072823" y="1277559"/>
                    </a:cubicBezTo>
                    <a:cubicBezTo>
                      <a:pt x="1194985" y="1344083"/>
                      <a:pt x="931308" y="1230388"/>
                      <a:pt x="931308" y="1230388"/>
                    </a:cubicBezTo>
                    <a:lnTo>
                      <a:pt x="147537" y="965502"/>
                    </a:lnTo>
                    <a:cubicBezTo>
                      <a:pt x="30818" y="929821"/>
                      <a:pt x="244904" y="1079802"/>
                      <a:pt x="230994" y="1016302"/>
                    </a:cubicBezTo>
                    <a:cubicBezTo>
                      <a:pt x="217084" y="952802"/>
                      <a:pt x="88270" y="631673"/>
                      <a:pt x="64080" y="584502"/>
                    </a:cubicBezTo>
                    <a:cubicBezTo>
                      <a:pt x="39890" y="537331"/>
                      <a:pt x="90689" y="833059"/>
                      <a:pt x="85851" y="733273"/>
                    </a:cubicBezTo>
                    <a:cubicBezTo>
                      <a:pt x="81013" y="633487"/>
                      <a:pt x="-16354" y="-16027"/>
                      <a:pt x="2394" y="3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BAFB1EB8-5907-80AC-E3C3-A279FF140EA6}"/>
                  </a:ext>
                </a:extLst>
              </p:cNvPr>
              <p:cNvSpPr/>
              <p:nvPr/>
            </p:nvSpPr>
            <p:spPr>
              <a:xfrm>
                <a:off x="8169432" y="4335761"/>
                <a:ext cx="639359" cy="1659739"/>
              </a:xfrm>
              <a:custGeom>
                <a:avLst/>
                <a:gdLst>
                  <a:gd name="connsiteX0" fmla="*/ 27511 w 639359"/>
                  <a:gd name="connsiteY0" fmla="*/ 382 h 1659739"/>
                  <a:gd name="connsiteX1" fmla="*/ 92825 w 639359"/>
                  <a:gd name="connsiteY1" fmla="*/ 816810 h 1659739"/>
                  <a:gd name="connsiteX2" fmla="*/ 611711 w 639359"/>
                  <a:gd name="connsiteY2" fmla="*/ 1600582 h 1659739"/>
                  <a:gd name="connsiteX3" fmla="*/ 510111 w 639359"/>
                  <a:gd name="connsiteY3" fmla="*/ 1484468 h 1659739"/>
                  <a:gd name="connsiteX4" fmla="*/ 16625 w 639359"/>
                  <a:gd name="connsiteY4" fmla="*/ 533782 h 1659739"/>
                  <a:gd name="connsiteX5" fmla="*/ 107339 w 639359"/>
                  <a:gd name="connsiteY5" fmla="*/ 707953 h 1659739"/>
                  <a:gd name="connsiteX6" fmla="*/ 27511 w 639359"/>
                  <a:gd name="connsiteY6" fmla="*/ 382 h 16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9359" h="1659739">
                    <a:moveTo>
                      <a:pt x="27511" y="382"/>
                    </a:moveTo>
                    <a:cubicBezTo>
                      <a:pt x="25092" y="18525"/>
                      <a:pt x="-4542" y="550110"/>
                      <a:pt x="92825" y="816810"/>
                    </a:cubicBezTo>
                    <a:cubicBezTo>
                      <a:pt x="190192" y="1083510"/>
                      <a:pt x="542163" y="1489306"/>
                      <a:pt x="611711" y="1600582"/>
                    </a:cubicBezTo>
                    <a:cubicBezTo>
                      <a:pt x="681259" y="1711858"/>
                      <a:pt x="609292" y="1662268"/>
                      <a:pt x="510111" y="1484468"/>
                    </a:cubicBezTo>
                    <a:cubicBezTo>
                      <a:pt x="410930" y="1306668"/>
                      <a:pt x="83754" y="663201"/>
                      <a:pt x="16625" y="533782"/>
                    </a:cubicBezTo>
                    <a:cubicBezTo>
                      <a:pt x="-50504" y="404363"/>
                      <a:pt x="107339" y="800482"/>
                      <a:pt x="107339" y="707953"/>
                    </a:cubicBezTo>
                    <a:cubicBezTo>
                      <a:pt x="107339" y="615424"/>
                      <a:pt x="29930" y="-17761"/>
                      <a:pt x="27511" y="3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AC6EAC6A-AB5F-65F3-E299-B05D2A2A0D2E}"/>
                  </a:ext>
                </a:extLst>
              </p:cNvPr>
              <p:cNvSpPr/>
              <p:nvPr/>
            </p:nvSpPr>
            <p:spPr>
              <a:xfrm>
                <a:off x="8197689" y="1653217"/>
                <a:ext cx="518865" cy="1387706"/>
              </a:xfrm>
              <a:custGeom>
                <a:avLst/>
                <a:gdLst>
                  <a:gd name="connsiteX0" fmla="*/ 108111 w 518865"/>
                  <a:gd name="connsiteY0" fmla="*/ 1412 h 1387706"/>
                  <a:gd name="connsiteX1" fmla="*/ 264140 w 518865"/>
                  <a:gd name="connsiteY1" fmla="*/ 679954 h 1387706"/>
                  <a:gd name="connsiteX2" fmla="*/ 184311 w 518865"/>
                  <a:gd name="connsiteY2" fmla="*/ 396926 h 1387706"/>
                  <a:gd name="connsiteX3" fmla="*/ 507254 w 518865"/>
                  <a:gd name="connsiteY3" fmla="*/ 1354869 h 1387706"/>
                  <a:gd name="connsiteX4" fmla="*/ 405654 w 518865"/>
                  <a:gd name="connsiteY4" fmla="*/ 1068212 h 1387706"/>
                  <a:gd name="connsiteX5" fmla="*/ 10140 w 518865"/>
                  <a:gd name="connsiteY5" fmla="*/ 124783 h 1387706"/>
                  <a:gd name="connsiteX6" fmla="*/ 115368 w 518865"/>
                  <a:gd name="connsiteY6" fmla="*/ 491269 h 1387706"/>
                  <a:gd name="connsiteX7" fmla="*/ 108111 w 518865"/>
                  <a:gd name="connsiteY7" fmla="*/ 1412 h 138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8865" h="1387706">
                    <a:moveTo>
                      <a:pt x="108111" y="1412"/>
                    </a:moveTo>
                    <a:cubicBezTo>
                      <a:pt x="132906" y="32859"/>
                      <a:pt x="251440" y="614035"/>
                      <a:pt x="264140" y="679954"/>
                    </a:cubicBezTo>
                    <a:cubicBezTo>
                      <a:pt x="276840" y="745873"/>
                      <a:pt x="143792" y="284440"/>
                      <a:pt x="184311" y="396926"/>
                    </a:cubicBezTo>
                    <a:cubicBezTo>
                      <a:pt x="224830" y="509412"/>
                      <a:pt x="470364" y="1242988"/>
                      <a:pt x="507254" y="1354869"/>
                    </a:cubicBezTo>
                    <a:cubicBezTo>
                      <a:pt x="544144" y="1466750"/>
                      <a:pt x="488506" y="1273226"/>
                      <a:pt x="405654" y="1068212"/>
                    </a:cubicBezTo>
                    <a:cubicBezTo>
                      <a:pt x="322802" y="863198"/>
                      <a:pt x="58521" y="220940"/>
                      <a:pt x="10140" y="124783"/>
                    </a:cubicBezTo>
                    <a:cubicBezTo>
                      <a:pt x="-38241" y="28626"/>
                      <a:pt x="101458" y="508807"/>
                      <a:pt x="115368" y="491269"/>
                    </a:cubicBezTo>
                    <a:cubicBezTo>
                      <a:pt x="129278" y="473731"/>
                      <a:pt x="83316" y="-30035"/>
                      <a:pt x="108111" y="1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38170A94-6183-4B3F-6E34-3CCF4F2910A2}"/>
                  </a:ext>
                </a:extLst>
              </p:cNvPr>
              <p:cNvSpPr/>
              <p:nvPr/>
            </p:nvSpPr>
            <p:spPr>
              <a:xfrm>
                <a:off x="8490233" y="3789601"/>
                <a:ext cx="463632" cy="981666"/>
              </a:xfrm>
              <a:custGeom>
                <a:avLst/>
                <a:gdLst>
                  <a:gd name="connsiteX0" fmla="*/ 7881 w 463632"/>
                  <a:gd name="connsiteY0" fmla="*/ 9513 h 981666"/>
                  <a:gd name="connsiteX1" fmla="*/ 269138 w 463632"/>
                  <a:gd name="connsiteY1" fmla="*/ 717085 h 981666"/>
                  <a:gd name="connsiteX2" fmla="*/ 192938 w 463632"/>
                  <a:gd name="connsiteY2" fmla="*/ 550170 h 981666"/>
                  <a:gd name="connsiteX3" fmla="*/ 461453 w 463632"/>
                  <a:gd name="connsiteY3" fmla="*/ 978342 h 981666"/>
                  <a:gd name="connsiteX4" fmla="*/ 305424 w 463632"/>
                  <a:gd name="connsiteY4" fmla="*/ 720713 h 981666"/>
                  <a:gd name="connsiteX5" fmla="*/ 51424 w 463632"/>
                  <a:gd name="connsiteY5" fmla="*/ 219970 h 981666"/>
                  <a:gd name="connsiteX6" fmla="*/ 65938 w 463632"/>
                  <a:gd name="connsiteY6" fmla="*/ 303428 h 981666"/>
                  <a:gd name="connsiteX7" fmla="*/ 7881 w 463632"/>
                  <a:gd name="connsiteY7" fmla="*/ 9513 h 9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3632" h="981666">
                    <a:moveTo>
                      <a:pt x="7881" y="9513"/>
                    </a:moveTo>
                    <a:cubicBezTo>
                      <a:pt x="41748" y="78456"/>
                      <a:pt x="238295" y="626976"/>
                      <a:pt x="269138" y="717085"/>
                    </a:cubicBezTo>
                    <a:cubicBezTo>
                      <a:pt x="299981" y="807194"/>
                      <a:pt x="160886" y="506627"/>
                      <a:pt x="192938" y="550170"/>
                    </a:cubicBezTo>
                    <a:cubicBezTo>
                      <a:pt x="224991" y="593713"/>
                      <a:pt x="442705" y="949918"/>
                      <a:pt x="461453" y="978342"/>
                    </a:cubicBezTo>
                    <a:cubicBezTo>
                      <a:pt x="480201" y="1006766"/>
                      <a:pt x="373762" y="847108"/>
                      <a:pt x="305424" y="720713"/>
                    </a:cubicBezTo>
                    <a:cubicBezTo>
                      <a:pt x="237086" y="594318"/>
                      <a:pt x="91338" y="289518"/>
                      <a:pt x="51424" y="219970"/>
                    </a:cubicBezTo>
                    <a:cubicBezTo>
                      <a:pt x="11510" y="150423"/>
                      <a:pt x="71986" y="339109"/>
                      <a:pt x="65938" y="303428"/>
                    </a:cubicBezTo>
                    <a:cubicBezTo>
                      <a:pt x="59890" y="267747"/>
                      <a:pt x="-25986" y="-59430"/>
                      <a:pt x="7881" y="9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7AC4ABFB-E7AC-28A8-01C4-FDEC1C0194DE}"/>
                  </a:ext>
                </a:extLst>
              </p:cNvPr>
              <p:cNvSpPr/>
              <p:nvPr/>
            </p:nvSpPr>
            <p:spPr>
              <a:xfrm>
                <a:off x="4908277" y="1777409"/>
                <a:ext cx="1501875" cy="614282"/>
              </a:xfrm>
              <a:custGeom>
                <a:avLst/>
                <a:gdLst>
                  <a:gd name="connsiteX0" fmla="*/ 1496152 w 1501875"/>
                  <a:gd name="connsiteY0" fmla="*/ 4220 h 614282"/>
                  <a:gd name="connsiteX1" fmla="*/ 432980 w 1501875"/>
                  <a:gd name="connsiteY1" fmla="*/ 123962 h 614282"/>
                  <a:gd name="connsiteX2" fmla="*/ 712380 w 1501875"/>
                  <a:gd name="connsiteY2" fmla="*/ 65905 h 614282"/>
                  <a:gd name="connsiteX3" fmla="*/ 193494 w 1501875"/>
                  <a:gd name="connsiteY3" fmla="*/ 240077 h 614282"/>
                  <a:gd name="connsiteX4" fmla="*/ 382180 w 1501875"/>
                  <a:gd name="connsiteY4" fmla="*/ 203791 h 614282"/>
                  <a:gd name="connsiteX5" fmla="*/ 1180 w 1501875"/>
                  <a:gd name="connsiteY5" fmla="*/ 613820 h 614282"/>
                  <a:gd name="connsiteX6" fmla="*/ 530952 w 1501875"/>
                  <a:gd name="connsiteY6" fmla="*/ 279991 h 614282"/>
                  <a:gd name="connsiteX7" fmla="*/ 1180466 w 1501875"/>
                  <a:gd name="connsiteY7" fmla="*/ 47762 h 614282"/>
                  <a:gd name="connsiteX8" fmla="*/ 868409 w 1501875"/>
                  <a:gd name="connsiteY8" fmla="*/ 29620 h 614282"/>
                  <a:gd name="connsiteX9" fmla="*/ 1496152 w 1501875"/>
                  <a:gd name="connsiteY9" fmla="*/ 4220 h 61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1875" h="614282">
                    <a:moveTo>
                      <a:pt x="1496152" y="4220"/>
                    </a:moveTo>
                    <a:cubicBezTo>
                      <a:pt x="1423580" y="19944"/>
                      <a:pt x="563609" y="113681"/>
                      <a:pt x="432980" y="123962"/>
                    </a:cubicBezTo>
                    <a:cubicBezTo>
                      <a:pt x="302351" y="134243"/>
                      <a:pt x="752294" y="46553"/>
                      <a:pt x="712380" y="65905"/>
                    </a:cubicBezTo>
                    <a:cubicBezTo>
                      <a:pt x="672466" y="85257"/>
                      <a:pt x="248527" y="217096"/>
                      <a:pt x="193494" y="240077"/>
                    </a:cubicBezTo>
                    <a:cubicBezTo>
                      <a:pt x="138461" y="263058"/>
                      <a:pt x="414232" y="141501"/>
                      <a:pt x="382180" y="203791"/>
                    </a:cubicBezTo>
                    <a:cubicBezTo>
                      <a:pt x="350128" y="266081"/>
                      <a:pt x="-23615" y="601120"/>
                      <a:pt x="1180" y="613820"/>
                    </a:cubicBezTo>
                    <a:cubicBezTo>
                      <a:pt x="25975" y="626520"/>
                      <a:pt x="334404" y="374334"/>
                      <a:pt x="530952" y="279991"/>
                    </a:cubicBezTo>
                    <a:cubicBezTo>
                      <a:pt x="727500" y="185648"/>
                      <a:pt x="1124223" y="89490"/>
                      <a:pt x="1180466" y="47762"/>
                    </a:cubicBezTo>
                    <a:cubicBezTo>
                      <a:pt x="1236709" y="6034"/>
                      <a:pt x="808538" y="38087"/>
                      <a:pt x="868409" y="29620"/>
                    </a:cubicBezTo>
                    <a:cubicBezTo>
                      <a:pt x="928280" y="21153"/>
                      <a:pt x="1568724" y="-11504"/>
                      <a:pt x="1496152" y="4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14302DE7-7200-00A2-7D51-8BE88917EE59}"/>
                  </a:ext>
                </a:extLst>
              </p:cNvPr>
              <p:cNvSpPr/>
              <p:nvPr/>
            </p:nvSpPr>
            <p:spPr>
              <a:xfrm>
                <a:off x="5381119" y="2190967"/>
                <a:ext cx="525289" cy="806686"/>
              </a:xfrm>
              <a:custGeom>
                <a:avLst/>
                <a:gdLst>
                  <a:gd name="connsiteX0" fmla="*/ 500795 w 525289"/>
                  <a:gd name="connsiteY0" fmla="*/ 33347 h 806686"/>
                  <a:gd name="connsiteX1" fmla="*/ 94395 w 525289"/>
                  <a:gd name="connsiteY1" fmla="*/ 486919 h 806686"/>
                  <a:gd name="connsiteX2" fmla="*/ 163338 w 525289"/>
                  <a:gd name="connsiteY2" fmla="*/ 428862 h 806686"/>
                  <a:gd name="connsiteX3" fmla="*/ 3681 w 525289"/>
                  <a:gd name="connsiteY3" fmla="*/ 802604 h 806686"/>
                  <a:gd name="connsiteX4" fmla="*/ 65367 w 525289"/>
                  <a:gd name="connsiteY4" fmla="*/ 606662 h 806686"/>
                  <a:gd name="connsiteX5" fmla="*/ 225024 w 525289"/>
                  <a:gd name="connsiteY5" fmla="*/ 280090 h 806686"/>
                  <a:gd name="connsiteX6" fmla="*/ 141567 w 525289"/>
                  <a:gd name="connsiteY6" fmla="*/ 338147 h 806686"/>
                  <a:gd name="connsiteX7" fmla="*/ 442738 w 525289"/>
                  <a:gd name="connsiteY7" fmla="*/ 66004 h 806686"/>
                  <a:gd name="connsiteX8" fmla="*/ 500795 w 525289"/>
                  <a:gd name="connsiteY8" fmla="*/ 33347 h 80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289" h="806686">
                    <a:moveTo>
                      <a:pt x="500795" y="33347"/>
                    </a:moveTo>
                    <a:cubicBezTo>
                      <a:pt x="442738" y="103499"/>
                      <a:pt x="150638" y="421000"/>
                      <a:pt x="94395" y="486919"/>
                    </a:cubicBezTo>
                    <a:cubicBezTo>
                      <a:pt x="38152" y="552838"/>
                      <a:pt x="178457" y="376248"/>
                      <a:pt x="163338" y="428862"/>
                    </a:cubicBezTo>
                    <a:cubicBezTo>
                      <a:pt x="148219" y="481476"/>
                      <a:pt x="20010" y="772971"/>
                      <a:pt x="3681" y="802604"/>
                    </a:cubicBezTo>
                    <a:cubicBezTo>
                      <a:pt x="-12648" y="832237"/>
                      <a:pt x="28477" y="693748"/>
                      <a:pt x="65367" y="606662"/>
                    </a:cubicBezTo>
                    <a:cubicBezTo>
                      <a:pt x="102257" y="519576"/>
                      <a:pt x="212324" y="324842"/>
                      <a:pt x="225024" y="280090"/>
                    </a:cubicBezTo>
                    <a:cubicBezTo>
                      <a:pt x="237724" y="235338"/>
                      <a:pt x="105281" y="373828"/>
                      <a:pt x="141567" y="338147"/>
                    </a:cubicBezTo>
                    <a:cubicBezTo>
                      <a:pt x="177853" y="302466"/>
                      <a:pt x="382262" y="113780"/>
                      <a:pt x="442738" y="66004"/>
                    </a:cubicBezTo>
                    <a:cubicBezTo>
                      <a:pt x="503214" y="18228"/>
                      <a:pt x="558852" y="-36805"/>
                      <a:pt x="500795" y="333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5E50977D-C213-5866-0E54-F0422A732A0A}"/>
                  </a:ext>
                </a:extLst>
              </p:cNvPr>
              <p:cNvSpPr/>
              <p:nvPr/>
            </p:nvSpPr>
            <p:spPr>
              <a:xfrm>
                <a:off x="5345625" y="4884583"/>
                <a:ext cx="890484" cy="1485812"/>
              </a:xfrm>
              <a:custGeom>
                <a:avLst/>
                <a:gdLst>
                  <a:gd name="connsiteX0" fmla="*/ 2889 w 890484"/>
                  <a:gd name="connsiteY0" fmla="*/ 6731 h 1485812"/>
                  <a:gd name="connsiteX1" fmla="*/ 514518 w 890484"/>
                  <a:gd name="connsiteY1" fmla="*/ 866703 h 1485812"/>
                  <a:gd name="connsiteX2" fmla="*/ 412918 w 890484"/>
                  <a:gd name="connsiteY2" fmla="*/ 652617 h 1485812"/>
                  <a:gd name="connsiteX3" fmla="*/ 881004 w 890484"/>
                  <a:gd name="connsiteY3" fmla="*/ 1461788 h 1485812"/>
                  <a:gd name="connsiteX4" fmla="*/ 681432 w 890484"/>
                  <a:gd name="connsiteY4" fmla="*/ 1175131 h 1485812"/>
                  <a:gd name="connsiteX5" fmla="*/ 144404 w 890484"/>
                  <a:gd name="connsiteY5" fmla="*/ 191788 h 1485812"/>
                  <a:gd name="connsiteX6" fmla="*/ 300432 w 890484"/>
                  <a:gd name="connsiteY6" fmla="*/ 453046 h 1485812"/>
                  <a:gd name="connsiteX7" fmla="*/ 2889 w 890484"/>
                  <a:gd name="connsiteY7" fmla="*/ 6731 h 14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484" h="1485812">
                    <a:moveTo>
                      <a:pt x="2889" y="6731"/>
                    </a:moveTo>
                    <a:cubicBezTo>
                      <a:pt x="38570" y="75674"/>
                      <a:pt x="446180" y="759055"/>
                      <a:pt x="514518" y="866703"/>
                    </a:cubicBezTo>
                    <a:cubicBezTo>
                      <a:pt x="582856" y="974351"/>
                      <a:pt x="351837" y="553436"/>
                      <a:pt x="412918" y="652617"/>
                    </a:cubicBezTo>
                    <a:cubicBezTo>
                      <a:pt x="473999" y="751798"/>
                      <a:pt x="836252" y="1374702"/>
                      <a:pt x="881004" y="1461788"/>
                    </a:cubicBezTo>
                    <a:cubicBezTo>
                      <a:pt x="925756" y="1548874"/>
                      <a:pt x="804199" y="1386798"/>
                      <a:pt x="681432" y="1175131"/>
                    </a:cubicBezTo>
                    <a:cubicBezTo>
                      <a:pt x="558665" y="963464"/>
                      <a:pt x="207904" y="312135"/>
                      <a:pt x="144404" y="191788"/>
                    </a:cubicBezTo>
                    <a:cubicBezTo>
                      <a:pt x="80904" y="71441"/>
                      <a:pt x="327646" y="485703"/>
                      <a:pt x="300432" y="453046"/>
                    </a:cubicBezTo>
                    <a:cubicBezTo>
                      <a:pt x="273218" y="420389"/>
                      <a:pt x="-32792" y="-62212"/>
                      <a:pt x="2889" y="67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4074F53F-3CC6-5974-81C1-AC875B128B1B}"/>
                  </a:ext>
                </a:extLst>
              </p:cNvPr>
              <p:cNvSpPr/>
              <p:nvPr/>
            </p:nvSpPr>
            <p:spPr>
              <a:xfrm>
                <a:off x="5354434" y="5090459"/>
                <a:ext cx="369351" cy="1432783"/>
              </a:xfrm>
              <a:custGeom>
                <a:avLst/>
                <a:gdLst>
                  <a:gd name="connsiteX0" fmla="*/ 66652 w 369351"/>
                  <a:gd name="connsiteY0" fmla="*/ 427 h 1432783"/>
                  <a:gd name="connsiteX1" fmla="*/ 324280 w 369351"/>
                  <a:gd name="connsiteY1" fmla="*/ 573741 h 1432783"/>
                  <a:gd name="connsiteX2" fmla="*/ 244452 w 369351"/>
                  <a:gd name="connsiteY2" fmla="*/ 1070855 h 1432783"/>
                  <a:gd name="connsiteX3" fmla="*/ 309766 w 369351"/>
                  <a:gd name="connsiteY3" fmla="*/ 842255 h 1432783"/>
                  <a:gd name="connsiteX4" fmla="*/ 1337 w 369351"/>
                  <a:gd name="connsiteY4" fmla="*/ 1430084 h 1432783"/>
                  <a:gd name="connsiteX5" fmla="*/ 204537 w 369351"/>
                  <a:gd name="connsiteY5" fmla="*/ 1041827 h 1432783"/>
                  <a:gd name="connsiteX6" fmla="*/ 367823 w 369351"/>
                  <a:gd name="connsiteY6" fmla="*/ 595512 h 1432783"/>
                  <a:gd name="connsiteX7" fmla="*/ 106566 w 369351"/>
                  <a:gd name="connsiteY7" fmla="*/ 254427 h 1432783"/>
                  <a:gd name="connsiteX8" fmla="*/ 222680 w 369351"/>
                  <a:gd name="connsiteY8" fmla="*/ 475770 h 1432783"/>
                  <a:gd name="connsiteX9" fmla="*/ 66652 w 369351"/>
                  <a:gd name="connsiteY9" fmla="*/ 427 h 143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351" h="1432783">
                    <a:moveTo>
                      <a:pt x="66652" y="427"/>
                    </a:moveTo>
                    <a:cubicBezTo>
                      <a:pt x="83585" y="16755"/>
                      <a:pt x="294647" y="395336"/>
                      <a:pt x="324280" y="573741"/>
                    </a:cubicBezTo>
                    <a:cubicBezTo>
                      <a:pt x="353913" y="752146"/>
                      <a:pt x="246871" y="1026103"/>
                      <a:pt x="244452" y="1070855"/>
                    </a:cubicBezTo>
                    <a:cubicBezTo>
                      <a:pt x="242033" y="1115607"/>
                      <a:pt x="350285" y="782384"/>
                      <a:pt x="309766" y="842255"/>
                    </a:cubicBezTo>
                    <a:cubicBezTo>
                      <a:pt x="269247" y="902126"/>
                      <a:pt x="18875" y="1396822"/>
                      <a:pt x="1337" y="1430084"/>
                    </a:cubicBezTo>
                    <a:cubicBezTo>
                      <a:pt x="-16201" y="1463346"/>
                      <a:pt x="143456" y="1180922"/>
                      <a:pt x="204537" y="1041827"/>
                    </a:cubicBezTo>
                    <a:cubicBezTo>
                      <a:pt x="265618" y="902732"/>
                      <a:pt x="384151" y="726745"/>
                      <a:pt x="367823" y="595512"/>
                    </a:cubicBezTo>
                    <a:cubicBezTo>
                      <a:pt x="351495" y="464279"/>
                      <a:pt x="130756" y="274384"/>
                      <a:pt x="106566" y="254427"/>
                    </a:cubicBezTo>
                    <a:cubicBezTo>
                      <a:pt x="82376" y="234470"/>
                      <a:pt x="226309" y="510846"/>
                      <a:pt x="222680" y="475770"/>
                    </a:cubicBezTo>
                    <a:cubicBezTo>
                      <a:pt x="219052" y="440694"/>
                      <a:pt x="49719" y="-15901"/>
                      <a:pt x="66652" y="4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949D5E9F-EFCE-D544-A3B6-6E0B292A8502}"/>
                  </a:ext>
                </a:extLst>
              </p:cNvPr>
              <p:cNvSpPr/>
              <p:nvPr/>
            </p:nvSpPr>
            <p:spPr>
              <a:xfrm>
                <a:off x="4867203" y="5099797"/>
                <a:ext cx="605645" cy="1446744"/>
              </a:xfrm>
              <a:custGeom>
                <a:avLst/>
                <a:gdLst>
                  <a:gd name="connsiteX0" fmla="*/ 368826 w 605645"/>
                  <a:gd name="connsiteY0" fmla="*/ 1974 h 1446744"/>
                  <a:gd name="connsiteX1" fmla="*/ 590168 w 605645"/>
                  <a:gd name="connsiteY1" fmla="*/ 662374 h 1446744"/>
                  <a:gd name="connsiteX2" fmla="*/ 437768 w 605645"/>
                  <a:gd name="connsiteY2" fmla="*/ 1181260 h 1446744"/>
                  <a:gd name="connsiteX3" fmla="*/ 524854 w 605645"/>
                  <a:gd name="connsiteY3" fmla="*/ 901860 h 1446744"/>
                  <a:gd name="connsiteX4" fmla="*/ 2340 w 605645"/>
                  <a:gd name="connsiteY4" fmla="*/ 1446146 h 1446744"/>
                  <a:gd name="connsiteX5" fmla="*/ 343426 w 605645"/>
                  <a:gd name="connsiteY5" fmla="*/ 1003460 h 1446744"/>
                  <a:gd name="connsiteX6" fmla="*/ 604683 w 605645"/>
                  <a:gd name="connsiteY6" fmla="*/ 771232 h 1446744"/>
                  <a:gd name="connsiteX7" fmla="*/ 437768 w 605645"/>
                  <a:gd name="connsiteY7" fmla="*/ 437403 h 1446744"/>
                  <a:gd name="connsiteX8" fmla="*/ 601054 w 605645"/>
                  <a:gd name="connsiteY8" fmla="*/ 800260 h 1446744"/>
                  <a:gd name="connsiteX9" fmla="*/ 499454 w 605645"/>
                  <a:gd name="connsiteY9" fmla="*/ 386603 h 1446744"/>
                  <a:gd name="connsiteX10" fmla="*/ 528483 w 605645"/>
                  <a:gd name="connsiteY10" fmla="*/ 455546 h 1446744"/>
                  <a:gd name="connsiteX11" fmla="*/ 368826 w 605645"/>
                  <a:gd name="connsiteY11" fmla="*/ 1974 h 144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645" h="1446744">
                    <a:moveTo>
                      <a:pt x="368826" y="1974"/>
                    </a:moveTo>
                    <a:cubicBezTo>
                      <a:pt x="379107" y="36445"/>
                      <a:pt x="578678" y="465826"/>
                      <a:pt x="590168" y="662374"/>
                    </a:cubicBezTo>
                    <a:cubicBezTo>
                      <a:pt x="601658" y="858922"/>
                      <a:pt x="448654" y="1141346"/>
                      <a:pt x="437768" y="1181260"/>
                    </a:cubicBezTo>
                    <a:cubicBezTo>
                      <a:pt x="426882" y="1221174"/>
                      <a:pt x="597425" y="857712"/>
                      <a:pt x="524854" y="901860"/>
                    </a:cubicBezTo>
                    <a:cubicBezTo>
                      <a:pt x="452283" y="946008"/>
                      <a:pt x="32578" y="1429213"/>
                      <a:pt x="2340" y="1446146"/>
                    </a:cubicBezTo>
                    <a:cubicBezTo>
                      <a:pt x="-27898" y="1463079"/>
                      <a:pt x="243035" y="1115946"/>
                      <a:pt x="343426" y="1003460"/>
                    </a:cubicBezTo>
                    <a:cubicBezTo>
                      <a:pt x="443817" y="890974"/>
                      <a:pt x="588959" y="865575"/>
                      <a:pt x="604683" y="771232"/>
                    </a:cubicBezTo>
                    <a:cubicBezTo>
                      <a:pt x="620407" y="676889"/>
                      <a:pt x="438373" y="432565"/>
                      <a:pt x="437768" y="437403"/>
                    </a:cubicBezTo>
                    <a:cubicBezTo>
                      <a:pt x="437163" y="442241"/>
                      <a:pt x="590773" y="808727"/>
                      <a:pt x="601054" y="800260"/>
                    </a:cubicBezTo>
                    <a:cubicBezTo>
                      <a:pt x="611335" y="791793"/>
                      <a:pt x="511549" y="444055"/>
                      <a:pt x="499454" y="386603"/>
                    </a:cubicBezTo>
                    <a:cubicBezTo>
                      <a:pt x="487359" y="329151"/>
                      <a:pt x="550859" y="516022"/>
                      <a:pt x="528483" y="455546"/>
                    </a:cubicBezTo>
                    <a:cubicBezTo>
                      <a:pt x="506107" y="395070"/>
                      <a:pt x="358545" y="-32497"/>
                      <a:pt x="368826" y="19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A594DBE1-368F-6217-2A21-2F2C752F2CC6}"/>
                  </a:ext>
                </a:extLst>
              </p:cNvPr>
              <p:cNvSpPr/>
              <p:nvPr/>
            </p:nvSpPr>
            <p:spPr>
              <a:xfrm>
                <a:off x="6229881" y="4551667"/>
                <a:ext cx="55208" cy="278683"/>
              </a:xfrm>
              <a:custGeom>
                <a:avLst/>
                <a:gdLst>
                  <a:gd name="connsiteX0" fmla="*/ 51176 w 55208"/>
                  <a:gd name="connsiteY0" fmla="*/ 2190 h 278683"/>
                  <a:gd name="connsiteX1" fmla="*/ 376 w 55208"/>
                  <a:gd name="connsiteY1" fmla="*/ 100162 h 278683"/>
                  <a:gd name="connsiteX2" fmla="*/ 29405 w 55208"/>
                  <a:gd name="connsiteY2" fmla="*/ 176362 h 278683"/>
                  <a:gd name="connsiteX3" fmla="*/ 54805 w 55208"/>
                  <a:gd name="connsiteY3" fmla="*/ 111047 h 278683"/>
                  <a:gd name="connsiteX4" fmla="*/ 43919 w 55208"/>
                  <a:gd name="connsiteY4" fmla="*/ 277962 h 278683"/>
                  <a:gd name="connsiteX5" fmla="*/ 29405 w 55208"/>
                  <a:gd name="connsiteY5" fmla="*/ 172733 h 278683"/>
                  <a:gd name="connsiteX6" fmla="*/ 7633 w 55208"/>
                  <a:gd name="connsiteY6" fmla="*/ 201762 h 278683"/>
                  <a:gd name="connsiteX7" fmla="*/ 51176 w 55208"/>
                  <a:gd name="connsiteY7" fmla="*/ 2190 h 278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08" h="278683">
                    <a:moveTo>
                      <a:pt x="51176" y="2190"/>
                    </a:moveTo>
                    <a:cubicBezTo>
                      <a:pt x="49967" y="-14743"/>
                      <a:pt x="4004" y="71133"/>
                      <a:pt x="376" y="100162"/>
                    </a:cubicBezTo>
                    <a:cubicBezTo>
                      <a:pt x="-3253" y="129191"/>
                      <a:pt x="20334" y="174548"/>
                      <a:pt x="29405" y="176362"/>
                    </a:cubicBezTo>
                    <a:cubicBezTo>
                      <a:pt x="38476" y="178176"/>
                      <a:pt x="52386" y="94114"/>
                      <a:pt x="54805" y="111047"/>
                    </a:cubicBezTo>
                    <a:cubicBezTo>
                      <a:pt x="57224" y="127980"/>
                      <a:pt x="48152" y="267681"/>
                      <a:pt x="43919" y="277962"/>
                    </a:cubicBezTo>
                    <a:cubicBezTo>
                      <a:pt x="39686" y="288243"/>
                      <a:pt x="35453" y="185433"/>
                      <a:pt x="29405" y="172733"/>
                    </a:cubicBezTo>
                    <a:cubicBezTo>
                      <a:pt x="23357" y="160033"/>
                      <a:pt x="4004" y="225348"/>
                      <a:pt x="7633" y="201762"/>
                    </a:cubicBezTo>
                    <a:cubicBezTo>
                      <a:pt x="11262" y="178176"/>
                      <a:pt x="52385" y="19123"/>
                      <a:pt x="51176" y="21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49790CBF-D413-31C4-366E-A49349C52274}"/>
                  </a:ext>
                </a:extLst>
              </p:cNvPr>
              <p:cNvSpPr/>
              <p:nvPr/>
            </p:nvSpPr>
            <p:spPr>
              <a:xfrm>
                <a:off x="7024905" y="4175974"/>
                <a:ext cx="219072" cy="372687"/>
              </a:xfrm>
              <a:custGeom>
                <a:avLst/>
                <a:gdLst>
                  <a:gd name="connsiteX0" fmla="*/ 9 w 219072"/>
                  <a:gd name="connsiteY0" fmla="*/ 134769 h 372687"/>
                  <a:gd name="connsiteX1" fmla="*/ 152409 w 219072"/>
                  <a:gd name="connsiteY1" fmla="*/ 229112 h 372687"/>
                  <a:gd name="connsiteX2" fmla="*/ 217724 w 219072"/>
                  <a:gd name="connsiteY2" fmla="*/ 370626 h 372687"/>
                  <a:gd name="connsiteX3" fmla="*/ 188695 w 219072"/>
                  <a:gd name="connsiteY3" fmla="*/ 290797 h 372687"/>
                  <a:gd name="connsiteX4" fmla="*/ 97981 w 219072"/>
                  <a:gd name="connsiteY4" fmla="*/ 512 h 372687"/>
                  <a:gd name="connsiteX5" fmla="*/ 159666 w 219072"/>
                  <a:gd name="connsiteY5" fmla="*/ 218226 h 372687"/>
                  <a:gd name="connsiteX6" fmla="*/ 9 w 219072"/>
                  <a:gd name="connsiteY6" fmla="*/ 134769 h 37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2" h="372687">
                    <a:moveTo>
                      <a:pt x="9" y="134769"/>
                    </a:moveTo>
                    <a:cubicBezTo>
                      <a:pt x="-1200" y="136583"/>
                      <a:pt x="116123" y="189803"/>
                      <a:pt x="152409" y="229112"/>
                    </a:cubicBezTo>
                    <a:cubicBezTo>
                      <a:pt x="188695" y="268422"/>
                      <a:pt x="211676" y="360345"/>
                      <a:pt x="217724" y="370626"/>
                    </a:cubicBezTo>
                    <a:cubicBezTo>
                      <a:pt x="223772" y="380907"/>
                      <a:pt x="208652" y="352483"/>
                      <a:pt x="188695" y="290797"/>
                    </a:cubicBezTo>
                    <a:cubicBezTo>
                      <a:pt x="168738" y="229111"/>
                      <a:pt x="102819" y="12607"/>
                      <a:pt x="97981" y="512"/>
                    </a:cubicBezTo>
                    <a:cubicBezTo>
                      <a:pt x="93143" y="-11583"/>
                      <a:pt x="170552" y="194036"/>
                      <a:pt x="159666" y="218226"/>
                    </a:cubicBezTo>
                    <a:cubicBezTo>
                      <a:pt x="148780" y="242417"/>
                      <a:pt x="1218" y="132955"/>
                      <a:pt x="9" y="1347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5B006327-D20A-1088-66E2-D7864D8A3FA9}"/>
                  </a:ext>
                </a:extLst>
              </p:cNvPr>
              <p:cNvSpPr/>
              <p:nvPr/>
            </p:nvSpPr>
            <p:spPr>
              <a:xfrm>
                <a:off x="6454874" y="4379655"/>
                <a:ext cx="72983" cy="174280"/>
              </a:xfrm>
              <a:custGeom>
                <a:avLst/>
                <a:gdLst>
                  <a:gd name="connsiteX0" fmla="*/ 355 w 72983"/>
                  <a:gd name="connsiteY0" fmla="*/ 31 h 174280"/>
                  <a:gd name="connsiteX1" fmla="*/ 25755 w 72983"/>
                  <a:gd name="connsiteY1" fmla="*/ 105259 h 174280"/>
                  <a:gd name="connsiteX2" fmla="*/ 69297 w 72983"/>
                  <a:gd name="connsiteY2" fmla="*/ 174202 h 174280"/>
                  <a:gd name="connsiteX3" fmla="*/ 36640 w 72983"/>
                  <a:gd name="connsiteY3" fmla="*/ 119774 h 174280"/>
                  <a:gd name="connsiteX4" fmla="*/ 72926 w 72983"/>
                  <a:gd name="connsiteY4" fmla="*/ 159688 h 174280"/>
                  <a:gd name="connsiteX5" fmla="*/ 43897 w 72983"/>
                  <a:gd name="connsiteY5" fmla="*/ 116145 h 174280"/>
                  <a:gd name="connsiteX6" fmla="*/ 355 w 72983"/>
                  <a:gd name="connsiteY6" fmla="*/ 31 h 17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983" h="174280">
                    <a:moveTo>
                      <a:pt x="355" y="31"/>
                    </a:moveTo>
                    <a:cubicBezTo>
                      <a:pt x="-2669" y="-1783"/>
                      <a:pt x="14265" y="76231"/>
                      <a:pt x="25755" y="105259"/>
                    </a:cubicBezTo>
                    <a:cubicBezTo>
                      <a:pt x="37245" y="134287"/>
                      <a:pt x="67483" y="171783"/>
                      <a:pt x="69297" y="174202"/>
                    </a:cubicBezTo>
                    <a:cubicBezTo>
                      <a:pt x="71111" y="176621"/>
                      <a:pt x="36035" y="122193"/>
                      <a:pt x="36640" y="119774"/>
                    </a:cubicBezTo>
                    <a:cubicBezTo>
                      <a:pt x="37245" y="117355"/>
                      <a:pt x="71717" y="160293"/>
                      <a:pt x="72926" y="159688"/>
                    </a:cubicBezTo>
                    <a:cubicBezTo>
                      <a:pt x="74135" y="159083"/>
                      <a:pt x="55992" y="140940"/>
                      <a:pt x="43897" y="116145"/>
                    </a:cubicBezTo>
                    <a:cubicBezTo>
                      <a:pt x="31802" y="91350"/>
                      <a:pt x="3379" y="1845"/>
                      <a:pt x="355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899BAC24-6305-8D65-CF53-78A6F734B203}"/>
                  </a:ext>
                </a:extLst>
              </p:cNvPr>
              <p:cNvSpPr/>
              <p:nvPr/>
            </p:nvSpPr>
            <p:spPr>
              <a:xfrm>
                <a:off x="5929054" y="3294663"/>
                <a:ext cx="369171" cy="449234"/>
              </a:xfrm>
              <a:custGeom>
                <a:avLst/>
                <a:gdLst>
                  <a:gd name="connsiteX0" fmla="*/ 32 w 369171"/>
                  <a:gd name="connsiteY0" fmla="*/ 80 h 449234"/>
                  <a:gd name="connsiteX1" fmla="*/ 246775 w 369171"/>
                  <a:gd name="connsiteY1" fmla="*/ 250451 h 449234"/>
                  <a:gd name="connsiteX2" fmla="*/ 228632 w 369171"/>
                  <a:gd name="connsiteY2" fmla="*/ 170623 h 449234"/>
                  <a:gd name="connsiteX3" fmla="*/ 366517 w 369171"/>
                  <a:gd name="connsiteY3" fmla="*/ 442766 h 449234"/>
                  <a:gd name="connsiteX4" fmla="*/ 322975 w 369171"/>
                  <a:gd name="connsiteY4" fmla="*/ 370194 h 449234"/>
                  <a:gd name="connsiteX5" fmla="*/ 159689 w 369171"/>
                  <a:gd name="connsiteY5" fmla="*/ 90794 h 449234"/>
                  <a:gd name="connsiteX6" fmla="*/ 228632 w 369171"/>
                  <a:gd name="connsiteY6" fmla="*/ 221423 h 449234"/>
                  <a:gd name="connsiteX7" fmla="*/ 32 w 369171"/>
                  <a:gd name="connsiteY7" fmla="*/ 80 h 44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171" h="449234">
                    <a:moveTo>
                      <a:pt x="32" y="80"/>
                    </a:moveTo>
                    <a:cubicBezTo>
                      <a:pt x="3056" y="4918"/>
                      <a:pt x="208675" y="222027"/>
                      <a:pt x="246775" y="250451"/>
                    </a:cubicBezTo>
                    <a:cubicBezTo>
                      <a:pt x="284875" y="278875"/>
                      <a:pt x="208675" y="138571"/>
                      <a:pt x="228632" y="170623"/>
                    </a:cubicBezTo>
                    <a:cubicBezTo>
                      <a:pt x="248589" y="202676"/>
                      <a:pt x="350793" y="409504"/>
                      <a:pt x="366517" y="442766"/>
                    </a:cubicBezTo>
                    <a:cubicBezTo>
                      <a:pt x="382241" y="476028"/>
                      <a:pt x="322975" y="370194"/>
                      <a:pt x="322975" y="370194"/>
                    </a:cubicBezTo>
                    <a:cubicBezTo>
                      <a:pt x="288504" y="311532"/>
                      <a:pt x="175413" y="115589"/>
                      <a:pt x="159689" y="90794"/>
                    </a:cubicBezTo>
                    <a:cubicBezTo>
                      <a:pt x="143965" y="65999"/>
                      <a:pt x="253427" y="234123"/>
                      <a:pt x="228632" y="221423"/>
                    </a:cubicBezTo>
                    <a:cubicBezTo>
                      <a:pt x="203837" y="208723"/>
                      <a:pt x="-2992" y="-4758"/>
                      <a:pt x="32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CD6EF866-BA5E-22A9-7AE2-4AF6E2F77851}"/>
                  </a:ext>
                </a:extLst>
              </p:cNvPr>
              <p:cNvSpPr/>
              <p:nvPr/>
            </p:nvSpPr>
            <p:spPr>
              <a:xfrm>
                <a:off x="5544454" y="3825062"/>
                <a:ext cx="523033" cy="386295"/>
              </a:xfrm>
              <a:custGeom>
                <a:avLst/>
                <a:gdLst>
                  <a:gd name="connsiteX0" fmla="*/ 3 w 523033"/>
                  <a:gd name="connsiteY0" fmla="*/ 3081 h 386295"/>
                  <a:gd name="connsiteX1" fmla="*/ 362860 w 523033"/>
                  <a:gd name="connsiteY1" fmla="*/ 42995 h 386295"/>
                  <a:gd name="connsiteX2" fmla="*/ 370117 w 523033"/>
                  <a:gd name="connsiteY2" fmla="*/ 148224 h 386295"/>
                  <a:gd name="connsiteX3" fmla="*/ 373746 w 523033"/>
                  <a:gd name="connsiteY3" fmla="*/ 82909 h 386295"/>
                  <a:gd name="connsiteX4" fmla="*/ 522517 w 523033"/>
                  <a:gd name="connsiteY4" fmla="*/ 384081 h 386295"/>
                  <a:gd name="connsiteX5" fmla="*/ 420917 w 523033"/>
                  <a:gd name="connsiteY5" fmla="*/ 209909 h 386295"/>
                  <a:gd name="connsiteX6" fmla="*/ 370117 w 523033"/>
                  <a:gd name="connsiteY6" fmla="*/ 28481 h 386295"/>
                  <a:gd name="connsiteX7" fmla="*/ 3 w 523033"/>
                  <a:gd name="connsiteY7" fmla="*/ 3081 h 38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033" h="386295">
                    <a:moveTo>
                      <a:pt x="3" y="3081"/>
                    </a:moveTo>
                    <a:cubicBezTo>
                      <a:pt x="-1207" y="5500"/>
                      <a:pt x="301174" y="18805"/>
                      <a:pt x="362860" y="42995"/>
                    </a:cubicBezTo>
                    <a:cubicBezTo>
                      <a:pt x="424546" y="67185"/>
                      <a:pt x="368303" y="141572"/>
                      <a:pt x="370117" y="148224"/>
                    </a:cubicBezTo>
                    <a:cubicBezTo>
                      <a:pt x="371931" y="154876"/>
                      <a:pt x="348346" y="43600"/>
                      <a:pt x="373746" y="82909"/>
                    </a:cubicBezTo>
                    <a:cubicBezTo>
                      <a:pt x="399146" y="122218"/>
                      <a:pt x="514655" y="362914"/>
                      <a:pt x="522517" y="384081"/>
                    </a:cubicBezTo>
                    <a:cubicBezTo>
                      <a:pt x="530379" y="405248"/>
                      <a:pt x="446317" y="269176"/>
                      <a:pt x="420917" y="209909"/>
                    </a:cubicBezTo>
                    <a:cubicBezTo>
                      <a:pt x="395517" y="150642"/>
                      <a:pt x="434222" y="66581"/>
                      <a:pt x="370117" y="28481"/>
                    </a:cubicBezTo>
                    <a:cubicBezTo>
                      <a:pt x="306012" y="-9619"/>
                      <a:pt x="1213" y="662"/>
                      <a:pt x="3" y="30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 1193">
                <a:extLst>
                  <a:ext uri="{FF2B5EF4-FFF2-40B4-BE49-F238E27FC236}">
                    <a16:creationId xmlns:a16="http://schemas.microsoft.com/office/drawing/2014/main" id="{0F1DE8C7-5668-A878-F213-9B1E5A949860}"/>
                  </a:ext>
                </a:extLst>
              </p:cNvPr>
              <p:cNvSpPr/>
              <p:nvPr/>
            </p:nvSpPr>
            <p:spPr>
              <a:xfrm>
                <a:off x="6921543" y="3735703"/>
                <a:ext cx="543312" cy="131326"/>
              </a:xfrm>
              <a:custGeom>
                <a:avLst/>
                <a:gdLst>
                  <a:gd name="connsiteX0" fmla="*/ 5400 w 543312"/>
                  <a:gd name="connsiteY0" fmla="*/ 1726 h 131326"/>
                  <a:gd name="connsiteX1" fmla="*/ 234000 w 543312"/>
                  <a:gd name="connsiteY1" fmla="*/ 128726 h 131326"/>
                  <a:gd name="connsiteX2" fmla="*/ 179571 w 543312"/>
                  <a:gd name="connsiteY2" fmla="*/ 88811 h 131326"/>
                  <a:gd name="connsiteX3" fmla="*/ 379143 w 543312"/>
                  <a:gd name="connsiteY3" fmla="*/ 106954 h 131326"/>
                  <a:gd name="connsiteX4" fmla="*/ 542428 w 543312"/>
                  <a:gd name="connsiteY4" fmla="*/ 81554 h 131326"/>
                  <a:gd name="connsiteX5" fmla="*/ 306571 w 543312"/>
                  <a:gd name="connsiteY5" fmla="*/ 99697 h 131326"/>
                  <a:gd name="connsiteX6" fmla="*/ 88857 w 543312"/>
                  <a:gd name="connsiteY6" fmla="*/ 56154 h 131326"/>
                  <a:gd name="connsiteX7" fmla="*/ 5400 w 543312"/>
                  <a:gd name="connsiteY7" fmla="*/ 1726 h 1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312" h="131326">
                    <a:moveTo>
                      <a:pt x="5400" y="1726"/>
                    </a:moveTo>
                    <a:cubicBezTo>
                      <a:pt x="29590" y="13821"/>
                      <a:pt x="204972" y="114212"/>
                      <a:pt x="234000" y="128726"/>
                    </a:cubicBezTo>
                    <a:cubicBezTo>
                      <a:pt x="263028" y="143240"/>
                      <a:pt x="155381" y="92440"/>
                      <a:pt x="179571" y="88811"/>
                    </a:cubicBezTo>
                    <a:cubicBezTo>
                      <a:pt x="203761" y="85182"/>
                      <a:pt x="318667" y="108163"/>
                      <a:pt x="379143" y="106954"/>
                    </a:cubicBezTo>
                    <a:cubicBezTo>
                      <a:pt x="439619" y="105745"/>
                      <a:pt x="554523" y="82763"/>
                      <a:pt x="542428" y="81554"/>
                    </a:cubicBezTo>
                    <a:cubicBezTo>
                      <a:pt x="530333" y="80345"/>
                      <a:pt x="382166" y="103930"/>
                      <a:pt x="306571" y="99697"/>
                    </a:cubicBezTo>
                    <a:cubicBezTo>
                      <a:pt x="230976" y="95464"/>
                      <a:pt x="134214" y="67644"/>
                      <a:pt x="88857" y="56154"/>
                    </a:cubicBezTo>
                    <a:cubicBezTo>
                      <a:pt x="43500" y="44664"/>
                      <a:pt x="-18790" y="-10369"/>
                      <a:pt x="5400" y="1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F4A56FA0-7743-51CD-D333-4DA83EFA2FD5}"/>
                  </a:ext>
                </a:extLst>
              </p:cNvPr>
              <p:cNvSpPr/>
              <p:nvPr/>
            </p:nvSpPr>
            <p:spPr>
              <a:xfrm>
                <a:off x="6162274" y="3218781"/>
                <a:ext cx="147569" cy="977182"/>
              </a:xfrm>
              <a:custGeom>
                <a:avLst/>
                <a:gdLst>
                  <a:gd name="connsiteX0" fmla="*/ 292 w 147569"/>
                  <a:gd name="connsiteY0" fmla="*/ 888 h 977182"/>
                  <a:gd name="connsiteX1" fmla="*/ 105395 w 147569"/>
                  <a:gd name="connsiteY1" fmla="*/ 256640 h 977182"/>
                  <a:gd name="connsiteX2" fmla="*/ 105395 w 147569"/>
                  <a:gd name="connsiteY2" fmla="*/ 228612 h 977182"/>
                  <a:gd name="connsiteX3" fmla="*/ 112402 w 147569"/>
                  <a:gd name="connsiteY3" fmla="*/ 414295 h 977182"/>
                  <a:gd name="connsiteX4" fmla="*/ 126416 w 147569"/>
                  <a:gd name="connsiteY4" fmla="*/ 354736 h 977182"/>
                  <a:gd name="connsiteX5" fmla="*/ 119409 w 147569"/>
                  <a:gd name="connsiteY5" fmla="*/ 606985 h 977182"/>
                  <a:gd name="connsiteX6" fmla="*/ 140429 w 147569"/>
                  <a:gd name="connsiteY6" fmla="*/ 543922 h 977182"/>
                  <a:gd name="connsiteX7" fmla="*/ 143933 w 147569"/>
                  <a:gd name="connsiteY7" fmla="*/ 687564 h 977182"/>
                  <a:gd name="connsiteX8" fmla="*/ 91381 w 147569"/>
                  <a:gd name="connsiteY8" fmla="*/ 890764 h 977182"/>
                  <a:gd name="connsiteX9" fmla="*/ 119409 w 147569"/>
                  <a:gd name="connsiteY9" fmla="*/ 757633 h 977182"/>
                  <a:gd name="connsiteX10" fmla="*/ 80871 w 147569"/>
                  <a:gd name="connsiteY10" fmla="*/ 964336 h 977182"/>
                  <a:gd name="connsiteX11" fmla="*/ 77367 w 147569"/>
                  <a:gd name="connsiteY11" fmla="*/ 894267 h 977182"/>
                  <a:gd name="connsiteX12" fmla="*/ 87878 w 147569"/>
                  <a:gd name="connsiteY12" fmla="*/ 400281 h 977182"/>
                  <a:gd name="connsiteX13" fmla="*/ 80871 w 147569"/>
                  <a:gd name="connsiteY13" fmla="*/ 386267 h 977182"/>
                  <a:gd name="connsiteX14" fmla="*/ 31823 w 147569"/>
                  <a:gd name="connsiteY14" fmla="*/ 221605 h 977182"/>
                  <a:gd name="connsiteX15" fmla="*/ 77367 w 147569"/>
                  <a:gd name="connsiteY15" fmla="*/ 319702 h 977182"/>
                  <a:gd name="connsiteX16" fmla="*/ 73864 w 147569"/>
                  <a:gd name="connsiteY16" fmla="*/ 176060 h 977182"/>
                  <a:gd name="connsiteX17" fmla="*/ 292 w 147569"/>
                  <a:gd name="connsiteY17" fmla="*/ 888 h 97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7569" h="977182">
                    <a:moveTo>
                      <a:pt x="292" y="888"/>
                    </a:moveTo>
                    <a:cubicBezTo>
                      <a:pt x="5547" y="14318"/>
                      <a:pt x="87878" y="218686"/>
                      <a:pt x="105395" y="256640"/>
                    </a:cubicBezTo>
                    <a:cubicBezTo>
                      <a:pt x="122912" y="294594"/>
                      <a:pt x="104227" y="202336"/>
                      <a:pt x="105395" y="228612"/>
                    </a:cubicBezTo>
                    <a:cubicBezTo>
                      <a:pt x="106563" y="254888"/>
                      <a:pt x="108898" y="393274"/>
                      <a:pt x="112402" y="414295"/>
                    </a:cubicBezTo>
                    <a:cubicBezTo>
                      <a:pt x="115906" y="435316"/>
                      <a:pt x="125248" y="322621"/>
                      <a:pt x="126416" y="354736"/>
                    </a:cubicBezTo>
                    <a:cubicBezTo>
                      <a:pt x="127584" y="386851"/>
                      <a:pt x="117074" y="575454"/>
                      <a:pt x="119409" y="606985"/>
                    </a:cubicBezTo>
                    <a:cubicBezTo>
                      <a:pt x="121744" y="638516"/>
                      <a:pt x="136342" y="530492"/>
                      <a:pt x="140429" y="543922"/>
                    </a:cubicBezTo>
                    <a:cubicBezTo>
                      <a:pt x="144516" y="557352"/>
                      <a:pt x="152108" y="629757"/>
                      <a:pt x="143933" y="687564"/>
                    </a:cubicBezTo>
                    <a:cubicBezTo>
                      <a:pt x="135758" y="745371"/>
                      <a:pt x="95468" y="879086"/>
                      <a:pt x="91381" y="890764"/>
                    </a:cubicBezTo>
                    <a:cubicBezTo>
                      <a:pt x="87294" y="902442"/>
                      <a:pt x="121161" y="745371"/>
                      <a:pt x="119409" y="757633"/>
                    </a:cubicBezTo>
                    <a:cubicBezTo>
                      <a:pt x="117657" y="769895"/>
                      <a:pt x="87878" y="941564"/>
                      <a:pt x="80871" y="964336"/>
                    </a:cubicBezTo>
                    <a:cubicBezTo>
                      <a:pt x="73864" y="987108"/>
                      <a:pt x="76199" y="988276"/>
                      <a:pt x="77367" y="894267"/>
                    </a:cubicBezTo>
                    <a:cubicBezTo>
                      <a:pt x="78535" y="800258"/>
                      <a:pt x="87294" y="484948"/>
                      <a:pt x="87878" y="400281"/>
                    </a:cubicBezTo>
                    <a:cubicBezTo>
                      <a:pt x="88462" y="315614"/>
                      <a:pt x="90213" y="416046"/>
                      <a:pt x="80871" y="386267"/>
                    </a:cubicBezTo>
                    <a:cubicBezTo>
                      <a:pt x="71529" y="356488"/>
                      <a:pt x="32407" y="232699"/>
                      <a:pt x="31823" y="221605"/>
                    </a:cubicBezTo>
                    <a:cubicBezTo>
                      <a:pt x="31239" y="210511"/>
                      <a:pt x="70360" y="327293"/>
                      <a:pt x="77367" y="319702"/>
                    </a:cubicBezTo>
                    <a:cubicBezTo>
                      <a:pt x="84374" y="312111"/>
                      <a:pt x="85542" y="222189"/>
                      <a:pt x="73864" y="176060"/>
                    </a:cubicBezTo>
                    <a:cubicBezTo>
                      <a:pt x="62186" y="129931"/>
                      <a:pt x="-4963" y="-12542"/>
                      <a:pt x="292" y="8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CF77AE03-CF35-D701-504E-523F412A7B43}"/>
                  </a:ext>
                </a:extLst>
              </p:cNvPr>
              <p:cNvSpPr/>
              <p:nvPr/>
            </p:nvSpPr>
            <p:spPr>
              <a:xfrm>
                <a:off x="6213226" y="4172025"/>
                <a:ext cx="312962" cy="257041"/>
              </a:xfrm>
              <a:custGeom>
                <a:avLst/>
                <a:gdLst>
                  <a:gd name="connsiteX0" fmla="*/ 40429 w 312962"/>
                  <a:gd name="connsiteY0" fmla="*/ 582 h 257041"/>
                  <a:gd name="connsiteX1" fmla="*/ 106995 w 312962"/>
                  <a:gd name="connsiteY1" fmla="*/ 158237 h 257041"/>
                  <a:gd name="connsiteX2" fmla="*/ 233119 w 312962"/>
                  <a:gd name="connsiteY2" fmla="*/ 200278 h 257041"/>
                  <a:gd name="connsiteX3" fmla="*/ 180567 w 312962"/>
                  <a:gd name="connsiteY3" fmla="*/ 172251 h 257041"/>
                  <a:gd name="connsiteX4" fmla="*/ 306691 w 312962"/>
                  <a:gd name="connsiteY4" fmla="*/ 256334 h 257041"/>
                  <a:gd name="connsiteX5" fmla="*/ 264650 w 312962"/>
                  <a:gd name="connsiteY5" fmla="*/ 214292 h 257041"/>
                  <a:gd name="connsiteX6" fmla="*/ 15905 w 312962"/>
                  <a:gd name="connsiteY6" fmla="*/ 245823 h 257041"/>
                  <a:gd name="connsiteX7" fmla="*/ 26415 w 312962"/>
                  <a:gd name="connsiteY7" fmla="*/ 189768 h 257041"/>
                  <a:gd name="connsiteX8" fmla="*/ 36926 w 312962"/>
                  <a:gd name="connsiteY8" fmla="*/ 221299 h 257041"/>
                  <a:gd name="connsiteX9" fmla="*/ 40429 w 312962"/>
                  <a:gd name="connsiteY9" fmla="*/ 582 h 25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962" h="257041">
                    <a:moveTo>
                      <a:pt x="40429" y="582"/>
                    </a:moveTo>
                    <a:cubicBezTo>
                      <a:pt x="52107" y="-9928"/>
                      <a:pt x="74880" y="124954"/>
                      <a:pt x="106995" y="158237"/>
                    </a:cubicBezTo>
                    <a:cubicBezTo>
                      <a:pt x="139110" y="191520"/>
                      <a:pt x="220857" y="197942"/>
                      <a:pt x="233119" y="200278"/>
                    </a:cubicBezTo>
                    <a:cubicBezTo>
                      <a:pt x="245381" y="202614"/>
                      <a:pt x="168305" y="162908"/>
                      <a:pt x="180567" y="172251"/>
                    </a:cubicBezTo>
                    <a:cubicBezTo>
                      <a:pt x="192829" y="181594"/>
                      <a:pt x="292677" y="249327"/>
                      <a:pt x="306691" y="256334"/>
                    </a:cubicBezTo>
                    <a:cubicBezTo>
                      <a:pt x="320705" y="263341"/>
                      <a:pt x="313114" y="216044"/>
                      <a:pt x="264650" y="214292"/>
                    </a:cubicBezTo>
                    <a:cubicBezTo>
                      <a:pt x="216186" y="212540"/>
                      <a:pt x="55611" y="249910"/>
                      <a:pt x="15905" y="245823"/>
                    </a:cubicBezTo>
                    <a:cubicBezTo>
                      <a:pt x="-23801" y="241736"/>
                      <a:pt x="22912" y="193855"/>
                      <a:pt x="26415" y="189768"/>
                    </a:cubicBezTo>
                    <a:cubicBezTo>
                      <a:pt x="29918" y="185681"/>
                      <a:pt x="35758" y="245239"/>
                      <a:pt x="36926" y="221299"/>
                    </a:cubicBezTo>
                    <a:cubicBezTo>
                      <a:pt x="38094" y="197359"/>
                      <a:pt x="28751" y="11092"/>
                      <a:pt x="40429" y="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8A79A9E5-859B-69DC-F2FF-301DB1D1462B}"/>
                  </a:ext>
                </a:extLst>
              </p:cNvPr>
              <p:cNvSpPr/>
              <p:nvPr/>
            </p:nvSpPr>
            <p:spPr>
              <a:xfrm>
                <a:off x="6131600" y="3155898"/>
                <a:ext cx="228924" cy="783419"/>
              </a:xfrm>
              <a:custGeom>
                <a:avLst/>
                <a:gdLst>
                  <a:gd name="connsiteX0" fmla="*/ 37425 w 228924"/>
                  <a:gd name="connsiteY0" fmla="*/ 52 h 783419"/>
                  <a:gd name="connsiteX1" fmla="*/ 97750 w 228924"/>
                  <a:gd name="connsiteY1" fmla="*/ 285802 h 783419"/>
                  <a:gd name="connsiteX2" fmla="*/ 100925 w 228924"/>
                  <a:gd name="connsiteY2" fmla="*/ 212777 h 783419"/>
                  <a:gd name="connsiteX3" fmla="*/ 158075 w 228924"/>
                  <a:gd name="connsiteY3" fmla="*/ 377877 h 783419"/>
                  <a:gd name="connsiteX4" fmla="*/ 158075 w 228924"/>
                  <a:gd name="connsiteY4" fmla="*/ 339777 h 783419"/>
                  <a:gd name="connsiteX5" fmla="*/ 215225 w 228924"/>
                  <a:gd name="connsiteY5" fmla="*/ 768402 h 783419"/>
                  <a:gd name="connsiteX6" fmla="*/ 208875 w 228924"/>
                  <a:gd name="connsiteY6" fmla="*/ 635052 h 783419"/>
                  <a:gd name="connsiteX7" fmla="*/ 2500 w 228924"/>
                  <a:gd name="connsiteY7" fmla="*/ 146102 h 783419"/>
                  <a:gd name="connsiteX8" fmla="*/ 91400 w 228924"/>
                  <a:gd name="connsiteY8" fmla="*/ 311202 h 783419"/>
                  <a:gd name="connsiteX9" fmla="*/ 37425 w 228924"/>
                  <a:gd name="connsiteY9" fmla="*/ 52 h 7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924" h="783419">
                    <a:moveTo>
                      <a:pt x="37425" y="52"/>
                    </a:moveTo>
                    <a:cubicBezTo>
                      <a:pt x="38483" y="-4181"/>
                      <a:pt x="87167" y="250348"/>
                      <a:pt x="97750" y="285802"/>
                    </a:cubicBezTo>
                    <a:cubicBezTo>
                      <a:pt x="108333" y="321256"/>
                      <a:pt x="90871" y="197431"/>
                      <a:pt x="100925" y="212777"/>
                    </a:cubicBezTo>
                    <a:cubicBezTo>
                      <a:pt x="110979" y="228123"/>
                      <a:pt x="148550" y="356710"/>
                      <a:pt x="158075" y="377877"/>
                    </a:cubicBezTo>
                    <a:cubicBezTo>
                      <a:pt x="167600" y="399044"/>
                      <a:pt x="148550" y="274690"/>
                      <a:pt x="158075" y="339777"/>
                    </a:cubicBezTo>
                    <a:cubicBezTo>
                      <a:pt x="167600" y="404864"/>
                      <a:pt x="206758" y="719189"/>
                      <a:pt x="215225" y="768402"/>
                    </a:cubicBezTo>
                    <a:cubicBezTo>
                      <a:pt x="223692" y="817615"/>
                      <a:pt x="244329" y="738769"/>
                      <a:pt x="208875" y="635052"/>
                    </a:cubicBezTo>
                    <a:cubicBezTo>
                      <a:pt x="173421" y="531335"/>
                      <a:pt x="22079" y="200077"/>
                      <a:pt x="2500" y="146102"/>
                    </a:cubicBezTo>
                    <a:cubicBezTo>
                      <a:pt x="-17079" y="92127"/>
                      <a:pt x="84521" y="329723"/>
                      <a:pt x="91400" y="311202"/>
                    </a:cubicBezTo>
                    <a:cubicBezTo>
                      <a:pt x="98279" y="292681"/>
                      <a:pt x="36367" y="4285"/>
                      <a:pt x="37425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 1197">
                <a:extLst>
                  <a:ext uri="{FF2B5EF4-FFF2-40B4-BE49-F238E27FC236}">
                    <a16:creationId xmlns:a16="http://schemas.microsoft.com/office/drawing/2014/main" id="{26533040-1719-F553-DC99-D085DD466542}"/>
                  </a:ext>
                </a:extLst>
              </p:cNvPr>
              <p:cNvSpPr/>
              <p:nvPr/>
            </p:nvSpPr>
            <p:spPr>
              <a:xfrm>
                <a:off x="5399727" y="3339726"/>
                <a:ext cx="340676" cy="512437"/>
              </a:xfrm>
              <a:custGeom>
                <a:avLst/>
                <a:gdLst>
                  <a:gd name="connsiteX0" fmla="*/ 340673 w 340676"/>
                  <a:gd name="connsiteY0" fmla="*/ 374 h 512437"/>
                  <a:gd name="connsiteX1" fmla="*/ 58098 w 340676"/>
                  <a:gd name="connsiteY1" fmla="*/ 155949 h 512437"/>
                  <a:gd name="connsiteX2" fmla="*/ 127948 w 340676"/>
                  <a:gd name="connsiteY2" fmla="*/ 136899 h 512437"/>
                  <a:gd name="connsiteX3" fmla="*/ 96198 w 340676"/>
                  <a:gd name="connsiteY3" fmla="*/ 187699 h 512437"/>
                  <a:gd name="connsiteX4" fmla="*/ 108898 w 340676"/>
                  <a:gd name="connsiteY4" fmla="*/ 270249 h 512437"/>
                  <a:gd name="connsiteX5" fmla="*/ 83498 w 340676"/>
                  <a:gd name="connsiteY5" fmla="*/ 219449 h 512437"/>
                  <a:gd name="connsiteX6" fmla="*/ 210498 w 340676"/>
                  <a:gd name="connsiteY6" fmla="*/ 413124 h 512437"/>
                  <a:gd name="connsiteX7" fmla="*/ 137473 w 340676"/>
                  <a:gd name="connsiteY7" fmla="*/ 333749 h 512437"/>
                  <a:gd name="connsiteX8" fmla="*/ 258123 w 340676"/>
                  <a:gd name="connsiteY8" fmla="*/ 511549 h 512437"/>
                  <a:gd name="connsiteX9" fmla="*/ 175573 w 340676"/>
                  <a:gd name="connsiteY9" fmla="*/ 400424 h 512437"/>
                  <a:gd name="connsiteX10" fmla="*/ 80323 w 340676"/>
                  <a:gd name="connsiteY10" fmla="*/ 355974 h 512437"/>
                  <a:gd name="connsiteX11" fmla="*/ 73973 w 340676"/>
                  <a:gd name="connsiteY11" fmla="*/ 213099 h 512437"/>
                  <a:gd name="connsiteX12" fmla="*/ 13648 w 340676"/>
                  <a:gd name="connsiteY12" fmla="*/ 298824 h 512437"/>
                  <a:gd name="connsiteX13" fmla="*/ 48573 w 340676"/>
                  <a:gd name="connsiteY13" fmla="*/ 174999 h 512437"/>
                  <a:gd name="connsiteX14" fmla="*/ 948 w 340676"/>
                  <a:gd name="connsiteY14" fmla="*/ 51174 h 512437"/>
                  <a:gd name="connsiteX15" fmla="*/ 26348 w 340676"/>
                  <a:gd name="connsiteY15" fmla="*/ 127374 h 512437"/>
                  <a:gd name="connsiteX16" fmla="*/ 134298 w 340676"/>
                  <a:gd name="connsiteY16" fmla="*/ 114674 h 512437"/>
                  <a:gd name="connsiteX17" fmla="*/ 51748 w 340676"/>
                  <a:gd name="connsiteY17" fmla="*/ 111499 h 512437"/>
                  <a:gd name="connsiteX18" fmla="*/ 340673 w 340676"/>
                  <a:gd name="connsiteY18" fmla="*/ 374 h 51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0676" h="512437">
                    <a:moveTo>
                      <a:pt x="340673" y="374"/>
                    </a:moveTo>
                    <a:cubicBezTo>
                      <a:pt x="341731" y="7782"/>
                      <a:pt x="93552" y="133195"/>
                      <a:pt x="58098" y="155949"/>
                    </a:cubicBezTo>
                    <a:cubicBezTo>
                      <a:pt x="22644" y="178703"/>
                      <a:pt x="121598" y="131607"/>
                      <a:pt x="127948" y="136899"/>
                    </a:cubicBezTo>
                    <a:cubicBezTo>
                      <a:pt x="134298" y="142191"/>
                      <a:pt x="99373" y="165474"/>
                      <a:pt x="96198" y="187699"/>
                    </a:cubicBezTo>
                    <a:cubicBezTo>
                      <a:pt x="93023" y="209924"/>
                      <a:pt x="111015" y="264957"/>
                      <a:pt x="108898" y="270249"/>
                    </a:cubicBezTo>
                    <a:cubicBezTo>
                      <a:pt x="106781" y="275541"/>
                      <a:pt x="66565" y="195637"/>
                      <a:pt x="83498" y="219449"/>
                    </a:cubicBezTo>
                    <a:cubicBezTo>
                      <a:pt x="100431" y="243262"/>
                      <a:pt x="201502" y="394074"/>
                      <a:pt x="210498" y="413124"/>
                    </a:cubicBezTo>
                    <a:cubicBezTo>
                      <a:pt x="219494" y="432174"/>
                      <a:pt x="129535" y="317345"/>
                      <a:pt x="137473" y="333749"/>
                    </a:cubicBezTo>
                    <a:cubicBezTo>
                      <a:pt x="145410" y="350153"/>
                      <a:pt x="251773" y="500437"/>
                      <a:pt x="258123" y="511549"/>
                    </a:cubicBezTo>
                    <a:cubicBezTo>
                      <a:pt x="264473" y="522661"/>
                      <a:pt x="205206" y="426353"/>
                      <a:pt x="175573" y="400424"/>
                    </a:cubicBezTo>
                    <a:cubicBezTo>
                      <a:pt x="145940" y="374495"/>
                      <a:pt x="97256" y="387195"/>
                      <a:pt x="80323" y="355974"/>
                    </a:cubicBezTo>
                    <a:cubicBezTo>
                      <a:pt x="63390" y="324753"/>
                      <a:pt x="85085" y="222624"/>
                      <a:pt x="73973" y="213099"/>
                    </a:cubicBezTo>
                    <a:cubicBezTo>
                      <a:pt x="62860" y="203574"/>
                      <a:pt x="17881" y="305174"/>
                      <a:pt x="13648" y="298824"/>
                    </a:cubicBezTo>
                    <a:cubicBezTo>
                      <a:pt x="9415" y="292474"/>
                      <a:pt x="50690" y="216274"/>
                      <a:pt x="48573" y="174999"/>
                    </a:cubicBezTo>
                    <a:cubicBezTo>
                      <a:pt x="46456" y="133724"/>
                      <a:pt x="4652" y="59111"/>
                      <a:pt x="948" y="51174"/>
                    </a:cubicBezTo>
                    <a:cubicBezTo>
                      <a:pt x="-2756" y="43237"/>
                      <a:pt x="4123" y="116791"/>
                      <a:pt x="26348" y="127374"/>
                    </a:cubicBezTo>
                    <a:cubicBezTo>
                      <a:pt x="48573" y="137957"/>
                      <a:pt x="130065" y="117320"/>
                      <a:pt x="134298" y="114674"/>
                    </a:cubicBezTo>
                    <a:cubicBezTo>
                      <a:pt x="138531" y="112028"/>
                      <a:pt x="21586" y="125257"/>
                      <a:pt x="51748" y="111499"/>
                    </a:cubicBezTo>
                    <a:cubicBezTo>
                      <a:pt x="81910" y="97741"/>
                      <a:pt x="339615" y="-7034"/>
                      <a:pt x="340673" y="3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4675E31D-E752-49C7-5E49-693F294BD1E3}"/>
                  </a:ext>
                </a:extLst>
              </p:cNvPr>
              <p:cNvSpPr/>
              <p:nvPr/>
            </p:nvSpPr>
            <p:spPr>
              <a:xfrm>
                <a:off x="5309165" y="3206657"/>
                <a:ext cx="759026" cy="181442"/>
              </a:xfrm>
              <a:custGeom>
                <a:avLst/>
                <a:gdLst>
                  <a:gd name="connsiteX0" fmla="*/ 2610 w 759026"/>
                  <a:gd name="connsiteY0" fmla="*/ 181068 h 181442"/>
                  <a:gd name="connsiteX1" fmla="*/ 170885 w 759026"/>
                  <a:gd name="connsiteY1" fmla="*/ 76293 h 181442"/>
                  <a:gd name="connsiteX2" fmla="*/ 466160 w 759026"/>
                  <a:gd name="connsiteY2" fmla="*/ 50893 h 181442"/>
                  <a:gd name="connsiteX3" fmla="*/ 393135 w 759026"/>
                  <a:gd name="connsiteY3" fmla="*/ 12793 h 181442"/>
                  <a:gd name="connsiteX4" fmla="*/ 751910 w 759026"/>
                  <a:gd name="connsiteY4" fmla="*/ 47718 h 181442"/>
                  <a:gd name="connsiteX5" fmla="*/ 612210 w 759026"/>
                  <a:gd name="connsiteY5" fmla="*/ 25493 h 181442"/>
                  <a:gd name="connsiteX6" fmla="*/ 370910 w 759026"/>
                  <a:gd name="connsiteY6" fmla="*/ 93 h 181442"/>
                  <a:gd name="connsiteX7" fmla="*/ 297885 w 759026"/>
                  <a:gd name="connsiteY7" fmla="*/ 35018 h 181442"/>
                  <a:gd name="connsiteX8" fmla="*/ 2610 w 759026"/>
                  <a:gd name="connsiteY8" fmla="*/ 181068 h 18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026" h="181442">
                    <a:moveTo>
                      <a:pt x="2610" y="181068"/>
                    </a:moveTo>
                    <a:cubicBezTo>
                      <a:pt x="-18556" y="187947"/>
                      <a:pt x="93627" y="97989"/>
                      <a:pt x="170885" y="76293"/>
                    </a:cubicBezTo>
                    <a:cubicBezTo>
                      <a:pt x="248143" y="54597"/>
                      <a:pt x="429118" y="61476"/>
                      <a:pt x="466160" y="50893"/>
                    </a:cubicBezTo>
                    <a:cubicBezTo>
                      <a:pt x="503202" y="40310"/>
                      <a:pt x="345510" y="13322"/>
                      <a:pt x="393135" y="12793"/>
                    </a:cubicBezTo>
                    <a:cubicBezTo>
                      <a:pt x="440760" y="12264"/>
                      <a:pt x="715398" y="45601"/>
                      <a:pt x="751910" y="47718"/>
                    </a:cubicBezTo>
                    <a:cubicBezTo>
                      <a:pt x="788422" y="49835"/>
                      <a:pt x="675710" y="33430"/>
                      <a:pt x="612210" y="25493"/>
                    </a:cubicBezTo>
                    <a:cubicBezTo>
                      <a:pt x="548710" y="17556"/>
                      <a:pt x="423297" y="-1494"/>
                      <a:pt x="370910" y="93"/>
                    </a:cubicBezTo>
                    <a:cubicBezTo>
                      <a:pt x="318523" y="1680"/>
                      <a:pt x="356093" y="10147"/>
                      <a:pt x="297885" y="35018"/>
                    </a:cubicBezTo>
                    <a:cubicBezTo>
                      <a:pt x="239677" y="59889"/>
                      <a:pt x="23776" y="174189"/>
                      <a:pt x="2610" y="181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E416F35D-098D-35B5-941C-F04F12BCF73D}"/>
                  </a:ext>
                </a:extLst>
              </p:cNvPr>
              <p:cNvSpPr/>
              <p:nvPr/>
            </p:nvSpPr>
            <p:spPr>
              <a:xfrm>
                <a:off x="6772268" y="3053341"/>
                <a:ext cx="261145" cy="318377"/>
              </a:xfrm>
              <a:custGeom>
                <a:avLst/>
                <a:gdLst>
                  <a:gd name="connsiteX0" fmla="*/ 260357 w 261145"/>
                  <a:gd name="connsiteY0" fmla="*/ 1009 h 318377"/>
                  <a:gd name="connsiteX1" fmla="*/ 92082 w 261145"/>
                  <a:gd name="connsiteY1" fmla="*/ 121659 h 318377"/>
                  <a:gd name="connsiteX2" fmla="*/ 41282 w 261145"/>
                  <a:gd name="connsiteY2" fmla="*/ 242309 h 318377"/>
                  <a:gd name="connsiteX3" fmla="*/ 82557 w 261145"/>
                  <a:gd name="connsiteY3" fmla="*/ 162934 h 318377"/>
                  <a:gd name="connsiteX4" fmla="*/ 63507 w 261145"/>
                  <a:gd name="connsiteY4" fmla="*/ 235959 h 318377"/>
                  <a:gd name="connsiteX5" fmla="*/ 114307 w 261145"/>
                  <a:gd name="connsiteY5" fmla="*/ 274059 h 318377"/>
                  <a:gd name="connsiteX6" fmla="*/ 7 w 261145"/>
                  <a:gd name="connsiteY6" fmla="*/ 312159 h 318377"/>
                  <a:gd name="connsiteX7" fmla="*/ 107957 w 261145"/>
                  <a:gd name="connsiteY7" fmla="*/ 134359 h 318377"/>
                  <a:gd name="connsiteX8" fmla="*/ 15882 w 261145"/>
                  <a:gd name="connsiteY8" fmla="*/ 191509 h 318377"/>
                  <a:gd name="connsiteX9" fmla="*/ 260357 w 261145"/>
                  <a:gd name="connsiteY9" fmla="*/ 1009 h 31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45" h="318377">
                    <a:moveTo>
                      <a:pt x="260357" y="1009"/>
                    </a:moveTo>
                    <a:cubicBezTo>
                      <a:pt x="273057" y="-10633"/>
                      <a:pt x="128594" y="81442"/>
                      <a:pt x="92082" y="121659"/>
                    </a:cubicBezTo>
                    <a:cubicBezTo>
                      <a:pt x="55569" y="161876"/>
                      <a:pt x="42869" y="235430"/>
                      <a:pt x="41282" y="242309"/>
                    </a:cubicBezTo>
                    <a:cubicBezTo>
                      <a:pt x="39695" y="249188"/>
                      <a:pt x="78853" y="163992"/>
                      <a:pt x="82557" y="162934"/>
                    </a:cubicBezTo>
                    <a:cubicBezTo>
                      <a:pt x="86261" y="161876"/>
                      <a:pt x="58215" y="217438"/>
                      <a:pt x="63507" y="235959"/>
                    </a:cubicBezTo>
                    <a:cubicBezTo>
                      <a:pt x="68799" y="254480"/>
                      <a:pt x="124890" y="261359"/>
                      <a:pt x="114307" y="274059"/>
                    </a:cubicBezTo>
                    <a:cubicBezTo>
                      <a:pt x="103724" y="286759"/>
                      <a:pt x="1065" y="335442"/>
                      <a:pt x="7" y="312159"/>
                    </a:cubicBezTo>
                    <a:cubicBezTo>
                      <a:pt x="-1051" y="288876"/>
                      <a:pt x="105311" y="154467"/>
                      <a:pt x="107957" y="134359"/>
                    </a:cubicBezTo>
                    <a:cubicBezTo>
                      <a:pt x="110603" y="114251"/>
                      <a:pt x="-5285" y="208442"/>
                      <a:pt x="15882" y="191509"/>
                    </a:cubicBezTo>
                    <a:cubicBezTo>
                      <a:pt x="37049" y="174576"/>
                      <a:pt x="247657" y="12651"/>
                      <a:pt x="260357" y="10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585E9988-A9F2-EC12-7E69-AC45008A39E3}"/>
                  </a:ext>
                </a:extLst>
              </p:cNvPr>
              <p:cNvSpPr/>
              <p:nvPr/>
            </p:nvSpPr>
            <p:spPr>
              <a:xfrm>
                <a:off x="6661080" y="4162391"/>
                <a:ext cx="162588" cy="57190"/>
              </a:xfrm>
              <a:custGeom>
                <a:avLst/>
                <a:gdLst>
                  <a:gd name="connsiteX0" fmla="*/ 70 w 162588"/>
                  <a:gd name="connsiteY0" fmla="*/ 25434 h 57190"/>
                  <a:gd name="connsiteX1" fmla="*/ 95320 w 162588"/>
                  <a:gd name="connsiteY1" fmla="*/ 34 h 57190"/>
                  <a:gd name="connsiteX2" fmla="*/ 152470 w 162588"/>
                  <a:gd name="connsiteY2" fmla="*/ 31784 h 57190"/>
                  <a:gd name="connsiteX3" fmla="*/ 139770 w 162588"/>
                  <a:gd name="connsiteY3" fmla="*/ 15909 h 57190"/>
                  <a:gd name="connsiteX4" fmla="*/ 161995 w 162588"/>
                  <a:gd name="connsiteY4" fmla="*/ 57184 h 57190"/>
                  <a:gd name="connsiteX5" fmla="*/ 111195 w 162588"/>
                  <a:gd name="connsiteY5" fmla="*/ 19084 h 57190"/>
                  <a:gd name="connsiteX6" fmla="*/ 70 w 162588"/>
                  <a:gd name="connsiteY6" fmla="*/ 25434 h 5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588" h="57190">
                    <a:moveTo>
                      <a:pt x="70" y="25434"/>
                    </a:moveTo>
                    <a:cubicBezTo>
                      <a:pt x="-2576" y="22259"/>
                      <a:pt x="69920" y="-1024"/>
                      <a:pt x="95320" y="34"/>
                    </a:cubicBezTo>
                    <a:cubicBezTo>
                      <a:pt x="120720" y="1092"/>
                      <a:pt x="152470" y="31784"/>
                      <a:pt x="152470" y="31784"/>
                    </a:cubicBezTo>
                    <a:cubicBezTo>
                      <a:pt x="159878" y="34430"/>
                      <a:pt x="138183" y="11676"/>
                      <a:pt x="139770" y="15909"/>
                    </a:cubicBezTo>
                    <a:cubicBezTo>
                      <a:pt x="141357" y="20142"/>
                      <a:pt x="166758" y="56655"/>
                      <a:pt x="161995" y="57184"/>
                    </a:cubicBezTo>
                    <a:cubicBezTo>
                      <a:pt x="157233" y="57713"/>
                      <a:pt x="133949" y="23847"/>
                      <a:pt x="111195" y="19084"/>
                    </a:cubicBezTo>
                    <a:cubicBezTo>
                      <a:pt x="88441" y="14321"/>
                      <a:pt x="2716" y="28609"/>
                      <a:pt x="70" y="254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06D19F51-F9CC-EE69-50EE-869136CD5A27}"/>
                  </a:ext>
                </a:extLst>
              </p:cNvPr>
              <p:cNvSpPr/>
              <p:nvPr/>
            </p:nvSpPr>
            <p:spPr>
              <a:xfrm>
                <a:off x="6384925" y="4236531"/>
                <a:ext cx="79428" cy="75127"/>
              </a:xfrm>
              <a:custGeom>
                <a:avLst/>
                <a:gdLst>
                  <a:gd name="connsiteX0" fmla="*/ 0 w 79428"/>
                  <a:gd name="connsiteY0" fmla="*/ 11619 h 75127"/>
                  <a:gd name="connsiteX1" fmla="*/ 53975 w 79428"/>
                  <a:gd name="connsiteY1" fmla="*/ 40194 h 75127"/>
                  <a:gd name="connsiteX2" fmla="*/ 47625 w 79428"/>
                  <a:gd name="connsiteY2" fmla="*/ 75119 h 75127"/>
                  <a:gd name="connsiteX3" fmla="*/ 79375 w 79428"/>
                  <a:gd name="connsiteY3" fmla="*/ 37019 h 75127"/>
                  <a:gd name="connsiteX4" fmla="*/ 53975 w 79428"/>
                  <a:gd name="connsiteY4" fmla="*/ 2094 h 75127"/>
                  <a:gd name="connsiteX5" fmla="*/ 0 w 79428"/>
                  <a:gd name="connsiteY5" fmla="*/ 11619 h 7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428" h="75127">
                    <a:moveTo>
                      <a:pt x="0" y="11619"/>
                    </a:moveTo>
                    <a:cubicBezTo>
                      <a:pt x="0" y="17969"/>
                      <a:pt x="46038" y="29611"/>
                      <a:pt x="53975" y="40194"/>
                    </a:cubicBezTo>
                    <a:cubicBezTo>
                      <a:pt x="61912" y="50777"/>
                      <a:pt x="43392" y="75648"/>
                      <a:pt x="47625" y="75119"/>
                    </a:cubicBezTo>
                    <a:cubicBezTo>
                      <a:pt x="51858" y="74590"/>
                      <a:pt x="78317" y="49190"/>
                      <a:pt x="79375" y="37019"/>
                    </a:cubicBezTo>
                    <a:cubicBezTo>
                      <a:pt x="80433" y="24848"/>
                      <a:pt x="65617" y="8444"/>
                      <a:pt x="53975" y="2094"/>
                    </a:cubicBezTo>
                    <a:cubicBezTo>
                      <a:pt x="42333" y="-4256"/>
                      <a:pt x="0" y="5269"/>
                      <a:pt x="0" y="116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E31A9C09-C706-8F98-4574-AE4959D47785}"/>
                  </a:ext>
                </a:extLst>
              </p:cNvPr>
              <p:cNvSpPr/>
              <p:nvPr/>
            </p:nvSpPr>
            <p:spPr>
              <a:xfrm>
                <a:off x="8076164" y="3886152"/>
                <a:ext cx="355396" cy="1110075"/>
              </a:xfrm>
              <a:custGeom>
                <a:avLst/>
                <a:gdLst>
                  <a:gd name="connsiteX0" fmla="*/ 302661 w 355396"/>
                  <a:gd name="connsiteY0" fmla="*/ 44498 h 1110075"/>
                  <a:gd name="connsiteX1" fmla="*/ 353461 w 355396"/>
                  <a:gd name="connsiteY1" fmla="*/ 733473 h 1110075"/>
                  <a:gd name="connsiteX2" fmla="*/ 232811 w 355396"/>
                  <a:gd name="connsiteY2" fmla="*/ 104823 h 1110075"/>
                  <a:gd name="connsiteX3" fmla="*/ 251861 w 355396"/>
                  <a:gd name="connsiteY3" fmla="*/ 250873 h 1110075"/>
                  <a:gd name="connsiteX4" fmla="*/ 191536 w 355396"/>
                  <a:gd name="connsiteY4" fmla="*/ 200073 h 1110075"/>
                  <a:gd name="connsiteX5" fmla="*/ 115336 w 355396"/>
                  <a:gd name="connsiteY5" fmla="*/ 444548 h 1110075"/>
                  <a:gd name="connsiteX6" fmla="*/ 105811 w 355396"/>
                  <a:gd name="connsiteY6" fmla="*/ 336598 h 1110075"/>
                  <a:gd name="connsiteX7" fmla="*/ 20086 w 355396"/>
                  <a:gd name="connsiteY7" fmla="*/ 1101773 h 1110075"/>
                  <a:gd name="connsiteX8" fmla="*/ 4211 w 355396"/>
                  <a:gd name="connsiteY8" fmla="*/ 701723 h 1110075"/>
                  <a:gd name="connsiteX9" fmla="*/ 80411 w 355396"/>
                  <a:gd name="connsiteY9" fmla="*/ 63548 h 1110075"/>
                  <a:gd name="connsiteX10" fmla="*/ 93111 w 355396"/>
                  <a:gd name="connsiteY10" fmla="*/ 228648 h 1110075"/>
                  <a:gd name="connsiteX11" fmla="*/ 105811 w 355396"/>
                  <a:gd name="connsiteY11" fmla="*/ 73073 h 1110075"/>
                  <a:gd name="connsiteX12" fmla="*/ 150261 w 355396"/>
                  <a:gd name="connsiteY12" fmla="*/ 48 h 1110075"/>
                  <a:gd name="connsiteX13" fmla="*/ 194711 w 355396"/>
                  <a:gd name="connsiteY13" fmla="*/ 63548 h 1110075"/>
                  <a:gd name="connsiteX14" fmla="*/ 242336 w 355396"/>
                  <a:gd name="connsiteY14" fmla="*/ 165148 h 1110075"/>
                  <a:gd name="connsiteX15" fmla="*/ 302661 w 355396"/>
                  <a:gd name="connsiteY15" fmla="*/ 44498 h 11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396" h="1110075">
                    <a:moveTo>
                      <a:pt x="302661" y="44498"/>
                    </a:moveTo>
                    <a:cubicBezTo>
                      <a:pt x="321182" y="139219"/>
                      <a:pt x="365103" y="723419"/>
                      <a:pt x="353461" y="733473"/>
                    </a:cubicBezTo>
                    <a:cubicBezTo>
                      <a:pt x="341819" y="743527"/>
                      <a:pt x="249744" y="185256"/>
                      <a:pt x="232811" y="104823"/>
                    </a:cubicBezTo>
                    <a:cubicBezTo>
                      <a:pt x="215878" y="24390"/>
                      <a:pt x="258740" y="234998"/>
                      <a:pt x="251861" y="250873"/>
                    </a:cubicBezTo>
                    <a:cubicBezTo>
                      <a:pt x="244982" y="266748"/>
                      <a:pt x="214290" y="167794"/>
                      <a:pt x="191536" y="200073"/>
                    </a:cubicBezTo>
                    <a:cubicBezTo>
                      <a:pt x="168782" y="232352"/>
                      <a:pt x="129623" y="421794"/>
                      <a:pt x="115336" y="444548"/>
                    </a:cubicBezTo>
                    <a:cubicBezTo>
                      <a:pt x="101048" y="467302"/>
                      <a:pt x="121686" y="227061"/>
                      <a:pt x="105811" y="336598"/>
                    </a:cubicBezTo>
                    <a:cubicBezTo>
                      <a:pt x="89936" y="446136"/>
                      <a:pt x="37019" y="1040919"/>
                      <a:pt x="20086" y="1101773"/>
                    </a:cubicBezTo>
                    <a:cubicBezTo>
                      <a:pt x="3153" y="1162627"/>
                      <a:pt x="-5843" y="874760"/>
                      <a:pt x="4211" y="701723"/>
                    </a:cubicBezTo>
                    <a:cubicBezTo>
                      <a:pt x="14265" y="528686"/>
                      <a:pt x="65594" y="142394"/>
                      <a:pt x="80411" y="63548"/>
                    </a:cubicBezTo>
                    <a:cubicBezTo>
                      <a:pt x="95228" y="-15298"/>
                      <a:pt x="88878" y="227061"/>
                      <a:pt x="93111" y="228648"/>
                    </a:cubicBezTo>
                    <a:cubicBezTo>
                      <a:pt x="97344" y="230235"/>
                      <a:pt x="96286" y="111173"/>
                      <a:pt x="105811" y="73073"/>
                    </a:cubicBezTo>
                    <a:cubicBezTo>
                      <a:pt x="115336" y="34973"/>
                      <a:pt x="135444" y="1635"/>
                      <a:pt x="150261" y="48"/>
                    </a:cubicBezTo>
                    <a:cubicBezTo>
                      <a:pt x="165078" y="-1539"/>
                      <a:pt x="179365" y="36031"/>
                      <a:pt x="194711" y="63548"/>
                    </a:cubicBezTo>
                    <a:cubicBezTo>
                      <a:pt x="210057" y="91065"/>
                      <a:pt x="228578" y="165148"/>
                      <a:pt x="242336" y="165148"/>
                    </a:cubicBezTo>
                    <a:cubicBezTo>
                      <a:pt x="256094" y="165148"/>
                      <a:pt x="284140" y="-50223"/>
                      <a:pt x="302661" y="44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6A6244A5-178C-7739-B0CF-89A0794FDAE6}"/>
                  </a:ext>
                </a:extLst>
              </p:cNvPr>
              <p:cNvSpPr/>
              <p:nvPr/>
            </p:nvSpPr>
            <p:spPr>
              <a:xfrm>
                <a:off x="8067656" y="4686663"/>
                <a:ext cx="260466" cy="1448711"/>
              </a:xfrm>
              <a:custGeom>
                <a:avLst/>
                <a:gdLst>
                  <a:gd name="connsiteX0" fmla="*/ 6369 w 260466"/>
                  <a:gd name="connsiteY0" fmla="*/ 40912 h 1448711"/>
                  <a:gd name="connsiteX1" fmla="*/ 9544 w 260466"/>
                  <a:gd name="connsiteY1" fmla="*/ 104412 h 1448711"/>
                  <a:gd name="connsiteX2" fmla="*/ 95269 w 260466"/>
                  <a:gd name="connsiteY2" fmla="*/ 936262 h 1448711"/>
                  <a:gd name="connsiteX3" fmla="*/ 88919 w 260466"/>
                  <a:gd name="connsiteY3" fmla="*/ 853712 h 1448711"/>
                  <a:gd name="connsiteX4" fmla="*/ 152419 w 260466"/>
                  <a:gd name="connsiteY4" fmla="*/ 1301387 h 1448711"/>
                  <a:gd name="connsiteX5" fmla="*/ 165119 w 260466"/>
                  <a:gd name="connsiteY5" fmla="*/ 875937 h 1448711"/>
                  <a:gd name="connsiteX6" fmla="*/ 260369 w 260466"/>
                  <a:gd name="connsiteY6" fmla="*/ 1447437 h 1448711"/>
                  <a:gd name="connsiteX7" fmla="*/ 180994 w 260466"/>
                  <a:gd name="connsiteY7" fmla="*/ 1015637 h 1448711"/>
                  <a:gd name="connsiteX8" fmla="*/ 79394 w 260466"/>
                  <a:gd name="connsiteY8" fmla="*/ 526687 h 1448711"/>
                  <a:gd name="connsiteX9" fmla="*/ 101619 w 260466"/>
                  <a:gd name="connsiteY9" fmla="*/ 599712 h 1448711"/>
                  <a:gd name="connsiteX10" fmla="*/ 38119 w 260466"/>
                  <a:gd name="connsiteY10" fmla="*/ 396512 h 1448711"/>
                  <a:gd name="connsiteX11" fmla="*/ 47644 w 260466"/>
                  <a:gd name="connsiteY11" fmla="*/ 367937 h 1448711"/>
                  <a:gd name="connsiteX12" fmla="*/ 6369 w 260466"/>
                  <a:gd name="connsiteY12" fmla="*/ 40912 h 1448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466" h="1448711">
                    <a:moveTo>
                      <a:pt x="6369" y="40912"/>
                    </a:moveTo>
                    <a:cubicBezTo>
                      <a:pt x="19" y="-3009"/>
                      <a:pt x="-5273" y="-44813"/>
                      <a:pt x="9544" y="104412"/>
                    </a:cubicBezTo>
                    <a:cubicBezTo>
                      <a:pt x="24361" y="253637"/>
                      <a:pt x="82040" y="811379"/>
                      <a:pt x="95269" y="936262"/>
                    </a:cubicBezTo>
                    <a:cubicBezTo>
                      <a:pt x="108498" y="1061145"/>
                      <a:pt x="79394" y="792858"/>
                      <a:pt x="88919" y="853712"/>
                    </a:cubicBezTo>
                    <a:cubicBezTo>
                      <a:pt x="98444" y="914566"/>
                      <a:pt x="139719" y="1297683"/>
                      <a:pt x="152419" y="1301387"/>
                    </a:cubicBezTo>
                    <a:cubicBezTo>
                      <a:pt x="165119" y="1305091"/>
                      <a:pt x="147127" y="851595"/>
                      <a:pt x="165119" y="875937"/>
                    </a:cubicBezTo>
                    <a:cubicBezTo>
                      <a:pt x="183111" y="900279"/>
                      <a:pt x="257723" y="1424154"/>
                      <a:pt x="260369" y="1447437"/>
                    </a:cubicBezTo>
                    <a:cubicBezTo>
                      <a:pt x="263015" y="1470720"/>
                      <a:pt x="211156" y="1169095"/>
                      <a:pt x="180994" y="1015637"/>
                    </a:cubicBezTo>
                    <a:cubicBezTo>
                      <a:pt x="150832" y="862179"/>
                      <a:pt x="92623" y="596008"/>
                      <a:pt x="79394" y="526687"/>
                    </a:cubicBezTo>
                    <a:cubicBezTo>
                      <a:pt x="66165" y="457366"/>
                      <a:pt x="108498" y="621408"/>
                      <a:pt x="101619" y="599712"/>
                    </a:cubicBezTo>
                    <a:cubicBezTo>
                      <a:pt x="94740" y="578016"/>
                      <a:pt x="47115" y="435141"/>
                      <a:pt x="38119" y="396512"/>
                    </a:cubicBezTo>
                    <a:cubicBezTo>
                      <a:pt x="29123" y="357883"/>
                      <a:pt x="52406" y="426145"/>
                      <a:pt x="47644" y="367937"/>
                    </a:cubicBezTo>
                    <a:cubicBezTo>
                      <a:pt x="42882" y="309729"/>
                      <a:pt x="12719" y="84833"/>
                      <a:pt x="6369" y="409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77D12556-FC40-310D-E28F-016805A40BB3}"/>
                  </a:ext>
                </a:extLst>
              </p:cNvPr>
              <p:cNvSpPr/>
              <p:nvPr/>
            </p:nvSpPr>
            <p:spPr>
              <a:xfrm>
                <a:off x="6705900" y="1425116"/>
                <a:ext cx="1939483" cy="1191022"/>
              </a:xfrm>
              <a:custGeom>
                <a:avLst/>
                <a:gdLst>
                  <a:gd name="connsiteX0" fmla="*/ 2875 w 1939483"/>
                  <a:gd name="connsiteY0" fmla="*/ 459 h 1191022"/>
                  <a:gd name="connsiteX1" fmla="*/ 726775 w 1939483"/>
                  <a:gd name="connsiteY1" fmla="*/ 298909 h 1191022"/>
                  <a:gd name="connsiteX2" fmla="*/ 609300 w 1939483"/>
                  <a:gd name="connsiteY2" fmla="*/ 251284 h 1191022"/>
                  <a:gd name="connsiteX3" fmla="*/ 1342725 w 1939483"/>
                  <a:gd name="connsiteY3" fmla="*/ 651334 h 1191022"/>
                  <a:gd name="connsiteX4" fmla="*/ 1190325 w 1939483"/>
                  <a:gd name="connsiteY4" fmla="*/ 581484 h 1191022"/>
                  <a:gd name="connsiteX5" fmla="*/ 1914225 w 1939483"/>
                  <a:gd name="connsiteY5" fmla="*/ 1168859 h 1191022"/>
                  <a:gd name="connsiteX6" fmla="*/ 1787225 w 1939483"/>
                  <a:gd name="connsiteY6" fmla="*/ 1076784 h 1191022"/>
                  <a:gd name="connsiteX7" fmla="*/ 1349075 w 1939483"/>
                  <a:gd name="connsiteY7" fmla="*/ 752934 h 1191022"/>
                  <a:gd name="connsiteX8" fmla="*/ 860125 w 1939483"/>
                  <a:gd name="connsiteY8" fmla="*/ 378284 h 1191022"/>
                  <a:gd name="connsiteX9" fmla="*/ 1012525 w 1939483"/>
                  <a:gd name="connsiteY9" fmla="*/ 457659 h 1191022"/>
                  <a:gd name="connsiteX10" fmla="*/ 450550 w 1939483"/>
                  <a:gd name="connsiteY10" fmla="*/ 187784 h 1191022"/>
                  <a:gd name="connsiteX11" fmla="*/ 837900 w 1939483"/>
                  <a:gd name="connsiteY11" fmla="*/ 467184 h 1191022"/>
                  <a:gd name="connsiteX12" fmla="*/ 301325 w 1939483"/>
                  <a:gd name="connsiteY12" fmla="*/ 159209 h 1191022"/>
                  <a:gd name="connsiteX13" fmla="*/ 466425 w 1939483"/>
                  <a:gd name="connsiteY13" fmla="*/ 229059 h 1191022"/>
                  <a:gd name="connsiteX14" fmla="*/ 2875 w 1939483"/>
                  <a:gd name="connsiteY14" fmla="*/ 459 h 119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39483" h="1191022">
                    <a:moveTo>
                      <a:pt x="2875" y="459"/>
                    </a:moveTo>
                    <a:cubicBezTo>
                      <a:pt x="46267" y="12101"/>
                      <a:pt x="625704" y="257105"/>
                      <a:pt x="726775" y="298909"/>
                    </a:cubicBezTo>
                    <a:cubicBezTo>
                      <a:pt x="827846" y="340713"/>
                      <a:pt x="506642" y="192546"/>
                      <a:pt x="609300" y="251284"/>
                    </a:cubicBezTo>
                    <a:cubicBezTo>
                      <a:pt x="711958" y="310022"/>
                      <a:pt x="1245888" y="596301"/>
                      <a:pt x="1342725" y="651334"/>
                    </a:cubicBezTo>
                    <a:cubicBezTo>
                      <a:pt x="1439562" y="706367"/>
                      <a:pt x="1095075" y="495230"/>
                      <a:pt x="1190325" y="581484"/>
                    </a:cubicBezTo>
                    <a:cubicBezTo>
                      <a:pt x="1285575" y="667738"/>
                      <a:pt x="1814742" y="1086309"/>
                      <a:pt x="1914225" y="1168859"/>
                    </a:cubicBezTo>
                    <a:cubicBezTo>
                      <a:pt x="2013708" y="1251409"/>
                      <a:pt x="1787225" y="1076784"/>
                      <a:pt x="1787225" y="1076784"/>
                    </a:cubicBezTo>
                    <a:lnTo>
                      <a:pt x="1349075" y="752934"/>
                    </a:lnTo>
                    <a:cubicBezTo>
                      <a:pt x="1194558" y="636517"/>
                      <a:pt x="916217" y="427497"/>
                      <a:pt x="860125" y="378284"/>
                    </a:cubicBezTo>
                    <a:cubicBezTo>
                      <a:pt x="804033" y="329072"/>
                      <a:pt x="1080788" y="489409"/>
                      <a:pt x="1012525" y="457659"/>
                    </a:cubicBezTo>
                    <a:cubicBezTo>
                      <a:pt x="944263" y="425909"/>
                      <a:pt x="479654" y="186197"/>
                      <a:pt x="450550" y="187784"/>
                    </a:cubicBezTo>
                    <a:cubicBezTo>
                      <a:pt x="421446" y="189371"/>
                      <a:pt x="862771" y="471946"/>
                      <a:pt x="837900" y="467184"/>
                    </a:cubicBezTo>
                    <a:cubicBezTo>
                      <a:pt x="813029" y="462422"/>
                      <a:pt x="363238" y="198897"/>
                      <a:pt x="301325" y="159209"/>
                    </a:cubicBezTo>
                    <a:cubicBezTo>
                      <a:pt x="239412" y="119521"/>
                      <a:pt x="511933" y="256047"/>
                      <a:pt x="466425" y="229059"/>
                    </a:cubicBezTo>
                    <a:cubicBezTo>
                      <a:pt x="420917" y="202071"/>
                      <a:pt x="-40517" y="-11183"/>
                      <a:pt x="2875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66E4181F-622D-EBD3-7404-FF45B22F9F87}"/>
                  </a:ext>
                </a:extLst>
              </p:cNvPr>
              <p:cNvSpPr/>
              <p:nvPr/>
            </p:nvSpPr>
            <p:spPr>
              <a:xfrm>
                <a:off x="7111936" y="2616676"/>
                <a:ext cx="589080" cy="357090"/>
              </a:xfrm>
              <a:custGeom>
                <a:avLst/>
                <a:gdLst>
                  <a:gd name="connsiteX0" fmla="*/ 64 w 589080"/>
                  <a:gd name="connsiteY0" fmla="*/ 50324 h 357090"/>
                  <a:gd name="connsiteX1" fmla="*/ 327089 w 589080"/>
                  <a:gd name="connsiteY1" fmla="*/ 34449 h 357090"/>
                  <a:gd name="connsiteX2" fmla="*/ 435039 w 589080"/>
                  <a:gd name="connsiteY2" fmla="*/ 126524 h 357090"/>
                  <a:gd name="connsiteX3" fmla="*/ 460439 w 589080"/>
                  <a:gd name="connsiteY3" fmla="*/ 120174 h 357090"/>
                  <a:gd name="connsiteX4" fmla="*/ 577914 w 589080"/>
                  <a:gd name="connsiteY4" fmla="*/ 164624 h 357090"/>
                  <a:gd name="connsiteX5" fmla="*/ 584264 w 589080"/>
                  <a:gd name="connsiteY5" fmla="*/ 355124 h 357090"/>
                  <a:gd name="connsiteX6" fmla="*/ 581089 w 589080"/>
                  <a:gd name="connsiteY6" fmla="*/ 259874 h 357090"/>
                  <a:gd name="connsiteX7" fmla="*/ 558864 w 589080"/>
                  <a:gd name="connsiteY7" fmla="*/ 196374 h 357090"/>
                  <a:gd name="connsiteX8" fmla="*/ 581089 w 589080"/>
                  <a:gd name="connsiteY8" fmla="*/ 174149 h 357090"/>
                  <a:gd name="connsiteX9" fmla="*/ 476314 w 589080"/>
                  <a:gd name="connsiteY9" fmla="*/ 123349 h 357090"/>
                  <a:gd name="connsiteX10" fmla="*/ 254064 w 589080"/>
                  <a:gd name="connsiteY10" fmla="*/ 2699 h 357090"/>
                  <a:gd name="connsiteX11" fmla="*/ 355664 w 589080"/>
                  <a:gd name="connsiteY11" fmla="*/ 40799 h 357090"/>
                  <a:gd name="connsiteX12" fmla="*/ 64 w 589080"/>
                  <a:gd name="connsiteY12" fmla="*/ 50324 h 35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080" h="357090">
                    <a:moveTo>
                      <a:pt x="64" y="50324"/>
                    </a:moveTo>
                    <a:cubicBezTo>
                      <a:pt x="-4698" y="49266"/>
                      <a:pt x="254593" y="21749"/>
                      <a:pt x="327089" y="34449"/>
                    </a:cubicBezTo>
                    <a:cubicBezTo>
                      <a:pt x="399585" y="47149"/>
                      <a:pt x="412814" y="112236"/>
                      <a:pt x="435039" y="126524"/>
                    </a:cubicBezTo>
                    <a:cubicBezTo>
                      <a:pt x="457264" y="140812"/>
                      <a:pt x="436627" y="113824"/>
                      <a:pt x="460439" y="120174"/>
                    </a:cubicBezTo>
                    <a:cubicBezTo>
                      <a:pt x="484251" y="126524"/>
                      <a:pt x="557277" y="125466"/>
                      <a:pt x="577914" y="164624"/>
                    </a:cubicBezTo>
                    <a:cubicBezTo>
                      <a:pt x="598551" y="203782"/>
                      <a:pt x="584264" y="355124"/>
                      <a:pt x="584264" y="355124"/>
                    </a:cubicBezTo>
                    <a:cubicBezTo>
                      <a:pt x="584793" y="370999"/>
                      <a:pt x="585322" y="286332"/>
                      <a:pt x="581089" y="259874"/>
                    </a:cubicBezTo>
                    <a:cubicBezTo>
                      <a:pt x="576856" y="233416"/>
                      <a:pt x="558864" y="210661"/>
                      <a:pt x="558864" y="196374"/>
                    </a:cubicBezTo>
                    <a:cubicBezTo>
                      <a:pt x="558864" y="182087"/>
                      <a:pt x="594847" y="186320"/>
                      <a:pt x="581089" y="174149"/>
                    </a:cubicBezTo>
                    <a:cubicBezTo>
                      <a:pt x="567331" y="161978"/>
                      <a:pt x="530818" y="151924"/>
                      <a:pt x="476314" y="123349"/>
                    </a:cubicBezTo>
                    <a:cubicBezTo>
                      <a:pt x="421810" y="94774"/>
                      <a:pt x="274172" y="16457"/>
                      <a:pt x="254064" y="2699"/>
                    </a:cubicBezTo>
                    <a:cubicBezTo>
                      <a:pt x="233956" y="-11059"/>
                      <a:pt x="392176" y="31803"/>
                      <a:pt x="355664" y="40799"/>
                    </a:cubicBezTo>
                    <a:cubicBezTo>
                      <a:pt x="319152" y="49795"/>
                      <a:pt x="4826" y="51382"/>
                      <a:pt x="64" y="503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17016E52-0369-39F5-617F-3BD721283DD1}"/>
                  </a:ext>
                </a:extLst>
              </p:cNvPr>
              <p:cNvSpPr/>
              <p:nvPr/>
            </p:nvSpPr>
            <p:spPr>
              <a:xfrm>
                <a:off x="6090686" y="2508157"/>
                <a:ext cx="43474" cy="371259"/>
              </a:xfrm>
              <a:custGeom>
                <a:avLst/>
                <a:gdLst>
                  <a:gd name="connsiteX0" fmla="*/ 43414 w 43474"/>
                  <a:gd name="connsiteY0" fmla="*/ 93 h 371259"/>
                  <a:gd name="connsiteX1" fmla="*/ 11664 w 43474"/>
                  <a:gd name="connsiteY1" fmla="*/ 165193 h 371259"/>
                  <a:gd name="connsiteX2" fmla="*/ 24364 w 43474"/>
                  <a:gd name="connsiteY2" fmla="*/ 368393 h 371259"/>
                  <a:gd name="connsiteX3" fmla="*/ 8489 w 43474"/>
                  <a:gd name="connsiteY3" fmla="*/ 273143 h 371259"/>
                  <a:gd name="connsiteX4" fmla="*/ 2139 w 43474"/>
                  <a:gd name="connsiteY4" fmla="*/ 114393 h 371259"/>
                  <a:gd name="connsiteX5" fmla="*/ 2139 w 43474"/>
                  <a:gd name="connsiteY5" fmla="*/ 187418 h 371259"/>
                  <a:gd name="connsiteX6" fmla="*/ 43414 w 43474"/>
                  <a:gd name="connsiteY6" fmla="*/ 93 h 37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4" h="371259">
                    <a:moveTo>
                      <a:pt x="43414" y="93"/>
                    </a:moveTo>
                    <a:cubicBezTo>
                      <a:pt x="45001" y="-3611"/>
                      <a:pt x="14839" y="103810"/>
                      <a:pt x="11664" y="165193"/>
                    </a:cubicBezTo>
                    <a:cubicBezTo>
                      <a:pt x="8489" y="226576"/>
                      <a:pt x="24893" y="350401"/>
                      <a:pt x="24364" y="368393"/>
                    </a:cubicBezTo>
                    <a:cubicBezTo>
                      <a:pt x="23835" y="386385"/>
                      <a:pt x="12193" y="315476"/>
                      <a:pt x="8489" y="273143"/>
                    </a:cubicBezTo>
                    <a:cubicBezTo>
                      <a:pt x="4785" y="230810"/>
                      <a:pt x="3197" y="128680"/>
                      <a:pt x="2139" y="114393"/>
                    </a:cubicBezTo>
                    <a:cubicBezTo>
                      <a:pt x="1081" y="100106"/>
                      <a:pt x="-2094" y="205410"/>
                      <a:pt x="2139" y="187418"/>
                    </a:cubicBezTo>
                    <a:cubicBezTo>
                      <a:pt x="6372" y="169426"/>
                      <a:pt x="41827" y="3797"/>
                      <a:pt x="43414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 1207">
                <a:extLst>
                  <a:ext uri="{FF2B5EF4-FFF2-40B4-BE49-F238E27FC236}">
                    <a16:creationId xmlns:a16="http://schemas.microsoft.com/office/drawing/2014/main" id="{AB556911-F113-AF63-C710-C0FD955DA3F3}"/>
                  </a:ext>
                </a:extLst>
              </p:cNvPr>
              <p:cNvSpPr/>
              <p:nvPr/>
            </p:nvSpPr>
            <p:spPr>
              <a:xfrm>
                <a:off x="5777931" y="2717266"/>
                <a:ext cx="279943" cy="87734"/>
              </a:xfrm>
              <a:custGeom>
                <a:avLst/>
                <a:gdLst>
                  <a:gd name="connsiteX0" fmla="*/ 569 w 279943"/>
                  <a:gd name="connsiteY0" fmla="*/ 534 h 87734"/>
                  <a:gd name="connsiteX1" fmla="*/ 270444 w 279943"/>
                  <a:gd name="connsiteY1" fmla="*/ 86259 h 87734"/>
                  <a:gd name="connsiteX2" fmla="*/ 200594 w 279943"/>
                  <a:gd name="connsiteY2" fmla="*/ 51334 h 87734"/>
                  <a:gd name="connsiteX3" fmla="*/ 569 w 279943"/>
                  <a:gd name="connsiteY3" fmla="*/ 534 h 8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943" h="87734">
                    <a:moveTo>
                      <a:pt x="569" y="534"/>
                    </a:moveTo>
                    <a:cubicBezTo>
                      <a:pt x="12211" y="6355"/>
                      <a:pt x="237107" y="77792"/>
                      <a:pt x="270444" y="86259"/>
                    </a:cubicBezTo>
                    <a:cubicBezTo>
                      <a:pt x="303781" y="94726"/>
                      <a:pt x="241869" y="64563"/>
                      <a:pt x="200594" y="51334"/>
                    </a:cubicBezTo>
                    <a:cubicBezTo>
                      <a:pt x="159319" y="38105"/>
                      <a:pt x="-11073" y="-5287"/>
                      <a:pt x="569" y="5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6410B623-9DBF-8130-4028-496EBD0273B6}"/>
                  </a:ext>
                </a:extLst>
              </p:cNvPr>
              <p:cNvSpPr/>
              <p:nvPr/>
            </p:nvSpPr>
            <p:spPr>
              <a:xfrm>
                <a:off x="4848166" y="2263705"/>
                <a:ext cx="403922" cy="1156379"/>
              </a:xfrm>
              <a:custGeom>
                <a:avLst/>
                <a:gdLst>
                  <a:gd name="connsiteX0" fmla="*/ 384234 w 403922"/>
                  <a:gd name="connsiteY0" fmla="*/ 73095 h 1156379"/>
                  <a:gd name="connsiteX1" fmla="*/ 85784 w 403922"/>
                  <a:gd name="connsiteY1" fmla="*/ 1006545 h 1156379"/>
                  <a:gd name="connsiteX2" fmla="*/ 136584 w 403922"/>
                  <a:gd name="connsiteY2" fmla="*/ 739845 h 1156379"/>
                  <a:gd name="connsiteX3" fmla="*/ 59 w 403922"/>
                  <a:gd name="connsiteY3" fmla="*/ 1155770 h 1156379"/>
                  <a:gd name="connsiteX4" fmla="*/ 155634 w 403922"/>
                  <a:gd name="connsiteY4" fmla="*/ 628720 h 1156379"/>
                  <a:gd name="connsiteX5" fmla="*/ 352484 w 403922"/>
                  <a:gd name="connsiteY5" fmla="*/ 120720 h 1156379"/>
                  <a:gd name="connsiteX6" fmla="*/ 384234 w 403922"/>
                  <a:gd name="connsiteY6" fmla="*/ 73095 h 115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922" h="1156379">
                    <a:moveTo>
                      <a:pt x="384234" y="73095"/>
                    </a:moveTo>
                    <a:cubicBezTo>
                      <a:pt x="339784" y="220732"/>
                      <a:pt x="127059" y="895420"/>
                      <a:pt x="85784" y="1006545"/>
                    </a:cubicBezTo>
                    <a:cubicBezTo>
                      <a:pt x="44509" y="1117670"/>
                      <a:pt x="150871" y="714974"/>
                      <a:pt x="136584" y="739845"/>
                    </a:cubicBezTo>
                    <a:cubicBezTo>
                      <a:pt x="122296" y="764716"/>
                      <a:pt x="-3116" y="1174291"/>
                      <a:pt x="59" y="1155770"/>
                    </a:cubicBezTo>
                    <a:cubicBezTo>
                      <a:pt x="3234" y="1137249"/>
                      <a:pt x="96897" y="801228"/>
                      <a:pt x="155634" y="628720"/>
                    </a:cubicBezTo>
                    <a:cubicBezTo>
                      <a:pt x="214371" y="456212"/>
                      <a:pt x="315971" y="208562"/>
                      <a:pt x="352484" y="120720"/>
                    </a:cubicBezTo>
                    <a:cubicBezTo>
                      <a:pt x="388997" y="32878"/>
                      <a:pt x="428684" y="-74542"/>
                      <a:pt x="384234" y="730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9CA91BDB-A39B-839A-47E4-0DFCE6DE6D57}"/>
                  </a:ext>
                </a:extLst>
              </p:cNvPr>
              <p:cNvSpPr/>
              <p:nvPr/>
            </p:nvSpPr>
            <p:spPr>
              <a:xfrm>
                <a:off x="4889637" y="3414069"/>
                <a:ext cx="153352" cy="1337560"/>
              </a:xfrm>
              <a:custGeom>
                <a:avLst/>
                <a:gdLst>
                  <a:gd name="connsiteX0" fmla="*/ 31613 w 153352"/>
                  <a:gd name="connsiteY0" fmla="*/ 2231 h 1337560"/>
                  <a:gd name="connsiteX1" fmla="*/ 63363 w 153352"/>
                  <a:gd name="connsiteY1" fmla="*/ 869006 h 1337560"/>
                  <a:gd name="connsiteX2" fmla="*/ 66538 w 153352"/>
                  <a:gd name="connsiteY2" fmla="*/ 729306 h 1337560"/>
                  <a:gd name="connsiteX3" fmla="*/ 152263 w 153352"/>
                  <a:gd name="connsiteY3" fmla="*/ 1329381 h 1337560"/>
                  <a:gd name="connsiteX4" fmla="*/ 107813 w 153352"/>
                  <a:gd name="connsiteY4" fmla="*/ 1030931 h 1337560"/>
                  <a:gd name="connsiteX5" fmla="*/ 6213 w 153352"/>
                  <a:gd name="connsiteY5" fmla="*/ 386406 h 1337560"/>
                  <a:gd name="connsiteX6" fmla="*/ 15738 w 153352"/>
                  <a:gd name="connsiteY6" fmla="*/ 611831 h 1337560"/>
                  <a:gd name="connsiteX7" fmla="*/ 31613 w 153352"/>
                  <a:gd name="connsiteY7" fmla="*/ 2231 h 13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352" h="1337560">
                    <a:moveTo>
                      <a:pt x="31613" y="2231"/>
                    </a:moveTo>
                    <a:cubicBezTo>
                      <a:pt x="39550" y="45093"/>
                      <a:pt x="57542" y="747827"/>
                      <a:pt x="63363" y="869006"/>
                    </a:cubicBezTo>
                    <a:cubicBezTo>
                      <a:pt x="69184" y="990185"/>
                      <a:pt x="51721" y="652577"/>
                      <a:pt x="66538" y="729306"/>
                    </a:cubicBezTo>
                    <a:cubicBezTo>
                      <a:pt x="81355" y="806035"/>
                      <a:pt x="145384" y="1279110"/>
                      <a:pt x="152263" y="1329381"/>
                    </a:cubicBezTo>
                    <a:cubicBezTo>
                      <a:pt x="159142" y="1379652"/>
                      <a:pt x="132155" y="1188094"/>
                      <a:pt x="107813" y="1030931"/>
                    </a:cubicBezTo>
                    <a:cubicBezTo>
                      <a:pt x="83471" y="873769"/>
                      <a:pt x="21559" y="456256"/>
                      <a:pt x="6213" y="386406"/>
                    </a:cubicBezTo>
                    <a:cubicBezTo>
                      <a:pt x="-9133" y="316556"/>
                      <a:pt x="7800" y="676389"/>
                      <a:pt x="15738" y="611831"/>
                    </a:cubicBezTo>
                    <a:cubicBezTo>
                      <a:pt x="23676" y="547273"/>
                      <a:pt x="23676" y="-40631"/>
                      <a:pt x="31613" y="22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AA0EDCA6-5277-23E7-D808-54089B746B4B}"/>
                  </a:ext>
                </a:extLst>
              </p:cNvPr>
              <p:cNvSpPr/>
              <p:nvPr/>
            </p:nvSpPr>
            <p:spPr>
              <a:xfrm>
                <a:off x="4755417" y="3392536"/>
                <a:ext cx="58777" cy="886527"/>
              </a:xfrm>
              <a:custGeom>
                <a:avLst/>
                <a:gdLst>
                  <a:gd name="connsiteX0" fmla="*/ 16608 w 58777"/>
                  <a:gd name="connsiteY0" fmla="*/ 36464 h 886527"/>
                  <a:gd name="connsiteX1" fmla="*/ 32483 w 58777"/>
                  <a:gd name="connsiteY1" fmla="*/ 96789 h 886527"/>
                  <a:gd name="connsiteX2" fmla="*/ 35658 w 58777"/>
                  <a:gd name="connsiteY2" fmla="*/ 785764 h 886527"/>
                  <a:gd name="connsiteX3" fmla="*/ 35658 w 58777"/>
                  <a:gd name="connsiteY3" fmla="*/ 665114 h 886527"/>
                  <a:gd name="connsiteX4" fmla="*/ 57883 w 58777"/>
                  <a:gd name="connsiteY4" fmla="*/ 874664 h 886527"/>
                  <a:gd name="connsiteX5" fmla="*/ 733 w 58777"/>
                  <a:gd name="connsiteY5" fmla="*/ 242839 h 886527"/>
                  <a:gd name="connsiteX6" fmla="*/ 26133 w 58777"/>
                  <a:gd name="connsiteY6" fmla="*/ 395239 h 886527"/>
                  <a:gd name="connsiteX7" fmla="*/ 16608 w 58777"/>
                  <a:gd name="connsiteY7" fmla="*/ 36464 h 88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777" h="886527">
                    <a:moveTo>
                      <a:pt x="16608" y="36464"/>
                    </a:moveTo>
                    <a:cubicBezTo>
                      <a:pt x="17666" y="-13278"/>
                      <a:pt x="29308" y="-28094"/>
                      <a:pt x="32483" y="96789"/>
                    </a:cubicBezTo>
                    <a:cubicBezTo>
                      <a:pt x="35658" y="221672"/>
                      <a:pt x="35129" y="691043"/>
                      <a:pt x="35658" y="785764"/>
                    </a:cubicBezTo>
                    <a:cubicBezTo>
                      <a:pt x="36187" y="880485"/>
                      <a:pt x="31954" y="650297"/>
                      <a:pt x="35658" y="665114"/>
                    </a:cubicBezTo>
                    <a:cubicBezTo>
                      <a:pt x="39362" y="679931"/>
                      <a:pt x="63704" y="945043"/>
                      <a:pt x="57883" y="874664"/>
                    </a:cubicBezTo>
                    <a:cubicBezTo>
                      <a:pt x="52062" y="804285"/>
                      <a:pt x="6025" y="322743"/>
                      <a:pt x="733" y="242839"/>
                    </a:cubicBezTo>
                    <a:cubicBezTo>
                      <a:pt x="-4559" y="162935"/>
                      <a:pt x="20312" y="427518"/>
                      <a:pt x="26133" y="395239"/>
                    </a:cubicBezTo>
                    <a:cubicBezTo>
                      <a:pt x="31954" y="362960"/>
                      <a:pt x="15550" y="86206"/>
                      <a:pt x="16608" y="364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07AD8A47-C807-32D1-1DA5-5EFFE6673CBE}"/>
                  </a:ext>
                </a:extLst>
              </p:cNvPr>
              <p:cNvSpPr/>
              <p:nvPr/>
            </p:nvSpPr>
            <p:spPr>
              <a:xfrm>
                <a:off x="5079952" y="4422746"/>
                <a:ext cx="172048" cy="869990"/>
              </a:xfrm>
              <a:custGeom>
                <a:avLst/>
                <a:gdLst>
                  <a:gd name="connsiteX0" fmla="*/ 48 w 172048"/>
                  <a:gd name="connsiteY0" fmla="*/ 29 h 869990"/>
                  <a:gd name="connsiteX1" fmla="*/ 47673 w 172048"/>
                  <a:gd name="connsiteY1" fmla="*/ 393729 h 869990"/>
                  <a:gd name="connsiteX2" fmla="*/ 165148 w 172048"/>
                  <a:gd name="connsiteY2" fmla="*/ 857279 h 869990"/>
                  <a:gd name="connsiteX3" fmla="*/ 142923 w 172048"/>
                  <a:gd name="connsiteY3" fmla="*/ 704879 h 869990"/>
                  <a:gd name="connsiteX4" fmla="*/ 15923 w 172048"/>
                  <a:gd name="connsiteY4" fmla="*/ 339754 h 869990"/>
                  <a:gd name="connsiteX5" fmla="*/ 38148 w 172048"/>
                  <a:gd name="connsiteY5" fmla="*/ 412779 h 869990"/>
                  <a:gd name="connsiteX6" fmla="*/ 48 w 172048"/>
                  <a:gd name="connsiteY6" fmla="*/ 29 h 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48" h="869990">
                    <a:moveTo>
                      <a:pt x="48" y="29"/>
                    </a:moveTo>
                    <a:cubicBezTo>
                      <a:pt x="1635" y="-3146"/>
                      <a:pt x="20156" y="250854"/>
                      <a:pt x="47673" y="393729"/>
                    </a:cubicBezTo>
                    <a:cubicBezTo>
                      <a:pt x="75190" y="536604"/>
                      <a:pt x="149273" y="805421"/>
                      <a:pt x="165148" y="857279"/>
                    </a:cubicBezTo>
                    <a:cubicBezTo>
                      <a:pt x="181023" y="909137"/>
                      <a:pt x="167794" y="791133"/>
                      <a:pt x="142923" y="704879"/>
                    </a:cubicBezTo>
                    <a:cubicBezTo>
                      <a:pt x="118052" y="618625"/>
                      <a:pt x="33385" y="388437"/>
                      <a:pt x="15923" y="339754"/>
                    </a:cubicBezTo>
                    <a:cubicBezTo>
                      <a:pt x="-1539" y="291071"/>
                      <a:pt x="39735" y="464108"/>
                      <a:pt x="38148" y="412779"/>
                    </a:cubicBezTo>
                    <a:cubicBezTo>
                      <a:pt x="36561" y="361450"/>
                      <a:pt x="-1539" y="3204"/>
                      <a:pt x="48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9BC83A2A-23E3-8F00-C7D7-8AF21A660C66}"/>
                  </a:ext>
                </a:extLst>
              </p:cNvPr>
              <p:cNvSpPr/>
              <p:nvPr/>
            </p:nvSpPr>
            <p:spPr>
              <a:xfrm>
                <a:off x="7613584" y="2978062"/>
                <a:ext cx="131836" cy="287328"/>
              </a:xfrm>
              <a:custGeom>
                <a:avLst/>
                <a:gdLst>
                  <a:gd name="connsiteX0" fmla="*/ 66 w 131836"/>
                  <a:gd name="connsiteY0" fmla="*/ 88 h 287328"/>
                  <a:gd name="connsiteX1" fmla="*/ 111191 w 131836"/>
                  <a:gd name="connsiteY1" fmla="*/ 127088 h 287328"/>
                  <a:gd name="connsiteX2" fmla="*/ 19116 w 131836"/>
                  <a:gd name="connsiteY2" fmla="*/ 285838 h 287328"/>
                  <a:gd name="connsiteX3" fmla="*/ 85791 w 131836"/>
                  <a:gd name="connsiteY3" fmla="*/ 203288 h 287328"/>
                  <a:gd name="connsiteX4" fmla="*/ 130241 w 131836"/>
                  <a:gd name="connsiteY4" fmla="*/ 146138 h 287328"/>
                  <a:gd name="connsiteX5" fmla="*/ 66 w 131836"/>
                  <a:gd name="connsiteY5" fmla="*/ 88 h 2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36" h="287328">
                    <a:moveTo>
                      <a:pt x="66" y="88"/>
                    </a:moveTo>
                    <a:cubicBezTo>
                      <a:pt x="-3109" y="-3087"/>
                      <a:pt x="108016" y="79463"/>
                      <a:pt x="111191" y="127088"/>
                    </a:cubicBezTo>
                    <a:cubicBezTo>
                      <a:pt x="114366" y="174713"/>
                      <a:pt x="23349" y="273138"/>
                      <a:pt x="19116" y="285838"/>
                    </a:cubicBezTo>
                    <a:cubicBezTo>
                      <a:pt x="14883" y="298538"/>
                      <a:pt x="67270" y="226571"/>
                      <a:pt x="85791" y="203288"/>
                    </a:cubicBezTo>
                    <a:cubicBezTo>
                      <a:pt x="104312" y="180005"/>
                      <a:pt x="139766" y="175771"/>
                      <a:pt x="130241" y="146138"/>
                    </a:cubicBezTo>
                    <a:cubicBezTo>
                      <a:pt x="120716" y="116505"/>
                      <a:pt x="3241" y="3263"/>
                      <a:pt x="66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859F4B18-8128-8865-E396-B8D300688F1B}"/>
                  </a:ext>
                </a:extLst>
              </p:cNvPr>
              <p:cNvSpPr/>
              <p:nvPr/>
            </p:nvSpPr>
            <p:spPr>
              <a:xfrm>
                <a:off x="7610126" y="3379837"/>
                <a:ext cx="137194" cy="788207"/>
              </a:xfrm>
              <a:custGeom>
                <a:avLst/>
                <a:gdLst>
                  <a:gd name="connsiteX0" fmla="*/ 127349 w 137194"/>
                  <a:gd name="connsiteY0" fmla="*/ 1538 h 788207"/>
                  <a:gd name="connsiteX1" fmla="*/ 32099 w 137194"/>
                  <a:gd name="connsiteY1" fmla="*/ 265063 h 788207"/>
                  <a:gd name="connsiteX2" fmla="*/ 41624 w 137194"/>
                  <a:gd name="connsiteY2" fmla="*/ 430163 h 788207"/>
                  <a:gd name="connsiteX3" fmla="*/ 41624 w 137194"/>
                  <a:gd name="connsiteY3" fmla="*/ 315863 h 788207"/>
                  <a:gd name="connsiteX4" fmla="*/ 47974 w 137194"/>
                  <a:gd name="connsiteY4" fmla="*/ 782588 h 788207"/>
                  <a:gd name="connsiteX5" fmla="*/ 38449 w 137194"/>
                  <a:gd name="connsiteY5" fmla="*/ 544463 h 788207"/>
                  <a:gd name="connsiteX6" fmla="*/ 136874 w 137194"/>
                  <a:gd name="connsiteY6" fmla="*/ 109488 h 788207"/>
                  <a:gd name="connsiteX7" fmla="*/ 349 w 137194"/>
                  <a:gd name="connsiteY7" fmla="*/ 395238 h 788207"/>
                  <a:gd name="connsiteX8" fmla="*/ 127349 w 137194"/>
                  <a:gd name="connsiteY8" fmla="*/ 1538 h 78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94" h="788207">
                    <a:moveTo>
                      <a:pt x="127349" y="1538"/>
                    </a:moveTo>
                    <a:cubicBezTo>
                      <a:pt x="132641" y="-20158"/>
                      <a:pt x="46386" y="193626"/>
                      <a:pt x="32099" y="265063"/>
                    </a:cubicBezTo>
                    <a:cubicBezTo>
                      <a:pt x="17811" y="336501"/>
                      <a:pt x="40037" y="421696"/>
                      <a:pt x="41624" y="430163"/>
                    </a:cubicBezTo>
                    <a:cubicBezTo>
                      <a:pt x="43211" y="438630"/>
                      <a:pt x="40566" y="257126"/>
                      <a:pt x="41624" y="315863"/>
                    </a:cubicBezTo>
                    <a:cubicBezTo>
                      <a:pt x="42682" y="374600"/>
                      <a:pt x="48503" y="744488"/>
                      <a:pt x="47974" y="782588"/>
                    </a:cubicBezTo>
                    <a:cubicBezTo>
                      <a:pt x="47445" y="820688"/>
                      <a:pt x="23632" y="656646"/>
                      <a:pt x="38449" y="544463"/>
                    </a:cubicBezTo>
                    <a:cubicBezTo>
                      <a:pt x="53266" y="432280"/>
                      <a:pt x="143224" y="134359"/>
                      <a:pt x="136874" y="109488"/>
                    </a:cubicBezTo>
                    <a:cubicBezTo>
                      <a:pt x="130524" y="84617"/>
                      <a:pt x="8286" y="410584"/>
                      <a:pt x="349" y="395238"/>
                    </a:cubicBezTo>
                    <a:cubicBezTo>
                      <a:pt x="-7588" y="379892"/>
                      <a:pt x="122057" y="23234"/>
                      <a:pt x="127349" y="1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 1214">
                <a:extLst>
                  <a:ext uri="{FF2B5EF4-FFF2-40B4-BE49-F238E27FC236}">
                    <a16:creationId xmlns:a16="http://schemas.microsoft.com/office/drawing/2014/main" id="{BA08217F-7977-4F65-9A0E-FB20DACEDE91}"/>
                  </a:ext>
                </a:extLst>
              </p:cNvPr>
              <p:cNvSpPr/>
              <p:nvPr/>
            </p:nvSpPr>
            <p:spPr>
              <a:xfrm>
                <a:off x="7518360" y="4222039"/>
                <a:ext cx="99105" cy="543694"/>
              </a:xfrm>
              <a:custGeom>
                <a:avLst/>
                <a:gdLst>
                  <a:gd name="connsiteX0" fmla="*/ 88940 w 99105"/>
                  <a:gd name="connsiteY0" fmla="*/ 711 h 543694"/>
                  <a:gd name="connsiteX1" fmla="*/ 41315 w 99105"/>
                  <a:gd name="connsiteY1" fmla="*/ 159461 h 543694"/>
                  <a:gd name="connsiteX2" fmla="*/ 85765 w 99105"/>
                  <a:gd name="connsiteY2" fmla="*/ 356311 h 543694"/>
                  <a:gd name="connsiteX3" fmla="*/ 40 w 99105"/>
                  <a:gd name="connsiteY3" fmla="*/ 543636 h 543694"/>
                  <a:gd name="connsiteX4" fmla="*/ 98465 w 99105"/>
                  <a:gd name="connsiteY4" fmla="*/ 337261 h 543694"/>
                  <a:gd name="connsiteX5" fmla="*/ 44490 w 99105"/>
                  <a:gd name="connsiteY5" fmla="*/ 222961 h 543694"/>
                  <a:gd name="connsiteX6" fmla="*/ 88940 w 99105"/>
                  <a:gd name="connsiteY6" fmla="*/ 711 h 54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05" h="543694">
                    <a:moveTo>
                      <a:pt x="88940" y="711"/>
                    </a:moveTo>
                    <a:cubicBezTo>
                      <a:pt x="88411" y="-9872"/>
                      <a:pt x="41844" y="100194"/>
                      <a:pt x="41315" y="159461"/>
                    </a:cubicBezTo>
                    <a:cubicBezTo>
                      <a:pt x="40786" y="218728"/>
                      <a:pt x="92644" y="292282"/>
                      <a:pt x="85765" y="356311"/>
                    </a:cubicBezTo>
                    <a:cubicBezTo>
                      <a:pt x="78886" y="420340"/>
                      <a:pt x="-2077" y="546811"/>
                      <a:pt x="40" y="543636"/>
                    </a:cubicBezTo>
                    <a:cubicBezTo>
                      <a:pt x="2157" y="540461"/>
                      <a:pt x="91057" y="390707"/>
                      <a:pt x="98465" y="337261"/>
                    </a:cubicBezTo>
                    <a:cubicBezTo>
                      <a:pt x="105873" y="283815"/>
                      <a:pt x="46607" y="273761"/>
                      <a:pt x="44490" y="222961"/>
                    </a:cubicBezTo>
                    <a:cubicBezTo>
                      <a:pt x="42373" y="172161"/>
                      <a:pt x="89469" y="11294"/>
                      <a:pt x="88940" y="7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8ACB387A-2266-471B-4C42-942C598C5858}"/>
                  </a:ext>
                </a:extLst>
              </p:cNvPr>
              <p:cNvSpPr/>
              <p:nvPr/>
            </p:nvSpPr>
            <p:spPr>
              <a:xfrm>
                <a:off x="7826156" y="4019821"/>
                <a:ext cx="47861" cy="727213"/>
              </a:xfrm>
              <a:custGeom>
                <a:avLst/>
                <a:gdLst>
                  <a:gd name="connsiteX0" fmla="*/ 47844 w 47861"/>
                  <a:gd name="connsiteY0" fmla="*/ 2904 h 727213"/>
                  <a:gd name="connsiteX1" fmla="*/ 28794 w 47861"/>
                  <a:gd name="connsiteY1" fmla="*/ 590279 h 727213"/>
                  <a:gd name="connsiteX2" fmla="*/ 219 w 47861"/>
                  <a:gd name="connsiteY2" fmla="*/ 726804 h 727213"/>
                  <a:gd name="connsiteX3" fmla="*/ 16094 w 47861"/>
                  <a:gd name="connsiteY3" fmla="*/ 568054 h 727213"/>
                  <a:gd name="connsiteX4" fmla="*/ 25619 w 47861"/>
                  <a:gd name="connsiteY4" fmla="*/ 263254 h 727213"/>
                  <a:gd name="connsiteX5" fmla="*/ 25619 w 47861"/>
                  <a:gd name="connsiteY5" fmla="*/ 358504 h 727213"/>
                  <a:gd name="connsiteX6" fmla="*/ 47844 w 47861"/>
                  <a:gd name="connsiteY6" fmla="*/ 2904 h 72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61" h="727213">
                    <a:moveTo>
                      <a:pt x="47844" y="2904"/>
                    </a:moveTo>
                    <a:cubicBezTo>
                      <a:pt x="48373" y="41533"/>
                      <a:pt x="36731" y="469629"/>
                      <a:pt x="28794" y="590279"/>
                    </a:cubicBezTo>
                    <a:cubicBezTo>
                      <a:pt x="20857" y="710929"/>
                      <a:pt x="2336" y="730508"/>
                      <a:pt x="219" y="726804"/>
                    </a:cubicBezTo>
                    <a:cubicBezTo>
                      <a:pt x="-1898" y="723100"/>
                      <a:pt x="11861" y="645312"/>
                      <a:pt x="16094" y="568054"/>
                    </a:cubicBezTo>
                    <a:cubicBezTo>
                      <a:pt x="20327" y="490796"/>
                      <a:pt x="24031" y="298179"/>
                      <a:pt x="25619" y="263254"/>
                    </a:cubicBezTo>
                    <a:cubicBezTo>
                      <a:pt x="27207" y="228329"/>
                      <a:pt x="22973" y="393958"/>
                      <a:pt x="25619" y="358504"/>
                    </a:cubicBezTo>
                    <a:cubicBezTo>
                      <a:pt x="28265" y="323050"/>
                      <a:pt x="47315" y="-35725"/>
                      <a:pt x="47844" y="29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731F750A-A6DF-EACB-F46B-F6220D6E9D8B}"/>
                  </a:ext>
                </a:extLst>
              </p:cNvPr>
              <p:cNvSpPr/>
              <p:nvPr/>
            </p:nvSpPr>
            <p:spPr>
              <a:xfrm>
                <a:off x="6578057" y="4986369"/>
                <a:ext cx="1111654" cy="311266"/>
              </a:xfrm>
              <a:custGeom>
                <a:avLst/>
                <a:gdLst>
                  <a:gd name="connsiteX0" fmla="*/ 44993 w 1111654"/>
                  <a:gd name="connsiteY0" fmla="*/ 303181 h 311266"/>
                  <a:gd name="connsiteX1" fmla="*/ 781593 w 1111654"/>
                  <a:gd name="connsiteY1" fmla="*/ 109506 h 311266"/>
                  <a:gd name="connsiteX2" fmla="*/ 533943 w 1111654"/>
                  <a:gd name="connsiteY2" fmla="*/ 166656 h 311266"/>
                  <a:gd name="connsiteX3" fmla="*/ 1108618 w 1111654"/>
                  <a:gd name="connsiteY3" fmla="*/ 1556 h 311266"/>
                  <a:gd name="connsiteX4" fmla="*/ 733968 w 1111654"/>
                  <a:gd name="connsiteY4" fmla="*/ 93631 h 311266"/>
                  <a:gd name="connsiteX5" fmla="*/ 152943 w 1111654"/>
                  <a:gd name="connsiteY5" fmla="*/ 255556 h 311266"/>
                  <a:gd name="connsiteX6" fmla="*/ 44993 w 1111654"/>
                  <a:gd name="connsiteY6" fmla="*/ 303181 h 31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654" h="311266">
                    <a:moveTo>
                      <a:pt x="44993" y="303181"/>
                    </a:moveTo>
                    <a:cubicBezTo>
                      <a:pt x="149768" y="278839"/>
                      <a:pt x="700101" y="132260"/>
                      <a:pt x="781593" y="109506"/>
                    </a:cubicBezTo>
                    <a:cubicBezTo>
                      <a:pt x="863085" y="86752"/>
                      <a:pt x="479439" y="184648"/>
                      <a:pt x="533943" y="166656"/>
                    </a:cubicBezTo>
                    <a:cubicBezTo>
                      <a:pt x="588447" y="148664"/>
                      <a:pt x="1075281" y="13727"/>
                      <a:pt x="1108618" y="1556"/>
                    </a:cubicBezTo>
                    <a:cubicBezTo>
                      <a:pt x="1141955" y="-10615"/>
                      <a:pt x="893247" y="51298"/>
                      <a:pt x="733968" y="93631"/>
                    </a:cubicBezTo>
                    <a:cubicBezTo>
                      <a:pt x="574689" y="135964"/>
                      <a:pt x="269889" y="218514"/>
                      <a:pt x="152943" y="255556"/>
                    </a:cubicBezTo>
                    <a:cubicBezTo>
                      <a:pt x="35997" y="292598"/>
                      <a:pt x="-59782" y="327523"/>
                      <a:pt x="44993" y="303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54371642-F104-63A6-A814-0F12033D232F}"/>
                  </a:ext>
                </a:extLst>
              </p:cNvPr>
              <p:cNvSpPr/>
              <p:nvPr/>
            </p:nvSpPr>
            <p:spPr>
              <a:xfrm>
                <a:off x="6699250" y="4057017"/>
                <a:ext cx="225433" cy="227489"/>
              </a:xfrm>
              <a:custGeom>
                <a:avLst/>
                <a:gdLst>
                  <a:gd name="connsiteX0" fmla="*/ 225425 w 225433"/>
                  <a:gd name="connsiteY0" fmla="*/ 633 h 227489"/>
                  <a:gd name="connsiteX1" fmla="*/ 193675 w 225433"/>
                  <a:gd name="connsiteY1" fmla="*/ 127633 h 227489"/>
                  <a:gd name="connsiteX2" fmla="*/ 95250 w 225433"/>
                  <a:gd name="connsiteY2" fmla="*/ 216533 h 227489"/>
                  <a:gd name="connsiteX3" fmla="*/ 0 w 225433"/>
                  <a:gd name="connsiteY3" fmla="*/ 226058 h 227489"/>
                  <a:gd name="connsiteX4" fmla="*/ 130175 w 225433"/>
                  <a:gd name="connsiteY4" fmla="*/ 213358 h 227489"/>
                  <a:gd name="connsiteX5" fmla="*/ 203200 w 225433"/>
                  <a:gd name="connsiteY5" fmla="*/ 175258 h 227489"/>
                  <a:gd name="connsiteX6" fmla="*/ 196850 w 225433"/>
                  <a:gd name="connsiteY6" fmla="*/ 184783 h 227489"/>
                  <a:gd name="connsiteX7" fmla="*/ 225425 w 225433"/>
                  <a:gd name="connsiteY7" fmla="*/ 633 h 22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433" h="227489">
                    <a:moveTo>
                      <a:pt x="225425" y="633"/>
                    </a:moveTo>
                    <a:cubicBezTo>
                      <a:pt x="224896" y="-8892"/>
                      <a:pt x="215371" y="91650"/>
                      <a:pt x="193675" y="127633"/>
                    </a:cubicBezTo>
                    <a:cubicBezTo>
                      <a:pt x="171979" y="163616"/>
                      <a:pt x="127529" y="200129"/>
                      <a:pt x="95250" y="216533"/>
                    </a:cubicBezTo>
                    <a:cubicBezTo>
                      <a:pt x="62971" y="232937"/>
                      <a:pt x="0" y="226058"/>
                      <a:pt x="0" y="226058"/>
                    </a:cubicBezTo>
                    <a:cubicBezTo>
                      <a:pt x="5821" y="225529"/>
                      <a:pt x="96308" y="221825"/>
                      <a:pt x="130175" y="213358"/>
                    </a:cubicBezTo>
                    <a:cubicBezTo>
                      <a:pt x="164042" y="204891"/>
                      <a:pt x="203200" y="175258"/>
                      <a:pt x="203200" y="175258"/>
                    </a:cubicBezTo>
                    <a:cubicBezTo>
                      <a:pt x="214312" y="170496"/>
                      <a:pt x="192617" y="207537"/>
                      <a:pt x="196850" y="184783"/>
                    </a:cubicBezTo>
                    <a:cubicBezTo>
                      <a:pt x="201083" y="162029"/>
                      <a:pt x="225954" y="10158"/>
                      <a:pt x="225425" y="6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F6DD56BE-4CE1-4A42-9D16-310CF0C4A7B1}"/>
                  </a:ext>
                </a:extLst>
              </p:cNvPr>
              <p:cNvSpPr/>
              <p:nvPr/>
            </p:nvSpPr>
            <p:spPr>
              <a:xfrm>
                <a:off x="6264226" y="4241485"/>
                <a:ext cx="421123" cy="175393"/>
              </a:xfrm>
              <a:custGeom>
                <a:avLst/>
                <a:gdLst>
                  <a:gd name="connsiteX0" fmla="*/ 419149 w 421123"/>
                  <a:gd name="connsiteY0" fmla="*/ 19365 h 175393"/>
                  <a:gd name="connsiteX1" fmla="*/ 349299 w 421123"/>
                  <a:gd name="connsiteY1" fmla="*/ 47940 h 175393"/>
                  <a:gd name="connsiteX2" fmla="*/ 260399 w 421123"/>
                  <a:gd name="connsiteY2" fmla="*/ 54290 h 175393"/>
                  <a:gd name="connsiteX3" fmla="*/ 187374 w 421123"/>
                  <a:gd name="connsiteY3" fmla="*/ 143190 h 175393"/>
                  <a:gd name="connsiteX4" fmla="*/ 215949 w 421123"/>
                  <a:gd name="connsiteY4" fmla="*/ 133665 h 175393"/>
                  <a:gd name="connsiteX5" fmla="*/ 196899 w 421123"/>
                  <a:gd name="connsiteY5" fmla="*/ 174940 h 175393"/>
                  <a:gd name="connsiteX6" fmla="*/ 133399 w 421123"/>
                  <a:gd name="connsiteY6" fmla="*/ 155890 h 175393"/>
                  <a:gd name="connsiteX7" fmla="*/ 49 w 421123"/>
                  <a:gd name="connsiteY7" fmla="*/ 159065 h 175393"/>
                  <a:gd name="connsiteX8" fmla="*/ 149274 w 421123"/>
                  <a:gd name="connsiteY8" fmla="*/ 159065 h 175393"/>
                  <a:gd name="connsiteX9" fmla="*/ 123874 w 421123"/>
                  <a:gd name="connsiteY9" fmla="*/ 108265 h 175393"/>
                  <a:gd name="connsiteX10" fmla="*/ 73074 w 421123"/>
                  <a:gd name="connsiteY10" fmla="*/ 63815 h 175393"/>
                  <a:gd name="connsiteX11" fmla="*/ 136574 w 421123"/>
                  <a:gd name="connsiteY11" fmla="*/ 86040 h 175393"/>
                  <a:gd name="connsiteX12" fmla="*/ 152449 w 421123"/>
                  <a:gd name="connsiteY12" fmla="*/ 13015 h 175393"/>
                  <a:gd name="connsiteX13" fmla="*/ 225474 w 421123"/>
                  <a:gd name="connsiteY13" fmla="*/ 44765 h 175393"/>
                  <a:gd name="connsiteX14" fmla="*/ 181024 w 421123"/>
                  <a:gd name="connsiteY14" fmla="*/ 315 h 175393"/>
                  <a:gd name="connsiteX15" fmla="*/ 269924 w 421123"/>
                  <a:gd name="connsiteY15" fmla="*/ 25715 h 175393"/>
                  <a:gd name="connsiteX16" fmla="*/ 419149 w 421123"/>
                  <a:gd name="connsiteY16" fmla="*/ 19365 h 17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1123" h="175393">
                    <a:moveTo>
                      <a:pt x="419149" y="19365"/>
                    </a:moveTo>
                    <a:cubicBezTo>
                      <a:pt x="432378" y="23069"/>
                      <a:pt x="375757" y="42119"/>
                      <a:pt x="349299" y="47940"/>
                    </a:cubicBezTo>
                    <a:cubicBezTo>
                      <a:pt x="322841" y="53761"/>
                      <a:pt x="287386" y="38415"/>
                      <a:pt x="260399" y="54290"/>
                    </a:cubicBezTo>
                    <a:cubicBezTo>
                      <a:pt x="233411" y="70165"/>
                      <a:pt x="194782" y="129961"/>
                      <a:pt x="187374" y="143190"/>
                    </a:cubicBezTo>
                    <a:cubicBezTo>
                      <a:pt x="179966" y="156419"/>
                      <a:pt x="214362" y="128373"/>
                      <a:pt x="215949" y="133665"/>
                    </a:cubicBezTo>
                    <a:cubicBezTo>
                      <a:pt x="217536" y="138957"/>
                      <a:pt x="210657" y="171236"/>
                      <a:pt x="196899" y="174940"/>
                    </a:cubicBezTo>
                    <a:cubicBezTo>
                      <a:pt x="183141" y="178644"/>
                      <a:pt x="166207" y="158536"/>
                      <a:pt x="133399" y="155890"/>
                    </a:cubicBezTo>
                    <a:cubicBezTo>
                      <a:pt x="100591" y="153244"/>
                      <a:pt x="-2597" y="158536"/>
                      <a:pt x="49" y="159065"/>
                    </a:cubicBezTo>
                    <a:cubicBezTo>
                      <a:pt x="2695" y="159594"/>
                      <a:pt x="128636" y="167532"/>
                      <a:pt x="149274" y="159065"/>
                    </a:cubicBezTo>
                    <a:cubicBezTo>
                      <a:pt x="169912" y="150598"/>
                      <a:pt x="136574" y="124140"/>
                      <a:pt x="123874" y="108265"/>
                    </a:cubicBezTo>
                    <a:cubicBezTo>
                      <a:pt x="111174" y="92390"/>
                      <a:pt x="70957" y="67519"/>
                      <a:pt x="73074" y="63815"/>
                    </a:cubicBezTo>
                    <a:cubicBezTo>
                      <a:pt x="75191" y="60111"/>
                      <a:pt x="123345" y="94507"/>
                      <a:pt x="136574" y="86040"/>
                    </a:cubicBezTo>
                    <a:cubicBezTo>
                      <a:pt x="149803" y="77573"/>
                      <a:pt x="137632" y="19894"/>
                      <a:pt x="152449" y="13015"/>
                    </a:cubicBezTo>
                    <a:cubicBezTo>
                      <a:pt x="167266" y="6136"/>
                      <a:pt x="220712" y="46882"/>
                      <a:pt x="225474" y="44765"/>
                    </a:cubicBezTo>
                    <a:cubicBezTo>
                      <a:pt x="230236" y="42648"/>
                      <a:pt x="173616" y="3490"/>
                      <a:pt x="181024" y="315"/>
                    </a:cubicBezTo>
                    <a:cubicBezTo>
                      <a:pt x="188432" y="-2860"/>
                      <a:pt x="235528" y="18836"/>
                      <a:pt x="269924" y="25715"/>
                    </a:cubicBezTo>
                    <a:cubicBezTo>
                      <a:pt x="304320" y="32594"/>
                      <a:pt x="405920" y="15661"/>
                      <a:pt x="419149" y="19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427ECEA7-EC6C-2528-8079-A54D4C4FC3B1}"/>
                  </a:ext>
                </a:extLst>
              </p:cNvPr>
              <p:cNvSpPr/>
              <p:nvPr/>
            </p:nvSpPr>
            <p:spPr>
              <a:xfrm>
                <a:off x="6360666" y="4143062"/>
                <a:ext cx="65705" cy="184463"/>
              </a:xfrm>
              <a:custGeom>
                <a:avLst/>
                <a:gdLst>
                  <a:gd name="connsiteX0" fmla="*/ 62359 w 65705"/>
                  <a:gd name="connsiteY0" fmla="*/ 313 h 184463"/>
                  <a:gd name="connsiteX1" fmla="*/ 27434 w 65705"/>
                  <a:gd name="connsiteY1" fmla="*/ 98738 h 184463"/>
                  <a:gd name="connsiteX2" fmla="*/ 65534 w 65705"/>
                  <a:gd name="connsiteY2" fmla="*/ 165413 h 184463"/>
                  <a:gd name="connsiteX3" fmla="*/ 40134 w 65705"/>
                  <a:gd name="connsiteY3" fmla="*/ 184463 h 184463"/>
                  <a:gd name="connsiteX4" fmla="*/ 8384 w 65705"/>
                  <a:gd name="connsiteY4" fmla="*/ 165413 h 184463"/>
                  <a:gd name="connsiteX5" fmla="*/ 8384 w 65705"/>
                  <a:gd name="connsiteY5" fmla="*/ 133663 h 184463"/>
                  <a:gd name="connsiteX6" fmla="*/ 62359 w 65705"/>
                  <a:gd name="connsiteY6" fmla="*/ 313 h 1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05" h="184463">
                    <a:moveTo>
                      <a:pt x="62359" y="313"/>
                    </a:moveTo>
                    <a:cubicBezTo>
                      <a:pt x="65534" y="-5508"/>
                      <a:pt x="26905" y="71221"/>
                      <a:pt x="27434" y="98738"/>
                    </a:cubicBezTo>
                    <a:cubicBezTo>
                      <a:pt x="27963" y="126255"/>
                      <a:pt x="63417" y="151126"/>
                      <a:pt x="65534" y="165413"/>
                    </a:cubicBezTo>
                    <a:cubicBezTo>
                      <a:pt x="67651" y="179701"/>
                      <a:pt x="49659" y="184463"/>
                      <a:pt x="40134" y="184463"/>
                    </a:cubicBezTo>
                    <a:cubicBezTo>
                      <a:pt x="30609" y="184463"/>
                      <a:pt x="13676" y="173880"/>
                      <a:pt x="8384" y="165413"/>
                    </a:cubicBezTo>
                    <a:cubicBezTo>
                      <a:pt x="3092" y="156946"/>
                      <a:pt x="-7491" y="161709"/>
                      <a:pt x="8384" y="133663"/>
                    </a:cubicBezTo>
                    <a:cubicBezTo>
                      <a:pt x="24259" y="105617"/>
                      <a:pt x="59184" y="6134"/>
                      <a:pt x="62359" y="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7BB5E564-BDC6-D53F-D2B4-EF9E3901539A}"/>
                  </a:ext>
                </a:extLst>
              </p:cNvPr>
              <p:cNvSpPr/>
              <p:nvPr/>
            </p:nvSpPr>
            <p:spPr>
              <a:xfrm>
                <a:off x="6568898" y="4143156"/>
                <a:ext cx="314948" cy="124138"/>
              </a:xfrm>
              <a:custGeom>
                <a:avLst/>
                <a:gdLst>
                  <a:gd name="connsiteX0" fmla="*/ 177 w 314948"/>
                  <a:gd name="connsiteY0" fmla="*/ 124044 h 124138"/>
                  <a:gd name="connsiteX1" fmla="*/ 127177 w 314948"/>
                  <a:gd name="connsiteY1" fmla="*/ 41494 h 124138"/>
                  <a:gd name="connsiteX2" fmla="*/ 231952 w 314948"/>
                  <a:gd name="connsiteY2" fmla="*/ 76419 h 124138"/>
                  <a:gd name="connsiteX3" fmla="*/ 184327 w 314948"/>
                  <a:gd name="connsiteY3" fmla="*/ 219 h 124138"/>
                  <a:gd name="connsiteX4" fmla="*/ 314502 w 314948"/>
                  <a:gd name="connsiteY4" fmla="*/ 104994 h 124138"/>
                  <a:gd name="connsiteX5" fmla="*/ 222427 w 314948"/>
                  <a:gd name="connsiteY5" fmla="*/ 9744 h 124138"/>
                  <a:gd name="connsiteX6" fmla="*/ 101777 w 314948"/>
                  <a:gd name="connsiteY6" fmla="*/ 22444 h 124138"/>
                  <a:gd name="connsiteX7" fmla="*/ 177 w 314948"/>
                  <a:gd name="connsiteY7" fmla="*/ 124044 h 12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948" h="124138">
                    <a:moveTo>
                      <a:pt x="177" y="124044"/>
                    </a:moveTo>
                    <a:cubicBezTo>
                      <a:pt x="4410" y="127219"/>
                      <a:pt x="88548" y="49431"/>
                      <a:pt x="127177" y="41494"/>
                    </a:cubicBezTo>
                    <a:cubicBezTo>
                      <a:pt x="165806" y="33556"/>
                      <a:pt x="222427" y="83298"/>
                      <a:pt x="231952" y="76419"/>
                    </a:cubicBezTo>
                    <a:cubicBezTo>
                      <a:pt x="241477" y="69540"/>
                      <a:pt x="170569" y="-4543"/>
                      <a:pt x="184327" y="219"/>
                    </a:cubicBezTo>
                    <a:cubicBezTo>
                      <a:pt x="198085" y="4981"/>
                      <a:pt x="308152" y="103406"/>
                      <a:pt x="314502" y="104994"/>
                    </a:cubicBezTo>
                    <a:cubicBezTo>
                      <a:pt x="320852" y="106581"/>
                      <a:pt x="257881" y="23502"/>
                      <a:pt x="222427" y="9744"/>
                    </a:cubicBezTo>
                    <a:cubicBezTo>
                      <a:pt x="186973" y="-4014"/>
                      <a:pt x="135115" y="3394"/>
                      <a:pt x="101777" y="22444"/>
                    </a:cubicBezTo>
                    <a:cubicBezTo>
                      <a:pt x="68440" y="41494"/>
                      <a:pt x="-4056" y="120869"/>
                      <a:pt x="177" y="124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25C44E1C-FCC4-B134-B991-E0B9CA909472}"/>
                  </a:ext>
                </a:extLst>
              </p:cNvPr>
              <p:cNvSpPr/>
              <p:nvPr/>
            </p:nvSpPr>
            <p:spPr>
              <a:xfrm>
                <a:off x="6285371" y="4959095"/>
                <a:ext cx="358069" cy="200862"/>
              </a:xfrm>
              <a:custGeom>
                <a:avLst/>
                <a:gdLst>
                  <a:gd name="connsiteX0" fmla="*/ 1129 w 358069"/>
                  <a:gd name="connsiteY0" fmla="*/ 255 h 200862"/>
                  <a:gd name="connsiteX1" fmla="*/ 353554 w 358069"/>
                  <a:gd name="connsiteY1" fmla="*/ 95505 h 200862"/>
                  <a:gd name="connsiteX2" fmla="*/ 204329 w 358069"/>
                  <a:gd name="connsiteY2" fmla="*/ 133605 h 200862"/>
                  <a:gd name="connsiteX3" fmla="*/ 258304 w 358069"/>
                  <a:gd name="connsiteY3" fmla="*/ 139955 h 200862"/>
                  <a:gd name="connsiteX4" fmla="*/ 242429 w 358069"/>
                  <a:gd name="connsiteY4" fmla="*/ 200280 h 200862"/>
                  <a:gd name="connsiteX5" fmla="*/ 144004 w 358069"/>
                  <a:gd name="connsiteY5" fmla="*/ 98680 h 200862"/>
                  <a:gd name="connsiteX6" fmla="*/ 258304 w 358069"/>
                  <a:gd name="connsiteY6" fmla="*/ 143130 h 200862"/>
                  <a:gd name="connsiteX7" fmla="*/ 118604 w 358069"/>
                  <a:gd name="connsiteY7" fmla="*/ 54230 h 200862"/>
                  <a:gd name="connsiteX8" fmla="*/ 236079 w 358069"/>
                  <a:gd name="connsiteY8" fmla="*/ 127255 h 200862"/>
                  <a:gd name="connsiteX9" fmla="*/ 1129 w 358069"/>
                  <a:gd name="connsiteY9" fmla="*/ 255 h 20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69" h="200862">
                    <a:moveTo>
                      <a:pt x="1129" y="255"/>
                    </a:moveTo>
                    <a:cubicBezTo>
                      <a:pt x="20708" y="-5037"/>
                      <a:pt x="319687" y="73280"/>
                      <a:pt x="353554" y="95505"/>
                    </a:cubicBezTo>
                    <a:cubicBezTo>
                      <a:pt x="387421" y="117730"/>
                      <a:pt x="220204" y="126197"/>
                      <a:pt x="204329" y="133605"/>
                    </a:cubicBezTo>
                    <a:cubicBezTo>
                      <a:pt x="188454" y="141013"/>
                      <a:pt x="251954" y="128843"/>
                      <a:pt x="258304" y="139955"/>
                    </a:cubicBezTo>
                    <a:cubicBezTo>
                      <a:pt x="264654" y="151067"/>
                      <a:pt x="261479" y="207159"/>
                      <a:pt x="242429" y="200280"/>
                    </a:cubicBezTo>
                    <a:cubicBezTo>
                      <a:pt x="223379" y="193401"/>
                      <a:pt x="141358" y="108205"/>
                      <a:pt x="144004" y="98680"/>
                    </a:cubicBezTo>
                    <a:cubicBezTo>
                      <a:pt x="146650" y="89155"/>
                      <a:pt x="262537" y="150538"/>
                      <a:pt x="258304" y="143130"/>
                    </a:cubicBezTo>
                    <a:cubicBezTo>
                      <a:pt x="254071" y="135722"/>
                      <a:pt x="122308" y="56876"/>
                      <a:pt x="118604" y="54230"/>
                    </a:cubicBezTo>
                    <a:cubicBezTo>
                      <a:pt x="114900" y="51584"/>
                      <a:pt x="249308" y="132017"/>
                      <a:pt x="236079" y="127255"/>
                    </a:cubicBezTo>
                    <a:cubicBezTo>
                      <a:pt x="222850" y="122493"/>
                      <a:pt x="-18450" y="5547"/>
                      <a:pt x="1129" y="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E087B251-C008-E2DA-6D0C-3B978EC2AB77}"/>
                  </a:ext>
                </a:extLst>
              </p:cNvPr>
              <p:cNvSpPr/>
              <p:nvPr/>
            </p:nvSpPr>
            <p:spPr>
              <a:xfrm>
                <a:off x="6565893" y="4304684"/>
                <a:ext cx="144406" cy="284149"/>
              </a:xfrm>
              <a:custGeom>
                <a:avLst/>
                <a:gdLst>
                  <a:gd name="connsiteX0" fmla="*/ 7 w 144406"/>
                  <a:gd name="connsiteY0" fmla="*/ 616 h 284149"/>
                  <a:gd name="connsiteX1" fmla="*/ 133357 w 144406"/>
                  <a:gd name="connsiteY1" fmla="*/ 238741 h 284149"/>
                  <a:gd name="connsiteX2" fmla="*/ 127007 w 144406"/>
                  <a:gd name="connsiteY2" fmla="*/ 143491 h 284149"/>
                  <a:gd name="connsiteX3" fmla="*/ 95257 w 144406"/>
                  <a:gd name="connsiteY3" fmla="*/ 280016 h 284149"/>
                  <a:gd name="connsiteX4" fmla="*/ 117482 w 144406"/>
                  <a:gd name="connsiteY4" fmla="*/ 241916 h 284149"/>
                  <a:gd name="connsiteX5" fmla="*/ 139707 w 144406"/>
                  <a:gd name="connsiteY5" fmla="*/ 172066 h 284149"/>
                  <a:gd name="connsiteX6" fmla="*/ 7 w 144406"/>
                  <a:gd name="connsiteY6" fmla="*/ 616 h 2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06" h="284149">
                    <a:moveTo>
                      <a:pt x="7" y="616"/>
                    </a:moveTo>
                    <a:cubicBezTo>
                      <a:pt x="-1051" y="11728"/>
                      <a:pt x="112190" y="214929"/>
                      <a:pt x="133357" y="238741"/>
                    </a:cubicBezTo>
                    <a:cubicBezTo>
                      <a:pt x="154524" y="262554"/>
                      <a:pt x="133357" y="136612"/>
                      <a:pt x="127007" y="143491"/>
                    </a:cubicBezTo>
                    <a:cubicBezTo>
                      <a:pt x="120657" y="150370"/>
                      <a:pt x="96844" y="263612"/>
                      <a:pt x="95257" y="280016"/>
                    </a:cubicBezTo>
                    <a:cubicBezTo>
                      <a:pt x="93670" y="296420"/>
                      <a:pt x="110074" y="259908"/>
                      <a:pt x="117482" y="241916"/>
                    </a:cubicBezTo>
                    <a:cubicBezTo>
                      <a:pt x="124890" y="223924"/>
                      <a:pt x="156111" y="212283"/>
                      <a:pt x="139707" y="172066"/>
                    </a:cubicBezTo>
                    <a:cubicBezTo>
                      <a:pt x="123303" y="131849"/>
                      <a:pt x="1065" y="-10496"/>
                      <a:pt x="7" y="6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25A2D40E-F3B1-2D74-0A98-76BF0A1B699E}"/>
                  </a:ext>
                </a:extLst>
              </p:cNvPr>
              <p:cNvSpPr/>
              <p:nvPr/>
            </p:nvSpPr>
            <p:spPr>
              <a:xfrm>
                <a:off x="5321387" y="3184293"/>
                <a:ext cx="197375" cy="662065"/>
              </a:xfrm>
              <a:custGeom>
                <a:avLst/>
                <a:gdLst>
                  <a:gd name="connsiteX0" fmla="*/ 6263 w 197375"/>
                  <a:gd name="connsiteY0" fmla="*/ 232 h 662065"/>
                  <a:gd name="connsiteX1" fmla="*/ 82463 w 197375"/>
                  <a:gd name="connsiteY1" fmla="*/ 381232 h 662065"/>
                  <a:gd name="connsiteX2" fmla="*/ 88813 w 197375"/>
                  <a:gd name="connsiteY2" fmla="*/ 254232 h 662065"/>
                  <a:gd name="connsiteX3" fmla="*/ 196763 w 197375"/>
                  <a:gd name="connsiteY3" fmla="*/ 657457 h 662065"/>
                  <a:gd name="connsiteX4" fmla="*/ 130088 w 197375"/>
                  <a:gd name="connsiteY4" fmla="*/ 482832 h 662065"/>
                  <a:gd name="connsiteX5" fmla="*/ 72938 w 197375"/>
                  <a:gd name="connsiteY5" fmla="*/ 644757 h 662065"/>
                  <a:gd name="connsiteX6" fmla="*/ 28488 w 197375"/>
                  <a:gd name="connsiteY6" fmla="*/ 282807 h 662065"/>
                  <a:gd name="connsiteX7" fmla="*/ 15788 w 197375"/>
                  <a:gd name="connsiteY7" fmla="*/ 441557 h 662065"/>
                  <a:gd name="connsiteX8" fmla="*/ 3088 w 197375"/>
                  <a:gd name="connsiteY8" fmla="*/ 311382 h 662065"/>
                  <a:gd name="connsiteX9" fmla="*/ 3088 w 197375"/>
                  <a:gd name="connsiteY9" fmla="*/ 324082 h 662065"/>
                  <a:gd name="connsiteX10" fmla="*/ 6263 w 197375"/>
                  <a:gd name="connsiteY10" fmla="*/ 232 h 66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375" h="662065">
                    <a:moveTo>
                      <a:pt x="6263" y="232"/>
                    </a:moveTo>
                    <a:cubicBezTo>
                      <a:pt x="19492" y="9757"/>
                      <a:pt x="68705" y="338899"/>
                      <a:pt x="82463" y="381232"/>
                    </a:cubicBezTo>
                    <a:cubicBezTo>
                      <a:pt x="96221" y="423565"/>
                      <a:pt x="69763" y="208195"/>
                      <a:pt x="88813" y="254232"/>
                    </a:cubicBezTo>
                    <a:cubicBezTo>
                      <a:pt x="107863" y="300269"/>
                      <a:pt x="189884" y="619357"/>
                      <a:pt x="196763" y="657457"/>
                    </a:cubicBezTo>
                    <a:cubicBezTo>
                      <a:pt x="203642" y="695557"/>
                      <a:pt x="150725" y="484949"/>
                      <a:pt x="130088" y="482832"/>
                    </a:cubicBezTo>
                    <a:cubicBezTo>
                      <a:pt x="109451" y="480715"/>
                      <a:pt x="89871" y="678094"/>
                      <a:pt x="72938" y="644757"/>
                    </a:cubicBezTo>
                    <a:cubicBezTo>
                      <a:pt x="56005" y="611420"/>
                      <a:pt x="38013" y="316674"/>
                      <a:pt x="28488" y="282807"/>
                    </a:cubicBezTo>
                    <a:cubicBezTo>
                      <a:pt x="18963" y="248940"/>
                      <a:pt x="20021" y="436795"/>
                      <a:pt x="15788" y="441557"/>
                    </a:cubicBezTo>
                    <a:cubicBezTo>
                      <a:pt x="11555" y="446319"/>
                      <a:pt x="5205" y="330961"/>
                      <a:pt x="3088" y="311382"/>
                    </a:cubicBezTo>
                    <a:cubicBezTo>
                      <a:pt x="971" y="291803"/>
                      <a:pt x="971" y="371178"/>
                      <a:pt x="3088" y="324082"/>
                    </a:cubicBezTo>
                    <a:cubicBezTo>
                      <a:pt x="5205" y="276986"/>
                      <a:pt x="-6966" y="-9293"/>
                      <a:pt x="6263" y="2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43DD9503-5B62-61FC-3806-90CBC3FBFCBA}"/>
                  </a:ext>
                </a:extLst>
              </p:cNvPr>
              <p:cNvSpPr/>
              <p:nvPr/>
            </p:nvSpPr>
            <p:spPr>
              <a:xfrm>
                <a:off x="5298372" y="3870166"/>
                <a:ext cx="750715" cy="1084293"/>
              </a:xfrm>
              <a:custGeom>
                <a:avLst/>
                <a:gdLst>
                  <a:gd name="connsiteX0" fmla="*/ 203903 w 750715"/>
                  <a:gd name="connsiteY0" fmla="*/ 133509 h 1084293"/>
                  <a:gd name="connsiteX1" fmla="*/ 537278 w 750715"/>
                  <a:gd name="connsiteY1" fmla="*/ 695484 h 1084293"/>
                  <a:gd name="connsiteX2" fmla="*/ 473778 w 750715"/>
                  <a:gd name="connsiteY2" fmla="*/ 622459 h 1084293"/>
                  <a:gd name="connsiteX3" fmla="*/ 750003 w 750715"/>
                  <a:gd name="connsiteY3" fmla="*/ 1082834 h 1084293"/>
                  <a:gd name="connsiteX4" fmla="*/ 556328 w 750715"/>
                  <a:gd name="connsiteY4" fmla="*/ 778034 h 1084293"/>
                  <a:gd name="connsiteX5" fmla="*/ 645228 w 750715"/>
                  <a:gd name="connsiteY5" fmla="*/ 1066959 h 1084293"/>
                  <a:gd name="connsiteX6" fmla="*/ 457903 w 750715"/>
                  <a:gd name="connsiteY6" fmla="*/ 739934 h 1084293"/>
                  <a:gd name="connsiteX7" fmla="*/ 57853 w 750715"/>
                  <a:gd name="connsiteY7" fmla="*/ 133509 h 1084293"/>
                  <a:gd name="connsiteX8" fmla="*/ 203903 w 750715"/>
                  <a:gd name="connsiteY8" fmla="*/ 431959 h 1084293"/>
                  <a:gd name="connsiteX9" fmla="*/ 703 w 750715"/>
                  <a:gd name="connsiteY9" fmla="*/ 159 h 1084293"/>
                  <a:gd name="connsiteX10" fmla="*/ 289628 w 750715"/>
                  <a:gd name="connsiteY10" fmla="*/ 489109 h 1084293"/>
                  <a:gd name="connsiteX11" fmla="*/ 203903 w 750715"/>
                  <a:gd name="connsiteY11" fmla="*/ 133509 h 108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0715" h="1084293">
                    <a:moveTo>
                      <a:pt x="203903" y="133509"/>
                    </a:moveTo>
                    <a:cubicBezTo>
                      <a:pt x="245178" y="167905"/>
                      <a:pt x="492299" y="613992"/>
                      <a:pt x="537278" y="695484"/>
                    </a:cubicBezTo>
                    <a:cubicBezTo>
                      <a:pt x="582257" y="776976"/>
                      <a:pt x="438324" y="557901"/>
                      <a:pt x="473778" y="622459"/>
                    </a:cubicBezTo>
                    <a:cubicBezTo>
                      <a:pt x="509232" y="687017"/>
                      <a:pt x="736245" y="1056905"/>
                      <a:pt x="750003" y="1082834"/>
                    </a:cubicBezTo>
                    <a:cubicBezTo>
                      <a:pt x="763761" y="1108763"/>
                      <a:pt x="573791" y="780680"/>
                      <a:pt x="556328" y="778034"/>
                    </a:cubicBezTo>
                    <a:cubicBezTo>
                      <a:pt x="538865" y="775388"/>
                      <a:pt x="661632" y="1073309"/>
                      <a:pt x="645228" y="1066959"/>
                    </a:cubicBezTo>
                    <a:cubicBezTo>
                      <a:pt x="628824" y="1060609"/>
                      <a:pt x="555799" y="895509"/>
                      <a:pt x="457903" y="739934"/>
                    </a:cubicBezTo>
                    <a:cubicBezTo>
                      <a:pt x="360007" y="584359"/>
                      <a:pt x="100186" y="184838"/>
                      <a:pt x="57853" y="133509"/>
                    </a:cubicBezTo>
                    <a:cubicBezTo>
                      <a:pt x="15520" y="82180"/>
                      <a:pt x="213428" y="454184"/>
                      <a:pt x="203903" y="431959"/>
                    </a:cubicBezTo>
                    <a:cubicBezTo>
                      <a:pt x="194378" y="409734"/>
                      <a:pt x="-13584" y="-9366"/>
                      <a:pt x="703" y="159"/>
                    </a:cubicBezTo>
                    <a:cubicBezTo>
                      <a:pt x="14990" y="9684"/>
                      <a:pt x="252586" y="463709"/>
                      <a:pt x="289628" y="489109"/>
                    </a:cubicBezTo>
                    <a:cubicBezTo>
                      <a:pt x="326670" y="514509"/>
                      <a:pt x="162628" y="99113"/>
                      <a:pt x="203903" y="133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8CB1243C-ECDD-1E69-F1FB-F55265C84282}"/>
                  </a:ext>
                </a:extLst>
              </p:cNvPr>
              <p:cNvSpPr/>
              <p:nvPr/>
            </p:nvSpPr>
            <p:spPr>
              <a:xfrm>
                <a:off x="7676777" y="3923665"/>
                <a:ext cx="495678" cy="1108915"/>
              </a:xfrm>
              <a:custGeom>
                <a:avLst/>
                <a:gdLst>
                  <a:gd name="connsiteX0" fmla="*/ 495673 w 495678"/>
                  <a:gd name="connsiteY0" fmla="*/ 635 h 1108915"/>
                  <a:gd name="connsiteX1" fmla="*/ 314698 w 495678"/>
                  <a:gd name="connsiteY1" fmla="*/ 619760 h 1108915"/>
                  <a:gd name="connsiteX2" fmla="*/ 343273 w 495678"/>
                  <a:gd name="connsiteY2" fmla="*/ 505460 h 1108915"/>
                  <a:gd name="connsiteX3" fmla="*/ 373 w 495678"/>
                  <a:gd name="connsiteY3" fmla="*/ 1102360 h 1108915"/>
                  <a:gd name="connsiteX4" fmla="*/ 279773 w 495678"/>
                  <a:gd name="connsiteY4" fmla="*/ 807085 h 1108915"/>
                  <a:gd name="connsiteX5" fmla="*/ 438523 w 495678"/>
                  <a:gd name="connsiteY5" fmla="*/ 543560 h 1108915"/>
                  <a:gd name="connsiteX6" fmla="*/ 314698 w 495678"/>
                  <a:gd name="connsiteY6" fmla="*/ 683260 h 1108915"/>
                  <a:gd name="connsiteX7" fmla="*/ 441698 w 495678"/>
                  <a:gd name="connsiteY7" fmla="*/ 365760 h 1108915"/>
                  <a:gd name="connsiteX8" fmla="*/ 321048 w 495678"/>
                  <a:gd name="connsiteY8" fmla="*/ 499110 h 1108915"/>
                  <a:gd name="connsiteX9" fmla="*/ 495673 w 495678"/>
                  <a:gd name="connsiteY9" fmla="*/ 635 h 110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78" h="1108915">
                    <a:moveTo>
                      <a:pt x="495673" y="635"/>
                    </a:moveTo>
                    <a:cubicBezTo>
                      <a:pt x="494615" y="20743"/>
                      <a:pt x="340098" y="535623"/>
                      <a:pt x="314698" y="619760"/>
                    </a:cubicBezTo>
                    <a:cubicBezTo>
                      <a:pt x="289298" y="703898"/>
                      <a:pt x="395660" y="425027"/>
                      <a:pt x="343273" y="505460"/>
                    </a:cubicBezTo>
                    <a:cubicBezTo>
                      <a:pt x="290885" y="585893"/>
                      <a:pt x="10956" y="1052089"/>
                      <a:pt x="373" y="1102360"/>
                    </a:cubicBezTo>
                    <a:cubicBezTo>
                      <a:pt x="-10210" y="1152631"/>
                      <a:pt x="206748" y="900218"/>
                      <a:pt x="279773" y="807085"/>
                    </a:cubicBezTo>
                    <a:cubicBezTo>
                      <a:pt x="352798" y="713952"/>
                      <a:pt x="432702" y="564197"/>
                      <a:pt x="438523" y="543560"/>
                    </a:cubicBezTo>
                    <a:cubicBezTo>
                      <a:pt x="444344" y="522923"/>
                      <a:pt x="314169" y="712893"/>
                      <a:pt x="314698" y="683260"/>
                    </a:cubicBezTo>
                    <a:cubicBezTo>
                      <a:pt x="315227" y="653627"/>
                      <a:pt x="440640" y="396452"/>
                      <a:pt x="441698" y="365760"/>
                    </a:cubicBezTo>
                    <a:cubicBezTo>
                      <a:pt x="442756" y="335068"/>
                      <a:pt x="311523" y="554143"/>
                      <a:pt x="321048" y="499110"/>
                    </a:cubicBezTo>
                    <a:cubicBezTo>
                      <a:pt x="330573" y="444077"/>
                      <a:pt x="496731" y="-19473"/>
                      <a:pt x="495673" y="6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CBEBA77E-0ECB-100B-A111-EA0FE8F35F0A}"/>
                  </a:ext>
                </a:extLst>
              </p:cNvPr>
              <p:cNvSpPr/>
              <p:nvPr/>
            </p:nvSpPr>
            <p:spPr>
              <a:xfrm>
                <a:off x="8038011" y="3030784"/>
                <a:ext cx="224773" cy="1237443"/>
              </a:xfrm>
              <a:custGeom>
                <a:avLst/>
                <a:gdLst>
                  <a:gd name="connsiteX0" fmla="*/ 1089 w 224773"/>
                  <a:gd name="connsiteY0" fmla="*/ 7691 h 1237443"/>
                  <a:gd name="connsiteX1" fmla="*/ 20139 w 224773"/>
                  <a:gd name="connsiteY1" fmla="*/ 614116 h 1237443"/>
                  <a:gd name="connsiteX2" fmla="*/ 89989 w 224773"/>
                  <a:gd name="connsiteY2" fmla="*/ 531566 h 1237443"/>
                  <a:gd name="connsiteX3" fmla="*/ 64589 w 224773"/>
                  <a:gd name="connsiteY3" fmla="*/ 1236416 h 1237443"/>
                  <a:gd name="connsiteX4" fmla="*/ 194764 w 224773"/>
                  <a:gd name="connsiteY4" fmla="*/ 683966 h 1237443"/>
                  <a:gd name="connsiteX5" fmla="*/ 220164 w 224773"/>
                  <a:gd name="connsiteY5" fmla="*/ 487116 h 1237443"/>
                  <a:gd name="connsiteX6" fmla="*/ 124914 w 224773"/>
                  <a:gd name="connsiteY6" fmla="*/ 563316 h 1237443"/>
                  <a:gd name="connsiteX7" fmla="*/ 150314 w 224773"/>
                  <a:gd name="connsiteY7" fmla="*/ 293441 h 1237443"/>
                  <a:gd name="connsiteX8" fmla="*/ 61414 w 224773"/>
                  <a:gd name="connsiteY8" fmla="*/ 426791 h 1237443"/>
                  <a:gd name="connsiteX9" fmla="*/ 45539 w 224773"/>
                  <a:gd name="connsiteY9" fmla="*/ 280741 h 1237443"/>
                  <a:gd name="connsiteX10" fmla="*/ 1089 w 224773"/>
                  <a:gd name="connsiteY10" fmla="*/ 7691 h 123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73" h="1237443">
                    <a:moveTo>
                      <a:pt x="1089" y="7691"/>
                    </a:moveTo>
                    <a:cubicBezTo>
                      <a:pt x="-3144" y="63254"/>
                      <a:pt x="5322" y="526804"/>
                      <a:pt x="20139" y="614116"/>
                    </a:cubicBezTo>
                    <a:cubicBezTo>
                      <a:pt x="34956" y="701428"/>
                      <a:pt x="82581" y="427849"/>
                      <a:pt x="89989" y="531566"/>
                    </a:cubicBezTo>
                    <a:cubicBezTo>
                      <a:pt x="97397" y="635283"/>
                      <a:pt x="47126" y="1211016"/>
                      <a:pt x="64589" y="1236416"/>
                    </a:cubicBezTo>
                    <a:cubicBezTo>
                      <a:pt x="82052" y="1261816"/>
                      <a:pt x="168835" y="808849"/>
                      <a:pt x="194764" y="683966"/>
                    </a:cubicBezTo>
                    <a:cubicBezTo>
                      <a:pt x="220693" y="559083"/>
                      <a:pt x="231806" y="507224"/>
                      <a:pt x="220164" y="487116"/>
                    </a:cubicBezTo>
                    <a:cubicBezTo>
                      <a:pt x="208522" y="467008"/>
                      <a:pt x="136556" y="595595"/>
                      <a:pt x="124914" y="563316"/>
                    </a:cubicBezTo>
                    <a:cubicBezTo>
                      <a:pt x="113272" y="531037"/>
                      <a:pt x="160897" y="316195"/>
                      <a:pt x="150314" y="293441"/>
                    </a:cubicBezTo>
                    <a:cubicBezTo>
                      <a:pt x="139731" y="270687"/>
                      <a:pt x="78876" y="428908"/>
                      <a:pt x="61414" y="426791"/>
                    </a:cubicBezTo>
                    <a:cubicBezTo>
                      <a:pt x="43952" y="424674"/>
                      <a:pt x="50302" y="347945"/>
                      <a:pt x="45539" y="280741"/>
                    </a:cubicBezTo>
                    <a:cubicBezTo>
                      <a:pt x="40777" y="213537"/>
                      <a:pt x="5322" y="-47872"/>
                      <a:pt x="1089" y="76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0A8DD9CF-09EA-7B80-FC0D-A1B2625B56AA}"/>
                  </a:ext>
                </a:extLst>
              </p:cNvPr>
              <p:cNvSpPr/>
              <p:nvPr/>
            </p:nvSpPr>
            <p:spPr>
              <a:xfrm>
                <a:off x="5351799" y="3683738"/>
                <a:ext cx="358003" cy="518438"/>
              </a:xfrm>
              <a:custGeom>
                <a:avLst/>
                <a:gdLst>
                  <a:gd name="connsiteX0" fmla="*/ 1251 w 358003"/>
                  <a:gd name="connsiteY0" fmla="*/ 5612 h 518438"/>
                  <a:gd name="connsiteX1" fmla="*/ 350501 w 358003"/>
                  <a:gd name="connsiteY1" fmla="*/ 15137 h 518438"/>
                  <a:gd name="connsiteX2" fmla="*/ 242551 w 358003"/>
                  <a:gd name="connsiteY2" fmla="*/ 56412 h 518438"/>
                  <a:gd name="connsiteX3" fmla="*/ 264776 w 358003"/>
                  <a:gd name="connsiteY3" fmla="*/ 132612 h 518438"/>
                  <a:gd name="connsiteX4" fmla="*/ 287001 w 358003"/>
                  <a:gd name="connsiteY4" fmla="*/ 167537 h 518438"/>
                  <a:gd name="connsiteX5" fmla="*/ 315576 w 358003"/>
                  <a:gd name="connsiteY5" fmla="*/ 180237 h 518438"/>
                  <a:gd name="connsiteX6" fmla="*/ 169526 w 358003"/>
                  <a:gd name="connsiteY6" fmla="*/ 199287 h 518438"/>
                  <a:gd name="connsiteX7" fmla="*/ 258426 w 358003"/>
                  <a:gd name="connsiteY7" fmla="*/ 199287 h 518438"/>
                  <a:gd name="connsiteX8" fmla="*/ 194926 w 358003"/>
                  <a:gd name="connsiteY8" fmla="*/ 300887 h 518438"/>
                  <a:gd name="connsiteX9" fmla="*/ 210801 w 358003"/>
                  <a:gd name="connsiteY9" fmla="*/ 516787 h 518438"/>
                  <a:gd name="connsiteX10" fmla="*/ 194926 w 358003"/>
                  <a:gd name="connsiteY10" fmla="*/ 383437 h 518438"/>
                  <a:gd name="connsiteX11" fmla="*/ 55226 w 358003"/>
                  <a:gd name="connsiteY11" fmla="*/ 81812 h 518438"/>
                  <a:gd name="connsiteX12" fmla="*/ 134601 w 358003"/>
                  <a:gd name="connsiteY12" fmla="*/ 164362 h 518438"/>
                  <a:gd name="connsiteX13" fmla="*/ 160001 w 358003"/>
                  <a:gd name="connsiteY13" fmla="*/ 72287 h 518438"/>
                  <a:gd name="connsiteX14" fmla="*/ 229851 w 358003"/>
                  <a:gd name="connsiteY14" fmla="*/ 97687 h 518438"/>
                  <a:gd name="connsiteX15" fmla="*/ 1251 w 358003"/>
                  <a:gd name="connsiteY15" fmla="*/ 5612 h 51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003" h="518438">
                    <a:moveTo>
                      <a:pt x="1251" y="5612"/>
                    </a:moveTo>
                    <a:cubicBezTo>
                      <a:pt x="21359" y="-8146"/>
                      <a:pt x="310285" y="6670"/>
                      <a:pt x="350501" y="15137"/>
                    </a:cubicBezTo>
                    <a:cubicBezTo>
                      <a:pt x="390717" y="23604"/>
                      <a:pt x="256838" y="36833"/>
                      <a:pt x="242551" y="56412"/>
                    </a:cubicBezTo>
                    <a:cubicBezTo>
                      <a:pt x="228264" y="75991"/>
                      <a:pt x="257368" y="114091"/>
                      <a:pt x="264776" y="132612"/>
                    </a:cubicBezTo>
                    <a:cubicBezTo>
                      <a:pt x="272184" y="151133"/>
                      <a:pt x="278534" y="159600"/>
                      <a:pt x="287001" y="167537"/>
                    </a:cubicBezTo>
                    <a:cubicBezTo>
                      <a:pt x="295468" y="175475"/>
                      <a:pt x="335155" y="174945"/>
                      <a:pt x="315576" y="180237"/>
                    </a:cubicBezTo>
                    <a:cubicBezTo>
                      <a:pt x="295997" y="185529"/>
                      <a:pt x="179051" y="196112"/>
                      <a:pt x="169526" y="199287"/>
                    </a:cubicBezTo>
                    <a:cubicBezTo>
                      <a:pt x="160001" y="202462"/>
                      <a:pt x="254193" y="182354"/>
                      <a:pt x="258426" y="199287"/>
                    </a:cubicBezTo>
                    <a:cubicBezTo>
                      <a:pt x="262659" y="216220"/>
                      <a:pt x="202864" y="247970"/>
                      <a:pt x="194926" y="300887"/>
                    </a:cubicBezTo>
                    <a:cubicBezTo>
                      <a:pt x="186988" y="353804"/>
                      <a:pt x="210801" y="503029"/>
                      <a:pt x="210801" y="516787"/>
                    </a:cubicBezTo>
                    <a:cubicBezTo>
                      <a:pt x="210801" y="530545"/>
                      <a:pt x="220855" y="455933"/>
                      <a:pt x="194926" y="383437"/>
                    </a:cubicBezTo>
                    <a:cubicBezTo>
                      <a:pt x="168997" y="310941"/>
                      <a:pt x="65280" y="118324"/>
                      <a:pt x="55226" y="81812"/>
                    </a:cubicBezTo>
                    <a:cubicBezTo>
                      <a:pt x="45172" y="45300"/>
                      <a:pt x="117139" y="165949"/>
                      <a:pt x="134601" y="164362"/>
                    </a:cubicBezTo>
                    <a:cubicBezTo>
                      <a:pt x="152063" y="162775"/>
                      <a:pt x="144126" y="83400"/>
                      <a:pt x="160001" y="72287"/>
                    </a:cubicBezTo>
                    <a:cubicBezTo>
                      <a:pt x="175876" y="61175"/>
                      <a:pt x="249959" y="105624"/>
                      <a:pt x="229851" y="97687"/>
                    </a:cubicBezTo>
                    <a:cubicBezTo>
                      <a:pt x="209743" y="89750"/>
                      <a:pt x="-18857" y="19370"/>
                      <a:pt x="1251" y="56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A062BDC2-26E0-D3EB-88F0-6A2C3FDBCDBB}"/>
                  </a:ext>
                </a:extLst>
              </p:cNvPr>
              <p:cNvSpPr/>
              <p:nvPr/>
            </p:nvSpPr>
            <p:spPr>
              <a:xfrm>
                <a:off x="6035551" y="4745906"/>
                <a:ext cx="2019715" cy="1332420"/>
              </a:xfrm>
              <a:custGeom>
                <a:avLst/>
                <a:gdLst>
                  <a:gd name="connsiteX0" fmla="*/ 2019424 w 2019715"/>
                  <a:gd name="connsiteY0" fmla="*/ 7069 h 1332420"/>
                  <a:gd name="connsiteX1" fmla="*/ 1317749 w 2019715"/>
                  <a:gd name="connsiteY1" fmla="*/ 686519 h 1332420"/>
                  <a:gd name="connsiteX2" fmla="*/ 1466974 w 2019715"/>
                  <a:gd name="connsiteY2" fmla="*/ 629369 h 1332420"/>
                  <a:gd name="connsiteX3" fmla="*/ 904999 w 2019715"/>
                  <a:gd name="connsiteY3" fmla="*/ 908769 h 1332420"/>
                  <a:gd name="connsiteX4" fmla="*/ 812924 w 2019715"/>
                  <a:gd name="connsiteY4" fmla="*/ 918294 h 1332420"/>
                  <a:gd name="connsiteX5" fmla="*/ 1181224 w 2019715"/>
                  <a:gd name="connsiteY5" fmla="*/ 937344 h 1332420"/>
                  <a:gd name="connsiteX6" fmla="*/ 911349 w 2019715"/>
                  <a:gd name="connsiteY6" fmla="*/ 965919 h 1332420"/>
                  <a:gd name="connsiteX7" fmla="*/ 1263774 w 2019715"/>
                  <a:gd name="connsiteY7" fmla="*/ 1045294 h 1332420"/>
                  <a:gd name="connsiteX8" fmla="*/ 851024 w 2019715"/>
                  <a:gd name="connsiteY8" fmla="*/ 1092919 h 1332420"/>
                  <a:gd name="connsiteX9" fmla="*/ 1244724 w 2019715"/>
                  <a:gd name="connsiteY9" fmla="*/ 1191344 h 1332420"/>
                  <a:gd name="connsiteX10" fmla="*/ 920874 w 2019715"/>
                  <a:gd name="connsiteY10" fmla="*/ 1254844 h 1332420"/>
                  <a:gd name="connsiteX11" fmla="*/ 974849 w 2019715"/>
                  <a:gd name="connsiteY11" fmla="*/ 1289769 h 1332420"/>
                  <a:gd name="connsiteX12" fmla="*/ 435099 w 2019715"/>
                  <a:gd name="connsiteY12" fmla="*/ 1331044 h 1332420"/>
                  <a:gd name="connsiteX13" fmla="*/ 1012949 w 2019715"/>
                  <a:gd name="connsiteY13" fmla="*/ 1235794 h 1332420"/>
                  <a:gd name="connsiteX14" fmla="*/ 73149 w 2019715"/>
                  <a:gd name="connsiteY14" fmla="*/ 1194519 h 1332420"/>
                  <a:gd name="connsiteX15" fmla="*/ 771649 w 2019715"/>
                  <a:gd name="connsiteY15" fmla="*/ 1121494 h 1332420"/>
                  <a:gd name="connsiteX16" fmla="*/ 327149 w 2019715"/>
                  <a:gd name="connsiteY16" fmla="*/ 1023069 h 1332420"/>
                  <a:gd name="connsiteX17" fmla="*/ 473199 w 2019715"/>
                  <a:gd name="connsiteY17" fmla="*/ 956394 h 1332420"/>
                  <a:gd name="connsiteX18" fmla="*/ 124 w 2019715"/>
                  <a:gd name="connsiteY18" fmla="*/ 400769 h 1332420"/>
                  <a:gd name="connsiteX19" fmla="*/ 523999 w 2019715"/>
                  <a:gd name="connsiteY19" fmla="*/ 769069 h 1332420"/>
                  <a:gd name="connsiteX20" fmla="*/ 352549 w 2019715"/>
                  <a:gd name="connsiteY20" fmla="*/ 597619 h 1332420"/>
                  <a:gd name="connsiteX21" fmla="*/ 1047874 w 2019715"/>
                  <a:gd name="connsiteY21" fmla="*/ 699219 h 1332420"/>
                  <a:gd name="connsiteX22" fmla="*/ 1133599 w 2019715"/>
                  <a:gd name="connsiteY22" fmla="*/ 676994 h 1332420"/>
                  <a:gd name="connsiteX23" fmla="*/ 889124 w 2019715"/>
                  <a:gd name="connsiteY23" fmla="*/ 711919 h 1332420"/>
                  <a:gd name="connsiteX24" fmla="*/ 1552699 w 2019715"/>
                  <a:gd name="connsiteY24" fmla="*/ 397594 h 1332420"/>
                  <a:gd name="connsiteX25" fmla="*/ 695449 w 2019715"/>
                  <a:gd name="connsiteY25" fmla="*/ 730969 h 1332420"/>
                  <a:gd name="connsiteX26" fmla="*/ 1806699 w 2019715"/>
                  <a:gd name="connsiteY26" fmla="*/ 175344 h 1332420"/>
                  <a:gd name="connsiteX27" fmla="*/ 1409824 w 2019715"/>
                  <a:gd name="connsiteY27" fmla="*/ 321394 h 1332420"/>
                  <a:gd name="connsiteX28" fmla="*/ 2019424 w 2019715"/>
                  <a:gd name="connsiteY28" fmla="*/ 7069 h 13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19715" h="1332420">
                    <a:moveTo>
                      <a:pt x="2019424" y="7069"/>
                    </a:moveTo>
                    <a:cubicBezTo>
                      <a:pt x="2004078" y="67923"/>
                      <a:pt x="1409824" y="582802"/>
                      <a:pt x="1317749" y="686519"/>
                    </a:cubicBezTo>
                    <a:cubicBezTo>
                      <a:pt x="1225674" y="790236"/>
                      <a:pt x="1535766" y="592327"/>
                      <a:pt x="1466974" y="629369"/>
                    </a:cubicBezTo>
                    <a:cubicBezTo>
                      <a:pt x="1398182" y="666411"/>
                      <a:pt x="1014007" y="860615"/>
                      <a:pt x="904999" y="908769"/>
                    </a:cubicBezTo>
                    <a:cubicBezTo>
                      <a:pt x="795991" y="956923"/>
                      <a:pt x="766886" y="913532"/>
                      <a:pt x="812924" y="918294"/>
                    </a:cubicBezTo>
                    <a:cubicBezTo>
                      <a:pt x="858961" y="923057"/>
                      <a:pt x="1164820" y="929407"/>
                      <a:pt x="1181224" y="937344"/>
                    </a:cubicBezTo>
                    <a:cubicBezTo>
                      <a:pt x="1197628" y="945282"/>
                      <a:pt x="897591" y="947927"/>
                      <a:pt x="911349" y="965919"/>
                    </a:cubicBezTo>
                    <a:cubicBezTo>
                      <a:pt x="925107" y="983911"/>
                      <a:pt x="1273828" y="1024127"/>
                      <a:pt x="1263774" y="1045294"/>
                    </a:cubicBezTo>
                    <a:cubicBezTo>
                      <a:pt x="1253720" y="1066461"/>
                      <a:pt x="854199" y="1068577"/>
                      <a:pt x="851024" y="1092919"/>
                    </a:cubicBezTo>
                    <a:cubicBezTo>
                      <a:pt x="847849" y="1117261"/>
                      <a:pt x="1233082" y="1164357"/>
                      <a:pt x="1244724" y="1191344"/>
                    </a:cubicBezTo>
                    <a:cubicBezTo>
                      <a:pt x="1256366" y="1218331"/>
                      <a:pt x="965853" y="1238440"/>
                      <a:pt x="920874" y="1254844"/>
                    </a:cubicBezTo>
                    <a:cubicBezTo>
                      <a:pt x="875895" y="1271248"/>
                      <a:pt x="1055812" y="1277069"/>
                      <a:pt x="974849" y="1289769"/>
                    </a:cubicBezTo>
                    <a:cubicBezTo>
                      <a:pt x="893886" y="1302469"/>
                      <a:pt x="428749" y="1340040"/>
                      <a:pt x="435099" y="1331044"/>
                    </a:cubicBezTo>
                    <a:cubicBezTo>
                      <a:pt x="441449" y="1322048"/>
                      <a:pt x="1073274" y="1258548"/>
                      <a:pt x="1012949" y="1235794"/>
                    </a:cubicBezTo>
                    <a:cubicBezTo>
                      <a:pt x="952624" y="1213040"/>
                      <a:pt x="113366" y="1213569"/>
                      <a:pt x="73149" y="1194519"/>
                    </a:cubicBezTo>
                    <a:cubicBezTo>
                      <a:pt x="32932" y="1175469"/>
                      <a:pt x="729316" y="1150069"/>
                      <a:pt x="771649" y="1121494"/>
                    </a:cubicBezTo>
                    <a:cubicBezTo>
                      <a:pt x="813982" y="1092919"/>
                      <a:pt x="376891" y="1050586"/>
                      <a:pt x="327149" y="1023069"/>
                    </a:cubicBezTo>
                    <a:cubicBezTo>
                      <a:pt x="277407" y="995552"/>
                      <a:pt x="527703" y="1060111"/>
                      <a:pt x="473199" y="956394"/>
                    </a:cubicBezTo>
                    <a:cubicBezTo>
                      <a:pt x="418695" y="852677"/>
                      <a:pt x="-8343" y="431990"/>
                      <a:pt x="124" y="400769"/>
                    </a:cubicBezTo>
                    <a:cubicBezTo>
                      <a:pt x="8591" y="369548"/>
                      <a:pt x="465262" y="736261"/>
                      <a:pt x="523999" y="769069"/>
                    </a:cubicBezTo>
                    <a:cubicBezTo>
                      <a:pt x="582736" y="801877"/>
                      <a:pt x="265237" y="609261"/>
                      <a:pt x="352549" y="597619"/>
                    </a:cubicBezTo>
                    <a:cubicBezTo>
                      <a:pt x="439861" y="585977"/>
                      <a:pt x="917699" y="685990"/>
                      <a:pt x="1047874" y="699219"/>
                    </a:cubicBezTo>
                    <a:cubicBezTo>
                      <a:pt x="1178049" y="712448"/>
                      <a:pt x="1160057" y="674877"/>
                      <a:pt x="1133599" y="676994"/>
                    </a:cubicBezTo>
                    <a:cubicBezTo>
                      <a:pt x="1107141" y="679111"/>
                      <a:pt x="819274" y="758486"/>
                      <a:pt x="889124" y="711919"/>
                    </a:cubicBezTo>
                    <a:cubicBezTo>
                      <a:pt x="958974" y="665352"/>
                      <a:pt x="1584978" y="394419"/>
                      <a:pt x="1552699" y="397594"/>
                    </a:cubicBezTo>
                    <a:cubicBezTo>
                      <a:pt x="1520420" y="400769"/>
                      <a:pt x="653116" y="768011"/>
                      <a:pt x="695449" y="730969"/>
                    </a:cubicBezTo>
                    <a:cubicBezTo>
                      <a:pt x="737782" y="693927"/>
                      <a:pt x="1687637" y="243606"/>
                      <a:pt x="1806699" y="175344"/>
                    </a:cubicBezTo>
                    <a:cubicBezTo>
                      <a:pt x="1925761" y="107082"/>
                      <a:pt x="1379662" y="345206"/>
                      <a:pt x="1409824" y="321394"/>
                    </a:cubicBezTo>
                    <a:cubicBezTo>
                      <a:pt x="1439986" y="297582"/>
                      <a:pt x="2034770" y="-53785"/>
                      <a:pt x="2019424" y="70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ECEDB413-4A13-B3DF-197D-B184B73B33DC}"/>
                  </a:ext>
                </a:extLst>
              </p:cNvPr>
              <p:cNvSpPr/>
              <p:nvPr/>
            </p:nvSpPr>
            <p:spPr>
              <a:xfrm>
                <a:off x="6825590" y="5030155"/>
                <a:ext cx="1055514" cy="1026845"/>
              </a:xfrm>
              <a:custGeom>
                <a:avLst/>
                <a:gdLst>
                  <a:gd name="connsiteX0" fmla="*/ 940460 w 1055514"/>
                  <a:gd name="connsiteY0" fmla="*/ 170495 h 1026845"/>
                  <a:gd name="connsiteX1" fmla="*/ 429285 w 1055514"/>
                  <a:gd name="connsiteY1" fmla="*/ 538795 h 1026845"/>
                  <a:gd name="connsiteX2" fmla="*/ 635660 w 1055514"/>
                  <a:gd name="connsiteY2" fmla="*/ 519745 h 1026845"/>
                  <a:gd name="connsiteX3" fmla="*/ 515010 w 1055514"/>
                  <a:gd name="connsiteY3" fmla="*/ 592770 h 1026845"/>
                  <a:gd name="connsiteX4" fmla="*/ 680110 w 1055514"/>
                  <a:gd name="connsiteY4" fmla="*/ 573720 h 1026845"/>
                  <a:gd name="connsiteX5" fmla="*/ 483260 w 1055514"/>
                  <a:gd name="connsiteY5" fmla="*/ 761045 h 1026845"/>
                  <a:gd name="connsiteX6" fmla="*/ 607085 w 1055514"/>
                  <a:gd name="connsiteY6" fmla="*/ 735645 h 1026845"/>
                  <a:gd name="connsiteX7" fmla="*/ 480085 w 1055514"/>
                  <a:gd name="connsiteY7" fmla="*/ 780095 h 1026845"/>
                  <a:gd name="connsiteX8" fmla="*/ 670585 w 1055514"/>
                  <a:gd name="connsiteY8" fmla="*/ 780095 h 1026845"/>
                  <a:gd name="connsiteX9" fmla="*/ 416585 w 1055514"/>
                  <a:gd name="connsiteY9" fmla="*/ 973770 h 1026845"/>
                  <a:gd name="connsiteX10" fmla="*/ 1054760 w 1055514"/>
                  <a:gd name="connsiteY10" fmla="*/ 602295 h 1026845"/>
                  <a:gd name="connsiteX11" fmla="*/ 540410 w 1055514"/>
                  <a:gd name="connsiteY11" fmla="*/ 948370 h 1026845"/>
                  <a:gd name="connsiteX12" fmla="*/ 295935 w 1055514"/>
                  <a:gd name="connsiteY12" fmla="*/ 1021395 h 1026845"/>
                  <a:gd name="connsiteX13" fmla="*/ 575335 w 1055514"/>
                  <a:gd name="connsiteY13" fmla="*/ 849945 h 1026845"/>
                  <a:gd name="connsiteX14" fmla="*/ 594385 w 1055514"/>
                  <a:gd name="connsiteY14" fmla="*/ 611820 h 1026845"/>
                  <a:gd name="connsiteX15" fmla="*/ 660 w 1055514"/>
                  <a:gd name="connsiteY15" fmla="*/ 694370 h 1026845"/>
                  <a:gd name="connsiteX16" fmla="*/ 476910 w 1055514"/>
                  <a:gd name="connsiteY16" fmla="*/ 538795 h 1026845"/>
                  <a:gd name="connsiteX17" fmla="*/ 445160 w 1055514"/>
                  <a:gd name="connsiteY17" fmla="*/ 522920 h 1026845"/>
                  <a:gd name="connsiteX18" fmla="*/ 953160 w 1055514"/>
                  <a:gd name="connsiteY18" fmla="*/ 2220 h 1026845"/>
                  <a:gd name="connsiteX19" fmla="*/ 584860 w 1055514"/>
                  <a:gd name="connsiteY19" fmla="*/ 335595 h 1026845"/>
                  <a:gd name="connsiteX20" fmla="*/ 521360 w 1055514"/>
                  <a:gd name="connsiteY20" fmla="*/ 345120 h 1026845"/>
                  <a:gd name="connsiteX21" fmla="*/ 940460 w 1055514"/>
                  <a:gd name="connsiteY21" fmla="*/ 170495 h 102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5514" h="1026845">
                    <a:moveTo>
                      <a:pt x="940460" y="170495"/>
                    </a:moveTo>
                    <a:cubicBezTo>
                      <a:pt x="925114" y="202774"/>
                      <a:pt x="480085" y="480587"/>
                      <a:pt x="429285" y="538795"/>
                    </a:cubicBezTo>
                    <a:cubicBezTo>
                      <a:pt x="378485" y="597003"/>
                      <a:pt x="621373" y="510749"/>
                      <a:pt x="635660" y="519745"/>
                    </a:cubicBezTo>
                    <a:cubicBezTo>
                      <a:pt x="649947" y="528741"/>
                      <a:pt x="507602" y="583774"/>
                      <a:pt x="515010" y="592770"/>
                    </a:cubicBezTo>
                    <a:cubicBezTo>
                      <a:pt x="522418" y="601766"/>
                      <a:pt x="685402" y="545674"/>
                      <a:pt x="680110" y="573720"/>
                    </a:cubicBezTo>
                    <a:cubicBezTo>
                      <a:pt x="674818" y="601766"/>
                      <a:pt x="495431" y="734058"/>
                      <a:pt x="483260" y="761045"/>
                    </a:cubicBezTo>
                    <a:cubicBezTo>
                      <a:pt x="471089" y="788033"/>
                      <a:pt x="607614" y="732470"/>
                      <a:pt x="607085" y="735645"/>
                    </a:cubicBezTo>
                    <a:cubicBezTo>
                      <a:pt x="606556" y="738820"/>
                      <a:pt x="469502" y="772687"/>
                      <a:pt x="480085" y="780095"/>
                    </a:cubicBezTo>
                    <a:cubicBezTo>
                      <a:pt x="490668" y="787503"/>
                      <a:pt x="681168" y="747816"/>
                      <a:pt x="670585" y="780095"/>
                    </a:cubicBezTo>
                    <a:cubicBezTo>
                      <a:pt x="660002" y="812374"/>
                      <a:pt x="352556" y="1003403"/>
                      <a:pt x="416585" y="973770"/>
                    </a:cubicBezTo>
                    <a:cubicBezTo>
                      <a:pt x="480614" y="944137"/>
                      <a:pt x="1034123" y="606528"/>
                      <a:pt x="1054760" y="602295"/>
                    </a:cubicBezTo>
                    <a:cubicBezTo>
                      <a:pt x="1075397" y="598062"/>
                      <a:pt x="666881" y="878520"/>
                      <a:pt x="540410" y="948370"/>
                    </a:cubicBezTo>
                    <a:cubicBezTo>
                      <a:pt x="413939" y="1018220"/>
                      <a:pt x="290114" y="1037799"/>
                      <a:pt x="295935" y="1021395"/>
                    </a:cubicBezTo>
                    <a:cubicBezTo>
                      <a:pt x="301756" y="1004991"/>
                      <a:pt x="525593" y="918207"/>
                      <a:pt x="575335" y="849945"/>
                    </a:cubicBezTo>
                    <a:cubicBezTo>
                      <a:pt x="625077" y="781683"/>
                      <a:pt x="690164" y="637749"/>
                      <a:pt x="594385" y="611820"/>
                    </a:cubicBezTo>
                    <a:cubicBezTo>
                      <a:pt x="498606" y="585891"/>
                      <a:pt x="20239" y="706541"/>
                      <a:pt x="660" y="694370"/>
                    </a:cubicBezTo>
                    <a:cubicBezTo>
                      <a:pt x="-18919" y="682199"/>
                      <a:pt x="402827" y="567370"/>
                      <a:pt x="476910" y="538795"/>
                    </a:cubicBezTo>
                    <a:cubicBezTo>
                      <a:pt x="550993" y="510220"/>
                      <a:pt x="365785" y="612349"/>
                      <a:pt x="445160" y="522920"/>
                    </a:cubicBezTo>
                    <a:cubicBezTo>
                      <a:pt x="524535" y="433491"/>
                      <a:pt x="929877" y="33441"/>
                      <a:pt x="953160" y="2220"/>
                    </a:cubicBezTo>
                    <a:cubicBezTo>
                      <a:pt x="976443" y="-29001"/>
                      <a:pt x="656827" y="278445"/>
                      <a:pt x="584860" y="335595"/>
                    </a:cubicBezTo>
                    <a:cubicBezTo>
                      <a:pt x="512893" y="392745"/>
                      <a:pt x="459977" y="367874"/>
                      <a:pt x="521360" y="345120"/>
                    </a:cubicBezTo>
                    <a:cubicBezTo>
                      <a:pt x="582743" y="322366"/>
                      <a:pt x="955806" y="138216"/>
                      <a:pt x="940460" y="1704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530CB9A3-A88A-555D-4C57-2742B16374BF}"/>
                  </a:ext>
                </a:extLst>
              </p:cNvPr>
              <p:cNvSpPr/>
              <p:nvPr/>
            </p:nvSpPr>
            <p:spPr>
              <a:xfrm>
                <a:off x="6678524" y="2776960"/>
                <a:ext cx="377682" cy="188518"/>
              </a:xfrm>
              <a:custGeom>
                <a:avLst/>
                <a:gdLst>
                  <a:gd name="connsiteX0" fmla="*/ 14 w 377682"/>
                  <a:gd name="connsiteY0" fmla="*/ 188431 h 188518"/>
                  <a:gd name="connsiteX1" fmla="*/ 162384 w 377682"/>
                  <a:gd name="connsiteY1" fmla="*/ 43152 h 188518"/>
                  <a:gd name="connsiteX2" fmla="*/ 371756 w 377682"/>
                  <a:gd name="connsiteY2" fmla="*/ 423 h 188518"/>
                  <a:gd name="connsiteX3" fmla="*/ 303390 w 377682"/>
                  <a:gd name="connsiteY3" fmla="*/ 21788 h 188518"/>
                  <a:gd name="connsiteX4" fmla="*/ 128201 w 377682"/>
                  <a:gd name="connsiteY4" fmla="*/ 30333 h 188518"/>
                  <a:gd name="connsiteX5" fmla="*/ 170930 w 377682"/>
                  <a:gd name="connsiteY5" fmla="*/ 64517 h 188518"/>
                  <a:gd name="connsiteX6" fmla="*/ 14 w 377682"/>
                  <a:gd name="connsiteY6" fmla="*/ 188431 h 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682" h="188518">
                    <a:moveTo>
                      <a:pt x="14" y="188431"/>
                    </a:moveTo>
                    <a:cubicBezTo>
                      <a:pt x="-1410" y="184870"/>
                      <a:pt x="100427" y="74487"/>
                      <a:pt x="162384" y="43152"/>
                    </a:cubicBezTo>
                    <a:cubicBezTo>
                      <a:pt x="224341" y="11817"/>
                      <a:pt x="348255" y="3984"/>
                      <a:pt x="371756" y="423"/>
                    </a:cubicBezTo>
                    <a:cubicBezTo>
                      <a:pt x="395257" y="-3138"/>
                      <a:pt x="343983" y="16803"/>
                      <a:pt x="303390" y="21788"/>
                    </a:cubicBezTo>
                    <a:cubicBezTo>
                      <a:pt x="262797" y="26773"/>
                      <a:pt x="150278" y="23211"/>
                      <a:pt x="128201" y="30333"/>
                    </a:cubicBezTo>
                    <a:cubicBezTo>
                      <a:pt x="106124" y="37454"/>
                      <a:pt x="189446" y="43152"/>
                      <a:pt x="170930" y="64517"/>
                    </a:cubicBezTo>
                    <a:cubicBezTo>
                      <a:pt x="152414" y="85881"/>
                      <a:pt x="1438" y="191992"/>
                      <a:pt x="14" y="1884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73817AD5-E149-BFF9-6478-63ADB2ADE3F3}"/>
                  </a:ext>
                </a:extLst>
              </p:cNvPr>
              <p:cNvSpPr/>
              <p:nvPr/>
            </p:nvSpPr>
            <p:spPr>
              <a:xfrm>
                <a:off x="5823934" y="3033685"/>
                <a:ext cx="269870" cy="195117"/>
              </a:xfrm>
              <a:custGeom>
                <a:avLst/>
                <a:gdLst>
                  <a:gd name="connsiteX0" fmla="*/ 25 w 269870"/>
                  <a:gd name="connsiteY0" fmla="*/ 72 h 195117"/>
                  <a:gd name="connsiteX1" fmla="*/ 162395 w 269870"/>
                  <a:gd name="connsiteY1" fmla="*/ 102622 h 195117"/>
                  <a:gd name="connsiteX2" fmla="*/ 183759 w 269870"/>
                  <a:gd name="connsiteY2" fmla="*/ 51347 h 195117"/>
                  <a:gd name="connsiteX3" fmla="*/ 269217 w 269870"/>
                  <a:gd name="connsiteY3" fmla="*/ 192352 h 195117"/>
                  <a:gd name="connsiteX4" fmla="*/ 217943 w 269870"/>
                  <a:gd name="connsiteY4" fmla="*/ 136805 h 195117"/>
                  <a:gd name="connsiteX5" fmla="*/ 123939 w 269870"/>
                  <a:gd name="connsiteY5" fmla="*/ 38528 h 195117"/>
                  <a:gd name="connsiteX6" fmla="*/ 175214 w 269870"/>
                  <a:gd name="connsiteY6" fmla="*/ 85530 h 195117"/>
                  <a:gd name="connsiteX7" fmla="*/ 25 w 269870"/>
                  <a:gd name="connsiteY7" fmla="*/ 72 h 19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70" h="195117">
                    <a:moveTo>
                      <a:pt x="25" y="72"/>
                    </a:moveTo>
                    <a:cubicBezTo>
                      <a:pt x="-2111" y="2921"/>
                      <a:pt x="131773" y="94076"/>
                      <a:pt x="162395" y="102622"/>
                    </a:cubicBezTo>
                    <a:cubicBezTo>
                      <a:pt x="193017" y="111168"/>
                      <a:pt x="165955" y="36392"/>
                      <a:pt x="183759" y="51347"/>
                    </a:cubicBezTo>
                    <a:cubicBezTo>
                      <a:pt x="201563" y="66302"/>
                      <a:pt x="263520" y="178109"/>
                      <a:pt x="269217" y="192352"/>
                    </a:cubicBezTo>
                    <a:cubicBezTo>
                      <a:pt x="274914" y="206595"/>
                      <a:pt x="242156" y="162442"/>
                      <a:pt x="217943" y="136805"/>
                    </a:cubicBezTo>
                    <a:cubicBezTo>
                      <a:pt x="193730" y="111168"/>
                      <a:pt x="131060" y="47074"/>
                      <a:pt x="123939" y="38528"/>
                    </a:cubicBezTo>
                    <a:cubicBezTo>
                      <a:pt x="116818" y="29982"/>
                      <a:pt x="201563" y="91227"/>
                      <a:pt x="175214" y="85530"/>
                    </a:cubicBezTo>
                    <a:cubicBezTo>
                      <a:pt x="148865" y="79833"/>
                      <a:pt x="2161" y="-2777"/>
                      <a:pt x="25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34" name="グループ化 1233">
              <a:extLst>
                <a:ext uri="{FF2B5EF4-FFF2-40B4-BE49-F238E27FC236}">
                  <a16:creationId xmlns:a16="http://schemas.microsoft.com/office/drawing/2014/main" id="{E4D4B2D9-3617-8DB6-EF95-13B4C0962398}"/>
                </a:ext>
              </a:extLst>
            </p:cNvPr>
            <p:cNvGrpSpPr/>
            <p:nvPr/>
          </p:nvGrpSpPr>
          <p:grpSpPr>
            <a:xfrm>
              <a:off x="5841286" y="5279995"/>
              <a:ext cx="2995396" cy="2856582"/>
              <a:chOff x="5841286" y="5279995"/>
              <a:chExt cx="2995396" cy="2856582"/>
            </a:xfrm>
          </p:grpSpPr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948C7A6D-8723-4BEE-710D-635C4F3C9311}"/>
                  </a:ext>
                </a:extLst>
              </p:cNvPr>
              <p:cNvSpPr/>
              <p:nvPr/>
            </p:nvSpPr>
            <p:spPr>
              <a:xfrm>
                <a:off x="8543916" y="5279995"/>
                <a:ext cx="153963" cy="600105"/>
              </a:xfrm>
              <a:custGeom>
                <a:avLst/>
                <a:gdLst>
                  <a:gd name="connsiteX0" fmla="*/ 9 w 153963"/>
                  <a:gd name="connsiteY0" fmla="*/ 30 h 600105"/>
                  <a:gd name="connsiteX1" fmla="*/ 107959 w 153963"/>
                  <a:gd name="connsiteY1" fmla="*/ 288955 h 600105"/>
                  <a:gd name="connsiteX2" fmla="*/ 152409 w 153963"/>
                  <a:gd name="connsiteY2" fmla="*/ 514380 h 600105"/>
                  <a:gd name="connsiteX3" fmla="*/ 142884 w 153963"/>
                  <a:gd name="connsiteY3" fmla="*/ 600105 h 600105"/>
                  <a:gd name="connsiteX4" fmla="*/ 133359 w 153963"/>
                  <a:gd name="connsiteY4" fmla="*/ 514380 h 600105"/>
                  <a:gd name="connsiteX5" fmla="*/ 130184 w 153963"/>
                  <a:gd name="connsiteY5" fmla="*/ 304830 h 600105"/>
                  <a:gd name="connsiteX6" fmla="*/ 130184 w 153963"/>
                  <a:gd name="connsiteY6" fmla="*/ 358805 h 600105"/>
                  <a:gd name="connsiteX7" fmla="*/ 79384 w 153963"/>
                  <a:gd name="connsiteY7" fmla="*/ 200055 h 600105"/>
                  <a:gd name="connsiteX8" fmla="*/ 114309 w 153963"/>
                  <a:gd name="connsiteY8" fmla="*/ 269905 h 600105"/>
                  <a:gd name="connsiteX9" fmla="*/ 9 w 153963"/>
                  <a:gd name="connsiteY9" fmla="*/ 30 h 60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963" h="600105">
                    <a:moveTo>
                      <a:pt x="9" y="30"/>
                    </a:moveTo>
                    <a:cubicBezTo>
                      <a:pt x="-1049" y="3205"/>
                      <a:pt x="82559" y="203230"/>
                      <a:pt x="107959" y="288955"/>
                    </a:cubicBezTo>
                    <a:cubicBezTo>
                      <a:pt x="133359" y="374680"/>
                      <a:pt x="146588" y="462522"/>
                      <a:pt x="152409" y="514380"/>
                    </a:cubicBezTo>
                    <a:cubicBezTo>
                      <a:pt x="158230" y="566238"/>
                      <a:pt x="146059" y="600105"/>
                      <a:pt x="142884" y="600105"/>
                    </a:cubicBezTo>
                    <a:cubicBezTo>
                      <a:pt x="139709" y="600105"/>
                      <a:pt x="135476" y="563592"/>
                      <a:pt x="133359" y="514380"/>
                    </a:cubicBezTo>
                    <a:cubicBezTo>
                      <a:pt x="131242" y="465168"/>
                      <a:pt x="130713" y="330759"/>
                      <a:pt x="130184" y="304830"/>
                    </a:cubicBezTo>
                    <a:cubicBezTo>
                      <a:pt x="129655" y="278901"/>
                      <a:pt x="138651" y="376267"/>
                      <a:pt x="130184" y="358805"/>
                    </a:cubicBezTo>
                    <a:cubicBezTo>
                      <a:pt x="121717" y="341343"/>
                      <a:pt x="82030" y="214872"/>
                      <a:pt x="79384" y="200055"/>
                    </a:cubicBezTo>
                    <a:cubicBezTo>
                      <a:pt x="76738" y="185238"/>
                      <a:pt x="124363" y="296363"/>
                      <a:pt x="114309" y="269905"/>
                    </a:cubicBezTo>
                    <a:cubicBezTo>
                      <a:pt x="104255" y="243447"/>
                      <a:pt x="1067" y="-3145"/>
                      <a:pt x="9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26157820-014A-396D-FB2B-2E2EF860D5AD}"/>
                  </a:ext>
                </a:extLst>
              </p:cNvPr>
              <p:cNvSpPr/>
              <p:nvPr/>
            </p:nvSpPr>
            <p:spPr>
              <a:xfrm>
                <a:off x="8591548" y="5314946"/>
                <a:ext cx="245134" cy="815993"/>
              </a:xfrm>
              <a:custGeom>
                <a:avLst/>
                <a:gdLst>
                  <a:gd name="connsiteX0" fmla="*/ 2 w 245134"/>
                  <a:gd name="connsiteY0" fmla="*/ 4 h 815993"/>
                  <a:gd name="connsiteX1" fmla="*/ 101602 w 245134"/>
                  <a:gd name="connsiteY1" fmla="*/ 206379 h 815993"/>
                  <a:gd name="connsiteX2" fmla="*/ 149227 w 245134"/>
                  <a:gd name="connsiteY2" fmla="*/ 231779 h 815993"/>
                  <a:gd name="connsiteX3" fmla="*/ 155577 w 245134"/>
                  <a:gd name="connsiteY3" fmla="*/ 323854 h 815993"/>
                  <a:gd name="connsiteX4" fmla="*/ 203202 w 245134"/>
                  <a:gd name="connsiteY4" fmla="*/ 406404 h 815993"/>
                  <a:gd name="connsiteX5" fmla="*/ 231777 w 245134"/>
                  <a:gd name="connsiteY5" fmla="*/ 527054 h 815993"/>
                  <a:gd name="connsiteX6" fmla="*/ 244477 w 245134"/>
                  <a:gd name="connsiteY6" fmla="*/ 485779 h 815993"/>
                  <a:gd name="connsiteX7" fmla="*/ 212727 w 245134"/>
                  <a:gd name="connsiteY7" fmla="*/ 815979 h 815993"/>
                  <a:gd name="connsiteX8" fmla="*/ 238127 w 245134"/>
                  <a:gd name="connsiteY8" fmla="*/ 498479 h 815993"/>
                  <a:gd name="connsiteX9" fmla="*/ 142877 w 245134"/>
                  <a:gd name="connsiteY9" fmla="*/ 307979 h 815993"/>
                  <a:gd name="connsiteX10" fmla="*/ 104777 w 245134"/>
                  <a:gd name="connsiteY10" fmla="*/ 212729 h 815993"/>
                  <a:gd name="connsiteX11" fmla="*/ 2 w 245134"/>
                  <a:gd name="connsiteY11" fmla="*/ 4 h 8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34" h="815993">
                    <a:moveTo>
                      <a:pt x="2" y="4"/>
                    </a:moveTo>
                    <a:cubicBezTo>
                      <a:pt x="-527" y="-1054"/>
                      <a:pt x="76731" y="167750"/>
                      <a:pt x="101602" y="206379"/>
                    </a:cubicBezTo>
                    <a:cubicBezTo>
                      <a:pt x="126473" y="245008"/>
                      <a:pt x="140231" y="212200"/>
                      <a:pt x="149227" y="231779"/>
                    </a:cubicBezTo>
                    <a:cubicBezTo>
                      <a:pt x="158223" y="251358"/>
                      <a:pt x="146581" y="294750"/>
                      <a:pt x="155577" y="323854"/>
                    </a:cubicBezTo>
                    <a:cubicBezTo>
                      <a:pt x="164573" y="352958"/>
                      <a:pt x="190502" y="372537"/>
                      <a:pt x="203202" y="406404"/>
                    </a:cubicBezTo>
                    <a:cubicBezTo>
                      <a:pt x="215902" y="440271"/>
                      <a:pt x="224898" y="513825"/>
                      <a:pt x="231777" y="527054"/>
                    </a:cubicBezTo>
                    <a:cubicBezTo>
                      <a:pt x="238656" y="540283"/>
                      <a:pt x="247652" y="437625"/>
                      <a:pt x="244477" y="485779"/>
                    </a:cubicBezTo>
                    <a:cubicBezTo>
                      <a:pt x="241302" y="533933"/>
                      <a:pt x="213785" y="813862"/>
                      <a:pt x="212727" y="815979"/>
                    </a:cubicBezTo>
                    <a:cubicBezTo>
                      <a:pt x="211669" y="818096"/>
                      <a:pt x="249769" y="583146"/>
                      <a:pt x="238127" y="498479"/>
                    </a:cubicBezTo>
                    <a:cubicBezTo>
                      <a:pt x="226485" y="413812"/>
                      <a:pt x="165102" y="355604"/>
                      <a:pt x="142877" y="307979"/>
                    </a:cubicBezTo>
                    <a:cubicBezTo>
                      <a:pt x="120652" y="260354"/>
                      <a:pt x="124356" y="262471"/>
                      <a:pt x="104777" y="212729"/>
                    </a:cubicBezTo>
                    <a:cubicBezTo>
                      <a:pt x="85198" y="162987"/>
                      <a:pt x="531" y="1062"/>
                      <a:pt x="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017C51EA-7E4B-E5C3-959F-572E2E9A33C2}"/>
                  </a:ext>
                </a:extLst>
              </p:cNvPr>
              <p:cNvSpPr/>
              <p:nvPr/>
            </p:nvSpPr>
            <p:spPr>
              <a:xfrm>
                <a:off x="8528011" y="5826103"/>
                <a:ext cx="73145" cy="416803"/>
              </a:xfrm>
              <a:custGeom>
                <a:avLst/>
                <a:gdLst>
                  <a:gd name="connsiteX0" fmla="*/ 39 w 73145"/>
                  <a:gd name="connsiteY0" fmla="*/ 22 h 416803"/>
                  <a:gd name="connsiteX1" fmla="*/ 57189 w 73145"/>
                  <a:gd name="connsiteY1" fmla="*/ 276247 h 416803"/>
                  <a:gd name="connsiteX2" fmla="*/ 73064 w 73145"/>
                  <a:gd name="connsiteY2" fmla="*/ 415947 h 416803"/>
                  <a:gd name="connsiteX3" fmla="*/ 63539 w 73145"/>
                  <a:gd name="connsiteY3" fmla="*/ 215922 h 416803"/>
                  <a:gd name="connsiteX4" fmla="*/ 66714 w 73145"/>
                  <a:gd name="connsiteY4" fmla="*/ 260372 h 416803"/>
                  <a:gd name="connsiteX5" fmla="*/ 39 w 73145"/>
                  <a:gd name="connsiteY5" fmla="*/ 22 h 41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45" h="416803">
                    <a:moveTo>
                      <a:pt x="39" y="22"/>
                    </a:moveTo>
                    <a:cubicBezTo>
                      <a:pt x="-1549" y="2668"/>
                      <a:pt x="45018" y="206926"/>
                      <a:pt x="57189" y="276247"/>
                    </a:cubicBezTo>
                    <a:cubicBezTo>
                      <a:pt x="69360" y="345568"/>
                      <a:pt x="72006" y="426001"/>
                      <a:pt x="73064" y="415947"/>
                    </a:cubicBezTo>
                    <a:cubicBezTo>
                      <a:pt x="74122" y="405893"/>
                      <a:pt x="64597" y="241851"/>
                      <a:pt x="63539" y="215922"/>
                    </a:cubicBezTo>
                    <a:cubicBezTo>
                      <a:pt x="62481" y="189993"/>
                      <a:pt x="75181" y="288947"/>
                      <a:pt x="66714" y="260372"/>
                    </a:cubicBezTo>
                    <a:cubicBezTo>
                      <a:pt x="58247" y="231797"/>
                      <a:pt x="1627" y="-2624"/>
                      <a:pt x="39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F29E5FC2-3182-118A-BE98-35E4F6CC8E9F}"/>
                  </a:ext>
                </a:extLst>
              </p:cNvPr>
              <p:cNvSpPr/>
              <p:nvPr/>
            </p:nvSpPr>
            <p:spPr>
              <a:xfrm>
                <a:off x="8540676" y="5984816"/>
                <a:ext cx="66850" cy="292183"/>
              </a:xfrm>
              <a:custGeom>
                <a:avLst/>
                <a:gdLst>
                  <a:gd name="connsiteX0" fmla="*/ 44524 w 66850"/>
                  <a:gd name="connsiteY0" fmla="*/ 59 h 292183"/>
                  <a:gd name="connsiteX1" fmla="*/ 15949 w 66850"/>
                  <a:gd name="connsiteY1" fmla="*/ 101659 h 292183"/>
                  <a:gd name="connsiteX2" fmla="*/ 66749 w 66850"/>
                  <a:gd name="connsiteY2" fmla="*/ 292159 h 292183"/>
                  <a:gd name="connsiteX3" fmla="*/ 74 w 66850"/>
                  <a:gd name="connsiteY3" fmla="*/ 114359 h 292183"/>
                  <a:gd name="connsiteX4" fmla="*/ 44524 w 66850"/>
                  <a:gd name="connsiteY4" fmla="*/ 59 h 29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50" h="292183">
                    <a:moveTo>
                      <a:pt x="44524" y="59"/>
                    </a:moveTo>
                    <a:cubicBezTo>
                      <a:pt x="47170" y="-2058"/>
                      <a:pt x="12245" y="52976"/>
                      <a:pt x="15949" y="101659"/>
                    </a:cubicBezTo>
                    <a:cubicBezTo>
                      <a:pt x="19653" y="150342"/>
                      <a:pt x="69395" y="290042"/>
                      <a:pt x="66749" y="292159"/>
                    </a:cubicBezTo>
                    <a:cubicBezTo>
                      <a:pt x="64103" y="294276"/>
                      <a:pt x="2191" y="159867"/>
                      <a:pt x="74" y="114359"/>
                    </a:cubicBezTo>
                    <a:cubicBezTo>
                      <a:pt x="-2043" y="68851"/>
                      <a:pt x="41878" y="2176"/>
                      <a:pt x="44524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4BF0C4BB-FE44-EEEA-6025-4DFF9E06ED71}"/>
                  </a:ext>
                </a:extLst>
              </p:cNvPr>
              <p:cNvSpPr/>
              <p:nvPr/>
            </p:nvSpPr>
            <p:spPr>
              <a:xfrm>
                <a:off x="8693110" y="5949149"/>
                <a:ext cx="12878" cy="266119"/>
              </a:xfrm>
              <a:custGeom>
                <a:avLst/>
                <a:gdLst>
                  <a:gd name="connsiteX0" fmla="*/ 6390 w 12878"/>
                  <a:gd name="connsiteY0" fmla="*/ 3976 h 266119"/>
                  <a:gd name="connsiteX1" fmla="*/ 12740 w 12878"/>
                  <a:gd name="connsiteY1" fmla="*/ 264326 h 266119"/>
                  <a:gd name="connsiteX2" fmla="*/ 40 w 12878"/>
                  <a:gd name="connsiteY2" fmla="*/ 115101 h 266119"/>
                  <a:gd name="connsiteX3" fmla="*/ 6390 w 12878"/>
                  <a:gd name="connsiteY3" fmla="*/ 3976 h 26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" h="266119">
                    <a:moveTo>
                      <a:pt x="6390" y="3976"/>
                    </a:moveTo>
                    <a:cubicBezTo>
                      <a:pt x="8507" y="28847"/>
                      <a:pt x="13798" y="245805"/>
                      <a:pt x="12740" y="264326"/>
                    </a:cubicBezTo>
                    <a:cubicBezTo>
                      <a:pt x="11682" y="282847"/>
                      <a:pt x="569" y="152672"/>
                      <a:pt x="40" y="115101"/>
                    </a:cubicBezTo>
                    <a:cubicBezTo>
                      <a:pt x="-489" y="77530"/>
                      <a:pt x="4273" y="-20895"/>
                      <a:pt x="6390" y="39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0B497911-EF0C-A707-CCF6-DA04181BD6F8}"/>
                  </a:ext>
                </a:extLst>
              </p:cNvPr>
              <p:cNvSpPr/>
              <p:nvPr/>
            </p:nvSpPr>
            <p:spPr>
              <a:xfrm>
                <a:off x="8717360" y="5939619"/>
                <a:ext cx="10738" cy="301611"/>
              </a:xfrm>
              <a:custGeom>
                <a:avLst/>
                <a:gdLst>
                  <a:gd name="connsiteX0" fmla="*/ 1190 w 10738"/>
                  <a:gd name="connsiteY0" fmla="*/ 3981 h 301611"/>
                  <a:gd name="connsiteX1" fmla="*/ 1190 w 10738"/>
                  <a:gd name="connsiteY1" fmla="*/ 299256 h 301611"/>
                  <a:gd name="connsiteX2" fmla="*/ 10715 w 10738"/>
                  <a:gd name="connsiteY2" fmla="*/ 137331 h 301611"/>
                  <a:gd name="connsiteX3" fmla="*/ 1190 w 10738"/>
                  <a:gd name="connsiteY3" fmla="*/ 3981 h 30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8" h="301611">
                    <a:moveTo>
                      <a:pt x="1190" y="3981"/>
                    </a:moveTo>
                    <a:cubicBezTo>
                      <a:pt x="-397" y="30968"/>
                      <a:pt x="-397" y="277031"/>
                      <a:pt x="1190" y="299256"/>
                    </a:cubicBezTo>
                    <a:cubicBezTo>
                      <a:pt x="2777" y="321481"/>
                      <a:pt x="11244" y="180193"/>
                      <a:pt x="10715" y="137331"/>
                    </a:cubicBezTo>
                    <a:cubicBezTo>
                      <a:pt x="10186" y="94469"/>
                      <a:pt x="2777" y="-23006"/>
                      <a:pt x="1190" y="39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40E96A15-FFEE-11EE-E305-427FA2B5B64E}"/>
                  </a:ext>
                </a:extLst>
              </p:cNvPr>
              <p:cNvSpPr/>
              <p:nvPr/>
            </p:nvSpPr>
            <p:spPr>
              <a:xfrm>
                <a:off x="8536027" y="6146871"/>
                <a:ext cx="139437" cy="227025"/>
              </a:xfrm>
              <a:custGeom>
                <a:avLst/>
                <a:gdLst>
                  <a:gd name="connsiteX0" fmla="*/ 138073 w 139437"/>
                  <a:gd name="connsiteY0" fmla="*/ 3104 h 227025"/>
                  <a:gd name="connsiteX1" fmla="*/ 1548 w 139437"/>
                  <a:gd name="connsiteY1" fmla="*/ 225354 h 227025"/>
                  <a:gd name="connsiteX2" fmla="*/ 68223 w 139437"/>
                  <a:gd name="connsiteY2" fmla="*/ 101529 h 227025"/>
                  <a:gd name="connsiteX3" fmla="*/ 138073 w 139437"/>
                  <a:gd name="connsiteY3" fmla="*/ 3104 h 22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37" h="227025">
                    <a:moveTo>
                      <a:pt x="138073" y="3104"/>
                    </a:moveTo>
                    <a:cubicBezTo>
                      <a:pt x="126961" y="23741"/>
                      <a:pt x="13190" y="208950"/>
                      <a:pt x="1548" y="225354"/>
                    </a:cubicBezTo>
                    <a:cubicBezTo>
                      <a:pt x="-10094" y="241758"/>
                      <a:pt x="47056" y="132750"/>
                      <a:pt x="68223" y="101529"/>
                    </a:cubicBezTo>
                    <a:cubicBezTo>
                      <a:pt x="89390" y="70308"/>
                      <a:pt x="149185" y="-17533"/>
                      <a:pt x="138073" y="31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4B14C488-75B2-EF64-786E-76076951F875}"/>
                  </a:ext>
                </a:extLst>
              </p:cNvPr>
              <p:cNvSpPr/>
              <p:nvPr/>
            </p:nvSpPr>
            <p:spPr>
              <a:xfrm>
                <a:off x="8562858" y="6165827"/>
                <a:ext cx="139817" cy="289014"/>
              </a:xfrm>
              <a:custGeom>
                <a:avLst/>
                <a:gdLst>
                  <a:gd name="connsiteX0" fmla="*/ 139817 w 139817"/>
                  <a:gd name="connsiteY0" fmla="*/ 23 h 289014"/>
                  <a:gd name="connsiteX1" fmla="*/ 9642 w 139817"/>
                  <a:gd name="connsiteY1" fmla="*/ 187348 h 289014"/>
                  <a:gd name="connsiteX2" fmla="*/ 9642 w 139817"/>
                  <a:gd name="connsiteY2" fmla="*/ 288948 h 289014"/>
                  <a:gd name="connsiteX3" fmla="*/ 9642 w 139817"/>
                  <a:gd name="connsiteY3" fmla="*/ 200048 h 289014"/>
                  <a:gd name="connsiteX4" fmla="*/ 139817 w 139817"/>
                  <a:gd name="connsiteY4" fmla="*/ 23 h 2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17" h="289014">
                    <a:moveTo>
                      <a:pt x="139817" y="23"/>
                    </a:moveTo>
                    <a:cubicBezTo>
                      <a:pt x="139817" y="-2094"/>
                      <a:pt x="31338" y="139194"/>
                      <a:pt x="9642" y="187348"/>
                    </a:cubicBezTo>
                    <a:cubicBezTo>
                      <a:pt x="-12054" y="235502"/>
                      <a:pt x="9642" y="288948"/>
                      <a:pt x="9642" y="288948"/>
                    </a:cubicBezTo>
                    <a:cubicBezTo>
                      <a:pt x="9642" y="291065"/>
                      <a:pt x="-9937" y="242381"/>
                      <a:pt x="9642" y="200048"/>
                    </a:cubicBezTo>
                    <a:cubicBezTo>
                      <a:pt x="29221" y="157715"/>
                      <a:pt x="139817" y="2140"/>
                      <a:pt x="139817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9D825B78-E764-6808-51DD-7E228C8C3DEC}"/>
                  </a:ext>
                </a:extLst>
              </p:cNvPr>
              <p:cNvSpPr/>
              <p:nvPr/>
            </p:nvSpPr>
            <p:spPr>
              <a:xfrm>
                <a:off x="8640083" y="6201832"/>
                <a:ext cx="130022" cy="220503"/>
              </a:xfrm>
              <a:custGeom>
                <a:avLst/>
                <a:gdLst>
                  <a:gd name="connsiteX0" fmla="*/ 129267 w 130022"/>
                  <a:gd name="connsiteY0" fmla="*/ 2118 h 220503"/>
                  <a:gd name="connsiteX1" fmla="*/ 2267 w 130022"/>
                  <a:gd name="connsiteY1" fmla="*/ 218018 h 220503"/>
                  <a:gd name="connsiteX2" fmla="*/ 53067 w 130022"/>
                  <a:gd name="connsiteY2" fmla="*/ 113243 h 220503"/>
                  <a:gd name="connsiteX3" fmla="*/ 129267 w 130022"/>
                  <a:gd name="connsiteY3" fmla="*/ 2118 h 22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22" h="220503">
                    <a:moveTo>
                      <a:pt x="129267" y="2118"/>
                    </a:moveTo>
                    <a:cubicBezTo>
                      <a:pt x="120800" y="19580"/>
                      <a:pt x="14967" y="199497"/>
                      <a:pt x="2267" y="218018"/>
                    </a:cubicBezTo>
                    <a:cubicBezTo>
                      <a:pt x="-10433" y="236539"/>
                      <a:pt x="33488" y="146581"/>
                      <a:pt x="53067" y="113243"/>
                    </a:cubicBezTo>
                    <a:cubicBezTo>
                      <a:pt x="72646" y="79906"/>
                      <a:pt x="137734" y="-15344"/>
                      <a:pt x="129267" y="21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CC3322F2-0B9D-23A9-9DE3-35036552A2C3}"/>
                  </a:ext>
                </a:extLst>
              </p:cNvPr>
              <p:cNvSpPr/>
              <p:nvPr/>
            </p:nvSpPr>
            <p:spPr>
              <a:xfrm>
                <a:off x="8518364" y="6388093"/>
                <a:ext cx="160568" cy="37092"/>
              </a:xfrm>
              <a:custGeom>
                <a:avLst/>
                <a:gdLst>
                  <a:gd name="connsiteX0" fmla="*/ 161 w 160568"/>
                  <a:gd name="connsiteY0" fmla="*/ 7 h 37092"/>
                  <a:gd name="connsiteX1" fmla="*/ 152561 w 160568"/>
                  <a:gd name="connsiteY1" fmla="*/ 31757 h 37092"/>
                  <a:gd name="connsiteX2" fmla="*/ 123986 w 160568"/>
                  <a:gd name="connsiteY2" fmla="*/ 34932 h 37092"/>
                  <a:gd name="connsiteX3" fmla="*/ 161 w 160568"/>
                  <a:gd name="connsiteY3" fmla="*/ 7 h 3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68" h="37092">
                    <a:moveTo>
                      <a:pt x="161" y="7"/>
                    </a:moveTo>
                    <a:cubicBezTo>
                      <a:pt x="4924" y="-522"/>
                      <a:pt x="131924" y="25936"/>
                      <a:pt x="152561" y="31757"/>
                    </a:cubicBezTo>
                    <a:cubicBezTo>
                      <a:pt x="173198" y="37578"/>
                      <a:pt x="150444" y="38636"/>
                      <a:pt x="123986" y="34932"/>
                    </a:cubicBezTo>
                    <a:cubicBezTo>
                      <a:pt x="97528" y="31228"/>
                      <a:pt x="-4602" y="536"/>
                      <a:pt x="161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131174AB-DECE-E454-81B0-7283334526CD}"/>
                  </a:ext>
                </a:extLst>
              </p:cNvPr>
              <p:cNvSpPr/>
              <p:nvPr/>
            </p:nvSpPr>
            <p:spPr>
              <a:xfrm>
                <a:off x="8499235" y="6324292"/>
                <a:ext cx="89338" cy="222570"/>
              </a:xfrm>
              <a:custGeom>
                <a:avLst/>
                <a:gdLst>
                  <a:gd name="connsiteX0" fmla="*/ 76440 w 89338"/>
                  <a:gd name="connsiteY0" fmla="*/ 308 h 222570"/>
                  <a:gd name="connsiteX1" fmla="*/ 70090 w 89338"/>
                  <a:gd name="connsiteY1" fmla="*/ 95558 h 222570"/>
                  <a:gd name="connsiteX2" fmla="*/ 60565 w 89338"/>
                  <a:gd name="connsiteY2" fmla="*/ 136833 h 222570"/>
                  <a:gd name="connsiteX3" fmla="*/ 240 w 89338"/>
                  <a:gd name="connsiteY3" fmla="*/ 222558 h 222570"/>
                  <a:gd name="connsiteX4" fmla="*/ 85965 w 89338"/>
                  <a:gd name="connsiteY4" fmla="*/ 130483 h 222570"/>
                  <a:gd name="connsiteX5" fmla="*/ 76440 w 89338"/>
                  <a:gd name="connsiteY5" fmla="*/ 308 h 2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38" h="222570">
                    <a:moveTo>
                      <a:pt x="76440" y="308"/>
                    </a:moveTo>
                    <a:cubicBezTo>
                      <a:pt x="73794" y="-5513"/>
                      <a:pt x="72736" y="72804"/>
                      <a:pt x="70090" y="95558"/>
                    </a:cubicBezTo>
                    <a:cubicBezTo>
                      <a:pt x="67444" y="118312"/>
                      <a:pt x="72207" y="115666"/>
                      <a:pt x="60565" y="136833"/>
                    </a:cubicBezTo>
                    <a:cubicBezTo>
                      <a:pt x="48923" y="158000"/>
                      <a:pt x="-3993" y="223616"/>
                      <a:pt x="240" y="222558"/>
                    </a:cubicBezTo>
                    <a:cubicBezTo>
                      <a:pt x="4473" y="221500"/>
                      <a:pt x="75382" y="163291"/>
                      <a:pt x="85965" y="130483"/>
                    </a:cubicBezTo>
                    <a:cubicBezTo>
                      <a:pt x="96548" y="97675"/>
                      <a:pt x="79086" y="6129"/>
                      <a:pt x="76440" y="3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BCC3252A-42E3-4126-903C-531711710490}"/>
                  </a:ext>
                </a:extLst>
              </p:cNvPr>
              <p:cNvSpPr/>
              <p:nvPr/>
            </p:nvSpPr>
            <p:spPr>
              <a:xfrm>
                <a:off x="8473604" y="6327658"/>
                <a:ext cx="81678" cy="231964"/>
              </a:xfrm>
              <a:custGeom>
                <a:avLst/>
                <a:gdLst>
                  <a:gd name="connsiteX0" fmla="*/ 60796 w 81678"/>
                  <a:gd name="connsiteY0" fmla="*/ 117 h 231964"/>
                  <a:gd name="connsiteX1" fmla="*/ 73496 w 81678"/>
                  <a:gd name="connsiteY1" fmla="*/ 104892 h 231964"/>
                  <a:gd name="connsiteX2" fmla="*/ 48096 w 81678"/>
                  <a:gd name="connsiteY2" fmla="*/ 142992 h 231964"/>
                  <a:gd name="connsiteX3" fmla="*/ 471 w 81678"/>
                  <a:gd name="connsiteY3" fmla="*/ 231892 h 231964"/>
                  <a:gd name="connsiteX4" fmla="*/ 79846 w 81678"/>
                  <a:gd name="connsiteY4" fmla="*/ 127117 h 231964"/>
                  <a:gd name="connsiteX5" fmla="*/ 60796 w 81678"/>
                  <a:gd name="connsiteY5" fmla="*/ 117 h 23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78" h="231964">
                    <a:moveTo>
                      <a:pt x="60796" y="117"/>
                    </a:moveTo>
                    <a:cubicBezTo>
                      <a:pt x="59738" y="-3587"/>
                      <a:pt x="75613" y="81079"/>
                      <a:pt x="73496" y="104892"/>
                    </a:cubicBezTo>
                    <a:cubicBezTo>
                      <a:pt x="71379" y="128705"/>
                      <a:pt x="60267" y="121825"/>
                      <a:pt x="48096" y="142992"/>
                    </a:cubicBezTo>
                    <a:cubicBezTo>
                      <a:pt x="35925" y="164159"/>
                      <a:pt x="-4821" y="234538"/>
                      <a:pt x="471" y="231892"/>
                    </a:cubicBezTo>
                    <a:cubicBezTo>
                      <a:pt x="5763" y="229246"/>
                      <a:pt x="70850" y="160984"/>
                      <a:pt x="79846" y="127117"/>
                    </a:cubicBezTo>
                    <a:cubicBezTo>
                      <a:pt x="88842" y="93250"/>
                      <a:pt x="61854" y="3821"/>
                      <a:pt x="60796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BC4A11CB-748E-2018-819F-E11055ACBAC1}"/>
                  </a:ext>
                </a:extLst>
              </p:cNvPr>
              <p:cNvSpPr/>
              <p:nvPr/>
            </p:nvSpPr>
            <p:spPr>
              <a:xfrm>
                <a:off x="8759315" y="6049674"/>
                <a:ext cx="22745" cy="476748"/>
              </a:xfrm>
              <a:custGeom>
                <a:avLst/>
                <a:gdLst>
                  <a:gd name="connsiteX0" fmla="*/ 22735 w 22745"/>
                  <a:gd name="connsiteY0" fmla="*/ 5051 h 476748"/>
                  <a:gd name="connsiteX1" fmla="*/ 510 w 22745"/>
                  <a:gd name="connsiteY1" fmla="*/ 452726 h 476748"/>
                  <a:gd name="connsiteX2" fmla="*/ 6860 w 22745"/>
                  <a:gd name="connsiteY2" fmla="*/ 395576 h 476748"/>
                  <a:gd name="connsiteX3" fmla="*/ 3685 w 22745"/>
                  <a:gd name="connsiteY3" fmla="*/ 220951 h 476748"/>
                  <a:gd name="connsiteX4" fmla="*/ 22735 w 22745"/>
                  <a:gd name="connsiteY4" fmla="*/ 5051 h 4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45" h="476748">
                    <a:moveTo>
                      <a:pt x="22735" y="5051"/>
                    </a:moveTo>
                    <a:cubicBezTo>
                      <a:pt x="22206" y="43680"/>
                      <a:pt x="3156" y="387639"/>
                      <a:pt x="510" y="452726"/>
                    </a:cubicBezTo>
                    <a:cubicBezTo>
                      <a:pt x="-2136" y="517813"/>
                      <a:pt x="6331" y="434205"/>
                      <a:pt x="6860" y="395576"/>
                    </a:cubicBezTo>
                    <a:cubicBezTo>
                      <a:pt x="7389" y="356947"/>
                      <a:pt x="3685" y="281805"/>
                      <a:pt x="3685" y="220951"/>
                    </a:cubicBezTo>
                    <a:cubicBezTo>
                      <a:pt x="3685" y="160097"/>
                      <a:pt x="23264" y="-33578"/>
                      <a:pt x="22735" y="5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 1247">
                <a:extLst>
                  <a:ext uri="{FF2B5EF4-FFF2-40B4-BE49-F238E27FC236}">
                    <a16:creationId xmlns:a16="http://schemas.microsoft.com/office/drawing/2014/main" id="{2D5B9027-C6B9-7747-DFD7-062DED6B15DC}"/>
                  </a:ext>
                </a:extLst>
              </p:cNvPr>
              <p:cNvSpPr/>
              <p:nvPr/>
            </p:nvSpPr>
            <p:spPr>
              <a:xfrm>
                <a:off x="8651454" y="6508596"/>
                <a:ext cx="124539" cy="214331"/>
              </a:xfrm>
              <a:custGeom>
                <a:avLst/>
                <a:gdLst>
                  <a:gd name="connsiteX0" fmla="*/ 121071 w 124539"/>
                  <a:gd name="connsiteY0" fmla="*/ 3329 h 214331"/>
                  <a:gd name="connsiteX1" fmla="*/ 421 w 124539"/>
                  <a:gd name="connsiteY1" fmla="*/ 212879 h 214331"/>
                  <a:gd name="connsiteX2" fmla="*/ 82971 w 124539"/>
                  <a:gd name="connsiteY2" fmla="*/ 92229 h 214331"/>
                  <a:gd name="connsiteX3" fmla="*/ 121071 w 124539"/>
                  <a:gd name="connsiteY3" fmla="*/ 3329 h 21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39" h="214331">
                    <a:moveTo>
                      <a:pt x="121071" y="3329"/>
                    </a:moveTo>
                    <a:cubicBezTo>
                      <a:pt x="107313" y="23437"/>
                      <a:pt x="6771" y="198062"/>
                      <a:pt x="421" y="212879"/>
                    </a:cubicBezTo>
                    <a:cubicBezTo>
                      <a:pt x="-5929" y="227696"/>
                      <a:pt x="61275" y="125037"/>
                      <a:pt x="82971" y="92229"/>
                    </a:cubicBezTo>
                    <a:cubicBezTo>
                      <a:pt x="104667" y="59421"/>
                      <a:pt x="134829" y="-16779"/>
                      <a:pt x="121071" y="33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 1248">
                <a:extLst>
                  <a:ext uri="{FF2B5EF4-FFF2-40B4-BE49-F238E27FC236}">
                    <a16:creationId xmlns:a16="http://schemas.microsoft.com/office/drawing/2014/main" id="{D0294877-2AD3-492D-041A-729BA5FF5BA1}"/>
                  </a:ext>
                </a:extLst>
              </p:cNvPr>
              <p:cNvSpPr/>
              <p:nvPr/>
            </p:nvSpPr>
            <p:spPr>
              <a:xfrm>
                <a:off x="8644786" y="6503672"/>
                <a:ext cx="107215" cy="210721"/>
              </a:xfrm>
              <a:custGeom>
                <a:avLst/>
                <a:gdLst>
                  <a:gd name="connsiteX0" fmla="*/ 105514 w 107215"/>
                  <a:gd name="connsiteY0" fmla="*/ 1903 h 210721"/>
                  <a:gd name="connsiteX1" fmla="*/ 739 w 107215"/>
                  <a:gd name="connsiteY1" fmla="*/ 208278 h 210721"/>
                  <a:gd name="connsiteX2" fmla="*/ 61064 w 107215"/>
                  <a:gd name="connsiteY2" fmla="*/ 109853 h 210721"/>
                  <a:gd name="connsiteX3" fmla="*/ 105514 w 107215"/>
                  <a:gd name="connsiteY3" fmla="*/ 1903 h 21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15" h="210721">
                    <a:moveTo>
                      <a:pt x="105514" y="1903"/>
                    </a:moveTo>
                    <a:cubicBezTo>
                      <a:pt x="95460" y="18307"/>
                      <a:pt x="8147" y="190286"/>
                      <a:pt x="739" y="208278"/>
                    </a:cubicBezTo>
                    <a:cubicBezTo>
                      <a:pt x="-6669" y="226270"/>
                      <a:pt x="43602" y="140015"/>
                      <a:pt x="61064" y="109853"/>
                    </a:cubicBezTo>
                    <a:cubicBezTo>
                      <a:pt x="78526" y="79691"/>
                      <a:pt x="115568" y="-14501"/>
                      <a:pt x="105514" y="19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 1249">
                <a:extLst>
                  <a:ext uri="{FF2B5EF4-FFF2-40B4-BE49-F238E27FC236}">
                    <a16:creationId xmlns:a16="http://schemas.microsoft.com/office/drawing/2014/main" id="{6DB7B14B-5B88-5B57-A9D0-70215965EB8C}"/>
                  </a:ext>
                </a:extLst>
              </p:cNvPr>
              <p:cNvSpPr/>
              <p:nvPr/>
            </p:nvSpPr>
            <p:spPr>
              <a:xfrm>
                <a:off x="8597481" y="6353299"/>
                <a:ext cx="155086" cy="382028"/>
              </a:xfrm>
              <a:custGeom>
                <a:avLst/>
                <a:gdLst>
                  <a:gd name="connsiteX0" fmla="*/ 152819 w 155086"/>
                  <a:gd name="connsiteY0" fmla="*/ 3051 h 382028"/>
                  <a:gd name="connsiteX1" fmla="*/ 25819 w 155086"/>
                  <a:gd name="connsiteY1" fmla="*/ 285626 h 382028"/>
                  <a:gd name="connsiteX2" fmla="*/ 3594 w 155086"/>
                  <a:gd name="connsiteY2" fmla="*/ 323726 h 382028"/>
                  <a:gd name="connsiteX3" fmla="*/ 13119 w 155086"/>
                  <a:gd name="connsiteY3" fmla="*/ 352301 h 382028"/>
                  <a:gd name="connsiteX4" fmla="*/ 63919 w 155086"/>
                  <a:gd name="connsiteY4" fmla="*/ 358651 h 382028"/>
                  <a:gd name="connsiteX5" fmla="*/ 419 w 155086"/>
                  <a:gd name="connsiteY5" fmla="*/ 368176 h 382028"/>
                  <a:gd name="connsiteX6" fmla="*/ 102019 w 155086"/>
                  <a:gd name="connsiteY6" fmla="*/ 149101 h 382028"/>
                  <a:gd name="connsiteX7" fmla="*/ 152819 w 155086"/>
                  <a:gd name="connsiteY7" fmla="*/ 3051 h 38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86" h="382028">
                    <a:moveTo>
                      <a:pt x="152819" y="3051"/>
                    </a:moveTo>
                    <a:cubicBezTo>
                      <a:pt x="140119" y="25805"/>
                      <a:pt x="50690" y="232180"/>
                      <a:pt x="25819" y="285626"/>
                    </a:cubicBezTo>
                    <a:cubicBezTo>
                      <a:pt x="948" y="339072"/>
                      <a:pt x="5711" y="312614"/>
                      <a:pt x="3594" y="323726"/>
                    </a:cubicBezTo>
                    <a:cubicBezTo>
                      <a:pt x="1477" y="334838"/>
                      <a:pt x="3065" y="346480"/>
                      <a:pt x="13119" y="352301"/>
                    </a:cubicBezTo>
                    <a:cubicBezTo>
                      <a:pt x="23173" y="358122"/>
                      <a:pt x="66036" y="356005"/>
                      <a:pt x="63919" y="358651"/>
                    </a:cubicBezTo>
                    <a:cubicBezTo>
                      <a:pt x="61802" y="361297"/>
                      <a:pt x="-5931" y="403101"/>
                      <a:pt x="419" y="368176"/>
                    </a:cubicBezTo>
                    <a:cubicBezTo>
                      <a:pt x="6769" y="333251"/>
                      <a:pt x="82440" y="207838"/>
                      <a:pt x="102019" y="149101"/>
                    </a:cubicBezTo>
                    <a:cubicBezTo>
                      <a:pt x="121598" y="90364"/>
                      <a:pt x="165519" y="-19703"/>
                      <a:pt x="152819" y="3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 1250">
                <a:extLst>
                  <a:ext uri="{FF2B5EF4-FFF2-40B4-BE49-F238E27FC236}">
                    <a16:creationId xmlns:a16="http://schemas.microsoft.com/office/drawing/2014/main" id="{48BFC12C-A5CF-3195-DDF3-67300051A7B9}"/>
                  </a:ext>
                </a:extLst>
              </p:cNvPr>
              <p:cNvSpPr/>
              <p:nvPr/>
            </p:nvSpPr>
            <p:spPr>
              <a:xfrm>
                <a:off x="8534207" y="6325113"/>
                <a:ext cx="229413" cy="455139"/>
              </a:xfrm>
              <a:custGeom>
                <a:avLst/>
                <a:gdLst>
                  <a:gd name="connsiteX0" fmla="*/ 228793 w 229413"/>
                  <a:gd name="connsiteY0" fmla="*/ 2662 h 455139"/>
                  <a:gd name="connsiteX1" fmla="*/ 41468 w 229413"/>
                  <a:gd name="connsiteY1" fmla="*/ 361437 h 455139"/>
                  <a:gd name="connsiteX2" fmla="*/ 3368 w 229413"/>
                  <a:gd name="connsiteY2" fmla="*/ 447162 h 455139"/>
                  <a:gd name="connsiteX3" fmla="*/ 98618 w 229413"/>
                  <a:gd name="connsiteY3" fmla="*/ 209037 h 455139"/>
                  <a:gd name="connsiteX4" fmla="*/ 228793 w 229413"/>
                  <a:gd name="connsiteY4" fmla="*/ 2662 h 45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13" h="455139">
                    <a:moveTo>
                      <a:pt x="228793" y="2662"/>
                    </a:moveTo>
                    <a:cubicBezTo>
                      <a:pt x="219268" y="28062"/>
                      <a:pt x="79039" y="287354"/>
                      <a:pt x="41468" y="361437"/>
                    </a:cubicBezTo>
                    <a:cubicBezTo>
                      <a:pt x="3897" y="435520"/>
                      <a:pt x="-6157" y="472562"/>
                      <a:pt x="3368" y="447162"/>
                    </a:cubicBezTo>
                    <a:cubicBezTo>
                      <a:pt x="12893" y="421762"/>
                      <a:pt x="61576" y="277829"/>
                      <a:pt x="98618" y="209037"/>
                    </a:cubicBezTo>
                    <a:cubicBezTo>
                      <a:pt x="135660" y="140245"/>
                      <a:pt x="238318" y="-22738"/>
                      <a:pt x="228793" y="26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 1251">
                <a:extLst>
                  <a:ext uri="{FF2B5EF4-FFF2-40B4-BE49-F238E27FC236}">
                    <a16:creationId xmlns:a16="http://schemas.microsoft.com/office/drawing/2014/main" id="{9FEDDC6E-7FD4-51F9-2C73-1208E8D15D0C}"/>
                  </a:ext>
                </a:extLst>
              </p:cNvPr>
              <p:cNvSpPr/>
              <p:nvPr/>
            </p:nvSpPr>
            <p:spPr>
              <a:xfrm>
                <a:off x="8400460" y="6743645"/>
                <a:ext cx="165697" cy="330429"/>
              </a:xfrm>
              <a:custGeom>
                <a:avLst/>
                <a:gdLst>
                  <a:gd name="connsiteX0" fmla="*/ 165690 w 165697"/>
                  <a:gd name="connsiteY0" fmla="*/ 55 h 330429"/>
                  <a:gd name="connsiteX1" fmla="*/ 111715 w 165697"/>
                  <a:gd name="connsiteY1" fmla="*/ 142930 h 330429"/>
                  <a:gd name="connsiteX2" fmla="*/ 590 w 165697"/>
                  <a:gd name="connsiteY2" fmla="*/ 330255 h 330429"/>
                  <a:gd name="connsiteX3" fmla="*/ 67265 w 165697"/>
                  <a:gd name="connsiteY3" fmla="*/ 177855 h 330429"/>
                  <a:gd name="connsiteX4" fmla="*/ 57740 w 165697"/>
                  <a:gd name="connsiteY4" fmla="*/ 228655 h 330429"/>
                  <a:gd name="connsiteX5" fmla="*/ 108540 w 165697"/>
                  <a:gd name="connsiteY5" fmla="*/ 127055 h 330429"/>
                  <a:gd name="connsiteX6" fmla="*/ 165690 w 165697"/>
                  <a:gd name="connsiteY6" fmla="*/ 55 h 33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697" h="330429">
                    <a:moveTo>
                      <a:pt x="165690" y="55"/>
                    </a:moveTo>
                    <a:cubicBezTo>
                      <a:pt x="166219" y="2701"/>
                      <a:pt x="139232" y="87897"/>
                      <a:pt x="111715" y="142930"/>
                    </a:cubicBezTo>
                    <a:cubicBezTo>
                      <a:pt x="84198" y="197963"/>
                      <a:pt x="7998" y="324434"/>
                      <a:pt x="590" y="330255"/>
                    </a:cubicBezTo>
                    <a:cubicBezTo>
                      <a:pt x="-6818" y="336076"/>
                      <a:pt x="57740" y="194788"/>
                      <a:pt x="67265" y="177855"/>
                    </a:cubicBezTo>
                    <a:cubicBezTo>
                      <a:pt x="76790" y="160922"/>
                      <a:pt x="50861" y="237122"/>
                      <a:pt x="57740" y="228655"/>
                    </a:cubicBezTo>
                    <a:cubicBezTo>
                      <a:pt x="64619" y="220188"/>
                      <a:pt x="87373" y="164626"/>
                      <a:pt x="108540" y="127055"/>
                    </a:cubicBezTo>
                    <a:cubicBezTo>
                      <a:pt x="129707" y="89484"/>
                      <a:pt x="165161" y="-2591"/>
                      <a:pt x="165690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 1252">
                <a:extLst>
                  <a:ext uri="{FF2B5EF4-FFF2-40B4-BE49-F238E27FC236}">
                    <a16:creationId xmlns:a16="http://schemas.microsoft.com/office/drawing/2014/main" id="{20A44B03-B64F-403B-4CBD-48398EFB4623}"/>
                  </a:ext>
                </a:extLst>
              </p:cNvPr>
              <p:cNvSpPr/>
              <p:nvPr/>
            </p:nvSpPr>
            <p:spPr>
              <a:xfrm>
                <a:off x="8397542" y="6765569"/>
                <a:ext cx="102266" cy="289927"/>
              </a:xfrm>
              <a:custGeom>
                <a:avLst/>
                <a:gdLst>
                  <a:gd name="connsiteX0" fmla="*/ 101933 w 102266"/>
                  <a:gd name="connsiteY0" fmla="*/ 356 h 289927"/>
                  <a:gd name="connsiteX1" fmla="*/ 41608 w 102266"/>
                  <a:gd name="connsiteY1" fmla="*/ 190856 h 289927"/>
                  <a:gd name="connsiteX2" fmla="*/ 333 w 102266"/>
                  <a:gd name="connsiteY2" fmla="*/ 289281 h 289927"/>
                  <a:gd name="connsiteX3" fmla="*/ 63833 w 102266"/>
                  <a:gd name="connsiteY3" fmla="*/ 146406 h 289927"/>
                  <a:gd name="connsiteX4" fmla="*/ 101933 w 102266"/>
                  <a:gd name="connsiteY4" fmla="*/ 356 h 28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6" h="289927">
                    <a:moveTo>
                      <a:pt x="101933" y="356"/>
                    </a:moveTo>
                    <a:cubicBezTo>
                      <a:pt x="98229" y="7764"/>
                      <a:pt x="58541" y="142702"/>
                      <a:pt x="41608" y="190856"/>
                    </a:cubicBezTo>
                    <a:cubicBezTo>
                      <a:pt x="24675" y="239010"/>
                      <a:pt x="-3371" y="296689"/>
                      <a:pt x="333" y="289281"/>
                    </a:cubicBezTo>
                    <a:cubicBezTo>
                      <a:pt x="4037" y="281873"/>
                      <a:pt x="50075" y="189798"/>
                      <a:pt x="63833" y="146406"/>
                    </a:cubicBezTo>
                    <a:cubicBezTo>
                      <a:pt x="77591" y="103014"/>
                      <a:pt x="105637" y="-7052"/>
                      <a:pt x="101933" y="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 1253">
                <a:extLst>
                  <a:ext uri="{FF2B5EF4-FFF2-40B4-BE49-F238E27FC236}">
                    <a16:creationId xmlns:a16="http://schemas.microsoft.com/office/drawing/2014/main" id="{34FD1E97-3049-CEFC-FF6F-3BD046DDB981}"/>
                  </a:ext>
                </a:extLst>
              </p:cNvPr>
              <p:cNvSpPr/>
              <p:nvPr/>
            </p:nvSpPr>
            <p:spPr>
              <a:xfrm>
                <a:off x="8404062" y="6610285"/>
                <a:ext cx="96386" cy="209694"/>
              </a:xfrm>
              <a:custGeom>
                <a:avLst/>
                <a:gdLst>
                  <a:gd name="connsiteX0" fmla="*/ 163 w 96386"/>
                  <a:gd name="connsiteY0" fmla="*/ 65 h 209694"/>
                  <a:gd name="connsiteX1" fmla="*/ 70013 w 96386"/>
                  <a:gd name="connsiteY1" fmla="*/ 63565 h 209694"/>
                  <a:gd name="connsiteX2" fmla="*/ 79538 w 96386"/>
                  <a:gd name="connsiteY2" fmla="*/ 95315 h 209694"/>
                  <a:gd name="connsiteX3" fmla="*/ 89063 w 96386"/>
                  <a:gd name="connsiteY3" fmla="*/ 209615 h 209694"/>
                  <a:gd name="connsiteX4" fmla="*/ 92238 w 96386"/>
                  <a:gd name="connsiteY4" fmla="*/ 76265 h 209694"/>
                  <a:gd name="connsiteX5" fmla="*/ 163 w 96386"/>
                  <a:gd name="connsiteY5" fmla="*/ 65 h 20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386" h="209694">
                    <a:moveTo>
                      <a:pt x="163" y="65"/>
                    </a:moveTo>
                    <a:cubicBezTo>
                      <a:pt x="-3541" y="-2052"/>
                      <a:pt x="56784" y="47690"/>
                      <a:pt x="70013" y="63565"/>
                    </a:cubicBezTo>
                    <a:cubicBezTo>
                      <a:pt x="83242" y="79440"/>
                      <a:pt x="76363" y="70973"/>
                      <a:pt x="79538" y="95315"/>
                    </a:cubicBezTo>
                    <a:cubicBezTo>
                      <a:pt x="82713" y="119657"/>
                      <a:pt x="86946" y="212790"/>
                      <a:pt x="89063" y="209615"/>
                    </a:cubicBezTo>
                    <a:cubicBezTo>
                      <a:pt x="91180" y="206440"/>
                      <a:pt x="102292" y="111190"/>
                      <a:pt x="92238" y="76265"/>
                    </a:cubicBezTo>
                    <a:cubicBezTo>
                      <a:pt x="82184" y="41340"/>
                      <a:pt x="3867" y="2182"/>
                      <a:pt x="163" y="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 1254">
                <a:extLst>
                  <a:ext uri="{FF2B5EF4-FFF2-40B4-BE49-F238E27FC236}">
                    <a16:creationId xmlns:a16="http://schemas.microsoft.com/office/drawing/2014/main" id="{1346F852-55ED-EE38-C2CD-3F6114473AB5}"/>
                  </a:ext>
                </a:extLst>
              </p:cNvPr>
              <p:cNvSpPr/>
              <p:nvPr/>
            </p:nvSpPr>
            <p:spPr>
              <a:xfrm>
                <a:off x="8156339" y="6599599"/>
                <a:ext cx="255744" cy="131450"/>
              </a:xfrm>
              <a:custGeom>
                <a:avLst/>
                <a:gdLst>
                  <a:gd name="connsiteX0" fmla="*/ 236 w 255744"/>
                  <a:gd name="connsiteY0" fmla="*/ 131401 h 131450"/>
                  <a:gd name="connsiteX1" fmla="*/ 136761 w 255744"/>
                  <a:gd name="connsiteY1" fmla="*/ 32976 h 131450"/>
                  <a:gd name="connsiteX2" fmla="*/ 235186 w 255744"/>
                  <a:gd name="connsiteY2" fmla="*/ 4401 h 131450"/>
                  <a:gd name="connsiteX3" fmla="*/ 244711 w 255744"/>
                  <a:gd name="connsiteY3" fmla="*/ 4401 h 131450"/>
                  <a:gd name="connsiteX4" fmla="*/ 108186 w 255744"/>
                  <a:gd name="connsiteY4" fmla="*/ 45676 h 131450"/>
                  <a:gd name="connsiteX5" fmla="*/ 236 w 255744"/>
                  <a:gd name="connsiteY5" fmla="*/ 131401 h 13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744" h="131450">
                    <a:moveTo>
                      <a:pt x="236" y="131401"/>
                    </a:moveTo>
                    <a:cubicBezTo>
                      <a:pt x="4998" y="129284"/>
                      <a:pt x="97603" y="54143"/>
                      <a:pt x="136761" y="32976"/>
                    </a:cubicBezTo>
                    <a:cubicBezTo>
                      <a:pt x="175919" y="11809"/>
                      <a:pt x="235186" y="4401"/>
                      <a:pt x="235186" y="4401"/>
                    </a:cubicBezTo>
                    <a:cubicBezTo>
                      <a:pt x="253178" y="-362"/>
                      <a:pt x="265877" y="-2478"/>
                      <a:pt x="244711" y="4401"/>
                    </a:cubicBezTo>
                    <a:cubicBezTo>
                      <a:pt x="223545" y="11280"/>
                      <a:pt x="152636" y="24509"/>
                      <a:pt x="108186" y="45676"/>
                    </a:cubicBezTo>
                    <a:cubicBezTo>
                      <a:pt x="63736" y="66843"/>
                      <a:pt x="-4526" y="133518"/>
                      <a:pt x="236" y="131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 1255">
                <a:extLst>
                  <a:ext uri="{FF2B5EF4-FFF2-40B4-BE49-F238E27FC236}">
                    <a16:creationId xmlns:a16="http://schemas.microsoft.com/office/drawing/2014/main" id="{1127E2C5-86B9-0BC9-49C1-B406E42B4F10}"/>
                  </a:ext>
                </a:extLst>
              </p:cNvPr>
              <p:cNvSpPr/>
              <p:nvPr/>
            </p:nvSpPr>
            <p:spPr>
              <a:xfrm>
                <a:off x="8493109" y="6572240"/>
                <a:ext cx="69449" cy="317986"/>
              </a:xfrm>
              <a:custGeom>
                <a:avLst/>
                <a:gdLst>
                  <a:gd name="connsiteX0" fmla="*/ 12716 w 69449"/>
                  <a:gd name="connsiteY0" fmla="*/ 10 h 317986"/>
                  <a:gd name="connsiteX1" fmla="*/ 66691 w 69449"/>
                  <a:gd name="connsiteY1" fmla="*/ 111135 h 317986"/>
                  <a:gd name="connsiteX2" fmla="*/ 57166 w 69449"/>
                  <a:gd name="connsiteY2" fmla="*/ 196860 h 317986"/>
                  <a:gd name="connsiteX3" fmla="*/ 19066 w 69449"/>
                  <a:gd name="connsiteY3" fmla="*/ 285760 h 317986"/>
                  <a:gd name="connsiteX4" fmla="*/ 50816 w 69449"/>
                  <a:gd name="connsiteY4" fmla="*/ 200035 h 317986"/>
                  <a:gd name="connsiteX5" fmla="*/ 16 w 69449"/>
                  <a:gd name="connsiteY5" fmla="*/ 317510 h 317986"/>
                  <a:gd name="connsiteX6" fmla="*/ 57166 w 69449"/>
                  <a:gd name="connsiteY6" fmla="*/ 146060 h 317986"/>
                  <a:gd name="connsiteX7" fmla="*/ 63516 w 69449"/>
                  <a:gd name="connsiteY7" fmla="*/ 117485 h 317986"/>
                  <a:gd name="connsiteX8" fmla="*/ 12716 w 69449"/>
                  <a:gd name="connsiteY8" fmla="*/ 10 h 31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9" h="317986">
                    <a:moveTo>
                      <a:pt x="12716" y="10"/>
                    </a:moveTo>
                    <a:cubicBezTo>
                      <a:pt x="13245" y="-1048"/>
                      <a:pt x="59283" y="78327"/>
                      <a:pt x="66691" y="111135"/>
                    </a:cubicBezTo>
                    <a:cubicBezTo>
                      <a:pt x="74099" y="143943"/>
                      <a:pt x="65103" y="167756"/>
                      <a:pt x="57166" y="196860"/>
                    </a:cubicBezTo>
                    <a:cubicBezTo>
                      <a:pt x="49229" y="225964"/>
                      <a:pt x="20124" y="285231"/>
                      <a:pt x="19066" y="285760"/>
                    </a:cubicBezTo>
                    <a:cubicBezTo>
                      <a:pt x="18008" y="286289"/>
                      <a:pt x="53991" y="194743"/>
                      <a:pt x="50816" y="200035"/>
                    </a:cubicBezTo>
                    <a:cubicBezTo>
                      <a:pt x="47641" y="205327"/>
                      <a:pt x="-1042" y="326506"/>
                      <a:pt x="16" y="317510"/>
                    </a:cubicBezTo>
                    <a:cubicBezTo>
                      <a:pt x="1074" y="308514"/>
                      <a:pt x="46583" y="179398"/>
                      <a:pt x="57166" y="146060"/>
                    </a:cubicBezTo>
                    <a:cubicBezTo>
                      <a:pt x="67749" y="112723"/>
                      <a:pt x="70395" y="139710"/>
                      <a:pt x="63516" y="117485"/>
                    </a:cubicBezTo>
                    <a:cubicBezTo>
                      <a:pt x="56637" y="95260"/>
                      <a:pt x="12187" y="1068"/>
                      <a:pt x="12716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 1256">
                <a:extLst>
                  <a:ext uri="{FF2B5EF4-FFF2-40B4-BE49-F238E27FC236}">
                    <a16:creationId xmlns:a16="http://schemas.microsoft.com/office/drawing/2014/main" id="{E1112AE9-C677-9615-444B-1372DEB2C61F}"/>
                  </a:ext>
                </a:extLst>
              </p:cNvPr>
              <p:cNvSpPr/>
              <p:nvPr/>
            </p:nvSpPr>
            <p:spPr>
              <a:xfrm>
                <a:off x="8110779" y="6571866"/>
                <a:ext cx="391893" cy="159492"/>
              </a:xfrm>
              <a:custGeom>
                <a:avLst/>
                <a:gdLst>
                  <a:gd name="connsiteX0" fmla="*/ 1346 w 391893"/>
                  <a:gd name="connsiteY0" fmla="*/ 159134 h 159492"/>
                  <a:gd name="connsiteX1" fmla="*/ 220421 w 391893"/>
                  <a:gd name="connsiteY1" fmla="*/ 28959 h 159492"/>
                  <a:gd name="connsiteX2" fmla="*/ 328371 w 391893"/>
                  <a:gd name="connsiteY2" fmla="*/ 9909 h 159492"/>
                  <a:gd name="connsiteX3" fmla="*/ 391871 w 391893"/>
                  <a:gd name="connsiteY3" fmla="*/ 16259 h 159492"/>
                  <a:gd name="connsiteX4" fmla="*/ 322021 w 391893"/>
                  <a:gd name="connsiteY4" fmla="*/ 384 h 159492"/>
                  <a:gd name="connsiteX5" fmla="*/ 201371 w 391893"/>
                  <a:gd name="connsiteY5" fmla="*/ 35309 h 159492"/>
                  <a:gd name="connsiteX6" fmla="*/ 131521 w 391893"/>
                  <a:gd name="connsiteY6" fmla="*/ 67059 h 159492"/>
                  <a:gd name="connsiteX7" fmla="*/ 1346 w 391893"/>
                  <a:gd name="connsiteY7" fmla="*/ 159134 h 159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1893" h="159492">
                    <a:moveTo>
                      <a:pt x="1346" y="159134"/>
                    </a:moveTo>
                    <a:cubicBezTo>
                      <a:pt x="16163" y="152784"/>
                      <a:pt x="165917" y="53830"/>
                      <a:pt x="220421" y="28959"/>
                    </a:cubicBezTo>
                    <a:cubicBezTo>
                      <a:pt x="274925" y="4088"/>
                      <a:pt x="299796" y="12026"/>
                      <a:pt x="328371" y="9909"/>
                    </a:cubicBezTo>
                    <a:cubicBezTo>
                      <a:pt x="356946" y="7792"/>
                      <a:pt x="392929" y="17847"/>
                      <a:pt x="391871" y="16259"/>
                    </a:cubicBezTo>
                    <a:cubicBezTo>
                      <a:pt x="390813" y="14671"/>
                      <a:pt x="353771" y="-2791"/>
                      <a:pt x="322021" y="384"/>
                    </a:cubicBezTo>
                    <a:cubicBezTo>
                      <a:pt x="290271" y="3559"/>
                      <a:pt x="233121" y="24197"/>
                      <a:pt x="201371" y="35309"/>
                    </a:cubicBezTo>
                    <a:cubicBezTo>
                      <a:pt x="169621" y="46421"/>
                      <a:pt x="164859" y="48538"/>
                      <a:pt x="131521" y="67059"/>
                    </a:cubicBezTo>
                    <a:cubicBezTo>
                      <a:pt x="98184" y="85580"/>
                      <a:pt x="-13471" y="165484"/>
                      <a:pt x="1346" y="159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 1257">
                <a:extLst>
                  <a:ext uri="{FF2B5EF4-FFF2-40B4-BE49-F238E27FC236}">
                    <a16:creationId xmlns:a16="http://schemas.microsoft.com/office/drawing/2014/main" id="{0E710834-10DF-DE9C-E4D2-13CA9B65A9F5}"/>
                  </a:ext>
                </a:extLst>
              </p:cNvPr>
              <p:cNvSpPr/>
              <p:nvPr/>
            </p:nvSpPr>
            <p:spPr>
              <a:xfrm>
                <a:off x="8105544" y="6466954"/>
                <a:ext cx="302032" cy="89423"/>
              </a:xfrm>
              <a:custGeom>
                <a:avLst/>
                <a:gdLst>
                  <a:gd name="connsiteX0" fmla="*/ 231 w 302032"/>
                  <a:gd name="connsiteY0" fmla="*/ 89421 h 89423"/>
                  <a:gd name="connsiteX1" fmla="*/ 149456 w 302032"/>
                  <a:gd name="connsiteY1" fmla="*/ 6871 h 89423"/>
                  <a:gd name="connsiteX2" fmla="*/ 298681 w 302032"/>
                  <a:gd name="connsiteY2" fmla="*/ 13221 h 89423"/>
                  <a:gd name="connsiteX3" fmla="*/ 247881 w 302032"/>
                  <a:gd name="connsiteY3" fmla="*/ 10046 h 89423"/>
                  <a:gd name="connsiteX4" fmla="*/ 184381 w 302032"/>
                  <a:gd name="connsiteY4" fmla="*/ 3696 h 89423"/>
                  <a:gd name="connsiteX5" fmla="*/ 231 w 302032"/>
                  <a:gd name="connsiteY5" fmla="*/ 89421 h 8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032" h="89423">
                    <a:moveTo>
                      <a:pt x="231" y="89421"/>
                    </a:moveTo>
                    <a:cubicBezTo>
                      <a:pt x="-5590" y="89950"/>
                      <a:pt x="99714" y="19571"/>
                      <a:pt x="149456" y="6871"/>
                    </a:cubicBezTo>
                    <a:cubicBezTo>
                      <a:pt x="199198" y="-5829"/>
                      <a:pt x="282277" y="12692"/>
                      <a:pt x="298681" y="13221"/>
                    </a:cubicBezTo>
                    <a:cubicBezTo>
                      <a:pt x="315085" y="13750"/>
                      <a:pt x="266931" y="11633"/>
                      <a:pt x="247881" y="10046"/>
                    </a:cubicBezTo>
                    <a:cubicBezTo>
                      <a:pt x="228831" y="8459"/>
                      <a:pt x="225656" y="-6887"/>
                      <a:pt x="184381" y="3696"/>
                    </a:cubicBezTo>
                    <a:cubicBezTo>
                      <a:pt x="143106" y="14279"/>
                      <a:pt x="6052" y="88892"/>
                      <a:pt x="231" y="89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 1258">
                <a:extLst>
                  <a:ext uri="{FF2B5EF4-FFF2-40B4-BE49-F238E27FC236}">
                    <a16:creationId xmlns:a16="http://schemas.microsoft.com/office/drawing/2014/main" id="{733BEB71-6E21-C473-A9D6-D8CC84CE27F4}"/>
                  </a:ext>
                </a:extLst>
              </p:cNvPr>
              <p:cNvSpPr/>
              <p:nvPr/>
            </p:nvSpPr>
            <p:spPr>
              <a:xfrm>
                <a:off x="8315261" y="6460968"/>
                <a:ext cx="170816" cy="118783"/>
              </a:xfrm>
              <a:custGeom>
                <a:avLst/>
                <a:gdLst>
                  <a:gd name="connsiteX0" fmla="*/ 64 w 170816"/>
                  <a:gd name="connsiteY0" fmla="*/ 157 h 118783"/>
                  <a:gd name="connsiteX1" fmla="*/ 76264 w 170816"/>
                  <a:gd name="connsiteY1" fmla="*/ 35082 h 118783"/>
                  <a:gd name="connsiteX2" fmla="*/ 168339 w 170816"/>
                  <a:gd name="connsiteY2" fmla="*/ 117632 h 118783"/>
                  <a:gd name="connsiteX3" fmla="*/ 139764 w 170816"/>
                  <a:gd name="connsiteY3" fmla="*/ 79532 h 118783"/>
                  <a:gd name="connsiteX4" fmla="*/ 88964 w 170816"/>
                  <a:gd name="connsiteY4" fmla="*/ 25557 h 118783"/>
                  <a:gd name="connsiteX5" fmla="*/ 64 w 170816"/>
                  <a:gd name="connsiteY5" fmla="*/ 157 h 11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816" h="118783">
                    <a:moveTo>
                      <a:pt x="64" y="157"/>
                    </a:moveTo>
                    <a:cubicBezTo>
                      <a:pt x="-2053" y="1745"/>
                      <a:pt x="48218" y="15503"/>
                      <a:pt x="76264" y="35082"/>
                    </a:cubicBezTo>
                    <a:cubicBezTo>
                      <a:pt x="104310" y="54661"/>
                      <a:pt x="157756" y="110224"/>
                      <a:pt x="168339" y="117632"/>
                    </a:cubicBezTo>
                    <a:cubicBezTo>
                      <a:pt x="178922" y="125040"/>
                      <a:pt x="152993" y="94878"/>
                      <a:pt x="139764" y="79532"/>
                    </a:cubicBezTo>
                    <a:cubicBezTo>
                      <a:pt x="126535" y="64186"/>
                      <a:pt x="115422" y="41961"/>
                      <a:pt x="88964" y="25557"/>
                    </a:cubicBezTo>
                    <a:cubicBezTo>
                      <a:pt x="62506" y="9153"/>
                      <a:pt x="2181" y="-1431"/>
                      <a:pt x="64" y="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 1259">
                <a:extLst>
                  <a:ext uri="{FF2B5EF4-FFF2-40B4-BE49-F238E27FC236}">
                    <a16:creationId xmlns:a16="http://schemas.microsoft.com/office/drawing/2014/main" id="{166B3F7B-C928-CE49-F359-7365EE22E8F2}"/>
                  </a:ext>
                </a:extLst>
              </p:cNvPr>
              <p:cNvSpPr/>
              <p:nvPr/>
            </p:nvSpPr>
            <p:spPr>
              <a:xfrm>
                <a:off x="8103489" y="6553167"/>
                <a:ext cx="237528" cy="97076"/>
              </a:xfrm>
              <a:custGeom>
                <a:avLst/>
                <a:gdLst>
                  <a:gd name="connsiteX0" fmla="*/ 8636 w 237528"/>
                  <a:gd name="connsiteY0" fmla="*/ 33 h 97076"/>
                  <a:gd name="connsiteX1" fmla="*/ 2286 w 237528"/>
                  <a:gd name="connsiteY1" fmla="*/ 69883 h 97076"/>
                  <a:gd name="connsiteX2" fmla="*/ 49911 w 237528"/>
                  <a:gd name="connsiteY2" fmla="*/ 95283 h 97076"/>
                  <a:gd name="connsiteX3" fmla="*/ 237236 w 237528"/>
                  <a:gd name="connsiteY3" fmla="*/ 25433 h 97076"/>
                  <a:gd name="connsiteX4" fmla="*/ 91186 w 237528"/>
                  <a:gd name="connsiteY4" fmla="*/ 92108 h 97076"/>
                  <a:gd name="connsiteX5" fmla="*/ 18161 w 237528"/>
                  <a:gd name="connsiteY5" fmla="*/ 79408 h 97076"/>
                  <a:gd name="connsiteX6" fmla="*/ 8636 w 237528"/>
                  <a:gd name="connsiteY6" fmla="*/ 33 h 9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528" h="97076">
                    <a:moveTo>
                      <a:pt x="8636" y="33"/>
                    </a:moveTo>
                    <a:cubicBezTo>
                      <a:pt x="5990" y="-1555"/>
                      <a:pt x="-4593" y="54008"/>
                      <a:pt x="2286" y="69883"/>
                    </a:cubicBezTo>
                    <a:cubicBezTo>
                      <a:pt x="9165" y="85758"/>
                      <a:pt x="10753" y="102691"/>
                      <a:pt x="49911" y="95283"/>
                    </a:cubicBezTo>
                    <a:cubicBezTo>
                      <a:pt x="89069" y="87875"/>
                      <a:pt x="230357" y="25962"/>
                      <a:pt x="237236" y="25433"/>
                    </a:cubicBezTo>
                    <a:cubicBezTo>
                      <a:pt x="244115" y="24904"/>
                      <a:pt x="127698" y="83112"/>
                      <a:pt x="91186" y="92108"/>
                    </a:cubicBezTo>
                    <a:cubicBezTo>
                      <a:pt x="54674" y="101104"/>
                      <a:pt x="30332" y="88933"/>
                      <a:pt x="18161" y="79408"/>
                    </a:cubicBezTo>
                    <a:cubicBezTo>
                      <a:pt x="5990" y="69883"/>
                      <a:pt x="11282" y="1621"/>
                      <a:pt x="8636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 1260">
                <a:extLst>
                  <a:ext uri="{FF2B5EF4-FFF2-40B4-BE49-F238E27FC236}">
                    <a16:creationId xmlns:a16="http://schemas.microsoft.com/office/drawing/2014/main" id="{84288CF0-F54C-5448-7A20-EB22AF8AE4CD}"/>
                  </a:ext>
                </a:extLst>
              </p:cNvPr>
              <p:cNvSpPr/>
              <p:nvPr/>
            </p:nvSpPr>
            <p:spPr>
              <a:xfrm>
                <a:off x="8076127" y="6540131"/>
                <a:ext cx="131248" cy="121269"/>
              </a:xfrm>
              <a:custGeom>
                <a:avLst/>
                <a:gdLst>
                  <a:gd name="connsiteX0" fmla="*/ 13773 w 131248"/>
                  <a:gd name="connsiteY0" fmla="*/ 369 h 121269"/>
                  <a:gd name="connsiteX1" fmla="*/ 1073 w 131248"/>
                  <a:gd name="connsiteY1" fmla="*/ 67044 h 121269"/>
                  <a:gd name="connsiteX2" fmla="*/ 45523 w 131248"/>
                  <a:gd name="connsiteY2" fmla="*/ 114669 h 121269"/>
                  <a:gd name="connsiteX3" fmla="*/ 131248 w 131248"/>
                  <a:gd name="connsiteY3" fmla="*/ 121019 h 121269"/>
                  <a:gd name="connsiteX4" fmla="*/ 45523 w 131248"/>
                  <a:gd name="connsiteY4" fmla="*/ 117844 h 121269"/>
                  <a:gd name="connsiteX5" fmla="*/ 13773 w 131248"/>
                  <a:gd name="connsiteY5" fmla="*/ 98794 h 121269"/>
                  <a:gd name="connsiteX6" fmla="*/ 13773 w 131248"/>
                  <a:gd name="connsiteY6" fmla="*/ 369 h 121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48" h="121269">
                    <a:moveTo>
                      <a:pt x="13773" y="369"/>
                    </a:moveTo>
                    <a:cubicBezTo>
                      <a:pt x="11656" y="-4923"/>
                      <a:pt x="-4219" y="47994"/>
                      <a:pt x="1073" y="67044"/>
                    </a:cubicBezTo>
                    <a:cubicBezTo>
                      <a:pt x="6365" y="86094"/>
                      <a:pt x="23827" y="105673"/>
                      <a:pt x="45523" y="114669"/>
                    </a:cubicBezTo>
                    <a:cubicBezTo>
                      <a:pt x="67219" y="123665"/>
                      <a:pt x="131248" y="120490"/>
                      <a:pt x="131248" y="121019"/>
                    </a:cubicBezTo>
                    <a:cubicBezTo>
                      <a:pt x="131248" y="121548"/>
                      <a:pt x="65102" y="121548"/>
                      <a:pt x="45523" y="117844"/>
                    </a:cubicBezTo>
                    <a:cubicBezTo>
                      <a:pt x="25944" y="114140"/>
                      <a:pt x="18536" y="116786"/>
                      <a:pt x="13773" y="98794"/>
                    </a:cubicBezTo>
                    <a:cubicBezTo>
                      <a:pt x="9010" y="80802"/>
                      <a:pt x="15890" y="5661"/>
                      <a:pt x="13773" y="3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 1261">
                <a:extLst>
                  <a:ext uri="{FF2B5EF4-FFF2-40B4-BE49-F238E27FC236}">
                    <a16:creationId xmlns:a16="http://schemas.microsoft.com/office/drawing/2014/main" id="{37F41951-7622-05FE-3998-A3C0AAFA5435}"/>
                  </a:ext>
                </a:extLst>
              </p:cNvPr>
              <p:cNvSpPr/>
              <p:nvPr/>
            </p:nvSpPr>
            <p:spPr>
              <a:xfrm>
                <a:off x="8062103" y="6540362"/>
                <a:ext cx="79035" cy="200170"/>
              </a:xfrm>
              <a:custGeom>
                <a:avLst/>
                <a:gdLst>
                  <a:gd name="connsiteX0" fmla="*/ 24622 w 79035"/>
                  <a:gd name="connsiteY0" fmla="*/ 138 h 200170"/>
                  <a:gd name="connsiteX1" fmla="*/ 2397 w 79035"/>
                  <a:gd name="connsiteY1" fmla="*/ 85863 h 200170"/>
                  <a:gd name="connsiteX2" fmla="*/ 2397 w 79035"/>
                  <a:gd name="connsiteY2" fmla="*/ 108088 h 200170"/>
                  <a:gd name="connsiteX3" fmla="*/ 18272 w 79035"/>
                  <a:gd name="connsiteY3" fmla="*/ 155713 h 200170"/>
                  <a:gd name="connsiteX4" fmla="*/ 78597 w 79035"/>
                  <a:gd name="connsiteY4" fmla="*/ 200163 h 200170"/>
                  <a:gd name="connsiteX5" fmla="*/ 43672 w 79035"/>
                  <a:gd name="connsiteY5" fmla="*/ 158888 h 200170"/>
                  <a:gd name="connsiteX6" fmla="*/ 8747 w 79035"/>
                  <a:gd name="connsiteY6" fmla="*/ 108088 h 200170"/>
                  <a:gd name="connsiteX7" fmla="*/ 24622 w 79035"/>
                  <a:gd name="connsiteY7" fmla="*/ 138 h 20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35" h="200170">
                    <a:moveTo>
                      <a:pt x="24622" y="138"/>
                    </a:moveTo>
                    <a:cubicBezTo>
                      <a:pt x="23564" y="-3566"/>
                      <a:pt x="6101" y="67871"/>
                      <a:pt x="2397" y="85863"/>
                    </a:cubicBezTo>
                    <a:cubicBezTo>
                      <a:pt x="-1307" y="103855"/>
                      <a:pt x="-249" y="96446"/>
                      <a:pt x="2397" y="108088"/>
                    </a:cubicBezTo>
                    <a:cubicBezTo>
                      <a:pt x="5043" y="119730"/>
                      <a:pt x="5572" y="140367"/>
                      <a:pt x="18272" y="155713"/>
                    </a:cubicBezTo>
                    <a:cubicBezTo>
                      <a:pt x="30972" y="171059"/>
                      <a:pt x="74364" y="199634"/>
                      <a:pt x="78597" y="200163"/>
                    </a:cubicBezTo>
                    <a:cubicBezTo>
                      <a:pt x="82830" y="200692"/>
                      <a:pt x="55314" y="174234"/>
                      <a:pt x="43672" y="158888"/>
                    </a:cubicBezTo>
                    <a:cubicBezTo>
                      <a:pt x="32030" y="143542"/>
                      <a:pt x="12980" y="128725"/>
                      <a:pt x="8747" y="108088"/>
                    </a:cubicBezTo>
                    <a:cubicBezTo>
                      <a:pt x="4514" y="87451"/>
                      <a:pt x="25680" y="3842"/>
                      <a:pt x="24622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 1262">
                <a:extLst>
                  <a:ext uri="{FF2B5EF4-FFF2-40B4-BE49-F238E27FC236}">
                    <a16:creationId xmlns:a16="http://schemas.microsoft.com/office/drawing/2014/main" id="{30304E7E-F8C4-22C2-9000-E545A273D531}"/>
                  </a:ext>
                </a:extLst>
              </p:cNvPr>
              <p:cNvSpPr/>
              <p:nvPr/>
            </p:nvSpPr>
            <p:spPr>
              <a:xfrm>
                <a:off x="8131027" y="6616259"/>
                <a:ext cx="39220" cy="114093"/>
              </a:xfrm>
              <a:custGeom>
                <a:avLst/>
                <a:gdLst>
                  <a:gd name="connsiteX0" fmla="*/ 38248 w 39220"/>
                  <a:gd name="connsiteY0" fmla="*/ 441 h 114093"/>
                  <a:gd name="connsiteX1" fmla="*/ 148 w 39220"/>
                  <a:gd name="connsiteY1" fmla="*/ 111566 h 114093"/>
                  <a:gd name="connsiteX2" fmla="*/ 25548 w 39220"/>
                  <a:gd name="connsiteY2" fmla="*/ 73466 h 114093"/>
                  <a:gd name="connsiteX3" fmla="*/ 38248 w 39220"/>
                  <a:gd name="connsiteY3" fmla="*/ 441 h 1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14093">
                    <a:moveTo>
                      <a:pt x="38248" y="441"/>
                    </a:moveTo>
                    <a:cubicBezTo>
                      <a:pt x="34015" y="6791"/>
                      <a:pt x="2265" y="99395"/>
                      <a:pt x="148" y="111566"/>
                    </a:cubicBezTo>
                    <a:cubicBezTo>
                      <a:pt x="-1969" y="123737"/>
                      <a:pt x="19198" y="88812"/>
                      <a:pt x="25548" y="73466"/>
                    </a:cubicBezTo>
                    <a:cubicBezTo>
                      <a:pt x="31898" y="58120"/>
                      <a:pt x="42481" y="-5909"/>
                      <a:pt x="38248" y="4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 1263">
                <a:extLst>
                  <a:ext uri="{FF2B5EF4-FFF2-40B4-BE49-F238E27FC236}">
                    <a16:creationId xmlns:a16="http://schemas.microsoft.com/office/drawing/2014/main" id="{089E24FD-2AC2-111D-9675-C219788064B6}"/>
                  </a:ext>
                </a:extLst>
              </p:cNvPr>
              <p:cNvSpPr/>
              <p:nvPr/>
            </p:nvSpPr>
            <p:spPr>
              <a:xfrm>
                <a:off x="8331978" y="6619868"/>
                <a:ext cx="62945" cy="250257"/>
              </a:xfrm>
              <a:custGeom>
                <a:avLst/>
                <a:gdLst>
                  <a:gd name="connsiteX0" fmla="*/ 62722 w 62945"/>
                  <a:gd name="connsiteY0" fmla="*/ 7 h 250257"/>
                  <a:gd name="connsiteX1" fmla="*/ 43672 w 62945"/>
                  <a:gd name="connsiteY1" fmla="*/ 123832 h 250257"/>
                  <a:gd name="connsiteX2" fmla="*/ 56372 w 62945"/>
                  <a:gd name="connsiteY2" fmla="*/ 101607 h 250257"/>
                  <a:gd name="connsiteX3" fmla="*/ 2397 w 62945"/>
                  <a:gd name="connsiteY3" fmla="*/ 244482 h 250257"/>
                  <a:gd name="connsiteX4" fmla="*/ 11922 w 62945"/>
                  <a:gd name="connsiteY4" fmla="*/ 209557 h 250257"/>
                  <a:gd name="connsiteX5" fmla="*/ 34147 w 62945"/>
                  <a:gd name="connsiteY5" fmla="*/ 92082 h 250257"/>
                  <a:gd name="connsiteX6" fmla="*/ 27797 w 62945"/>
                  <a:gd name="connsiteY6" fmla="*/ 117482 h 250257"/>
                  <a:gd name="connsiteX7" fmla="*/ 62722 w 62945"/>
                  <a:gd name="connsiteY7" fmla="*/ 7 h 25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45" h="250257">
                    <a:moveTo>
                      <a:pt x="62722" y="7"/>
                    </a:moveTo>
                    <a:cubicBezTo>
                      <a:pt x="65368" y="1065"/>
                      <a:pt x="43672" y="123832"/>
                      <a:pt x="43672" y="123832"/>
                    </a:cubicBezTo>
                    <a:cubicBezTo>
                      <a:pt x="42614" y="140765"/>
                      <a:pt x="63251" y="81499"/>
                      <a:pt x="56372" y="101607"/>
                    </a:cubicBezTo>
                    <a:cubicBezTo>
                      <a:pt x="49493" y="121715"/>
                      <a:pt x="9805" y="226490"/>
                      <a:pt x="2397" y="244482"/>
                    </a:cubicBezTo>
                    <a:cubicBezTo>
                      <a:pt x="-5011" y="262474"/>
                      <a:pt x="6630" y="234957"/>
                      <a:pt x="11922" y="209557"/>
                    </a:cubicBezTo>
                    <a:cubicBezTo>
                      <a:pt x="17214" y="184157"/>
                      <a:pt x="31501" y="107428"/>
                      <a:pt x="34147" y="92082"/>
                    </a:cubicBezTo>
                    <a:cubicBezTo>
                      <a:pt x="36793" y="76736"/>
                      <a:pt x="25151" y="128595"/>
                      <a:pt x="27797" y="117482"/>
                    </a:cubicBezTo>
                    <a:cubicBezTo>
                      <a:pt x="30443" y="106369"/>
                      <a:pt x="60076" y="-1051"/>
                      <a:pt x="62722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 1264">
                <a:extLst>
                  <a:ext uri="{FF2B5EF4-FFF2-40B4-BE49-F238E27FC236}">
                    <a16:creationId xmlns:a16="http://schemas.microsoft.com/office/drawing/2014/main" id="{7266792C-B2BC-FDD7-6ABC-85598249A07A}"/>
                  </a:ext>
                </a:extLst>
              </p:cNvPr>
              <p:cNvSpPr/>
              <p:nvPr/>
            </p:nvSpPr>
            <p:spPr>
              <a:xfrm>
                <a:off x="8416847" y="6635707"/>
                <a:ext cx="61322" cy="193740"/>
              </a:xfrm>
              <a:custGeom>
                <a:avLst/>
                <a:gdLst>
                  <a:gd name="connsiteX0" fmla="*/ 78 w 61322"/>
                  <a:gd name="connsiteY0" fmla="*/ 43 h 193740"/>
                  <a:gd name="connsiteX1" fmla="*/ 47703 w 61322"/>
                  <a:gd name="connsiteY1" fmla="*/ 73068 h 193740"/>
                  <a:gd name="connsiteX2" fmla="*/ 50878 w 61322"/>
                  <a:gd name="connsiteY2" fmla="*/ 193718 h 193740"/>
                  <a:gd name="connsiteX3" fmla="*/ 60403 w 61322"/>
                  <a:gd name="connsiteY3" fmla="*/ 82593 h 193740"/>
                  <a:gd name="connsiteX4" fmla="*/ 78 w 61322"/>
                  <a:gd name="connsiteY4" fmla="*/ 43 h 19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22" h="193740">
                    <a:moveTo>
                      <a:pt x="78" y="43"/>
                    </a:moveTo>
                    <a:cubicBezTo>
                      <a:pt x="-2039" y="-1545"/>
                      <a:pt x="39236" y="40789"/>
                      <a:pt x="47703" y="73068"/>
                    </a:cubicBezTo>
                    <a:cubicBezTo>
                      <a:pt x="56170" y="105347"/>
                      <a:pt x="48761" y="192130"/>
                      <a:pt x="50878" y="193718"/>
                    </a:cubicBezTo>
                    <a:cubicBezTo>
                      <a:pt x="52995" y="195306"/>
                      <a:pt x="64636" y="111697"/>
                      <a:pt x="60403" y="82593"/>
                    </a:cubicBezTo>
                    <a:cubicBezTo>
                      <a:pt x="56170" y="53489"/>
                      <a:pt x="2195" y="1631"/>
                      <a:pt x="78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 1265">
                <a:extLst>
                  <a:ext uri="{FF2B5EF4-FFF2-40B4-BE49-F238E27FC236}">
                    <a16:creationId xmlns:a16="http://schemas.microsoft.com/office/drawing/2014/main" id="{D612828B-649E-6B4B-BC51-6540C69B8C6D}"/>
                  </a:ext>
                </a:extLst>
              </p:cNvPr>
              <p:cNvSpPr/>
              <p:nvPr/>
            </p:nvSpPr>
            <p:spPr>
              <a:xfrm>
                <a:off x="8413496" y="6645207"/>
                <a:ext cx="44891" cy="244572"/>
              </a:xfrm>
              <a:custGeom>
                <a:avLst/>
                <a:gdLst>
                  <a:gd name="connsiteX0" fmla="*/ 6604 w 44891"/>
                  <a:gd name="connsiteY0" fmla="*/ 68 h 244572"/>
                  <a:gd name="connsiteX1" fmla="*/ 25654 w 44891"/>
                  <a:gd name="connsiteY1" fmla="*/ 85793 h 244572"/>
                  <a:gd name="connsiteX2" fmla="*/ 254 w 44891"/>
                  <a:gd name="connsiteY2" fmla="*/ 244543 h 244572"/>
                  <a:gd name="connsiteX3" fmla="*/ 44704 w 44891"/>
                  <a:gd name="connsiteY3" fmla="*/ 98493 h 244572"/>
                  <a:gd name="connsiteX4" fmla="*/ 6604 w 44891"/>
                  <a:gd name="connsiteY4" fmla="*/ 68 h 24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91" h="244572">
                    <a:moveTo>
                      <a:pt x="6604" y="68"/>
                    </a:moveTo>
                    <a:cubicBezTo>
                      <a:pt x="3429" y="-2049"/>
                      <a:pt x="26712" y="45047"/>
                      <a:pt x="25654" y="85793"/>
                    </a:cubicBezTo>
                    <a:cubicBezTo>
                      <a:pt x="24596" y="126539"/>
                      <a:pt x="-2921" y="242426"/>
                      <a:pt x="254" y="244543"/>
                    </a:cubicBezTo>
                    <a:cubicBezTo>
                      <a:pt x="3429" y="246660"/>
                      <a:pt x="41529" y="134476"/>
                      <a:pt x="44704" y="98493"/>
                    </a:cubicBezTo>
                    <a:cubicBezTo>
                      <a:pt x="47879" y="62510"/>
                      <a:pt x="9779" y="2185"/>
                      <a:pt x="6604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 1266">
                <a:extLst>
                  <a:ext uri="{FF2B5EF4-FFF2-40B4-BE49-F238E27FC236}">
                    <a16:creationId xmlns:a16="http://schemas.microsoft.com/office/drawing/2014/main" id="{72AB00F6-9B8E-FF9F-19A2-2E1656FFB9E8}"/>
                  </a:ext>
                </a:extLst>
              </p:cNvPr>
              <p:cNvSpPr/>
              <p:nvPr/>
            </p:nvSpPr>
            <p:spPr>
              <a:xfrm>
                <a:off x="7873976" y="6486475"/>
                <a:ext cx="255092" cy="71393"/>
              </a:xfrm>
              <a:custGeom>
                <a:avLst/>
                <a:gdLst>
                  <a:gd name="connsiteX0" fmla="*/ 24 w 255092"/>
                  <a:gd name="connsiteY0" fmla="*/ 15925 h 71393"/>
                  <a:gd name="connsiteX1" fmla="*/ 101624 w 255092"/>
                  <a:gd name="connsiteY1" fmla="*/ 50 h 71393"/>
                  <a:gd name="connsiteX2" fmla="*/ 168299 w 255092"/>
                  <a:gd name="connsiteY2" fmla="*/ 22275 h 71393"/>
                  <a:gd name="connsiteX3" fmla="*/ 152424 w 255092"/>
                  <a:gd name="connsiteY3" fmla="*/ 6400 h 71393"/>
                  <a:gd name="connsiteX4" fmla="*/ 254024 w 255092"/>
                  <a:gd name="connsiteY4" fmla="*/ 69900 h 71393"/>
                  <a:gd name="connsiteX5" fmla="*/ 200049 w 255092"/>
                  <a:gd name="connsiteY5" fmla="*/ 47675 h 71393"/>
                  <a:gd name="connsiteX6" fmla="*/ 111149 w 255092"/>
                  <a:gd name="connsiteY6" fmla="*/ 6400 h 71393"/>
                  <a:gd name="connsiteX7" fmla="*/ 24 w 255092"/>
                  <a:gd name="connsiteY7" fmla="*/ 15925 h 7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092" h="71393">
                    <a:moveTo>
                      <a:pt x="24" y="15925"/>
                    </a:moveTo>
                    <a:cubicBezTo>
                      <a:pt x="-1564" y="14867"/>
                      <a:pt x="73578" y="-1008"/>
                      <a:pt x="101624" y="50"/>
                    </a:cubicBezTo>
                    <a:cubicBezTo>
                      <a:pt x="129670" y="1108"/>
                      <a:pt x="168299" y="22275"/>
                      <a:pt x="168299" y="22275"/>
                    </a:cubicBezTo>
                    <a:cubicBezTo>
                      <a:pt x="176766" y="23333"/>
                      <a:pt x="138137" y="-1537"/>
                      <a:pt x="152424" y="6400"/>
                    </a:cubicBezTo>
                    <a:cubicBezTo>
                      <a:pt x="166711" y="14337"/>
                      <a:pt x="246086" y="63021"/>
                      <a:pt x="254024" y="69900"/>
                    </a:cubicBezTo>
                    <a:cubicBezTo>
                      <a:pt x="261962" y="76779"/>
                      <a:pt x="223861" y="58258"/>
                      <a:pt x="200049" y="47675"/>
                    </a:cubicBezTo>
                    <a:cubicBezTo>
                      <a:pt x="176237" y="37092"/>
                      <a:pt x="139724" y="11692"/>
                      <a:pt x="111149" y="6400"/>
                    </a:cubicBezTo>
                    <a:cubicBezTo>
                      <a:pt x="82574" y="1108"/>
                      <a:pt x="1612" y="16983"/>
                      <a:pt x="24" y="159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 1267">
                <a:extLst>
                  <a:ext uri="{FF2B5EF4-FFF2-40B4-BE49-F238E27FC236}">
                    <a16:creationId xmlns:a16="http://schemas.microsoft.com/office/drawing/2014/main" id="{914C63D5-575B-6D2D-25C9-0DED2D6831EE}"/>
                  </a:ext>
                </a:extLst>
              </p:cNvPr>
              <p:cNvSpPr/>
              <p:nvPr/>
            </p:nvSpPr>
            <p:spPr>
              <a:xfrm>
                <a:off x="7880339" y="6504353"/>
                <a:ext cx="200509" cy="32972"/>
              </a:xfrm>
              <a:custGeom>
                <a:avLst/>
                <a:gdLst>
                  <a:gd name="connsiteX0" fmla="*/ 11 w 200509"/>
                  <a:gd name="connsiteY0" fmla="*/ 17097 h 32972"/>
                  <a:gd name="connsiteX1" fmla="*/ 95261 w 200509"/>
                  <a:gd name="connsiteY1" fmla="*/ 7572 h 32972"/>
                  <a:gd name="connsiteX2" fmla="*/ 200036 w 200509"/>
                  <a:gd name="connsiteY2" fmla="*/ 32972 h 32972"/>
                  <a:gd name="connsiteX3" fmla="*/ 136536 w 200509"/>
                  <a:gd name="connsiteY3" fmla="*/ 7572 h 32972"/>
                  <a:gd name="connsiteX4" fmla="*/ 123836 w 200509"/>
                  <a:gd name="connsiteY4" fmla="*/ 1222 h 32972"/>
                  <a:gd name="connsiteX5" fmla="*/ 88911 w 200509"/>
                  <a:gd name="connsiteY5" fmla="*/ 1222 h 32972"/>
                  <a:gd name="connsiteX6" fmla="*/ 11 w 200509"/>
                  <a:gd name="connsiteY6" fmla="*/ 17097 h 3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509" h="32972">
                    <a:moveTo>
                      <a:pt x="11" y="17097"/>
                    </a:moveTo>
                    <a:cubicBezTo>
                      <a:pt x="1069" y="18155"/>
                      <a:pt x="61924" y="4926"/>
                      <a:pt x="95261" y="7572"/>
                    </a:cubicBezTo>
                    <a:cubicBezTo>
                      <a:pt x="128599" y="10218"/>
                      <a:pt x="193157" y="32972"/>
                      <a:pt x="200036" y="32972"/>
                    </a:cubicBezTo>
                    <a:cubicBezTo>
                      <a:pt x="206915" y="32972"/>
                      <a:pt x="136536" y="7572"/>
                      <a:pt x="136536" y="7572"/>
                    </a:cubicBezTo>
                    <a:cubicBezTo>
                      <a:pt x="123836" y="2280"/>
                      <a:pt x="131773" y="2280"/>
                      <a:pt x="123836" y="1222"/>
                    </a:cubicBezTo>
                    <a:cubicBezTo>
                      <a:pt x="115899" y="164"/>
                      <a:pt x="105844" y="-895"/>
                      <a:pt x="88911" y="1222"/>
                    </a:cubicBezTo>
                    <a:cubicBezTo>
                      <a:pt x="71978" y="3339"/>
                      <a:pt x="-1047" y="16039"/>
                      <a:pt x="11" y="170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 1268">
                <a:extLst>
                  <a:ext uri="{FF2B5EF4-FFF2-40B4-BE49-F238E27FC236}">
                    <a16:creationId xmlns:a16="http://schemas.microsoft.com/office/drawing/2014/main" id="{58468A64-31C1-686E-FAFE-DC622DEF7065}"/>
                  </a:ext>
                </a:extLst>
              </p:cNvPr>
              <p:cNvSpPr/>
              <p:nvPr/>
            </p:nvSpPr>
            <p:spPr>
              <a:xfrm>
                <a:off x="8241862" y="6673458"/>
                <a:ext cx="168766" cy="812654"/>
              </a:xfrm>
              <a:custGeom>
                <a:avLst/>
                <a:gdLst>
                  <a:gd name="connsiteX0" fmla="*/ 438 w 168766"/>
                  <a:gd name="connsiteY0" fmla="*/ 392 h 812654"/>
                  <a:gd name="connsiteX1" fmla="*/ 105213 w 168766"/>
                  <a:gd name="connsiteY1" fmla="*/ 282967 h 812654"/>
                  <a:gd name="connsiteX2" fmla="*/ 102038 w 168766"/>
                  <a:gd name="connsiteY2" fmla="*/ 238517 h 812654"/>
                  <a:gd name="connsiteX3" fmla="*/ 149663 w 168766"/>
                  <a:gd name="connsiteY3" fmla="*/ 489342 h 812654"/>
                  <a:gd name="connsiteX4" fmla="*/ 156013 w 168766"/>
                  <a:gd name="connsiteY4" fmla="*/ 540142 h 812654"/>
                  <a:gd name="connsiteX5" fmla="*/ 124263 w 168766"/>
                  <a:gd name="connsiteY5" fmla="*/ 559192 h 812654"/>
                  <a:gd name="connsiteX6" fmla="*/ 140138 w 168766"/>
                  <a:gd name="connsiteY6" fmla="*/ 571892 h 812654"/>
                  <a:gd name="connsiteX7" fmla="*/ 156013 w 168766"/>
                  <a:gd name="connsiteY7" fmla="*/ 629042 h 812654"/>
                  <a:gd name="connsiteX8" fmla="*/ 156013 w 168766"/>
                  <a:gd name="connsiteY8" fmla="*/ 556017 h 812654"/>
                  <a:gd name="connsiteX9" fmla="*/ 152838 w 168766"/>
                  <a:gd name="connsiteY9" fmla="*/ 803667 h 812654"/>
                  <a:gd name="connsiteX10" fmla="*/ 168713 w 168766"/>
                  <a:gd name="connsiteY10" fmla="*/ 727467 h 812654"/>
                  <a:gd name="connsiteX11" fmla="*/ 146488 w 168766"/>
                  <a:gd name="connsiteY11" fmla="*/ 435367 h 812654"/>
                  <a:gd name="connsiteX12" fmla="*/ 152838 w 168766"/>
                  <a:gd name="connsiteY12" fmla="*/ 511567 h 812654"/>
                  <a:gd name="connsiteX13" fmla="*/ 51238 w 168766"/>
                  <a:gd name="connsiteY13" fmla="*/ 165492 h 812654"/>
                  <a:gd name="connsiteX14" fmla="*/ 67113 w 168766"/>
                  <a:gd name="connsiteY14" fmla="*/ 219467 h 812654"/>
                  <a:gd name="connsiteX15" fmla="*/ 438 w 168766"/>
                  <a:gd name="connsiteY15" fmla="*/ 392 h 8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8766" h="812654">
                    <a:moveTo>
                      <a:pt x="438" y="392"/>
                    </a:moveTo>
                    <a:cubicBezTo>
                      <a:pt x="6788" y="10975"/>
                      <a:pt x="88280" y="243280"/>
                      <a:pt x="105213" y="282967"/>
                    </a:cubicBezTo>
                    <a:cubicBezTo>
                      <a:pt x="122146" y="322654"/>
                      <a:pt x="94630" y="204121"/>
                      <a:pt x="102038" y="238517"/>
                    </a:cubicBezTo>
                    <a:cubicBezTo>
                      <a:pt x="109446" y="272913"/>
                      <a:pt x="140667" y="439071"/>
                      <a:pt x="149663" y="489342"/>
                    </a:cubicBezTo>
                    <a:cubicBezTo>
                      <a:pt x="158659" y="539613"/>
                      <a:pt x="160246" y="528500"/>
                      <a:pt x="156013" y="540142"/>
                    </a:cubicBezTo>
                    <a:cubicBezTo>
                      <a:pt x="151780" y="551784"/>
                      <a:pt x="124263" y="559192"/>
                      <a:pt x="124263" y="559192"/>
                    </a:cubicBezTo>
                    <a:cubicBezTo>
                      <a:pt x="121617" y="564484"/>
                      <a:pt x="134846" y="560250"/>
                      <a:pt x="140138" y="571892"/>
                    </a:cubicBezTo>
                    <a:cubicBezTo>
                      <a:pt x="145430" y="583534"/>
                      <a:pt x="153367" y="631688"/>
                      <a:pt x="156013" y="629042"/>
                    </a:cubicBezTo>
                    <a:cubicBezTo>
                      <a:pt x="158659" y="626396"/>
                      <a:pt x="156542" y="526913"/>
                      <a:pt x="156013" y="556017"/>
                    </a:cubicBezTo>
                    <a:cubicBezTo>
                      <a:pt x="155484" y="585121"/>
                      <a:pt x="150721" y="775092"/>
                      <a:pt x="152838" y="803667"/>
                    </a:cubicBezTo>
                    <a:cubicBezTo>
                      <a:pt x="154955" y="832242"/>
                      <a:pt x="169771" y="788850"/>
                      <a:pt x="168713" y="727467"/>
                    </a:cubicBezTo>
                    <a:cubicBezTo>
                      <a:pt x="167655" y="666084"/>
                      <a:pt x="149134" y="471350"/>
                      <a:pt x="146488" y="435367"/>
                    </a:cubicBezTo>
                    <a:cubicBezTo>
                      <a:pt x="143842" y="399384"/>
                      <a:pt x="168713" y="556546"/>
                      <a:pt x="152838" y="511567"/>
                    </a:cubicBezTo>
                    <a:cubicBezTo>
                      <a:pt x="136963" y="466588"/>
                      <a:pt x="65526" y="214175"/>
                      <a:pt x="51238" y="165492"/>
                    </a:cubicBezTo>
                    <a:cubicBezTo>
                      <a:pt x="36951" y="116809"/>
                      <a:pt x="75580" y="242221"/>
                      <a:pt x="67113" y="219467"/>
                    </a:cubicBezTo>
                    <a:cubicBezTo>
                      <a:pt x="58646" y="196713"/>
                      <a:pt x="-5912" y="-10191"/>
                      <a:pt x="438" y="3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 1269">
                <a:extLst>
                  <a:ext uri="{FF2B5EF4-FFF2-40B4-BE49-F238E27FC236}">
                    <a16:creationId xmlns:a16="http://schemas.microsoft.com/office/drawing/2014/main" id="{7A549689-B895-DBF2-7A14-6BE6B51C5D2E}"/>
                  </a:ext>
                </a:extLst>
              </p:cNvPr>
              <p:cNvSpPr/>
              <p:nvPr/>
            </p:nvSpPr>
            <p:spPr>
              <a:xfrm>
                <a:off x="8215146" y="6689883"/>
                <a:ext cx="136152" cy="327645"/>
              </a:xfrm>
              <a:custGeom>
                <a:avLst/>
                <a:gdLst>
                  <a:gd name="connsiteX0" fmla="*/ 1754 w 136152"/>
                  <a:gd name="connsiteY0" fmla="*/ 3017 h 327645"/>
                  <a:gd name="connsiteX1" fmla="*/ 135104 w 136152"/>
                  <a:gd name="connsiteY1" fmla="*/ 323692 h 327645"/>
                  <a:gd name="connsiteX2" fmla="*/ 62079 w 136152"/>
                  <a:gd name="connsiteY2" fmla="*/ 171292 h 327645"/>
                  <a:gd name="connsiteX3" fmla="*/ 1754 w 136152"/>
                  <a:gd name="connsiteY3" fmla="*/ 3017 h 32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152" h="327645">
                    <a:moveTo>
                      <a:pt x="1754" y="3017"/>
                    </a:moveTo>
                    <a:cubicBezTo>
                      <a:pt x="13925" y="28417"/>
                      <a:pt x="125050" y="295646"/>
                      <a:pt x="135104" y="323692"/>
                    </a:cubicBezTo>
                    <a:cubicBezTo>
                      <a:pt x="145158" y="351738"/>
                      <a:pt x="80071" y="223150"/>
                      <a:pt x="62079" y="171292"/>
                    </a:cubicBezTo>
                    <a:cubicBezTo>
                      <a:pt x="44087" y="119434"/>
                      <a:pt x="-10417" y="-22383"/>
                      <a:pt x="1754" y="30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 1270">
                <a:extLst>
                  <a:ext uri="{FF2B5EF4-FFF2-40B4-BE49-F238E27FC236}">
                    <a16:creationId xmlns:a16="http://schemas.microsoft.com/office/drawing/2014/main" id="{B67F9040-DF6A-3F9E-B566-F4BB830A7E91}"/>
                  </a:ext>
                </a:extLst>
              </p:cNvPr>
              <p:cNvSpPr/>
              <p:nvPr/>
            </p:nvSpPr>
            <p:spPr>
              <a:xfrm>
                <a:off x="8216875" y="6702409"/>
                <a:ext cx="157787" cy="803524"/>
              </a:xfrm>
              <a:custGeom>
                <a:avLst/>
                <a:gdLst>
                  <a:gd name="connsiteX0" fmla="*/ 25 w 157787"/>
                  <a:gd name="connsiteY0" fmla="*/ 16 h 803524"/>
                  <a:gd name="connsiteX1" fmla="*/ 88925 w 157787"/>
                  <a:gd name="connsiteY1" fmla="*/ 266716 h 803524"/>
                  <a:gd name="connsiteX2" fmla="*/ 133375 w 157787"/>
                  <a:gd name="connsiteY2" fmla="*/ 425466 h 803524"/>
                  <a:gd name="connsiteX3" fmla="*/ 136550 w 157787"/>
                  <a:gd name="connsiteY3" fmla="*/ 371491 h 803524"/>
                  <a:gd name="connsiteX4" fmla="*/ 155600 w 157787"/>
                  <a:gd name="connsiteY4" fmla="*/ 612791 h 803524"/>
                  <a:gd name="connsiteX5" fmla="*/ 155600 w 157787"/>
                  <a:gd name="connsiteY5" fmla="*/ 555641 h 803524"/>
                  <a:gd name="connsiteX6" fmla="*/ 139725 w 157787"/>
                  <a:gd name="connsiteY6" fmla="*/ 803291 h 803524"/>
                  <a:gd name="connsiteX7" fmla="*/ 152425 w 157787"/>
                  <a:gd name="connsiteY7" fmla="*/ 504841 h 803524"/>
                  <a:gd name="connsiteX8" fmla="*/ 127025 w 157787"/>
                  <a:gd name="connsiteY8" fmla="*/ 450866 h 803524"/>
                  <a:gd name="connsiteX9" fmla="*/ 60350 w 157787"/>
                  <a:gd name="connsiteY9" fmla="*/ 209566 h 803524"/>
                  <a:gd name="connsiteX10" fmla="*/ 79400 w 157787"/>
                  <a:gd name="connsiteY10" fmla="*/ 279416 h 803524"/>
                  <a:gd name="connsiteX11" fmla="*/ 25 w 157787"/>
                  <a:gd name="connsiteY11" fmla="*/ 16 h 80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787" h="803524">
                    <a:moveTo>
                      <a:pt x="25" y="16"/>
                    </a:moveTo>
                    <a:cubicBezTo>
                      <a:pt x="1613" y="-2101"/>
                      <a:pt x="66700" y="195808"/>
                      <a:pt x="88925" y="266716"/>
                    </a:cubicBezTo>
                    <a:cubicBezTo>
                      <a:pt x="111150" y="337624"/>
                      <a:pt x="125438" y="408004"/>
                      <a:pt x="133375" y="425466"/>
                    </a:cubicBezTo>
                    <a:cubicBezTo>
                      <a:pt x="141312" y="442928"/>
                      <a:pt x="132846" y="340270"/>
                      <a:pt x="136550" y="371491"/>
                    </a:cubicBezTo>
                    <a:cubicBezTo>
                      <a:pt x="140254" y="402712"/>
                      <a:pt x="152425" y="582099"/>
                      <a:pt x="155600" y="612791"/>
                    </a:cubicBezTo>
                    <a:cubicBezTo>
                      <a:pt x="158775" y="643483"/>
                      <a:pt x="158246" y="523891"/>
                      <a:pt x="155600" y="555641"/>
                    </a:cubicBezTo>
                    <a:cubicBezTo>
                      <a:pt x="152954" y="587391"/>
                      <a:pt x="140254" y="811758"/>
                      <a:pt x="139725" y="803291"/>
                    </a:cubicBezTo>
                    <a:cubicBezTo>
                      <a:pt x="139196" y="794824"/>
                      <a:pt x="154542" y="563578"/>
                      <a:pt x="152425" y="504841"/>
                    </a:cubicBezTo>
                    <a:cubicBezTo>
                      <a:pt x="150308" y="446104"/>
                      <a:pt x="142371" y="500079"/>
                      <a:pt x="127025" y="450866"/>
                    </a:cubicBezTo>
                    <a:cubicBezTo>
                      <a:pt x="111679" y="401653"/>
                      <a:pt x="68288" y="238141"/>
                      <a:pt x="60350" y="209566"/>
                    </a:cubicBezTo>
                    <a:cubicBezTo>
                      <a:pt x="52412" y="180991"/>
                      <a:pt x="87867" y="310108"/>
                      <a:pt x="79400" y="279416"/>
                    </a:cubicBezTo>
                    <a:cubicBezTo>
                      <a:pt x="70933" y="248724"/>
                      <a:pt x="-1563" y="2133"/>
                      <a:pt x="25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 1271">
                <a:extLst>
                  <a:ext uri="{FF2B5EF4-FFF2-40B4-BE49-F238E27FC236}">
                    <a16:creationId xmlns:a16="http://schemas.microsoft.com/office/drawing/2014/main" id="{E9666777-5517-C7F3-2219-656293B0CC9F}"/>
                  </a:ext>
                </a:extLst>
              </p:cNvPr>
              <p:cNvSpPr/>
              <p:nvPr/>
            </p:nvSpPr>
            <p:spPr>
              <a:xfrm>
                <a:off x="7889271" y="6475819"/>
                <a:ext cx="318145" cy="667948"/>
              </a:xfrm>
              <a:custGeom>
                <a:avLst/>
                <a:gdLst>
                  <a:gd name="connsiteX0" fmla="*/ 604 w 318145"/>
                  <a:gd name="connsiteY0" fmla="*/ 1181 h 667948"/>
                  <a:gd name="connsiteX1" fmla="*/ 232379 w 318145"/>
                  <a:gd name="connsiteY1" fmla="*/ 363131 h 667948"/>
                  <a:gd name="connsiteX2" fmla="*/ 153004 w 318145"/>
                  <a:gd name="connsiteY2" fmla="*/ 223431 h 667948"/>
                  <a:gd name="connsiteX3" fmla="*/ 292704 w 318145"/>
                  <a:gd name="connsiteY3" fmla="*/ 531406 h 667948"/>
                  <a:gd name="connsiteX4" fmla="*/ 270479 w 318145"/>
                  <a:gd name="connsiteY4" fmla="*/ 483781 h 667948"/>
                  <a:gd name="connsiteX5" fmla="*/ 318104 w 318145"/>
                  <a:gd name="connsiteY5" fmla="*/ 667931 h 667948"/>
                  <a:gd name="connsiteX6" fmla="*/ 260954 w 318145"/>
                  <a:gd name="connsiteY6" fmla="*/ 493306 h 667948"/>
                  <a:gd name="connsiteX7" fmla="*/ 181579 w 318145"/>
                  <a:gd name="connsiteY7" fmla="*/ 239306 h 667948"/>
                  <a:gd name="connsiteX8" fmla="*/ 108554 w 318145"/>
                  <a:gd name="connsiteY8" fmla="*/ 131356 h 667948"/>
                  <a:gd name="connsiteX9" fmla="*/ 162529 w 318145"/>
                  <a:gd name="connsiteY9" fmla="*/ 242481 h 667948"/>
                  <a:gd name="connsiteX10" fmla="*/ 604 w 318145"/>
                  <a:gd name="connsiteY10" fmla="*/ 1181 h 66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45" h="667948">
                    <a:moveTo>
                      <a:pt x="604" y="1181"/>
                    </a:moveTo>
                    <a:cubicBezTo>
                      <a:pt x="12246" y="21289"/>
                      <a:pt x="206979" y="326089"/>
                      <a:pt x="232379" y="363131"/>
                    </a:cubicBezTo>
                    <a:cubicBezTo>
                      <a:pt x="257779" y="400173"/>
                      <a:pt x="142950" y="195385"/>
                      <a:pt x="153004" y="223431"/>
                    </a:cubicBezTo>
                    <a:cubicBezTo>
                      <a:pt x="163058" y="251477"/>
                      <a:pt x="273125" y="488014"/>
                      <a:pt x="292704" y="531406"/>
                    </a:cubicBezTo>
                    <a:cubicBezTo>
                      <a:pt x="312283" y="574798"/>
                      <a:pt x="266246" y="461027"/>
                      <a:pt x="270479" y="483781"/>
                    </a:cubicBezTo>
                    <a:cubicBezTo>
                      <a:pt x="274712" y="506535"/>
                      <a:pt x="319691" y="666344"/>
                      <a:pt x="318104" y="667931"/>
                    </a:cubicBezTo>
                    <a:cubicBezTo>
                      <a:pt x="316517" y="669518"/>
                      <a:pt x="283708" y="564743"/>
                      <a:pt x="260954" y="493306"/>
                    </a:cubicBezTo>
                    <a:cubicBezTo>
                      <a:pt x="238200" y="421869"/>
                      <a:pt x="206979" y="299631"/>
                      <a:pt x="181579" y="239306"/>
                    </a:cubicBezTo>
                    <a:cubicBezTo>
                      <a:pt x="156179" y="178981"/>
                      <a:pt x="111729" y="130827"/>
                      <a:pt x="108554" y="131356"/>
                    </a:cubicBezTo>
                    <a:cubicBezTo>
                      <a:pt x="105379" y="131885"/>
                      <a:pt x="175758" y="261002"/>
                      <a:pt x="162529" y="242481"/>
                    </a:cubicBezTo>
                    <a:cubicBezTo>
                      <a:pt x="149300" y="223960"/>
                      <a:pt x="-11038" y="-18927"/>
                      <a:pt x="604" y="1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 1272">
                <a:extLst>
                  <a:ext uri="{FF2B5EF4-FFF2-40B4-BE49-F238E27FC236}">
                    <a16:creationId xmlns:a16="http://schemas.microsoft.com/office/drawing/2014/main" id="{DED3C709-C467-5E29-9345-38B99D222E76}"/>
                  </a:ext>
                </a:extLst>
              </p:cNvPr>
              <p:cNvSpPr/>
              <p:nvPr/>
            </p:nvSpPr>
            <p:spPr>
              <a:xfrm>
                <a:off x="7902073" y="6528790"/>
                <a:ext cx="311454" cy="736785"/>
              </a:xfrm>
              <a:custGeom>
                <a:avLst/>
                <a:gdLst>
                  <a:gd name="connsiteX0" fmla="*/ 502 w 311454"/>
                  <a:gd name="connsiteY0" fmla="*/ 2185 h 736785"/>
                  <a:gd name="connsiteX1" fmla="*/ 197352 w 311454"/>
                  <a:gd name="connsiteY1" fmla="*/ 360960 h 736785"/>
                  <a:gd name="connsiteX2" fmla="*/ 298952 w 311454"/>
                  <a:gd name="connsiteY2" fmla="*/ 672110 h 736785"/>
                  <a:gd name="connsiteX3" fmla="*/ 302127 w 311454"/>
                  <a:gd name="connsiteY3" fmla="*/ 716560 h 736785"/>
                  <a:gd name="connsiteX4" fmla="*/ 229102 w 311454"/>
                  <a:gd name="connsiteY4" fmla="*/ 421285 h 736785"/>
                  <a:gd name="connsiteX5" fmla="*/ 143377 w 311454"/>
                  <a:gd name="connsiteY5" fmla="*/ 221260 h 736785"/>
                  <a:gd name="connsiteX6" fmla="*/ 502 w 311454"/>
                  <a:gd name="connsiteY6" fmla="*/ 2185 h 73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454" h="736785">
                    <a:moveTo>
                      <a:pt x="502" y="2185"/>
                    </a:moveTo>
                    <a:cubicBezTo>
                      <a:pt x="9498" y="25468"/>
                      <a:pt x="147610" y="249306"/>
                      <a:pt x="197352" y="360960"/>
                    </a:cubicBezTo>
                    <a:cubicBezTo>
                      <a:pt x="247094" y="472614"/>
                      <a:pt x="281490" y="612843"/>
                      <a:pt x="298952" y="672110"/>
                    </a:cubicBezTo>
                    <a:cubicBezTo>
                      <a:pt x="316414" y="731377"/>
                      <a:pt x="313769" y="758364"/>
                      <a:pt x="302127" y="716560"/>
                    </a:cubicBezTo>
                    <a:cubicBezTo>
                      <a:pt x="290485" y="674756"/>
                      <a:pt x="255560" y="503835"/>
                      <a:pt x="229102" y="421285"/>
                    </a:cubicBezTo>
                    <a:cubicBezTo>
                      <a:pt x="202644" y="338735"/>
                      <a:pt x="180948" y="294814"/>
                      <a:pt x="143377" y="221260"/>
                    </a:cubicBezTo>
                    <a:cubicBezTo>
                      <a:pt x="105806" y="147706"/>
                      <a:pt x="-8494" y="-21098"/>
                      <a:pt x="502" y="2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 1273">
                <a:extLst>
                  <a:ext uri="{FF2B5EF4-FFF2-40B4-BE49-F238E27FC236}">
                    <a16:creationId xmlns:a16="http://schemas.microsoft.com/office/drawing/2014/main" id="{8C0FF4B3-81C7-1DBC-7AA7-EBB9AC373105}"/>
                  </a:ext>
                </a:extLst>
              </p:cNvPr>
              <p:cNvSpPr/>
              <p:nvPr/>
            </p:nvSpPr>
            <p:spPr>
              <a:xfrm>
                <a:off x="8156038" y="7102461"/>
                <a:ext cx="79931" cy="727535"/>
              </a:xfrm>
              <a:custGeom>
                <a:avLst/>
                <a:gdLst>
                  <a:gd name="connsiteX0" fmla="*/ 537 w 79931"/>
                  <a:gd name="connsiteY0" fmla="*/ 6364 h 727535"/>
                  <a:gd name="connsiteX1" fmla="*/ 64037 w 79931"/>
                  <a:gd name="connsiteY1" fmla="*/ 508014 h 727535"/>
                  <a:gd name="connsiteX2" fmla="*/ 64037 w 79931"/>
                  <a:gd name="connsiteY2" fmla="*/ 441339 h 727535"/>
                  <a:gd name="connsiteX3" fmla="*/ 79912 w 79931"/>
                  <a:gd name="connsiteY3" fmla="*/ 727089 h 727535"/>
                  <a:gd name="connsiteX4" fmla="*/ 67212 w 79931"/>
                  <a:gd name="connsiteY4" fmla="*/ 365139 h 727535"/>
                  <a:gd name="connsiteX5" fmla="*/ 64037 w 79931"/>
                  <a:gd name="connsiteY5" fmla="*/ 425464 h 727535"/>
                  <a:gd name="connsiteX6" fmla="*/ 25937 w 79931"/>
                  <a:gd name="connsiteY6" fmla="*/ 171464 h 727535"/>
                  <a:gd name="connsiteX7" fmla="*/ 32287 w 79931"/>
                  <a:gd name="connsiteY7" fmla="*/ 219089 h 727535"/>
                  <a:gd name="connsiteX8" fmla="*/ 537 w 79931"/>
                  <a:gd name="connsiteY8" fmla="*/ 6364 h 72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31" h="727535">
                    <a:moveTo>
                      <a:pt x="537" y="6364"/>
                    </a:moveTo>
                    <a:cubicBezTo>
                      <a:pt x="5829" y="54518"/>
                      <a:pt x="53454" y="435518"/>
                      <a:pt x="64037" y="508014"/>
                    </a:cubicBezTo>
                    <a:cubicBezTo>
                      <a:pt x="74620" y="580510"/>
                      <a:pt x="61391" y="404827"/>
                      <a:pt x="64037" y="441339"/>
                    </a:cubicBezTo>
                    <a:cubicBezTo>
                      <a:pt x="66683" y="477851"/>
                      <a:pt x="79383" y="739789"/>
                      <a:pt x="79912" y="727089"/>
                    </a:cubicBezTo>
                    <a:cubicBezTo>
                      <a:pt x="80441" y="714389"/>
                      <a:pt x="69858" y="415410"/>
                      <a:pt x="67212" y="365139"/>
                    </a:cubicBezTo>
                    <a:cubicBezTo>
                      <a:pt x="64566" y="314868"/>
                      <a:pt x="70916" y="457743"/>
                      <a:pt x="64037" y="425464"/>
                    </a:cubicBezTo>
                    <a:cubicBezTo>
                      <a:pt x="57158" y="393185"/>
                      <a:pt x="31229" y="205860"/>
                      <a:pt x="25937" y="171464"/>
                    </a:cubicBezTo>
                    <a:cubicBezTo>
                      <a:pt x="20645" y="137068"/>
                      <a:pt x="33874" y="239726"/>
                      <a:pt x="32287" y="219089"/>
                    </a:cubicBezTo>
                    <a:cubicBezTo>
                      <a:pt x="30700" y="198452"/>
                      <a:pt x="-4755" y="-41790"/>
                      <a:pt x="537" y="6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 1274">
                <a:extLst>
                  <a:ext uri="{FF2B5EF4-FFF2-40B4-BE49-F238E27FC236}">
                    <a16:creationId xmlns:a16="http://schemas.microsoft.com/office/drawing/2014/main" id="{BB28F94C-925A-D5C5-A2F0-1A6AA3FB06A0}"/>
                  </a:ext>
                </a:extLst>
              </p:cNvPr>
              <p:cNvSpPr/>
              <p:nvPr/>
            </p:nvSpPr>
            <p:spPr>
              <a:xfrm>
                <a:off x="8289233" y="7419791"/>
                <a:ext cx="83269" cy="205267"/>
              </a:xfrm>
              <a:custGeom>
                <a:avLst/>
                <a:gdLst>
                  <a:gd name="connsiteX0" fmla="*/ 83242 w 83269"/>
                  <a:gd name="connsiteY0" fmla="*/ 184 h 205267"/>
                  <a:gd name="connsiteX1" fmla="*/ 10217 w 83269"/>
                  <a:gd name="connsiteY1" fmla="*/ 203384 h 205267"/>
                  <a:gd name="connsiteX2" fmla="*/ 41967 w 83269"/>
                  <a:gd name="connsiteY2" fmla="*/ 104959 h 205267"/>
                  <a:gd name="connsiteX3" fmla="*/ 692 w 83269"/>
                  <a:gd name="connsiteY3" fmla="*/ 165284 h 205267"/>
                  <a:gd name="connsiteX4" fmla="*/ 83242 w 83269"/>
                  <a:gd name="connsiteY4" fmla="*/ 184 h 2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69" h="205267">
                    <a:moveTo>
                      <a:pt x="83242" y="184"/>
                    </a:moveTo>
                    <a:cubicBezTo>
                      <a:pt x="84830" y="6534"/>
                      <a:pt x="17096" y="185922"/>
                      <a:pt x="10217" y="203384"/>
                    </a:cubicBezTo>
                    <a:cubicBezTo>
                      <a:pt x="3338" y="220846"/>
                      <a:pt x="43554" y="111309"/>
                      <a:pt x="41967" y="104959"/>
                    </a:cubicBezTo>
                    <a:cubicBezTo>
                      <a:pt x="40379" y="98609"/>
                      <a:pt x="-6187" y="177455"/>
                      <a:pt x="692" y="165284"/>
                    </a:cubicBezTo>
                    <a:cubicBezTo>
                      <a:pt x="7571" y="153113"/>
                      <a:pt x="81654" y="-6166"/>
                      <a:pt x="83242" y="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 1275">
                <a:extLst>
                  <a:ext uri="{FF2B5EF4-FFF2-40B4-BE49-F238E27FC236}">
                    <a16:creationId xmlns:a16="http://schemas.microsoft.com/office/drawing/2014/main" id="{87FFDBBA-ED5E-387B-6212-E5F0CB2F6693}"/>
                  </a:ext>
                </a:extLst>
              </p:cNvPr>
              <p:cNvSpPr/>
              <p:nvPr/>
            </p:nvSpPr>
            <p:spPr>
              <a:xfrm>
                <a:off x="8221719" y="7508846"/>
                <a:ext cx="122514" cy="370721"/>
              </a:xfrm>
              <a:custGeom>
                <a:avLst/>
                <a:gdLst>
                  <a:gd name="connsiteX0" fmla="*/ 122181 w 122514"/>
                  <a:gd name="connsiteY0" fmla="*/ 29 h 370721"/>
                  <a:gd name="connsiteX1" fmla="*/ 36456 w 122514"/>
                  <a:gd name="connsiteY1" fmla="*/ 171479 h 370721"/>
                  <a:gd name="connsiteX2" fmla="*/ 4706 w 122514"/>
                  <a:gd name="connsiteY2" fmla="*/ 365154 h 370721"/>
                  <a:gd name="connsiteX3" fmla="*/ 17406 w 122514"/>
                  <a:gd name="connsiteY3" fmla="*/ 298479 h 370721"/>
                  <a:gd name="connsiteX4" fmla="*/ 45981 w 122514"/>
                  <a:gd name="connsiteY4" fmla="*/ 95279 h 370721"/>
                  <a:gd name="connsiteX5" fmla="*/ 1531 w 122514"/>
                  <a:gd name="connsiteY5" fmla="*/ 184179 h 370721"/>
                  <a:gd name="connsiteX6" fmla="*/ 122181 w 122514"/>
                  <a:gd name="connsiteY6" fmla="*/ 29 h 3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514" h="370721">
                    <a:moveTo>
                      <a:pt x="122181" y="29"/>
                    </a:moveTo>
                    <a:cubicBezTo>
                      <a:pt x="128002" y="-2088"/>
                      <a:pt x="56035" y="110625"/>
                      <a:pt x="36456" y="171479"/>
                    </a:cubicBezTo>
                    <a:cubicBezTo>
                      <a:pt x="16877" y="232333"/>
                      <a:pt x="7881" y="343987"/>
                      <a:pt x="4706" y="365154"/>
                    </a:cubicBezTo>
                    <a:cubicBezTo>
                      <a:pt x="1531" y="386321"/>
                      <a:pt x="10527" y="343458"/>
                      <a:pt x="17406" y="298479"/>
                    </a:cubicBezTo>
                    <a:cubicBezTo>
                      <a:pt x="24285" y="253500"/>
                      <a:pt x="48627" y="114329"/>
                      <a:pt x="45981" y="95279"/>
                    </a:cubicBezTo>
                    <a:cubicBezTo>
                      <a:pt x="43335" y="76229"/>
                      <a:pt x="-9582" y="193704"/>
                      <a:pt x="1531" y="184179"/>
                    </a:cubicBezTo>
                    <a:cubicBezTo>
                      <a:pt x="12643" y="174654"/>
                      <a:pt x="116360" y="2146"/>
                      <a:pt x="122181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 1276">
                <a:extLst>
                  <a:ext uri="{FF2B5EF4-FFF2-40B4-BE49-F238E27FC236}">
                    <a16:creationId xmlns:a16="http://schemas.microsoft.com/office/drawing/2014/main" id="{1DFC2E0F-D59B-4163-6190-1CBACF903C3E}"/>
                  </a:ext>
                </a:extLst>
              </p:cNvPr>
              <p:cNvSpPr/>
              <p:nvPr/>
            </p:nvSpPr>
            <p:spPr>
              <a:xfrm>
                <a:off x="8283509" y="7292947"/>
                <a:ext cx="133595" cy="374678"/>
              </a:xfrm>
              <a:custGeom>
                <a:avLst/>
                <a:gdLst>
                  <a:gd name="connsiteX0" fmla="*/ 133416 w 133595"/>
                  <a:gd name="connsiteY0" fmla="*/ 28 h 374678"/>
                  <a:gd name="connsiteX1" fmla="*/ 101666 w 133595"/>
                  <a:gd name="connsiteY1" fmla="*/ 158778 h 374678"/>
                  <a:gd name="connsiteX2" fmla="*/ 31816 w 133595"/>
                  <a:gd name="connsiteY2" fmla="*/ 225453 h 374678"/>
                  <a:gd name="connsiteX3" fmla="*/ 95316 w 133595"/>
                  <a:gd name="connsiteY3" fmla="*/ 187353 h 374678"/>
                  <a:gd name="connsiteX4" fmla="*/ 63566 w 133595"/>
                  <a:gd name="connsiteY4" fmla="*/ 222278 h 374678"/>
                  <a:gd name="connsiteX5" fmla="*/ 54041 w 133595"/>
                  <a:gd name="connsiteY5" fmla="*/ 263553 h 374678"/>
                  <a:gd name="connsiteX6" fmla="*/ 98491 w 133595"/>
                  <a:gd name="connsiteY6" fmla="*/ 250853 h 374678"/>
                  <a:gd name="connsiteX7" fmla="*/ 66 w 133595"/>
                  <a:gd name="connsiteY7" fmla="*/ 374678 h 374678"/>
                  <a:gd name="connsiteX8" fmla="*/ 82616 w 133595"/>
                  <a:gd name="connsiteY8" fmla="*/ 250853 h 374678"/>
                  <a:gd name="connsiteX9" fmla="*/ 47691 w 133595"/>
                  <a:gd name="connsiteY9" fmla="*/ 276253 h 374678"/>
                  <a:gd name="connsiteX10" fmla="*/ 92141 w 133595"/>
                  <a:gd name="connsiteY10" fmla="*/ 174653 h 374678"/>
                  <a:gd name="connsiteX11" fmla="*/ 44516 w 133595"/>
                  <a:gd name="connsiteY11" fmla="*/ 222278 h 374678"/>
                  <a:gd name="connsiteX12" fmla="*/ 88966 w 133595"/>
                  <a:gd name="connsiteY12" fmla="*/ 146078 h 374678"/>
                  <a:gd name="connsiteX13" fmla="*/ 133416 w 133595"/>
                  <a:gd name="connsiteY13" fmla="*/ 28 h 3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595" h="374678">
                    <a:moveTo>
                      <a:pt x="133416" y="28"/>
                    </a:moveTo>
                    <a:cubicBezTo>
                      <a:pt x="135533" y="2145"/>
                      <a:pt x="118599" y="121207"/>
                      <a:pt x="101666" y="158778"/>
                    </a:cubicBezTo>
                    <a:cubicBezTo>
                      <a:pt x="84733" y="196349"/>
                      <a:pt x="32874" y="220691"/>
                      <a:pt x="31816" y="225453"/>
                    </a:cubicBezTo>
                    <a:cubicBezTo>
                      <a:pt x="30758" y="230215"/>
                      <a:pt x="90024" y="187882"/>
                      <a:pt x="95316" y="187353"/>
                    </a:cubicBezTo>
                    <a:cubicBezTo>
                      <a:pt x="100608" y="186824"/>
                      <a:pt x="70445" y="209578"/>
                      <a:pt x="63566" y="222278"/>
                    </a:cubicBezTo>
                    <a:cubicBezTo>
                      <a:pt x="56687" y="234978"/>
                      <a:pt x="48220" y="258791"/>
                      <a:pt x="54041" y="263553"/>
                    </a:cubicBezTo>
                    <a:cubicBezTo>
                      <a:pt x="59862" y="268315"/>
                      <a:pt x="107487" y="232332"/>
                      <a:pt x="98491" y="250853"/>
                    </a:cubicBezTo>
                    <a:cubicBezTo>
                      <a:pt x="89495" y="269374"/>
                      <a:pt x="2712" y="374678"/>
                      <a:pt x="66" y="374678"/>
                    </a:cubicBezTo>
                    <a:cubicBezTo>
                      <a:pt x="-2580" y="374678"/>
                      <a:pt x="74678" y="267257"/>
                      <a:pt x="82616" y="250853"/>
                    </a:cubicBezTo>
                    <a:cubicBezTo>
                      <a:pt x="90553" y="234449"/>
                      <a:pt x="46104" y="288953"/>
                      <a:pt x="47691" y="276253"/>
                    </a:cubicBezTo>
                    <a:cubicBezTo>
                      <a:pt x="49278" y="263553"/>
                      <a:pt x="92670" y="183649"/>
                      <a:pt x="92141" y="174653"/>
                    </a:cubicBezTo>
                    <a:cubicBezTo>
                      <a:pt x="91612" y="165657"/>
                      <a:pt x="45045" y="227041"/>
                      <a:pt x="44516" y="222278"/>
                    </a:cubicBezTo>
                    <a:cubicBezTo>
                      <a:pt x="43987" y="217516"/>
                      <a:pt x="70445" y="176769"/>
                      <a:pt x="88966" y="146078"/>
                    </a:cubicBezTo>
                    <a:cubicBezTo>
                      <a:pt x="107487" y="115387"/>
                      <a:pt x="131299" y="-2089"/>
                      <a:pt x="133416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 1277">
                <a:extLst>
                  <a:ext uri="{FF2B5EF4-FFF2-40B4-BE49-F238E27FC236}">
                    <a16:creationId xmlns:a16="http://schemas.microsoft.com/office/drawing/2014/main" id="{E42D8F4B-6605-D956-052B-FFA52F8CA149}"/>
                  </a:ext>
                </a:extLst>
              </p:cNvPr>
              <p:cNvSpPr/>
              <p:nvPr/>
            </p:nvSpPr>
            <p:spPr>
              <a:xfrm>
                <a:off x="8264525" y="7572375"/>
                <a:ext cx="112142" cy="212141"/>
              </a:xfrm>
              <a:custGeom>
                <a:avLst/>
                <a:gdLst>
                  <a:gd name="connsiteX0" fmla="*/ 0 w 112142"/>
                  <a:gd name="connsiteY0" fmla="*/ 0 h 212141"/>
                  <a:gd name="connsiteX1" fmla="*/ 92075 w 112142"/>
                  <a:gd name="connsiteY1" fmla="*/ 139700 h 212141"/>
                  <a:gd name="connsiteX2" fmla="*/ 107950 w 112142"/>
                  <a:gd name="connsiteY2" fmla="*/ 209550 h 212141"/>
                  <a:gd name="connsiteX3" fmla="*/ 107950 w 112142"/>
                  <a:gd name="connsiteY3" fmla="*/ 187325 h 212141"/>
                  <a:gd name="connsiteX4" fmla="*/ 60325 w 112142"/>
                  <a:gd name="connsiteY4" fmla="*/ 95250 h 212141"/>
                  <a:gd name="connsiteX5" fmla="*/ 73025 w 112142"/>
                  <a:gd name="connsiteY5" fmla="*/ 114300 h 212141"/>
                  <a:gd name="connsiteX6" fmla="*/ 0 w 112142"/>
                  <a:gd name="connsiteY6" fmla="*/ 0 h 2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142" h="212141">
                    <a:moveTo>
                      <a:pt x="0" y="0"/>
                    </a:moveTo>
                    <a:cubicBezTo>
                      <a:pt x="37041" y="52387"/>
                      <a:pt x="74083" y="104775"/>
                      <a:pt x="92075" y="139700"/>
                    </a:cubicBezTo>
                    <a:cubicBezTo>
                      <a:pt x="110067" y="174625"/>
                      <a:pt x="105304" y="201613"/>
                      <a:pt x="107950" y="209550"/>
                    </a:cubicBezTo>
                    <a:cubicBezTo>
                      <a:pt x="110596" y="217487"/>
                      <a:pt x="115887" y="206375"/>
                      <a:pt x="107950" y="187325"/>
                    </a:cubicBezTo>
                    <a:cubicBezTo>
                      <a:pt x="100013" y="168275"/>
                      <a:pt x="60325" y="95250"/>
                      <a:pt x="60325" y="95250"/>
                    </a:cubicBezTo>
                    <a:cubicBezTo>
                      <a:pt x="54504" y="83079"/>
                      <a:pt x="73025" y="114300"/>
                      <a:pt x="73025" y="1143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 1278">
                <a:extLst>
                  <a:ext uri="{FF2B5EF4-FFF2-40B4-BE49-F238E27FC236}">
                    <a16:creationId xmlns:a16="http://schemas.microsoft.com/office/drawing/2014/main" id="{FE4936AD-EAFA-A648-5D59-E8B95E0871AB}"/>
                  </a:ext>
                </a:extLst>
              </p:cNvPr>
              <p:cNvSpPr/>
              <p:nvPr/>
            </p:nvSpPr>
            <p:spPr>
              <a:xfrm>
                <a:off x="8267664" y="7578679"/>
                <a:ext cx="84620" cy="212936"/>
              </a:xfrm>
              <a:custGeom>
                <a:avLst/>
                <a:gdLst>
                  <a:gd name="connsiteX0" fmla="*/ 36 w 84620"/>
                  <a:gd name="connsiteY0" fmla="*/ 46 h 212936"/>
                  <a:gd name="connsiteX1" fmla="*/ 63536 w 84620"/>
                  <a:gd name="connsiteY1" fmla="*/ 130221 h 212936"/>
                  <a:gd name="connsiteX2" fmla="*/ 73061 w 84620"/>
                  <a:gd name="connsiteY2" fmla="*/ 158796 h 212936"/>
                  <a:gd name="connsiteX3" fmla="*/ 79411 w 84620"/>
                  <a:gd name="connsiteY3" fmla="*/ 212771 h 212936"/>
                  <a:gd name="connsiteX4" fmla="*/ 79411 w 84620"/>
                  <a:gd name="connsiteY4" fmla="*/ 139746 h 212936"/>
                  <a:gd name="connsiteX5" fmla="*/ 82586 w 84620"/>
                  <a:gd name="connsiteY5" fmla="*/ 168321 h 212936"/>
                  <a:gd name="connsiteX6" fmla="*/ 44486 w 84620"/>
                  <a:gd name="connsiteY6" fmla="*/ 79421 h 212936"/>
                  <a:gd name="connsiteX7" fmla="*/ 54011 w 84620"/>
                  <a:gd name="connsiteY7" fmla="*/ 114346 h 212936"/>
                  <a:gd name="connsiteX8" fmla="*/ 36 w 84620"/>
                  <a:gd name="connsiteY8" fmla="*/ 46 h 21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20" h="212936">
                    <a:moveTo>
                      <a:pt x="36" y="46"/>
                    </a:moveTo>
                    <a:cubicBezTo>
                      <a:pt x="1624" y="2692"/>
                      <a:pt x="51365" y="103763"/>
                      <a:pt x="63536" y="130221"/>
                    </a:cubicBezTo>
                    <a:cubicBezTo>
                      <a:pt x="75707" y="156679"/>
                      <a:pt x="70415" y="145038"/>
                      <a:pt x="73061" y="158796"/>
                    </a:cubicBezTo>
                    <a:cubicBezTo>
                      <a:pt x="75707" y="172554"/>
                      <a:pt x="78353" y="215946"/>
                      <a:pt x="79411" y="212771"/>
                    </a:cubicBezTo>
                    <a:cubicBezTo>
                      <a:pt x="80469" y="209596"/>
                      <a:pt x="78882" y="147154"/>
                      <a:pt x="79411" y="139746"/>
                    </a:cubicBezTo>
                    <a:cubicBezTo>
                      <a:pt x="79940" y="132338"/>
                      <a:pt x="88407" y="178375"/>
                      <a:pt x="82586" y="168321"/>
                    </a:cubicBezTo>
                    <a:cubicBezTo>
                      <a:pt x="76765" y="158267"/>
                      <a:pt x="49248" y="88417"/>
                      <a:pt x="44486" y="79421"/>
                    </a:cubicBezTo>
                    <a:cubicBezTo>
                      <a:pt x="39724" y="70425"/>
                      <a:pt x="59303" y="120696"/>
                      <a:pt x="54011" y="114346"/>
                    </a:cubicBezTo>
                    <a:cubicBezTo>
                      <a:pt x="48719" y="107996"/>
                      <a:pt x="-1552" y="-2600"/>
                      <a:pt x="36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 1279">
                <a:extLst>
                  <a:ext uri="{FF2B5EF4-FFF2-40B4-BE49-F238E27FC236}">
                    <a16:creationId xmlns:a16="http://schemas.microsoft.com/office/drawing/2014/main" id="{8623DB2B-A985-E228-5D14-1C2A48A23D36}"/>
                  </a:ext>
                </a:extLst>
              </p:cNvPr>
              <p:cNvSpPr/>
              <p:nvPr/>
            </p:nvSpPr>
            <p:spPr>
              <a:xfrm>
                <a:off x="8254997" y="7591226"/>
                <a:ext cx="78663" cy="168874"/>
              </a:xfrm>
              <a:custGeom>
                <a:avLst/>
                <a:gdLst>
                  <a:gd name="connsiteX0" fmla="*/ 3 w 78663"/>
                  <a:gd name="connsiteY0" fmla="*/ 199 h 168874"/>
                  <a:gd name="connsiteX1" fmla="*/ 73028 w 78663"/>
                  <a:gd name="connsiteY1" fmla="*/ 165299 h 168874"/>
                  <a:gd name="connsiteX2" fmla="*/ 69853 w 78663"/>
                  <a:gd name="connsiteY2" fmla="*/ 117674 h 168874"/>
                  <a:gd name="connsiteX3" fmla="*/ 76203 w 78663"/>
                  <a:gd name="connsiteY3" fmla="*/ 130374 h 168874"/>
                  <a:gd name="connsiteX4" fmla="*/ 3 w 78663"/>
                  <a:gd name="connsiteY4" fmla="*/ 199 h 16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63" h="168874">
                    <a:moveTo>
                      <a:pt x="3" y="199"/>
                    </a:moveTo>
                    <a:cubicBezTo>
                      <a:pt x="-526" y="6020"/>
                      <a:pt x="61386" y="145720"/>
                      <a:pt x="73028" y="165299"/>
                    </a:cubicBezTo>
                    <a:cubicBezTo>
                      <a:pt x="84670" y="184878"/>
                      <a:pt x="69853" y="117674"/>
                      <a:pt x="69853" y="117674"/>
                    </a:cubicBezTo>
                    <a:cubicBezTo>
                      <a:pt x="70382" y="111853"/>
                      <a:pt x="84140" y="143074"/>
                      <a:pt x="76203" y="130374"/>
                    </a:cubicBezTo>
                    <a:cubicBezTo>
                      <a:pt x="68266" y="117674"/>
                      <a:pt x="532" y="-5622"/>
                      <a:pt x="3" y="1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 1280">
                <a:extLst>
                  <a:ext uri="{FF2B5EF4-FFF2-40B4-BE49-F238E27FC236}">
                    <a16:creationId xmlns:a16="http://schemas.microsoft.com/office/drawing/2014/main" id="{037FBEE0-9A79-1339-99AF-18B466EE0A54}"/>
                  </a:ext>
                </a:extLst>
              </p:cNvPr>
              <p:cNvSpPr/>
              <p:nvPr/>
            </p:nvSpPr>
            <p:spPr>
              <a:xfrm>
                <a:off x="8245471" y="7597333"/>
                <a:ext cx="61777" cy="146986"/>
              </a:xfrm>
              <a:custGeom>
                <a:avLst/>
                <a:gdLst>
                  <a:gd name="connsiteX0" fmla="*/ 4 w 61777"/>
                  <a:gd name="connsiteY0" fmla="*/ 442 h 146986"/>
                  <a:gd name="connsiteX1" fmla="*/ 57154 w 61777"/>
                  <a:gd name="connsiteY1" fmla="*/ 143317 h 146986"/>
                  <a:gd name="connsiteX2" fmla="*/ 53979 w 61777"/>
                  <a:gd name="connsiteY2" fmla="*/ 98867 h 146986"/>
                  <a:gd name="connsiteX3" fmla="*/ 4 w 61777"/>
                  <a:gd name="connsiteY3" fmla="*/ 442 h 1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7" h="146986">
                    <a:moveTo>
                      <a:pt x="4" y="442"/>
                    </a:moveTo>
                    <a:cubicBezTo>
                      <a:pt x="533" y="7850"/>
                      <a:pt x="48158" y="126913"/>
                      <a:pt x="57154" y="143317"/>
                    </a:cubicBezTo>
                    <a:cubicBezTo>
                      <a:pt x="66150" y="159721"/>
                      <a:pt x="60329" y="116859"/>
                      <a:pt x="53979" y="98867"/>
                    </a:cubicBezTo>
                    <a:cubicBezTo>
                      <a:pt x="47629" y="80875"/>
                      <a:pt x="-525" y="-6966"/>
                      <a:pt x="4" y="4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 1281">
                <a:extLst>
                  <a:ext uri="{FF2B5EF4-FFF2-40B4-BE49-F238E27FC236}">
                    <a16:creationId xmlns:a16="http://schemas.microsoft.com/office/drawing/2014/main" id="{0D1A4369-F73E-6035-45AB-F16DC8F267C9}"/>
                  </a:ext>
                </a:extLst>
              </p:cNvPr>
              <p:cNvSpPr/>
              <p:nvPr/>
            </p:nvSpPr>
            <p:spPr>
              <a:xfrm>
                <a:off x="8220073" y="7717841"/>
                <a:ext cx="168377" cy="96120"/>
              </a:xfrm>
              <a:custGeom>
                <a:avLst/>
                <a:gdLst>
                  <a:gd name="connsiteX0" fmla="*/ 2 w 168377"/>
                  <a:gd name="connsiteY0" fmla="*/ 92659 h 96120"/>
                  <a:gd name="connsiteX1" fmla="*/ 88902 w 168377"/>
                  <a:gd name="connsiteY1" fmla="*/ 22809 h 96120"/>
                  <a:gd name="connsiteX2" fmla="*/ 127002 w 168377"/>
                  <a:gd name="connsiteY2" fmla="*/ 32334 h 96120"/>
                  <a:gd name="connsiteX3" fmla="*/ 168277 w 168377"/>
                  <a:gd name="connsiteY3" fmla="*/ 95834 h 96120"/>
                  <a:gd name="connsiteX4" fmla="*/ 136527 w 168377"/>
                  <a:gd name="connsiteY4" fmla="*/ 3759 h 96120"/>
                  <a:gd name="connsiteX5" fmla="*/ 73027 w 168377"/>
                  <a:gd name="connsiteY5" fmla="*/ 16459 h 96120"/>
                  <a:gd name="connsiteX6" fmla="*/ 85727 w 168377"/>
                  <a:gd name="connsiteY6" fmla="*/ 3759 h 96120"/>
                  <a:gd name="connsiteX7" fmla="*/ 2 w 168377"/>
                  <a:gd name="connsiteY7" fmla="*/ 92659 h 9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377" h="96120">
                    <a:moveTo>
                      <a:pt x="2" y="92659"/>
                    </a:moveTo>
                    <a:cubicBezTo>
                      <a:pt x="531" y="95834"/>
                      <a:pt x="67735" y="32863"/>
                      <a:pt x="88902" y="22809"/>
                    </a:cubicBezTo>
                    <a:cubicBezTo>
                      <a:pt x="110069" y="12755"/>
                      <a:pt x="113773" y="20163"/>
                      <a:pt x="127002" y="32334"/>
                    </a:cubicBezTo>
                    <a:cubicBezTo>
                      <a:pt x="140231" y="44505"/>
                      <a:pt x="166690" y="100596"/>
                      <a:pt x="168277" y="95834"/>
                    </a:cubicBezTo>
                    <a:cubicBezTo>
                      <a:pt x="169864" y="91072"/>
                      <a:pt x="152402" y="16988"/>
                      <a:pt x="136527" y="3759"/>
                    </a:cubicBezTo>
                    <a:cubicBezTo>
                      <a:pt x="120652" y="-9470"/>
                      <a:pt x="73027" y="16459"/>
                      <a:pt x="73027" y="16459"/>
                    </a:cubicBezTo>
                    <a:cubicBezTo>
                      <a:pt x="64560" y="16459"/>
                      <a:pt x="93665" y="-4708"/>
                      <a:pt x="85727" y="3759"/>
                    </a:cubicBezTo>
                    <a:cubicBezTo>
                      <a:pt x="77790" y="12226"/>
                      <a:pt x="-527" y="89484"/>
                      <a:pt x="2" y="926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 1282">
                <a:extLst>
                  <a:ext uri="{FF2B5EF4-FFF2-40B4-BE49-F238E27FC236}">
                    <a16:creationId xmlns:a16="http://schemas.microsoft.com/office/drawing/2014/main" id="{4EFF3799-745E-9E36-F111-3E65DDA21AB1}"/>
                  </a:ext>
                </a:extLst>
              </p:cNvPr>
              <p:cNvSpPr/>
              <p:nvPr/>
            </p:nvSpPr>
            <p:spPr>
              <a:xfrm>
                <a:off x="7564462" y="6223455"/>
                <a:ext cx="379483" cy="365068"/>
              </a:xfrm>
              <a:custGeom>
                <a:avLst/>
                <a:gdLst>
                  <a:gd name="connsiteX0" fmla="*/ 1563 w 379483"/>
                  <a:gd name="connsiteY0" fmla="*/ 2720 h 365068"/>
                  <a:gd name="connsiteX1" fmla="*/ 277788 w 379483"/>
                  <a:gd name="connsiteY1" fmla="*/ 234495 h 365068"/>
                  <a:gd name="connsiteX2" fmla="*/ 255563 w 379483"/>
                  <a:gd name="connsiteY2" fmla="*/ 193220 h 365068"/>
                  <a:gd name="connsiteX3" fmla="*/ 379388 w 379483"/>
                  <a:gd name="connsiteY3" fmla="*/ 364670 h 365068"/>
                  <a:gd name="connsiteX4" fmla="*/ 277788 w 379483"/>
                  <a:gd name="connsiteY4" fmla="*/ 244020 h 365068"/>
                  <a:gd name="connsiteX5" fmla="*/ 169838 w 379483"/>
                  <a:gd name="connsiteY5" fmla="*/ 113845 h 365068"/>
                  <a:gd name="connsiteX6" fmla="*/ 1563 w 379483"/>
                  <a:gd name="connsiteY6" fmla="*/ 2720 h 36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9483" h="365068">
                    <a:moveTo>
                      <a:pt x="1563" y="2720"/>
                    </a:moveTo>
                    <a:cubicBezTo>
                      <a:pt x="19555" y="22828"/>
                      <a:pt x="235455" y="202745"/>
                      <a:pt x="277788" y="234495"/>
                    </a:cubicBezTo>
                    <a:cubicBezTo>
                      <a:pt x="320121" y="266245"/>
                      <a:pt x="238630" y="171524"/>
                      <a:pt x="255563" y="193220"/>
                    </a:cubicBezTo>
                    <a:cubicBezTo>
                      <a:pt x="272496" y="214916"/>
                      <a:pt x="375684" y="356203"/>
                      <a:pt x="379388" y="364670"/>
                    </a:cubicBezTo>
                    <a:cubicBezTo>
                      <a:pt x="383092" y="373137"/>
                      <a:pt x="277788" y="244020"/>
                      <a:pt x="277788" y="244020"/>
                    </a:cubicBezTo>
                    <a:cubicBezTo>
                      <a:pt x="242863" y="202216"/>
                      <a:pt x="213759" y="148241"/>
                      <a:pt x="169838" y="113845"/>
                    </a:cubicBezTo>
                    <a:cubicBezTo>
                      <a:pt x="125917" y="79449"/>
                      <a:pt x="-16429" y="-17388"/>
                      <a:pt x="1563" y="27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 1283">
                <a:extLst>
                  <a:ext uri="{FF2B5EF4-FFF2-40B4-BE49-F238E27FC236}">
                    <a16:creationId xmlns:a16="http://schemas.microsoft.com/office/drawing/2014/main" id="{C8DB1D77-C195-339E-FDAD-9F38CBB08AF7}"/>
                  </a:ext>
                </a:extLst>
              </p:cNvPr>
              <p:cNvSpPr/>
              <p:nvPr/>
            </p:nvSpPr>
            <p:spPr>
              <a:xfrm>
                <a:off x="7492933" y="6203696"/>
                <a:ext cx="435052" cy="406774"/>
              </a:xfrm>
              <a:custGeom>
                <a:avLst/>
                <a:gdLst>
                  <a:gd name="connsiteX0" fmla="*/ 67 w 435052"/>
                  <a:gd name="connsiteY0" fmla="*/ 254 h 406774"/>
                  <a:gd name="connsiteX1" fmla="*/ 269942 w 435052"/>
                  <a:gd name="connsiteY1" fmla="*/ 216154 h 406774"/>
                  <a:gd name="connsiteX2" fmla="*/ 250892 w 435052"/>
                  <a:gd name="connsiteY2" fmla="*/ 200279 h 406774"/>
                  <a:gd name="connsiteX3" fmla="*/ 374717 w 435052"/>
                  <a:gd name="connsiteY3" fmla="*/ 368554 h 406774"/>
                  <a:gd name="connsiteX4" fmla="*/ 346142 w 435052"/>
                  <a:gd name="connsiteY4" fmla="*/ 320929 h 406774"/>
                  <a:gd name="connsiteX5" fmla="*/ 435042 w 435052"/>
                  <a:gd name="connsiteY5" fmla="*/ 406654 h 406774"/>
                  <a:gd name="connsiteX6" fmla="*/ 339792 w 435052"/>
                  <a:gd name="connsiteY6" fmla="*/ 298704 h 406774"/>
                  <a:gd name="connsiteX7" fmla="*/ 244542 w 435052"/>
                  <a:gd name="connsiteY7" fmla="*/ 174879 h 406774"/>
                  <a:gd name="connsiteX8" fmla="*/ 67 w 435052"/>
                  <a:gd name="connsiteY8" fmla="*/ 254 h 40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052" h="406774">
                    <a:moveTo>
                      <a:pt x="67" y="254"/>
                    </a:moveTo>
                    <a:cubicBezTo>
                      <a:pt x="4300" y="7133"/>
                      <a:pt x="228138" y="182817"/>
                      <a:pt x="269942" y="216154"/>
                    </a:cubicBezTo>
                    <a:cubicBezTo>
                      <a:pt x="311746" y="249491"/>
                      <a:pt x="233429" y="174879"/>
                      <a:pt x="250892" y="200279"/>
                    </a:cubicBezTo>
                    <a:cubicBezTo>
                      <a:pt x="268355" y="225679"/>
                      <a:pt x="358842" y="348446"/>
                      <a:pt x="374717" y="368554"/>
                    </a:cubicBezTo>
                    <a:cubicBezTo>
                      <a:pt x="390592" y="388662"/>
                      <a:pt x="336088" y="314579"/>
                      <a:pt x="346142" y="320929"/>
                    </a:cubicBezTo>
                    <a:cubicBezTo>
                      <a:pt x="356196" y="327279"/>
                      <a:pt x="436100" y="410358"/>
                      <a:pt x="435042" y="406654"/>
                    </a:cubicBezTo>
                    <a:cubicBezTo>
                      <a:pt x="433984" y="402950"/>
                      <a:pt x="371542" y="337333"/>
                      <a:pt x="339792" y="298704"/>
                    </a:cubicBezTo>
                    <a:cubicBezTo>
                      <a:pt x="308042" y="260075"/>
                      <a:pt x="296400" y="221975"/>
                      <a:pt x="244542" y="174879"/>
                    </a:cubicBezTo>
                    <a:cubicBezTo>
                      <a:pt x="192684" y="127783"/>
                      <a:pt x="-4166" y="-6625"/>
                      <a:pt x="67" y="2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 1284">
                <a:extLst>
                  <a:ext uri="{FF2B5EF4-FFF2-40B4-BE49-F238E27FC236}">
                    <a16:creationId xmlns:a16="http://schemas.microsoft.com/office/drawing/2014/main" id="{31DD8D22-20A6-1D0A-802C-72E3AF08CE5B}"/>
                  </a:ext>
                </a:extLst>
              </p:cNvPr>
              <p:cNvSpPr/>
              <p:nvPr/>
            </p:nvSpPr>
            <p:spPr>
              <a:xfrm>
                <a:off x="7318306" y="6202159"/>
                <a:ext cx="314394" cy="44107"/>
              </a:xfrm>
              <a:custGeom>
                <a:avLst/>
                <a:gdLst>
                  <a:gd name="connsiteX0" fmla="*/ 69 w 314394"/>
                  <a:gd name="connsiteY0" fmla="*/ 43066 h 44107"/>
                  <a:gd name="connsiteX1" fmla="*/ 174694 w 314394"/>
                  <a:gd name="connsiteY1" fmla="*/ 33541 h 44107"/>
                  <a:gd name="connsiteX2" fmla="*/ 120719 w 314394"/>
                  <a:gd name="connsiteY2" fmla="*/ 4966 h 44107"/>
                  <a:gd name="connsiteX3" fmla="*/ 314394 w 314394"/>
                  <a:gd name="connsiteY3" fmla="*/ 43066 h 44107"/>
                  <a:gd name="connsiteX4" fmla="*/ 104844 w 314394"/>
                  <a:gd name="connsiteY4" fmla="*/ 1791 h 44107"/>
                  <a:gd name="connsiteX5" fmla="*/ 152469 w 314394"/>
                  <a:gd name="connsiteY5" fmla="*/ 11316 h 44107"/>
                  <a:gd name="connsiteX6" fmla="*/ 69 w 314394"/>
                  <a:gd name="connsiteY6" fmla="*/ 43066 h 4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94" h="44107">
                    <a:moveTo>
                      <a:pt x="69" y="43066"/>
                    </a:moveTo>
                    <a:cubicBezTo>
                      <a:pt x="3773" y="46770"/>
                      <a:pt x="154586" y="39891"/>
                      <a:pt x="174694" y="33541"/>
                    </a:cubicBezTo>
                    <a:cubicBezTo>
                      <a:pt x="194802" y="27191"/>
                      <a:pt x="97436" y="3378"/>
                      <a:pt x="120719" y="4966"/>
                    </a:cubicBezTo>
                    <a:cubicBezTo>
                      <a:pt x="144002" y="6553"/>
                      <a:pt x="314394" y="43066"/>
                      <a:pt x="314394" y="43066"/>
                    </a:cubicBezTo>
                    <a:lnTo>
                      <a:pt x="104844" y="1791"/>
                    </a:lnTo>
                    <a:cubicBezTo>
                      <a:pt x="77857" y="-3501"/>
                      <a:pt x="163582" y="3908"/>
                      <a:pt x="152469" y="11316"/>
                    </a:cubicBezTo>
                    <a:cubicBezTo>
                      <a:pt x="141357" y="18724"/>
                      <a:pt x="-3635" y="39362"/>
                      <a:pt x="69" y="430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 1285">
                <a:extLst>
                  <a:ext uri="{FF2B5EF4-FFF2-40B4-BE49-F238E27FC236}">
                    <a16:creationId xmlns:a16="http://schemas.microsoft.com/office/drawing/2014/main" id="{1D286A9B-DB9E-6C91-6E98-ED83715ADD7F}"/>
                  </a:ext>
                </a:extLst>
              </p:cNvPr>
              <p:cNvSpPr/>
              <p:nvPr/>
            </p:nvSpPr>
            <p:spPr>
              <a:xfrm>
                <a:off x="7892387" y="6569843"/>
                <a:ext cx="265739" cy="669395"/>
              </a:xfrm>
              <a:custGeom>
                <a:avLst/>
                <a:gdLst>
                  <a:gd name="connsiteX0" fmla="*/ 663 w 265739"/>
                  <a:gd name="connsiteY0" fmla="*/ 2407 h 669395"/>
                  <a:gd name="connsiteX1" fmla="*/ 165763 w 265739"/>
                  <a:gd name="connsiteY1" fmla="*/ 370707 h 669395"/>
                  <a:gd name="connsiteX2" fmla="*/ 219738 w 265739"/>
                  <a:gd name="connsiteY2" fmla="*/ 469132 h 669395"/>
                  <a:gd name="connsiteX3" fmla="*/ 203863 w 265739"/>
                  <a:gd name="connsiteY3" fmla="*/ 431032 h 669395"/>
                  <a:gd name="connsiteX4" fmla="*/ 264188 w 265739"/>
                  <a:gd name="connsiteY4" fmla="*/ 665982 h 669395"/>
                  <a:gd name="connsiteX5" fmla="*/ 235613 w 265739"/>
                  <a:gd name="connsiteY5" fmla="*/ 545332 h 669395"/>
                  <a:gd name="connsiteX6" fmla="*/ 108613 w 265739"/>
                  <a:gd name="connsiteY6" fmla="*/ 208782 h 669395"/>
                  <a:gd name="connsiteX7" fmla="*/ 149888 w 265739"/>
                  <a:gd name="connsiteY7" fmla="*/ 332607 h 669395"/>
                  <a:gd name="connsiteX8" fmla="*/ 108613 w 265739"/>
                  <a:gd name="connsiteY8" fmla="*/ 215132 h 669395"/>
                  <a:gd name="connsiteX9" fmla="*/ 663 w 265739"/>
                  <a:gd name="connsiteY9" fmla="*/ 2407 h 66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739" h="669395">
                    <a:moveTo>
                      <a:pt x="663" y="2407"/>
                    </a:moveTo>
                    <a:cubicBezTo>
                      <a:pt x="10188" y="28336"/>
                      <a:pt x="129251" y="292920"/>
                      <a:pt x="165763" y="370707"/>
                    </a:cubicBezTo>
                    <a:cubicBezTo>
                      <a:pt x="202275" y="448494"/>
                      <a:pt x="213388" y="459078"/>
                      <a:pt x="219738" y="469132"/>
                    </a:cubicBezTo>
                    <a:cubicBezTo>
                      <a:pt x="226088" y="479186"/>
                      <a:pt x="196455" y="398224"/>
                      <a:pt x="203863" y="431032"/>
                    </a:cubicBezTo>
                    <a:cubicBezTo>
                      <a:pt x="211271" y="463840"/>
                      <a:pt x="258896" y="646932"/>
                      <a:pt x="264188" y="665982"/>
                    </a:cubicBezTo>
                    <a:cubicBezTo>
                      <a:pt x="269480" y="685032"/>
                      <a:pt x="261542" y="621532"/>
                      <a:pt x="235613" y="545332"/>
                    </a:cubicBezTo>
                    <a:cubicBezTo>
                      <a:pt x="209684" y="469132"/>
                      <a:pt x="122901" y="244236"/>
                      <a:pt x="108613" y="208782"/>
                    </a:cubicBezTo>
                    <a:cubicBezTo>
                      <a:pt x="94326" y="173328"/>
                      <a:pt x="149888" y="331549"/>
                      <a:pt x="149888" y="332607"/>
                    </a:cubicBezTo>
                    <a:cubicBezTo>
                      <a:pt x="149888" y="333665"/>
                      <a:pt x="130309" y="262757"/>
                      <a:pt x="108613" y="215132"/>
                    </a:cubicBezTo>
                    <a:cubicBezTo>
                      <a:pt x="86917" y="167507"/>
                      <a:pt x="-8862" y="-23522"/>
                      <a:pt x="663" y="2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 1286">
                <a:extLst>
                  <a:ext uri="{FF2B5EF4-FFF2-40B4-BE49-F238E27FC236}">
                    <a16:creationId xmlns:a16="http://schemas.microsoft.com/office/drawing/2014/main" id="{8B439BD8-F075-9610-0C5D-05EC6E38DA8C}"/>
                  </a:ext>
                </a:extLst>
              </p:cNvPr>
              <p:cNvSpPr/>
              <p:nvPr/>
            </p:nvSpPr>
            <p:spPr>
              <a:xfrm>
                <a:off x="7959080" y="6612942"/>
                <a:ext cx="207310" cy="718136"/>
              </a:xfrm>
              <a:custGeom>
                <a:avLst/>
                <a:gdLst>
                  <a:gd name="connsiteX0" fmla="*/ 645 w 207310"/>
                  <a:gd name="connsiteY0" fmla="*/ 583 h 718136"/>
                  <a:gd name="connsiteX1" fmla="*/ 146695 w 207310"/>
                  <a:gd name="connsiteY1" fmla="*/ 333958 h 718136"/>
                  <a:gd name="connsiteX2" fmla="*/ 172095 w 207310"/>
                  <a:gd name="connsiteY2" fmla="*/ 511758 h 718136"/>
                  <a:gd name="connsiteX3" fmla="*/ 162570 w 207310"/>
                  <a:gd name="connsiteY3" fmla="*/ 435558 h 718136"/>
                  <a:gd name="connsiteX4" fmla="*/ 207020 w 207310"/>
                  <a:gd name="connsiteY4" fmla="*/ 718133 h 718136"/>
                  <a:gd name="connsiteX5" fmla="*/ 181620 w 207310"/>
                  <a:gd name="connsiteY5" fmla="*/ 429208 h 718136"/>
                  <a:gd name="connsiteX6" fmla="*/ 178445 w 207310"/>
                  <a:gd name="connsiteY6" fmla="*/ 457783 h 718136"/>
                  <a:gd name="connsiteX7" fmla="*/ 76845 w 207310"/>
                  <a:gd name="connsiteY7" fmla="*/ 203783 h 718136"/>
                  <a:gd name="connsiteX8" fmla="*/ 92720 w 207310"/>
                  <a:gd name="connsiteY8" fmla="*/ 251408 h 718136"/>
                  <a:gd name="connsiteX9" fmla="*/ 645 w 207310"/>
                  <a:gd name="connsiteY9" fmla="*/ 583 h 71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7310" h="718136">
                    <a:moveTo>
                      <a:pt x="645" y="583"/>
                    </a:moveTo>
                    <a:cubicBezTo>
                      <a:pt x="9641" y="14341"/>
                      <a:pt x="118120" y="248762"/>
                      <a:pt x="146695" y="333958"/>
                    </a:cubicBezTo>
                    <a:cubicBezTo>
                      <a:pt x="175270" y="419154"/>
                      <a:pt x="169449" y="494825"/>
                      <a:pt x="172095" y="511758"/>
                    </a:cubicBezTo>
                    <a:cubicBezTo>
                      <a:pt x="174741" y="528691"/>
                      <a:pt x="156749" y="401162"/>
                      <a:pt x="162570" y="435558"/>
                    </a:cubicBezTo>
                    <a:cubicBezTo>
                      <a:pt x="168391" y="469954"/>
                      <a:pt x="203845" y="719191"/>
                      <a:pt x="207020" y="718133"/>
                    </a:cubicBezTo>
                    <a:cubicBezTo>
                      <a:pt x="210195" y="717075"/>
                      <a:pt x="186383" y="472600"/>
                      <a:pt x="181620" y="429208"/>
                    </a:cubicBezTo>
                    <a:cubicBezTo>
                      <a:pt x="176858" y="385816"/>
                      <a:pt x="195907" y="495354"/>
                      <a:pt x="178445" y="457783"/>
                    </a:cubicBezTo>
                    <a:cubicBezTo>
                      <a:pt x="160983" y="420212"/>
                      <a:pt x="91133" y="238179"/>
                      <a:pt x="76845" y="203783"/>
                    </a:cubicBezTo>
                    <a:cubicBezTo>
                      <a:pt x="62558" y="169387"/>
                      <a:pt x="105949" y="282100"/>
                      <a:pt x="92720" y="251408"/>
                    </a:cubicBezTo>
                    <a:cubicBezTo>
                      <a:pt x="79491" y="220716"/>
                      <a:pt x="-8351" y="-13175"/>
                      <a:pt x="645" y="5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 1287">
                <a:extLst>
                  <a:ext uri="{FF2B5EF4-FFF2-40B4-BE49-F238E27FC236}">
                    <a16:creationId xmlns:a16="http://schemas.microsoft.com/office/drawing/2014/main" id="{8F3D8591-3F58-1018-CB31-7AE2191F3243}"/>
                  </a:ext>
                </a:extLst>
              </p:cNvPr>
              <p:cNvSpPr/>
              <p:nvPr/>
            </p:nvSpPr>
            <p:spPr>
              <a:xfrm>
                <a:off x="8025805" y="6797675"/>
                <a:ext cx="156254" cy="1088752"/>
              </a:xfrm>
              <a:custGeom>
                <a:avLst/>
                <a:gdLst>
                  <a:gd name="connsiteX0" fmla="*/ 595 w 156254"/>
                  <a:gd name="connsiteY0" fmla="*/ 0 h 1088752"/>
                  <a:gd name="connsiteX1" fmla="*/ 19645 w 156254"/>
                  <a:gd name="connsiteY1" fmla="*/ 200025 h 1088752"/>
                  <a:gd name="connsiteX2" fmla="*/ 22820 w 156254"/>
                  <a:gd name="connsiteY2" fmla="*/ 158750 h 1088752"/>
                  <a:gd name="connsiteX3" fmla="*/ 70445 w 156254"/>
                  <a:gd name="connsiteY3" fmla="*/ 241300 h 1088752"/>
                  <a:gd name="connsiteX4" fmla="*/ 45045 w 156254"/>
                  <a:gd name="connsiteY4" fmla="*/ 177800 h 1088752"/>
                  <a:gd name="connsiteX5" fmla="*/ 64095 w 156254"/>
                  <a:gd name="connsiteY5" fmla="*/ 282575 h 1088752"/>
                  <a:gd name="connsiteX6" fmla="*/ 57745 w 156254"/>
                  <a:gd name="connsiteY6" fmla="*/ 241300 h 1088752"/>
                  <a:gd name="connsiteX7" fmla="*/ 76795 w 156254"/>
                  <a:gd name="connsiteY7" fmla="*/ 355600 h 1088752"/>
                  <a:gd name="connsiteX8" fmla="*/ 70445 w 156254"/>
                  <a:gd name="connsiteY8" fmla="*/ 301625 h 1088752"/>
                  <a:gd name="connsiteX9" fmla="*/ 89495 w 156254"/>
                  <a:gd name="connsiteY9" fmla="*/ 428625 h 1088752"/>
                  <a:gd name="connsiteX10" fmla="*/ 86320 w 156254"/>
                  <a:gd name="connsiteY10" fmla="*/ 377825 h 1088752"/>
                  <a:gd name="connsiteX11" fmla="*/ 124420 w 156254"/>
                  <a:gd name="connsiteY11" fmla="*/ 635000 h 1088752"/>
                  <a:gd name="connsiteX12" fmla="*/ 124420 w 156254"/>
                  <a:gd name="connsiteY12" fmla="*/ 546100 h 1088752"/>
                  <a:gd name="connsiteX13" fmla="*/ 156170 w 156254"/>
                  <a:gd name="connsiteY13" fmla="*/ 714375 h 1088752"/>
                  <a:gd name="connsiteX14" fmla="*/ 133945 w 156254"/>
                  <a:gd name="connsiteY14" fmla="*/ 647700 h 1088752"/>
                  <a:gd name="connsiteX15" fmla="*/ 140295 w 156254"/>
                  <a:gd name="connsiteY15" fmla="*/ 895350 h 1088752"/>
                  <a:gd name="connsiteX16" fmla="*/ 140295 w 156254"/>
                  <a:gd name="connsiteY16" fmla="*/ 768350 h 1088752"/>
                  <a:gd name="connsiteX17" fmla="*/ 146645 w 156254"/>
                  <a:gd name="connsiteY17" fmla="*/ 1082675 h 1088752"/>
                  <a:gd name="connsiteX18" fmla="*/ 140295 w 156254"/>
                  <a:gd name="connsiteY18" fmla="*/ 952500 h 1088752"/>
                  <a:gd name="connsiteX19" fmla="*/ 130770 w 156254"/>
                  <a:gd name="connsiteY19" fmla="*/ 669925 h 1088752"/>
                  <a:gd name="connsiteX20" fmla="*/ 95845 w 156254"/>
                  <a:gd name="connsiteY20" fmla="*/ 466725 h 1088752"/>
                  <a:gd name="connsiteX21" fmla="*/ 99020 w 156254"/>
                  <a:gd name="connsiteY21" fmla="*/ 428625 h 1088752"/>
                  <a:gd name="connsiteX22" fmla="*/ 99020 w 156254"/>
                  <a:gd name="connsiteY22" fmla="*/ 425450 h 1088752"/>
                  <a:gd name="connsiteX23" fmla="*/ 45045 w 156254"/>
                  <a:gd name="connsiteY23" fmla="*/ 200025 h 1088752"/>
                  <a:gd name="connsiteX24" fmla="*/ 595 w 156254"/>
                  <a:gd name="connsiteY24" fmla="*/ 0 h 10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6254" h="1088752">
                    <a:moveTo>
                      <a:pt x="595" y="0"/>
                    </a:moveTo>
                    <a:cubicBezTo>
                      <a:pt x="-3638" y="0"/>
                      <a:pt x="15941" y="173567"/>
                      <a:pt x="19645" y="200025"/>
                    </a:cubicBezTo>
                    <a:cubicBezTo>
                      <a:pt x="23349" y="226483"/>
                      <a:pt x="14353" y="151871"/>
                      <a:pt x="22820" y="158750"/>
                    </a:cubicBezTo>
                    <a:cubicBezTo>
                      <a:pt x="31287" y="165629"/>
                      <a:pt x="66741" y="238125"/>
                      <a:pt x="70445" y="241300"/>
                    </a:cubicBezTo>
                    <a:cubicBezTo>
                      <a:pt x="74149" y="244475"/>
                      <a:pt x="46103" y="170921"/>
                      <a:pt x="45045" y="177800"/>
                    </a:cubicBezTo>
                    <a:cubicBezTo>
                      <a:pt x="43987" y="184679"/>
                      <a:pt x="61978" y="271992"/>
                      <a:pt x="64095" y="282575"/>
                    </a:cubicBezTo>
                    <a:cubicBezTo>
                      <a:pt x="66212" y="293158"/>
                      <a:pt x="55628" y="229129"/>
                      <a:pt x="57745" y="241300"/>
                    </a:cubicBezTo>
                    <a:cubicBezTo>
                      <a:pt x="59862" y="253471"/>
                      <a:pt x="74678" y="345546"/>
                      <a:pt x="76795" y="355600"/>
                    </a:cubicBezTo>
                    <a:cubicBezTo>
                      <a:pt x="78912" y="365654"/>
                      <a:pt x="68328" y="289454"/>
                      <a:pt x="70445" y="301625"/>
                    </a:cubicBezTo>
                    <a:cubicBezTo>
                      <a:pt x="72562" y="313796"/>
                      <a:pt x="86849" y="415925"/>
                      <a:pt x="89495" y="428625"/>
                    </a:cubicBezTo>
                    <a:cubicBezTo>
                      <a:pt x="92141" y="441325"/>
                      <a:pt x="80499" y="343429"/>
                      <a:pt x="86320" y="377825"/>
                    </a:cubicBezTo>
                    <a:cubicBezTo>
                      <a:pt x="92141" y="412221"/>
                      <a:pt x="118070" y="606954"/>
                      <a:pt x="124420" y="635000"/>
                    </a:cubicBezTo>
                    <a:cubicBezTo>
                      <a:pt x="130770" y="663046"/>
                      <a:pt x="119128" y="532871"/>
                      <a:pt x="124420" y="546100"/>
                    </a:cubicBezTo>
                    <a:cubicBezTo>
                      <a:pt x="129712" y="559329"/>
                      <a:pt x="154583" y="697442"/>
                      <a:pt x="156170" y="714375"/>
                    </a:cubicBezTo>
                    <a:cubicBezTo>
                      <a:pt x="157758" y="731308"/>
                      <a:pt x="136591" y="617538"/>
                      <a:pt x="133945" y="647700"/>
                    </a:cubicBezTo>
                    <a:cubicBezTo>
                      <a:pt x="131299" y="677862"/>
                      <a:pt x="139237" y="875242"/>
                      <a:pt x="140295" y="895350"/>
                    </a:cubicBezTo>
                    <a:cubicBezTo>
                      <a:pt x="141353" y="915458"/>
                      <a:pt x="139237" y="737129"/>
                      <a:pt x="140295" y="768350"/>
                    </a:cubicBezTo>
                    <a:cubicBezTo>
                      <a:pt x="141353" y="799571"/>
                      <a:pt x="146645" y="1051983"/>
                      <a:pt x="146645" y="1082675"/>
                    </a:cubicBezTo>
                    <a:cubicBezTo>
                      <a:pt x="146645" y="1113367"/>
                      <a:pt x="142941" y="1021292"/>
                      <a:pt x="140295" y="952500"/>
                    </a:cubicBezTo>
                    <a:cubicBezTo>
                      <a:pt x="137649" y="883708"/>
                      <a:pt x="138178" y="750887"/>
                      <a:pt x="130770" y="669925"/>
                    </a:cubicBezTo>
                    <a:cubicBezTo>
                      <a:pt x="123362" y="588963"/>
                      <a:pt x="101137" y="506942"/>
                      <a:pt x="95845" y="466725"/>
                    </a:cubicBezTo>
                    <a:cubicBezTo>
                      <a:pt x="90553" y="426508"/>
                      <a:pt x="98491" y="435504"/>
                      <a:pt x="99020" y="428625"/>
                    </a:cubicBezTo>
                    <a:cubicBezTo>
                      <a:pt x="99549" y="421746"/>
                      <a:pt x="108016" y="463550"/>
                      <a:pt x="99020" y="425450"/>
                    </a:cubicBezTo>
                    <a:cubicBezTo>
                      <a:pt x="90024" y="387350"/>
                      <a:pt x="59862" y="265642"/>
                      <a:pt x="45045" y="200025"/>
                    </a:cubicBezTo>
                    <a:cubicBezTo>
                      <a:pt x="30228" y="134408"/>
                      <a:pt x="4828" y="0"/>
                      <a:pt x="59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8DDDBE46-76A1-8E0C-B69E-17BF9171FD72}"/>
                  </a:ext>
                </a:extLst>
              </p:cNvPr>
              <p:cNvSpPr/>
              <p:nvPr/>
            </p:nvSpPr>
            <p:spPr>
              <a:xfrm>
                <a:off x="7315199" y="6235700"/>
                <a:ext cx="694243" cy="735977"/>
              </a:xfrm>
              <a:custGeom>
                <a:avLst/>
                <a:gdLst>
                  <a:gd name="connsiteX0" fmla="*/ 1 w 694243"/>
                  <a:gd name="connsiteY0" fmla="*/ 47625 h 735977"/>
                  <a:gd name="connsiteX1" fmla="*/ 222251 w 694243"/>
                  <a:gd name="connsiteY1" fmla="*/ 34925 h 735977"/>
                  <a:gd name="connsiteX2" fmla="*/ 203201 w 694243"/>
                  <a:gd name="connsiteY2" fmla="*/ 79375 h 735977"/>
                  <a:gd name="connsiteX3" fmla="*/ 257176 w 694243"/>
                  <a:gd name="connsiteY3" fmla="*/ 66675 h 735977"/>
                  <a:gd name="connsiteX4" fmla="*/ 193676 w 694243"/>
                  <a:gd name="connsiteY4" fmla="*/ 155575 h 735977"/>
                  <a:gd name="connsiteX5" fmla="*/ 273051 w 694243"/>
                  <a:gd name="connsiteY5" fmla="*/ 98425 h 735977"/>
                  <a:gd name="connsiteX6" fmla="*/ 165101 w 694243"/>
                  <a:gd name="connsiteY6" fmla="*/ 212725 h 735977"/>
                  <a:gd name="connsiteX7" fmla="*/ 333376 w 694243"/>
                  <a:gd name="connsiteY7" fmla="*/ 117475 h 735977"/>
                  <a:gd name="connsiteX8" fmla="*/ 219076 w 694243"/>
                  <a:gd name="connsiteY8" fmla="*/ 244475 h 735977"/>
                  <a:gd name="connsiteX9" fmla="*/ 352426 w 694243"/>
                  <a:gd name="connsiteY9" fmla="*/ 171450 h 735977"/>
                  <a:gd name="connsiteX10" fmla="*/ 298451 w 694243"/>
                  <a:gd name="connsiteY10" fmla="*/ 231775 h 735977"/>
                  <a:gd name="connsiteX11" fmla="*/ 320676 w 694243"/>
                  <a:gd name="connsiteY11" fmla="*/ 219075 h 735977"/>
                  <a:gd name="connsiteX12" fmla="*/ 409576 w 694243"/>
                  <a:gd name="connsiteY12" fmla="*/ 288925 h 735977"/>
                  <a:gd name="connsiteX13" fmla="*/ 368301 w 694243"/>
                  <a:gd name="connsiteY13" fmla="*/ 247650 h 735977"/>
                  <a:gd name="connsiteX14" fmla="*/ 390526 w 694243"/>
                  <a:gd name="connsiteY14" fmla="*/ 330200 h 735977"/>
                  <a:gd name="connsiteX15" fmla="*/ 358776 w 694243"/>
                  <a:gd name="connsiteY15" fmla="*/ 381000 h 735977"/>
                  <a:gd name="connsiteX16" fmla="*/ 447676 w 694243"/>
                  <a:gd name="connsiteY16" fmla="*/ 295275 h 735977"/>
                  <a:gd name="connsiteX17" fmla="*/ 466726 w 694243"/>
                  <a:gd name="connsiteY17" fmla="*/ 355600 h 735977"/>
                  <a:gd name="connsiteX18" fmla="*/ 419101 w 694243"/>
                  <a:gd name="connsiteY18" fmla="*/ 419100 h 735977"/>
                  <a:gd name="connsiteX19" fmla="*/ 473076 w 694243"/>
                  <a:gd name="connsiteY19" fmla="*/ 358775 h 735977"/>
                  <a:gd name="connsiteX20" fmla="*/ 571501 w 694243"/>
                  <a:gd name="connsiteY20" fmla="*/ 447675 h 735977"/>
                  <a:gd name="connsiteX21" fmla="*/ 508001 w 694243"/>
                  <a:gd name="connsiteY21" fmla="*/ 390525 h 735977"/>
                  <a:gd name="connsiteX22" fmla="*/ 609601 w 694243"/>
                  <a:gd name="connsiteY22" fmla="*/ 593725 h 735977"/>
                  <a:gd name="connsiteX23" fmla="*/ 584201 w 694243"/>
                  <a:gd name="connsiteY23" fmla="*/ 517525 h 735977"/>
                  <a:gd name="connsiteX24" fmla="*/ 692151 w 694243"/>
                  <a:gd name="connsiteY24" fmla="*/ 730250 h 735977"/>
                  <a:gd name="connsiteX25" fmla="*/ 650876 w 694243"/>
                  <a:gd name="connsiteY25" fmla="*/ 657225 h 735977"/>
                  <a:gd name="connsiteX26" fmla="*/ 593726 w 694243"/>
                  <a:gd name="connsiteY26" fmla="*/ 466725 h 735977"/>
                  <a:gd name="connsiteX27" fmla="*/ 460376 w 694243"/>
                  <a:gd name="connsiteY27" fmla="*/ 304800 h 735977"/>
                  <a:gd name="connsiteX28" fmla="*/ 371476 w 694243"/>
                  <a:gd name="connsiteY28" fmla="*/ 174625 h 735977"/>
                  <a:gd name="connsiteX29" fmla="*/ 431801 w 694243"/>
                  <a:gd name="connsiteY29" fmla="*/ 260350 h 735977"/>
                  <a:gd name="connsiteX30" fmla="*/ 238126 w 694243"/>
                  <a:gd name="connsiteY30" fmla="*/ 31750 h 735977"/>
                  <a:gd name="connsiteX31" fmla="*/ 336551 w 694243"/>
                  <a:gd name="connsiteY31" fmla="*/ 104775 h 735977"/>
                  <a:gd name="connsiteX32" fmla="*/ 285751 w 694243"/>
                  <a:gd name="connsiteY32" fmla="*/ 25400 h 735977"/>
                  <a:gd name="connsiteX33" fmla="*/ 196851 w 694243"/>
                  <a:gd name="connsiteY33" fmla="*/ 6350 h 735977"/>
                  <a:gd name="connsiteX34" fmla="*/ 146051 w 694243"/>
                  <a:gd name="connsiteY34" fmla="*/ 0 h 735977"/>
                  <a:gd name="connsiteX35" fmla="*/ 219076 w 694243"/>
                  <a:gd name="connsiteY35" fmla="*/ 6350 h 735977"/>
                  <a:gd name="connsiteX36" fmla="*/ 1 w 694243"/>
                  <a:gd name="connsiteY36" fmla="*/ 47625 h 73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4243" h="735977">
                    <a:moveTo>
                      <a:pt x="1" y="47625"/>
                    </a:moveTo>
                    <a:cubicBezTo>
                      <a:pt x="530" y="52388"/>
                      <a:pt x="188384" y="29633"/>
                      <a:pt x="222251" y="34925"/>
                    </a:cubicBezTo>
                    <a:cubicBezTo>
                      <a:pt x="256118" y="40217"/>
                      <a:pt x="197380" y="74083"/>
                      <a:pt x="203201" y="79375"/>
                    </a:cubicBezTo>
                    <a:cubicBezTo>
                      <a:pt x="209022" y="84667"/>
                      <a:pt x="258763" y="53975"/>
                      <a:pt x="257176" y="66675"/>
                    </a:cubicBezTo>
                    <a:cubicBezTo>
                      <a:pt x="255589" y="79375"/>
                      <a:pt x="191030" y="150283"/>
                      <a:pt x="193676" y="155575"/>
                    </a:cubicBezTo>
                    <a:cubicBezTo>
                      <a:pt x="196322" y="160867"/>
                      <a:pt x="277814" y="88900"/>
                      <a:pt x="273051" y="98425"/>
                    </a:cubicBezTo>
                    <a:cubicBezTo>
                      <a:pt x="268288" y="107950"/>
                      <a:pt x="155047" y="209550"/>
                      <a:pt x="165101" y="212725"/>
                    </a:cubicBezTo>
                    <a:cubicBezTo>
                      <a:pt x="175155" y="215900"/>
                      <a:pt x="324380" y="112183"/>
                      <a:pt x="333376" y="117475"/>
                    </a:cubicBezTo>
                    <a:cubicBezTo>
                      <a:pt x="342372" y="122767"/>
                      <a:pt x="215901" y="235479"/>
                      <a:pt x="219076" y="244475"/>
                    </a:cubicBezTo>
                    <a:cubicBezTo>
                      <a:pt x="222251" y="253471"/>
                      <a:pt x="339197" y="173567"/>
                      <a:pt x="352426" y="171450"/>
                    </a:cubicBezTo>
                    <a:cubicBezTo>
                      <a:pt x="365655" y="169333"/>
                      <a:pt x="298451" y="231775"/>
                      <a:pt x="298451" y="231775"/>
                    </a:cubicBezTo>
                    <a:cubicBezTo>
                      <a:pt x="293159" y="239712"/>
                      <a:pt x="302155" y="209550"/>
                      <a:pt x="320676" y="219075"/>
                    </a:cubicBezTo>
                    <a:cubicBezTo>
                      <a:pt x="339197" y="228600"/>
                      <a:pt x="401639" y="284163"/>
                      <a:pt x="409576" y="288925"/>
                    </a:cubicBezTo>
                    <a:cubicBezTo>
                      <a:pt x="417514" y="293688"/>
                      <a:pt x="371476" y="240771"/>
                      <a:pt x="368301" y="247650"/>
                    </a:cubicBezTo>
                    <a:cubicBezTo>
                      <a:pt x="365126" y="254529"/>
                      <a:pt x="392113" y="307975"/>
                      <a:pt x="390526" y="330200"/>
                    </a:cubicBezTo>
                    <a:cubicBezTo>
                      <a:pt x="388939" y="352425"/>
                      <a:pt x="349251" y="386821"/>
                      <a:pt x="358776" y="381000"/>
                    </a:cubicBezTo>
                    <a:cubicBezTo>
                      <a:pt x="368301" y="375179"/>
                      <a:pt x="429684" y="299508"/>
                      <a:pt x="447676" y="295275"/>
                    </a:cubicBezTo>
                    <a:cubicBezTo>
                      <a:pt x="465668" y="291042"/>
                      <a:pt x="471488" y="334963"/>
                      <a:pt x="466726" y="355600"/>
                    </a:cubicBezTo>
                    <a:cubicBezTo>
                      <a:pt x="461964" y="376237"/>
                      <a:pt x="418043" y="418571"/>
                      <a:pt x="419101" y="419100"/>
                    </a:cubicBezTo>
                    <a:cubicBezTo>
                      <a:pt x="420159" y="419629"/>
                      <a:pt x="447676" y="354013"/>
                      <a:pt x="473076" y="358775"/>
                    </a:cubicBezTo>
                    <a:cubicBezTo>
                      <a:pt x="498476" y="363537"/>
                      <a:pt x="571501" y="447675"/>
                      <a:pt x="571501" y="447675"/>
                    </a:cubicBezTo>
                    <a:cubicBezTo>
                      <a:pt x="577322" y="452967"/>
                      <a:pt x="501651" y="366183"/>
                      <a:pt x="508001" y="390525"/>
                    </a:cubicBezTo>
                    <a:cubicBezTo>
                      <a:pt x="514351" y="414867"/>
                      <a:pt x="596901" y="572558"/>
                      <a:pt x="609601" y="593725"/>
                    </a:cubicBezTo>
                    <a:cubicBezTo>
                      <a:pt x="622301" y="614892"/>
                      <a:pt x="570443" y="494771"/>
                      <a:pt x="584201" y="517525"/>
                    </a:cubicBezTo>
                    <a:cubicBezTo>
                      <a:pt x="597959" y="540279"/>
                      <a:pt x="681039" y="706967"/>
                      <a:pt x="692151" y="730250"/>
                    </a:cubicBezTo>
                    <a:cubicBezTo>
                      <a:pt x="703263" y="753533"/>
                      <a:pt x="667280" y="701146"/>
                      <a:pt x="650876" y="657225"/>
                    </a:cubicBezTo>
                    <a:cubicBezTo>
                      <a:pt x="634472" y="613304"/>
                      <a:pt x="625476" y="525462"/>
                      <a:pt x="593726" y="466725"/>
                    </a:cubicBezTo>
                    <a:cubicBezTo>
                      <a:pt x="561976" y="407988"/>
                      <a:pt x="497418" y="353483"/>
                      <a:pt x="460376" y="304800"/>
                    </a:cubicBezTo>
                    <a:cubicBezTo>
                      <a:pt x="423334" y="256117"/>
                      <a:pt x="376239" y="182033"/>
                      <a:pt x="371476" y="174625"/>
                    </a:cubicBezTo>
                    <a:cubicBezTo>
                      <a:pt x="366714" y="167217"/>
                      <a:pt x="454026" y="284162"/>
                      <a:pt x="431801" y="260350"/>
                    </a:cubicBezTo>
                    <a:cubicBezTo>
                      <a:pt x="409576" y="236538"/>
                      <a:pt x="254001" y="57679"/>
                      <a:pt x="238126" y="31750"/>
                    </a:cubicBezTo>
                    <a:cubicBezTo>
                      <a:pt x="222251" y="5821"/>
                      <a:pt x="328614" y="105833"/>
                      <a:pt x="336551" y="104775"/>
                    </a:cubicBezTo>
                    <a:cubicBezTo>
                      <a:pt x="344488" y="103717"/>
                      <a:pt x="309034" y="41804"/>
                      <a:pt x="285751" y="25400"/>
                    </a:cubicBezTo>
                    <a:cubicBezTo>
                      <a:pt x="262468" y="8996"/>
                      <a:pt x="220134" y="10583"/>
                      <a:pt x="196851" y="6350"/>
                    </a:cubicBezTo>
                    <a:cubicBezTo>
                      <a:pt x="173568" y="2117"/>
                      <a:pt x="142347" y="0"/>
                      <a:pt x="146051" y="0"/>
                    </a:cubicBezTo>
                    <a:cubicBezTo>
                      <a:pt x="149755" y="0"/>
                      <a:pt x="248180" y="1588"/>
                      <a:pt x="219076" y="6350"/>
                    </a:cubicBezTo>
                    <a:cubicBezTo>
                      <a:pt x="189972" y="11112"/>
                      <a:pt x="-528" y="42862"/>
                      <a:pt x="1" y="476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 1289">
                <a:extLst>
                  <a:ext uri="{FF2B5EF4-FFF2-40B4-BE49-F238E27FC236}">
                    <a16:creationId xmlns:a16="http://schemas.microsoft.com/office/drawing/2014/main" id="{375ADAE8-C6C9-C93A-AE7E-BEACAFBE58E3}"/>
                  </a:ext>
                </a:extLst>
              </p:cNvPr>
              <p:cNvSpPr/>
              <p:nvPr/>
            </p:nvSpPr>
            <p:spPr>
              <a:xfrm>
                <a:off x="7941016" y="6675897"/>
                <a:ext cx="193354" cy="685492"/>
              </a:xfrm>
              <a:custGeom>
                <a:avLst/>
                <a:gdLst>
                  <a:gd name="connsiteX0" fmla="*/ 2834 w 193354"/>
                  <a:gd name="connsiteY0" fmla="*/ 1128 h 685492"/>
                  <a:gd name="connsiteX1" fmla="*/ 117134 w 193354"/>
                  <a:gd name="connsiteY1" fmla="*/ 328153 h 685492"/>
                  <a:gd name="connsiteX2" fmla="*/ 75859 w 193354"/>
                  <a:gd name="connsiteY2" fmla="*/ 258303 h 685492"/>
                  <a:gd name="connsiteX3" fmla="*/ 164759 w 193354"/>
                  <a:gd name="connsiteY3" fmla="*/ 515478 h 685492"/>
                  <a:gd name="connsiteX4" fmla="*/ 193334 w 193354"/>
                  <a:gd name="connsiteY4" fmla="*/ 683753 h 685492"/>
                  <a:gd name="connsiteX5" fmla="*/ 161584 w 193354"/>
                  <a:gd name="connsiteY5" fmla="*/ 572628 h 685492"/>
                  <a:gd name="connsiteX6" fmla="*/ 18709 w 193354"/>
                  <a:gd name="connsiteY6" fmla="*/ 131303 h 685492"/>
                  <a:gd name="connsiteX7" fmla="*/ 31409 w 193354"/>
                  <a:gd name="connsiteY7" fmla="*/ 217028 h 685492"/>
                  <a:gd name="connsiteX8" fmla="*/ 2834 w 193354"/>
                  <a:gd name="connsiteY8" fmla="*/ 1128 h 68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54" h="685492">
                    <a:moveTo>
                      <a:pt x="2834" y="1128"/>
                    </a:moveTo>
                    <a:cubicBezTo>
                      <a:pt x="17121" y="19649"/>
                      <a:pt x="104963" y="285291"/>
                      <a:pt x="117134" y="328153"/>
                    </a:cubicBezTo>
                    <a:cubicBezTo>
                      <a:pt x="129305" y="371015"/>
                      <a:pt x="67922" y="227082"/>
                      <a:pt x="75859" y="258303"/>
                    </a:cubicBezTo>
                    <a:cubicBezTo>
                      <a:pt x="83796" y="289524"/>
                      <a:pt x="145180" y="444570"/>
                      <a:pt x="164759" y="515478"/>
                    </a:cubicBezTo>
                    <a:cubicBezTo>
                      <a:pt x="184338" y="586386"/>
                      <a:pt x="193863" y="674228"/>
                      <a:pt x="193334" y="683753"/>
                    </a:cubicBezTo>
                    <a:cubicBezTo>
                      <a:pt x="192805" y="693278"/>
                      <a:pt x="190688" y="664703"/>
                      <a:pt x="161584" y="572628"/>
                    </a:cubicBezTo>
                    <a:cubicBezTo>
                      <a:pt x="132480" y="480553"/>
                      <a:pt x="40405" y="190570"/>
                      <a:pt x="18709" y="131303"/>
                    </a:cubicBezTo>
                    <a:cubicBezTo>
                      <a:pt x="-2987" y="72036"/>
                      <a:pt x="29822" y="236078"/>
                      <a:pt x="31409" y="217028"/>
                    </a:cubicBezTo>
                    <a:cubicBezTo>
                      <a:pt x="32996" y="197978"/>
                      <a:pt x="-11453" y="-17393"/>
                      <a:pt x="2834" y="1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 1290">
                <a:extLst>
                  <a:ext uri="{FF2B5EF4-FFF2-40B4-BE49-F238E27FC236}">
                    <a16:creationId xmlns:a16="http://schemas.microsoft.com/office/drawing/2014/main" id="{E7B38E63-0C51-ECD2-829C-5AA334F74C02}"/>
                  </a:ext>
                </a:extLst>
              </p:cNvPr>
              <p:cNvSpPr/>
              <p:nvPr/>
            </p:nvSpPr>
            <p:spPr>
              <a:xfrm>
                <a:off x="7727685" y="6553079"/>
                <a:ext cx="47970" cy="152741"/>
              </a:xfrm>
              <a:custGeom>
                <a:avLst/>
                <a:gdLst>
                  <a:gd name="connsiteX0" fmla="*/ 47890 w 47970"/>
                  <a:gd name="connsiteY0" fmla="*/ 121 h 152741"/>
                  <a:gd name="connsiteX1" fmla="*/ 19315 w 47970"/>
                  <a:gd name="connsiteY1" fmla="*/ 98546 h 152741"/>
                  <a:gd name="connsiteX2" fmla="*/ 265 w 47970"/>
                  <a:gd name="connsiteY2" fmla="*/ 152521 h 152741"/>
                  <a:gd name="connsiteX3" fmla="*/ 9790 w 47970"/>
                  <a:gd name="connsiteY3" fmla="*/ 79496 h 152741"/>
                  <a:gd name="connsiteX4" fmla="*/ 47890 w 47970"/>
                  <a:gd name="connsiteY4" fmla="*/ 121 h 15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70" h="152741">
                    <a:moveTo>
                      <a:pt x="47890" y="121"/>
                    </a:moveTo>
                    <a:cubicBezTo>
                      <a:pt x="49477" y="3296"/>
                      <a:pt x="27252" y="73146"/>
                      <a:pt x="19315" y="98546"/>
                    </a:cubicBezTo>
                    <a:cubicBezTo>
                      <a:pt x="11378" y="123946"/>
                      <a:pt x="1852" y="155696"/>
                      <a:pt x="265" y="152521"/>
                    </a:cubicBezTo>
                    <a:cubicBezTo>
                      <a:pt x="-1322" y="149346"/>
                      <a:pt x="4498" y="102250"/>
                      <a:pt x="9790" y="79496"/>
                    </a:cubicBezTo>
                    <a:cubicBezTo>
                      <a:pt x="15082" y="56742"/>
                      <a:pt x="46303" y="-3054"/>
                      <a:pt x="47890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2FA76FE1-62EC-AA7D-55C1-0128602C0515}"/>
                  </a:ext>
                </a:extLst>
              </p:cNvPr>
              <p:cNvSpPr/>
              <p:nvPr/>
            </p:nvSpPr>
            <p:spPr>
              <a:xfrm>
                <a:off x="7765923" y="6705557"/>
                <a:ext cx="212861" cy="482901"/>
              </a:xfrm>
              <a:custGeom>
                <a:avLst/>
                <a:gdLst>
                  <a:gd name="connsiteX0" fmla="*/ 101727 w 212861"/>
                  <a:gd name="connsiteY0" fmla="*/ 43 h 482901"/>
                  <a:gd name="connsiteX1" fmla="*/ 127 w 212861"/>
                  <a:gd name="connsiteY1" fmla="*/ 92118 h 482901"/>
                  <a:gd name="connsiteX2" fmla="*/ 79502 w 212861"/>
                  <a:gd name="connsiteY2" fmla="*/ 57193 h 482901"/>
                  <a:gd name="connsiteX3" fmla="*/ 28702 w 212861"/>
                  <a:gd name="connsiteY3" fmla="*/ 133393 h 482901"/>
                  <a:gd name="connsiteX4" fmla="*/ 85852 w 212861"/>
                  <a:gd name="connsiteY4" fmla="*/ 111168 h 482901"/>
                  <a:gd name="connsiteX5" fmla="*/ 31877 w 212861"/>
                  <a:gd name="connsiteY5" fmla="*/ 225468 h 482901"/>
                  <a:gd name="connsiteX6" fmla="*/ 123952 w 212861"/>
                  <a:gd name="connsiteY6" fmla="*/ 133393 h 482901"/>
                  <a:gd name="connsiteX7" fmla="*/ 57277 w 212861"/>
                  <a:gd name="connsiteY7" fmla="*/ 234993 h 482901"/>
                  <a:gd name="connsiteX8" fmla="*/ 146177 w 212861"/>
                  <a:gd name="connsiteY8" fmla="*/ 155618 h 482901"/>
                  <a:gd name="connsiteX9" fmla="*/ 54102 w 212861"/>
                  <a:gd name="connsiteY9" fmla="*/ 298493 h 482901"/>
                  <a:gd name="connsiteX10" fmla="*/ 181102 w 212861"/>
                  <a:gd name="connsiteY10" fmla="*/ 206418 h 482901"/>
                  <a:gd name="connsiteX11" fmla="*/ 111252 w 212861"/>
                  <a:gd name="connsiteY11" fmla="*/ 317543 h 482901"/>
                  <a:gd name="connsiteX12" fmla="*/ 174752 w 212861"/>
                  <a:gd name="connsiteY12" fmla="*/ 244518 h 482901"/>
                  <a:gd name="connsiteX13" fmla="*/ 95377 w 212861"/>
                  <a:gd name="connsiteY13" fmla="*/ 412793 h 482901"/>
                  <a:gd name="connsiteX14" fmla="*/ 206502 w 212861"/>
                  <a:gd name="connsiteY14" fmla="*/ 247693 h 482901"/>
                  <a:gd name="connsiteX15" fmla="*/ 114427 w 212861"/>
                  <a:gd name="connsiteY15" fmla="*/ 482643 h 482901"/>
                  <a:gd name="connsiteX16" fmla="*/ 212852 w 212861"/>
                  <a:gd name="connsiteY16" fmla="*/ 295318 h 482901"/>
                  <a:gd name="connsiteX17" fmla="*/ 120777 w 212861"/>
                  <a:gd name="connsiteY17" fmla="*/ 374693 h 482901"/>
                  <a:gd name="connsiteX18" fmla="*/ 168402 w 212861"/>
                  <a:gd name="connsiteY18" fmla="*/ 269918 h 482901"/>
                  <a:gd name="connsiteX19" fmla="*/ 76327 w 212861"/>
                  <a:gd name="connsiteY19" fmla="*/ 295318 h 482901"/>
                  <a:gd name="connsiteX20" fmla="*/ 133477 w 212861"/>
                  <a:gd name="connsiteY20" fmla="*/ 215943 h 482901"/>
                  <a:gd name="connsiteX21" fmla="*/ 85852 w 212861"/>
                  <a:gd name="connsiteY21" fmla="*/ 212768 h 482901"/>
                  <a:gd name="connsiteX22" fmla="*/ 111252 w 212861"/>
                  <a:gd name="connsiteY22" fmla="*/ 111168 h 482901"/>
                  <a:gd name="connsiteX23" fmla="*/ 35052 w 212861"/>
                  <a:gd name="connsiteY23" fmla="*/ 127043 h 482901"/>
                  <a:gd name="connsiteX24" fmla="*/ 89027 w 212861"/>
                  <a:gd name="connsiteY24" fmla="*/ 54018 h 482901"/>
                  <a:gd name="connsiteX25" fmla="*/ 25527 w 212861"/>
                  <a:gd name="connsiteY25" fmla="*/ 79418 h 482901"/>
                  <a:gd name="connsiteX26" fmla="*/ 101727 w 212861"/>
                  <a:gd name="connsiteY26" fmla="*/ 43 h 48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2861" h="482901">
                    <a:moveTo>
                      <a:pt x="101727" y="43"/>
                    </a:moveTo>
                    <a:cubicBezTo>
                      <a:pt x="97494" y="2160"/>
                      <a:pt x="3831" y="82593"/>
                      <a:pt x="127" y="92118"/>
                    </a:cubicBezTo>
                    <a:cubicBezTo>
                      <a:pt x="-3577" y="101643"/>
                      <a:pt x="74740" y="50314"/>
                      <a:pt x="79502" y="57193"/>
                    </a:cubicBezTo>
                    <a:cubicBezTo>
                      <a:pt x="84264" y="64072"/>
                      <a:pt x="27644" y="124397"/>
                      <a:pt x="28702" y="133393"/>
                    </a:cubicBezTo>
                    <a:cubicBezTo>
                      <a:pt x="29760" y="142389"/>
                      <a:pt x="85323" y="95822"/>
                      <a:pt x="85852" y="111168"/>
                    </a:cubicBezTo>
                    <a:cubicBezTo>
                      <a:pt x="86381" y="126514"/>
                      <a:pt x="25527" y="221764"/>
                      <a:pt x="31877" y="225468"/>
                    </a:cubicBezTo>
                    <a:cubicBezTo>
                      <a:pt x="38227" y="229172"/>
                      <a:pt x="119719" y="131806"/>
                      <a:pt x="123952" y="133393"/>
                    </a:cubicBezTo>
                    <a:cubicBezTo>
                      <a:pt x="128185" y="134980"/>
                      <a:pt x="53573" y="231289"/>
                      <a:pt x="57277" y="234993"/>
                    </a:cubicBezTo>
                    <a:cubicBezTo>
                      <a:pt x="60981" y="238697"/>
                      <a:pt x="146706" y="145035"/>
                      <a:pt x="146177" y="155618"/>
                    </a:cubicBezTo>
                    <a:cubicBezTo>
                      <a:pt x="145648" y="166201"/>
                      <a:pt x="48281" y="290026"/>
                      <a:pt x="54102" y="298493"/>
                    </a:cubicBezTo>
                    <a:cubicBezTo>
                      <a:pt x="59923" y="306960"/>
                      <a:pt x="171577" y="203243"/>
                      <a:pt x="181102" y="206418"/>
                    </a:cubicBezTo>
                    <a:cubicBezTo>
                      <a:pt x="190627" y="209593"/>
                      <a:pt x="112310" y="311193"/>
                      <a:pt x="111252" y="317543"/>
                    </a:cubicBezTo>
                    <a:cubicBezTo>
                      <a:pt x="110194" y="323893"/>
                      <a:pt x="177398" y="228643"/>
                      <a:pt x="174752" y="244518"/>
                    </a:cubicBezTo>
                    <a:cubicBezTo>
                      <a:pt x="172106" y="260393"/>
                      <a:pt x="90085" y="412264"/>
                      <a:pt x="95377" y="412793"/>
                    </a:cubicBezTo>
                    <a:cubicBezTo>
                      <a:pt x="100669" y="413322"/>
                      <a:pt x="203327" y="236051"/>
                      <a:pt x="206502" y="247693"/>
                    </a:cubicBezTo>
                    <a:cubicBezTo>
                      <a:pt x="209677" y="259335"/>
                      <a:pt x="113369" y="474706"/>
                      <a:pt x="114427" y="482643"/>
                    </a:cubicBezTo>
                    <a:cubicBezTo>
                      <a:pt x="115485" y="490580"/>
                      <a:pt x="211794" y="313309"/>
                      <a:pt x="212852" y="295318"/>
                    </a:cubicBezTo>
                    <a:cubicBezTo>
                      <a:pt x="213910" y="277327"/>
                      <a:pt x="128185" y="378926"/>
                      <a:pt x="120777" y="374693"/>
                    </a:cubicBezTo>
                    <a:cubicBezTo>
                      <a:pt x="113369" y="370460"/>
                      <a:pt x="175810" y="283147"/>
                      <a:pt x="168402" y="269918"/>
                    </a:cubicBezTo>
                    <a:cubicBezTo>
                      <a:pt x="160994" y="256689"/>
                      <a:pt x="82148" y="304314"/>
                      <a:pt x="76327" y="295318"/>
                    </a:cubicBezTo>
                    <a:cubicBezTo>
                      <a:pt x="70506" y="286322"/>
                      <a:pt x="131890" y="229701"/>
                      <a:pt x="133477" y="215943"/>
                    </a:cubicBezTo>
                    <a:cubicBezTo>
                      <a:pt x="135064" y="202185"/>
                      <a:pt x="89556" y="230230"/>
                      <a:pt x="85852" y="212768"/>
                    </a:cubicBezTo>
                    <a:cubicBezTo>
                      <a:pt x="82148" y="195306"/>
                      <a:pt x="119719" y="125456"/>
                      <a:pt x="111252" y="111168"/>
                    </a:cubicBezTo>
                    <a:cubicBezTo>
                      <a:pt x="102785" y="96880"/>
                      <a:pt x="38756" y="136568"/>
                      <a:pt x="35052" y="127043"/>
                    </a:cubicBezTo>
                    <a:cubicBezTo>
                      <a:pt x="31348" y="117518"/>
                      <a:pt x="90615" y="61956"/>
                      <a:pt x="89027" y="54018"/>
                    </a:cubicBezTo>
                    <a:cubicBezTo>
                      <a:pt x="87439" y="46080"/>
                      <a:pt x="25527" y="84180"/>
                      <a:pt x="25527" y="79418"/>
                    </a:cubicBezTo>
                    <a:cubicBezTo>
                      <a:pt x="25527" y="74656"/>
                      <a:pt x="105960" y="-2074"/>
                      <a:pt x="101727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AE3C3D73-57DD-5891-C0C0-2C8F21C7D7E1}"/>
                  </a:ext>
                </a:extLst>
              </p:cNvPr>
              <p:cNvSpPr/>
              <p:nvPr/>
            </p:nvSpPr>
            <p:spPr>
              <a:xfrm>
                <a:off x="7911594" y="7102467"/>
                <a:ext cx="175381" cy="197680"/>
              </a:xfrm>
              <a:custGeom>
                <a:avLst/>
                <a:gdLst>
                  <a:gd name="connsiteX0" fmla="*/ 175131 w 175381"/>
                  <a:gd name="connsiteY0" fmla="*/ 8 h 197680"/>
                  <a:gd name="connsiteX1" fmla="*/ 54481 w 175381"/>
                  <a:gd name="connsiteY1" fmla="*/ 133358 h 197680"/>
                  <a:gd name="connsiteX2" fmla="*/ 506 w 175381"/>
                  <a:gd name="connsiteY2" fmla="*/ 196858 h 197680"/>
                  <a:gd name="connsiteX3" fmla="*/ 83056 w 175381"/>
                  <a:gd name="connsiteY3" fmla="*/ 92083 h 197680"/>
                  <a:gd name="connsiteX4" fmla="*/ 19556 w 175381"/>
                  <a:gd name="connsiteY4" fmla="*/ 139708 h 197680"/>
                  <a:gd name="connsiteX5" fmla="*/ 175131 w 175381"/>
                  <a:gd name="connsiteY5" fmla="*/ 8 h 19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81" h="197680">
                    <a:moveTo>
                      <a:pt x="175131" y="8"/>
                    </a:moveTo>
                    <a:cubicBezTo>
                      <a:pt x="180952" y="-1050"/>
                      <a:pt x="83585" y="100550"/>
                      <a:pt x="54481" y="133358"/>
                    </a:cubicBezTo>
                    <a:cubicBezTo>
                      <a:pt x="25377" y="166166"/>
                      <a:pt x="-4256" y="203737"/>
                      <a:pt x="506" y="196858"/>
                    </a:cubicBezTo>
                    <a:cubicBezTo>
                      <a:pt x="5268" y="189979"/>
                      <a:pt x="79881" y="101608"/>
                      <a:pt x="83056" y="92083"/>
                    </a:cubicBezTo>
                    <a:cubicBezTo>
                      <a:pt x="86231" y="82558"/>
                      <a:pt x="4210" y="151879"/>
                      <a:pt x="19556" y="139708"/>
                    </a:cubicBezTo>
                    <a:cubicBezTo>
                      <a:pt x="34902" y="127537"/>
                      <a:pt x="169310" y="1066"/>
                      <a:pt x="175131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25A779C6-7FD9-C1A0-6156-A16645F70C15}"/>
                  </a:ext>
                </a:extLst>
              </p:cNvPr>
              <p:cNvSpPr/>
              <p:nvPr/>
            </p:nvSpPr>
            <p:spPr>
              <a:xfrm>
                <a:off x="8093075" y="7337062"/>
                <a:ext cx="161927" cy="747777"/>
              </a:xfrm>
              <a:custGeom>
                <a:avLst/>
                <a:gdLst>
                  <a:gd name="connsiteX0" fmla="*/ 60325 w 161927"/>
                  <a:gd name="connsiteY0" fmla="*/ 3538 h 747777"/>
                  <a:gd name="connsiteX1" fmla="*/ 34925 w 161927"/>
                  <a:gd name="connsiteY1" fmla="*/ 457563 h 747777"/>
                  <a:gd name="connsiteX2" fmla="*/ 57150 w 161927"/>
                  <a:gd name="connsiteY2" fmla="*/ 413113 h 747777"/>
                  <a:gd name="connsiteX3" fmla="*/ 38100 w 161927"/>
                  <a:gd name="connsiteY3" fmla="*/ 635363 h 747777"/>
                  <a:gd name="connsiteX4" fmla="*/ 0 w 161927"/>
                  <a:gd name="connsiteY4" fmla="*/ 746488 h 747777"/>
                  <a:gd name="connsiteX5" fmla="*/ 38100 w 161927"/>
                  <a:gd name="connsiteY5" fmla="*/ 682988 h 747777"/>
                  <a:gd name="connsiteX6" fmla="*/ 161925 w 161927"/>
                  <a:gd name="connsiteY6" fmla="*/ 495663 h 747777"/>
                  <a:gd name="connsiteX7" fmla="*/ 34925 w 161927"/>
                  <a:gd name="connsiteY7" fmla="*/ 619488 h 747777"/>
                  <a:gd name="connsiteX8" fmla="*/ 98425 w 161927"/>
                  <a:gd name="connsiteY8" fmla="*/ 305163 h 747777"/>
                  <a:gd name="connsiteX9" fmla="*/ 41275 w 161927"/>
                  <a:gd name="connsiteY9" fmla="*/ 432163 h 747777"/>
                  <a:gd name="connsiteX10" fmla="*/ 79375 w 161927"/>
                  <a:gd name="connsiteY10" fmla="*/ 279763 h 747777"/>
                  <a:gd name="connsiteX11" fmla="*/ 44450 w 161927"/>
                  <a:gd name="connsiteY11" fmla="*/ 244838 h 747777"/>
                  <a:gd name="connsiteX12" fmla="*/ 53975 w 161927"/>
                  <a:gd name="connsiteY12" fmla="*/ 244838 h 747777"/>
                  <a:gd name="connsiteX13" fmla="*/ 60325 w 161927"/>
                  <a:gd name="connsiteY13" fmla="*/ 3538 h 74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927" h="747777">
                    <a:moveTo>
                      <a:pt x="60325" y="3538"/>
                    </a:moveTo>
                    <a:cubicBezTo>
                      <a:pt x="57150" y="38992"/>
                      <a:pt x="35454" y="389301"/>
                      <a:pt x="34925" y="457563"/>
                    </a:cubicBezTo>
                    <a:cubicBezTo>
                      <a:pt x="34396" y="525825"/>
                      <a:pt x="56621" y="383480"/>
                      <a:pt x="57150" y="413113"/>
                    </a:cubicBezTo>
                    <a:cubicBezTo>
                      <a:pt x="57679" y="442746"/>
                      <a:pt x="47625" y="579801"/>
                      <a:pt x="38100" y="635363"/>
                    </a:cubicBezTo>
                    <a:cubicBezTo>
                      <a:pt x="28575" y="690925"/>
                      <a:pt x="0" y="738551"/>
                      <a:pt x="0" y="746488"/>
                    </a:cubicBezTo>
                    <a:cubicBezTo>
                      <a:pt x="0" y="754425"/>
                      <a:pt x="11112" y="724792"/>
                      <a:pt x="38100" y="682988"/>
                    </a:cubicBezTo>
                    <a:cubicBezTo>
                      <a:pt x="65088" y="641184"/>
                      <a:pt x="162454" y="506246"/>
                      <a:pt x="161925" y="495663"/>
                    </a:cubicBezTo>
                    <a:cubicBezTo>
                      <a:pt x="161396" y="485080"/>
                      <a:pt x="45508" y="651238"/>
                      <a:pt x="34925" y="619488"/>
                    </a:cubicBezTo>
                    <a:cubicBezTo>
                      <a:pt x="24342" y="587738"/>
                      <a:pt x="97367" y="336384"/>
                      <a:pt x="98425" y="305163"/>
                    </a:cubicBezTo>
                    <a:cubicBezTo>
                      <a:pt x="99483" y="273942"/>
                      <a:pt x="44450" y="436396"/>
                      <a:pt x="41275" y="432163"/>
                    </a:cubicBezTo>
                    <a:cubicBezTo>
                      <a:pt x="38100" y="427930"/>
                      <a:pt x="78846" y="310984"/>
                      <a:pt x="79375" y="279763"/>
                    </a:cubicBezTo>
                    <a:cubicBezTo>
                      <a:pt x="79904" y="248542"/>
                      <a:pt x="48683" y="250659"/>
                      <a:pt x="44450" y="244838"/>
                    </a:cubicBezTo>
                    <a:cubicBezTo>
                      <a:pt x="40217" y="239017"/>
                      <a:pt x="48683" y="279763"/>
                      <a:pt x="53975" y="244838"/>
                    </a:cubicBezTo>
                    <a:cubicBezTo>
                      <a:pt x="59267" y="209913"/>
                      <a:pt x="63500" y="-31916"/>
                      <a:pt x="60325" y="3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 1294">
                <a:extLst>
                  <a:ext uri="{FF2B5EF4-FFF2-40B4-BE49-F238E27FC236}">
                    <a16:creationId xmlns:a16="http://schemas.microsoft.com/office/drawing/2014/main" id="{D3CB1321-7BBE-FC0F-8222-D57D8B7FAB6C}"/>
                  </a:ext>
                </a:extLst>
              </p:cNvPr>
              <p:cNvSpPr/>
              <p:nvPr/>
            </p:nvSpPr>
            <p:spPr>
              <a:xfrm>
                <a:off x="7501350" y="7851628"/>
                <a:ext cx="655327" cy="284949"/>
              </a:xfrm>
              <a:custGeom>
                <a:avLst/>
                <a:gdLst>
                  <a:gd name="connsiteX0" fmla="*/ 1175 w 655327"/>
                  <a:gd name="connsiteY0" fmla="*/ 147 h 284949"/>
                  <a:gd name="connsiteX1" fmla="*/ 255175 w 655327"/>
                  <a:gd name="connsiteY1" fmla="*/ 187472 h 284949"/>
                  <a:gd name="connsiteX2" fmla="*/ 474250 w 655327"/>
                  <a:gd name="connsiteY2" fmla="*/ 222397 h 284949"/>
                  <a:gd name="connsiteX3" fmla="*/ 391700 w 655327"/>
                  <a:gd name="connsiteY3" fmla="*/ 225572 h 284949"/>
                  <a:gd name="connsiteX4" fmla="*/ 553625 w 655327"/>
                  <a:gd name="connsiteY4" fmla="*/ 212872 h 284949"/>
                  <a:gd name="connsiteX5" fmla="*/ 655225 w 655327"/>
                  <a:gd name="connsiteY5" fmla="*/ 120797 h 284949"/>
                  <a:gd name="connsiteX6" fmla="*/ 569500 w 655327"/>
                  <a:gd name="connsiteY6" fmla="*/ 193822 h 284949"/>
                  <a:gd name="connsiteX7" fmla="*/ 420275 w 655327"/>
                  <a:gd name="connsiteY7" fmla="*/ 282722 h 284949"/>
                  <a:gd name="connsiteX8" fmla="*/ 423450 w 655327"/>
                  <a:gd name="connsiteY8" fmla="*/ 247797 h 284949"/>
                  <a:gd name="connsiteX9" fmla="*/ 134525 w 655327"/>
                  <a:gd name="connsiteY9" fmla="*/ 136672 h 284949"/>
                  <a:gd name="connsiteX10" fmla="*/ 159925 w 655327"/>
                  <a:gd name="connsiteY10" fmla="*/ 155722 h 284949"/>
                  <a:gd name="connsiteX11" fmla="*/ 1175 w 655327"/>
                  <a:gd name="connsiteY11" fmla="*/ 147 h 28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5327" h="284949">
                    <a:moveTo>
                      <a:pt x="1175" y="147"/>
                    </a:moveTo>
                    <a:cubicBezTo>
                      <a:pt x="17050" y="5439"/>
                      <a:pt x="176329" y="150430"/>
                      <a:pt x="255175" y="187472"/>
                    </a:cubicBezTo>
                    <a:cubicBezTo>
                      <a:pt x="334021" y="224514"/>
                      <a:pt x="451496" y="216047"/>
                      <a:pt x="474250" y="222397"/>
                    </a:cubicBezTo>
                    <a:cubicBezTo>
                      <a:pt x="497004" y="228747"/>
                      <a:pt x="378471" y="227159"/>
                      <a:pt x="391700" y="225572"/>
                    </a:cubicBezTo>
                    <a:cubicBezTo>
                      <a:pt x="404929" y="223985"/>
                      <a:pt x="509704" y="230334"/>
                      <a:pt x="553625" y="212872"/>
                    </a:cubicBezTo>
                    <a:cubicBezTo>
                      <a:pt x="597546" y="195410"/>
                      <a:pt x="652579" y="123972"/>
                      <a:pt x="655225" y="120797"/>
                    </a:cubicBezTo>
                    <a:cubicBezTo>
                      <a:pt x="657871" y="117622"/>
                      <a:pt x="608658" y="166835"/>
                      <a:pt x="569500" y="193822"/>
                    </a:cubicBezTo>
                    <a:cubicBezTo>
                      <a:pt x="530342" y="220810"/>
                      <a:pt x="444617" y="273726"/>
                      <a:pt x="420275" y="282722"/>
                    </a:cubicBezTo>
                    <a:cubicBezTo>
                      <a:pt x="395933" y="291718"/>
                      <a:pt x="471075" y="272139"/>
                      <a:pt x="423450" y="247797"/>
                    </a:cubicBezTo>
                    <a:cubicBezTo>
                      <a:pt x="375825" y="223455"/>
                      <a:pt x="178446" y="152018"/>
                      <a:pt x="134525" y="136672"/>
                    </a:cubicBezTo>
                    <a:cubicBezTo>
                      <a:pt x="90604" y="121326"/>
                      <a:pt x="184796" y="177947"/>
                      <a:pt x="159925" y="155722"/>
                    </a:cubicBezTo>
                    <a:cubicBezTo>
                      <a:pt x="135054" y="133497"/>
                      <a:pt x="-14700" y="-5145"/>
                      <a:pt x="1175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47658ED4-328B-4CB9-3DA8-F544E225EEF8}"/>
                  </a:ext>
                </a:extLst>
              </p:cNvPr>
              <p:cNvSpPr/>
              <p:nvPr/>
            </p:nvSpPr>
            <p:spPr>
              <a:xfrm>
                <a:off x="7442200" y="7848571"/>
                <a:ext cx="682663" cy="286306"/>
              </a:xfrm>
              <a:custGeom>
                <a:avLst/>
                <a:gdLst>
                  <a:gd name="connsiteX0" fmla="*/ 0 w 682663"/>
                  <a:gd name="connsiteY0" fmla="*/ 29 h 286306"/>
                  <a:gd name="connsiteX1" fmla="*/ 215900 w 682663"/>
                  <a:gd name="connsiteY1" fmla="*/ 212754 h 286306"/>
                  <a:gd name="connsiteX2" fmla="*/ 133350 w 682663"/>
                  <a:gd name="connsiteY2" fmla="*/ 165129 h 286306"/>
                  <a:gd name="connsiteX3" fmla="*/ 339725 w 682663"/>
                  <a:gd name="connsiteY3" fmla="*/ 269904 h 286306"/>
                  <a:gd name="connsiteX4" fmla="*/ 530225 w 682663"/>
                  <a:gd name="connsiteY4" fmla="*/ 282604 h 286306"/>
                  <a:gd name="connsiteX5" fmla="*/ 682625 w 682663"/>
                  <a:gd name="connsiteY5" fmla="*/ 234979 h 286306"/>
                  <a:gd name="connsiteX6" fmla="*/ 542925 w 682663"/>
                  <a:gd name="connsiteY6" fmla="*/ 257204 h 286306"/>
                  <a:gd name="connsiteX7" fmla="*/ 349250 w 682663"/>
                  <a:gd name="connsiteY7" fmla="*/ 234979 h 286306"/>
                  <a:gd name="connsiteX8" fmla="*/ 333375 w 682663"/>
                  <a:gd name="connsiteY8" fmla="*/ 250854 h 286306"/>
                  <a:gd name="connsiteX9" fmla="*/ 174625 w 682663"/>
                  <a:gd name="connsiteY9" fmla="*/ 165129 h 286306"/>
                  <a:gd name="connsiteX10" fmla="*/ 215900 w 682663"/>
                  <a:gd name="connsiteY10" fmla="*/ 196879 h 286306"/>
                  <a:gd name="connsiteX11" fmla="*/ 0 w 682663"/>
                  <a:gd name="connsiteY11" fmla="*/ 29 h 28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663" h="286306">
                    <a:moveTo>
                      <a:pt x="0" y="29"/>
                    </a:moveTo>
                    <a:cubicBezTo>
                      <a:pt x="0" y="2675"/>
                      <a:pt x="193675" y="185237"/>
                      <a:pt x="215900" y="212754"/>
                    </a:cubicBezTo>
                    <a:cubicBezTo>
                      <a:pt x="238125" y="240271"/>
                      <a:pt x="112713" y="155604"/>
                      <a:pt x="133350" y="165129"/>
                    </a:cubicBezTo>
                    <a:cubicBezTo>
                      <a:pt x="153987" y="174654"/>
                      <a:pt x="273579" y="250325"/>
                      <a:pt x="339725" y="269904"/>
                    </a:cubicBezTo>
                    <a:cubicBezTo>
                      <a:pt x="405871" y="289483"/>
                      <a:pt x="473075" y="288425"/>
                      <a:pt x="530225" y="282604"/>
                    </a:cubicBezTo>
                    <a:cubicBezTo>
                      <a:pt x="587375" y="276783"/>
                      <a:pt x="680508" y="239212"/>
                      <a:pt x="682625" y="234979"/>
                    </a:cubicBezTo>
                    <a:cubicBezTo>
                      <a:pt x="684742" y="230746"/>
                      <a:pt x="598487" y="257204"/>
                      <a:pt x="542925" y="257204"/>
                    </a:cubicBezTo>
                    <a:cubicBezTo>
                      <a:pt x="487363" y="257204"/>
                      <a:pt x="384175" y="236037"/>
                      <a:pt x="349250" y="234979"/>
                    </a:cubicBezTo>
                    <a:cubicBezTo>
                      <a:pt x="314325" y="233921"/>
                      <a:pt x="362479" y="262496"/>
                      <a:pt x="333375" y="250854"/>
                    </a:cubicBezTo>
                    <a:cubicBezTo>
                      <a:pt x="304271" y="239212"/>
                      <a:pt x="194204" y="174125"/>
                      <a:pt x="174625" y="165129"/>
                    </a:cubicBezTo>
                    <a:cubicBezTo>
                      <a:pt x="155046" y="156133"/>
                      <a:pt x="240771" y="222279"/>
                      <a:pt x="215900" y="196879"/>
                    </a:cubicBezTo>
                    <a:cubicBezTo>
                      <a:pt x="191029" y="171479"/>
                      <a:pt x="0" y="-2617"/>
                      <a:pt x="0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887AA985-C2B0-5DA4-7A0F-33B3615F7E8F}"/>
                  </a:ext>
                </a:extLst>
              </p:cNvPr>
              <p:cNvSpPr/>
              <p:nvPr/>
            </p:nvSpPr>
            <p:spPr>
              <a:xfrm>
                <a:off x="8090884" y="6208897"/>
                <a:ext cx="508617" cy="319591"/>
              </a:xfrm>
              <a:custGeom>
                <a:avLst/>
                <a:gdLst>
                  <a:gd name="connsiteX0" fmla="*/ 507016 w 508617"/>
                  <a:gd name="connsiteY0" fmla="*/ 4578 h 319591"/>
                  <a:gd name="connsiteX1" fmla="*/ 322866 w 508617"/>
                  <a:gd name="connsiteY1" fmla="*/ 7753 h 319591"/>
                  <a:gd name="connsiteX2" fmla="*/ 173641 w 508617"/>
                  <a:gd name="connsiteY2" fmla="*/ 77603 h 319591"/>
                  <a:gd name="connsiteX3" fmla="*/ 208566 w 508617"/>
                  <a:gd name="connsiteY3" fmla="*/ 33153 h 319591"/>
                  <a:gd name="connsiteX4" fmla="*/ 18066 w 508617"/>
                  <a:gd name="connsiteY4" fmla="*/ 179203 h 319591"/>
                  <a:gd name="connsiteX5" fmla="*/ 68866 w 508617"/>
                  <a:gd name="connsiteY5" fmla="*/ 131578 h 319591"/>
                  <a:gd name="connsiteX6" fmla="*/ 11716 w 508617"/>
                  <a:gd name="connsiteY6" fmla="*/ 315728 h 319591"/>
                  <a:gd name="connsiteX7" fmla="*/ 18066 w 508617"/>
                  <a:gd name="connsiteY7" fmla="*/ 239528 h 319591"/>
                  <a:gd name="connsiteX8" fmla="*/ 195866 w 508617"/>
                  <a:gd name="connsiteY8" fmla="*/ 39503 h 319591"/>
                  <a:gd name="connsiteX9" fmla="*/ 294291 w 508617"/>
                  <a:gd name="connsiteY9" fmla="*/ 14103 h 319591"/>
                  <a:gd name="connsiteX10" fmla="*/ 211741 w 508617"/>
                  <a:gd name="connsiteY10" fmla="*/ 33153 h 319591"/>
                  <a:gd name="connsiteX11" fmla="*/ 507016 w 508617"/>
                  <a:gd name="connsiteY11" fmla="*/ 4578 h 31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617" h="319591">
                    <a:moveTo>
                      <a:pt x="507016" y="4578"/>
                    </a:moveTo>
                    <a:cubicBezTo>
                      <a:pt x="525537" y="345"/>
                      <a:pt x="378428" y="-4418"/>
                      <a:pt x="322866" y="7753"/>
                    </a:cubicBezTo>
                    <a:cubicBezTo>
                      <a:pt x="267304" y="19924"/>
                      <a:pt x="192691" y="73370"/>
                      <a:pt x="173641" y="77603"/>
                    </a:cubicBezTo>
                    <a:cubicBezTo>
                      <a:pt x="154591" y="81836"/>
                      <a:pt x="234495" y="16220"/>
                      <a:pt x="208566" y="33153"/>
                    </a:cubicBezTo>
                    <a:cubicBezTo>
                      <a:pt x="182637" y="50086"/>
                      <a:pt x="41349" y="162799"/>
                      <a:pt x="18066" y="179203"/>
                    </a:cubicBezTo>
                    <a:cubicBezTo>
                      <a:pt x="-5217" y="195607"/>
                      <a:pt x="69924" y="108824"/>
                      <a:pt x="68866" y="131578"/>
                    </a:cubicBezTo>
                    <a:cubicBezTo>
                      <a:pt x="67808" y="154332"/>
                      <a:pt x="20183" y="297736"/>
                      <a:pt x="11716" y="315728"/>
                    </a:cubicBezTo>
                    <a:cubicBezTo>
                      <a:pt x="3249" y="333720"/>
                      <a:pt x="-12626" y="285565"/>
                      <a:pt x="18066" y="239528"/>
                    </a:cubicBezTo>
                    <a:cubicBezTo>
                      <a:pt x="48758" y="193491"/>
                      <a:pt x="149828" y="77074"/>
                      <a:pt x="195866" y="39503"/>
                    </a:cubicBezTo>
                    <a:cubicBezTo>
                      <a:pt x="241903" y="1932"/>
                      <a:pt x="291645" y="15161"/>
                      <a:pt x="294291" y="14103"/>
                    </a:cubicBezTo>
                    <a:cubicBezTo>
                      <a:pt x="296937" y="13045"/>
                      <a:pt x="182637" y="32624"/>
                      <a:pt x="211741" y="33153"/>
                    </a:cubicBezTo>
                    <a:cubicBezTo>
                      <a:pt x="240845" y="33682"/>
                      <a:pt x="488495" y="8811"/>
                      <a:pt x="507016" y="45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87C9EE74-DA2A-A4E6-6492-24C919EF8133}"/>
                  </a:ext>
                </a:extLst>
              </p:cNvPr>
              <p:cNvSpPr/>
              <p:nvPr/>
            </p:nvSpPr>
            <p:spPr>
              <a:xfrm>
                <a:off x="8067086" y="6153657"/>
                <a:ext cx="525787" cy="384554"/>
              </a:xfrm>
              <a:custGeom>
                <a:avLst/>
                <a:gdLst>
                  <a:gd name="connsiteX0" fmla="*/ 524464 w 525787"/>
                  <a:gd name="connsiteY0" fmla="*/ 2668 h 384554"/>
                  <a:gd name="connsiteX1" fmla="*/ 391114 w 525787"/>
                  <a:gd name="connsiteY1" fmla="*/ 15368 h 384554"/>
                  <a:gd name="connsiteX2" fmla="*/ 178389 w 525787"/>
                  <a:gd name="connsiteY2" fmla="*/ 72518 h 384554"/>
                  <a:gd name="connsiteX3" fmla="*/ 200614 w 525787"/>
                  <a:gd name="connsiteY3" fmla="*/ 47118 h 384554"/>
                  <a:gd name="connsiteX4" fmla="*/ 35514 w 525787"/>
                  <a:gd name="connsiteY4" fmla="*/ 193168 h 384554"/>
                  <a:gd name="connsiteX5" fmla="*/ 99014 w 525787"/>
                  <a:gd name="connsiteY5" fmla="*/ 139193 h 384554"/>
                  <a:gd name="connsiteX6" fmla="*/ 6939 w 525787"/>
                  <a:gd name="connsiteY6" fmla="*/ 263018 h 384554"/>
                  <a:gd name="connsiteX7" fmla="*/ 6939 w 525787"/>
                  <a:gd name="connsiteY7" fmla="*/ 383668 h 384554"/>
                  <a:gd name="connsiteX8" fmla="*/ 10114 w 525787"/>
                  <a:gd name="connsiteY8" fmla="*/ 307468 h 384554"/>
                  <a:gd name="connsiteX9" fmla="*/ 121239 w 525787"/>
                  <a:gd name="connsiteY9" fmla="*/ 123318 h 384554"/>
                  <a:gd name="connsiteX10" fmla="*/ 57739 w 525787"/>
                  <a:gd name="connsiteY10" fmla="*/ 202693 h 384554"/>
                  <a:gd name="connsiteX11" fmla="*/ 254589 w 525787"/>
                  <a:gd name="connsiteY11" fmla="*/ 40768 h 384554"/>
                  <a:gd name="connsiteX12" fmla="*/ 311739 w 525787"/>
                  <a:gd name="connsiteY12" fmla="*/ 2668 h 384554"/>
                  <a:gd name="connsiteX13" fmla="*/ 524464 w 525787"/>
                  <a:gd name="connsiteY13" fmla="*/ 2668 h 3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5787" h="384554">
                    <a:moveTo>
                      <a:pt x="524464" y="2668"/>
                    </a:moveTo>
                    <a:cubicBezTo>
                      <a:pt x="537693" y="4785"/>
                      <a:pt x="448793" y="3726"/>
                      <a:pt x="391114" y="15368"/>
                    </a:cubicBezTo>
                    <a:cubicBezTo>
                      <a:pt x="333435" y="27010"/>
                      <a:pt x="210139" y="67226"/>
                      <a:pt x="178389" y="72518"/>
                    </a:cubicBezTo>
                    <a:cubicBezTo>
                      <a:pt x="146639" y="77810"/>
                      <a:pt x="224426" y="27010"/>
                      <a:pt x="200614" y="47118"/>
                    </a:cubicBezTo>
                    <a:cubicBezTo>
                      <a:pt x="176802" y="67226"/>
                      <a:pt x="52447" y="177822"/>
                      <a:pt x="35514" y="193168"/>
                    </a:cubicBezTo>
                    <a:cubicBezTo>
                      <a:pt x="18581" y="208514"/>
                      <a:pt x="103776" y="127551"/>
                      <a:pt x="99014" y="139193"/>
                    </a:cubicBezTo>
                    <a:cubicBezTo>
                      <a:pt x="94252" y="150835"/>
                      <a:pt x="22285" y="222272"/>
                      <a:pt x="6939" y="263018"/>
                    </a:cubicBezTo>
                    <a:cubicBezTo>
                      <a:pt x="-8407" y="303764"/>
                      <a:pt x="6410" y="376260"/>
                      <a:pt x="6939" y="383668"/>
                    </a:cubicBezTo>
                    <a:cubicBezTo>
                      <a:pt x="7468" y="391076"/>
                      <a:pt x="-8936" y="350860"/>
                      <a:pt x="10114" y="307468"/>
                    </a:cubicBezTo>
                    <a:cubicBezTo>
                      <a:pt x="29164" y="264076"/>
                      <a:pt x="113302" y="140780"/>
                      <a:pt x="121239" y="123318"/>
                    </a:cubicBezTo>
                    <a:cubicBezTo>
                      <a:pt x="129176" y="105856"/>
                      <a:pt x="35514" y="216451"/>
                      <a:pt x="57739" y="202693"/>
                    </a:cubicBezTo>
                    <a:cubicBezTo>
                      <a:pt x="79964" y="188935"/>
                      <a:pt x="212256" y="74105"/>
                      <a:pt x="254589" y="40768"/>
                    </a:cubicBezTo>
                    <a:cubicBezTo>
                      <a:pt x="296922" y="7431"/>
                      <a:pt x="264643" y="7430"/>
                      <a:pt x="311739" y="2668"/>
                    </a:cubicBezTo>
                    <a:cubicBezTo>
                      <a:pt x="358835" y="-2094"/>
                      <a:pt x="511235" y="551"/>
                      <a:pt x="524464" y="2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 1298">
                <a:extLst>
                  <a:ext uri="{FF2B5EF4-FFF2-40B4-BE49-F238E27FC236}">
                    <a16:creationId xmlns:a16="http://schemas.microsoft.com/office/drawing/2014/main" id="{EE2A0049-7DD4-A272-54A2-0BDAE74A7ECA}"/>
                  </a:ext>
                </a:extLst>
              </p:cNvPr>
              <p:cNvSpPr/>
              <p:nvPr/>
            </p:nvSpPr>
            <p:spPr>
              <a:xfrm>
                <a:off x="7883203" y="7209177"/>
                <a:ext cx="199733" cy="277552"/>
              </a:xfrm>
              <a:custGeom>
                <a:avLst/>
                <a:gdLst>
                  <a:gd name="connsiteX0" fmla="*/ 190822 w 199733"/>
                  <a:gd name="connsiteY0" fmla="*/ 10773 h 277552"/>
                  <a:gd name="connsiteX1" fmla="*/ 322 w 199733"/>
                  <a:gd name="connsiteY1" fmla="*/ 255248 h 277552"/>
                  <a:gd name="connsiteX2" fmla="*/ 143197 w 199733"/>
                  <a:gd name="connsiteY2" fmla="*/ 121898 h 277552"/>
                  <a:gd name="connsiteX3" fmla="*/ 57472 w 199733"/>
                  <a:gd name="connsiteY3" fmla="*/ 239373 h 277552"/>
                  <a:gd name="connsiteX4" fmla="*/ 111447 w 199733"/>
                  <a:gd name="connsiteY4" fmla="*/ 191748 h 277552"/>
                  <a:gd name="connsiteX5" fmla="*/ 73347 w 199733"/>
                  <a:gd name="connsiteY5" fmla="*/ 277473 h 277552"/>
                  <a:gd name="connsiteX6" fmla="*/ 143197 w 199733"/>
                  <a:gd name="connsiteY6" fmla="*/ 207623 h 277552"/>
                  <a:gd name="connsiteX7" fmla="*/ 92397 w 199733"/>
                  <a:gd name="connsiteY7" fmla="*/ 226673 h 277552"/>
                  <a:gd name="connsiteX8" fmla="*/ 105097 w 199733"/>
                  <a:gd name="connsiteY8" fmla="*/ 150473 h 277552"/>
                  <a:gd name="connsiteX9" fmla="*/ 25722 w 199733"/>
                  <a:gd name="connsiteY9" fmla="*/ 210798 h 277552"/>
                  <a:gd name="connsiteX10" fmla="*/ 155897 w 199733"/>
                  <a:gd name="connsiteY10" fmla="*/ 58398 h 277552"/>
                  <a:gd name="connsiteX11" fmla="*/ 190822 w 199733"/>
                  <a:gd name="connsiteY11" fmla="*/ 10773 h 27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733" h="277552">
                    <a:moveTo>
                      <a:pt x="190822" y="10773"/>
                    </a:moveTo>
                    <a:cubicBezTo>
                      <a:pt x="164893" y="43581"/>
                      <a:pt x="8259" y="236727"/>
                      <a:pt x="322" y="255248"/>
                    </a:cubicBezTo>
                    <a:cubicBezTo>
                      <a:pt x="-7615" y="273769"/>
                      <a:pt x="133672" y="124544"/>
                      <a:pt x="143197" y="121898"/>
                    </a:cubicBezTo>
                    <a:cubicBezTo>
                      <a:pt x="152722" y="119252"/>
                      <a:pt x="62764" y="227731"/>
                      <a:pt x="57472" y="239373"/>
                    </a:cubicBezTo>
                    <a:cubicBezTo>
                      <a:pt x="52180" y="251015"/>
                      <a:pt x="108801" y="185398"/>
                      <a:pt x="111447" y="191748"/>
                    </a:cubicBezTo>
                    <a:cubicBezTo>
                      <a:pt x="114093" y="198098"/>
                      <a:pt x="68055" y="274827"/>
                      <a:pt x="73347" y="277473"/>
                    </a:cubicBezTo>
                    <a:cubicBezTo>
                      <a:pt x="78639" y="280119"/>
                      <a:pt x="140022" y="216090"/>
                      <a:pt x="143197" y="207623"/>
                    </a:cubicBezTo>
                    <a:cubicBezTo>
                      <a:pt x="146372" y="199156"/>
                      <a:pt x="98747" y="236198"/>
                      <a:pt x="92397" y="226673"/>
                    </a:cubicBezTo>
                    <a:cubicBezTo>
                      <a:pt x="86047" y="217148"/>
                      <a:pt x="116210" y="153119"/>
                      <a:pt x="105097" y="150473"/>
                    </a:cubicBezTo>
                    <a:cubicBezTo>
                      <a:pt x="93984" y="147827"/>
                      <a:pt x="17255" y="226144"/>
                      <a:pt x="25722" y="210798"/>
                    </a:cubicBezTo>
                    <a:cubicBezTo>
                      <a:pt x="34189" y="195452"/>
                      <a:pt x="131555" y="89090"/>
                      <a:pt x="155897" y="58398"/>
                    </a:cubicBezTo>
                    <a:cubicBezTo>
                      <a:pt x="180239" y="27706"/>
                      <a:pt x="216751" y="-22035"/>
                      <a:pt x="190822" y="107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150AE980-37F1-EFAB-0C65-AB6F9D3588B9}"/>
                  </a:ext>
                </a:extLst>
              </p:cNvPr>
              <p:cNvSpPr/>
              <p:nvPr/>
            </p:nvSpPr>
            <p:spPr>
              <a:xfrm>
                <a:off x="7959724" y="7428232"/>
                <a:ext cx="217804" cy="195868"/>
              </a:xfrm>
              <a:custGeom>
                <a:avLst/>
                <a:gdLst>
                  <a:gd name="connsiteX0" fmla="*/ 212726 w 217804"/>
                  <a:gd name="connsiteY0" fmla="*/ 7618 h 195868"/>
                  <a:gd name="connsiteX1" fmla="*/ 31751 w 217804"/>
                  <a:gd name="connsiteY1" fmla="*/ 194943 h 195868"/>
                  <a:gd name="connsiteX2" fmla="*/ 133351 w 217804"/>
                  <a:gd name="connsiteY2" fmla="*/ 83818 h 195868"/>
                  <a:gd name="connsiteX3" fmla="*/ 1 w 217804"/>
                  <a:gd name="connsiteY3" fmla="*/ 185418 h 195868"/>
                  <a:gd name="connsiteX4" fmla="*/ 130176 w 217804"/>
                  <a:gd name="connsiteY4" fmla="*/ 71118 h 195868"/>
                  <a:gd name="connsiteX5" fmla="*/ 31751 w 217804"/>
                  <a:gd name="connsiteY5" fmla="*/ 134618 h 195868"/>
                  <a:gd name="connsiteX6" fmla="*/ 158751 w 217804"/>
                  <a:gd name="connsiteY6" fmla="*/ 42543 h 195868"/>
                  <a:gd name="connsiteX7" fmla="*/ 212726 w 217804"/>
                  <a:gd name="connsiteY7" fmla="*/ 7618 h 19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804" h="195868">
                    <a:moveTo>
                      <a:pt x="212726" y="7618"/>
                    </a:moveTo>
                    <a:cubicBezTo>
                      <a:pt x="191559" y="33018"/>
                      <a:pt x="44980" y="182243"/>
                      <a:pt x="31751" y="194943"/>
                    </a:cubicBezTo>
                    <a:cubicBezTo>
                      <a:pt x="18522" y="207643"/>
                      <a:pt x="138643" y="85405"/>
                      <a:pt x="133351" y="83818"/>
                    </a:cubicBezTo>
                    <a:cubicBezTo>
                      <a:pt x="128059" y="82231"/>
                      <a:pt x="530" y="187535"/>
                      <a:pt x="1" y="185418"/>
                    </a:cubicBezTo>
                    <a:cubicBezTo>
                      <a:pt x="-528" y="183301"/>
                      <a:pt x="124884" y="79585"/>
                      <a:pt x="130176" y="71118"/>
                    </a:cubicBezTo>
                    <a:cubicBezTo>
                      <a:pt x="135468" y="62651"/>
                      <a:pt x="26989" y="139380"/>
                      <a:pt x="31751" y="134618"/>
                    </a:cubicBezTo>
                    <a:cubicBezTo>
                      <a:pt x="36513" y="129856"/>
                      <a:pt x="133880" y="57889"/>
                      <a:pt x="158751" y="42543"/>
                    </a:cubicBezTo>
                    <a:cubicBezTo>
                      <a:pt x="183622" y="27197"/>
                      <a:pt x="233893" y="-17782"/>
                      <a:pt x="212726" y="76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090BF4A8-B704-1DAA-0F90-6387B2754314}"/>
                  </a:ext>
                </a:extLst>
              </p:cNvPr>
              <p:cNvSpPr/>
              <p:nvPr/>
            </p:nvSpPr>
            <p:spPr>
              <a:xfrm>
                <a:off x="7905704" y="7591397"/>
                <a:ext cx="263779" cy="76317"/>
              </a:xfrm>
              <a:custGeom>
                <a:avLst/>
                <a:gdLst>
                  <a:gd name="connsiteX0" fmla="*/ 263571 w 263779"/>
                  <a:gd name="connsiteY0" fmla="*/ 28 h 76317"/>
                  <a:gd name="connsiteX1" fmla="*/ 63546 w 263779"/>
                  <a:gd name="connsiteY1" fmla="*/ 31778 h 76317"/>
                  <a:gd name="connsiteX2" fmla="*/ 171496 w 263779"/>
                  <a:gd name="connsiteY2" fmla="*/ 25428 h 76317"/>
                  <a:gd name="connsiteX3" fmla="*/ 47671 w 263779"/>
                  <a:gd name="connsiteY3" fmla="*/ 54003 h 76317"/>
                  <a:gd name="connsiteX4" fmla="*/ 165146 w 263779"/>
                  <a:gd name="connsiteY4" fmla="*/ 54003 h 76317"/>
                  <a:gd name="connsiteX5" fmla="*/ 46 w 263779"/>
                  <a:gd name="connsiteY5" fmla="*/ 76228 h 76317"/>
                  <a:gd name="connsiteX6" fmla="*/ 184196 w 263779"/>
                  <a:gd name="connsiteY6" fmla="*/ 44478 h 76317"/>
                  <a:gd name="connsiteX7" fmla="*/ 196896 w 263779"/>
                  <a:gd name="connsiteY7" fmla="*/ 44478 h 76317"/>
                  <a:gd name="connsiteX8" fmla="*/ 47671 w 263779"/>
                  <a:gd name="connsiteY8" fmla="*/ 31778 h 76317"/>
                  <a:gd name="connsiteX9" fmla="*/ 19096 w 263779"/>
                  <a:gd name="connsiteY9" fmla="*/ 38128 h 76317"/>
                  <a:gd name="connsiteX10" fmla="*/ 263571 w 263779"/>
                  <a:gd name="connsiteY10" fmla="*/ 28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79" h="76317">
                    <a:moveTo>
                      <a:pt x="263571" y="28"/>
                    </a:moveTo>
                    <a:cubicBezTo>
                      <a:pt x="270979" y="-1030"/>
                      <a:pt x="78892" y="27545"/>
                      <a:pt x="63546" y="31778"/>
                    </a:cubicBezTo>
                    <a:cubicBezTo>
                      <a:pt x="48200" y="36011"/>
                      <a:pt x="174142" y="21724"/>
                      <a:pt x="171496" y="25428"/>
                    </a:cubicBezTo>
                    <a:cubicBezTo>
                      <a:pt x="168850" y="29132"/>
                      <a:pt x="48729" y="49241"/>
                      <a:pt x="47671" y="54003"/>
                    </a:cubicBezTo>
                    <a:cubicBezTo>
                      <a:pt x="46613" y="58765"/>
                      <a:pt x="173083" y="50299"/>
                      <a:pt x="165146" y="54003"/>
                    </a:cubicBezTo>
                    <a:cubicBezTo>
                      <a:pt x="157209" y="57707"/>
                      <a:pt x="-3129" y="77815"/>
                      <a:pt x="46" y="76228"/>
                    </a:cubicBezTo>
                    <a:cubicBezTo>
                      <a:pt x="3221" y="74641"/>
                      <a:pt x="151388" y="49770"/>
                      <a:pt x="184196" y="44478"/>
                    </a:cubicBezTo>
                    <a:cubicBezTo>
                      <a:pt x="217004" y="39186"/>
                      <a:pt x="196896" y="44478"/>
                      <a:pt x="196896" y="44478"/>
                    </a:cubicBezTo>
                    <a:cubicBezTo>
                      <a:pt x="174142" y="42361"/>
                      <a:pt x="77304" y="32836"/>
                      <a:pt x="47671" y="31778"/>
                    </a:cubicBezTo>
                    <a:cubicBezTo>
                      <a:pt x="18038" y="30720"/>
                      <a:pt x="-12125" y="42361"/>
                      <a:pt x="19096" y="38128"/>
                    </a:cubicBezTo>
                    <a:cubicBezTo>
                      <a:pt x="50317" y="33895"/>
                      <a:pt x="256163" y="1086"/>
                      <a:pt x="263571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9F287662-6AE5-962C-FD5E-4599D4E25857}"/>
                  </a:ext>
                </a:extLst>
              </p:cNvPr>
              <p:cNvSpPr/>
              <p:nvPr/>
            </p:nvSpPr>
            <p:spPr>
              <a:xfrm>
                <a:off x="7931134" y="7632409"/>
                <a:ext cx="244519" cy="129305"/>
              </a:xfrm>
              <a:custGeom>
                <a:avLst/>
                <a:gdLst>
                  <a:gd name="connsiteX0" fmla="*/ 244491 w 244519"/>
                  <a:gd name="connsiteY0" fmla="*/ 291 h 129305"/>
                  <a:gd name="connsiteX1" fmla="*/ 47641 w 244519"/>
                  <a:gd name="connsiteY1" fmla="*/ 108241 h 129305"/>
                  <a:gd name="connsiteX2" fmla="*/ 25416 w 244519"/>
                  <a:gd name="connsiteY2" fmla="*/ 101891 h 129305"/>
                  <a:gd name="connsiteX3" fmla="*/ 127016 w 244519"/>
                  <a:gd name="connsiteY3" fmla="*/ 98716 h 129305"/>
                  <a:gd name="connsiteX4" fmla="*/ 92091 w 244519"/>
                  <a:gd name="connsiteY4" fmla="*/ 108241 h 129305"/>
                  <a:gd name="connsiteX5" fmla="*/ 212741 w 244519"/>
                  <a:gd name="connsiteY5" fmla="*/ 124116 h 129305"/>
                  <a:gd name="connsiteX6" fmla="*/ 16 w 244519"/>
                  <a:gd name="connsiteY6" fmla="*/ 127291 h 129305"/>
                  <a:gd name="connsiteX7" fmla="*/ 225441 w 244519"/>
                  <a:gd name="connsiteY7" fmla="*/ 95541 h 129305"/>
                  <a:gd name="connsiteX8" fmla="*/ 63516 w 244519"/>
                  <a:gd name="connsiteY8" fmla="*/ 76491 h 129305"/>
                  <a:gd name="connsiteX9" fmla="*/ 244491 w 244519"/>
                  <a:gd name="connsiteY9" fmla="*/ 291 h 129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519" h="129305">
                    <a:moveTo>
                      <a:pt x="244491" y="291"/>
                    </a:moveTo>
                    <a:cubicBezTo>
                      <a:pt x="241845" y="5583"/>
                      <a:pt x="84153" y="91308"/>
                      <a:pt x="47641" y="108241"/>
                    </a:cubicBezTo>
                    <a:cubicBezTo>
                      <a:pt x="11128" y="125174"/>
                      <a:pt x="12187" y="103478"/>
                      <a:pt x="25416" y="101891"/>
                    </a:cubicBezTo>
                    <a:cubicBezTo>
                      <a:pt x="38645" y="100304"/>
                      <a:pt x="115904" y="97658"/>
                      <a:pt x="127016" y="98716"/>
                    </a:cubicBezTo>
                    <a:cubicBezTo>
                      <a:pt x="138128" y="99774"/>
                      <a:pt x="77804" y="104008"/>
                      <a:pt x="92091" y="108241"/>
                    </a:cubicBezTo>
                    <a:cubicBezTo>
                      <a:pt x="106378" y="112474"/>
                      <a:pt x="228087" y="120941"/>
                      <a:pt x="212741" y="124116"/>
                    </a:cubicBezTo>
                    <a:cubicBezTo>
                      <a:pt x="197395" y="127291"/>
                      <a:pt x="-2101" y="132053"/>
                      <a:pt x="16" y="127291"/>
                    </a:cubicBezTo>
                    <a:cubicBezTo>
                      <a:pt x="2133" y="122529"/>
                      <a:pt x="214858" y="104008"/>
                      <a:pt x="225441" y="95541"/>
                    </a:cubicBezTo>
                    <a:cubicBezTo>
                      <a:pt x="236024" y="87074"/>
                      <a:pt x="62458" y="89720"/>
                      <a:pt x="63516" y="76491"/>
                    </a:cubicBezTo>
                    <a:cubicBezTo>
                      <a:pt x="64574" y="63262"/>
                      <a:pt x="247137" y="-5001"/>
                      <a:pt x="244491" y="2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29B5E725-FE20-A27D-3C12-17C53E94C2A7}"/>
                  </a:ext>
                </a:extLst>
              </p:cNvPr>
              <p:cNvSpPr/>
              <p:nvPr/>
            </p:nvSpPr>
            <p:spPr>
              <a:xfrm>
                <a:off x="7264294" y="6232519"/>
                <a:ext cx="366065" cy="467839"/>
              </a:xfrm>
              <a:custGeom>
                <a:avLst/>
                <a:gdLst>
                  <a:gd name="connsiteX0" fmla="*/ 106 w 366065"/>
                  <a:gd name="connsiteY0" fmla="*/ 6 h 467839"/>
                  <a:gd name="connsiteX1" fmla="*/ 187431 w 366065"/>
                  <a:gd name="connsiteY1" fmla="*/ 142881 h 467839"/>
                  <a:gd name="connsiteX2" fmla="*/ 89006 w 366065"/>
                  <a:gd name="connsiteY2" fmla="*/ 117481 h 467839"/>
                  <a:gd name="connsiteX3" fmla="*/ 254106 w 366065"/>
                  <a:gd name="connsiteY3" fmla="*/ 212731 h 467839"/>
                  <a:gd name="connsiteX4" fmla="*/ 158856 w 366065"/>
                  <a:gd name="connsiteY4" fmla="*/ 177806 h 467839"/>
                  <a:gd name="connsiteX5" fmla="*/ 254106 w 366065"/>
                  <a:gd name="connsiteY5" fmla="*/ 254006 h 467839"/>
                  <a:gd name="connsiteX6" fmla="*/ 216006 w 366065"/>
                  <a:gd name="connsiteY6" fmla="*/ 225431 h 467839"/>
                  <a:gd name="connsiteX7" fmla="*/ 225531 w 366065"/>
                  <a:gd name="connsiteY7" fmla="*/ 273056 h 467839"/>
                  <a:gd name="connsiteX8" fmla="*/ 222356 w 366065"/>
                  <a:gd name="connsiteY8" fmla="*/ 295281 h 467839"/>
                  <a:gd name="connsiteX9" fmla="*/ 269981 w 366065"/>
                  <a:gd name="connsiteY9" fmla="*/ 396881 h 467839"/>
                  <a:gd name="connsiteX10" fmla="*/ 241406 w 366065"/>
                  <a:gd name="connsiteY10" fmla="*/ 352431 h 467839"/>
                  <a:gd name="connsiteX11" fmla="*/ 365231 w 366065"/>
                  <a:gd name="connsiteY11" fmla="*/ 466731 h 467839"/>
                  <a:gd name="connsiteX12" fmla="*/ 292206 w 366065"/>
                  <a:gd name="connsiteY12" fmla="*/ 400056 h 467839"/>
                  <a:gd name="connsiteX13" fmla="*/ 225531 w 366065"/>
                  <a:gd name="connsiteY13" fmla="*/ 234956 h 467839"/>
                  <a:gd name="connsiteX14" fmla="*/ 206481 w 366065"/>
                  <a:gd name="connsiteY14" fmla="*/ 158756 h 467839"/>
                  <a:gd name="connsiteX15" fmla="*/ 85831 w 366065"/>
                  <a:gd name="connsiteY15" fmla="*/ 114306 h 467839"/>
                  <a:gd name="connsiteX16" fmla="*/ 158856 w 366065"/>
                  <a:gd name="connsiteY16" fmla="*/ 136531 h 467839"/>
                  <a:gd name="connsiteX17" fmla="*/ 106 w 366065"/>
                  <a:gd name="connsiteY17" fmla="*/ 6 h 46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065" h="467839">
                    <a:moveTo>
                      <a:pt x="106" y="6"/>
                    </a:moveTo>
                    <a:cubicBezTo>
                      <a:pt x="4868" y="1064"/>
                      <a:pt x="172614" y="123302"/>
                      <a:pt x="187431" y="142881"/>
                    </a:cubicBezTo>
                    <a:cubicBezTo>
                      <a:pt x="202248" y="162460"/>
                      <a:pt x="77894" y="105839"/>
                      <a:pt x="89006" y="117481"/>
                    </a:cubicBezTo>
                    <a:cubicBezTo>
                      <a:pt x="100119" y="129123"/>
                      <a:pt x="242464" y="202677"/>
                      <a:pt x="254106" y="212731"/>
                    </a:cubicBezTo>
                    <a:cubicBezTo>
                      <a:pt x="265748" y="222785"/>
                      <a:pt x="158856" y="170927"/>
                      <a:pt x="158856" y="177806"/>
                    </a:cubicBezTo>
                    <a:cubicBezTo>
                      <a:pt x="158856" y="184685"/>
                      <a:pt x="244581" y="246069"/>
                      <a:pt x="254106" y="254006"/>
                    </a:cubicBezTo>
                    <a:cubicBezTo>
                      <a:pt x="263631" y="261943"/>
                      <a:pt x="220768" y="222256"/>
                      <a:pt x="216006" y="225431"/>
                    </a:cubicBezTo>
                    <a:cubicBezTo>
                      <a:pt x="211244" y="228606"/>
                      <a:pt x="224473" y="261414"/>
                      <a:pt x="225531" y="273056"/>
                    </a:cubicBezTo>
                    <a:cubicBezTo>
                      <a:pt x="226589" y="284698"/>
                      <a:pt x="214948" y="274644"/>
                      <a:pt x="222356" y="295281"/>
                    </a:cubicBezTo>
                    <a:cubicBezTo>
                      <a:pt x="229764" y="315918"/>
                      <a:pt x="266806" y="387356"/>
                      <a:pt x="269981" y="396881"/>
                    </a:cubicBezTo>
                    <a:cubicBezTo>
                      <a:pt x="273156" y="406406"/>
                      <a:pt x="225531" y="340789"/>
                      <a:pt x="241406" y="352431"/>
                    </a:cubicBezTo>
                    <a:cubicBezTo>
                      <a:pt x="257281" y="364073"/>
                      <a:pt x="356764" y="458794"/>
                      <a:pt x="365231" y="466731"/>
                    </a:cubicBezTo>
                    <a:cubicBezTo>
                      <a:pt x="373698" y="474669"/>
                      <a:pt x="315489" y="438685"/>
                      <a:pt x="292206" y="400056"/>
                    </a:cubicBezTo>
                    <a:cubicBezTo>
                      <a:pt x="268923" y="361427"/>
                      <a:pt x="239818" y="275173"/>
                      <a:pt x="225531" y="234956"/>
                    </a:cubicBezTo>
                    <a:cubicBezTo>
                      <a:pt x="211244" y="194739"/>
                      <a:pt x="229764" y="178864"/>
                      <a:pt x="206481" y="158756"/>
                    </a:cubicBezTo>
                    <a:cubicBezTo>
                      <a:pt x="183198" y="138648"/>
                      <a:pt x="93768" y="118010"/>
                      <a:pt x="85831" y="114306"/>
                    </a:cubicBezTo>
                    <a:cubicBezTo>
                      <a:pt x="77894" y="110602"/>
                      <a:pt x="166264" y="152406"/>
                      <a:pt x="158856" y="136531"/>
                    </a:cubicBezTo>
                    <a:cubicBezTo>
                      <a:pt x="151448" y="120656"/>
                      <a:pt x="-4656" y="-1052"/>
                      <a:pt x="106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C37EC509-795F-0D6A-0B60-B2648B65F886}"/>
                  </a:ext>
                </a:extLst>
              </p:cNvPr>
              <p:cNvSpPr/>
              <p:nvPr/>
            </p:nvSpPr>
            <p:spPr>
              <a:xfrm>
                <a:off x="7374942" y="6357543"/>
                <a:ext cx="255468" cy="739054"/>
              </a:xfrm>
              <a:custGeom>
                <a:avLst/>
                <a:gdLst>
                  <a:gd name="connsiteX0" fmla="*/ 583 w 255468"/>
                  <a:gd name="connsiteY0" fmla="*/ 5157 h 739054"/>
                  <a:gd name="connsiteX1" fmla="*/ 118058 w 255468"/>
                  <a:gd name="connsiteY1" fmla="*/ 163907 h 739054"/>
                  <a:gd name="connsiteX2" fmla="*/ 102183 w 255468"/>
                  <a:gd name="connsiteY2" fmla="*/ 252807 h 739054"/>
                  <a:gd name="connsiteX3" fmla="*/ 159333 w 255468"/>
                  <a:gd name="connsiteY3" fmla="*/ 319482 h 739054"/>
                  <a:gd name="connsiteX4" fmla="*/ 152983 w 255468"/>
                  <a:gd name="connsiteY4" fmla="*/ 373457 h 739054"/>
                  <a:gd name="connsiteX5" fmla="*/ 168858 w 255468"/>
                  <a:gd name="connsiteY5" fmla="*/ 405207 h 739054"/>
                  <a:gd name="connsiteX6" fmla="*/ 181558 w 255468"/>
                  <a:gd name="connsiteY6" fmla="*/ 478232 h 739054"/>
                  <a:gd name="connsiteX7" fmla="*/ 222833 w 255468"/>
                  <a:gd name="connsiteY7" fmla="*/ 500457 h 739054"/>
                  <a:gd name="connsiteX8" fmla="*/ 210133 w 255468"/>
                  <a:gd name="connsiteY8" fmla="*/ 541732 h 739054"/>
                  <a:gd name="connsiteX9" fmla="*/ 235533 w 255468"/>
                  <a:gd name="connsiteY9" fmla="*/ 579832 h 739054"/>
                  <a:gd name="connsiteX10" fmla="*/ 206958 w 255468"/>
                  <a:gd name="connsiteY10" fmla="*/ 617932 h 739054"/>
                  <a:gd name="connsiteX11" fmla="*/ 254583 w 255468"/>
                  <a:gd name="connsiteY11" fmla="*/ 662382 h 739054"/>
                  <a:gd name="connsiteX12" fmla="*/ 238708 w 255468"/>
                  <a:gd name="connsiteY12" fmla="*/ 662382 h 739054"/>
                  <a:gd name="connsiteX13" fmla="*/ 248233 w 255468"/>
                  <a:gd name="connsiteY13" fmla="*/ 738582 h 739054"/>
                  <a:gd name="connsiteX14" fmla="*/ 219658 w 255468"/>
                  <a:gd name="connsiteY14" fmla="*/ 621107 h 739054"/>
                  <a:gd name="connsiteX15" fmla="*/ 124408 w 255468"/>
                  <a:gd name="connsiteY15" fmla="*/ 255982 h 739054"/>
                  <a:gd name="connsiteX16" fmla="*/ 175208 w 255468"/>
                  <a:gd name="connsiteY16" fmla="*/ 373457 h 739054"/>
                  <a:gd name="connsiteX17" fmla="*/ 583 w 255468"/>
                  <a:gd name="connsiteY17" fmla="*/ 5157 h 73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468" h="739054">
                    <a:moveTo>
                      <a:pt x="583" y="5157"/>
                    </a:moveTo>
                    <a:cubicBezTo>
                      <a:pt x="-8942" y="-29768"/>
                      <a:pt x="101125" y="122632"/>
                      <a:pt x="118058" y="163907"/>
                    </a:cubicBezTo>
                    <a:cubicBezTo>
                      <a:pt x="134991" y="205182"/>
                      <a:pt x="95304" y="226878"/>
                      <a:pt x="102183" y="252807"/>
                    </a:cubicBezTo>
                    <a:cubicBezTo>
                      <a:pt x="109062" y="278736"/>
                      <a:pt x="150866" y="299374"/>
                      <a:pt x="159333" y="319482"/>
                    </a:cubicBezTo>
                    <a:cubicBezTo>
                      <a:pt x="167800" y="339590"/>
                      <a:pt x="151396" y="359170"/>
                      <a:pt x="152983" y="373457"/>
                    </a:cubicBezTo>
                    <a:cubicBezTo>
                      <a:pt x="154570" y="387744"/>
                      <a:pt x="164095" y="387744"/>
                      <a:pt x="168858" y="405207"/>
                    </a:cubicBezTo>
                    <a:cubicBezTo>
                      <a:pt x="173621" y="422670"/>
                      <a:pt x="172562" y="462357"/>
                      <a:pt x="181558" y="478232"/>
                    </a:cubicBezTo>
                    <a:cubicBezTo>
                      <a:pt x="190554" y="494107"/>
                      <a:pt x="218071" y="489874"/>
                      <a:pt x="222833" y="500457"/>
                    </a:cubicBezTo>
                    <a:cubicBezTo>
                      <a:pt x="227596" y="511040"/>
                      <a:pt x="208016" y="528503"/>
                      <a:pt x="210133" y="541732"/>
                    </a:cubicBezTo>
                    <a:cubicBezTo>
                      <a:pt x="212250" y="554961"/>
                      <a:pt x="236062" y="567132"/>
                      <a:pt x="235533" y="579832"/>
                    </a:cubicBezTo>
                    <a:cubicBezTo>
                      <a:pt x="235004" y="592532"/>
                      <a:pt x="203783" y="604174"/>
                      <a:pt x="206958" y="617932"/>
                    </a:cubicBezTo>
                    <a:cubicBezTo>
                      <a:pt x="210133" y="631690"/>
                      <a:pt x="254583" y="662382"/>
                      <a:pt x="254583" y="662382"/>
                    </a:cubicBezTo>
                    <a:cubicBezTo>
                      <a:pt x="259875" y="669790"/>
                      <a:pt x="239766" y="649682"/>
                      <a:pt x="238708" y="662382"/>
                    </a:cubicBezTo>
                    <a:cubicBezTo>
                      <a:pt x="237650" y="675082"/>
                      <a:pt x="251408" y="745461"/>
                      <a:pt x="248233" y="738582"/>
                    </a:cubicBezTo>
                    <a:cubicBezTo>
                      <a:pt x="245058" y="731703"/>
                      <a:pt x="240295" y="701540"/>
                      <a:pt x="219658" y="621107"/>
                    </a:cubicBezTo>
                    <a:cubicBezTo>
                      <a:pt x="199021" y="540674"/>
                      <a:pt x="131816" y="297257"/>
                      <a:pt x="124408" y="255982"/>
                    </a:cubicBezTo>
                    <a:cubicBezTo>
                      <a:pt x="117000" y="214707"/>
                      <a:pt x="196904" y="418965"/>
                      <a:pt x="175208" y="373457"/>
                    </a:cubicBezTo>
                    <a:cubicBezTo>
                      <a:pt x="153512" y="327949"/>
                      <a:pt x="10108" y="40082"/>
                      <a:pt x="583" y="5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7D8E9A5E-6ACE-7002-28FA-E685A7A7EECD}"/>
                  </a:ext>
                </a:extLst>
              </p:cNvPr>
              <p:cNvSpPr/>
              <p:nvPr/>
            </p:nvSpPr>
            <p:spPr>
              <a:xfrm>
                <a:off x="7597764" y="6971713"/>
                <a:ext cx="41572" cy="569701"/>
              </a:xfrm>
              <a:custGeom>
                <a:avLst/>
                <a:gdLst>
                  <a:gd name="connsiteX0" fmla="*/ 19061 w 41572"/>
                  <a:gd name="connsiteY0" fmla="*/ 587 h 569701"/>
                  <a:gd name="connsiteX1" fmla="*/ 11 w 41572"/>
                  <a:gd name="connsiteY1" fmla="*/ 273637 h 569701"/>
                  <a:gd name="connsiteX2" fmla="*/ 22236 w 41572"/>
                  <a:gd name="connsiteY2" fmla="*/ 184737 h 569701"/>
                  <a:gd name="connsiteX3" fmla="*/ 3186 w 41572"/>
                  <a:gd name="connsiteY3" fmla="*/ 403812 h 569701"/>
                  <a:gd name="connsiteX4" fmla="*/ 12711 w 41572"/>
                  <a:gd name="connsiteY4" fmla="*/ 299037 h 569701"/>
                  <a:gd name="connsiteX5" fmla="*/ 9536 w 41572"/>
                  <a:gd name="connsiteY5" fmla="*/ 562562 h 569701"/>
                  <a:gd name="connsiteX6" fmla="*/ 22236 w 41572"/>
                  <a:gd name="connsiteY6" fmla="*/ 460962 h 569701"/>
                  <a:gd name="connsiteX7" fmla="*/ 41286 w 41572"/>
                  <a:gd name="connsiteY7" fmla="*/ 108537 h 569701"/>
                  <a:gd name="connsiteX8" fmla="*/ 6361 w 41572"/>
                  <a:gd name="connsiteY8" fmla="*/ 197437 h 569701"/>
                  <a:gd name="connsiteX9" fmla="*/ 19061 w 41572"/>
                  <a:gd name="connsiteY9" fmla="*/ 587 h 56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72" h="569701">
                    <a:moveTo>
                      <a:pt x="19061" y="587"/>
                    </a:moveTo>
                    <a:cubicBezTo>
                      <a:pt x="18003" y="13287"/>
                      <a:pt x="-518" y="242945"/>
                      <a:pt x="11" y="273637"/>
                    </a:cubicBezTo>
                    <a:cubicBezTo>
                      <a:pt x="540" y="304329"/>
                      <a:pt x="21707" y="163041"/>
                      <a:pt x="22236" y="184737"/>
                    </a:cubicBezTo>
                    <a:cubicBezTo>
                      <a:pt x="22765" y="206433"/>
                      <a:pt x="4773" y="384762"/>
                      <a:pt x="3186" y="403812"/>
                    </a:cubicBezTo>
                    <a:cubicBezTo>
                      <a:pt x="1599" y="422862"/>
                      <a:pt x="11653" y="272579"/>
                      <a:pt x="12711" y="299037"/>
                    </a:cubicBezTo>
                    <a:cubicBezTo>
                      <a:pt x="13769" y="325495"/>
                      <a:pt x="7949" y="535575"/>
                      <a:pt x="9536" y="562562"/>
                    </a:cubicBezTo>
                    <a:cubicBezTo>
                      <a:pt x="11123" y="589549"/>
                      <a:pt x="16944" y="536633"/>
                      <a:pt x="22236" y="460962"/>
                    </a:cubicBezTo>
                    <a:cubicBezTo>
                      <a:pt x="27528" y="385291"/>
                      <a:pt x="43932" y="152458"/>
                      <a:pt x="41286" y="108537"/>
                    </a:cubicBezTo>
                    <a:cubicBezTo>
                      <a:pt x="38640" y="64616"/>
                      <a:pt x="10065" y="209608"/>
                      <a:pt x="6361" y="197437"/>
                    </a:cubicBezTo>
                    <a:cubicBezTo>
                      <a:pt x="2657" y="185266"/>
                      <a:pt x="20119" y="-12113"/>
                      <a:pt x="19061" y="5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9DB0E711-F51F-8878-686A-8BEBBD48A282}"/>
                  </a:ext>
                </a:extLst>
              </p:cNvPr>
              <p:cNvSpPr/>
              <p:nvPr/>
            </p:nvSpPr>
            <p:spPr>
              <a:xfrm>
                <a:off x="7796372" y="7057441"/>
                <a:ext cx="209064" cy="410715"/>
              </a:xfrm>
              <a:custGeom>
                <a:avLst/>
                <a:gdLst>
                  <a:gd name="connsiteX0" fmla="*/ 207803 w 209064"/>
                  <a:gd name="connsiteY0" fmla="*/ 3759 h 410715"/>
                  <a:gd name="connsiteX1" fmla="*/ 45878 w 209064"/>
                  <a:gd name="connsiteY1" fmla="*/ 314909 h 410715"/>
                  <a:gd name="connsiteX2" fmla="*/ 125253 w 209064"/>
                  <a:gd name="connsiteY2" fmla="*/ 162509 h 410715"/>
                  <a:gd name="connsiteX3" fmla="*/ 30003 w 209064"/>
                  <a:gd name="connsiteY3" fmla="*/ 410159 h 410715"/>
                  <a:gd name="connsiteX4" fmla="*/ 201453 w 209064"/>
                  <a:gd name="connsiteY4" fmla="*/ 79959 h 410715"/>
                  <a:gd name="connsiteX5" fmla="*/ 1428 w 209064"/>
                  <a:gd name="connsiteY5" fmla="*/ 337134 h 410715"/>
                  <a:gd name="connsiteX6" fmla="*/ 115728 w 209064"/>
                  <a:gd name="connsiteY6" fmla="*/ 152984 h 410715"/>
                  <a:gd name="connsiteX7" fmla="*/ 207803 w 209064"/>
                  <a:gd name="connsiteY7" fmla="*/ 3759 h 4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064" h="410715">
                    <a:moveTo>
                      <a:pt x="207803" y="3759"/>
                    </a:moveTo>
                    <a:cubicBezTo>
                      <a:pt x="196161" y="30746"/>
                      <a:pt x="45878" y="314909"/>
                      <a:pt x="45878" y="314909"/>
                    </a:cubicBezTo>
                    <a:cubicBezTo>
                      <a:pt x="32120" y="341367"/>
                      <a:pt x="127899" y="146634"/>
                      <a:pt x="125253" y="162509"/>
                    </a:cubicBezTo>
                    <a:cubicBezTo>
                      <a:pt x="122607" y="178384"/>
                      <a:pt x="17303" y="423917"/>
                      <a:pt x="30003" y="410159"/>
                    </a:cubicBezTo>
                    <a:cubicBezTo>
                      <a:pt x="42703" y="396401"/>
                      <a:pt x="206215" y="92130"/>
                      <a:pt x="201453" y="79959"/>
                    </a:cubicBezTo>
                    <a:cubicBezTo>
                      <a:pt x="196691" y="67788"/>
                      <a:pt x="15715" y="324963"/>
                      <a:pt x="1428" y="337134"/>
                    </a:cubicBezTo>
                    <a:cubicBezTo>
                      <a:pt x="-12859" y="349305"/>
                      <a:pt x="83978" y="203784"/>
                      <a:pt x="115728" y="152984"/>
                    </a:cubicBezTo>
                    <a:cubicBezTo>
                      <a:pt x="147478" y="102184"/>
                      <a:pt x="219445" y="-23228"/>
                      <a:pt x="207803" y="37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62D2C440-1B9F-47BD-58A8-78EBE2DD3CAD}"/>
                  </a:ext>
                </a:extLst>
              </p:cNvPr>
              <p:cNvSpPr/>
              <p:nvPr/>
            </p:nvSpPr>
            <p:spPr>
              <a:xfrm>
                <a:off x="7441007" y="7524340"/>
                <a:ext cx="204397" cy="370304"/>
              </a:xfrm>
              <a:custGeom>
                <a:avLst/>
                <a:gdLst>
                  <a:gd name="connsiteX0" fmla="*/ 204393 w 204397"/>
                  <a:gd name="connsiteY0" fmla="*/ 410 h 370304"/>
                  <a:gd name="connsiteX1" fmla="*/ 1193 w 204397"/>
                  <a:gd name="connsiteY1" fmla="*/ 368710 h 370304"/>
                  <a:gd name="connsiteX2" fmla="*/ 115493 w 204397"/>
                  <a:gd name="connsiteY2" fmla="*/ 140110 h 370304"/>
                  <a:gd name="connsiteX3" fmla="*/ 7543 w 204397"/>
                  <a:gd name="connsiteY3" fmla="*/ 292510 h 370304"/>
                  <a:gd name="connsiteX4" fmla="*/ 204393 w 204397"/>
                  <a:gd name="connsiteY4" fmla="*/ 410 h 37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97" h="370304">
                    <a:moveTo>
                      <a:pt x="204393" y="410"/>
                    </a:moveTo>
                    <a:cubicBezTo>
                      <a:pt x="203335" y="13110"/>
                      <a:pt x="16010" y="345427"/>
                      <a:pt x="1193" y="368710"/>
                    </a:cubicBezTo>
                    <a:cubicBezTo>
                      <a:pt x="-13624" y="391993"/>
                      <a:pt x="114435" y="152810"/>
                      <a:pt x="115493" y="140110"/>
                    </a:cubicBezTo>
                    <a:cubicBezTo>
                      <a:pt x="116551" y="127410"/>
                      <a:pt x="-6744" y="311031"/>
                      <a:pt x="7543" y="292510"/>
                    </a:cubicBezTo>
                    <a:cubicBezTo>
                      <a:pt x="21830" y="273989"/>
                      <a:pt x="205451" y="-12290"/>
                      <a:pt x="204393" y="4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 1307">
                <a:extLst>
                  <a:ext uri="{FF2B5EF4-FFF2-40B4-BE49-F238E27FC236}">
                    <a16:creationId xmlns:a16="http://schemas.microsoft.com/office/drawing/2014/main" id="{69558B25-0424-EEEE-18BD-0CD4E05F327D}"/>
                  </a:ext>
                </a:extLst>
              </p:cNvPr>
              <p:cNvSpPr/>
              <p:nvPr/>
            </p:nvSpPr>
            <p:spPr>
              <a:xfrm>
                <a:off x="7181497" y="7610474"/>
                <a:ext cx="200631" cy="254226"/>
              </a:xfrm>
              <a:custGeom>
                <a:avLst/>
                <a:gdLst>
                  <a:gd name="connsiteX0" fmla="*/ 200378 w 200631"/>
                  <a:gd name="connsiteY0" fmla="*/ 1 h 254226"/>
                  <a:gd name="connsiteX1" fmla="*/ 108303 w 200631"/>
                  <a:gd name="connsiteY1" fmla="*/ 193676 h 254226"/>
                  <a:gd name="connsiteX2" fmla="*/ 353 w 200631"/>
                  <a:gd name="connsiteY2" fmla="*/ 254001 h 254226"/>
                  <a:gd name="connsiteX3" fmla="*/ 146403 w 200631"/>
                  <a:gd name="connsiteY3" fmla="*/ 177801 h 254226"/>
                  <a:gd name="connsiteX4" fmla="*/ 54328 w 200631"/>
                  <a:gd name="connsiteY4" fmla="*/ 234951 h 254226"/>
                  <a:gd name="connsiteX5" fmla="*/ 127353 w 200631"/>
                  <a:gd name="connsiteY5" fmla="*/ 133351 h 254226"/>
                  <a:gd name="connsiteX6" fmla="*/ 79728 w 200631"/>
                  <a:gd name="connsiteY6" fmla="*/ 196851 h 254226"/>
                  <a:gd name="connsiteX7" fmla="*/ 200378 w 200631"/>
                  <a:gd name="connsiteY7" fmla="*/ 1 h 25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631" h="254226">
                    <a:moveTo>
                      <a:pt x="200378" y="1"/>
                    </a:moveTo>
                    <a:cubicBezTo>
                      <a:pt x="205141" y="-528"/>
                      <a:pt x="141640" y="151343"/>
                      <a:pt x="108303" y="193676"/>
                    </a:cubicBezTo>
                    <a:cubicBezTo>
                      <a:pt x="74966" y="236009"/>
                      <a:pt x="-5997" y="256647"/>
                      <a:pt x="353" y="254001"/>
                    </a:cubicBezTo>
                    <a:cubicBezTo>
                      <a:pt x="6703" y="251355"/>
                      <a:pt x="137407" y="180976"/>
                      <a:pt x="146403" y="177801"/>
                    </a:cubicBezTo>
                    <a:cubicBezTo>
                      <a:pt x="155399" y="174626"/>
                      <a:pt x="57503" y="242359"/>
                      <a:pt x="54328" y="234951"/>
                    </a:cubicBezTo>
                    <a:cubicBezTo>
                      <a:pt x="51153" y="227543"/>
                      <a:pt x="123120" y="139701"/>
                      <a:pt x="127353" y="133351"/>
                    </a:cubicBezTo>
                    <a:cubicBezTo>
                      <a:pt x="131586" y="127001"/>
                      <a:pt x="66499" y="213255"/>
                      <a:pt x="79728" y="196851"/>
                    </a:cubicBezTo>
                    <a:cubicBezTo>
                      <a:pt x="92957" y="180447"/>
                      <a:pt x="195615" y="530"/>
                      <a:pt x="20037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 1308">
                <a:extLst>
                  <a:ext uri="{FF2B5EF4-FFF2-40B4-BE49-F238E27FC236}">
                    <a16:creationId xmlns:a16="http://schemas.microsoft.com/office/drawing/2014/main" id="{F776F537-9359-6605-BF1B-BE6C0DB43BC6}"/>
                  </a:ext>
                </a:extLst>
              </p:cNvPr>
              <p:cNvSpPr/>
              <p:nvPr/>
            </p:nvSpPr>
            <p:spPr>
              <a:xfrm>
                <a:off x="7409410" y="7587651"/>
                <a:ext cx="140785" cy="297986"/>
              </a:xfrm>
              <a:custGeom>
                <a:avLst/>
                <a:gdLst>
                  <a:gd name="connsiteX0" fmla="*/ 140740 w 140785"/>
                  <a:gd name="connsiteY0" fmla="*/ 599 h 297986"/>
                  <a:gd name="connsiteX1" fmla="*/ 1040 w 140785"/>
                  <a:gd name="connsiteY1" fmla="*/ 295874 h 297986"/>
                  <a:gd name="connsiteX2" fmla="*/ 74065 w 140785"/>
                  <a:gd name="connsiteY2" fmla="*/ 137124 h 297986"/>
                  <a:gd name="connsiteX3" fmla="*/ 16915 w 140785"/>
                  <a:gd name="connsiteY3" fmla="*/ 216499 h 297986"/>
                  <a:gd name="connsiteX4" fmla="*/ 140740 w 140785"/>
                  <a:gd name="connsiteY4" fmla="*/ 599 h 29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85" h="297986">
                    <a:moveTo>
                      <a:pt x="140740" y="599"/>
                    </a:moveTo>
                    <a:cubicBezTo>
                      <a:pt x="138094" y="13828"/>
                      <a:pt x="12152" y="273120"/>
                      <a:pt x="1040" y="295874"/>
                    </a:cubicBezTo>
                    <a:cubicBezTo>
                      <a:pt x="-10072" y="318628"/>
                      <a:pt x="71419" y="150353"/>
                      <a:pt x="74065" y="137124"/>
                    </a:cubicBezTo>
                    <a:cubicBezTo>
                      <a:pt x="76711" y="123895"/>
                      <a:pt x="4744" y="235549"/>
                      <a:pt x="16915" y="216499"/>
                    </a:cubicBezTo>
                    <a:cubicBezTo>
                      <a:pt x="29086" y="197449"/>
                      <a:pt x="143386" y="-12630"/>
                      <a:pt x="140740" y="5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 1309">
                <a:extLst>
                  <a:ext uri="{FF2B5EF4-FFF2-40B4-BE49-F238E27FC236}">
                    <a16:creationId xmlns:a16="http://schemas.microsoft.com/office/drawing/2014/main" id="{9630A234-9396-5A8A-BAB8-F8757BDA13AF}"/>
                  </a:ext>
                </a:extLst>
              </p:cNvPr>
              <p:cNvSpPr/>
              <p:nvPr/>
            </p:nvSpPr>
            <p:spPr>
              <a:xfrm>
                <a:off x="7143607" y="7835530"/>
                <a:ext cx="349713" cy="90056"/>
              </a:xfrm>
              <a:custGeom>
                <a:avLst/>
                <a:gdLst>
                  <a:gd name="connsiteX0" fmla="*/ 143 w 349713"/>
                  <a:gd name="connsiteY0" fmla="*/ 370 h 90056"/>
                  <a:gd name="connsiteX1" fmla="*/ 146193 w 349713"/>
                  <a:gd name="connsiteY1" fmla="*/ 57520 h 90056"/>
                  <a:gd name="connsiteX2" fmla="*/ 216043 w 349713"/>
                  <a:gd name="connsiteY2" fmla="*/ 57520 h 90056"/>
                  <a:gd name="connsiteX3" fmla="*/ 349393 w 349713"/>
                  <a:gd name="connsiteY3" fmla="*/ 25770 h 90056"/>
                  <a:gd name="connsiteX4" fmla="*/ 250968 w 349713"/>
                  <a:gd name="connsiteY4" fmla="*/ 51170 h 90056"/>
                  <a:gd name="connsiteX5" fmla="*/ 174768 w 349713"/>
                  <a:gd name="connsiteY5" fmla="*/ 89270 h 90056"/>
                  <a:gd name="connsiteX6" fmla="*/ 143 w 349713"/>
                  <a:gd name="connsiteY6" fmla="*/ 370 h 9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713" h="90056">
                    <a:moveTo>
                      <a:pt x="143" y="370"/>
                    </a:moveTo>
                    <a:cubicBezTo>
                      <a:pt x="-4620" y="-4922"/>
                      <a:pt x="110210" y="47995"/>
                      <a:pt x="146193" y="57520"/>
                    </a:cubicBezTo>
                    <a:cubicBezTo>
                      <a:pt x="182176" y="67045"/>
                      <a:pt x="182176" y="62812"/>
                      <a:pt x="216043" y="57520"/>
                    </a:cubicBezTo>
                    <a:cubicBezTo>
                      <a:pt x="249910" y="52228"/>
                      <a:pt x="343572" y="26828"/>
                      <a:pt x="349393" y="25770"/>
                    </a:cubicBezTo>
                    <a:cubicBezTo>
                      <a:pt x="355214" y="24712"/>
                      <a:pt x="280072" y="40587"/>
                      <a:pt x="250968" y="51170"/>
                    </a:cubicBezTo>
                    <a:cubicBezTo>
                      <a:pt x="221864" y="61753"/>
                      <a:pt x="208635" y="95620"/>
                      <a:pt x="174768" y="89270"/>
                    </a:cubicBezTo>
                    <a:cubicBezTo>
                      <a:pt x="140901" y="82920"/>
                      <a:pt x="4906" y="5662"/>
                      <a:pt x="143" y="3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 1310">
                <a:extLst>
                  <a:ext uri="{FF2B5EF4-FFF2-40B4-BE49-F238E27FC236}">
                    <a16:creationId xmlns:a16="http://schemas.microsoft.com/office/drawing/2014/main" id="{D25CB7A9-421A-4959-22D1-27A37C25CDCD}"/>
                  </a:ext>
                </a:extLst>
              </p:cNvPr>
              <p:cNvSpPr/>
              <p:nvPr/>
            </p:nvSpPr>
            <p:spPr>
              <a:xfrm>
                <a:off x="7299281" y="7546060"/>
                <a:ext cx="163270" cy="334296"/>
              </a:xfrm>
              <a:custGeom>
                <a:avLst/>
                <a:gdLst>
                  <a:gd name="connsiteX0" fmla="*/ 161969 w 163270"/>
                  <a:gd name="connsiteY0" fmla="*/ 915 h 334296"/>
                  <a:gd name="connsiteX1" fmla="*/ 88944 w 163270"/>
                  <a:gd name="connsiteY1" fmla="*/ 156490 h 334296"/>
                  <a:gd name="connsiteX2" fmla="*/ 44 w 163270"/>
                  <a:gd name="connsiteY2" fmla="*/ 334290 h 334296"/>
                  <a:gd name="connsiteX3" fmla="*/ 76244 w 163270"/>
                  <a:gd name="connsiteY3" fmla="*/ 150140 h 334296"/>
                  <a:gd name="connsiteX4" fmla="*/ 25444 w 163270"/>
                  <a:gd name="connsiteY4" fmla="*/ 229515 h 334296"/>
                  <a:gd name="connsiteX5" fmla="*/ 161969 w 163270"/>
                  <a:gd name="connsiteY5" fmla="*/ 915 h 33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70" h="334296">
                    <a:moveTo>
                      <a:pt x="161969" y="915"/>
                    </a:moveTo>
                    <a:cubicBezTo>
                      <a:pt x="172552" y="-11256"/>
                      <a:pt x="115931" y="100928"/>
                      <a:pt x="88944" y="156490"/>
                    </a:cubicBezTo>
                    <a:cubicBezTo>
                      <a:pt x="61957" y="212052"/>
                      <a:pt x="2161" y="335348"/>
                      <a:pt x="44" y="334290"/>
                    </a:cubicBezTo>
                    <a:cubicBezTo>
                      <a:pt x="-2073" y="333232"/>
                      <a:pt x="72011" y="167602"/>
                      <a:pt x="76244" y="150140"/>
                    </a:cubicBezTo>
                    <a:cubicBezTo>
                      <a:pt x="80477" y="132678"/>
                      <a:pt x="12215" y="250682"/>
                      <a:pt x="25444" y="229515"/>
                    </a:cubicBezTo>
                    <a:cubicBezTo>
                      <a:pt x="38673" y="208348"/>
                      <a:pt x="151386" y="13086"/>
                      <a:pt x="161969" y="9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 1311">
                <a:extLst>
                  <a:ext uri="{FF2B5EF4-FFF2-40B4-BE49-F238E27FC236}">
                    <a16:creationId xmlns:a16="http://schemas.microsoft.com/office/drawing/2014/main" id="{330FE242-E515-009A-F786-FBD1F37A1B38}"/>
                  </a:ext>
                </a:extLst>
              </p:cNvPr>
              <p:cNvSpPr/>
              <p:nvPr/>
            </p:nvSpPr>
            <p:spPr>
              <a:xfrm>
                <a:off x="7493000" y="6810321"/>
                <a:ext cx="71068" cy="753101"/>
              </a:xfrm>
              <a:custGeom>
                <a:avLst/>
                <a:gdLst>
                  <a:gd name="connsiteX0" fmla="*/ 0 w 71068"/>
                  <a:gd name="connsiteY0" fmla="*/ 54 h 753101"/>
                  <a:gd name="connsiteX1" fmla="*/ 38100 w 71068"/>
                  <a:gd name="connsiteY1" fmla="*/ 295329 h 753101"/>
                  <a:gd name="connsiteX2" fmla="*/ 44450 w 71068"/>
                  <a:gd name="connsiteY2" fmla="*/ 257229 h 753101"/>
                  <a:gd name="connsiteX3" fmla="*/ 69850 w 71068"/>
                  <a:gd name="connsiteY3" fmla="*/ 482654 h 753101"/>
                  <a:gd name="connsiteX4" fmla="*/ 66675 w 71068"/>
                  <a:gd name="connsiteY4" fmla="*/ 415979 h 753101"/>
                  <a:gd name="connsiteX5" fmla="*/ 63500 w 71068"/>
                  <a:gd name="connsiteY5" fmla="*/ 743004 h 753101"/>
                  <a:gd name="connsiteX6" fmla="*/ 69850 w 71068"/>
                  <a:gd name="connsiteY6" fmla="*/ 631879 h 753101"/>
                  <a:gd name="connsiteX7" fmla="*/ 50800 w 71068"/>
                  <a:gd name="connsiteY7" fmla="*/ 254054 h 753101"/>
                  <a:gd name="connsiteX8" fmla="*/ 38100 w 71068"/>
                  <a:gd name="connsiteY8" fmla="*/ 222304 h 753101"/>
                  <a:gd name="connsiteX9" fmla="*/ 38100 w 71068"/>
                  <a:gd name="connsiteY9" fmla="*/ 269929 h 753101"/>
                  <a:gd name="connsiteX10" fmla="*/ 0 w 71068"/>
                  <a:gd name="connsiteY10" fmla="*/ 54 h 75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068" h="753101">
                    <a:moveTo>
                      <a:pt x="0" y="54"/>
                    </a:moveTo>
                    <a:cubicBezTo>
                      <a:pt x="0" y="4287"/>
                      <a:pt x="30692" y="252467"/>
                      <a:pt x="38100" y="295329"/>
                    </a:cubicBezTo>
                    <a:cubicBezTo>
                      <a:pt x="45508" y="338191"/>
                      <a:pt x="39158" y="226008"/>
                      <a:pt x="44450" y="257229"/>
                    </a:cubicBezTo>
                    <a:cubicBezTo>
                      <a:pt x="49742" y="288450"/>
                      <a:pt x="66146" y="456196"/>
                      <a:pt x="69850" y="482654"/>
                    </a:cubicBezTo>
                    <a:cubicBezTo>
                      <a:pt x="73554" y="509112"/>
                      <a:pt x="67733" y="372587"/>
                      <a:pt x="66675" y="415979"/>
                    </a:cubicBezTo>
                    <a:cubicBezTo>
                      <a:pt x="65617" y="459371"/>
                      <a:pt x="62971" y="707021"/>
                      <a:pt x="63500" y="743004"/>
                    </a:cubicBezTo>
                    <a:cubicBezTo>
                      <a:pt x="64029" y="778987"/>
                      <a:pt x="71967" y="713371"/>
                      <a:pt x="69850" y="631879"/>
                    </a:cubicBezTo>
                    <a:cubicBezTo>
                      <a:pt x="67733" y="550387"/>
                      <a:pt x="56092" y="322317"/>
                      <a:pt x="50800" y="254054"/>
                    </a:cubicBezTo>
                    <a:cubicBezTo>
                      <a:pt x="45508" y="185791"/>
                      <a:pt x="40217" y="219658"/>
                      <a:pt x="38100" y="222304"/>
                    </a:cubicBezTo>
                    <a:cubicBezTo>
                      <a:pt x="35983" y="224950"/>
                      <a:pt x="41275" y="301679"/>
                      <a:pt x="38100" y="269929"/>
                    </a:cubicBezTo>
                    <a:cubicBezTo>
                      <a:pt x="34925" y="238179"/>
                      <a:pt x="0" y="-4179"/>
                      <a:pt x="0" y="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 1312">
                <a:extLst>
                  <a:ext uri="{FF2B5EF4-FFF2-40B4-BE49-F238E27FC236}">
                    <a16:creationId xmlns:a16="http://schemas.microsoft.com/office/drawing/2014/main" id="{DD542304-0307-5956-B77D-F3621EB4F7D1}"/>
                  </a:ext>
                </a:extLst>
              </p:cNvPr>
              <p:cNvSpPr/>
              <p:nvPr/>
            </p:nvSpPr>
            <p:spPr>
              <a:xfrm>
                <a:off x="7381872" y="6377470"/>
                <a:ext cx="228826" cy="844585"/>
              </a:xfrm>
              <a:custGeom>
                <a:avLst/>
                <a:gdLst>
                  <a:gd name="connsiteX0" fmla="*/ 3 w 228826"/>
                  <a:gd name="connsiteY0" fmla="*/ 1105 h 844585"/>
                  <a:gd name="connsiteX1" fmla="*/ 95253 w 228826"/>
                  <a:gd name="connsiteY1" fmla="*/ 264630 h 844585"/>
                  <a:gd name="connsiteX2" fmla="*/ 69853 w 228826"/>
                  <a:gd name="connsiteY2" fmla="*/ 204305 h 844585"/>
                  <a:gd name="connsiteX3" fmla="*/ 114303 w 228826"/>
                  <a:gd name="connsiteY3" fmla="*/ 309080 h 844585"/>
                  <a:gd name="connsiteX4" fmla="*/ 111128 w 228826"/>
                  <a:gd name="connsiteY4" fmla="*/ 264630 h 844585"/>
                  <a:gd name="connsiteX5" fmla="*/ 149228 w 228826"/>
                  <a:gd name="connsiteY5" fmla="*/ 417030 h 844585"/>
                  <a:gd name="connsiteX6" fmla="*/ 123828 w 228826"/>
                  <a:gd name="connsiteY6" fmla="*/ 347180 h 844585"/>
                  <a:gd name="connsiteX7" fmla="*/ 177803 w 228826"/>
                  <a:gd name="connsiteY7" fmla="*/ 531330 h 844585"/>
                  <a:gd name="connsiteX8" fmla="*/ 184153 w 228826"/>
                  <a:gd name="connsiteY8" fmla="*/ 471005 h 844585"/>
                  <a:gd name="connsiteX9" fmla="*/ 190503 w 228826"/>
                  <a:gd name="connsiteY9" fmla="*/ 613880 h 844585"/>
                  <a:gd name="connsiteX10" fmla="*/ 171453 w 228826"/>
                  <a:gd name="connsiteY10" fmla="*/ 524980 h 844585"/>
                  <a:gd name="connsiteX11" fmla="*/ 209553 w 228826"/>
                  <a:gd name="connsiteY11" fmla="*/ 778980 h 844585"/>
                  <a:gd name="connsiteX12" fmla="*/ 228603 w 228826"/>
                  <a:gd name="connsiteY12" fmla="*/ 842480 h 844585"/>
                  <a:gd name="connsiteX13" fmla="*/ 209553 w 228826"/>
                  <a:gd name="connsiteY13" fmla="*/ 725005 h 844585"/>
                  <a:gd name="connsiteX14" fmla="*/ 92078 w 228826"/>
                  <a:gd name="connsiteY14" fmla="*/ 191605 h 844585"/>
                  <a:gd name="connsiteX15" fmla="*/ 3 w 228826"/>
                  <a:gd name="connsiteY15" fmla="*/ 1105 h 84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8826" h="844585">
                    <a:moveTo>
                      <a:pt x="3" y="1105"/>
                    </a:moveTo>
                    <a:cubicBezTo>
                      <a:pt x="532" y="13276"/>
                      <a:pt x="83611" y="230763"/>
                      <a:pt x="95253" y="264630"/>
                    </a:cubicBezTo>
                    <a:cubicBezTo>
                      <a:pt x="106895" y="298497"/>
                      <a:pt x="66678" y="196897"/>
                      <a:pt x="69853" y="204305"/>
                    </a:cubicBezTo>
                    <a:cubicBezTo>
                      <a:pt x="73028" y="211713"/>
                      <a:pt x="107424" y="299026"/>
                      <a:pt x="114303" y="309080"/>
                    </a:cubicBezTo>
                    <a:cubicBezTo>
                      <a:pt x="121182" y="319134"/>
                      <a:pt x="105307" y="246638"/>
                      <a:pt x="111128" y="264630"/>
                    </a:cubicBezTo>
                    <a:cubicBezTo>
                      <a:pt x="116949" y="282622"/>
                      <a:pt x="147111" y="403272"/>
                      <a:pt x="149228" y="417030"/>
                    </a:cubicBezTo>
                    <a:cubicBezTo>
                      <a:pt x="151345" y="430788"/>
                      <a:pt x="119066" y="328130"/>
                      <a:pt x="123828" y="347180"/>
                    </a:cubicBezTo>
                    <a:cubicBezTo>
                      <a:pt x="128590" y="366230"/>
                      <a:pt x="167749" y="510692"/>
                      <a:pt x="177803" y="531330"/>
                    </a:cubicBezTo>
                    <a:cubicBezTo>
                      <a:pt x="187857" y="551968"/>
                      <a:pt x="182036" y="457247"/>
                      <a:pt x="184153" y="471005"/>
                    </a:cubicBezTo>
                    <a:cubicBezTo>
                      <a:pt x="186270" y="484763"/>
                      <a:pt x="192620" y="604884"/>
                      <a:pt x="190503" y="613880"/>
                    </a:cubicBezTo>
                    <a:cubicBezTo>
                      <a:pt x="188386" y="622876"/>
                      <a:pt x="168278" y="497463"/>
                      <a:pt x="171453" y="524980"/>
                    </a:cubicBezTo>
                    <a:cubicBezTo>
                      <a:pt x="174628" y="552497"/>
                      <a:pt x="200028" y="726063"/>
                      <a:pt x="209553" y="778980"/>
                    </a:cubicBezTo>
                    <a:cubicBezTo>
                      <a:pt x="219078" y="831897"/>
                      <a:pt x="228603" y="851476"/>
                      <a:pt x="228603" y="842480"/>
                    </a:cubicBezTo>
                    <a:cubicBezTo>
                      <a:pt x="228603" y="833484"/>
                      <a:pt x="232307" y="833484"/>
                      <a:pt x="209553" y="725005"/>
                    </a:cubicBezTo>
                    <a:cubicBezTo>
                      <a:pt x="186799" y="616526"/>
                      <a:pt x="124886" y="304317"/>
                      <a:pt x="92078" y="191605"/>
                    </a:cubicBezTo>
                    <a:cubicBezTo>
                      <a:pt x="59270" y="78893"/>
                      <a:pt x="-526" y="-11066"/>
                      <a:pt x="3" y="1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 1313">
                <a:extLst>
                  <a:ext uri="{FF2B5EF4-FFF2-40B4-BE49-F238E27FC236}">
                    <a16:creationId xmlns:a16="http://schemas.microsoft.com/office/drawing/2014/main" id="{E84D9F90-BDD2-A879-BA8D-0421BD91ADB1}"/>
                  </a:ext>
                </a:extLst>
              </p:cNvPr>
              <p:cNvSpPr/>
              <p:nvPr/>
            </p:nvSpPr>
            <p:spPr>
              <a:xfrm>
                <a:off x="6927682" y="6057496"/>
                <a:ext cx="491978" cy="237929"/>
              </a:xfrm>
              <a:custGeom>
                <a:avLst/>
                <a:gdLst>
                  <a:gd name="connsiteX0" fmla="*/ 168 w 491978"/>
                  <a:gd name="connsiteY0" fmla="*/ 404 h 237929"/>
                  <a:gd name="connsiteX1" fmla="*/ 270043 w 491978"/>
                  <a:gd name="connsiteY1" fmla="*/ 111529 h 237929"/>
                  <a:gd name="connsiteX2" fmla="*/ 273218 w 491978"/>
                  <a:gd name="connsiteY2" fmla="*/ 92479 h 237929"/>
                  <a:gd name="connsiteX3" fmla="*/ 489118 w 491978"/>
                  <a:gd name="connsiteY3" fmla="*/ 235354 h 237929"/>
                  <a:gd name="connsiteX4" fmla="*/ 384343 w 491978"/>
                  <a:gd name="connsiteY4" fmla="*/ 175029 h 237929"/>
                  <a:gd name="connsiteX5" fmla="*/ 203368 w 491978"/>
                  <a:gd name="connsiteY5" fmla="*/ 57554 h 237929"/>
                  <a:gd name="connsiteX6" fmla="*/ 228768 w 491978"/>
                  <a:gd name="connsiteY6" fmla="*/ 73429 h 237929"/>
                  <a:gd name="connsiteX7" fmla="*/ 168 w 491978"/>
                  <a:gd name="connsiteY7" fmla="*/ 404 h 23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1978" h="237929">
                    <a:moveTo>
                      <a:pt x="168" y="404"/>
                    </a:moveTo>
                    <a:cubicBezTo>
                      <a:pt x="7047" y="6754"/>
                      <a:pt x="224535" y="96183"/>
                      <a:pt x="270043" y="111529"/>
                    </a:cubicBezTo>
                    <a:cubicBezTo>
                      <a:pt x="315551" y="126875"/>
                      <a:pt x="236706" y="71842"/>
                      <a:pt x="273218" y="92479"/>
                    </a:cubicBezTo>
                    <a:cubicBezTo>
                      <a:pt x="309731" y="113117"/>
                      <a:pt x="470597" y="221596"/>
                      <a:pt x="489118" y="235354"/>
                    </a:cubicBezTo>
                    <a:cubicBezTo>
                      <a:pt x="507639" y="249112"/>
                      <a:pt x="431968" y="204662"/>
                      <a:pt x="384343" y="175029"/>
                    </a:cubicBezTo>
                    <a:cubicBezTo>
                      <a:pt x="336718" y="145396"/>
                      <a:pt x="229297" y="74487"/>
                      <a:pt x="203368" y="57554"/>
                    </a:cubicBezTo>
                    <a:cubicBezTo>
                      <a:pt x="177439" y="40621"/>
                      <a:pt x="258931" y="82425"/>
                      <a:pt x="228768" y="73429"/>
                    </a:cubicBezTo>
                    <a:cubicBezTo>
                      <a:pt x="198606" y="64433"/>
                      <a:pt x="-6711" y="-5946"/>
                      <a:pt x="168" y="4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 1314">
                <a:extLst>
                  <a:ext uri="{FF2B5EF4-FFF2-40B4-BE49-F238E27FC236}">
                    <a16:creationId xmlns:a16="http://schemas.microsoft.com/office/drawing/2014/main" id="{DBCFD5A7-006F-2A0F-F366-3626EBF854A7}"/>
                  </a:ext>
                </a:extLst>
              </p:cNvPr>
              <p:cNvSpPr/>
              <p:nvPr/>
            </p:nvSpPr>
            <p:spPr>
              <a:xfrm>
                <a:off x="6568837" y="6066002"/>
                <a:ext cx="395335" cy="363726"/>
              </a:xfrm>
              <a:custGeom>
                <a:avLst/>
                <a:gdLst>
                  <a:gd name="connsiteX0" fmla="*/ 393938 w 395335"/>
                  <a:gd name="connsiteY0" fmla="*/ 4598 h 363726"/>
                  <a:gd name="connsiteX1" fmla="*/ 257413 w 395335"/>
                  <a:gd name="connsiteY1" fmla="*/ 17298 h 363726"/>
                  <a:gd name="connsiteX2" fmla="*/ 127238 w 395335"/>
                  <a:gd name="connsiteY2" fmla="*/ 131598 h 363726"/>
                  <a:gd name="connsiteX3" fmla="*/ 155813 w 395335"/>
                  <a:gd name="connsiteY3" fmla="*/ 87148 h 363726"/>
                  <a:gd name="connsiteX4" fmla="*/ 9763 w 395335"/>
                  <a:gd name="connsiteY4" fmla="*/ 350673 h 363726"/>
                  <a:gd name="connsiteX5" fmla="*/ 31988 w 395335"/>
                  <a:gd name="connsiteY5" fmla="*/ 293523 h 363726"/>
                  <a:gd name="connsiteX6" fmla="*/ 181213 w 395335"/>
                  <a:gd name="connsiteY6" fmla="*/ 33173 h 363726"/>
                  <a:gd name="connsiteX7" fmla="*/ 111363 w 395335"/>
                  <a:gd name="connsiteY7" fmla="*/ 125248 h 363726"/>
                  <a:gd name="connsiteX8" fmla="*/ 168513 w 395335"/>
                  <a:gd name="connsiteY8" fmla="*/ 58573 h 363726"/>
                  <a:gd name="connsiteX9" fmla="*/ 393938 w 395335"/>
                  <a:gd name="connsiteY9" fmla="*/ 4598 h 36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5335" h="363726">
                    <a:moveTo>
                      <a:pt x="393938" y="4598"/>
                    </a:moveTo>
                    <a:cubicBezTo>
                      <a:pt x="408755" y="-2281"/>
                      <a:pt x="301863" y="-3869"/>
                      <a:pt x="257413" y="17298"/>
                    </a:cubicBezTo>
                    <a:cubicBezTo>
                      <a:pt x="212963" y="38465"/>
                      <a:pt x="144171" y="119956"/>
                      <a:pt x="127238" y="131598"/>
                    </a:cubicBezTo>
                    <a:cubicBezTo>
                      <a:pt x="110305" y="143240"/>
                      <a:pt x="175392" y="50636"/>
                      <a:pt x="155813" y="87148"/>
                    </a:cubicBezTo>
                    <a:cubicBezTo>
                      <a:pt x="136234" y="123661"/>
                      <a:pt x="30400" y="316277"/>
                      <a:pt x="9763" y="350673"/>
                    </a:cubicBezTo>
                    <a:cubicBezTo>
                      <a:pt x="-10874" y="385069"/>
                      <a:pt x="3413" y="346440"/>
                      <a:pt x="31988" y="293523"/>
                    </a:cubicBezTo>
                    <a:cubicBezTo>
                      <a:pt x="60563" y="240606"/>
                      <a:pt x="167984" y="61219"/>
                      <a:pt x="181213" y="33173"/>
                    </a:cubicBezTo>
                    <a:cubicBezTo>
                      <a:pt x="194442" y="5127"/>
                      <a:pt x="113480" y="121015"/>
                      <a:pt x="111363" y="125248"/>
                    </a:cubicBezTo>
                    <a:cubicBezTo>
                      <a:pt x="109246" y="129481"/>
                      <a:pt x="129355" y="76565"/>
                      <a:pt x="168513" y="58573"/>
                    </a:cubicBezTo>
                    <a:cubicBezTo>
                      <a:pt x="207671" y="40581"/>
                      <a:pt x="379121" y="11477"/>
                      <a:pt x="393938" y="4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 1315">
                <a:extLst>
                  <a:ext uri="{FF2B5EF4-FFF2-40B4-BE49-F238E27FC236}">
                    <a16:creationId xmlns:a16="http://schemas.microsoft.com/office/drawing/2014/main" id="{8382ECD6-5578-A4A2-DF5C-10F5788DF6E1}"/>
                  </a:ext>
                </a:extLst>
              </p:cNvPr>
              <p:cNvSpPr/>
              <p:nvPr/>
            </p:nvSpPr>
            <p:spPr>
              <a:xfrm>
                <a:off x="7047518" y="6105178"/>
                <a:ext cx="282729" cy="186764"/>
              </a:xfrm>
              <a:custGeom>
                <a:avLst/>
                <a:gdLst>
                  <a:gd name="connsiteX0" fmla="*/ 982 w 282729"/>
                  <a:gd name="connsiteY0" fmla="*/ 347 h 186764"/>
                  <a:gd name="connsiteX1" fmla="*/ 280382 w 282729"/>
                  <a:gd name="connsiteY1" fmla="*/ 184497 h 186764"/>
                  <a:gd name="connsiteX2" fmla="*/ 137507 w 282729"/>
                  <a:gd name="connsiteY2" fmla="*/ 105122 h 186764"/>
                  <a:gd name="connsiteX3" fmla="*/ 185132 w 282729"/>
                  <a:gd name="connsiteY3" fmla="*/ 136872 h 186764"/>
                  <a:gd name="connsiteX4" fmla="*/ 982 w 282729"/>
                  <a:gd name="connsiteY4" fmla="*/ 347 h 18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729" h="186764">
                    <a:moveTo>
                      <a:pt x="982" y="347"/>
                    </a:moveTo>
                    <a:cubicBezTo>
                      <a:pt x="16857" y="8284"/>
                      <a:pt x="257628" y="167035"/>
                      <a:pt x="280382" y="184497"/>
                    </a:cubicBezTo>
                    <a:cubicBezTo>
                      <a:pt x="303136" y="201960"/>
                      <a:pt x="153382" y="113059"/>
                      <a:pt x="137507" y="105122"/>
                    </a:cubicBezTo>
                    <a:cubicBezTo>
                      <a:pt x="121632" y="97185"/>
                      <a:pt x="203653" y="150630"/>
                      <a:pt x="185132" y="136872"/>
                    </a:cubicBezTo>
                    <a:cubicBezTo>
                      <a:pt x="166611" y="123114"/>
                      <a:pt x="-14893" y="-7590"/>
                      <a:pt x="982" y="3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 1316">
                <a:extLst>
                  <a:ext uri="{FF2B5EF4-FFF2-40B4-BE49-F238E27FC236}">
                    <a16:creationId xmlns:a16="http://schemas.microsoft.com/office/drawing/2014/main" id="{A4E9B2C4-52D3-71BD-9EE9-C7D465955899}"/>
                  </a:ext>
                </a:extLst>
              </p:cNvPr>
              <p:cNvSpPr/>
              <p:nvPr/>
            </p:nvSpPr>
            <p:spPr>
              <a:xfrm>
                <a:off x="7213493" y="6261073"/>
                <a:ext cx="296680" cy="613956"/>
              </a:xfrm>
              <a:custGeom>
                <a:avLst/>
                <a:gdLst>
                  <a:gd name="connsiteX0" fmla="*/ 107 w 296680"/>
                  <a:gd name="connsiteY0" fmla="*/ 27 h 613956"/>
                  <a:gd name="connsiteX1" fmla="*/ 162032 w 296680"/>
                  <a:gd name="connsiteY1" fmla="*/ 238152 h 613956"/>
                  <a:gd name="connsiteX2" fmla="*/ 149332 w 296680"/>
                  <a:gd name="connsiteY2" fmla="*/ 206402 h 613956"/>
                  <a:gd name="connsiteX3" fmla="*/ 289032 w 296680"/>
                  <a:gd name="connsiteY3" fmla="*/ 596927 h 613956"/>
                  <a:gd name="connsiteX4" fmla="*/ 263632 w 296680"/>
                  <a:gd name="connsiteY4" fmla="*/ 511202 h 613956"/>
                  <a:gd name="connsiteX5" fmla="*/ 139807 w 296680"/>
                  <a:gd name="connsiteY5" fmla="*/ 215927 h 613956"/>
                  <a:gd name="connsiteX6" fmla="*/ 136632 w 296680"/>
                  <a:gd name="connsiteY6" fmla="*/ 222277 h 613956"/>
                  <a:gd name="connsiteX7" fmla="*/ 107 w 296680"/>
                  <a:gd name="connsiteY7" fmla="*/ 27 h 6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0" h="613956">
                    <a:moveTo>
                      <a:pt x="107" y="27"/>
                    </a:moveTo>
                    <a:cubicBezTo>
                      <a:pt x="4340" y="2673"/>
                      <a:pt x="137161" y="203756"/>
                      <a:pt x="162032" y="238152"/>
                    </a:cubicBezTo>
                    <a:cubicBezTo>
                      <a:pt x="186903" y="272548"/>
                      <a:pt x="128165" y="146606"/>
                      <a:pt x="149332" y="206402"/>
                    </a:cubicBezTo>
                    <a:cubicBezTo>
                      <a:pt x="170499" y="266198"/>
                      <a:pt x="269982" y="546127"/>
                      <a:pt x="289032" y="596927"/>
                    </a:cubicBezTo>
                    <a:cubicBezTo>
                      <a:pt x="308082" y="647727"/>
                      <a:pt x="288503" y="574702"/>
                      <a:pt x="263632" y="511202"/>
                    </a:cubicBezTo>
                    <a:cubicBezTo>
                      <a:pt x="238761" y="447702"/>
                      <a:pt x="160974" y="264081"/>
                      <a:pt x="139807" y="215927"/>
                    </a:cubicBezTo>
                    <a:cubicBezTo>
                      <a:pt x="118640" y="167773"/>
                      <a:pt x="155153" y="257731"/>
                      <a:pt x="136632" y="222277"/>
                    </a:cubicBezTo>
                    <a:cubicBezTo>
                      <a:pt x="118111" y="186823"/>
                      <a:pt x="-4126" y="-2619"/>
                      <a:pt x="10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 1317">
                <a:extLst>
                  <a:ext uri="{FF2B5EF4-FFF2-40B4-BE49-F238E27FC236}">
                    <a16:creationId xmlns:a16="http://schemas.microsoft.com/office/drawing/2014/main" id="{D2C9CE45-07A8-EA55-DFFC-C14DBFC98FE3}"/>
                  </a:ext>
                </a:extLst>
              </p:cNvPr>
              <p:cNvSpPr/>
              <p:nvPr/>
            </p:nvSpPr>
            <p:spPr>
              <a:xfrm>
                <a:off x="7209826" y="6246780"/>
                <a:ext cx="325053" cy="744844"/>
              </a:xfrm>
              <a:custGeom>
                <a:avLst/>
                <a:gdLst>
                  <a:gd name="connsiteX0" fmla="*/ 599 w 325053"/>
                  <a:gd name="connsiteY0" fmla="*/ 1620 h 744844"/>
                  <a:gd name="connsiteX1" fmla="*/ 206974 w 325053"/>
                  <a:gd name="connsiteY1" fmla="*/ 446120 h 744844"/>
                  <a:gd name="connsiteX2" fmla="*/ 318099 w 325053"/>
                  <a:gd name="connsiteY2" fmla="*/ 738220 h 744844"/>
                  <a:gd name="connsiteX3" fmla="*/ 295874 w 325053"/>
                  <a:gd name="connsiteY3" fmla="*/ 617570 h 744844"/>
                  <a:gd name="connsiteX4" fmla="*/ 152999 w 325053"/>
                  <a:gd name="connsiteY4" fmla="*/ 252445 h 744844"/>
                  <a:gd name="connsiteX5" fmla="*/ 143474 w 325053"/>
                  <a:gd name="connsiteY5" fmla="*/ 293720 h 744844"/>
                  <a:gd name="connsiteX6" fmla="*/ 599 w 325053"/>
                  <a:gd name="connsiteY6" fmla="*/ 1620 h 74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053" h="744844">
                    <a:moveTo>
                      <a:pt x="599" y="1620"/>
                    </a:moveTo>
                    <a:cubicBezTo>
                      <a:pt x="11182" y="27020"/>
                      <a:pt x="154057" y="323353"/>
                      <a:pt x="206974" y="446120"/>
                    </a:cubicBezTo>
                    <a:cubicBezTo>
                      <a:pt x="259891" y="568887"/>
                      <a:pt x="303282" y="709645"/>
                      <a:pt x="318099" y="738220"/>
                    </a:cubicBezTo>
                    <a:cubicBezTo>
                      <a:pt x="332916" y="766795"/>
                      <a:pt x="323391" y="698533"/>
                      <a:pt x="295874" y="617570"/>
                    </a:cubicBezTo>
                    <a:cubicBezTo>
                      <a:pt x="268357" y="536608"/>
                      <a:pt x="178399" y="306420"/>
                      <a:pt x="152999" y="252445"/>
                    </a:cubicBezTo>
                    <a:cubicBezTo>
                      <a:pt x="127599" y="198470"/>
                      <a:pt x="164112" y="330233"/>
                      <a:pt x="143474" y="293720"/>
                    </a:cubicBezTo>
                    <a:cubicBezTo>
                      <a:pt x="122837" y="257208"/>
                      <a:pt x="-9984" y="-23780"/>
                      <a:pt x="599" y="16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 1318">
                <a:extLst>
                  <a:ext uri="{FF2B5EF4-FFF2-40B4-BE49-F238E27FC236}">
                    <a16:creationId xmlns:a16="http://schemas.microsoft.com/office/drawing/2014/main" id="{7A203421-EF6C-D6FD-291A-52261BBB382E}"/>
                  </a:ext>
                </a:extLst>
              </p:cNvPr>
              <p:cNvSpPr/>
              <p:nvPr/>
            </p:nvSpPr>
            <p:spPr>
              <a:xfrm>
                <a:off x="7502321" y="6864020"/>
                <a:ext cx="32463" cy="788885"/>
              </a:xfrm>
              <a:custGeom>
                <a:avLst/>
                <a:gdLst>
                  <a:gd name="connsiteX0" fmla="*/ 3379 w 32463"/>
                  <a:gd name="connsiteY0" fmla="*/ 330 h 788885"/>
                  <a:gd name="connsiteX1" fmla="*/ 31954 w 32463"/>
                  <a:gd name="connsiteY1" fmla="*/ 476580 h 788885"/>
                  <a:gd name="connsiteX2" fmla="*/ 22429 w 32463"/>
                  <a:gd name="connsiteY2" fmla="*/ 400380 h 788885"/>
                  <a:gd name="connsiteX3" fmla="*/ 31954 w 32463"/>
                  <a:gd name="connsiteY3" fmla="*/ 775030 h 788885"/>
                  <a:gd name="connsiteX4" fmla="*/ 9729 w 32463"/>
                  <a:gd name="connsiteY4" fmla="*/ 673430 h 788885"/>
                  <a:gd name="connsiteX5" fmla="*/ 6554 w 32463"/>
                  <a:gd name="connsiteY5" fmla="*/ 343230 h 788885"/>
                  <a:gd name="connsiteX6" fmla="*/ 204 w 32463"/>
                  <a:gd name="connsiteY6" fmla="*/ 400380 h 788885"/>
                  <a:gd name="connsiteX7" fmla="*/ 3379 w 32463"/>
                  <a:gd name="connsiteY7" fmla="*/ 330 h 78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63" h="788885">
                    <a:moveTo>
                      <a:pt x="3379" y="330"/>
                    </a:moveTo>
                    <a:cubicBezTo>
                      <a:pt x="8671" y="13030"/>
                      <a:pt x="28779" y="409905"/>
                      <a:pt x="31954" y="476580"/>
                    </a:cubicBezTo>
                    <a:cubicBezTo>
                      <a:pt x="35129" y="543255"/>
                      <a:pt x="22429" y="350638"/>
                      <a:pt x="22429" y="400380"/>
                    </a:cubicBezTo>
                    <a:cubicBezTo>
                      <a:pt x="22429" y="450122"/>
                      <a:pt x="34071" y="729522"/>
                      <a:pt x="31954" y="775030"/>
                    </a:cubicBezTo>
                    <a:cubicBezTo>
                      <a:pt x="29837" y="820538"/>
                      <a:pt x="13962" y="745397"/>
                      <a:pt x="9729" y="673430"/>
                    </a:cubicBezTo>
                    <a:cubicBezTo>
                      <a:pt x="5496" y="601463"/>
                      <a:pt x="8142" y="388738"/>
                      <a:pt x="6554" y="343230"/>
                    </a:cubicBezTo>
                    <a:cubicBezTo>
                      <a:pt x="4967" y="297722"/>
                      <a:pt x="-325" y="455413"/>
                      <a:pt x="204" y="400380"/>
                    </a:cubicBezTo>
                    <a:cubicBezTo>
                      <a:pt x="733" y="345347"/>
                      <a:pt x="-1913" y="-12370"/>
                      <a:pt x="3379" y="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 1319">
                <a:extLst>
                  <a:ext uri="{FF2B5EF4-FFF2-40B4-BE49-F238E27FC236}">
                    <a16:creationId xmlns:a16="http://schemas.microsoft.com/office/drawing/2014/main" id="{F1BE851A-AE2B-5BD1-27A8-7AADF85C9BED}"/>
                  </a:ext>
                </a:extLst>
              </p:cNvPr>
              <p:cNvSpPr/>
              <p:nvPr/>
            </p:nvSpPr>
            <p:spPr>
              <a:xfrm>
                <a:off x="7212676" y="6362631"/>
                <a:ext cx="239905" cy="676143"/>
              </a:xfrm>
              <a:custGeom>
                <a:avLst/>
                <a:gdLst>
                  <a:gd name="connsiteX0" fmla="*/ 4099 w 239905"/>
                  <a:gd name="connsiteY0" fmla="*/ 6419 h 676143"/>
                  <a:gd name="connsiteX1" fmla="*/ 185074 w 239905"/>
                  <a:gd name="connsiteY1" fmla="*/ 422344 h 676143"/>
                  <a:gd name="connsiteX2" fmla="*/ 172374 w 239905"/>
                  <a:gd name="connsiteY2" fmla="*/ 400119 h 676143"/>
                  <a:gd name="connsiteX3" fmla="*/ 229524 w 239905"/>
                  <a:gd name="connsiteY3" fmla="*/ 660469 h 676143"/>
                  <a:gd name="connsiteX4" fmla="*/ 219999 w 239905"/>
                  <a:gd name="connsiteY4" fmla="*/ 590619 h 676143"/>
                  <a:gd name="connsiteX5" fmla="*/ 35849 w 239905"/>
                  <a:gd name="connsiteY5" fmla="*/ 130244 h 676143"/>
                  <a:gd name="connsiteX6" fmla="*/ 54899 w 239905"/>
                  <a:gd name="connsiteY6" fmla="*/ 165169 h 676143"/>
                  <a:gd name="connsiteX7" fmla="*/ 4099 w 239905"/>
                  <a:gd name="connsiteY7" fmla="*/ 6419 h 67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905" h="676143">
                    <a:moveTo>
                      <a:pt x="4099" y="6419"/>
                    </a:moveTo>
                    <a:cubicBezTo>
                      <a:pt x="25795" y="49282"/>
                      <a:pt x="157028" y="356727"/>
                      <a:pt x="185074" y="422344"/>
                    </a:cubicBezTo>
                    <a:cubicBezTo>
                      <a:pt x="213120" y="487961"/>
                      <a:pt x="164966" y="360432"/>
                      <a:pt x="172374" y="400119"/>
                    </a:cubicBezTo>
                    <a:cubicBezTo>
                      <a:pt x="179782" y="439806"/>
                      <a:pt x="221587" y="628719"/>
                      <a:pt x="229524" y="660469"/>
                    </a:cubicBezTo>
                    <a:cubicBezTo>
                      <a:pt x="237461" y="692219"/>
                      <a:pt x="252278" y="678990"/>
                      <a:pt x="219999" y="590619"/>
                    </a:cubicBezTo>
                    <a:cubicBezTo>
                      <a:pt x="187720" y="502248"/>
                      <a:pt x="63366" y="201152"/>
                      <a:pt x="35849" y="130244"/>
                    </a:cubicBezTo>
                    <a:cubicBezTo>
                      <a:pt x="8332" y="59336"/>
                      <a:pt x="55957" y="181573"/>
                      <a:pt x="54899" y="165169"/>
                    </a:cubicBezTo>
                    <a:cubicBezTo>
                      <a:pt x="53841" y="148765"/>
                      <a:pt x="-17597" y="-36444"/>
                      <a:pt x="4099" y="64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 1320">
                <a:extLst>
                  <a:ext uri="{FF2B5EF4-FFF2-40B4-BE49-F238E27FC236}">
                    <a16:creationId xmlns:a16="http://schemas.microsoft.com/office/drawing/2014/main" id="{4D1157D6-7DDC-9118-BFC9-E21FCB084098}"/>
                  </a:ext>
                </a:extLst>
              </p:cNvPr>
              <p:cNvSpPr/>
              <p:nvPr/>
            </p:nvSpPr>
            <p:spPr>
              <a:xfrm>
                <a:off x="7164508" y="6364633"/>
                <a:ext cx="281757" cy="707694"/>
              </a:xfrm>
              <a:custGeom>
                <a:avLst/>
                <a:gdLst>
                  <a:gd name="connsiteX0" fmla="*/ 1467 w 281757"/>
                  <a:gd name="connsiteY0" fmla="*/ 4417 h 707694"/>
                  <a:gd name="connsiteX1" fmla="*/ 150692 w 281757"/>
                  <a:gd name="connsiteY1" fmla="*/ 423517 h 707694"/>
                  <a:gd name="connsiteX2" fmla="*/ 153867 w 281757"/>
                  <a:gd name="connsiteY2" fmla="*/ 394942 h 707694"/>
                  <a:gd name="connsiteX3" fmla="*/ 277692 w 281757"/>
                  <a:gd name="connsiteY3" fmla="*/ 702917 h 707694"/>
                  <a:gd name="connsiteX4" fmla="*/ 239592 w 281757"/>
                  <a:gd name="connsiteY4" fmla="*/ 556867 h 707694"/>
                  <a:gd name="connsiteX5" fmla="*/ 118942 w 281757"/>
                  <a:gd name="connsiteY5" fmla="*/ 220317 h 707694"/>
                  <a:gd name="connsiteX6" fmla="*/ 144342 w 281757"/>
                  <a:gd name="connsiteY6" fmla="*/ 391767 h 707694"/>
                  <a:gd name="connsiteX7" fmla="*/ 84017 w 281757"/>
                  <a:gd name="connsiteY7" fmla="*/ 96492 h 707694"/>
                  <a:gd name="connsiteX8" fmla="*/ 74492 w 281757"/>
                  <a:gd name="connsiteY8" fmla="*/ 194917 h 707694"/>
                  <a:gd name="connsiteX9" fmla="*/ 1467 w 281757"/>
                  <a:gd name="connsiteY9" fmla="*/ 4417 h 70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757" h="707694">
                    <a:moveTo>
                      <a:pt x="1467" y="4417"/>
                    </a:moveTo>
                    <a:cubicBezTo>
                      <a:pt x="14167" y="42517"/>
                      <a:pt x="125292" y="358430"/>
                      <a:pt x="150692" y="423517"/>
                    </a:cubicBezTo>
                    <a:cubicBezTo>
                      <a:pt x="176092" y="488605"/>
                      <a:pt x="132700" y="348375"/>
                      <a:pt x="153867" y="394942"/>
                    </a:cubicBezTo>
                    <a:cubicBezTo>
                      <a:pt x="175034" y="441509"/>
                      <a:pt x="263405" y="675930"/>
                      <a:pt x="277692" y="702917"/>
                    </a:cubicBezTo>
                    <a:cubicBezTo>
                      <a:pt x="291980" y="729905"/>
                      <a:pt x="266050" y="637300"/>
                      <a:pt x="239592" y="556867"/>
                    </a:cubicBezTo>
                    <a:cubicBezTo>
                      <a:pt x="213134" y="476434"/>
                      <a:pt x="134817" y="247834"/>
                      <a:pt x="118942" y="220317"/>
                    </a:cubicBezTo>
                    <a:cubicBezTo>
                      <a:pt x="103067" y="192800"/>
                      <a:pt x="150163" y="412404"/>
                      <a:pt x="144342" y="391767"/>
                    </a:cubicBezTo>
                    <a:cubicBezTo>
                      <a:pt x="138521" y="371130"/>
                      <a:pt x="95659" y="129300"/>
                      <a:pt x="84017" y="96492"/>
                    </a:cubicBezTo>
                    <a:cubicBezTo>
                      <a:pt x="72375" y="63684"/>
                      <a:pt x="86663" y="202854"/>
                      <a:pt x="74492" y="194917"/>
                    </a:cubicBezTo>
                    <a:cubicBezTo>
                      <a:pt x="62321" y="186980"/>
                      <a:pt x="-11233" y="-33683"/>
                      <a:pt x="1467" y="44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 1321">
                <a:extLst>
                  <a:ext uri="{FF2B5EF4-FFF2-40B4-BE49-F238E27FC236}">
                    <a16:creationId xmlns:a16="http://schemas.microsoft.com/office/drawing/2014/main" id="{6EA1D5B7-D2EC-35C3-A26E-09DF41F2254D}"/>
                  </a:ext>
                </a:extLst>
              </p:cNvPr>
              <p:cNvSpPr/>
              <p:nvPr/>
            </p:nvSpPr>
            <p:spPr>
              <a:xfrm>
                <a:off x="7403248" y="6964909"/>
                <a:ext cx="26494" cy="541120"/>
              </a:xfrm>
              <a:custGeom>
                <a:avLst/>
                <a:gdLst>
                  <a:gd name="connsiteX0" fmla="*/ 16727 w 26494"/>
                  <a:gd name="connsiteY0" fmla="*/ 1041 h 541120"/>
                  <a:gd name="connsiteX1" fmla="*/ 23077 w 26494"/>
                  <a:gd name="connsiteY1" fmla="*/ 432841 h 541120"/>
                  <a:gd name="connsiteX2" fmla="*/ 26252 w 26494"/>
                  <a:gd name="connsiteY2" fmla="*/ 540791 h 541120"/>
                  <a:gd name="connsiteX3" fmla="*/ 16727 w 26494"/>
                  <a:gd name="connsiteY3" fmla="*/ 458241 h 541120"/>
                  <a:gd name="connsiteX4" fmla="*/ 852 w 26494"/>
                  <a:gd name="connsiteY4" fmla="*/ 242341 h 541120"/>
                  <a:gd name="connsiteX5" fmla="*/ 4027 w 26494"/>
                  <a:gd name="connsiteY5" fmla="*/ 309016 h 541120"/>
                  <a:gd name="connsiteX6" fmla="*/ 16727 w 26494"/>
                  <a:gd name="connsiteY6" fmla="*/ 1041 h 54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94" h="541120">
                    <a:moveTo>
                      <a:pt x="16727" y="1041"/>
                    </a:moveTo>
                    <a:cubicBezTo>
                      <a:pt x="19902" y="21679"/>
                      <a:pt x="21490" y="342883"/>
                      <a:pt x="23077" y="432841"/>
                    </a:cubicBezTo>
                    <a:cubicBezTo>
                      <a:pt x="24665" y="522799"/>
                      <a:pt x="27310" y="536558"/>
                      <a:pt x="26252" y="540791"/>
                    </a:cubicBezTo>
                    <a:cubicBezTo>
                      <a:pt x="25194" y="545024"/>
                      <a:pt x="20960" y="507983"/>
                      <a:pt x="16727" y="458241"/>
                    </a:cubicBezTo>
                    <a:cubicBezTo>
                      <a:pt x="12494" y="408499"/>
                      <a:pt x="2969" y="267212"/>
                      <a:pt x="852" y="242341"/>
                    </a:cubicBezTo>
                    <a:cubicBezTo>
                      <a:pt x="-1265" y="217470"/>
                      <a:pt x="852" y="344999"/>
                      <a:pt x="4027" y="309016"/>
                    </a:cubicBezTo>
                    <a:cubicBezTo>
                      <a:pt x="7202" y="273033"/>
                      <a:pt x="13552" y="-19597"/>
                      <a:pt x="16727" y="10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 1322">
                <a:extLst>
                  <a:ext uri="{FF2B5EF4-FFF2-40B4-BE49-F238E27FC236}">
                    <a16:creationId xmlns:a16="http://schemas.microsoft.com/office/drawing/2014/main" id="{AC9F5E51-0414-B908-579C-6F81BC8DB9C3}"/>
                  </a:ext>
                </a:extLst>
              </p:cNvPr>
              <p:cNvSpPr/>
              <p:nvPr/>
            </p:nvSpPr>
            <p:spPr>
              <a:xfrm>
                <a:off x="7432057" y="6882439"/>
                <a:ext cx="35771" cy="641769"/>
              </a:xfrm>
              <a:custGeom>
                <a:avLst/>
                <a:gdLst>
                  <a:gd name="connsiteX0" fmla="*/ 16493 w 35771"/>
                  <a:gd name="connsiteY0" fmla="*/ 961 h 641769"/>
                  <a:gd name="connsiteX1" fmla="*/ 26018 w 35771"/>
                  <a:gd name="connsiteY1" fmla="*/ 407361 h 641769"/>
                  <a:gd name="connsiteX2" fmla="*/ 22843 w 35771"/>
                  <a:gd name="connsiteY2" fmla="*/ 639136 h 641769"/>
                  <a:gd name="connsiteX3" fmla="*/ 35543 w 35771"/>
                  <a:gd name="connsiteY3" fmla="*/ 515311 h 641769"/>
                  <a:gd name="connsiteX4" fmla="*/ 10143 w 35771"/>
                  <a:gd name="connsiteY4" fmla="*/ 254961 h 641769"/>
                  <a:gd name="connsiteX5" fmla="*/ 618 w 35771"/>
                  <a:gd name="connsiteY5" fmla="*/ 293061 h 641769"/>
                  <a:gd name="connsiteX6" fmla="*/ 16493 w 35771"/>
                  <a:gd name="connsiteY6" fmla="*/ 961 h 6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71" h="641769">
                    <a:moveTo>
                      <a:pt x="16493" y="961"/>
                    </a:moveTo>
                    <a:cubicBezTo>
                      <a:pt x="20726" y="20011"/>
                      <a:pt x="24960" y="300999"/>
                      <a:pt x="26018" y="407361"/>
                    </a:cubicBezTo>
                    <a:cubicBezTo>
                      <a:pt x="27076" y="513723"/>
                      <a:pt x="21256" y="621144"/>
                      <a:pt x="22843" y="639136"/>
                    </a:cubicBezTo>
                    <a:cubicBezTo>
                      <a:pt x="24431" y="657128"/>
                      <a:pt x="37660" y="579340"/>
                      <a:pt x="35543" y="515311"/>
                    </a:cubicBezTo>
                    <a:cubicBezTo>
                      <a:pt x="33426" y="451282"/>
                      <a:pt x="15964" y="292003"/>
                      <a:pt x="10143" y="254961"/>
                    </a:cubicBezTo>
                    <a:cubicBezTo>
                      <a:pt x="4322" y="217919"/>
                      <a:pt x="-2028" y="334336"/>
                      <a:pt x="618" y="293061"/>
                    </a:cubicBezTo>
                    <a:cubicBezTo>
                      <a:pt x="3264" y="251786"/>
                      <a:pt x="12260" y="-18089"/>
                      <a:pt x="16493" y="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 1323">
                <a:extLst>
                  <a:ext uri="{FF2B5EF4-FFF2-40B4-BE49-F238E27FC236}">
                    <a16:creationId xmlns:a16="http://schemas.microsoft.com/office/drawing/2014/main" id="{74C8123A-791A-E022-3E53-C90F432E5A6E}"/>
                  </a:ext>
                </a:extLst>
              </p:cNvPr>
              <p:cNvSpPr/>
              <p:nvPr/>
            </p:nvSpPr>
            <p:spPr>
              <a:xfrm>
                <a:off x="6832224" y="6097334"/>
                <a:ext cx="419770" cy="275652"/>
              </a:xfrm>
              <a:custGeom>
                <a:avLst/>
                <a:gdLst>
                  <a:gd name="connsiteX0" fmla="*/ 376 w 419770"/>
                  <a:gd name="connsiteY0" fmla="*/ 27241 h 275652"/>
                  <a:gd name="connsiteX1" fmla="*/ 238501 w 419770"/>
                  <a:gd name="connsiteY1" fmla="*/ 68516 h 275652"/>
                  <a:gd name="connsiteX2" fmla="*/ 222626 w 419770"/>
                  <a:gd name="connsiteY2" fmla="*/ 58991 h 275652"/>
                  <a:gd name="connsiteX3" fmla="*/ 413126 w 419770"/>
                  <a:gd name="connsiteY3" fmla="*/ 271716 h 275652"/>
                  <a:gd name="connsiteX4" fmla="*/ 352801 w 419770"/>
                  <a:gd name="connsiteY4" fmla="*/ 182816 h 275652"/>
                  <a:gd name="connsiteX5" fmla="*/ 127376 w 419770"/>
                  <a:gd name="connsiteY5" fmla="*/ 5016 h 275652"/>
                  <a:gd name="connsiteX6" fmla="*/ 181351 w 419770"/>
                  <a:gd name="connsiteY6" fmla="*/ 46291 h 275652"/>
                  <a:gd name="connsiteX7" fmla="*/ 376 w 419770"/>
                  <a:gd name="connsiteY7" fmla="*/ 27241 h 27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770" h="275652">
                    <a:moveTo>
                      <a:pt x="376" y="27241"/>
                    </a:moveTo>
                    <a:cubicBezTo>
                      <a:pt x="9901" y="30945"/>
                      <a:pt x="238501" y="68516"/>
                      <a:pt x="238501" y="68516"/>
                    </a:cubicBezTo>
                    <a:cubicBezTo>
                      <a:pt x="275543" y="73808"/>
                      <a:pt x="193522" y="25124"/>
                      <a:pt x="222626" y="58991"/>
                    </a:cubicBezTo>
                    <a:cubicBezTo>
                      <a:pt x="251730" y="92858"/>
                      <a:pt x="391430" y="251079"/>
                      <a:pt x="413126" y="271716"/>
                    </a:cubicBezTo>
                    <a:cubicBezTo>
                      <a:pt x="434822" y="292354"/>
                      <a:pt x="400426" y="227266"/>
                      <a:pt x="352801" y="182816"/>
                    </a:cubicBezTo>
                    <a:cubicBezTo>
                      <a:pt x="305176" y="138366"/>
                      <a:pt x="155951" y="27770"/>
                      <a:pt x="127376" y="5016"/>
                    </a:cubicBezTo>
                    <a:cubicBezTo>
                      <a:pt x="98801" y="-17738"/>
                      <a:pt x="197755" y="44174"/>
                      <a:pt x="181351" y="46291"/>
                    </a:cubicBezTo>
                    <a:cubicBezTo>
                      <a:pt x="164947" y="48408"/>
                      <a:pt x="-9149" y="23537"/>
                      <a:pt x="376" y="27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 1324">
                <a:extLst>
                  <a:ext uri="{FF2B5EF4-FFF2-40B4-BE49-F238E27FC236}">
                    <a16:creationId xmlns:a16="http://schemas.microsoft.com/office/drawing/2014/main" id="{D491A99F-0E36-20C9-0701-C43498131C40}"/>
                  </a:ext>
                </a:extLst>
              </p:cNvPr>
              <p:cNvSpPr/>
              <p:nvPr/>
            </p:nvSpPr>
            <p:spPr>
              <a:xfrm>
                <a:off x="6585218" y="6123394"/>
                <a:ext cx="406172" cy="321416"/>
              </a:xfrm>
              <a:custGeom>
                <a:avLst/>
                <a:gdLst>
                  <a:gd name="connsiteX0" fmla="*/ 406132 w 406172"/>
                  <a:gd name="connsiteY0" fmla="*/ 1181 h 321416"/>
                  <a:gd name="connsiteX1" fmla="*/ 18782 w 406172"/>
                  <a:gd name="connsiteY1" fmla="*/ 305981 h 321416"/>
                  <a:gd name="connsiteX2" fmla="*/ 79107 w 406172"/>
                  <a:gd name="connsiteY2" fmla="*/ 248831 h 321416"/>
                  <a:gd name="connsiteX3" fmla="*/ 241032 w 406172"/>
                  <a:gd name="connsiteY3" fmla="*/ 10706 h 321416"/>
                  <a:gd name="connsiteX4" fmla="*/ 79107 w 406172"/>
                  <a:gd name="connsiteY4" fmla="*/ 207556 h 321416"/>
                  <a:gd name="connsiteX5" fmla="*/ 187057 w 406172"/>
                  <a:gd name="connsiteY5" fmla="*/ 134531 h 321416"/>
                  <a:gd name="connsiteX6" fmla="*/ 44182 w 406172"/>
                  <a:gd name="connsiteY6" fmla="*/ 198031 h 321416"/>
                  <a:gd name="connsiteX7" fmla="*/ 406132 w 406172"/>
                  <a:gd name="connsiteY7" fmla="*/ 1181 h 32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172" h="321416">
                    <a:moveTo>
                      <a:pt x="406132" y="1181"/>
                    </a:moveTo>
                    <a:cubicBezTo>
                      <a:pt x="401899" y="19173"/>
                      <a:pt x="73286" y="264706"/>
                      <a:pt x="18782" y="305981"/>
                    </a:cubicBezTo>
                    <a:cubicBezTo>
                      <a:pt x="-35722" y="347256"/>
                      <a:pt x="42065" y="298043"/>
                      <a:pt x="79107" y="248831"/>
                    </a:cubicBezTo>
                    <a:cubicBezTo>
                      <a:pt x="116149" y="199619"/>
                      <a:pt x="241032" y="17585"/>
                      <a:pt x="241032" y="10706"/>
                    </a:cubicBezTo>
                    <a:cubicBezTo>
                      <a:pt x="241032" y="3827"/>
                      <a:pt x="88103" y="186919"/>
                      <a:pt x="79107" y="207556"/>
                    </a:cubicBezTo>
                    <a:cubicBezTo>
                      <a:pt x="70111" y="228194"/>
                      <a:pt x="192878" y="136119"/>
                      <a:pt x="187057" y="134531"/>
                    </a:cubicBezTo>
                    <a:cubicBezTo>
                      <a:pt x="181236" y="132944"/>
                      <a:pt x="10315" y="219727"/>
                      <a:pt x="44182" y="198031"/>
                    </a:cubicBezTo>
                    <a:cubicBezTo>
                      <a:pt x="78049" y="176335"/>
                      <a:pt x="410365" y="-16811"/>
                      <a:pt x="406132" y="1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 1325">
                <a:extLst>
                  <a:ext uri="{FF2B5EF4-FFF2-40B4-BE49-F238E27FC236}">
                    <a16:creationId xmlns:a16="http://schemas.microsoft.com/office/drawing/2014/main" id="{47D90E23-9F07-9ACA-F841-BE91F2865BA9}"/>
                  </a:ext>
                </a:extLst>
              </p:cNvPr>
              <p:cNvSpPr/>
              <p:nvPr/>
            </p:nvSpPr>
            <p:spPr>
              <a:xfrm>
                <a:off x="6794480" y="6305544"/>
                <a:ext cx="378207" cy="687638"/>
              </a:xfrm>
              <a:custGeom>
                <a:avLst/>
                <a:gdLst>
                  <a:gd name="connsiteX0" fmla="*/ 20 w 378207"/>
                  <a:gd name="connsiteY0" fmla="*/ 6 h 687638"/>
                  <a:gd name="connsiteX1" fmla="*/ 193695 w 378207"/>
                  <a:gd name="connsiteY1" fmla="*/ 174631 h 687638"/>
                  <a:gd name="connsiteX2" fmla="*/ 184170 w 378207"/>
                  <a:gd name="connsiteY2" fmla="*/ 127006 h 687638"/>
                  <a:gd name="connsiteX3" fmla="*/ 288945 w 378207"/>
                  <a:gd name="connsiteY3" fmla="*/ 301631 h 687638"/>
                  <a:gd name="connsiteX4" fmla="*/ 263545 w 378207"/>
                  <a:gd name="connsiteY4" fmla="*/ 263531 h 687638"/>
                  <a:gd name="connsiteX5" fmla="*/ 304820 w 378207"/>
                  <a:gd name="connsiteY5" fmla="*/ 352431 h 687638"/>
                  <a:gd name="connsiteX6" fmla="*/ 374670 w 378207"/>
                  <a:gd name="connsiteY6" fmla="*/ 669931 h 687638"/>
                  <a:gd name="connsiteX7" fmla="*/ 355620 w 378207"/>
                  <a:gd name="connsiteY7" fmla="*/ 609606 h 687638"/>
                  <a:gd name="connsiteX8" fmla="*/ 250845 w 378207"/>
                  <a:gd name="connsiteY8" fmla="*/ 295281 h 687638"/>
                  <a:gd name="connsiteX9" fmla="*/ 206395 w 378207"/>
                  <a:gd name="connsiteY9" fmla="*/ 168281 h 687638"/>
                  <a:gd name="connsiteX10" fmla="*/ 20 w 378207"/>
                  <a:gd name="connsiteY10" fmla="*/ 6 h 68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207" h="687638">
                    <a:moveTo>
                      <a:pt x="20" y="6"/>
                    </a:moveTo>
                    <a:cubicBezTo>
                      <a:pt x="-2097" y="1064"/>
                      <a:pt x="163003" y="153464"/>
                      <a:pt x="193695" y="174631"/>
                    </a:cubicBezTo>
                    <a:cubicBezTo>
                      <a:pt x="224387" y="195798"/>
                      <a:pt x="168295" y="105839"/>
                      <a:pt x="184170" y="127006"/>
                    </a:cubicBezTo>
                    <a:cubicBezTo>
                      <a:pt x="200045" y="148173"/>
                      <a:pt x="275716" y="278877"/>
                      <a:pt x="288945" y="301631"/>
                    </a:cubicBezTo>
                    <a:cubicBezTo>
                      <a:pt x="302174" y="324385"/>
                      <a:pt x="260899" y="255064"/>
                      <a:pt x="263545" y="263531"/>
                    </a:cubicBezTo>
                    <a:cubicBezTo>
                      <a:pt x="266191" y="271998"/>
                      <a:pt x="286299" y="284698"/>
                      <a:pt x="304820" y="352431"/>
                    </a:cubicBezTo>
                    <a:cubicBezTo>
                      <a:pt x="323341" y="420164"/>
                      <a:pt x="366203" y="627069"/>
                      <a:pt x="374670" y="669931"/>
                    </a:cubicBezTo>
                    <a:cubicBezTo>
                      <a:pt x="383137" y="712793"/>
                      <a:pt x="376258" y="672048"/>
                      <a:pt x="355620" y="609606"/>
                    </a:cubicBezTo>
                    <a:cubicBezTo>
                      <a:pt x="334982" y="547164"/>
                      <a:pt x="275716" y="368835"/>
                      <a:pt x="250845" y="295281"/>
                    </a:cubicBezTo>
                    <a:cubicBezTo>
                      <a:pt x="225974" y="221727"/>
                      <a:pt x="245553" y="216435"/>
                      <a:pt x="206395" y="168281"/>
                    </a:cubicBezTo>
                    <a:cubicBezTo>
                      <a:pt x="167237" y="120127"/>
                      <a:pt x="2137" y="-1052"/>
                      <a:pt x="20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 1326">
                <a:extLst>
                  <a:ext uri="{FF2B5EF4-FFF2-40B4-BE49-F238E27FC236}">
                    <a16:creationId xmlns:a16="http://schemas.microsoft.com/office/drawing/2014/main" id="{EE566930-A36B-EC2C-D3B7-59429C7DD220}"/>
                  </a:ext>
                </a:extLst>
              </p:cNvPr>
              <p:cNvSpPr/>
              <p:nvPr/>
            </p:nvSpPr>
            <p:spPr>
              <a:xfrm>
                <a:off x="6950018" y="6965950"/>
                <a:ext cx="277438" cy="711210"/>
              </a:xfrm>
              <a:custGeom>
                <a:avLst/>
                <a:gdLst>
                  <a:gd name="connsiteX0" fmla="*/ 247707 w 277438"/>
                  <a:gd name="connsiteY0" fmla="*/ 0 h 711210"/>
                  <a:gd name="connsiteX1" fmla="*/ 260407 w 277438"/>
                  <a:gd name="connsiteY1" fmla="*/ 336550 h 711210"/>
                  <a:gd name="connsiteX2" fmla="*/ 206432 w 277438"/>
                  <a:gd name="connsiteY2" fmla="*/ 514350 h 711210"/>
                  <a:gd name="connsiteX3" fmla="*/ 190557 w 277438"/>
                  <a:gd name="connsiteY3" fmla="*/ 612775 h 711210"/>
                  <a:gd name="connsiteX4" fmla="*/ 222307 w 277438"/>
                  <a:gd name="connsiteY4" fmla="*/ 517525 h 711210"/>
                  <a:gd name="connsiteX5" fmla="*/ 177857 w 277438"/>
                  <a:gd name="connsiteY5" fmla="*/ 635000 h 711210"/>
                  <a:gd name="connsiteX6" fmla="*/ 139757 w 277438"/>
                  <a:gd name="connsiteY6" fmla="*/ 666750 h 711210"/>
                  <a:gd name="connsiteX7" fmla="*/ 57 w 277438"/>
                  <a:gd name="connsiteY7" fmla="*/ 711200 h 711210"/>
                  <a:gd name="connsiteX8" fmla="*/ 123882 w 277438"/>
                  <a:gd name="connsiteY8" fmla="*/ 669925 h 711210"/>
                  <a:gd name="connsiteX9" fmla="*/ 222307 w 277438"/>
                  <a:gd name="connsiteY9" fmla="*/ 574675 h 711210"/>
                  <a:gd name="connsiteX10" fmla="*/ 266757 w 277438"/>
                  <a:gd name="connsiteY10" fmla="*/ 384175 h 711210"/>
                  <a:gd name="connsiteX11" fmla="*/ 212782 w 277438"/>
                  <a:gd name="connsiteY11" fmla="*/ 514350 h 711210"/>
                  <a:gd name="connsiteX12" fmla="*/ 276282 w 277438"/>
                  <a:gd name="connsiteY12" fmla="*/ 238125 h 711210"/>
                  <a:gd name="connsiteX13" fmla="*/ 254057 w 277438"/>
                  <a:gd name="connsiteY13" fmla="*/ 339725 h 711210"/>
                  <a:gd name="connsiteX14" fmla="*/ 247707 w 277438"/>
                  <a:gd name="connsiteY14" fmla="*/ 0 h 71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438" h="711210">
                    <a:moveTo>
                      <a:pt x="247707" y="0"/>
                    </a:moveTo>
                    <a:cubicBezTo>
                      <a:pt x="248765" y="-529"/>
                      <a:pt x="267286" y="250825"/>
                      <a:pt x="260407" y="336550"/>
                    </a:cubicBezTo>
                    <a:cubicBezTo>
                      <a:pt x="253528" y="422275"/>
                      <a:pt x="218074" y="468313"/>
                      <a:pt x="206432" y="514350"/>
                    </a:cubicBezTo>
                    <a:cubicBezTo>
                      <a:pt x="194790" y="560387"/>
                      <a:pt x="187911" y="612246"/>
                      <a:pt x="190557" y="612775"/>
                    </a:cubicBezTo>
                    <a:cubicBezTo>
                      <a:pt x="193203" y="613304"/>
                      <a:pt x="224424" y="513821"/>
                      <a:pt x="222307" y="517525"/>
                    </a:cubicBezTo>
                    <a:cubicBezTo>
                      <a:pt x="220190" y="521229"/>
                      <a:pt x="191615" y="610129"/>
                      <a:pt x="177857" y="635000"/>
                    </a:cubicBezTo>
                    <a:cubicBezTo>
                      <a:pt x="164099" y="659871"/>
                      <a:pt x="169390" y="654050"/>
                      <a:pt x="139757" y="666750"/>
                    </a:cubicBezTo>
                    <a:cubicBezTo>
                      <a:pt x="110124" y="679450"/>
                      <a:pt x="2703" y="710671"/>
                      <a:pt x="57" y="711200"/>
                    </a:cubicBezTo>
                    <a:cubicBezTo>
                      <a:pt x="-2589" y="711729"/>
                      <a:pt x="86840" y="692679"/>
                      <a:pt x="123882" y="669925"/>
                    </a:cubicBezTo>
                    <a:cubicBezTo>
                      <a:pt x="160924" y="647171"/>
                      <a:pt x="198494" y="622300"/>
                      <a:pt x="222307" y="574675"/>
                    </a:cubicBezTo>
                    <a:cubicBezTo>
                      <a:pt x="246119" y="527050"/>
                      <a:pt x="268344" y="394229"/>
                      <a:pt x="266757" y="384175"/>
                    </a:cubicBezTo>
                    <a:cubicBezTo>
                      <a:pt x="265170" y="374121"/>
                      <a:pt x="211194" y="538692"/>
                      <a:pt x="212782" y="514350"/>
                    </a:cubicBezTo>
                    <a:cubicBezTo>
                      <a:pt x="214369" y="490008"/>
                      <a:pt x="269403" y="267229"/>
                      <a:pt x="276282" y="238125"/>
                    </a:cubicBezTo>
                    <a:cubicBezTo>
                      <a:pt x="283161" y="209021"/>
                      <a:pt x="257232" y="372533"/>
                      <a:pt x="254057" y="339725"/>
                    </a:cubicBezTo>
                    <a:cubicBezTo>
                      <a:pt x="250882" y="306917"/>
                      <a:pt x="246649" y="529"/>
                      <a:pt x="24770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 1327">
                <a:extLst>
                  <a:ext uri="{FF2B5EF4-FFF2-40B4-BE49-F238E27FC236}">
                    <a16:creationId xmlns:a16="http://schemas.microsoft.com/office/drawing/2014/main" id="{913C821A-AF0F-8826-8023-FE48D29EC585}"/>
                  </a:ext>
                </a:extLst>
              </p:cNvPr>
              <p:cNvSpPr/>
              <p:nvPr/>
            </p:nvSpPr>
            <p:spPr>
              <a:xfrm>
                <a:off x="6781416" y="6419631"/>
                <a:ext cx="203301" cy="25993"/>
              </a:xfrm>
              <a:custGeom>
                <a:avLst/>
                <a:gdLst>
                  <a:gd name="connsiteX0" fmla="*/ 384 w 203301"/>
                  <a:gd name="connsiteY0" fmla="*/ 25619 h 25993"/>
                  <a:gd name="connsiteX1" fmla="*/ 200409 w 203301"/>
                  <a:gd name="connsiteY1" fmla="*/ 19269 h 25993"/>
                  <a:gd name="connsiteX2" fmla="*/ 121034 w 203301"/>
                  <a:gd name="connsiteY2" fmla="*/ 219 h 25993"/>
                  <a:gd name="connsiteX3" fmla="*/ 149609 w 203301"/>
                  <a:gd name="connsiteY3" fmla="*/ 9744 h 25993"/>
                  <a:gd name="connsiteX4" fmla="*/ 384 w 203301"/>
                  <a:gd name="connsiteY4" fmla="*/ 25619 h 2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301" h="25993">
                    <a:moveTo>
                      <a:pt x="384" y="25619"/>
                    </a:moveTo>
                    <a:cubicBezTo>
                      <a:pt x="8851" y="27206"/>
                      <a:pt x="180301" y="23502"/>
                      <a:pt x="200409" y="19269"/>
                    </a:cubicBezTo>
                    <a:cubicBezTo>
                      <a:pt x="220517" y="15036"/>
                      <a:pt x="129501" y="1806"/>
                      <a:pt x="121034" y="219"/>
                    </a:cubicBezTo>
                    <a:cubicBezTo>
                      <a:pt x="112567" y="-1368"/>
                      <a:pt x="173422" y="6040"/>
                      <a:pt x="149609" y="9744"/>
                    </a:cubicBezTo>
                    <a:cubicBezTo>
                      <a:pt x="125797" y="13448"/>
                      <a:pt x="-8083" y="24032"/>
                      <a:pt x="384" y="256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 1328">
                <a:extLst>
                  <a:ext uri="{FF2B5EF4-FFF2-40B4-BE49-F238E27FC236}">
                    <a16:creationId xmlns:a16="http://schemas.microsoft.com/office/drawing/2014/main" id="{54EA9653-19D1-0CB8-F9EC-CD3FAE50E30A}"/>
                  </a:ext>
                </a:extLst>
              </p:cNvPr>
              <p:cNvSpPr/>
              <p:nvPr/>
            </p:nvSpPr>
            <p:spPr>
              <a:xfrm>
                <a:off x="6756400" y="6429375"/>
                <a:ext cx="292175" cy="155697"/>
              </a:xfrm>
              <a:custGeom>
                <a:avLst/>
                <a:gdLst>
                  <a:gd name="connsiteX0" fmla="*/ 0 w 292175"/>
                  <a:gd name="connsiteY0" fmla="*/ 0 h 155697"/>
                  <a:gd name="connsiteX1" fmla="*/ 101600 w 292175"/>
                  <a:gd name="connsiteY1" fmla="*/ 123825 h 155697"/>
                  <a:gd name="connsiteX2" fmla="*/ 117475 w 292175"/>
                  <a:gd name="connsiteY2" fmla="*/ 136525 h 155697"/>
                  <a:gd name="connsiteX3" fmla="*/ 209550 w 292175"/>
                  <a:gd name="connsiteY3" fmla="*/ 139700 h 155697"/>
                  <a:gd name="connsiteX4" fmla="*/ 95250 w 292175"/>
                  <a:gd name="connsiteY4" fmla="*/ 155575 h 155697"/>
                  <a:gd name="connsiteX5" fmla="*/ 292100 w 292175"/>
                  <a:gd name="connsiteY5" fmla="*/ 130175 h 155697"/>
                  <a:gd name="connsiteX6" fmla="*/ 120650 w 292175"/>
                  <a:gd name="connsiteY6" fmla="*/ 139700 h 155697"/>
                  <a:gd name="connsiteX7" fmla="*/ 101600 w 292175"/>
                  <a:gd name="connsiteY7" fmla="*/ 123825 h 155697"/>
                  <a:gd name="connsiteX8" fmla="*/ 0 w 292175"/>
                  <a:gd name="connsiteY8" fmla="*/ 0 h 15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175" h="155697">
                    <a:moveTo>
                      <a:pt x="0" y="0"/>
                    </a:moveTo>
                    <a:lnTo>
                      <a:pt x="101600" y="123825"/>
                    </a:lnTo>
                    <a:cubicBezTo>
                      <a:pt x="121179" y="146579"/>
                      <a:pt x="99483" y="133879"/>
                      <a:pt x="117475" y="136525"/>
                    </a:cubicBezTo>
                    <a:cubicBezTo>
                      <a:pt x="135467" y="139171"/>
                      <a:pt x="213254" y="136525"/>
                      <a:pt x="209550" y="139700"/>
                    </a:cubicBezTo>
                    <a:cubicBezTo>
                      <a:pt x="205846" y="142875"/>
                      <a:pt x="81492" y="157162"/>
                      <a:pt x="95250" y="155575"/>
                    </a:cubicBezTo>
                    <a:cubicBezTo>
                      <a:pt x="109008" y="153988"/>
                      <a:pt x="287867" y="132821"/>
                      <a:pt x="292100" y="130175"/>
                    </a:cubicBezTo>
                    <a:cubicBezTo>
                      <a:pt x="296333" y="127529"/>
                      <a:pt x="120650" y="139700"/>
                      <a:pt x="120650" y="139700"/>
                    </a:cubicBezTo>
                    <a:cubicBezTo>
                      <a:pt x="88900" y="138642"/>
                      <a:pt x="119062" y="143933"/>
                      <a:pt x="101600" y="123825"/>
                    </a:cubicBezTo>
                    <a:cubicBezTo>
                      <a:pt x="84138" y="103717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 1329">
                <a:extLst>
                  <a:ext uri="{FF2B5EF4-FFF2-40B4-BE49-F238E27FC236}">
                    <a16:creationId xmlns:a16="http://schemas.microsoft.com/office/drawing/2014/main" id="{148BDEF7-CEBB-B793-6358-383877BA2455}"/>
                  </a:ext>
                </a:extLst>
              </p:cNvPr>
              <p:cNvSpPr/>
              <p:nvPr/>
            </p:nvSpPr>
            <p:spPr>
              <a:xfrm>
                <a:off x="6794386" y="6435711"/>
                <a:ext cx="86817" cy="148112"/>
              </a:xfrm>
              <a:custGeom>
                <a:avLst/>
                <a:gdLst>
                  <a:gd name="connsiteX0" fmla="*/ 114 w 86817"/>
                  <a:gd name="connsiteY0" fmla="*/ 14 h 148112"/>
                  <a:gd name="connsiteX1" fmla="*/ 85839 w 86817"/>
                  <a:gd name="connsiteY1" fmla="*/ 146064 h 148112"/>
                  <a:gd name="connsiteX2" fmla="*/ 47739 w 86817"/>
                  <a:gd name="connsiteY2" fmla="*/ 88914 h 148112"/>
                  <a:gd name="connsiteX3" fmla="*/ 66789 w 86817"/>
                  <a:gd name="connsiteY3" fmla="*/ 136539 h 148112"/>
                  <a:gd name="connsiteX4" fmla="*/ 114 w 86817"/>
                  <a:gd name="connsiteY4" fmla="*/ 14 h 14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17" h="148112">
                    <a:moveTo>
                      <a:pt x="114" y="14"/>
                    </a:moveTo>
                    <a:cubicBezTo>
                      <a:pt x="3289" y="1601"/>
                      <a:pt x="77902" y="131247"/>
                      <a:pt x="85839" y="146064"/>
                    </a:cubicBezTo>
                    <a:cubicBezTo>
                      <a:pt x="93777" y="160881"/>
                      <a:pt x="50914" y="90501"/>
                      <a:pt x="47739" y="88914"/>
                    </a:cubicBezTo>
                    <a:cubicBezTo>
                      <a:pt x="44564" y="87327"/>
                      <a:pt x="72610" y="145535"/>
                      <a:pt x="66789" y="136539"/>
                    </a:cubicBezTo>
                    <a:cubicBezTo>
                      <a:pt x="60968" y="127543"/>
                      <a:pt x="-3061" y="-1573"/>
                      <a:pt x="114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 1330">
                <a:extLst>
                  <a:ext uri="{FF2B5EF4-FFF2-40B4-BE49-F238E27FC236}">
                    <a16:creationId xmlns:a16="http://schemas.microsoft.com/office/drawing/2014/main" id="{E17460CA-0EFE-72D8-EFE4-51460978CFA9}"/>
                  </a:ext>
                </a:extLst>
              </p:cNvPr>
              <p:cNvSpPr/>
              <p:nvPr/>
            </p:nvSpPr>
            <p:spPr>
              <a:xfrm>
                <a:off x="6845299" y="6521450"/>
                <a:ext cx="200049" cy="38140"/>
              </a:xfrm>
              <a:custGeom>
                <a:avLst/>
                <a:gdLst>
                  <a:gd name="connsiteX0" fmla="*/ 1 w 200049"/>
                  <a:gd name="connsiteY0" fmla="*/ 38100 h 38140"/>
                  <a:gd name="connsiteX1" fmla="*/ 152401 w 200049"/>
                  <a:gd name="connsiteY1" fmla="*/ 19050 h 38140"/>
                  <a:gd name="connsiteX2" fmla="*/ 200026 w 200049"/>
                  <a:gd name="connsiteY2" fmla="*/ 12700 h 38140"/>
                  <a:gd name="connsiteX3" fmla="*/ 158751 w 200049"/>
                  <a:gd name="connsiteY3" fmla="*/ 0 h 38140"/>
                  <a:gd name="connsiteX4" fmla="*/ 155576 w 200049"/>
                  <a:gd name="connsiteY4" fmla="*/ 12700 h 38140"/>
                  <a:gd name="connsiteX5" fmla="*/ 1 w 200049"/>
                  <a:gd name="connsiteY5" fmla="*/ 38100 h 3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49" h="38140">
                    <a:moveTo>
                      <a:pt x="1" y="38100"/>
                    </a:moveTo>
                    <a:cubicBezTo>
                      <a:pt x="-528" y="39158"/>
                      <a:pt x="152401" y="19050"/>
                      <a:pt x="152401" y="19050"/>
                    </a:cubicBezTo>
                    <a:cubicBezTo>
                      <a:pt x="185739" y="14817"/>
                      <a:pt x="198968" y="15875"/>
                      <a:pt x="200026" y="12700"/>
                    </a:cubicBezTo>
                    <a:cubicBezTo>
                      <a:pt x="201084" y="9525"/>
                      <a:pt x="166159" y="0"/>
                      <a:pt x="158751" y="0"/>
                    </a:cubicBezTo>
                    <a:cubicBezTo>
                      <a:pt x="151343" y="0"/>
                      <a:pt x="183622" y="5821"/>
                      <a:pt x="155576" y="12700"/>
                    </a:cubicBezTo>
                    <a:cubicBezTo>
                      <a:pt x="127530" y="19579"/>
                      <a:pt x="530" y="37042"/>
                      <a:pt x="1" y="38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 1331">
                <a:extLst>
                  <a:ext uri="{FF2B5EF4-FFF2-40B4-BE49-F238E27FC236}">
                    <a16:creationId xmlns:a16="http://schemas.microsoft.com/office/drawing/2014/main" id="{444EF498-FA6A-B9B1-F818-C24441EE1396}"/>
                  </a:ext>
                </a:extLst>
              </p:cNvPr>
              <p:cNvSpPr/>
              <p:nvPr/>
            </p:nvSpPr>
            <p:spPr>
              <a:xfrm>
                <a:off x="6880167" y="6400791"/>
                <a:ext cx="149916" cy="171706"/>
              </a:xfrm>
              <a:custGeom>
                <a:avLst/>
                <a:gdLst>
                  <a:gd name="connsiteX0" fmla="*/ 58 w 149916"/>
                  <a:gd name="connsiteY0" fmla="*/ 9 h 171706"/>
                  <a:gd name="connsiteX1" fmla="*/ 111183 w 149916"/>
                  <a:gd name="connsiteY1" fmla="*/ 107959 h 171706"/>
                  <a:gd name="connsiteX2" fmla="*/ 149283 w 149916"/>
                  <a:gd name="connsiteY2" fmla="*/ 171459 h 171706"/>
                  <a:gd name="connsiteX3" fmla="*/ 85783 w 149916"/>
                  <a:gd name="connsiteY3" fmla="*/ 85734 h 171706"/>
                  <a:gd name="connsiteX4" fmla="*/ 95308 w 149916"/>
                  <a:gd name="connsiteY4" fmla="*/ 101609 h 171706"/>
                  <a:gd name="connsiteX5" fmla="*/ 58 w 149916"/>
                  <a:gd name="connsiteY5" fmla="*/ 9 h 17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916" h="171706">
                    <a:moveTo>
                      <a:pt x="58" y="9"/>
                    </a:moveTo>
                    <a:cubicBezTo>
                      <a:pt x="2704" y="1067"/>
                      <a:pt x="86312" y="79384"/>
                      <a:pt x="111183" y="107959"/>
                    </a:cubicBezTo>
                    <a:cubicBezTo>
                      <a:pt x="136054" y="136534"/>
                      <a:pt x="153516" y="175163"/>
                      <a:pt x="149283" y="171459"/>
                    </a:cubicBezTo>
                    <a:cubicBezTo>
                      <a:pt x="145050" y="167755"/>
                      <a:pt x="85783" y="85734"/>
                      <a:pt x="85783" y="85734"/>
                    </a:cubicBezTo>
                    <a:cubicBezTo>
                      <a:pt x="76787" y="74092"/>
                      <a:pt x="105891" y="112192"/>
                      <a:pt x="95308" y="101609"/>
                    </a:cubicBezTo>
                    <a:cubicBezTo>
                      <a:pt x="84725" y="91026"/>
                      <a:pt x="-2588" y="-1049"/>
                      <a:pt x="58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 1332">
                <a:extLst>
                  <a:ext uri="{FF2B5EF4-FFF2-40B4-BE49-F238E27FC236}">
                    <a16:creationId xmlns:a16="http://schemas.microsoft.com/office/drawing/2014/main" id="{E4BEF579-AB5F-2961-F08C-6401F1AD68FC}"/>
                  </a:ext>
                </a:extLst>
              </p:cNvPr>
              <p:cNvSpPr/>
              <p:nvPr/>
            </p:nvSpPr>
            <p:spPr>
              <a:xfrm>
                <a:off x="7009189" y="6586029"/>
                <a:ext cx="135398" cy="419432"/>
              </a:xfrm>
              <a:custGeom>
                <a:avLst/>
                <a:gdLst>
                  <a:gd name="connsiteX0" fmla="*/ 1211 w 135398"/>
                  <a:gd name="connsiteY0" fmla="*/ 5271 h 419432"/>
                  <a:gd name="connsiteX1" fmla="*/ 134561 w 135398"/>
                  <a:gd name="connsiteY1" fmla="*/ 418021 h 419432"/>
                  <a:gd name="connsiteX2" fmla="*/ 58361 w 135398"/>
                  <a:gd name="connsiteY2" fmla="*/ 141796 h 419432"/>
                  <a:gd name="connsiteX3" fmla="*/ 67886 w 135398"/>
                  <a:gd name="connsiteY3" fmla="*/ 179896 h 419432"/>
                  <a:gd name="connsiteX4" fmla="*/ 1211 w 135398"/>
                  <a:gd name="connsiteY4" fmla="*/ 5271 h 4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98" h="419432">
                    <a:moveTo>
                      <a:pt x="1211" y="5271"/>
                    </a:moveTo>
                    <a:cubicBezTo>
                      <a:pt x="12324" y="44959"/>
                      <a:pt x="125036" y="395267"/>
                      <a:pt x="134561" y="418021"/>
                    </a:cubicBezTo>
                    <a:cubicBezTo>
                      <a:pt x="144086" y="440775"/>
                      <a:pt x="69474" y="181484"/>
                      <a:pt x="58361" y="141796"/>
                    </a:cubicBezTo>
                    <a:cubicBezTo>
                      <a:pt x="47249" y="102109"/>
                      <a:pt x="76882" y="197359"/>
                      <a:pt x="67886" y="179896"/>
                    </a:cubicBezTo>
                    <a:cubicBezTo>
                      <a:pt x="58890" y="162434"/>
                      <a:pt x="-9902" y="-34417"/>
                      <a:pt x="1211" y="5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 1333">
                <a:extLst>
                  <a:ext uri="{FF2B5EF4-FFF2-40B4-BE49-F238E27FC236}">
                    <a16:creationId xmlns:a16="http://schemas.microsoft.com/office/drawing/2014/main" id="{45B846C0-A680-9AA3-5C80-85B1D1E11DA1}"/>
                  </a:ext>
                </a:extLst>
              </p:cNvPr>
              <p:cNvSpPr/>
              <p:nvPr/>
            </p:nvSpPr>
            <p:spPr>
              <a:xfrm>
                <a:off x="7005836" y="7022937"/>
                <a:ext cx="182234" cy="630377"/>
              </a:xfrm>
              <a:custGeom>
                <a:avLst/>
                <a:gdLst>
                  <a:gd name="connsiteX0" fmla="*/ 153789 w 182234"/>
                  <a:gd name="connsiteY0" fmla="*/ 163 h 630377"/>
                  <a:gd name="connsiteX1" fmla="*/ 160139 w 182234"/>
                  <a:gd name="connsiteY1" fmla="*/ 276388 h 630377"/>
                  <a:gd name="connsiteX2" fmla="*/ 160139 w 182234"/>
                  <a:gd name="connsiteY2" fmla="*/ 222413 h 630377"/>
                  <a:gd name="connsiteX3" fmla="*/ 122039 w 182234"/>
                  <a:gd name="connsiteY3" fmla="*/ 517688 h 630377"/>
                  <a:gd name="connsiteX4" fmla="*/ 128389 w 182234"/>
                  <a:gd name="connsiteY4" fmla="*/ 470063 h 630377"/>
                  <a:gd name="connsiteX5" fmla="*/ 112514 w 182234"/>
                  <a:gd name="connsiteY5" fmla="*/ 517688 h 630377"/>
                  <a:gd name="connsiteX6" fmla="*/ 1389 w 182234"/>
                  <a:gd name="connsiteY6" fmla="*/ 628813 h 630377"/>
                  <a:gd name="connsiteX7" fmla="*/ 58539 w 182234"/>
                  <a:gd name="connsiteY7" fmla="*/ 571663 h 630377"/>
                  <a:gd name="connsiteX8" fmla="*/ 179189 w 182234"/>
                  <a:gd name="connsiteY8" fmla="*/ 419263 h 630377"/>
                  <a:gd name="connsiteX9" fmla="*/ 147439 w 182234"/>
                  <a:gd name="connsiteY9" fmla="*/ 451013 h 630377"/>
                  <a:gd name="connsiteX10" fmla="*/ 163314 w 182234"/>
                  <a:gd name="connsiteY10" fmla="*/ 222413 h 630377"/>
                  <a:gd name="connsiteX11" fmla="*/ 147439 w 182234"/>
                  <a:gd name="connsiteY11" fmla="*/ 320838 h 630377"/>
                  <a:gd name="connsiteX12" fmla="*/ 153789 w 182234"/>
                  <a:gd name="connsiteY12" fmla="*/ 163 h 63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234" h="630377">
                    <a:moveTo>
                      <a:pt x="153789" y="163"/>
                    </a:moveTo>
                    <a:cubicBezTo>
                      <a:pt x="155906" y="-7245"/>
                      <a:pt x="159081" y="239346"/>
                      <a:pt x="160139" y="276388"/>
                    </a:cubicBezTo>
                    <a:cubicBezTo>
                      <a:pt x="161197" y="313430"/>
                      <a:pt x="166489" y="182196"/>
                      <a:pt x="160139" y="222413"/>
                    </a:cubicBezTo>
                    <a:cubicBezTo>
                      <a:pt x="153789" y="262630"/>
                      <a:pt x="127331" y="476413"/>
                      <a:pt x="122039" y="517688"/>
                    </a:cubicBezTo>
                    <a:cubicBezTo>
                      <a:pt x="116747" y="558963"/>
                      <a:pt x="129976" y="470063"/>
                      <a:pt x="128389" y="470063"/>
                    </a:cubicBezTo>
                    <a:cubicBezTo>
                      <a:pt x="126802" y="470063"/>
                      <a:pt x="133681" y="491230"/>
                      <a:pt x="112514" y="517688"/>
                    </a:cubicBezTo>
                    <a:cubicBezTo>
                      <a:pt x="91347" y="544146"/>
                      <a:pt x="1389" y="628813"/>
                      <a:pt x="1389" y="628813"/>
                    </a:cubicBezTo>
                    <a:cubicBezTo>
                      <a:pt x="-7607" y="637809"/>
                      <a:pt x="28906" y="606588"/>
                      <a:pt x="58539" y="571663"/>
                    </a:cubicBezTo>
                    <a:cubicBezTo>
                      <a:pt x="88172" y="536738"/>
                      <a:pt x="164372" y="439371"/>
                      <a:pt x="179189" y="419263"/>
                    </a:cubicBezTo>
                    <a:cubicBezTo>
                      <a:pt x="194006" y="399155"/>
                      <a:pt x="150085" y="483821"/>
                      <a:pt x="147439" y="451013"/>
                    </a:cubicBezTo>
                    <a:cubicBezTo>
                      <a:pt x="144793" y="418205"/>
                      <a:pt x="163314" y="244109"/>
                      <a:pt x="163314" y="222413"/>
                    </a:cubicBezTo>
                    <a:cubicBezTo>
                      <a:pt x="163314" y="200717"/>
                      <a:pt x="145322" y="351530"/>
                      <a:pt x="147439" y="320838"/>
                    </a:cubicBezTo>
                    <a:cubicBezTo>
                      <a:pt x="149556" y="290146"/>
                      <a:pt x="151672" y="7571"/>
                      <a:pt x="153789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 1334">
                <a:extLst>
                  <a:ext uri="{FF2B5EF4-FFF2-40B4-BE49-F238E27FC236}">
                    <a16:creationId xmlns:a16="http://schemas.microsoft.com/office/drawing/2014/main" id="{C0A0182D-CD44-6C0C-B0AF-F19C43B7C16D}"/>
                  </a:ext>
                </a:extLst>
              </p:cNvPr>
              <p:cNvSpPr/>
              <p:nvPr/>
            </p:nvSpPr>
            <p:spPr>
              <a:xfrm>
                <a:off x="6802325" y="7520453"/>
                <a:ext cx="365981" cy="169482"/>
              </a:xfrm>
              <a:custGeom>
                <a:avLst/>
                <a:gdLst>
                  <a:gd name="connsiteX0" fmla="*/ 1700 w 365981"/>
                  <a:gd name="connsiteY0" fmla="*/ 156697 h 169482"/>
                  <a:gd name="connsiteX1" fmla="*/ 268400 w 365981"/>
                  <a:gd name="connsiteY1" fmla="*/ 70972 h 169482"/>
                  <a:gd name="connsiteX2" fmla="*/ 173150 w 365981"/>
                  <a:gd name="connsiteY2" fmla="*/ 121772 h 169482"/>
                  <a:gd name="connsiteX3" fmla="*/ 363650 w 365981"/>
                  <a:gd name="connsiteY3" fmla="*/ 1122 h 169482"/>
                  <a:gd name="connsiteX4" fmla="*/ 284275 w 365981"/>
                  <a:gd name="connsiteY4" fmla="*/ 58272 h 169482"/>
                  <a:gd name="connsiteX5" fmla="*/ 125525 w 365981"/>
                  <a:gd name="connsiteY5" fmla="*/ 169397 h 169482"/>
                  <a:gd name="connsiteX6" fmla="*/ 281100 w 365981"/>
                  <a:gd name="connsiteY6" fmla="*/ 39222 h 169482"/>
                  <a:gd name="connsiteX7" fmla="*/ 223950 w 365981"/>
                  <a:gd name="connsiteY7" fmla="*/ 58272 h 169482"/>
                  <a:gd name="connsiteX8" fmla="*/ 157275 w 365981"/>
                  <a:gd name="connsiteY8" fmla="*/ 96372 h 169482"/>
                  <a:gd name="connsiteX9" fmla="*/ 1700 w 365981"/>
                  <a:gd name="connsiteY9" fmla="*/ 156697 h 16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981" h="169482">
                    <a:moveTo>
                      <a:pt x="1700" y="156697"/>
                    </a:moveTo>
                    <a:cubicBezTo>
                      <a:pt x="20221" y="152464"/>
                      <a:pt x="239825" y="76793"/>
                      <a:pt x="268400" y="70972"/>
                    </a:cubicBezTo>
                    <a:cubicBezTo>
                      <a:pt x="296975" y="65151"/>
                      <a:pt x="157275" y="133414"/>
                      <a:pt x="173150" y="121772"/>
                    </a:cubicBezTo>
                    <a:cubicBezTo>
                      <a:pt x="189025" y="110130"/>
                      <a:pt x="345129" y="11705"/>
                      <a:pt x="363650" y="1122"/>
                    </a:cubicBezTo>
                    <a:cubicBezTo>
                      <a:pt x="382171" y="-9461"/>
                      <a:pt x="284275" y="58272"/>
                      <a:pt x="284275" y="58272"/>
                    </a:cubicBezTo>
                    <a:cubicBezTo>
                      <a:pt x="244588" y="86318"/>
                      <a:pt x="126054" y="172572"/>
                      <a:pt x="125525" y="169397"/>
                    </a:cubicBezTo>
                    <a:cubicBezTo>
                      <a:pt x="124996" y="166222"/>
                      <a:pt x="264696" y="57743"/>
                      <a:pt x="281100" y="39222"/>
                    </a:cubicBezTo>
                    <a:cubicBezTo>
                      <a:pt x="297504" y="20701"/>
                      <a:pt x="244587" y="48747"/>
                      <a:pt x="223950" y="58272"/>
                    </a:cubicBezTo>
                    <a:cubicBezTo>
                      <a:pt x="203313" y="67797"/>
                      <a:pt x="193258" y="78910"/>
                      <a:pt x="157275" y="96372"/>
                    </a:cubicBezTo>
                    <a:cubicBezTo>
                      <a:pt x="121292" y="113834"/>
                      <a:pt x="-16821" y="160930"/>
                      <a:pt x="1700" y="156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 1335">
                <a:extLst>
                  <a:ext uri="{FF2B5EF4-FFF2-40B4-BE49-F238E27FC236}">
                    <a16:creationId xmlns:a16="http://schemas.microsoft.com/office/drawing/2014/main" id="{EB7199B6-636D-E602-C5B3-CD6429F1BCAB}"/>
                  </a:ext>
                </a:extLst>
              </p:cNvPr>
              <p:cNvSpPr/>
              <p:nvPr/>
            </p:nvSpPr>
            <p:spPr>
              <a:xfrm>
                <a:off x="6695762" y="6432090"/>
                <a:ext cx="305159" cy="1235822"/>
              </a:xfrm>
              <a:custGeom>
                <a:avLst/>
                <a:gdLst>
                  <a:gd name="connsiteX0" fmla="*/ 313 w 305159"/>
                  <a:gd name="connsiteY0" fmla="*/ 460 h 1235822"/>
                  <a:gd name="connsiteX1" fmla="*/ 101913 w 305159"/>
                  <a:gd name="connsiteY1" fmla="*/ 171910 h 1235822"/>
                  <a:gd name="connsiteX2" fmla="*/ 95563 w 305159"/>
                  <a:gd name="connsiteY2" fmla="*/ 143335 h 1235822"/>
                  <a:gd name="connsiteX3" fmla="*/ 162238 w 305159"/>
                  <a:gd name="connsiteY3" fmla="*/ 238585 h 1235822"/>
                  <a:gd name="connsiteX4" fmla="*/ 152713 w 305159"/>
                  <a:gd name="connsiteY4" fmla="*/ 219535 h 1235822"/>
                  <a:gd name="connsiteX5" fmla="*/ 238438 w 305159"/>
                  <a:gd name="connsiteY5" fmla="*/ 371935 h 1235822"/>
                  <a:gd name="connsiteX6" fmla="*/ 232088 w 305159"/>
                  <a:gd name="connsiteY6" fmla="*/ 346535 h 1235822"/>
                  <a:gd name="connsiteX7" fmla="*/ 289238 w 305159"/>
                  <a:gd name="connsiteY7" fmla="*/ 559260 h 1235822"/>
                  <a:gd name="connsiteX8" fmla="*/ 286063 w 305159"/>
                  <a:gd name="connsiteY8" fmla="*/ 527510 h 1235822"/>
                  <a:gd name="connsiteX9" fmla="*/ 305113 w 305159"/>
                  <a:gd name="connsiteY9" fmla="*/ 775160 h 1235822"/>
                  <a:gd name="connsiteX10" fmla="*/ 279713 w 305159"/>
                  <a:gd name="connsiteY10" fmla="*/ 978360 h 1235822"/>
                  <a:gd name="connsiteX11" fmla="*/ 260663 w 305159"/>
                  <a:gd name="connsiteY11" fmla="*/ 1092660 h 1235822"/>
                  <a:gd name="connsiteX12" fmla="*/ 181288 w 305159"/>
                  <a:gd name="connsiteY12" fmla="*/ 1235535 h 1235822"/>
                  <a:gd name="connsiteX13" fmla="*/ 267013 w 305159"/>
                  <a:gd name="connsiteY13" fmla="*/ 1121235 h 1235822"/>
                  <a:gd name="connsiteX14" fmla="*/ 257488 w 305159"/>
                  <a:gd name="connsiteY14" fmla="*/ 851360 h 1235822"/>
                  <a:gd name="connsiteX15" fmla="*/ 282888 w 305159"/>
                  <a:gd name="connsiteY15" fmla="*/ 867235 h 1235822"/>
                  <a:gd name="connsiteX16" fmla="*/ 289238 w 305159"/>
                  <a:gd name="connsiteY16" fmla="*/ 689435 h 1235822"/>
                  <a:gd name="connsiteX17" fmla="*/ 174938 w 305159"/>
                  <a:gd name="connsiteY17" fmla="*/ 251285 h 1235822"/>
                  <a:gd name="connsiteX18" fmla="*/ 98738 w 305159"/>
                  <a:gd name="connsiteY18" fmla="*/ 190960 h 1235822"/>
                  <a:gd name="connsiteX19" fmla="*/ 140013 w 305159"/>
                  <a:gd name="connsiteY19" fmla="*/ 232235 h 1235822"/>
                  <a:gd name="connsiteX20" fmla="*/ 313 w 305159"/>
                  <a:gd name="connsiteY20" fmla="*/ 460 h 123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159" h="1235822">
                    <a:moveTo>
                      <a:pt x="313" y="460"/>
                    </a:moveTo>
                    <a:cubicBezTo>
                      <a:pt x="-6037" y="-9594"/>
                      <a:pt x="86038" y="148098"/>
                      <a:pt x="101913" y="171910"/>
                    </a:cubicBezTo>
                    <a:cubicBezTo>
                      <a:pt x="117788" y="195723"/>
                      <a:pt x="85509" y="132223"/>
                      <a:pt x="95563" y="143335"/>
                    </a:cubicBezTo>
                    <a:cubicBezTo>
                      <a:pt x="105617" y="154447"/>
                      <a:pt x="162238" y="238585"/>
                      <a:pt x="162238" y="238585"/>
                    </a:cubicBezTo>
                    <a:cubicBezTo>
                      <a:pt x="171763" y="251285"/>
                      <a:pt x="140013" y="197310"/>
                      <a:pt x="152713" y="219535"/>
                    </a:cubicBezTo>
                    <a:cubicBezTo>
                      <a:pt x="165413" y="241760"/>
                      <a:pt x="225209" y="350768"/>
                      <a:pt x="238438" y="371935"/>
                    </a:cubicBezTo>
                    <a:cubicBezTo>
                      <a:pt x="251667" y="393102"/>
                      <a:pt x="223621" y="315314"/>
                      <a:pt x="232088" y="346535"/>
                    </a:cubicBezTo>
                    <a:cubicBezTo>
                      <a:pt x="240555" y="377756"/>
                      <a:pt x="280242" y="529098"/>
                      <a:pt x="289238" y="559260"/>
                    </a:cubicBezTo>
                    <a:cubicBezTo>
                      <a:pt x="298234" y="589423"/>
                      <a:pt x="283417" y="491527"/>
                      <a:pt x="286063" y="527510"/>
                    </a:cubicBezTo>
                    <a:cubicBezTo>
                      <a:pt x="288709" y="563493"/>
                      <a:pt x="306171" y="700018"/>
                      <a:pt x="305113" y="775160"/>
                    </a:cubicBezTo>
                    <a:cubicBezTo>
                      <a:pt x="304055" y="850302"/>
                      <a:pt x="287121" y="925443"/>
                      <a:pt x="279713" y="978360"/>
                    </a:cubicBezTo>
                    <a:cubicBezTo>
                      <a:pt x="272305" y="1031277"/>
                      <a:pt x="277067" y="1049798"/>
                      <a:pt x="260663" y="1092660"/>
                    </a:cubicBezTo>
                    <a:cubicBezTo>
                      <a:pt x="244259" y="1135523"/>
                      <a:pt x="180230" y="1230773"/>
                      <a:pt x="181288" y="1235535"/>
                    </a:cubicBezTo>
                    <a:cubicBezTo>
                      <a:pt x="182346" y="1240297"/>
                      <a:pt x="254313" y="1185264"/>
                      <a:pt x="267013" y="1121235"/>
                    </a:cubicBezTo>
                    <a:cubicBezTo>
                      <a:pt x="279713" y="1057206"/>
                      <a:pt x="254842" y="893693"/>
                      <a:pt x="257488" y="851360"/>
                    </a:cubicBezTo>
                    <a:cubicBezTo>
                      <a:pt x="260134" y="809027"/>
                      <a:pt x="277596" y="894223"/>
                      <a:pt x="282888" y="867235"/>
                    </a:cubicBezTo>
                    <a:cubicBezTo>
                      <a:pt x="288180" y="840248"/>
                      <a:pt x="307230" y="792093"/>
                      <a:pt x="289238" y="689435"/>
                    </a:cubicBezTo>
                    <a:cubicBezTo>
                      <a:pt x="271246" y="586777"/>
                      <a:pt x="206688" y="334364"/>
                      <a:pt x="174938" y="251285"/>
                    </a:cubicBezTo>
                    <a:cubicBezTo>
                      <a:pt x="143188" y="168206"/>
                      <a:pt x="104559" y="194135"/>
                      <a:pt x="98738" y="190960"/>
                    </a:cubicBezTo>
                    <a:cubicBezTo>
                      <a:pt x="92917" y="187785"/>
                      <a:pt x="152184" y="261868"/>
                      <a:pt x="140013" y="232235"/>
                    </a:cubicBezTo>
                    <a:cubicBezTo>
                      <a:pt x="127842" y="202602"/>
                      <a:pt x="6663" y="10514"/>
                      <a:pt x="313" y="4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 1336">
                <a:extLst>
                  <a:ext uri="{FF2B5EF4-FFF2-40B4-BE49-F238E27FC236}">
                    <a16:creationId xmlns:a16="http://schemas.microsoft.com/office/drawing/2014/main" id="{B86EF47F-2E88-B4C1-1FE1-4AE701B37335}"/>
                  </a:ext>
                </a:extLst>
              </p:cNvPr>
              <p:cNvSpPr/>
              <p:nvPr/>
            </p:nvSpPr>
            <p:spPr>
              <a:xfrm>
                <a:off x="6822541" y="6572382"/>
                <a:ext cx="119704" cy="435536"/>
              </a:xfrm>
              <a:custGeom>
                <a:avLst/>
                <a:gdLst>
                  <a:gd name="connsiteX0" fmla="*/ 534 w 119704"/>
                  <a:gd name="connsiteY0" fmla="*/ 3043 h 435536"/>
                  <a:gd name="connsiteX1" fmla="*/ 118009 w 119704"/>
                  <a:gd name="connsiteY1" fmla="*/ 431668 h 435536"/>
                  <a:gd name="connsiteX2" fmla="*/ 70384 w 119704"/>
                  <a:gd name="connsiteY2" fmla="*/ 215768 h 435536"/>
                  <a:gd name="connsiteX3" fmla="*/ 73559 w 119704"/>
                  <a:gd name="connsiteY3" fmla="*/ 237993 h 435536"/>
                  <a:gd name="connsiteX4" fmla="*/ 534 w 119704"/>
                  <a:gd name="connsiteY4" fmla="*/ 3043 h 43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04" h="435536">
                    <a:moveTo>
                      <a:pt x="534" y="3043"/>
                    </a:moveTo>
                    <a:cubicBezTo>
                      <a:pt x="7942" y="35322"/>
                      <a:pt x="106367" y="396214"/>
                      <a:pt x="118009" y="431668"/>
                    </a:cubicBezTo>
                    <a:cubicBezTo>
                      <a:pt x="129651" y="467122"/>
                      <a:pt x="77792" y="248047"/>
                      <a:pt x="70384" y="215768"/>
                    </a:cubicBezTo>
                    <a:cubicBezTo>
                      <a:pt x="62976" y="183489"/>
                      <a:pt x="82026" y="270801"/>
                      <a:pt x="73559" y="237993"/>
                    </a:cubicBezTo>
                    <a:cubicBezTo>
                      <a:pt x="65092" y="205185"/>
                      <a:pt x="-6874" y="-29236"/>
                      <a:pt x="534" y="30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 1337">
                <a:extLst>
                  <a:ext uri="{FF2B5EF4-FFF2-40B4-BE49-F238E27FC236}">
                    <a16:creationId xmlns:a16="http://schemas.microsoft.com/office/drawing/2014/main" id="{3D68097D-7255-7CD1-10AB-C9750D9897D0}"/>
                  </a:ext>
                </a:extLst>
              </p:cNvPr>
              <p:cNvSpPr/>
              <p:nvPr/>
            </p:nvSpPr>
            <p:spPr>
              <a:xfrm>
                <a:off x="6922509" y="6886776"/>
                <a:ext cx="47116" cy="446084"/>
              </a:xfrm>
              <a:custGeom>
                <a:avLst/>
                <a:gdLst>
                  <a:gd name="connsiteX0" fmla="*/ 30741 w 47116"/>
                  <a:gd name="connsiteY0" fmla="*/ 6149 h 446084"/>
                  <a:gd name="connsiteX1" fmla="*/ 33916 w 47116"/>
                  <a:gd name="connsiteY1" fmla="*/ 336349 h 446084"/>
                  <a:gd name="connsiteX2" fmla="*/ 46616 w 47116"/>
                  <a:gd name="connsiteY2" fmla="*/ 444299 h 446084"/>
                  <a:gd name="connsiteX3" fmla="*/ 40266 w 47116"/>
                  <a:gd name="connsiteY3" fmla="*/ 377624 h 446084"/>
                  <a:gd name="connsiteX4" fmla="*/ 2166 w 47116"/>
                  <a:gd name="connsiteY4" fmla="*/ 69649 h 446084"/>
                  <a:gd name="connsiteX5" fmla="*/ 8516 w 47116"/>
                  <a:gd name="connsiteY5" fmla="*/ 117274 h 446084"/>
                  <a:gd name="connsiteX6" fmla="*/ 30741 w 47116"/>
                  <a:gd name="connsiteY6" fmla="*/ 6149 h 44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16" h="446084">
                    <a:moveTo>
                      <a:pt x="30741" y="6149"/>
                    </a:moveTo>
                    <a:cubicBezTo>
                      <a:pt x="34974" y="42662"/>
                      <a:pt x="31270" y="263324"/>
                      <a:pt x="33916" y="336349"/>
                    </a:cubicBezTo>
                    <a:cubicBezTo>
                      <a:pt x="36562" y="409374"/>
                      <a:pt x="45558" y="437420"/>
                      <a:pt x="46616" y="444299"/>
                    </a:cubicBezTo>
                    <a:cubicBezTo>
                      <a:pt x="47674" y="451178"/>
                      <a:pt x="47674" y="440065"/>
                      <a:pt x="40266" y="377624"/>
                    </a:cubicBezTo>
                    <a:cubicBezTo>
                      <a:pt x="32858" y="315183"/>
                      <a:pt x="7458" y="113041"/>
                      <a:pt x="2166" y="69649"/>
                    </a:cubicBezTo>
                    <a:cubicBezTo>
                      <a:pt x="-3126" y="26257"/>
                      <a:pt x="2166" y="127328"/>
                      <a:pt x="8516" y="117274"/>
                    </a:cubicBezTo>
                    <a:cubicBezTo>
                      <a:pt x="14866" y="107220"/>
                      <a:pt x="26508" y="-30364"/>
                      <a:pt x="30741" y="61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 1338">
                <a:extLst>
                  <a:ext uri="{FF2B5EF4-FFF2-40B4-BE49-F238E27FC236}">
                    <a16:creationId xmlns:a16="http://schemas.microsoft.com/office/drawing/2014/main" id="{8AAE2A48-7A0E-A15D-97F0-EF3B561E5DF2}"/>
                  </a:ext>
                </a:extLst>
              </p:cNvPr>
              <p:cNvSpPr/>
              <p:nvPr/>
            </p:nvSpPr>
            <p:spPr>
              <a:xfrm>
                <a:off x="6718040" y="6914472"/>
                <a:ext cx="241560" cy="728110"/>
              </a:xfrm>
              <a:custGeom>
                <a:avLst/>
                <a:gdLst>
                  <a:gd name="connsiteX0" fmla="*/ 241560 w 241560"/>
                  <a:gd name="connsiteY0" fmla="*/ 678 h 728110"/>
                  <a:gd name="connsiteX1" fmla="*/ 193935 w 241560"/>
                  <a:gd name="connsiteY1" fmla="*/ 311828 h 728110"/>
                  <a:gd name="connsiteX2" fmla="*/ 209810 w 241560"/>
                  <a:gd name="connsiteY2" fmla="*/ 270553 h 728110"/>
                  <a:gd name="connsiteX3" fmla="*/ 206635 w 241560"/>
                  <a:gd name="connsiteY3" fmla="*/ 435653 h 728110"/>
                  <a:gd name="connsiteX4" fmla="*/ 212985 w 241560"/>
                  <a:gd name="connsiteY4" fmla="*/ 365803 h 728110"/>
                  <a:gd name="connsiteX5" fmla="*/ 171710 w 241560"/>
                  <a:gd name="connsiteY5" fmla="*/ 594403 h 728110"/>
                  <a:gd name="connsiteX6" fmla="*/ 168535 w 241560"/>
                  <a:gd name="connsiteY6" fmla="*/ 654728 h 728110"/>
                  <a:gd name="connsiteX7" fmla="*/ 181235 w 241560"/>
                  <a:gd name="connsiteY7" fmla="*/ 619803 h 728110"/>
                  <a:gd name="connsiteX8" fmla="*/ 162185 w 241560"/>
                  <a:gd name="connsiteY8" fmla="*/ 689653 h 728110"/>
                  <a:gd name="connsiteX9" fmla="*/ 98685 w 241560"/>
                  <a:gd name="connsiteY9" fmla="*/ 721403 h 728110"/>
                  <a:gd name="connsiteX10" fmla="*/ 260 w 241560"/>
                  <a:gd name="connsiteY10" fmla="*/ 727753 h 728110"/>
                  <a:gd name="connsiteX11" fmla="*/ 130435 w 241560"/>
                  <a:gd name="connsiteY11" fmla="*/ 715053 h 728110"/>
                  <a:gd name="connsiteX12" fmla="*/ 174885 w 241560"/>
                  <a:gd name="connsiteY12" fmla="*/ 680128 h 728110"/>
                  <a:gd name="connsiteX13" fmla="*/ 193935 w 241560"/>
                  <a:gd name="connsiteY13" fmla="*/ 562653 h 728110"/>
                  <a:gd name="connsiteX14" fmla="*/ 190760 w 241560"/>
                  <a:gd name="connsiteY14" fmla="*/ 610278 h 728110"/>
                  <a:gd name="connsiteX15" fmla="*/ 228860 w 241560"/>
                  <a:gd name="connsiteY15" fmla="*/ 276903 h 728110"/>
                  <a:gd name="connsiteX16" fmla="*/ 209810 w 241560"/>
                  <a:gd name="connsiteY16" fmla="*/ 349928 h 728110"/>
                  <a:gd name="connsiteX17" fmla="*/ 222510 w 241560"/>
                  <a:gd name="connsiteY17" fmla="*/ 235628 h 728110"/>
                  <a:gd name="connsiteX18" fmla="*/ 190760 w 241560"/>
                  <a:gd name="connsiteY18" fmla="*/ 311828 h 728110"/>
                  <a:gd name="connsiteX19" fmla="*/ 203460 w 241560"/>
                  <a:gd name="connsiteY19" fmla="*/ 178478 h 728110"/>
                  <a:gd name="connsiteX20" fmla="*/ 193935 w 241560"/>
                  <a:gd name="connsiteY20" fmla="*/ 226103 h 728110"/>
                  <a:gd name="connsiteX21" fmla="*/ 241560 w 241560"/>
                  <a:gd name="connsiteY21" fmla="*/ 678 h 7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1560" h="728110">
                    <a:moveTo>
                      <a:pt x="241560" y="678"/>
                    </a:moveTo>
                    <a:cubicBezTo>
                      <a:pt x="241560" y="14965"/>
                      <a:pt x="199227" y="266849"/>
                      <a:pt x="193935" y="311828"/>
                    </a:cubicBezTo>
                    <a:cubicBezTo>
                      <a:pt x="188643" y="356807"/>
                      <a:pt x="207693" y="249916"/>
                      <a:pt x="209810" y="270553"/>
                    </a:cubicBezTo>
                    <a:cubicBezTo>
                      <a:pt x="211927" y="291190"/>
                      <a:pt x="206106" y="419778"/>
                      <a:pt x="206635" y="435653"/>
                    </a:cubicBezTo>
                    <a:cubicBezTo>
                      <a:pt x="207164" y="451528"/>
                      <a:pt x="218806" y="339345"/>
                      <a:pt x="212985" y="365803"/>
                    </a:cubicBezTo>
                    <a:cubicBezTo>
                      <a:pt x="207164" y="392261"/>
                      <a:pt x="179118" y="546249"/>
                      <a:pt x="171710" y="594403"/>
                    </a:cubicBezTo>
                    <a:cubicBezTo>
                      <a:pt x="164302" y="642557"/>
                      <a:pt x="166948" y="650495"/>
                      <a:pt x="168535" y="654728"/>
                    </a:cubicBezTo>
                    <a:cubicBezTo>
                      <a:pt x="170122" y="658961"/>
                      <a:pt x="182293" y="613982"/>
                      <a:pt x="181235" y="619803"/>
                    </a:cubicBezTo>
                    <a:cubicBezTo>
                      <a:pt x="180177" y="625624"/>
                      <a:pt x="175943" y="672720"/>
                      <a:pt x="162185" y="689653"/>
                    </a:cubicBezTo>
                    <a:cubicBezTo>
                      <a:pt x="148427" y="706586"/>
                      <a:pt x="125672" y="715053"/>
                      <a:pt x="98685" y="721403"/>
                    </a:cubicBezTo>
                    <a:cubicBezTo>
                      <a:pt x="71698" y="727753"/>
                      <a:pt x="-5031" y="728811"/>
                      <a:pt x="260" y="727753"/>
                    </a:cubicBezTo>
                    <a:cubicBezTo>
                      <a:pt x="5551" y="726695"/>
                      <a:pt x="101331" y="722990"/>
                      <a:pt x="130435" y="715053"/>
                    </a:cubicBezTo>
                    <a:cubicBezTo>
                      <a:pt x="159539" y="707116"/>
                      <a:pt x="164302" y="705528"/>
                      <a:pt x="174885" y="680128"/>
                    </a:cubicBezTo>
                    <a:cubicBezTo>
                      <a:pt x="185468" y="654728"/>
                      <a:pt x="191289" y="574295"/>
                      <a:pt x="193935" y="562653"/>
                    </a:cubicBezTo>
                    <a:cubicBezTo>
                      <a:pt x="196581" y="551011"/>
                      <a:pt x="184939" y="657903"/>
                      <a:pt x="190760" y="610278"/>
                    </a:cubicBezTo>
                    <a:cubicBezTo>
                      <a:pt x="196581" y="562653"/>
                      <a:pt x="225685" y="320295"/>
                      <a:pt x="228860" y="276903"/>
                    </a:cubicBezTo>
                    <a:cubicBezTo>
                      <a:pt x="232035" y="233511"/>
                      <a:pt x="210868" y="356807"/>
                      <a:pt x="209810" y="349928"/>
                    </a:cubicBezTo>
                    <a:cubicBezTo>
                      <a:pt x="208752" y="343049"/>
                      <a:pt x="225685" y="241978"/>
                      <a:pt x="222510" y="235628"/>
                    </a:cubicBezTo>
                    <a:cubicBezTo>
                      <a:pt x="219335" y="229278"/>
                      <a:pt x="193935" y="321353"/>
                      <a:pt x="190760" y="311828"/>
                    </a:cubicBezTo>
                    <a:cubicBezTo>
                      <a:pt x="187585" y="302303"/>
                      <a:pt x="202931" y="192766"/>
                      <a:pt x="203460" y="178478"/>
                    </a:cubicBezTo>
                    <a:cubicBezTo>
                      <a:pt x="203989" y="164191"/>
                      <a:pt x="185468" y="249915"/>
                      <a:pt x="193935" y="226103"/>
                    </a:cubicBezTo>
                    <a:cubicBezTo>
                      <a:pt x="202402" y="202291"/>
                      <a:pt x="241560" y="-13609"/>
                      <a:pt x="241560" y="6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 1339">
                <a:extLst>
                  <a:ext uri="{FF2B5EF4-FFF2-40B4-BE49-F238E27FC236}">
                    <a16:creationId xmlns:a16="http://schemas.microsoft.com/office/drawing/2014/main" id="{87C77056-AD58-CE72-D934-4EE86C3B8D83}"/>
                  </a:ext>
                </a:extLst>
              </p:cNvPr>
              <p:cNvSpPr/>
              <p:nvPr/>
            </p:nvSpPr>
            <p:spPr>
              <a:xfrm>
                <a:off x="6635517" y="6438447"/>
                <a:ext cx="286980" cy="620222"/>
              </a:xfrm>
              <a:custGeom>
                <a:avLst/>
                <a:gdLst>
                  <a:gd name="connsiteX0" fmla="*/ 233 w 286980"/>
                  <a:gd name="connsiteY0" fmla="*/ 453 h 620222"/>
                  <a:gd name="connsiteX1" fmla="*/ 139933 w 286980"/>
                  <a:gd name="connsiteY1" fmla="*/ 194128 h 620222"/>
                  <a:gd name="connsiteX2" fmla="*/ 127233 w 286980"/>
                  <a:gd name="connsiteY2" fmla="*/ 159203 h 620222"/>
                  <a:gd name="connsiteX3" fmla="*/ 200258 w 286980"/>
                  <a:gd name="connsiteY3" fmla="*/ 308428 h 620222"/>
                  <a:gd name="connsiteX4" fmla="*/ 178033 w 286980"/>
                  <a:gd name="connsiteY4" fmla="*/ 260803 h 620222"/>
                  <a:gd name="connsiteX5" fmla="*/ 228833 w 286980"/>
                  <a:gd name="connsiteY5" fmla="*/ 387803 h 620222"/>
                  <a:gd name="connsiteX6" fmla="*/ 209783 w 286980"/>
                  <a:gd name="connsiteY6" fmla="*/ 311603 h 620222"/>
                  <a:gd name="connsiteX7" fmla="*/ 282808 w 286980"/>
                  <a:gd name="connsiteY7" fmla="*/ 610053 h 620222"/>
                  <a:gd name="connsiteX8" fmla="*/ 266933 w 286980"/>
                  <a:gd name="connsiteY8" fmla="*/ 514803 h 620222"/>
                  <a:gd name="connsiteX9" fmla="*/ 174858 w 286980"/>
                  <a:gd name="connsiteY9" fmla="*/ 168728 h 620222"/>
                  <a:gd name="connsiteX10" fmla="*/ 219308 w 286980"/>
                  <a:gd name="connsiteY10" fmla="*/ 378278 h 620222"/>
                  <a:gd name="connsiteX11" fmla="*/ 155808 w 286980"/>
                  <a:gd name="connsiteY11" fmla="*/ 232228 h 620222"/>
                  <a:gd name="connsiteX12" fmla="*/ 133583 w 286980"/>
                  <a:gd name="connsiteY12" fmla="*/ 162378 h 620222"/>
                  <a:gd name="connsiteX13" fmla="*/ 178033 w 286980"/>
                  <a:gd name="connsiteY13" fmla="*/ 257628 h 620222"/>
                  <a:gd name="connsiteX14" fmla="*/ 233 w 286980"/>
                  <a:gd name="connsiteY14" fmla="*/ 453 h 6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980" h="620222">
                    <a:moveTo>
                      <a:pt x="233" y="453"/>
                    </a:moveTo>
                    <a:cubicBezTo>
                      <a:pt x="-6117" y="-10130"/>
                      <a:pt x="118766" y="167670"/>
                      <a:pt x="139933" y="194128"/>
                    </a:cubicBezTo>
                    <a:cubicBezTo>
                      <a:pt x="161100" y="220586"/>
                      <a:pt x="117179" y="140153"/>
                      <a:pt x="127233" y="159203"/>
                    </a:cubicBezTo>
                    <a:cubicBezTo>
                      <a:pt x="137287" y="178253"/>
                      <a:pt x="191791" y="291495"/>
                      <a:pt x="200258" y="308428"/>
                    </a:cubicBezTo>
                    <a:cubicBezTo>
                      <a:pt x="208725" y="325361"/>
                      <a:pt x="173271" y="247574"/>
                      <a:pt x="178033" y="260803"/>
                    </a:cubicBezTo>
                    <a:cubicBezTo>
                      <a:pt x="182795" y="274032"/>
                      <a:pt x="223541" y="379336"/>
                      <a:pt x="228833" y="387803"/>
                    </a:cubicBezTo>
                    <a:cubicBezTo>
                      <a:pt x="234125" y="396270"/>
                      <a:pt x="200787" y="274561"/>
                      <a:pt x="209783" y="311603"/>
                    </a:cubicBezTo>
                    <a:cubicBezTo>
                      <a:pt x="218779" y="348645"/>
                      <a:pt x="273283" y="576186"/>
                      <a:pt x="282808" y="610053"/>
                    </a:cubicBezTo>
                    <a:cubicBezTo>
                      <a:pt x="292333" y="643920"/>
                      <a:pt x="284925" y="588357"/>
                      <a:pt x="266933" y="514803"/>
                    </a:cubicBezTo>
                    <a:cubicBezTo>
                      <a:pt x="248941" y="441249"/>
                      <a:pt x="182796" y="191482"/>
                      <a:pt x="174858" y="168728"/>
                    </a:cubicBezTo>
                    <a:cubicBezTo>
                      <a:pt x="166921" y="145974"/>
                      <a:pt x="222483" y="367695"/>
                      <a:pt x="219308" y="378278"/>
                    </a:cubicBezTo>
                    <a:cubicBezTo>
                      <a:pt x="216133" y="388861"/>
                      <a:pt x="170095" y="268211"/>
                      <a:pt x="155808" y="232228"/>
                    </a:cubicBezTo>
                    <a:cubicBezTo>
                      <a:pt x="141521" y="196245"/>
                      <a:pt x="129879" y="158145"/>
                      <a:pt x="133583" y="162378"/>
                    </a:cubicBezTo>
                    <a:cubicBezTo>
                      <a:pt x="137287" y="166611"/>
                      <a:pt x="196554" y="280382"/>
                      <a:pt x="178033" y="257628"/>
                    </a:cubicBezTo>
                    <a:cubicBezTo>
                      <a:pt x="159512" y="234874"/>
                      <a:pt x="6583" y="11036"/>
                      <a:pt x="233" y="4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 1340">
                <a:extLst>
                  <a:ext uri="{FF2B5EF4-FFF2-40B4-BE49-F238E27FC236}">
                    <a16:creationId xmlns:a16="http://schemas.microsoft.com/office/drawing/2014/main" id="{BC3DFCE3-4945-3FFB-F75E-96FF6D51312D}"/>
                  </a:ext>
                </a:extLst>
              </p:cNvPr>
              <p:cNvSpPr/>
              <p:nvPr/>
            </p:nvSpPr>
            <p:spPr>
              <a:xfrm>
                <a:off x="6453498" y="6384417"/>
                <a:ext cx="239426" cy="746160"/>
              </a:xfrm>
              <a:custGeom>
                <a:avLst/>
                <a:gdLst>
                  <a:gd name="connsiteX0" fmla="*/ 239402 w 239426"/>
                  <a:gd name="connsiteY0" fmla="*/ 508 h 746160"/>
                  <a:gd name="connsiteX1" fmla="*/ 52077 w 239426"/>
                  <a:gd name="connsiteY1" fmla="*/ 197358 h 746160"/>
                  <a:gd name="connsiteX2" fmla="*/ 10802 w 239426"/>
                  <a:gd name="connsiteY2" fmla="*/ 346583 h 746160"/>
                  <a:gd name="connsiteX3" fmla="*/ 7627 w 239426"/>
                  <a:gd name="connsiteY3" fmla="*/ 311658 h 746160"/>
                  <a:gd name="connsiteX4" fmla="*/ 13977 w 239426"/>
                  <a:gd name="connsiteY4" fmla="*/ 654558 h 746160"/>
                  <a:gd name="connsiteX5" fmla="*/ 1277 w 239426"/>
                  <a:gd name="connsiteY5" fmla="*/ 740283 h 746160"/>
                  <a:gd name="connsiteX6" fmla="*/ 7627 w 239426"/>
                  <a:gd name="connsiteY6" fmla="*/ 530733 h 746160"/>
                  <a:gd name="connsiteX7" fmla="*/ 64777 w 239426"/>
                  <a:gd name="connsiteY7" fmla="*/ 152908 h 746160"/>
                  <a:gd name="connsiteX8" fmla="*/ 239402 w 239426"/>
                  <a:gd name="connsiteY8" fmla="*/ 508 h 74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426" h="746160">
                    <a:moveTo>
                      <a:pt x="239402" y="508"/>
                    </a:moveTo>
                    <a:cubicBezTo>
                      <a:pt x="237285" y="7916"/>
                      <a:pt x="90177" y="139679"/>
                      <a:pt x="52077" y="197358"/>
                    </a:cubicBezTo>
                    <a:cubicBezTo>
                      <a:pt x="13977" y="255037"/>
                      <a:pt x="18210" y="327533"/>
                      <a:pt x="10802" y="346583"/>
                    </a:cubicBezTo>
                    <a:cubicBezTo>
                      <a:pt x="3394" y="365633"/>
                      <a:pt x="7098" y="260329"/>
                      <a:pt x="7627" y="311658"/>
                    </a:cubicBezTo>
                    <a:cubicBezTo>
                      <a:pt x="8156" y="362987"/>
                      <a:pt x="15035" y="583121"/>
                      <a:pt x="13977" y="654558"/>
                    </a:cubicBezTo>
                    <a:cubicBezTo>
                      <a:pt x="12919" y="725995"/>
                      <a:pt x="2335" y="760920"/>
                      <a:pt x="1277" y="740283"/>
                    </a:cubicBezTo>
                    <a:cubicBezTo>
                      <a:pt x="219" y="719646"/>
                      <a:pt x="-2956" y="628629"/>
                      <a:pt x="7627" y="530733"/>
                    </a:cubicBezTo>
                    <a:cubicBezTo>
                      <a:pt x="18210" y="432837"/>
                      <a:pt x="23502" y="238104"/>
                      <a:pt x="64777" y="152908"/>
                    </a:cubicBezTo>
                    <a:cubicBezTo>
                      <a:pt x="106052" y="67712"/>
                      <a:pt x="241519" y="-6900"/>
                      <a:pt x="239402" y="5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 1341">
                <a:extLst>
                  <a:ext uri="{FF2B5EF4-FFF2-40B4-BE49-F238E27FC236}">
                    <a16:creationId xmlns:a16="http://schemas.microsoft.com/office/drawing/2014/main" id="{93C8E331-DFB5-9D3F-C310-50824D347913}"/>
                  </a:ext>
                </a:extLst>
              </p:cNvPr>
              <p:cNvSpPr/>
              <p:nvPr/>
            </p:nvSpPr>
            <p:spPr>
              <a:xfrm>
                <a:off x="6426069" y="6337259"/>
                <a:ext cx="250957" cy="754063"/>
              </a:xfrm>
              <a:custGeom>
                <a:avLst/>
                <a:gdLst>
                  <a:gd name="connsiteX0" fmla="*/ 250956 w 250957"/>
                  <a:gd name="connsiteY0" fmla="*/ 41 h 754063"/>
                  <a:gd name="connsiteX1" fmla="*/ 69981 w 250957"/>
                  <a:gd name="connsiteY1" fmla="*/ 215941 h 754063"/>
                  <a:gd name="connsiteX2" fmla="*/ 6481 w 250957"/>
                  <a:gd name="connsiteY2" fmla="*/ 355641 h 754063"/>
                  <a:gd name="connsiteX3" fmla="*/ 25531 w 250957"/>
                  <a:gd name="connsiteY3" fmla="*/ 304841 h 754063"/>
                  <a:gd name="connsiteX4" fmla="*/ 131 w 250957"/>
                  <a:gd name="connsiteY4" fmla="*/ 593766 h 754063"/>
                  <a:gd name="connsiteX5" fmla="*/ 16006 w 250957"/>
                  <a:gd name="connsiteY5" fmla="*/ 498516 h 754063"/>
                  <a:gd name="connsiteX6" fmla="*/ 25531 w 250957"/>
                  <a:gd name="connsiteY6" fmla="*/ 714416 h 754063"/>
                  <a:gd name="connsiteX7" fmla="*/ 16006 w 250957"/>
                  <a:gd name="connsiteY7" fmla="*/ 742991 h 754063"/>
                  <a:gd name="connsiteX8" fmla="*/ 12831 w 250957"/>
                  <a:gd name="connsiteY8" fmla="*/ 587416 h 754063"/>
                  <a:gd name="connsiteX9" fmla="*/ 41406 w 250957"/>
                  <a:gd name="connsiteY9" fmla="*/ 241341 h 754063"/>
                  <a:gd name="connsiteX10" fmla="*/ 31881 w 250957"/>
                  <a:gd name="connsiteY10" fmla="*/ 292141 h 754063"/>
                  <a:gd name="connsiteX11" fmla="*/ 127131 w 250957"/>
                  <a:gd name="connsiteY11" fmla="*/ 117516 h 754063"/>
                  <a:gd name="connsiteX12" fmla="*/ 66806 w 250957"/>
                  <a:gd name="connsiteY12" fmla="*/ 196891 h 754063"/>
                  <a:gd name="connsiteX13" fmla="*/ 250956 w 250957"/>
                  <a:gd name="connsiteY13" fmla="*/ 41 h 75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0957" h="754063">
                    <a:moveTo>
                      <a:pt x="250956" y="41"/>
                    </a:moveTo>
                    <a:cubicBezTo>
                      <a:pt x="251485" y="3216"/>
                      <a:pt x="110727" y="156674"/>
                      <a:pt x="69981" y="215941"/>
                    </a:cubicBezTo>
                    <a:cubicBezTo>
                      <a:pt x="29235" y="275208"/>
                      <a:pt x="13889" y="340824"/>
                      <a:pt x="6481" y="355641"/>
                    </a:cubicBezTo>
                    <a:cubicBezTo>
                      <a:pt x="-927" y="370458"/>
                      <a:pt x="26589" y="265154"/>
                      <a:pt x="25531" y="304841"/>
                    </a:cubicBezTo>
                    <a:cubicBezTo>
                      <a:pt x="24473" y="344528"/>
                      <a:pt x="1718" y="561487"/>
                      <a:pt x="131" y="593766"/>
                    </a:cubicBezTo>
                    <a:cubicBezTo>
                      <a:pt x="-1456" y="626045"/>
                      <a:pt x="11773" y="478408"/>
                      <a:pt x="16006" y="498516"/>
                    </a:cubicBezTo>
                    <a:cubicBezTo>
                      <a:pt x="20239" y="518624"/>
                      <a:pt x="25531" y="673670"/>
                      <a:pt x="25531" y="714416"/>
                    </a:cubicBezTo>
                    <a:cubicBezTo>
                      <a:pt x="25531" y="755162"/>
                      <a:pt x="18123" y="764158"/>
                      <a:pt x="16006" y="742991"/>
                    </a:cubicBezTo>
                    <a:cubicBezTo>
                      <a:pt x="13889" y="721824"/>
                      <a:pt x="8598" y="671024"/>
                      <a:pt x="12831" y="587416"/>
                    </a:cubicBezTo>
                    <a:cubicBezTo>
                      <a:pt x="17064" y="503808"/>
                      <a:pt x="38231" y="290553"/>
                      <a:pt x="41406" y="241341"/>
                    </a:cubicBezTo>
                    <a:cubicBezTo>
                      <a:pt x="44581" y="192129"/>
                      <a:pt x="17594" y="312778"/>
                      <a:pt x="31881" y="292141"/>
                    </a:cubicBezTo>
                    <a:cubicBezTo>
                      <a:pt x="46168" y="271504"/>
                      <a:pt x="121310" y="133391"/>
                      <a:pt x="127131" y="117516"/>
                    </a:cubicBezTo>
                    <a:cubicBezTo>
                      <a:pt x="132952" y="101641"/>
                      <a:pt x="45639" y="215412"/>
                      <a:pt x="66806" y="196891"/>
                    </a:cubicBezTo>
                    <a:cubicBezTo>
                      <a:pt x="87973" y="178370"/>
                      <a:pt x="250427" y="-3134"/>
                      <a:pt x="250956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 1342">
                <a:extLst>
                  <a:ext uri="{FF2B5EF4-FFF2-40B4-BE49-F238E27FC236}">
                    <a16:creationId xmlns:a16="http://schemas.microsoft.com/office/drawing/2014/main" id="{E3A19922-4369-3621-83A2-9D3ED8F8D8F5}"/>
                  </a:ext>
                </a:extLst>
              </p:cNvPr>
              <p:cNvSpPr/>
              <p:nvPr/>
            </p:nvSpPr>
            <p:spPr>
              <a:xfrm>
                <a:off x="6505381" y="6495188"/>
                <a:ext cx="225755" cy="1160127"/>
              </a:xfrm>
              <a:custGeom>
                <a:avLst/>
                <a:gdLst>
                  <a:gd name="connsiteX0" fmla="*/ 136719 w 225755"/>
                  <a:gd name="connsiteY0" fmla="*/ 4037 h 1160127"/>
                  <a:gd name="connsiteX1" fmla="*/ 3369 w 225755"/>
                  <a:gd name="connsiteY1" fmla="*/ 521562 h 1160127"/>
                  <a:gd name="connsiteX2" fmla="*/ 38294 w 225755"/>
                  <a:gd name="connsiteY2" fmla="*/ 439012 h 1160127"/>
                  <a:gd name="connsiteX3" fmla="*/ 19244 w 225755"/>
                  <a:gd name="connsiteY3" fmla="*/ 848587 h 1160127"/>
                  <a:gd name="connsiteX4" fmla="*/ 50994 w 225755"/>
                  <a:gd name="connsiteY4" fmla="*/ 769212 h 1160127"/>
                  <a:gd name="connsiteX5" fmla="*/ 9719 w 225755"/>
                  <a:gd name="connsiteY5" fmla="*/ 947012 h 1160127"/>
                  <a:gd name="connsiteX6" fmla="*/ 28769 w 225755"/>
                  <a:gd name="connsiteY6" fmla="*/ 870812 h 1160127"/>
                  <a:gd name="connsiteX7" fmla="*/ 85919 w 225755"/>
                  <a:gd name="connsiteY7" fmla="*/ 988287 h 1160127"/>
                  <a:gd name="connsiteX8" fmla="*/ 152594 w 225755"/>
                  <a:gd name="connsiteY8" fmla="*/ 1086712 h 1160127"/>
                  <a:gd name="connsiteX9" fmla="*/ 225619 w 225755"/>
                  <a:gd name="connsiteY9" fmla="*/ 1159737 h 1160127"/>
                  <a:gd name="connsiteX10" fmla="*/ 133544 w 225755"/>
                  <a:gd name="connsiteY10" fmla="*/ 1054962 h 1160127"/>
                  <a:gd name="connsiteX11" fmla="*/ 9719 w 225755"/>
                  <a:gd name="connsiteY11" fmla="*/ 896212 h 1160127"/>
                  <a:gd name="connsiteX12" fmla="*/ 19244 w 225755"/>
                  <a:gd name="connsiteY12" fmla="*/ 445362 h 1160127"/>
                  <a:gd name="connsiteX13" fmla="*/ 6544 w 225755"/>
                  <a:gd name="connsiteY13" fmla="*/ 546962 h 1160127"/>
                  <a:gd name="connsiteX14" fmla="*/ 60519 w 225755"/>
                  <a:gd name="connsiteY14" fmla="*/ 99287 h 1160127"/>
                  <a:gd name="connsiteX15" fmla="*/ 60519 w 225755"/>
                  <a:gd name="connsiteY15" fmla="*/ 270737 h 1160127"/>
                  <a:gd name="connsiteX16" fmla="*/ 136719 w 225755"/>
                  <a:gd name="connsiteY16" fmla="*/ 4037 h 11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755" h="1160127">
                    <a:moveTo>
                      <a:pt x="136719" y="4037"/>
                    </a:moveTo>
                    <a:cubicBezTo>
                      <a:pt x="127194" y="45841"/>
                      <a:pt x="19773" y="449066"/>
                      <a:pt x="3369" y="521562"/>
                    </a:cubicBezTo>
                    <a:cubicBezTo>
                      <a:pt x="-13035" y="594058"/>
                      <a:pt x="35648" y="384508"/>
                      <a:pt x="38294" y="439012"/>
                    </a:cubicBezTo>
                    <a:cubicBezTo>
                      <a:pt x="40940" y="493516"/>
                      <a:pt x="17127" y="793554"/>
                      <a:pt x="19244" y="848587"/>
                    </a:cubicBezTo>
                    <a:cubicBezTo>
                      <a:pt x="21361" y="903620"/>
                      <a:pt x="52581" y="752808"/>
                      <a:pt x="50994" y="769212"/>
                    </a:cubicBezTo>
                    <a:cubicBezTo>
                      <a:pt x="49407" y="785616"/>
                      <a:pt x="13423" y="930079"/>
                      <a:pt x="9719" y="947012"/>
                    </a:cubicBezTo>
                    <a:cubicBezTo>
                      <a:pt x="6015" y="963945"/>
                      <a:pt x="16069" y="863933"/>
                      <a:pt x="28769" y="870812"/>
                    </a:cubicBezTo>
                    <a:cubicBezTo>
                      <a:pt x="41469" y="877691"/>
                      <a:pt x="65282" y="952304"/>
                      <a:pt x="85919" y="988287"/>
                    </a:cubicBezTo>
                    <a:cubicBezTo>
                      <a:pt x="106556" y="1024270"/>
                      <a:pt x="129311" y="1058137"/>
                      <a:pt x="152594" y="1086712"/>
                    </a:cubicBezTo>
                    <a:cubicBezTo>
                      <a:pt x="175877" y="1115287"/>
                      <a:pt x="228794" y="1165029"/>
                      <a:pt x="225619" y="1159737"/>
                    </a:cubicBezTo>
                    <a:cubicBezTo>
                      <a:pt x="222444" y="1154445"/>
                      <a:pt x="169527" y="1098883"/>
                      <a:pt x="133544" y="1054962"/>
                    </a:cubicBezTo>
                    <a:cubicBezTo>
                      <a:pt x="97561" y="1011041"/>
                      <a:pt x="28769" y="997812"/>
                      <a:pt x="9719" y="896212"/>
                    </a:cubicBezTo>
                    <a:cubicBezTo>
                      <a:pt x="-9331" y="794612"/>
                      <a:pt x="19773" y="503570"/>
                      <a:pt x="19244" y="445362"/>
                    </a:cubicBezTo>
                    <a:cubicBezTo>
                      <a:pt x="18715" y="387154"/>
                      <a:pt x="-335" y="604641"/>
                      <a:pt x="6544" y="546962"/>
                    </a:cubicBezTo>
                    <a:cubicBezTo>
                      <a:pt x="13423" y="489283"/>
                      <a:pt x="51523" y="145324"/>
                      <a:pt x="60519" y="99287"/>
                    </a:cubicBezTo>
                    <a:cubicBezTo>
                      <a:pt x="69515" y="53250"/>
                      <a:pt x="49936" y="282908"/>
                      <a:pt x="60519" y="270737"/>
                    </a:cubicBezTo>
                    <a:cubicBezTo>
                      <a:pt x="71102" y="258566"/>
                      <a:pt x="146244" y="-37767"/>
                      <a:pt x="136719" y="4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 1343">
                <a:extLst>
                  <a:ext uri="{FF2B5EF4-FFF2-40B4-BE49-F238E27FC236}">
                    <a16:creationId xmlns:a16="http://schemas.microsoft.com/office/drawing/2014/main" id="{3989061A-3F1E-0AD7-9B0B-E521394B12B7}"/>
                  </a:ext>
                </a:extLst>
              </p:cNvPr>
              <p:cNvSpPr/>
              <p:nvPr/>
            </p:nvSpPr>
            <p:spPr>
              <a:xfrm>
                <a:off x="6742992" y="6759562"/>
                <a:ext cx="146814" cy="912622"/>
              </a:xfrm>
              <a:custGeom>
                <a:avLst/>
                <a:gdLst>
                  <a:gd name="connsiteX0" fmla="*/ 146758 w 146814"/>
                  <a:gd name="connsiteY0" fmla="*/ 13 h 912622"/>
                  <a:gd name="connsiteX1" fmla="*/ 57858 w 146814"/>
                  <a:gd name="connsiteY1" fmla="*/ 254013 h 912622"/>
                  <a:gd name="connsiteX2" fmla="*/ 61033 w 146814"/>
                  <a:gd name="connsiteY2" fmla="*/ 247663 h 912622"/>
                  <a:gd name="connsiteX3" fmla="*/ 26108 w 146814"/>
                  <a:gd name="connsiteY3" fmla="*/ 498488 h 912622"/>
                  <a:gd name="connsiteX4" fmla="*/ 54683 w 146814"/>
                  <a:gd name="connsiteY4" fmla="*/ 447688 h 912622"/>
                  <a:gd name="connsiteX5" fmla="*/ 3883 w 146814"/>
                  <a:gd name="connsiteY5" fmla="*/ 727088 h 912622"/>
                  <a:gd name="connsiteX6" fmla="*/ 3883 w 146814"/>
                  <a:gd name="connsiteY6" fmla="*/ 908063 h 912622"/>
                  <a:gd name="connsiteX7" fmla="*/ 7058 w 146814"/>
                  <a:gd name="connsiteY7" fmla="*/ 822338 h 912622"/>
                  <a:gd name="connsiteX8" fmla="*/ 41983 w 146814"/>
                  <a:gd name="connsiteY8" fmla="*/ 447688 h 912622"/>
                  <a:gd name="connsiteX9" fmla="*/ 54683 w 146814"/>
                  <a:gd name="connsiteY9" fmla="*/ 247663 h 912622"/>
                  <a:gd name="connsiteX10" fmla="*/ 41983 w 146814"/>
                  <a:gd name="connsiteY10" fmla="*/ 266713 h 912622"/>
                  <a:gd name="connsiteX11" fmla="*/ 146758 w 146814"/>
                  <a:gd name="connsiteY11" fmla="*/ 13 h 9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14" h="912622">
                    <a:moveTo>
                      <a:pt x="146758" y="13"/>
                    </a:moveTo>
                    <a:cubicBezTo>
                      <a:pt x="149404" y="-2104"/>
                      <a:pt x="57858" y="254013"/>
                      <a:pt x="57858" y="254013"/>
                    </a:cubicBezTo>
                    <a:cubicBezTo>
                      <a:pt x="43570" y="295288"/>
                      <a:pt x="66325" y="206917"/>
                      <a:pt x="61033" y="247663"/>
                    </a:cubicBezTo>
                    <a:cubicBezTo>
                      <a:pt x="55741" y="288409"/>
                      <a:pt x="27166" y="465151"/>
                      <a:pt x="26108" y="498488"/>
                    </a:cubicBezTo>
                    <a:cubicBezTo>
                      <a:pt x="25050" y="531825"/>
                      <a:pt x="58387" y="409588"/>
                      <a:pt x="54683" y="447688"/>
                    </a:cubicBezTo>
                    <a:cubicBezTo>
                      <a:pt x="50979" y="485788"/>
                      <a:pt x="12350" y="650359"/>
                      <a:pt x="3883" y="727088"/>
                    </a:cubicBezTo>
                    <a:cubicBezTo>
                      <a:pt x="-4584" y="803817"/>
                      <a:pt x="3354" y="892188"/>
                      <a:pt x="3883" y="908063"/>
                    </a:cubicBezTo>
                    <a:cubicBezTo>
                      <a:pt x="4412" y="923938"/>
                      <a:pt x="708" y="899067"/>
                      <a:pt x="7058" y="822338"/>
                    </a:cubicBezTo>
                    <a:cubicBezTo>
                      <a:pt x="13408" y="745609"/>
                      <a:pt x="34046" y="543467"/>
                      <a:pt x="41983" y="447688"/>
                    </a:cubicBezTo>
                    <a:cubicBezTo>
                      <a:pt x="49920" y="351909"/>
                      <a:pt x="54683" y="277825"/>
                      <a:pt x="54683" y="247663"/>
                    </a:cubicBezTo>
                    <a:cubicBezTo>
                      <a:pt x="54683" y="217501"/>
                      <a:pt x="30341" y="301109"/>
                      <a:pt x="41983" y="266713"/>
                    </a:cubicBezTo>
                    <a:cubicBezTo>
                      <a:pt x="53625" y="232317"/>
                      <a:pt x="144112" y="2130"/>
                      <a:pt x="146758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 1344">
                <a:extLst>
                  <a:ext uri="{FF2B5EF4-FFF2-40B4-BE49-F238E27FC236}">
                    <a16:creationId xmlns:a16="http://schemas.microsoft.com/office/drawing/2014/main" id="{3333BA94-0E17-8202-FA2E-4E709FEDC41F}"/>
                  </a:ext>
                </a:extLst>
              </p:cNvPr>
              <p:cNvSpPr/>
              <p:nvPr/>
            </p:nvSpPr>
            <p:spPr>
              <a:xfrm>
                <a:off x="6812835" y="6908762"/>
                <a:ext cx="105644" cy="722674"/>
              </a:xfrm>
              <a:custGeom>
                <a:avLst/>
                <a:gdLst>
                  <a:gd name="connsiteX0" fmla="*/ 105490 w 105644"/>
                  <a:gd name="connsiteY0" fmla="*/ 38 h 722674"/>
                  <a:gd name="connsiteX1" fmla="*/ 35640 w 105644"/>
                  <a:gd name="connsiteY1" fmla="*/ 308013 h 722674"/>
                  <a:gd name="connsiteX2" fmla="*/ 48340 w 105644"/>
                  <a:gd name="connsiteY2" fmla="*/ 279438 h 722674"/>
                  <a:gd name="connsiteX3" fmla="*/ 22940 w 105644"/>
                  <a:gd name="connsiteY3" fmla="*/ 539788 h 722674"/>
                  <a:gd name="connsiteX4" fmla="*/ 3890 w 105644"/>
                  <a:gd name="connsiteY4" fmla="*/ 711238 h 722674"/>
                  <a:gd name="connsiteX5" fmla="*/ 3890 w 105644"/>
                  <a:gd name="connsiteY5" fmla="*/ 654088 h 722674"/>
                  <a:gd name="connsiteX6" fmla="*/ 45165 w 105644"/>
                  <a:gd name="connsiteY6" fmla="*/ 231813 h 722674"/>
                  <a:gd name="connsiteX7" fmla="*/ 13415 w 105644"/>
                  <a:gd name="connsiteY7" fmla="*/ 330238 h 722674"/>
                  <a:gd name="connsiteX8" fmla="*/ 105490 w 105644"/>
                  <a:gd name="connsiteY8" fmla="*/ 38 h 72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644" h="722674">
                    <a:moveTo>
                      <a:pt x="105490" y="38"/>
                    </a:moveTo>
                    <a:cubicBezTo>
                      <a:pt x="109194" y="-3666"/>
                      <a:pt x="45165" y="261446"/>
                      <a:pt x="35640" y="308013"/>
                    </a:cubicBezTo>
                    <a:cubicBezTo>
                      <a:pt x="26115" y="354580"/>
                      <a:pt x="50457" y="240809"/>
                      <a:pt x="48340" y="279438"/>
                    </a:cubicBezTo>
                    <a:cubicBezTo>
                      <a:pt x="46223" y="318067"/>
                      <a:pt x="30348" y="467821"/>
                      <a:pt x="22940" y="539788"/>
                    </a:cubicBezTo>
                    <a:cubicBezTo>
                      <a:pt x="15532" y="611755"/>
                      <a:pt x="7065" y="692188"/>
                      <a:pt x="3890" y="711238"/>
                    </a:cubicBezTo>
                    <a:cubicBezTo>
                      <a:pt x="715" y="730288"/>
                      <a:pt x="-2989" y="733992"/>
                      <a:pt x="3890" y="654088"/>
                    </a:cubicBezTo>
                    <a:cubicBezTo>
                      <a:pt x="10769" y="574184"/>
                      <a:pt x="43577" y="285788"/>
                      <a:pt x="45165" y="231813"/>
                    </a:cubicBezTo>
                    <a:cubicBezTo>
                      <a:pt x="46752" y="177838"/>
                      <a:pt x="4948" y="363046"/>
                      <a:pt x="13415" y="330238"/>
                    </a:cubicBezTo>
                    <a:cubicBezTo>
                      <a:pt x="21882" y="297430"/>
                      <a:pt x="101786" y="3742"/>
                      <a:pt x="105490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 1345">
                <a:extLst>
                  <a:ext uri="{FF2B5EF4-FFF2-40B4-BE49-F238E27FC236}">
                    <a16:creationId xmlns:a16="http://schemas.microsoft.com/office/drawing/2014/main" id="{1BB062F1-A929-2590-9AE0-474E1CC768CF}"/>
                  </a:ext>
                </a:extLst>
              </p:cNvPr>
              <p:cNvSpPr/>
              <p:nvPr/>
            </p:nvSpPr>
            <p:spPr>
              <a:xfrm>
                <a:off x="6837533" y="6943637"/>
                <a:ext cx="131623" cy="729191"/>
              </a:xfrm>
              <a:custGeom>
                <a:avLst/>
                <a:gdLst>
                  <a:gd name="connsiteX0" fmla="*/ 131592 w 131623"/>
                  <a:gd name="connsiteY0" fmla="*/ 88 h 729191"/>
                  <a:gd name="connsiteX1" fmla="*/ 58567 w 131623"/>
                  <a:gd name="connsiteY1" fmla="*/ 158838 h 729191"/>
                  <a:gd name="connsiteX2" fmla="*/ 39517 w 131623"/>
                  <a:gd name="connsiteY2" fmla="*/ 292188 h 729191"/>
                  <a:gd name="connsiteX3" fmla="*/ 45867 w 131623"/>
                  <a:gd name="connsiteY3" fmla="*/ 257263 h 729191"/>
                  <a:gd name="connsiteX4" fmla="*/ 4592 w 131623"/>
                  <a:gd name="connsiteY4" fmla="*/ 447763 h 729191"/>
                  <a:gd name="connsiteX5" fmla="*/ 1417 w 131623"/>
                  <a:gd name="connsiteY5" fmla="*/ 723988 h 729191"/>
                  <a:gd name="connsiteX6" fmla="*/ 4592 w 131623"/>
                  <a:gd name="connsiteY6" fmla="*/ 593813 h 729191"/>
                  <a:gd name="connsiteX7" fmla="*/ 49042 w 131623"/>
                  <a:gd name="connsiteY7" fmla="*/ 181063 h 729191"/>
                  <a:gd name="connsiteX8" fmla="*/ 131592 w 131623"/>
                  <a:gd name="connsiteY8" fmla="*/ 88 h 7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23" h="729191">
                    <a:moveTo>
                      <a:pt x="131592" y="88"/>
                    </a:moveTo>
                    <a:cubicBezTo>
                      <a:pt x="133179" y="-3616"/>
                      <a:pt x="73913" y="110155"/>
                      <a:pt x="58567" y="158838"/>
                    </a:cubicBezTo>
                    <a:cubicBezTo>
                      <a:pt x="43221" y="207521"/>
                      <a:pt x="41634" y="275784"/>
                      <a:pt x="39517" y="292188"/>
                    </a:cubicBezTo>
                    <a:cubicBezTo>
                      <a:pt x="37400" y="308592"/>
                      <a:pt x="51688" y="231334"/>
                      <a:pt x="45867" y="257263"/>
                    </a:cubicBezTo>
                    <a:cubicBezTo>
                      <a:pt x="40046" y="283192"/>
                      <a:pt x="12000" y="369975"/>
                      <a:pt x="4592" y="447763"/>
                    </a:cubicBezTo>
                    <a:cubicBezTo>
                      <a:pt x="-2816" y="525551"/>
                      <a:pt x="1417" y="699646"/>
                      <a:pt x="1417" y="723988"/>
                    </a:cubicBezTo>
                    <a:cubicBezTo>
                      <a:pt x="1417" y="748330"/>
                      <a:pt x="-3346" y="684301"/>
                      <a:pt x="4592" y="593813"/>
                    </a:cubicBezTo>
                    <a:cubicBezTo>
                      <a:pt x="12529" y="503326"/>
                      <a:pt x="27875" y="274196"/>
                      <a:pt x="49042" y="181063"/>
                    </a:cubicBezTo>
                    <a:cubicBezTo>
                      <a:pt x="70209" y="87930"/>
                      <a:pt x="130005" y="3792"/>
                      <a:pt x="131592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 1346">
                <a:extLst>
                  <a:ext uri="{FF2B5EF4-FFF2-40B4-BE49-F238E27FC236}">
                    <a16:creationId xmlns:a16="http://schemas.microsoft.com/office/drawing/2014/main" id="{3C1B69C4-339A-C00B-B91A-F94D128FAF73}"/>
                  </a:ext>
                </a:extLst>
              </p:cNvPr>
              <p:cNvSpPr/>
              <p:nvPr/>
            </p:nvSpPr>
            <p:spPr>
              <a:xfrm>
                <a:off x="6696073" y="7536026"/>
                <a:ext cx="376719" cy="145343"/>
              </a:xfrm>
              <a:custGeom>
                <a:avLst/>
                <a:gdLst>
                  <a:gd name="connsiteX0" fmla="*/ 371477 w 376719"/>
                  <a:gd name="connsiteY0" fmla="*/ 1424 h 145343"/>
                  <a:gd name="connsiteX1" fmla="*/ 257177 w 376719"/>
                  <a:gd name="connsiteY1" fmla="*/ 58574 h 145343"/>
                  <a:gd name="connsiteX2" fmla="*/ 177802 w 376719"/>
                  <a:gd name="connsiteY2" fmla="*/ 99849 h 145343"/>
                  <a:gd name="connsiteX3" fmla="*/ 241302 w 376719"/>
                  <a:gd name="connsiteY3" fmla="*/ 99849 h 145343"/>
                  <a:gd name="connsiteX4" fmla="*/ 139702 w 376719"/>
                  <a:gd name="connsiteY4" fmla="*/ 131599 h 145343"/>
                  <a:gd name="connsiteX5" fmla="*/ 2 w 376719"/>
                  <a:gd name="connsiteY5" fmla="*/ 144299 h 145343"/>
                  <a:gd name="connsiteX6" fmla="*/ 142877 w 376719"/>
                  <a:gd name="connsiteY6" fmla="*/ 106199 h 145343"/>
                  <a:gd name="connsiteX7" fmla="*/ 73027 w 376719"/>
                  <a:gd name="connsiteY7" fmla="*/ 122074 h 145343"/>
                  <a:gd name="connsiteX8" fmla="*/ 371477 w 376719"/>
                  <a:gd name="connsiteY8" fmla="*/ 1424 h 14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19" h="145343">
                    <a:moveTo>
                      <a:pt x="371477" y="1424"/>
                    </a:moveTo>
                    <a:cubicBezTo>
                      <a:pt x="402169" y="-9159"/>
                      <a:pt x="289456" y="42170"/>
                      <a:pt x="257177" y="58574"/>
                    </a:cubicBezTo>
                    <a:cubicBezTo>
                      <a:pt x="224898" y="74978"/>
                      <a:pt x="180448" y="92970"/>
                      <a:pt x="177802" y="99849"/>
                    </a:cubicBezTo>
                    <a:cubicBezTo>
                      <a:pt x="175156" y="106728"/>
                      <a:pt x="247652" y="94557"/>
                      <a:pt x="241302" y="99849"/>
                    </a:cubicBezTo>
                    <a:cubicBezTo>
                      <a:pt x="234952" y="105141"/>
                      <a:pt x="179919" y="124191"/>
                      <a:pt x="139702" y="131599"/>
                    </a:cubicBezTo>
                    <a:cubicBezTo>
                      <a:pt x="99485" y="139007"/>
                      <a:pt x="-527" y="148532"/>
                      <a:pt x="2" y="144299"/>
                    </a:cubicBezTo>
                    <a:cubicBezTo>
                      <a:pt x="531" y="140066"/>
                      <a:pt x="130706" y="109903"/>
                      <a:pt x="142877" y="106199"/>
                    </a:cubicBezTo>
                    <a:cubicBezTo>
                      <a:pt x="155048" y="102495"/>
                      <a:pt x="34927" y="137420"/>
                      <a:pt x="73027" y="122074"/>
                    </a:cubicBezTo>
                    <a:lnTo>
                      <a:pt x="371477" y="14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 1347">
                <a:extLst>
                  <a:ext uri="{FF2B5EF4-FFF2-40B4-BE49-F238E27FC236}">
                    <a16:creationId xmlns:a16="http://schemas.microsoft.com/office/drawing/2014/main" id="{D86710B1-046F-4918-C7EC-0DACD2353F97}"/>
                  </a:ext>
                </a:extLst>
              </p:cNvPr>
              <p:cNvSpPr/>
              <p:nvPr/>
            </p:nvSpPr>
            <p:spPr>
              <a:xfrm>
                <a:off x="6226414" y="6787725"/>
                <a:ext cx="519377" cy="907590"/>
              </a:xfrm>
              <a:custGeom>
                <a:avLst/>
                <a:gdLst>
                  <a:gd name="connsiteX0" fmla="*/ 31511 w 519377"/>
                  <a:gd name="connsiteY0" fmla="*/ 425 h 907590"/>
                  <a:gd name="connsiteX1" fmla="*/ 72786 w 519377"/>
                  <a:gd name="connsiteY1" fmla="*/ 305225 h 907590"/>
                  <a:gd name="connsiteX2" fmla="*/ 82311 w 519377"/>
                  <a:gd name="connsiteY2" fmla="*/ 333800 h 907590"/>
                  <a:gd name="connsiteX3" fmla="*/ 72786 w 519377"/>
                  <a:gd name="connsiteY3" fmla="*/ 314750 h 907590"/>
                  <a:gd name="connsiteX4" fmla="*/ 177561 w 519377"/>
                  <a:gd name="connsiteY4" fmla="*/ 517950 h 907590"/>
                  <a:gd name="connsiteX5" fmla="*/ 164861 w 519377"/>
                  <a:gd name="connsiteY5" fmla="*/ 502075 h 907590"/>
                  <a:gd name="connsiteX6" fmla="*/ 291861 w 519377"/>
                  <a:gd name="connsiteY6" fmla="*/ 692575 h 907590"/>
                  <a:gd name="connsiteX7" fmla="*/ 266461 w 519377"/>
                  <a:gd name="connsiteY7" fmla="*/ 660825 h 907590"/>
                  <a:gd name="connsiteX8" fmla="*/ 514111 w 519377"/>
                  <a:gd name="connsiteY8" fmla="*/ 898950 h 907590"/>
                  <a:gd name="connsiteX9" fmla="*/ 406161 w 519377"/>
                  <a:gd name="connsiteY9" fmla="*/ 810050 h 907590"/>
                  <a:gd name="connsiteX10" fmla="*/ 69611 w 519377"/>
                  <a:gd name="connsiteY10" fmla="*/ 387775 h 907590"/>
                  <a:gd name="connsiteX11" fmla="*/ 110886 w 519377"/>
                  <a:gd name="connsiteY11" fmla="*/ 438575 h 907590"/>
                  <a:gd name="connsiteX12" fmla="*/ 6111 w 519377"/>
                  <a:gd name="connsiteY12" fmla="*/ 111550 h 907590"/>
                  <a:gd name="connsiteX13" fmla="*/ 12461 w 519377"/>
                  <a:gd name="connsiteY13" fmla="*/ 235375 h 907590"/>
                  <a:gd name="connsiteX14" fmla="*/ 31511 w 519377"/>
                  <a:gd name="connsiteY14" fmla="*/ 425 h 9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9377" h="907590">
                    <a:moveTo>
                      <a:pt x="31511" y="425"/>
                    </a:moveTo>
                    <a:cubicBezTo>
                      <a:pt x="41565" y="12067"/>
                      <a:pt x="64319" y="249663"/>
                      <a:pt x="72786" y="305225"/>
                    </a:cubicBezTo>
                    <a:cubicBezTo>
                      <a:pt x="81253" y="360788"/>
                      <a:pt x="82311" y="333800"/>
                      <a:pt x="82311" y="333800"/>
                    </a:cubicBezTo>
                    <a:cubicBezTo>
                      <a:pt x="82311" y="335387"/>
                      <a:pt x="72786" y="314750"/>
                      <a:pt x="72786" y="314750"/>
                    </a:cubicBezTo>
                    <a:cubicBezTo>
                      <a:pt x="88661" y="345442"/>
                      <a:pt x="162215" y="486729"/>
                      <a:pt x="177561" y="517950"/>
                    </a:cubicBezTo>
                    <a:cubicBezTo>
                      <a:pt x="192907" y="549171"/>
                      <a:pt x="145811" y="472971"/>
                      <a:pt x="164861" y="502075"/>
                    </a:cubicBezTo>
                    <a:cubicBezTo>
                      <a:pt x="183911" y="531179"/>
                      <a:pt x="274928" y="666117"/>
                      <a:pt x="291861" y="692575"/>
                    </a:cubicBezTo>
                    <a:cubicBezTo>
                      <a:pt x="308794" y="719033"/>
                      <a:pt x="229419" y="626429"/>
                      <a:pt x="266461" y="660825"/>
                    </a:cubicBezTo>
                    <a:cubicBezTo>
                      <a:pt x="303503" y="695221"/>
                      <a:pt x="490828" y="874079"/>
                      <a:pt x="514111" y="898950"/>
                    </a:cubicBezTo>
                    <a:cubicBezTo>
                      <a:pt x="537394" y="923821"/>
                      <a:pt x="480244" y="895246"/>
                      <a:pt x="406161" y="810050"/>
                    </a:cubicBezTo>
                    <a:cubicBezTo>
                      <a:pt x="332078" y="724854"/>
                      <a:pt x="118823" y="449687"/>
                      <a:pt x="69611" y="387775"/>
                    </a:cubicBezTo>
                    <a:cubicBezTo>
                      <a:pt x="20399" y="325863"/>
                      <a:pt x="121469" y="484612"/>
                      <a:pt x="110886" y="438575"/>
                    </a:cubicBezTo>
                    <a:cubicBezTo>
                      <a:pt x="100303" y="392538"/>
                      <a:pt x="22515" y="145417"/>
                      <a:pt x="6111" y="111550"/>
                    </a:cubicBezTo>
                    <a:cubicBezTo>
                      <a:pt x="-10293" y="77683"/>
                      <a:pt x="11403" y="251250"/>
                      <a:pt x="12461" y="235375"/>
                    </a:cubicBezTo>
                    <a:cubicBezTo>
                      <a:pt x="13519" y="219500"/>
                      <a:pt x="21457" y="-11217"/>
                      <a:pt x="31511" y="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 1348">
                <a:extLst>
                  <a:ext uri="{FF2B5EF4-FFF2-40B4-BE49-F238E27FC236}">
                    <a16:creationId xmlns:a16="http://schemas.microsoft.com/office/drawing/2014/main" id="{7835B3D2-1D5D-D8C2-F14C-72460989ACFD}"/>
                  </a:ext>
                </a:extLst>
              </p:cNvPr>
              <p:cNvSpPr/>
              <p:nvPr/>
            </p:nvSpPr>
            <p:spPr>
              <a:xfrm>
                <a:off x="6268988" y="6389958"/>
                <a:ext cx="380593" cy="750805"/>
              </a:xfrm>
              <a:custGeom>
                <a:avLst/>
                <a:gdLst>
                  <a:gd name="connsiteX0" fmla="*/ 376287 w 380593"/>
                  <a:gd name="connsiteY0" fmla="*/ 4492 h 750805"/>
                  <a:gd name="connsiteX1" fmla="*/ 201662 w 380593"/>
                  <a:gd name="connsiteY1" fmla="*/ 93392 h 750805"/>
                  <a:gd name="connsiteX2" fmla="*/ 115937 w 380593"/>
                  <a:gd name="connsiteY2" fmla="*/ 175942 h 750805"/>
                  <a:gd name="connsiteX3" fmla="*/ 160387 w 380593"/>
                  <a:gd name="connsiteY3" fmla="*/ 125142 h 750805"/>
                  <a:gd name="connsiteX4" fmla="*/ 93712 w 380593"/>
                  <a:gd name="connsiteY4" fmla="*/ 271192 h 750805"/>
                  <a:gd name="connsiteX5" fmla="*/ 103237 w 380593"/>
                  <a:gd name="connsiteY5" fmla="*/ 229917 h 750805"/>
                  <a:gd name="connsiteX6" fmla="*/ 90537 w 380593"/>
                  <a:gd name="connsiteY6" fmla="*/ 356917 h 750805"/>
                  <a:gd name="connsiteX7" fmla="*/ 109587 w 380593"/>
                  <a:gd name="connsiteY7" fmla="*/ 487092 h 750805"/>
                  <a:gd name="connsiteX8" fmla="*/ 100062 w 380593"/>
                  <a:gd name="connsiteY8" fmla="*/ 414067 h 750805"/>
                  <a:gd name="connsiteX9" fmla="*/ 163562 w 380593"/>
                  <a:gd name="connsiteY9" fmla="*/ 725217 h 750805"/>
                  <a:gd name="connsiteX10" fmla="*/ 154037 w 380593"/>
                  <a:gd name="connsiteY10" fmla="*/ 677592 h 750805"/>
                  <a:gd name="connsiteX11" fmla="*/ 74662 w 380593"/>
                  <a:gd name="connsiteY11" fmla="*/ 239442 h 750805"/>
                  <a:gd name="connsiteX12" fmla="*/ 138162 w 380593"/>
                  <a:gd name="connsiteY12" fmla="*/ 156892 h 750805"/>
                  <a:gd name="connsiteX13" fmla="*/ 4812 w 380593"/>
                  <a:gd name="connsiteY13" fmla="*/ 242617 h 750805"/>
                  <a:gd name="connsiteX14" fmla="*/ 376287 w 380593"/>
                  <a:gd name="connsiteY14" fmla="*/ 4492 h 7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593" h="750805">
                    <a:moveTo>
                      <a:pt x="376287" y="4492"/>
                    </a:moveTo>
                    <a:cubicBezTo>
                      <a:pt x="409095" y="-20379"/>
                      <a:pt x="245054" y="64817"/>
                      <a:pt x="201662" y="93392"/>
                    </a:cubicBezTo>
                    <a:cubicBezTo>
                      <a:pt x="158270" y="121967"/>
                      <a:pt x="122816" y="170650"/>
                      <a:pt x="115937" y="175942"/>
                    </a:cubicBezTo>
                    <a:cubicBezTo>
                      <a:pt x="109058" y="181234"/>
                      <a:pt x="164091" y="109267"/>
                      <a:pt x="160387" y="125142"/>
                    </a:cubicBezTo>
                    <a:cubicBezTo>
                      <a:pt x="156683" y="141017"/>
                      <a:pt x="103237" y="253730"/>
                      <a:pt x="93712" y="271192"/>
                    </a:cubicBezTo>
                    <a:cubicBezTo>
                      <a:pt x="84187" y="288655"/>
                      <a:pt x="103766" y="215630"/>
                      <a:pt x="103237" y="229917"/>
                    </a:cubicBezTo>
                    <a:cubicBezTo>
                      <a:pt x="102708" y="244205"/>
                      <a:pt x="89479" y="314055"/>
                      <a:pt x="90537" y="356917"/>
                    </a:cubicBezTo>
                    <a:cubicBezTo>
                      <a:pt x="91595" y="399779"/>
                      <a:pt x="107999" y="477567"/>
                      <a:pt x="109587" y="487092"/>
                    </a:cubicBezTo>
                    <a:cubicBezTo>
                      <a:pt x="111174" y="496617"/>
                      <a:pt x="91066" y="374380"/>
                      <a:pt x="100062" y="414067"/>
                    </a:cubicBezTo>
                    <a:cubicBezTo>
                      <a:pt x="109058" y="453754"/>
                      <a:pt x="154566" y="681296"/>
                      <a:pt x="163562" y="725217"/>
                    </a:cubicBezTo>
                    <a:cubicBezTo>
                      <a:pt x="172558" y="769138"/>
                      <a:pt x="168854" y="758555"/>
                      <a:pt x="154037" y="677592"/>
                    </a:cubicBezTo>
                    <a:cubicBezTo>
                      <a:pt x="139220" y="596630"/>
                      <a:pt x="77308" y="326225"/>
                      <a:pt x="74662" y="239442"/>
                    </a:cubicBezTo>
                    <a:cubicBezTo>
                      <a:pt x="72016" y="152659"/>
                      <a:pt x="149804" y="156363"/>
                      <a:pt x="138162" y="156892"/>
                    </a:cubicBezTo>
                    <a:cubicBezTo>
                      <a:pt x="126520" y="157421"/>
                      <a:pt x="-29055" y="266959"/>
                      <a:pt x="4812" y="242617"/>
                    </a:cubicBezTo>
                    <a:cubicBezTo>
                      <a:pt x="38679" y="218275"/>
                      <a:pt x="343479" y="29363"/>
                      <a:pt x="376287" y="44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 1349">
                <a:extLst>
                  <a:ext uri="{FF2B5EF4-FFF2-40B4-BE49-F238E27FC236}">
                    <a16:creationId xmlns:a16="http://schemas.microsoft.com/office/drawing/2014/main" id="{A3A15550-5BF0-68BB-BE96-4936C9FE28C9}"/>
                  </a:ext>
                </a:extLst>
              </p:cNvPr>
              <p:cNvSpPr/>
              <p:nvPr/>
            </p:nvSpPr>
            <p:spPr>
              <a:xfrm>
                <a:off x="6309486" y="6296019"/>
                <a:ext cx="405639" cy="213951"/>
              </a:xfrm>
              <a:custGeom>
                <a:avLst/>
                <a:gdLst>
                  <a:gd name="connsiteX0" fmla="*/ 2414 w 405639"/>
                  <a:gd name="connsiteY0" fmla="*/ 212731 h 213951"/>
                  <a:gd name="connsiteX1" fmla="*/ 199264 w 405639"/>
                  <a:gd name="connsiteY1" fmla="*/ 66681 h 213951"/>
                  <a:gd name="connsiteX2" fmla="*/ 116714 w 405639"/>
                  <a:gd name="connsiteY2" fmla="*/ 114306 h 213951"/>
                  <a:gd name="connsiteX3" fmla="*/ 250064 w 405639"/>
                  <a:gd name="connsiteY3" fmla="*/ 44456 h 213951"/>
                  <a:gd name="connsiteX4" fmla="*/ 405639 w 405639"/>
                  <a:gd name="connsiteY4" fmla="*/ 6 h 213951"/>
                  <a:gd name="connsiteX5" fmla="*/ 237364 w 405639"/>
                  <a:gd name="connsiteY5" fmla="*/ 41281 h 213951"/>
                  <a:gd name="connsiteX6" fmla="*/ 132589 w 405639"/>
                  <a:gd name="connsiteY6" fmla="*/ 50806 h 213951"/>
                  <a:gd name="connsiteX7" fmla="*/ 199264 w 405639"/>
                  <a:gd name="connsiteY7" fmla="*/ 41281 h 213951"/>
                  <a:gd name="connsiteX8" fmla="*/ 50039 w 405639"/>
                  <a:gd name="connsiteY8" fmla="*/ 127006 h 213951"/>
                  <a:gd name="connsiteX9" fmla="*/ 145289 w 405639"/>
                  <a:gd name="connsiteY9" fmla="*/ 104781 h 213951"/>
                  <a:gd name="connsiteX10" fmla="*/ 91314 w 405639"/>
                  <a:gd name="connsiteY10" fmla="*/ 136531 h 213951"/>
                  <a:gd name="connsiteX11" fmla="*/ 2414 w 405639"/>
                  <a:gd name="connsiteY11" fmla="*/ 212731 h 21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639" h="213951">
                    <a:moveTo>
                      <a:pt x="2414" y="212731"/>
                    </a:moveTo>
                    <a:cubicBezTo>
                      <a:pt x="20406" y="201089"/>
                      <a:pt x="180214" y="83085"/>
                      <a:pt x="199264" y="66681"/>
                    </a:cubicBezTo>
                    <a:cubicBezTo>
                      <a:pt x="218314" y="50277"/>
                      <a:pt x="108247" y="118010"/>
                      <a:pt x="116714" y="114306"/>
                    </a:cubicBezTo>
                    <a:cubicBezTo>
                      <a:pt x="125181" y="110602"/>
                      <a:pt x="201910" y="63506"/>
                      <a:pt x="250064" y="44456"/>
                    </a:cubicBezTo>
                    <a:cubicBezTo>
                      <a:pt x="298218" y="25406"/>
                      <a:pt x="405639" y="6"/>
                      <a:pt x="405639" y="6"/>
                    </a:cubicBezTo>
                    <a:cubicBezTo>
                      <a:pt x="403522" y="-523"/>
                      <a:pt x="282872" y="32814"/>
                      <a:pt x="237364" y="41281"/>
                    </a:cubicBezTo>
                    <a:cubicBezTo>
                      <a:pt x="191856" y="49748"/>
                      <a:pt x="138939" y="50806"/>
                      <a:pt x="132589" y="50806"/>
                    </a:cubicBezTo>
                    <a:cubicBezTo>
                      <a:pt x="126239" y="50806"/>
                      <a:pt x="213022" y="28581"/>
                      <a:pt x="199264" y="41281"/>
                    </a:cubicBezTo>
                    <a:cubicBezTo>
                      <a:pt x="185506" y="53981"/>
                      <a:pt x="59035" y="116423"/>
                      <a:pt x="50039" y="127006"/>
                    </a:cubicBezTo>
                    <a:cubicBezTo>
                      <a:pt x="41043" y="137589"/>
                      <a:pt x="138410" y="103194"/>
                      <a:pt x="145289" y="104781"/>
                    </a:cubicBezTo>
                    <a:cubicBezTo>
                      <a:pt x="152168" y="106368"/>
                      <a:pt x="110364" y="123831"/>
                      <a:pt x="91314" y="136531"/>
                    </a:cubicBezTo>
                    <a:cubicBezTo>
                      <a:pt x="72264" y="149231"/>
                      <a:pt x="-15578" y="224373"/>
                      <a:pt x="2414" y="2127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 1350">
                <a:extLst>
                  <a:ext uri="{FF2B5EF4-FFF2-40B4-BE49-F238E27FC236}">
                    <a16:creationId xmlns:a16="http://schemas.microsoft.com/office/drawing/2014/main" id="{5DC78310-30B6-8B19-A31B-A3E66DE05654}"/>
                  </a:ext>
                </a:extLst>
              </p:cNvPr>
              <p:cNvSpPr/>
              <p:nvPr/>
            </p:nvSpPr>
            <p:spPr>
              <a:xfrm>
                <a:off x="6338065" y="6372038"/>
                <a:ext cx="206033" cy="798291"/>
              </a:xfrm>
              <a:custGeom>
                <a:avLst/>
                <a:gdLst>
                  <a:gd name="connsiteX0" fmla="*/ 205610 w 206033"/>
                  <a:gd name="connsiteY0" fmla="*/ 187 h 798291"/>
                  <a:gd name="connsiteX1" fmla="*/ 107185 w 206033"/>
                  <a:gd name="connsiteY1" fmla="*/ 181162 h 798291"/>
                  <a:gd name="connsiteX2" fmla="*/ 46860 w 206033"/>
                  <a:gd name="connsiteY2" fmla="*/ 333562 h 798291"/>
                  <a:gd name="connsiteX3" fmla="*/ 46860 w 206033"/>
                  <a:gd name="connsiteY3" fmla="*/ 311337 h 798291"/>
                  <a:gd name="connsiteX4" fmla="*/ 59560 w 206033"/>
                  <a:gd name="connsiteY4" fmla="*/ 505012 h 798291"/>
                  <a:gd name="connsiteX5" fmla="*/ 53210 w 206033"/>
                  <a:gd name="connsiteY5" fmla="*/ 447862 h 798291"/>
                  <a:gd name="connsiteX6" fmla="*/ 145285 w 206033"/>
                  <a:gd name="connsiteY6" fmla="*/ 787587 h 798291"/>
                  <a:gd name="connsiteX7" fmla="*/ 97660 w 206033"/>
                  <a:gd name="connsiteY7" fmla="*/ 676462 h 798291"/>
                  <a:gd name="connsiteX8" fmla="*/ 11935 w 206033"/>
                  <a:gd name="connsiteY8" fmla="*/ 311337 h 798291"/>
                  <a:gd name="connsiteX9" fmla="*/ 11935 w 206033"/>
                  <a:gd name="connsiteY9" fmla="*/ 381187 h 798291"/>
                  <a:gd name="connsiteX10" fmla="*/ 116710 w 206033"/>
                  <a:gd name="connsiteY10" fmla="*/ 120837 h 798291"/>
                  <a:gd name="connsiteX11" fmla="*/ 65910 w 206033"/>
                  <a:gd name="connsiteY11" fmla="*/ 216087 h 798291"/>
                  <a:gd name="connsiteX12" fmla="*/ 205610 w 206033"/>
                  <a:gd name="connsiteY12" fmla="*/ 187 h 79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033" h="798291">
                    <a:moveTo>
                      <a:pt x="205610" y="187"/>
                    </a:moveTo>
                    <a:cubicBezTo>
                      <a:pt x="212489" y="-5634"/>
                      <a:pt x="133643" y="125600"/>
                      <a:pt x="107185" y="181162"/>
                    </a:cubicBezTo>
                    <a:cubicBezTo>
                      <a:pt x="80727" y="236724"/>
                      <a:pt x="56914" y="311866"/>
                      <a:pt x="46860" y="333562"/>
                    </a:cubicBezTo>
                    <a:cubicBezTo>
                      <a:pt x="36806" y="355258"/>
                      <a:pt x="44743" y="282762"/>
                      <a:pt x="46860" y="311337"/>
                    </a:cubicBezTo>
                    <a:cubicBezTo>
                      <a:pt x="48977" y="339912"/>
                      <a:pt x="58502" y="482258"/>
                      <a:pt x="59560" y="505012"/>
                    </a:cubicBezTo>
                    <a:cubicBezTo>
                      <a:pt x="60618" y="527766"/>
                      <a:pt x="38923" y="400766"/>
                      <a:pt x="53210" y="447862"/>
                    </a:cubicBezTo>
                    <a:cubicBezTo>
                      <a:pt x="67497" y="494958"/>
                      <a:pt x="137877" y="749487"/>
                      <a:pt x="145285" y="787587"/>
                    </a:cubicBezTo>
                    <a:cubicBezTo>
                      <a:pt x="152693" y="825687"/>
                      <a:pt x="119885" y="755837"/>
                      <a:pt x="97660" y="676462"/>
                    </a:cubicBezTo>
                    <a:cubicBezTo>
                      <a:pt x="75435" y="597087"/>
                      <a:pt x="26222" y="360550"/>
                      <a:pt x="11935" y="311337"/>
                    </a:cubicBezTo>
                    <a:cubicBezTo>
                      <a:pt x="-2353" y="262125"/>
                      <a:pt x="-5527" y="412937"/>
                      <a:pt x="11935" y="381187"/>
                    </a:cubicBezTo>
                    <a:cubicBezTo>
                      <a:pt x="29397" y="349437"/>
                      <a:pt x="107714" y="148354"/>
                      <a:pt x="116710" y="120837"/>
                    </a:cubicBezTo>
                    <a:cubicBezTo>
                      <a:pt x="125706" y="93320"/>
                      <a:pt x="52152" y="231433"/>
                      <a:pt x="65910" y="216087"/>
                    </a:cubicBezTo>
                    <a:cubicBezTo>
                      <a:pt x="79668" y="200741"/>
                      <a:pt x="198731" y="6008"/>
                      <a:pt x="205610" y="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 1351">
                <a:extLst>
                  <a:ext uri="{FF2B5EF4-FFF2-40B4-BE49-F238E27FC236}">
                    <a16:creationId xmlns:a16="http://schemas.microsoft.com/office/drawing/2014/main" id="{A2848C07-AD8F-13C3-F82C-F217F3C16B43}"/>
                  </a:ext>
                </a:extLst>
              </p:cNvPr>
              <p:cNvSpPr/>
              <p:nvPr/>
            </p:nvSpPr>
            <p:spPr>
              <a:xfrm>
                <a:off x="6289453" y="6619818"/>
                <a:ext cx="233209" cy="846145"/>
              </a:xfrm>
              <a:custGeom>
                <a:avLst/>
                <a:gdLst>
                  <a:gd name="connsiteX0" fmla="*/ 16097 w 233209"/>
                  <a:gd name="connsiteY0" fmla="*/ 57 h 846145"/>
                  <a:gd name="connsiteX1" fmla="*/ 222 w 233209"/>
                  <a:gd name="connsiteY1" fmla="*/ 336607 h 846145"/>
                  <a:gd name="connsiteX2" fmla="*/ 9747 w 233209"/>
                  <a:gd name="connsiteY2" fmla="*/ 279457 h 846145"/>
                  <a:gd name="connsiteX3" fmla="*/ 47847 w 233209"/>
                  <a:gd name="connsiteY3" fmla="*/ 527107 h 846145"/>
                  <a:gd name="connsiteX4" fmla="*/ 51022 w 233209"/>
                  <a:gd name="connsiteY4" fmla="*/ 485832 h 846145"/>
                  <a:gd name="connsiteX5" fmla="*/ 171672 w 233209"/>
                  <a:gd name="connsiteY5" fmla="*/ 717607 h 846145"/>
                  <a:gd name="connsiteX6" fmla="*/ 231997 w 233209"/>
                  <a:gd name="connsiteY6" fmla="*/ 844607 h 846145"/>
                  <a:gd name="connsiteX7" fmla="*/ 200247 w 233209"/>
                  <a:gd name="connsiteY7" fmla="*/ 765232 h 846145"/>
                  <a:gd name="connsiteX8" fmla="*/ 66897 w 233209"/>
                  <a:gd name="connsiteY8" fmla="*/ 454082 h 846145"/>
                  <a:gd name="connsiteX9" fmla="*/ 76422 w 233209"/>
                  <a:gd name="connsiteY9" fmla="*/ 549332 h 846145"/>
                  <a:gd name="connsiteX10" fmla="*/ 22447 w 233209"/>
                  <a:gd name="connsiteY10" fmla="*/ 235007 h 846145"/>
                  <a:gd name="connsiteX11" fmla="*/ 6572 w 233209"/>
                  <a:gd name="connsiteY11" fmla="*/ 365182 h 846145"/>
                  <a:gd name="connsiteX12" fmla="*/ 16097 w 233209"/>
                  <a:gd name="connsiteY12" fmla="*/ 57 h 84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209" h="846145">
                    <a:moveTo>
                      <a:pt x="16097" y="57"/>
                    </a:moveTo>
                    <a:cubicBezTo>
                      <a:pt x="15039" y="-4705"/>
                      <a:pt x="1280" y="290040"/>
                      <a:pt x="222" y="336607"/>
                    </a:cubicBezTo>
                    <a:cubicBezTo>
                      <a:pt x="-836" y="383174"/>
                      <a:pt x="1810" y="247707"/>
                      <a:pt x="9747" y="279457"/>
                    </a:cubicBezTo>
                    <a:cubicBezTo>
                      <a:pt x="17684" y="311207"/>
                      <a:pt x="40968" y="492711"/>
                      <a:pt x="47847" y="527107"/>
                    </a:cubicBezTo>
                    <a:cubicBezTo>
                      <a:pt x="54726" y="561503"/>
                      <a:pt x="30385" y="454082"/>
                      <a:pt x="51022" y="485832"/>
                    </a:cubicBezTo>
                    <a:cubicBezTo>
                      <a:pt x="71659" y="517582"/>
                      <a:pt x="141510" y="657811"/>
                      <a:pt x="171672" y="717607"/>
                    </a:cubicBezTo>
                    <a:cubicBezTo>
                      <a:pt x="201834" y="777403"/>
                      <a:pt x="227235" y="836670"/>
                      <a:pt x="231997" y="844607"/>
                    </a:cubicBezTo>
                    <a:cubicBezTo>
                      <a:pt x="236760" y="852545"/>
                      <a:pt x="227764" y="830319"/>
                      <a:pt x="200247" y="765232"/>
                    </a:cubicBezTo>
                    <a:cubicBezTo>
                      <a:pt x="172730" y="700145"/>
                      <a:pt x="87534" y="490065"/>
                      <a:pt x="66897" y="454082"/>
                    </a:cubicBezTo>
                    <a:cubicBezTo>
                      <a:pt x="46260" y="418099"/>
                      <a:pt x="83830" y="585844"/>
                      <a:pt x="76422" y="549332"/>
                    </a:cubicBezTo>
                    <a:cubicBezTo>
                      <a:pt x="69014" y="512820"/>
                      <a:pt x="34089" y="265699"/>
                      <a:pt x="22447" y="235007"/>
                    </a:cubicBezTo>
                    <a:cubicBezTo>
                      <a:pt x="10805" y="204315"/>
                      <a:pt x="6572" y="400636"/>
                      <a:pt x="6572" y="365182"/>
                    </a:cubicBezTo>
                    <a:cubicBezTo>
                      <a:pt x="6572" y="329728"/>
                      <a:pt x="17155" y="4819"/>
                      <a:pt x="16097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 1352">
                <a:extLst>
                  <a:ext uri="{FF2B5EF4-FFF2-40B4-BE49-F238E27FC236}">
                    <a16:creationId xmlns:a16="http://schemas.microsoft.com/office/drawing/2014/main" id="{8810ABC7-E7C2-E699-BD85-B6D9DA842B6C}"/>
                  </a:ext>
                </a:extLst>
              </p:cNvPr>
              <p:cNvSpPr/>
              <p:nvPr/>
            </p:nvSpPr>
            <p:spPr>
              <a:xfrm>
                <a:off x="5841286" y="5790713"/>
                <a:ext cx="542357" cy="801955"/>
              </a:xfrm>
              <a:custGeom>
                <a:avLst/>
                <a:gdLst>
                  <a:gd name="connsiteX0" fmla="*/ 714 w 542357"/>
                  <a:gd name="connsiteY0" fmla="*/ 487 h 801955"/>
                  <a:gd name="connsiteX1" fmla="*/ 337264 w 542357"/>
                  <a:gd name="connsiteY1" fmla="*/ 552937 h 801955"/>
                  <a:gd name="connsiteX2" fmla="*/ 261064 w 542357"/>
                  <a:gd name="connsiteY2" fmla="*/ 457687 h 801955"/>
                  <a:gd name="connsiteX3" fmla="*/ 530939 w 542357"/>
                  <a:gd name="connsiteY3" fmla="*/ 791062 h 801955"/>
                  <a:gd name="connsiteX4" fmla="*/ 473789 w 542357"/>
                  <a:gd name="connsiteY4" fmla="*/ 695812 h 801955"/>
                  <a:gd name="connsiteX5" fmla="*/ 305514 w 542357"/>
                  <a:gd name="connsiteY5" fmla="*/ 444987 h 801955"/>
                  <a:gd name="connsiteX6" fmla="*/ 334089 w 542357"/>
                  <a:gd name="connsiteY6" fmla="*/ 546587 h 801955"/>
                  <a:gd name="connsiteX7" fmla="*/ 146764 w 542357"/>
                  <a:gd name="connsiteY7" fmla="*/ 219562 h 801955"/>
                  <a:gd name="connsiteX8" fmla="*/ 245189 w 542357"/>
                  <a:gd name="connsiteY8" fmla="*/ 451337 h 801955"/>
                  <a:gd name="connsiteX9" fmla="*/ 714 w 542357"/>
                  <a:gd name="connsiteY9" fmla="*/ 487 h 80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357" h="801955">
                    <a:moveTo>
                      <a:pt x="714" y="487"/>
                    </a:moveTo>
                    <a:cubicBezTo>
                      <a:pt x="16060" y="17420"/>
                      <a:pt x="293872" y="476737"/>
                      <a:pt x="337264" y="552937"/>
                    </a:cubicBezTo>
                    <a:cubicBezTo>
                      <a:pt x="380656" y="629137"/>
                      <a:pt x="261064" y="457687"/>
                      <a:pt x="261064" y="457687"/>
                    </a:cubicBezTo>
                    <a:cubicBezTo>
                      <a:pt x="293343" y="497374"/>
                      <a:pt x="495485" y="751375"/>
                      <a:pt x="530939" y="791062"/>
                    </a:cubicBezTo>
                    <a:cubicBezTo>
                      <a:pt x="566393" y="830749"/>
                      <a:pt x="511360" y="753491"/>
                      <a:pt x="473789" y="695812"/>
                    </a:cubicBezTo>
                    <a:cubicBezTo>
                      <a:pt x="436218" y="638133"/>
                      <a:pt x="328797" y="469858"/>
                      <a:pt x="305514" y="444987"/>
                    </a:cubicBezTo>
                    <a:cubicBezTo>
                      <a:pt x="282231" y="420116"/>
                      <a:pt x="360547" y="584158"/>
                      <a:pt x="334089" y="546587"/>
                    </a:cubicBezTo>
                    <a:cubicBezTo>
                      <a:pt x="307631" y="509016"/>
                      <a:pt x="161581" y="235437"/>
                      <a:pt x="146764" y="219562"/>
                    </a:cubicBezTo>
                    <a:cubicBezTo>
                      <a:pt x="131947" y="203687"/>
                      <a:pt x="268472" y="489966"/>
                      <a:pt x="245189" y="451337"/>
                    </a:cubicBezTo>
                    <a:cubicBezTo>
                      <a:pt x="221906" y="412708"/>
                      <a:pt x="-14632" y="-16446"/>
                      <a:pt x="714" y="4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 1353">
                <a:extLst>
                  <a:ext uri="{FF2B5EF4-FFF2-40B4-BE49-F238E27FC236}">
                    <a16:creationId xmlns:a16="http://schemas.microsoft.com/office/drawing/2014/main" id="{B8230771-6346-917D-424B-5246222B4C83}"/>
                  </a:ext>
                </a:extLst>
              </p:cNvPr>
              <p:cNvSpPr/>
              <p:nvPr/>
            </p:nvSpPr>
            <p:spPr>
              <a:xfrm>
                <a:off x="5954691" y="6495712"/>
                <a:ext cx="334869" cy="466880"/>
              </a:xfrm>
              <a:custGeom>
                <a:avLst/>
                <a:gdLst>
                  <a:gd name="connsiteX0" fmla="*/ 1609 w 334869"/>
                  <a:gd name="connsiteY0" fmla="*/ 338 h 466880"/>
                  <a:gd name="connsiteX1" fmla="*/ 169884 w 334869"/>
                  <a:gd name="connsiteY1" fmla="*/ 289263 h 466880"/>
                  <a:gd name="connsiteX2" fmla="*/ 138134 w 334869"/>
                  <a:gd name="connsiteY2" fmla="*/ 206713 h 466880"/>
                  <a:gd name="connsiteX3" fmla="*/ 322284 w 334869"/>
                  <a:gd name="connsiteY3" fmla="*/ 460713 h 466880"/>
                  <a:gd name="connsiteX4" fmla="*/ 287359 w 334869"/>
                  <a:gd name="connsiteY4" fmla="*/ 355938 h 466880"/>
                  <a:gd name="connsiteX5" fmla="*/ 1609 w 334869"/>
                  <a:gd name="connsiteY5" fmla="*/ 338 h 4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869" h="466880">
                    <a:moveTo>
                      <a:pt x="1609" y="338"/>
                    </a:moveTo>
                    <a:cubicBezTo>
                      <a:pt x="-17970" y="-10774"/>
                      <a:pt x="147130" y="254867"/>
                      <a:pt x="169884" y="289263"/>
                    </a:cubicBezTo>
                    <a:cubicBezTo>
                      <a:pt x="192638" y="323659"/>
                      <a:pt x="112734" y="178138"/>
                      <a:pt x="138134" y="206713"/>
                    </a:cubicBezTo>
                    <a:cubicBezTo>
                      <a:pt x="163534" y="235288"/>
                      <a:pt x="297413" y="435842"/>
                      <a:pt x="322284" y="460713"/>
                    </a:cubicBezTo>
                    <a:cubicBezTo>
                      <a:pt x="347155" y="485584"/>
                      <a:pt x="334984" y="432138"/>
                      <a:pt x="287359" y="355938"/>
                    </a:cubicBezTo>
                    <a:cubicBezTo>
                      <a:pt x="239734" y="279738"/>
                      <a:pt x="21188" y="11450"/>
                      <a:pt x="1609" y="3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 1354">
                <a:extLst>
                  <a:ext uri="{FF2B5EF4-FFF2-40B4-BE49-F238E27FC236}">
                    <a16:creationId xmlns:a16="http://schemas.microsoft.com/office/drawing/2014/main" id="{94B3241A-9392-C90C-FCDF-6DC1569C8D52}"/>
                  </a:ext>
                </a:extLst>
              </p:cNvPr>
              <p:cNvSpPr/>
              <p:nvPr/>
            </p:nvSpPr>
            <p:spPr>
              <a:xfrm>
                <a:off x="6864207" y="7569193"/>
                <a:ext cx="431743" cy="339868"/>
              </a:xfrm>
              <a:custGeom>
                <a:avLst/>
                <a:gdLst>
                  <a:gd name="connsiteX0" fmla="*/ 143 w 431743"/>
                  <a:gd name="connsiteY0" fmla="*/ 7 h 339868"/>
                  <a:gd name="connsiteX1" fmla="*/ 152543 w 431743"/>
                  <a:gd name="connsiteY1" fmla="*/ 165107 h 339868"/>
                  <a:gd name="connsiteX2" fmla="*/ 136668 w 431743"/>
                  <a:gd name="connsiteY2" fmla="*/ 130182 h 339868"/>
                  <a:gd name="connsiteX3" fmla="*/ 419243 w 431743"/>
                  <a:gd name="connsiteY3" fmla="*/ 333382 h 339868"/>
                  <a:gd name="connsiteX4" fmla="*/ 355743 w 431743"/>
                  <a:gd name="connsiteY4" fmla="*/ 276232 h 339868"/>
                  <a:gd name="connsiteX5" fmla="*/ 120793 w 431743"/>
                  <a:gd name="connsiteY5" fmla="*/ 142882 h 339868"/>
                  <a:gd name="connsiteX6" fmla="*/ 263668 w 431743"/>
                  <a:gd name="connsiteY6" fmla="*/ 288932 h 339868"/>
                  <a:gd name="connsiteX7" fmla="*/ 127143 w 431743"/>
                  <a:gd name="connsiteY7" fmla="*/ 158757 h 339868"/>
                  <a:gd name="connsiteX8" fmla="*/ 143 w 431743"/>
                  <a:gd name="connsiteY8" fmla="*/ 7 h 33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743" h="339868">
                    <a:moveTo>
                      <a:pt x="143" y="7"/>
                    </a:moveTo>
                    <a:cubicBezTo>
                      <a:pt x="4376" y="1065"/>
                      <a:pt x="129789" y="143411"/>
                      <a:pt x="152543" y="165107"/>
                    </a:cubicBezTo>
                    <a:cubicBezTo>
                      <a:pt x="175297" y="186803"/>
                      <a:pt x="92218" y="102136"/>
                      <a:pt x="136668" y="130182"/>
                    </a:cubicBezTo>
                    <a:cubicBezTo>
                      <a:pt x="181118" y="158228"/>
                      <a:pt x="382731" y="309040"/>
                      <a:pt x="419243" y="333382"/>
                    </a:cubicBezTo>
                    <a:cubicBezTo>
                      <a:pt x="455756" y="357724"/>
                      <a:pt x="405485" y="307982"/>
                      <a:pt x="355743" y="276232"/>
                    </a:cubicBezTo>
                    <a:cubicBezTo>
                      <a:pt x="306001" y="244482"/>
                      <a:pt x="136139" y="140765"/>
                      <a:pt x="120793" y="142882"/>
                    </a:cubicBezTo>
                    <a:cubicBezTo>
                      <a:pt x="105447" y="144999"/>
                      <a:pt x="262610" y="286286"/>
                      <a:pt x="263668" y="288932"/>
                    </a:cubicBezTo>
                    <a:cubicBezTo>
                      <a:pt x="264726" y="291578"/>
                      <a:pt x="167889" y="199503"/>
                      <a:pt x="127143" y="158757"/>
                    </a:cubicBezTo>
                    <a:cubicBezTo>
                      <a:pt x="86397" y="118011"/>
                      <a:pt x="-4090" y="-1051"/>
                      <a:pt x="143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 1355">
                <a:extLst>
                  <a:ext uri="{FF2B5EF4-FFF2-40B4-BE49-F238E27FC236}">
                    <a16:creationId xmlns:a16="http://schemas.microsoft.com/office/drawing/2014/main" id="{D1718B21-26A4-9FFF-E3F9-7437B3F38554}"/>
                  </a:ext>
                </a:extLst>
              </p:cNvPr>
              <p:cNvSpPr/>
              <p:nvPr/>
            </p:nvSpPr>
            <p:spPr>
              <a:xfrm>
                <a:off x="6923920" y="7623168"/>
                <a:ext cx="329796" cy="256069"/>
              </a:xfrm>
              <a:custGeom>
                <a:avLst/>
                <a:gdLst>
                  <a:gd name="connsiteX0" fmla="*/ 755 w 329796"/>
                  <a:gd name="connsiteY0" fmla="*/ 7 h 256069"/>
                  <a:gd name="connsiteX1" fmla="*/ 137280 w 329796"/>
                  <a:gd name="connsiteY1" fmla="*/ 152407 h 256069"/>
                  <a:gd name="connsiteX2" fmla="*/ 324605 w 329796"/>
                  <a:gd name="connsiteY2" fmla="*/ 254007 h 256069"/>
                  <a:gd name="connsiteX3" fmla="*/ 270630 w 329796"/>
                  <a:gd name="connsiteY3" fmla="*/ 215907 h 256069"/>
                  <a:gd name="connsiteX4" fmla="*/ 197605 w 329796"/>
                  <a:gd name="connsiteY4" fmla="*/ 158757 h 256069"/>
                  <a:gd name="connsiteX5" fmla="*/ 755 w 329796"/>
                  <a:gd name="connsiteY5" fmla="*/ 7 h 25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96" h="256069">
                    <a:moveTo>
                      <a:pt x="755" y="7"/>
                    </a:moveTo>
                    <a:cubicBezTo>
                      <a:pt x="-9299" y="-1051"/>
                      <a:pt x="83305" y="110074"/>
                      <a:pt x="137280" y="152407"/>
                    </a:cubicBezTo>
                    <a:cubicBezTo>
                      <a:pt x="191255" y="194740"/>
                      <a:pt x="302380" y="243424"/>
                      <a:pt x="324605" y="254007"/>
                    </a:cubicBezTo>
                    <a:cubicBezTo>
                      <a:pt x="346830" y="264590"/>
                      <a:pt x="291797" y="231782"/>
                      <a:pt x="270630" y="215907"/>
                    </a:cubicBezTo>
                    <a:cubicBezTo>
                      <a:pt x="249463" y="200032"/>
                      <a:pt x="239938" y="189978"/>
                      <a:pt x="197605" y="158757"/>
                    </a:cubicBezTo>
                    <a:cubicBezTo>
                      <a:pt x="155272" y="127536"/>
                      <a:pt x="10809" y="1065"/>
                      <a:pt x="755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7" name="グループ化 1356">
              <a:extLst>
                <a:ext uri="{FF2B5EF4-FFF2-40B4-BE49-F238E27FC236}">
                  <a16:creationId xmlns:a16="http://schemas.microsoft.com/office/drawing/2014/main" id="{3A7B86A8-CB63-7133-FC9A-B736903FE7BD}"/>
                </a:ext>
              </a:extLst>
            </p:cNvPr>
            <p:cNvGrpSpPr/>
            <p:nvPr/>
          </p:nvGrpSpPr>
          <p:grpSpPr>
            <a:xfrm>
              <a:off x="-39572" y="3221728"/>
              <a:ext cx="8876254" cy="4914849"/>
              <a:chOff x="-39572" y="3221728"/>
              <a:chExt cx="8876254" cy="4914849"/>
            </a:xfrm>
          </p:grpSpPr>
          <p:sp>
            <p:nvSpPr>
              <p:cNvPr id="1358" name="フリーフォーム 1357">
                <a:extLst>
                  <a:ext uri="{FF2B5EF4-FFF2-40B4-BE49-F238E27FC236}">
                    <a16:creationId xmlns:a16="http://schemas.microsoft.com/office/drawing/2014/main" id="{55DD6B9A-782F-2754-E4CD-545D0FB282B1}"/>
                  </a:ext>
                </a:extLst>
              </p:cNvPr>
              <p:cNvSpPr/>
              <p:nvPr/>
            </p:nvSpPr>
            <p:spPr>
              <a:xfrm>
                <a:off x="8543916" y="5279995"/>
                <a:ext cx="153963" cy="600105"/>
              </a:xfrm>
              <a:custGeom>
                <a:avLst/>
                <a:gdLst>
                  <a:gd name="connsiteX0" fmla="*/ 9 w 153963"/>
                  <a:gd name="connsiteY0" fmla="*/ 30 h 600105"/>
                  <a:gd name="connsiteX1" fmla="*/ 107959 w 153963"/>
                  <a:gd name="connsiteY1" fmla="*/ 288955 h 600105"/>
                  <a:gd name="connsiteX2" fmla="*/ 152409 w 153963"/>
                  <a:gd name="connsiteY2" fmla="*/ 514380 h 600105"/>
                  <a:gd name="connsiteX3" fmla="*/ 142884 w 153963"/>
                  <a:gd name="connsiteY3" fmla="*/ 600105 h 600105"/>
                  <a:gd name="connsiteX4" fmla="*/ 133359 w 153963"/>
                  <a:gd name="connsiteY4" fmla="*/ 514380 h 600105"/>
                  <a:gd name="connsiteX5" fmla="*/ 130184 w 153963"/>
                  <a:gd name="connsiteY5" fmla="*/ 304830 h 600105"/>
                  <a:gd name="connsiteX6" fmla="*/ 130184 w 153963"/>
                  <a:gd name="connsiteY6" fmla="*/ 358805 h 600105"/>
                  <a:gd name="connsiteX7" fmla="*/ 79384 w 153963"/>
                  <a:gd name="connsiteY7" fmla="*/ 200055 h 600105"/>
                  <a:gd name="connsiteX8" fmla="*/ 114309 w 153963"/>
                  <a:gd name="connsiteY8" fmla="*/ 269905 h 600105"/>
                  <a:gd name="connsiteX9" fmla="*/ 9 w 153963"/>
                  <a:gd name="connsiteY9" fmla="*/ 30 h 60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963" h="600105">
                    <a:moveTo>
                      <a:pt x="9" y="30"/>
                    </a:moveTo>
                    <a:cubicBezTo>
                      <a:pt x="-1049" y="3205"/>
                      <a:pt x="82559" y="203230"/>
                      <a:pt x="107959" y="288955"/>
                    </a:cubicBezTo>
                    <a:cubicBezTo>
                      <a:pt x="133359" y="374680"/>
                      <a:pt x="146588" y="462522"/>
                      <a:pt x="152409" y="514380"/>
                    </a:cubicBezTo>
                    <a:cubicBezTo>
                      <a:pt x="158230" y="566238"/>
                      <a:pt x="146059" y="600105"/>
                      <a:pt x="142884" y="600105"/>
                    </a:cubicBezTo>
                    <a:cubicBezTo>
                      <a:pt x="139709" y="600105"/>
                      <a:pt x="135476" y="563592"/>
                      <a:pt x="133359" y="514380"/>
                    </a:cubicBezTo>
                    <a:cubicBezTo>
                      <a:pt x="131242" y="465168"/>
                      <a:pt x="130713" y="330759"/>
                      <a:pt x="130184" y="304830"/>
                    </a:cubicBezTo>
                    <a:cubicBezTo>
                      <a:pt x="129655" y="278901"/>
                      <a:pt x="138651" y="376267"/>
                      <a:pt x="130184" y="358805"/>
                    </a:cubicBezTo>
                    <a:cubicBezTo>
                      <a:pt x="121717" y="341343"/>
                      <a:pt x="82030" y="214872"/>
                      <a:pt x="79384" y="200055"/>
                    </a:cubicBezTo>
                    <a:cubicBezTo>
                      <a:pt x="76738" y="185238"/>
                      <a:pt x="124363" y="296363"/>
                      <a:pt x="114309" y="269905"/>
                    </a:cubicBezTo>
                    <a:cubicBezTo>
                      <a:pt x="104255" y="243447"/>
                      <a:pt x="1067" y="-3145"/>
                      <a:pt x="9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 1358">
                <a:extLst>
                  <a:ext uri="{FF2B5EF4-FFF2-40B4-BE49-F238E27FC236}">
                    <a16:creationId xmlns:a16="http://schemas.microsoft.com/office/drawing/2014/main" id="{848052F4-9CCA-F1C0-E239-BF201F66A20E}"/>
                  </a:ext>
                </a:extLst>
              </p:cNvPr>
              <p:cNvSpPr/>
              <p:nvPr/>
            </p:nvSpPr>
            <p:spPr>
              <a:xfrm>
                <a:off x="8591548" y="5314946"/>
                <a:ext cx="245134" cy="815993"/>
              </a:xfrm>
              <a:custGeom>
                <a:avLst/>
                <a:gdLst>
                  <a:gd name="connsiteX0" fmla="*/ 2 w 245134"/>
                  <a:gd name="connsiteY0" fmla="*/ 4 h 815993"/>
                  <a:gd name="connsiteX1" fmla="*/ 101602 w 245134"/>
                  <a:gd name="connsiteY1" fmla="*/ 206379 h 815993"/>
                  <a:gd name="connsiteX2" fmla="*/ 149227 w 245134"/>
                  <a:gd name="connsiteY2" fmla="*/ 231779 h 815993"/>
                  <a:gd name="connsiteX3" fmla="*/ 155577 w 245134"/>
                  <a:gd name="connsiteY3" fmla="*/ 323854 h 815993"/>
                  <a:gd name="connsiteX4" fmla="*/ 203202 w 245134"/>
                  <a:gd name="connsiteY4" fmla="*/ 406404 h 815993"/>
                  <a:gd name="connsiteX5" fmla="*/ 231777 w 245134"/>
                  <a:gd name="connsiteY5" fmla="*/ 527054 h 815993"/>
                  <a:gd name="connsiteX6" fmla="*/ 244477 w 245134"/>
                  <a:gd name="connsiteY6" fmla="*/ 485779 h 815993"/>
                  <a:gd name="connsiteX7" fmla="*/ 212727 w 245134"/>
                  <a:gd name="connsiteY7" fmla="*/ 815979 h 815993"/>
                  <a:gd name="connsiteX8" fmla="*/ 238127 w 245134"/>
                  <a:gd name="connsiteY8" fmla="*/ 498479 h 815993"/>
                  <a:gd name="connsiteX9" fmla="*/ 142877 w 245134"/>
                  <a:gd name="connsiteY9" fmla="*/ 307979 h 815993"/>
                  <a:gd name="connsiteX10" fmla="*/ 104777 w 245134"/>
                  <a:gd name="connsiteY10" fmla="*/ 212729 h 815993"/>
                  <a:gd name="connsiteX11" fmla="*/ 2 w 245134"/>
                  <a:gd name="connsiteY11" fmla="*/ 4 h 8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34" h="815993">
                    <a:moveTo>
                      <a:pt x="2" y="4"/>
                    </a:moveTo>
                    <a:cubicBezTo>
                      <a:pt x="-527" y="-1054"/>
                      <a:pt x="76731" y="167750"/>
                      <a:pt x="101602" y="206379"/>
                    </a:cubicBezTo>
                    <a:cubicBezTo>
                      <a:pt x="126473" y="245008"/>
                      <a:pt x="140231" y="212200"/>
                      <a:pt x="149227" y="231779"/>
                    </a:cubicBezTo>
                    <a:cubicBezTo>
                      <a:pt x="158223" y="251358"/>
                      <a:pt x="146581" y="294750"/>
                      <a:pt x="155577" y="323854"/>
                    </a:cubicBezTo>
                    <a:cubicBezTo>
                      <a:pt x="164573" y="352958"/>
                      <a:pt x="190502" y="372537"/>
                      <a:pt x="203202" y="406404"/>
                    </a:cubicBezTo>
                    <a:cubicBezTo>
                      <a:pt x="215902" y="440271"/>
                      <a:pt x="224898" y="513825"/>
                      <a:pt x="231777" y="527054"/>
                    </a:cubicBezTo>
                    <a:cubicBezTo>
                      <a:pt x="238656" y="540283"/>
                      <a:pt x="247652" y="437625"/>
                      <a:pt x="244477" y="485779"/>
                    </a:cubicBezTo>
                    <a:cubicBezTo>
                      <a:pt x="241302" y="533933"/>
                      <a:pt x="213785" y="813862"/>
                      <a:pt x="212727" y="815979"/>
                    </a:cubicBezTo>
                    <a:cubicBezTo>
                      <a:pt x="211669" y="818096"/>
                      <a:pt x="249769" y="583146"/>
                      <a:pt x="238127" y="498479"/>
                    </a:cubicBezTo>
                    <a:cubicBezTo>
                      <a:pt x="226485" y="413812"/>
                      <a:pt x="165102" y="355604"/>
                      <a:pt x="142877" y="307979"/>
                    </a:cubicBezTo>
                    <a:cubicBezTo>
                      <a:pt x="120652" y="260354"/>
                      <a:pt x="124356" y="262471"/>
                      <a:pt x="104777" y="212729"/>
                    </a:cubicBezTo>
                    <a:cubicBezTo>
                      <a:pt x="85198" y="162987"/>
                      <a:pt x="531" y="1062"/>
                      <a:pt x="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 1359">
                <a:extLst>
                  <a:ext uri="{FF2B5EF4-FFF2-40B4-BE49-F238E27FC236}">
                    <a16:creationId xmlns:a16="http://schemas.microsoft.com/office/drawing/2014/main" id="{77C30181-8E5C-48BB-4433-6D292CACE86A}"/>
                  </a:ext>
                </a:extLst>
              </p:cNvPr>
              <p:cNvSpPr/>
              <p:nvPr/>
            </p:nvSpPr>
            <p:spPr>
              <a:xfrm>
                <a:off x="8528011" y="5826103"/>
                <a:ext cx="73145" cy="416803"/>
              </a:xfrm>
              <a:custGeom>
                <a:avLst/>
                <a:gdLst>
                  <a:gd name="connsiteX0" fmla="*/ 39 w 73145"/>
                  <a:gd name="connsiteY0" fmla="*/ 22 h 416803"/>
                  <a:gd name="connsiteX1" fmla="*/ 57189 w 73145"/>
                  <a:gd name="connsiteY1" fmla="*/ 276247 h 416803"/>
                  <a:gd name="connsiteX2" fmla="*/ 73064 w 73145"/>
                  <a:gd name="connsiteY2" fmla="*/ 415947 h 416803"/>
                  <a:gd name="connsiteX3" fmla="*/ 63539 w 73145"/>
                  <a:gd name="connsiteY3" fmla="*/ 215922 h 416803"/>
                  <a:gd name="connsiteX4" fmla="*/ 66714 w 73145"/>
                  <a:gd name="connsiteY4" fmla="*/ 260372 h 416803"/>
                  <a:gd name="connsiteX5" fmla="*/ 39 w 73145"/>
                  <a:gd name="connsiteY5" fmla="*/ 22 h 41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45" h="416803">
                    <a:moveTo>
                      <a:pt x="39" y="22"/>
                    </a:moveTo>
                    <a:cubicBezTo>
                      <a:pt x="-1549" y="2668"/>
                      <a:pt x="45018" y="206926"/>
                      <a:pt x="57189" y="276247"/>
                    </a:cubicBezTo>
                    <a:cubicBezTo>
                      <a:pt x="69360" y="345568"/>
                      <a:pt x="72006" y="426001"/>
                      <a:pt x="73064" y="415947"/>
                    </a:cubicBezTo>
                    <a:cubicBezTo>
                      <a:pt x="74122" y="405893"/>
                      <a:pt x="64597" y="241851"/>
                      <a:pt x="63539" y="215922"/>
                    </a:cubicBezTo>
                    <a:cubicBezTo>
                      <a:pt x="62481" y="189993"/>
                      <a:pt x="75181" y="288947"/>
                      <a:pt x="66714" y="260372"/>
                    </a:cubicBezTo>
                    <a:cubicBezTo>
                      <a:pt x="58247" y="231797"/>
                      <a:pt x="1627" y="-2624"/>
                      <a:pt x="39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 1360">
                <a:extLst>
                  <a:ext uri="{FF2B5EF4-FFF2-40B4-BE49-F238E27FC236}">
                    <a16:creationId xmlns:a16="http://schemas.microsoft.com/office/drawing/2014/main" id="{01A3AE35-4377-B62B-6F3F-08C3AC4A94B5}"/>
                  </a:ext>
                </a:extLst>
              </p:cNvPr>
              <p:cNvSpPr/>
              <p:nvPr/>
            </p:nvSpPr>
            <p:spPr>
              <a:xfrm>
                <a:off x="8540676" y="5984816"/>
                <a:ext cx="66850" cy="292183"/>
              </a:xfrm>
              <a:custGeom>
                <a:avLst/>
                <a:gdLst>
                  <a:gd name="connsiteX0" fmla="*/ 44524 w 66850"/>
                  <a:gd name="connsiteY0" fmla="*/ 59 h 292183"/>
                  <a:gd name="connsiteX1" fmla="*/ 15949 w 66850"/>
                  <a:gd name="connsiteY1" fmla="*/ 101659 h 292183"/>
                  <a:gd name="connsiteX2" fmla="*/ 66749 w 66850"/>
                  <a:gd name="connsiteY2" fmla="*/ 292159 h 292183"/>
                  <a:gd name="connsiteX3" fmla="*/ 74 w 66850"/>
                  <a:gd name="connsiteY3" fmla="*/ 114359 h 292183"/>
                  <a:gd name="connsiteX4" fmla="*/ 44524 w 66850"/>
                  <a:gd name="connsiteY4" fmla="*/ 59 h 29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50" h="292183">
                    <a:moveTo>
                      <a:pt x="44524" y="59"/>
                    </a:moveTo>
                    <a:cubicBezTo>
                      <a:pt x="47170" y="-2058"/>
                      <a:pt x="12245" y="52976"/>
                      <a:pt x="15949" y="101659"/>
                    </a:cubicBezTo>
                    <a:cubicBezTo>
                      <a:pt x="19653" y="150342"/>
                      <a:pt x="69395" y="290042"/>
                      <a:pt x="66749" y="292159"/>
                    </a:cubicBezTo>
                    <a:cubicBezTo>
                      <a:pt x="64103" y="294276"/>
                      <a:pt x="2191" y="159867"/>
                      <a:pt x="74" y="114359"/>
                    </a:cubicBezTo>
                    <a:cubicBezTo>
                      <a:pt x="-2043" y="68851"/>
                      <a:pt x="41878" y="2176"/>
                      <a:pt x="44524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 1361">
                <a:extLst>
                  <a:ext uri="{FF2B5EF4-FFF2-40B4-BE49-F238E27FC236}">
                    <a16:creationId xmlns:a16="http://schemas.microsoft.com/office/drawing/2014/main" id="{4804070A-0F03-01A6-2023-DE7A7FDB9425}"/>
                  </a:ext>
                </a:extLst>
              </p:cNvPr>
              <p:cNvSpPr/>
              <p:nvPr/>
            </p:nvSpPr>
            <p:spPr>
              <a:xfrm>
                <a:off x="8693110" y="5949149"/>
                <a:ext cx="12878" cy="266119"/>
              </a:xfrm>
              <a:custGeom>
                <a:avLst/>
                <a:gdLst>
                  <a:gd name="connsiteX0" fmla="*/ 6390 w 12878"/>
                  <a:gd name="connsiteY0" fmla="*/ 3976 h 266119"/>
                  <a:gd name="connsiteX1" fmla="*/ 12740 w 12878"/>
                  <a:gd name="connsiteY1" fmla="*/ 264326 h 266119"/>
                  <a:gd name="connsiteX2" fmla="*/ 40 w 12878"/>
                  <a:gd name="connsiteY2" fmla="*/ 115101 h 266119"/>
                  <a:gd name="connsiteX3" fmla="*/ 6390 w 12878"/>
                  <a:gd name="connsiteY3" fmla="*/ 3976 h 26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" h="266119">
                    <a:moveTo>
                      <a:pt x="6390" y="3976"/>
                    </a:moveTo>
                    <a:cubicBezTo>
                      <a:pt x="8507" y="28847"/>
                      <a:pt x="13798" y="245805"/>
                      <a:pt x="12740" y="264326"/>
                    </a:cubicBezTo>
                    <a:cubicBezTo>
                      <a:pt x="11682" y="282847"/>
                      <a:pt x="569" y="152672"/>
                      <a:pt x="40" y="115101"/>
                    </a:cubicBezTo>
                    <a:cubicBezTo>
                      <a:pt x="-489" y="77530"/>
                      <a:pt x="4273" y="-20895"/>
                      <a:pt x="6390" y="39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 1362">
                <a:extLst>
                  <a:ext uri="{FF2B5EF4-FFF2-40B4-BE49-F238E27FC236}">
                    <a16:creationId xmlns:a16="http://schemas.microsoft.com/office/drawing/2014/main" id="{3549CF3F-67AA-D25E-2CEA-B0797A03C4E0}"/>
                  </a:ext>
                </a:extLst>
              </p:cNvPr>
              <p:cNvSpPr/>
              <p:nvPr/>
            </p:nvSpPr>
            <p:spPr>
              <a:xfrm>
                <a:off x="8717360" y="5939619"/>
                <a:ext cx="10738" cy="301611"/>
              </a:xfrm>
              <a:custGeom>
                <a:avLst/>
                <a:gdLst>
                  <a:gd name="connsiteX0" fmla="*/ 1190 w 10738"/>
                  <a:gd name="connsiteY0" fmla="*/ 3981 h 301611"/>
                  <a:gd name="connsiteX1" fmla="*/ 1190 w 10738"/>
                  <a:gd name="connsiteY1" fmla="*/ 299256 h 301611"/>
                  <a:gd name="connsiteX2" fmla="*/ 10715 w 10738"/>
                  <a:gd name="connsiteY2" fmla="*/ 137331 h 301611"/>
                  <a:gd name="connsiteX3" fmla="*/ 1190 w 10738"/>
                  <a:gd name="connsiteY3" fmla="*/ 3981 h 30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8" h="301611">
                    <a:moveTo>
                      <a:pt x="1190" y="3981"/>
                    </a:moveTo>
                    <a:cubicBezTo>
                      <a:pt x="-397" y="30968"/>
                      <a:pt x="-397" y="277031"/>
                      <a:pt x="1190" y="299256"/>
                    </a:cubicBezTo>
                    <a:cubicBezTo>
                      <a:pt x="2777" y="321481"/>
                      <a:pt x="11244" y="180193"/>
                      <a:pt x="10715" y="137331"/>
                    </a:cubicBezTo>
                    <a:cubicBezTo>
                      <a:pt x="10186" y="94469"/>
                      <a:pt x="2777" y="-23006"/>
                      <a:pt x="1190" y="39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 1363">
                <a:extLst>
                  <a:ext uri="{FF2B5EF4-FFF2-40B4-BE49-F238E27FC236}">
                    <a16:creationId xmlns:a16="http://schemas.microsoft.com/office/drawing/2014/main" id="{05CD2AA8-49CF-0C94-0A7C-481F2FC87401}"/>
                  </a:ext>
                </a:extLst>
              </p:cNvPr>
              <p:cNvSpPr/>
              <p:nvPr/>
            </p:nvSpPr>
            <p:spPr>
              <a:xfrm>
                <a:off x="8536027" y="6146871"/>
                <a:ext cx="139437" cy="227025"/>
              </a:xfrm>
              <a:custGeom>
                <a:avLst/>
                <a:gdLst>
                  <a:gd name="connsiteX0" fmla="*/ 138073 w 139437"/>
                  <a:gd name="connsiteY0" fmla="*/ 3104 h 227025"/>
                  <a:gd name="connsiteX1" fmla="*/ 1548 w 139437"/>
                  <a:gd name="connsiteY1" fmla="*/ 225354 h 227025"/>
                  <a:gd name="connsiteX2" fmla="*/ 68223 w 139437"/>
                  <a:gd name="connsiteY2" fmla="*/ 101529 h 227025"/>
                  <a:gd name="connsiteX3" fmla="*/ 138073 w 139437"/>
                  <a:gd name="connsiteY3" fmla="*/ 3104 h 22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37" h="227025">
                    <a:moveTo>
                      <a:pt x="138073" y="3104"/>
                    </a:moveTo>
                    <a:cubicBezTo>
                      <a:pt x="126961" y="23741"/>
                      <a:pt x="13190" y="208950"/>
                      <a:pt x="1548" y="225354"/>
                    </a:cubicBezTo>
                    <a:cubicBezTo>
                      <a:pt x="-10094" y="241758"/>
                      <a:pt x="47056" y="132750"/>
                      <a:pt x="68223" y="101529"/>
                    </a:cubicBezTo>
                    <a:cubicBezTo>
                      <a:pt x="89390" y="70308"/>
                      <a:pt x="149185" y="-17533"/>
                      <a:pt x="138073" y="31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 1364">
                <a:extLst>
                  <a:ext uri="{FF2B5EF4-FFF2-40B4-BE49-F238E27FC236}">
                    <a16:creationId xmlns:a16="http://schemas.microsoft.com/office/drawing/2014/main" id="{C0CD71C4-9A49-D7D4-FD5F-787F267DF5B2}"/>
                  </a:ext>
                </a:extLst>
              </p:cNvPr>
              <p:cNvSpPr/>
              <p:nvPr/>
            </p:nvSpPr>
            <p:spPr>
              <a:xfrm>
                <a:off x="8562858" y="6165827"/>
                <a:ext cx="139817" cy="289014"/>
              </a:xfrm>
              <a:custGeom>
                <a:avLst/>
                <a:gdLst>
                  <a:gd name="connsiteX0" fmla="*/ 139817 w 139817"/>
                  <a:gd name="connsiteY0" fmla="*/ 23 h 289014"/>
                  <a:gd name="connsiteX1" fmla="*/ 9642 w 139817"/>
                  <a:gd name="connsiteY1" fmla="*/ 187348 h 289014"/>
                  <a:gd name="connsiteX2" fmla="*/ 9642 w 139817"/>
                  <a:gd name="connsiteY2" fmla="*/ 288948 h 289014"/>
                  <a:gd name="connsiteX3" fmla="*/ 9642 w 139817"/>
                  <a:gd name="connsiteY3" fmla="*/ 200048 h 289014"/>
                  <a:gd name="connsiteX4" fmla="*/ 139817 w 139817"/>
                  <a:gd name="connsiteY4" fmla="*/ 23 h 2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17" h="289014">
                    <a:moveTo>
                      <a:pt x="139817" y="23"/>
                    </a:moveTo>
                    <a:cubicBezTo>
                      <a:pt x="139817" y="-2094"/>
                      <a:pt x="31338" y="139194"/>
                      <a:pt x="9642" y="187348"/>
                    </a:cubicBezTo>
                    <a:cubicBezTo>
                      <a:pt x="-12054" y="235502"/>
                      <a:pt x="9642" y="288948"/>
                      <a:pt x="9642" y="288948"/>
                    </a:cubicBezTo>
                    <a:cubicBezTo>
                      <a:pt x="9642" y="291065"/>
                      <a:pt x="-9937" y="242381"/>
                      <a:pt x="9642" y="200048"/>
                    </a:cubicBezTo>
                    <a:cubicBezTo>
                      <a:pt x="29221" y="157715"/>
                      <a:pt x="139817" y="2140"/>
                      <a:pt x="139817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 1365">
                <a:extLst>
                  <a:ext uri="{FF2B5EF4-FFF2-40B4-BE49-F238E27FC236}">
                    <a16:creationId xmlns:a16="http://schemas.microsoft.com/office/drawing/2014/main" id="{5C9C63D2-166C-B98F-D94B-9FEF41FE70E7}"/>
                  </a:ext>
                </a:extLst>
              </p:cNvPr>
              <p:cNvSpPr/>
              <p:nvPr/>
            </p:nvSpPr>
            <p:spPr>
              <a:xfrm>
                <a:off x="8640083" y="6201832"/>
                <a:ext cx="130022" cy="220503"/>
              </a:xfrm>
              <a:custGeom>
                <a:avLst/>
                <a:gdLst>
                  <a:gd name="connsiteX0" fmla="*/ 129267 w 130022"/>
                  <a:gd name="connsiteY0" fmla="*/ 2118 h 220503"/>
                  <a:gd name="connsiteX1" fmla="*/ 2267 w 130022"/>
                  <a:gd name="connsiteY1" fmla="*/ 218018 h 220503"/>
                  <a:gd name="connsiteX2" fmla="*/ 53067 w 130022"/>
                  <a:gd name="connsiteY2" fmla="*/ 113243 h 220503"/>
                  <a:gd name="connsiteX3" fmla="*/ 129267 w 130022"/>
                  <a:gd name="connsiteY3" fmla="*/ 2118 h 22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22" h="220503">
                    <a:moveTo>
                      <a:pt x="129267" y="2118"/>
                    </a:moveTo>
                    <a:cubicBezTo>
                      <a:pt x="120800" y="19580"/>
                      <a:pt x="14967" y="199497"/>
                      <a:pt x="2267" y="218018"/>
                    </a:cubicBezTo>
                    <a:cubicBezTo>
                      <a:pt x="-10433" y="236539"/>
                      <a:pt x="33488" y="146581"/>
                      <a:pt x="53067" y="113243"/>
                    </a:cubicBezTo>
                    <a:cubicBezTo>
                      <a:pt x="72646" y="79906"/>
                      <a:pt x="137734" y="-15344"/>
                      <a:pt x="129267" y="21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 1366">
                <a:extLst>
                  <a:ext uri="{FF2B5EF4-FFF2-40B4-BE49-F238E27FC236}">
                    <a16:creationId xmlns:a16="http://schemas.microsoft.com/office/drawing/2014/main" id="{D54BF9E7-75DD-54DA-5D98-A25FAC076450}"/>
                  </a:ext>
                </a:extLst>
              </p:cNvPr>
              <p:cNvSpPr/>
              <p:nvPr/>
            </p:nvSpPr>
            <p:spPr>
              <a:xfrm>
                <a:off x="8518364" y="6388093"/>
                <a:ext cx="160568" cy="37092"/>
              </a:xfrm>
              <a:custGeom>
                <a:avLst/>
                <a:gdLst>
                  <a:gd name="connsiteX0" fmla="*/ 161 w 160568"/>
                  <a:gd name="connsiteY0" fmla="*/ 7 h 37092"/>
                  <a:gd name="connsiteX1" fmla="*/ 152561 w 160568"/>
                  <a:gd name="connsiteY1" fmla="*/ 31757 h 37092"/>
                  <a:gd name="connsiteX2" fmla="*/ 123986 w 160568"/>
                  <a:gd name="connsiteY2" fmla="*/ 34932 h 37092"/>
                  <a:gd name="connsiteX3" fmla="*/ 161 w 160568"/>
                  <a:gd name="connsiteY3" fmla="*/ 7 h 3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68" h="37092">
                    <a:moveTo>
                      <a:pt x="161" y="7"/>
                    </a:moveTo>
                    <a:cubicBezTo>
                      <a:pt x="4924" y="-522"/>
                      <a:pt x="131924" y="25936"/>
                      <a:pt x="152561" y="31757"/>
                    </a:cubicBezTo>
                    <a:cubicBezTo>
                      <a:pt x="173198" y="37578"/>
                      <a:pt x="150444" y="38636"/>
                      <a:pt x="123986" y="34932"/>
                    </a:cubicBezTo>
                    <a:cubicBezTo>
                      <a:pt x="97528" y="31228"/>
                      <a:pt x="-4602" y="536"/>
                      <a:pt x="161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 1367">
                <a:extLst>
                  <a:ext uri="{FF2B5EF4-FFF2-40B4-BE49-F238E27FC236}">
                    <a16:creationId xmlns:a16="http://schemas.microsoft.com/office/drawing/2014/main" id="{3A4A4E0E-11AD-33DC-194F-E808ECA07817}"/>
                  </a:ext>
                </a:extLst>
              </p:cNvPr>
              <p:cNvSpPr/>
              <p:nvPr/>
            </p:nvSpPr>
            <p:spPr>
              <a:xfrm>
                <a:off x="8499235" y="6324292"/>
                <a:ext cx="89338" cy="222570"/>
              </a:xfrm>
              <a:custGeom>
                <a:avLst/>
                <a:gdLst>
                  <a:gd name="connsiteX0" fmla="*/ 76440 w 89338"/>
                  <a:gd name="connsiteY0" fmla="*/ 308 h 222570"/>
                  <a:gd name="connsiteX1" fmla="*/ 70090 w 89338"/>
                  <a:gd name="connsiteY1" fmla="*/ 95558 h 222570"/>
                  <a:gd name="connsiteX2" fmla="*/ 60565 w 89338"/>
                  <a:gd name="connsiteY2" fmla="*/ 136833 h 222570"/>
                  <a:gd name="connsiteX3" fmla="*/ 240 w 89338"/>
                  <a:gd name="connsiteY3" fmla="*/ 222558 h 222570"/>
                  <a:gd name="connsiteX4" fmla="*/ 85965 w 89338"/>
                  <a:gd name="connsiteY4" fmla="*/ 130483 h 222570"/>
                  <a:gd name="connsiteX5" fmla="*/ 76440 w 89338"/>
                  <a:gd name="connsiteY5" fmla="*/ 308 h 2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38" h="222570">
                    <a:moveTo>
                      <a:pt x="76440" y="308"/>
                    </a:moveTo>
                    <a:cubicBezTo>
                      <a:pt x="73794" y="-5513"/>
                      <a:pt x="72736" y="72804"/>
                      <a:pt x="70090" y="95558"/>
                    </a:cubicBezTo>
                    <a:cubicBezTo>
                      <a:pt x="67444" y="118312"/>
                      <a:pt x="72207" y="115666"/>
                      <a:pt x="60565" y="136833"/>
                    </a:cubicBezTo>
                    <a:cubicBezTo>
                      <a:pt x="48923" y="158000"/>
                      <a:pt x="-3993" y="223616"/>
                      <a:pt x="240" y="222558"/>
                    </a:cubicBezTo>
                    <a:cubicBezTo>
                      <a:pt x="4473" y="221500"/>
                      <a:pt x="75382" y="163291"/>
                      <a:pt x="85965" y="130483"/>
                    </a:cubicBezTo>
                    <a:cubicBezTo>
                      <a:pt x="96548" y="97675"/>
                      <a:pt x="79086" y="6129"/>
                      <a:pt x="76440" y="3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 1368">
                <a:extLst>
                  <a:ext uri="{FF2B5EF4-FFF2-40B4-BE49-F238E27FC236}">
                    <a16:creationId xmlns:a16="http://schemas.microsoft.com/office/drawing/2014/main" id="{2D912851-241D-6160-FC2D-5FCD2410B161}"/>
                  </a:ext>
                </a:extLst>
              </p:cNvPr>
              <p:cNvSpPr/>
              <p:nvPr/>
            </p:nvSpPr>
            <p:spPr>
              <a:xfrm>
                <a:off x="8473604" y="6327658"/>
                <a:ext cx="81678" cy="231964"/>
              </a:xfrm>
              <a:custGeom>
                <a:avLst/>
                <a:gdLst>
                  <a:gd name="connsiteX0" fmla="*/ 60796 w 81678"/>
                  <a:gd name="connsiteY0" fmla="*/ 117 h 231964"/>
                  <a:gd name="connsiteX1" fmla="*/ 73496 w 81678"/>
                  <a:gd name="connsiteY1" fmla="*/ 104892 h 231964"/>
                  <a:gd name="connsiteX2" fmla="*/ 48096 w 81678"/>
                  <a:gd name="connsiteY2" fmla="*/ 142992 h 231964"/>
                  <a:gd name="connsiteX3" fmla="*/ 471 w 81678"/>
                  <a:gd name="connsiteY3" fmla="*/ 231892 h 231964"/>
                  <a:gd name="connsiteX4" fmla="*/ 79846 w 81678"/>
                  <a:gd name="connsiteY4" fmla="*/ 127117 h 231964"/>
                  <a:gd name="connsiteX5" fmla="*/ 60796 w 81678"/>
                  <a:gd name="connsiteY5" fmla="*/ 117 h 23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78" h="231964">
                    <a:moveTo>
                      <a:pt x="60796" y="117"/>
                    </a:moveTo>
                    <a:cubicBezTo>
                      <a:pt x="59738" y="-3587"/>
                      <a:pt x="75613" y="81079"/>
                      <a:pt x="73496" y="104892"/>
                    </a:cubicBezTo>
                    <a:cubicBezTo>
                      <a:pt x="71379" y="128705"/>
                      <a:pt x="60267" y="121825"/>
                      <a:pt x="48096" y="142992"/>
                    </a:cubicBezTo>
                    <a:cubicBezTo>
                      <a:pt x="35925" y="164159"/>
                      <a:pt x="-4821" y="234538"/>
                      <a:pt x="471" y="231892"/>
                    </a:cubicBezTo>
                    <a:cubicBezTo>
                      <a:pt x="5763" y="229246"/>
                      <a:pt x="70850" y="160984"/>
                      <a:pt x="79846" y="127117"/>
                    </a:cubicBezTo>
                    <a:cubicBezTo>
                      <a:pt x="88842" y="93250"/>
                      <a:pt x="61854" y="3821"/>
                      <a:pt x="60796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 1369">
                <a:extLst>
                  <a:ext uri="{FF2B5EF4-FFF2-40B4-BE49-F238E27FC236}">
                    <a16:creationId xmlns:a16="http://schemas.microsoft.com/office/drawing/2014/main" id="{108BDDCF-0BAF-5345-7361-C8C0C18CB5C5}"/>
                  </a:ext>
                </a:extLst>
              </p:cNvPr>
              <p:cNvSpPr/>
              <p:nvPr/>
            </p:nvSpPr>
            <p:spPr>
              <a:xfrm>
                <a:off x="8759315" y="6049674"/>
                <a:ext cx="22745" cy="476748"/>
              </a:xfrm>
              <a:custGeom>
                <a:avLst/>
                <a:gdLst>
                  <a:gd name="connsiteX0" fmla="*/ 22735 w 22745"/>
                  <a:gd name="connsiteY0" fmla="*/ 5051 h 476748"/>
                  <a:gd name="connsiteX1" fmla="*/ 510 w 22745"/>
                  <a:gd name="connsiteY1" fmla="*/ 452726 h 476748"/>
                  <a:gd name="connsiteX2" fmla="*/ 6860 w 22745"/>
                  <a:gd name="connsiteY2" fmla="*/ 395576 h 476748"/>
                  <a:gd name="connsiteX3" fmla="*/ 3685 w 22745"/>
                  <a:gd name="connsiteY3" fmla="*/ 220951 h 476748"/>
                  <a:gd name="connsiteX4" fmla="*/ 22735 w 22745"/>
                  <a:gd name="connsiteY4" fmla="*/ 5051 h 4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45" h="476748">
                    <a:moveTo>
                      <a:pt x="22735" y="5051"/>
                    </a:moveTo>
                    <a:cubicBezTo>
                      <a:pt x="22206" y="43680"/>
                      <a:pt x="3156" y="387639"/>
                      <a:pt x="510" y="452726"/>
                    </a:cubicBezTo>
                    <a:cubicBezTo>
                      <a:pt x="-2136" y="517813"/>
                      <a:pt x="6331" y="434205"/>
                      <a:pt x="6860" y="395576"/>
                    </a:cubicBezTo>
                    <a:cubicBezTo>
                      <a:pt x="7389" y="356947"/>
                      <a:pt x="3685" y="281805"/>
                      <a:pt x="3685" y="220951"/>
                    </a:cubicBezTo>
                    <a:cubicBezTo>
                      <a:pt x="3685" y="160097"/>
                      <a:pt x="23264" y="-33578"/>
                      <a:pt x="22735" y="5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 1370">
                <a:extLst>
                  <a:ext uri="{FF2B5EF4-FFF2-40B4-BE49-F238E27FC236}">
                    <a16:creationId xmlns:a16="http://schemas.microsoft.com/office/drawing/2014/main" id="{B6E2F215-379B-4E9B-166D-D1C8E106B50F}"/>
                  </a:ext>
                </a:extLst>
              </p:cNvPr>
              <p:cNvSpPr/>
              <p:nvPr/>
            </p:nvSpPr>
            <p:spPr>
              <a:xfrm>
                <a:off x="8651454" y="6508596"/>
                <a:ext cx="124539" cy="214331"/>
              </a:xfrm>
              <a:custGeom>
                <a:avLst/>
                <a:gdLst>
                  <a:gd name="connsiteX0" fmla="*/ 121071 w 124539"/>
                  <a:gd name="connsiteY0" fmla="*/ 3329 h 214331"/>
                  <a:gd name="connsiteX1" fmla="*/ 421 w 124539"/>
                  <a:gd name="connsiteY1" fmla="*/ 212879 h 214331"/>
                  <a:gd name="connsiteX2" fmla="*/ 82971 w 124539"/>
                  <a:gd name="connsiteY2" fmla="*/ 92229 h 214331"/>
                  <a:gd name="connsiteX3" fmla="*/ 121071 w 124539"/>
                  <a:gd name="connsiteY3" fmla="*/ 3329 h 21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39" h="214331">
                    <a:moveTo>
                      <a:pt x="121071" y="3329"/>
                    </a:moveTo>
                    <a:cubicBezTo>
                      <a:pt x="107313" y="23437"/>
                      <a:pt x="6771" y="198062"/>
                      <a:pt x="421" y="212879"/>
                    </a:cubicBezTo>
                    <a:cubicBezTo>
                      <a:pt x="-5929" y="227696"/>
                      <a:pt x="61275" y="125037"/>
                      <a:pt x="82971" y="92229"/>
                    </a:cubicBezTo>
                    <a:cubicBezTo>
                      <a:pt x="104667" y="59421"/>
                      <a:pt x="134829" y="-16779"/>
                      <a:pt x="121071" y="33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 1371">
                <a:extLst>
                  <a:ext uri="{FF2B5EF4-FFF2-40B4-BE49-F238E27FC236}">
                    <a16:creationId xmlns:a16="http://schemas.microsoft.com/office/drawing/2014/main" id="{942F566E-7207-9DD7-CBED-88AFCC0C72F6}"/>
                  </a:ext>
                </a:extLst>
              </p:cNvPr>
              <p:cNvSpPr/>
              <p:nvPr/>
            </p:nvSpPr>
            <p:spPr>
              <a:xfrm>
                <a:off x="8644786" y="6503672"/>
                <a:ext cx="107215" cy="210721"/>
              </a:xfrm>
              <a:custGeom>
                <a:avLst/>
                <a:gdLst>
                  <a:gd name="connsiteX0" fmla="*/ 105514 w 107215"/>
                  <a:gd name="connsiteY0" fmla="*/ 1903 h 210721"/>
                  <a:gd name="connsiteX1" fmla="*/ 739 w 107215"/>
                  <a:gd name="connsiteY1" fmla="*/ 208278 h 210721"/>
                  <a:gd name="connsiteX2" fmla="*/ 61064 w 107215"/>
                  <a:gd name="connsiteY2" fmla="*/ 109853 h 210721"/>
                  <a:gd name="connsiteX3" fmla="*/ 105514 w 107215"/>
                  <a:gd name="connsiteY3" fmla="*/ 1903 h 21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15" h="210721">
                    <a:moveTo>
                      <a:pt x="105514" y="1903"/>
                    </a:moveTo>
                    <a:cubicBezTo>
                      <a:pt x="95460" y="18307"/>
                      <a:pt x="8147" y="190286"/>
                      <a:pt x="739" y="208278"/>
                    </a:cubicBezTo>
                    <a:cubicBezTo>
                      <a:pt x="-6669" y="226270"/>
                      <a:pt x="43602" y="140015"/>
                      <a:pt x="61064" y="109853"/>
                    </a:cubicBezTo>
                    <a:cubicBezTo>
                      <a:pt x="78526" y="79691"/>
                      <a:pt x="115568" y="-14501"/>
                      <a:pt x="105514" y="19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 1372">
                <a:extLst>
                  <a:ext uri="{FF2B5EF4-FFF2-40B4-BE49-F238E27FC236}">
                    <a16:creationId xmlns:a16="http://schemas.microsoft.com/office/drawing/2014/main" id="{90F9DF28-98D5-EC07-56C8-28EB3D9324F4}"/>
                  </a:ext>
                </a:extLst>
              </p:cNvPr>
              <p:cNvSpPr/>
              <p:nvPr/>
            </p:nvSpPr>
            <p:spPr>
              <a:xfrm>
                <a:off x="8597481" y="6353299"/>
                <a:ext cx="155086" cy="382028"/>
              </a:xfrm>
              <a:custGeom>
                <a:avLst/>
                <a:gdLst>
                  <a:gd name="connsiteX0" fmla="*/ 152819 w 155086"/>
                  <a:gd name="connsiteY0" fmla="*/ 3051 h 382028"/>
                  <a:gd name="connsiteX1" fmla="*/ 25819 w 155086"/>
                  <a:gd name="connsiteY1" fmla="*/ 285626 h 382028"/>
                  <a:gd name="connsiteX2" fmla="*/ 3594 w 155086"/>
                  <a:gd name="connsiteY2" fmla="*/ 323726 h 382028"/>
                  <a:gd name="connsiteX3" fmla="*/ 13119 w 155086"/>
                  <a:gd name="connsiteY3" fmla="*/ 352301 h 382028"/>
                  <a:gd name="connsiteX4" fmla="*/ 63919 w 155086"/>
                  <a:gd name="connsiteY4" fmla="*/ 358651 h 382028"/>
                  <a:gd name="connsiteX5" fmla="*/ 419 w 155086"/>
                  <a:gd name="connsiteY5" fmla="*/ 368176 h 382028"/>
                  <a:gd name="connsiteX6" fmla="*/ 102019 w 155086"/>
                  <a:gd name="connsiteY6" fmla="*/ 149101 h 382028"/>
                  <a:gd name="connsiteX7" fmla="*/ 152819 w 155086"/>
                  <a:gd name="connsiteY7" fmla="*/ 3051 h 38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86" h="382028">
                    <a:moveTo>
                      <a:pt x="152819" y="3051"/>
                    </a:moveTo>
                    <a:cubicBezTo>
                      <a:pt x="140119" y="25805"/>
                      <a:pt x="50690" y="232180"/>
                      <a:pt x="25819" y="285626"/>
                    </a:cubicBezTo>
                    <a:cubicBezTo>
                      <a:pt x="948" y="339072"/>
                      <a:pt x="5711" y="312614"/>
                      <a:pt x="3594" y="323726"/>
                    </a:cubicBezTo>
                    <a:cubicBezTo>
                      <a:pt x="1477" y="334838"/>
                      <a:pt x="3065" y="346480"/>
                      <a:pt x="13119" y="352301"/>
                    </a:cubicBezTo>
                    <a:cubicBezTo>
                      <a:pt x="23173" y="358122"/>
                      <a:pt x="66036" y="356005"/>
                      <a:pt x="63919" y="358651"/>
                    </a:cubicBezTo>
                    <a:cubicBezTo>
                      <a:pt x="61802" y="361297"/>
                      <a:pt x="-5931" y="403101"/>
                      <a:pt x="419" y="368176"/>
                    </a:cubicBezTo>
                    <a:cubicBezTo>
                      <a:pt x="6769" y="333251"/>
                      <a:pt x="82440" y="207838"/>
                      <a:pt x="102019" y="149101"/>
                    </a:cubicBezTo>
                    <a:cubicBezTo>
                      <a:pt x="121598" y="90364"/>
                      <a:pt x="165519" y="-19703"/>
                      <a:pt x="152819" y="3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 1373">
                <a:extLst>
                  <a:ext uri="{FF2B5EF4-FFF2-40B4-BE49-F238E27FC236}">
                    <a16:creationId xmlns:a16="http://schemas.microsoft.com/office/drawing/2014/main" id="{90F75FAC-CB28-E7D3-AAAA-C7A9890A196B}"/>
                  </a:ext>
                </a:extLst>
              </p:cNvPr>
              <p:cNvSpPr/>
              <p:nvPr/>
            </p:nvSpPr>
            <p:spPr>
              <a:xfrm>
                <a:off x="8534207" y="6325113"/>
                <a:ext cx="229413" cy="455139"/>
              </a:xfrm>
              <a:custGeom>
                <a:avLst/>
                <a:gdLst>
                  <a:gd name="connsiteX0" fmla="*/ 228793 w 229413"/>
                  <a:gd name="connsiteY0" fmla="*/ 2662 h 455139"/>
                  <a:gd name="connsiteX1" fmla="*/ 41468 w 229413"/>
                  <a:gd name="connsiteY1" fmla="*/ 361437 h 455139"/>
                  <a:gd name="connsiteX2" fmla="*/ 3368 w 229413"/>
                  <a:gd name="connsiteY2" fmla="*/ 447162 h 455139"/>
                  <a:gd name="connsiteX3" fmla="*/ 98618 w 229413"/>
                  <a:gd name="connsiteY3" fmla="*/ 209037 h 455139"/>
                  <a:gd name="connsiteX4" fmla="*/ 228793 w 229413"/>
                  <a:gd name="connsiteY4" fmla="*/ 2662 h 45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13" h="455139">
                    <a:moveTo>
                      <a:pt x="228793" y="2662"/>
                    </a:moveTo>
                    <a:cubicBezTo>
                      <a:pt x="219268" y="28062"/>
                      <a:pt x="79039" y="287354"/>
                      <a:pt x="41468" y="361437"/>
                    </a:cubicBezTo>
                    <a:cubicBezTo>
                      <a:pt x="3897" y="435520"/>
                      <a:pt x="-6157" y="472562"/>
                      <a:pt x="3368" y="447162"/>
                    </a:cubicBezTo>
                    <a:cubicBezTo>
                      <a:pt x="12893" y="421762"/>
                      <a:pt x="61576" y="277829"/>
                      <a:pt x="98618" y="209037"/>
                    </a:cubicBezTo>
                    <a:cubicBezTo>
                      <a:pt x="135660" y="140245"/>
                      <a:pt x="238318" y="-22738"/>
                      <a:pt x="228793" y="26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 1374">
                <a:extLst>
                  <a:ext uri="{FF2B5EF4-FFF2-40B4-BE49-F238E27FC236}">
                    <a16:creationId xmlns:a16="http://schemas.microsoft.com/office/drawing/2014/main" id="{7472C9E1-8948-D8C5-1C62-76336656FF46}"/>
                  </a:ext>
                </a:extLst>
              </p:cNvPr>
              <p:cNvSpPr/>
              <p:nvPr/>
            </p:nvSpPr>
            <p:spPr>
              <a:xfrm>
                <a:off x="8400460" y="6743645"/>
                <a:ext cx="165697" cy="330429"/>
              </a:xfrm>
              <a:custGeom>
                <a:avLst/>
                <a:gdLst>
                  <a:gd name="connsiteX0" fmla="*/ 165690 w 165697"/>
                  <a:gd name="connsiteY0" fmla="*/ 55 h 330429"/>
                  <a:gd name="connsiteX1" fmla="*/ 111715 w 165697"/>
                  <a:gd name="connsiteY1" fmla="*/ 142930 h 330429"/>
                  <a:gd name="connsiteX2" fmla="*/ 590 w 165697"/>
                  <a:gd name="connsiteY2" fmla="*/ 330255 h 330429"/>
                  <a:gd name="connsiteX3" fmla="*/ 67265 w 165697"/>
                  <a:gd name="connsiteY3" fmla="*/ 177855 h 330429"/>
                  <a:gd name="connsiteX4" fmla="*/ 57740 w 165697"/>
                  <a:gd name="connsiteY4" fmla="*/ 228655 h 330429"/>
                  <a:gd name="connsiteX5" fmla="*/ 108540 w 165697"/>
                  <a:gd name="connsiteY5" fmla="*/ 127055 h 330429"/>
                  <a:gd name="connsiteX6" fmla="*/ 165690 w 165697"/>
                  <a:gd name="connsiteY6" fmla="*/ 55 h 33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697" h="330429">
                    <a:moveTo>
                      <a:pt x="165690" y="55"/>
                    </a:moveTo>
                    <a:cubicBezTo>
                      <a:pt x="166219" y="2701"/>
                      <a:pt x="139232" y="87897"/>
                      <a:pt x="111715" y="142930"/>
                    </a:cubicBezTo>
                    <a:cubicBezTo>
                      <a:pt x="84198" y="197963"/>
                      <a:pt x="7998" y="324434"/>
                      <a:pt x="590" y="330255"/>
                    </a:cubicBezTo>
                    <a:cubicBezTo>
                      <a:pt x="-6818" y="336076"/>
                      <a:pt x="57740" y="194788"/>
                      <a:pt x="67265" y="177855"/>
                    </a:cubicBezTo>
                    <a:cubicBezTo>
                      <a:pt x="76790" y="160922"/>
                      <a:pt x="50861" y="237122"/>
                      <a:pt x="57740" y="228655"/>
                    </a:cubicBezTo>
                    <a:cubicBezTo>
                      <a:pt x="64619" y="220188"/>
                      <a:pt x="87373" y="164626"/>
                      <a:pt x="108540" y="127055"/>
                    </a:cubicBezTo>
                    <a:cubicBezTo>
                      <a:pt x="129707" y="89484"/>
                      <a:pt x="165161" y="-2591"/>
                      <a:pt x="165690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 1375">
                <a:extLst>
                  <a:ext uri="{FF2B5EF4-FFF2-40B4-BE49-F238E27FC236}">
                    <a16:creationId xmlns:a16="http://schemas.microsoft.com/office/drawing/2014/main" id="{C22ABD5D-72AC-0E82-B69F-668E9FDFCA68}"/>
                  </a:ext>
                </a:extLst>
              </p:cNvPr>
              <p:cNvSpPr/>
              <p:nvPr/>
            </p:nvSpPr>
            <p:spPr>
              <a:xfrm>
                <a:off x="8397542" y="6765569"/>
                <a:ext cx="102266" cy="289927"/>
              </a:xfrm>
              <a:custGeom>
                <a:avLst/>
                <a:gdLst>
                  <a:gd name="connsiteX0" fmla="*/ 101933 w 102266"/>
                  <a:gd name="connsiteY0" fmla="*/ 356 h 289927"/>
                  <a:gd name="connsiteX1" fmla="*/ 41608 w 102266"/>
                  <a:gd name="connsiteY1" fmla="*/ 190856 h 289927"/>
                  <a:gd name="connsiteX2" fmla="*/ 333 w 102266"/>
                  <a:gd name="connsiteY2" fmla="*/ 289281 h 289927"/>
                  <a:gd name="connsiteX3" fmla="*/ 63833 w 102266"/>
                  <a:gd name="connsiteY3" fmla="*/ 146406 h 289927"/>
                  <a:gd name="connsiteX4" fmla="*/ 101933 w 102266"/>
                  <a:gd name="connsiteY4" fmla="*/ 356 h 28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6" h="289927">
                    <a:moveTo>
                      <a:pt x="101933" y="356"/>
                    </a:moveTo>
                    <a:cubicBezTo>
                      <a:pt x="98229" y="7764"/>
                      <a:pt x="58541" y="142702"/>
                      <a:pt x="41608" y="190856"/>
                    </a:cubicBezTo>
                    <a:cubicBezTo>
                      <a:pt x="24675" y="239010"/>
                      <a:pt x="-3371" y="296689"/>
                      <a:pt x="333" y="289281"/>
                    </a:cubicBezTo>
                    <a:cubicBezTo>
                      <a:pt x="4037" y="281873"/>
                      <a:pt x="50075" y="189798"/>
                      <a:pt x="63833" y="146406"/>
                    </a:cubicBezTo>
                    <a:cubicBezTo>
                      <a:pt x="77591" y="103014"/>
                      <a:pt x="105637" y="-7052"/>
                      <a:pt x="101933" y="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 1376">
                <a:extLst>
                  <a:ext uri="{FF2B5EF4-FFF2-40B4-BE49-F238E27FC236}">
                    <a16:creationId xmlns:a16="http://schemas.microsoft.com/office/drawing/2014/main" id="{510EF453-051C-8467-570B-59D68081C26D}"/>
                  </a:ext>
                </a:extLst>
              </p:cNvPr>
              <p:cNvSpPr/>
              <p:nvPr/>
            </p:nvSpPr>
            <p:spPr>
              <a:xfrm>
                <a:off x="8404062" y="6610285"/>
                <a:ext cx="96386" cy="209694"/>
              </a:xfrm>
              <a:custGeom>
                <a:avLst/>
                <a:gdLst>
                  <a:gd name="connsiteX0" fmla="*/ 163 w 96386"/>
                  <a:gd name="connsiteY0" fmla="*/ 65 h 209694"/>
                  <a:gd name="connsiteX1" fmla="*/ 70013 w 96386"/>
                  <a:gd name="connsiteY1" fmla="*/ 63565 h 209694"/>
                  <a:gd name="connsiteX2" fmla="*/ 79538 w 96386"/>
                  <a:gd name="connsiteY2" fmla="*/ 95315 h 209694"/>
                  <a:gd name="connsiteX3" fmla="*/ 89063 w 96386"/>
                  <a:gd name="connsiteY3" fmla="*/ 209615 h 209694"/>
                  <a:gd name="connsiteX4" fmla="*/ 92238 w 96386"/>
                  <a:gd name="connsiteY4" fmla="*/ 76265 h 209694"/>
                  <a:gd name="connsiteX5" fmla="*/ 163 w 96386"/>
                  <a:gd name="connsiteY5" fmla="*/ 65 h 20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386" h="209694">
                    <a:moveTo>
                      <a:pt x="163" y="65"/>
                    </a:moveTo>
                    <a:cubicBezTo>
                      <a:pt x="-3541" y="-2052"/>
                      <a:pt x="56784" y="47690"/>
                      <a:pt x="70013" y="63565"/>
                    </a:cubicBezTo>
                    <a:cubicBezTo>
                      <a:pt x="83242" y="79440"/>
                      <a:pt x="76363" y="70973"/>
                      <a:pt x="79538" y="95315"/>
                    </a:cubicBezTo>
                    <a:cubicBezTo>
                      <a:pt x="82713" y="119657"/>
                      <a:pt x="86946" y="212790"/>
                      <a:pt x="89063" y="209615"/>
                    </a:cubicBezTo>
                    <a:cubicBezTo>
                      <a:pt x="91180" y="206440"/>
                      <a:pt x="102292" y="111190"/>
                      <a:pt x="92238" y="76265"/>
                    </a:cubicBezTo>
                    <a:cubicBezTo>
                      <a:pt x="82184" y="41340"/>
                      <a:pt x="3867" y="2182"/>
                      <a:pt x="163" y="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 1377">
                <a:extLst>
                  <a:ext uri="{FF2B5EF4-FFF2-40B4-BE49-F238E27FC236}">
                    <a16:creationId xmlns:a16="http://schemas.microsoft.com/office/drawing/2014/main" id="{3DF80472-8D53-51ED-A7B5-145E5D6440C8}"/>
                  </a:ext>
                </a:extLst>
              </p:cNvPr>
              <p:cNvSpPr/>
              <p:nvPr/>
            </p:nvSpPr>
            <p:spPr>
              <a:xfrm>
                <a:off x="8156339" y="6599599"/>
                <a:ext cx="255744" cy="131450"/>
              </a:xfrm>
              <a:custGeom>
                <a:avLst/>
                <a:gdLst>
                  <a:gd name="connsiteX0" fmla="*/ 236 w 255744"/>
                  <a:gd name="connsiteY0" fmla="*/ 131401 h 131450"/>
                  <a:gd name="connsiteX1" fmla="*/ 136761 w 255744"/>
                  <a:gd name="connsiteY1" fmla="*/ 32976 h 131450"/>
                  <a:gd name="connsiteX2" fmla="*/ 235186 w 255744"/>
                  <a:gd name="connsiteY2" fmla="*/ 4401 h 131450"/>
                  <a:gd name="connsiteX3" fmla="*/ 244711 w 255744"/>
                  <a:gd name="connsiteY3" fmla="*/ 4401 h 131450"/>
                  <a:gd name="connsiteX4" fmla="*/ 108186 w 255744"/>
                  <a:gd name="connsiteY4" fmla="*/ 45676 h 131450"/>
                  <a:gd name="connsiteX5" fmla="*/ 236 w 255744"/>
                  <a:gd name="connsiteY5" fmla="*/ 131401 h 13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744" h="131450">
                    <a:moveTo>
                      <a:pt x="236" y="131401"/>
                    </a:moveTo>
                    <a:cubicBezTo>
                      <a:pt x="4998" y="129284"/>
                      <a:pt x="97603" y="54143"/>
                      <a:pt x="136761" y="32976"/>
                    </a:cubicBezTo>
                    <a:cubicBezTo>
                      <a:pt x="175919" y="11809"/>
                      <a:pt x="235186" y="4401"/>
                      <a:pt x="235186" y="4401"/>
                    </a:cubicBezTo>
                    <a:cubicBezTo>
                      <a:pt x="253178" y="-362"/>
                      <a:pt x="265877" y="-2478"/>
                      <a:pt x="244711" y="4401"/>
                    </a:cubicBezTo>
                    <a:cubicBezTo>
                      <a:pt x="223545" y="11280"/>
                      <a:pt x="152636" y="24509"/>
                      <a:pt x="108186" y="45676"/>
                    </a:cubicBezTo>
                    <a:cubicBezTo>
                      <a:pt x="63736" y="66843"/>
                      <a:pt x="-4526" y="133518"/>
                      <a:pt x="236" y="131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 1378">
                <a:extLst>
                  <a:ext uri="{FF2B5EF4-FFF2-40B4-BE49-F238E27FC236}">
                    <a16:creationId xmlns:a16="http://schemas.microsoft.com/office/drawing/2014/main" id="{BFFB5B6C-BC71-91B2-F5A6-8680217474D0}"/>
                  </a:ext>
                </a:extLst>
              </p:cNvPr>
              <p:cNvSpPr/>
              <p:nvPr/>
            </p:nvSpPr>
            <p:spPr>
              <a:xfrm>
                <a:off x="8493109" y="6572240"/>
                <a:ext cx="69449" cy="317986"/>
              </a:xfrm>
              <a:custGeom>
                <a:avLst/>
                <a:gdLst>
                  <a:gd name="connsiteX0" fmla="*/ 12716 w 69449"/>
                  <a:gd name="connsiteY0" fmla="*/ 10 h 317986"/>
                  <a:gd name="connsiteX1" fmla="*/ 66691 w 69449"/>
                  <a:gd name="connsiteY1" fmla="*/ 111135 h 317986"/>
                  <a:gd name="connsiteX2" fmla="*/ 57166 w 69449"/>
                  <a:gd name="connsiteY2" fmla="*/ 196860 h 317986"/>
                  <a:gd name="connsiteX3" fmla="*/ 19066 w 69449"/>
                  <a:gd name="connsiteY3" fmla="*/ 285760 h 317986"/>
                  <a:gd name="connsiteX4" fmla="*/ 50816 w 69449"/>
                  <a:gd name="connsiteY4" fmla="*/ 200035 h 317986"/>
                  <a:gd name="connsiteX5" fmla="*/ 16 w 69449"/>
                  <a:gd name="connsiteY5" fmla="*/ 317510 h 317986"/>
                  <a:gd name="connsiteX6" fmla="*/ 57166 w 69449"/>
                  <a:gd name="connsiteY6" fmla="*/ 146060 h 317986"/>
                  <a:gd name="connsiteX7" fmla="*/ 63516 w 69449"/>
                  <a:gd name="connsiteY7" fmla="*/ 117485 h 317986"/>
                  <a:gd name="connsiteX8" fmla="*/ 12716 w 69449"/>
                  <a:gd name="connsiteY8" fmla="*/ 10 h 31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9" h="317986">
                    <a:moveTo>
                      <a:pt x="12716" y="10"/>
                    </a:moveTo>
                    <a:cubicBezTo>
                      <a:pt x="13245" y="-1048"/>
                      <a:pt x="59283" y="78327"/>
                      <a:pt x="66691" y="111135"/>
                    </a:cubicBezTo>
                    <a:cubicBezTo>
                      <a:pt x="74099" y="143943"/>
                      <a:pt x="65103" y="167756"/>
                      <a:pt x="57166" y="196860"/>
                    </a:cubicBezTo>
                    <a:cubicBezTo>
                      <a:pt x="49229" y="225964"/>
                      <a:pt x="20124" y="285231"/>
                      <a:pt x="19066" y="285760"/>
                    </a:cubicBezTo>
                    <a:cubicBezTo>
                      <a:pt x="18008" y="286289"/>
                      <a:pt x="53991" y="194743"/>
                      <a:pt x="50816" y="200035"/>
                    </a:cubicBezTo>
                    <a:cubicBezTo>
                      <a:pt x="47641" y="205327"/>
                      <a:pt x="-1042" y="326506"/>
                      <a:pt x="16" y="317510"/>
                    </a:cubicBezTo>
                    <a:cubicBezTo>
                      <a:pt x="1074" y="308514"/>
                      <a:pt x="46583" y="179398"/>
                      <a:pt x="57166" y="146060"/>
                    </a:cubicBezTo>
                    <a:cubicBezTo>
                      <a:pt x="67749" y="112723"/>
                      <a:pt x="70395" y="139710"/>
                      <a:pt x="63516" y="117485"/>
                    </a:cubicBezTo>
                    <a:cubicBezTo>
                      <a:pt x="56637" y="95260"/>
                      <a:pt x="12187" y="1068"/>
                      <a:pt x="12716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 1379">
                <a:extLst>
                  <a:ext uri="{FF2B5EF4-FFF2-40B4-BE49-F238E27FC236}">
                    <a16:creationId xmlns:a16="http://schemas.microsoft.com/office/drawing/2014/main" id="{D17CB982-6233-AA82-09B3-1924D6C3A65C}"/>
                  </a:ext>
                </a:extLst>
              </p:cNvPr>
              <p:cNvSpPr/>
              <p:nvPr/>
            </p:nvSpPr>
            <p:spPr>
              <a:xfrm>
                <a:off x="8110779" y="6571866"/>
                <a:ext cx="391893" cy="159492"/>
              </a:xfrm>
              <a:custGeom>
                <a:avLst/>
                <a:gdLst>
                  <a:gd name="connsiteX0" fmla="*/ 1346 w 391893"/>
                  <a:gd name="connsiteY0" fmla="*/ 159134 h 159492"/>
                  <a:gd name="connsiteX1" fmla="*/ 220421 w 391893"/>
                  <a:gd name="connsiteY1" fmla="*/ 28959 h 159492"/>
                  <a:gd name="connsiteX2" fmla="*/ 328371 w 391893"/>
                  <a:gd name="connsiteY2" fmla="*/ 9909 h 159492"/>
                  <a:gd name="connsiteX3" fmla="*/ 391871 w 391893"/>
                  <a:gd name="connsiteY3" fmla="*/ 16259 h 159492"/>
                  <a:gd name="connsiteX4" fmla="*/ 322021 w 391893"/>
                  <a:gd name="connsiteY4" fmla="*/ 384 h 159492"/>
                  <a:gd name="connsiteX5" fmla="*/ 201371 w 391893"/>
                  <a:gd name="connsiteY5" fmla="*/ 35309 h 159492"/>
                  <a:gd name="connsiteX6" fmla="*/ 131521 w 391893"/>
                  <a:gd name="connsiteY6" fmla="*/ 67059 h 159492"/>
                  <a:gd name="connsiteX7" fmla="*/ 1346 w 391893"/>
                  <a:gd name="connsiteY7" fmla="*/ 159134 h 159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1893" h="159492">
                    <a:moveTo>
                      <a:pt x="1346" y="159134"/>
                    </a:moveTo>
                    <a:cubicBezTo>
                      <a:pt x="16163" y="152784"/>
                      <a:pt x="165917" y="53830"/>
                      <a:pt x="220421" y="28959"/>
                    </a:cubicBezTo>
                    <a:cubicBezTo>
                      <a:pt x="274925" y="4088"/>
                      <a:pt x="299796" y="12026"/>
                      <a:pt x="328371" y="9909"/>
                    </a:cubicBezTo>
                    <a:cubicBezTo>
                      <a:pt x="356946" y="7792"/>
                      <a:pt x="392929" y="17847"/>
                      <a:pt x="391871" y="16259"/>
                    </a:cubicBezTo>
                    <a:cubicBezTo>
                      <a:pt x="390813" y="14671"/>
                      <a:pt x="353771" y="-2791"/>
                      <a:pt x="322021" y="384"/>
                    </a:cubicBezTo>
                    <a:cubicBezTo>
                      <a:pt x="290271" y="3559"/>
                      <a:pt x="233121" y="24197"/>
                      <a:pt x="201371" y="35309"/>
                    </a:cubicBezTo>
                    <a:cubicBezTo>
                      <a:pt x="169621" y="46421"/>
                      <a:pt x="164859" y="48538"/>
                      <a:pt x="131521" y="67059"/>
                    </a:cubicBezTo>
                    <a:cubicBezTo>
                      <a:pt x="98184" y="85580"/>
                      <a:pt x="-13471" y="165484"/>
                      <a:pt x="1346" y="159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 1380">
                <a:extLst>
                  <a:ext uri="{FF2B5EF4-FFF2-40B4-BE49-F238E27FC236}">
                    <a16:creationId xmlns:a16="http://schemas.microsoft.com/office/drawing/2014/main" id="{7BE4F6F5-8419-8CE8-D3B4-25BF5ADF84C7}"/>
                  </a:ext>
                </a:extLst>
              </p:cNvPr>
              <p:cNvSpPr/>
              <p:nvPr/>
            </p:nvSpPr>
            <p:spPr>
              <a:xfrm>
                <a:off x="8105544" y="6466954"/>
                <a:ext cx="302032" cy="89423"/>
              </a:xfrm>
              <a:custGeom>
                <a:avLst/>
                <a:gdLst>
                  <a:gd name="connsiteX0" fmla="*/ 231 w 302032"/>
                  <a:gd name="connsiteY0" fmla="*/ 89421 h 89423"/>
                  <a:gd name="connsiteX1" fmla="*/ 149456 w 302032"/>
                  <a:gd name="connsiteY1" fmla="*/ 6871 h 89423"/>
                  <a:gd name="connsiteX2" fmla="*/ 298681 w 302032"/>
                  <a:gd name="connsiteY2" fmla="*/ 13221 h 89423"/>
                  <a:gd name="connsiteX3" fmla="*/ 247881 w 302032"/>
                  <a:gd name="connsiteY3" fmla="*/ 10046 h 89423"/>
                  <a:gd name="connsiteX4" fmla="*/ 184381 w 302032"/>
                  <a:gd name="connsiteY4" fmla="*/ 3696 h 89423"/>
                  <a:gd name="connsiteX5" fmla="*/ 231 w 302032"/>
                  <a:gd name="connsiteY5" fmla="*/ 89421 h 8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032" h="89423">
                    <a:moveTo>
                      <a:pt x="231" y="89421"/>
                    </a:moveTo>
                    <a:cubicBezTo>
                      <a:pt x="-5590" y="89950"/>
                      <a:pt x="99714" y="19571"/>
                      <a:pt x="149456" y="6871"/>
                    </a:cubicBezTo>
                    <a:cubicBezTo>
                      <a:pt x="199198" y="-5829"/>
                      <a:pt x="282277" y="12692"/>
                      <a:pt x="298681" y="13221"/>
                    </a:cubicBezTo>
                    <a:cubicBezTo>
                      <a:pt x="315085" y="13750"/>
                      <a:pt x="266931" y="11633"/>
                      <a:pt x="247881" y="10046"/>
                    </a:cubicBezTo>
                    <a:cubicBezTo>
                      <a:pt x="228831" y="8459"/>
                      <a:pt x="225656" y="-6887"/>
                      <a:pt x="184381" y="3696"/>
                    </a:cubicBezTo>
                    <a:cubicBezTo>
                      <a:pt x="143106" y="14279"/>
                      <a:pt x="6052" y="88892"/>
                      <a:pt x="231" y="89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 1381">
                <a:extLst>
                  <a:ext uri="{FF2B5EF4-FFF2-40B4-BE49-F238E27FC236}">
                    <a16:creationId xmlns:a16="http://schemas.microsoft.com/office/drawing/2014/main" id="{8791FA5F-3E17-EB2B-858A-2E197F82D0F4}"/>
                  </a:ext>
                </a:extLst>
              </p:cNvPr>
              <p:cNvSpPr/>
              <p:nvPr/>
            </p:nvSpPr>
            <p:spPr>
              <a:xfrm>
                <a:off x="8315261" y="6460968"/>
                <a:ext cx="170816" cy="118783"/>
              </a:xfrm>
              <a:custGeom>
                <a:avLst/>
                <a:gdLst>
                  <a:gd name="connsiteX0" fmla="*/ 64 w 170816"/>
                  <a:gd name="connsiteY0" fmla="*/ 157 h 118783"/>
                  <a:gd name="connsiteX1" fmla="*/ 76264 w 170816"/>
                  <a:gd name="connsiteY1" fmla="*/ 35082 h 118783"/>
                  <a:gd name="connsiteX2" fmla="*/ 168339 w 170816"/>
                  <a:gd name="connsiteY2" fmla="*/ 117632 h 118783"/>
                  <a:gd name="connsiteX3" fmla="*/ 139764 w 170816"/>
                  <a:gd name="connsiteY3" fmla="*/ 79532 h 118783"/>
                  <a:gd name="connsiteX4" fmla="*/ 88964 w 170816"/>
                  <a:gd name="connsiteY4" fmla="*/ 25557 h 118783"/>
                  <a:gd name="connsiteX5" fmla="*/ 64 w 170816"/>
                  <a:gd name="connsiteY5" fmla="*/ 157 h 11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816" h="118783">
                    <a:moveTo>
                      <a:pt x="64" y="157"/>
                    </a:moveTo>
                    <a:cubicBezTo>
                      <a:pt x="-2053" y="1745"/>
                      <a:pt x="48218" y="15503"/>
                      <a:pt x="76264" y="35082"/>
                    </a:cubicBezTo>
                    <a:cubicBezTo>
                      <a:pt x="104310" y="54661"/>
                      <a:pt x="157756" y="110224"/>
                      <a:pt x="168339" y="117632"/>
                    </a:cubicBezTo>
                    <a:cubicBezTo>
                      <a:pt x="178922" y="125040"/>
                      <a:pt x="152993" y="94878"/>
                      <a:pt x="139764" y="79532"/>
                    </a:cubicBezTo>
                    <a:cubicBezTo>
                      <a:pt x="126535" y="64186"/>
                      <a:pt x="115422" y="41961"/>
                      <a:pt x="88964" y="25557"/>
                    </a:cubicBezTo>
                    <a:cubicBezTo>
                      <a:pt x="62506" y="9153"/>
                      <a:pt x="2181" y="-1431"/>
                      <a:pt x="64" y="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 1382">
                <a:extLst>
                  <a:ext uri="{FF2B5EF4-FFF2-40B4-BE49-F238E27FC236}">
                    <a16:creationId xmlns:a16="http://schemas.microsoft.com/office/drawing/2014/main" id="{A2222D7C-F6C4-FB72-596E-9C5A2D5C8755}"/>
                  </a:ext>
                </a:extLst>
              </p:cNvPr>
              <p:cNvSpPr/>
              <p:nvPr/>
            </p:nvSpPr>
            <p:spPr>
              <a:xfrm>
                <a:off x="8103489" y="6553167"/>
                <a:ext cx="237528" cy="97076"/>
              </a:xfrm>
              <a:custGeom>
                <a:avLst/>
                <a:gdLst>
                  <a:gd name="connsiteX0" fmla="*/ 8636 w 237528"/>
                  <a:gd name="connsiteY0" fmla="*/ 33 h 97076"/>
                  <a:gd name="connsiteX1" fmla="*/ 2286 w 237528"/>
                  <a:gd name="connsiteY1" fmla="*/ 69883 h 97076"/>
                  <a:gd name="connsiteX2" fmla="*/ 49911 w 237528"/>
                  <a:gd name="connsiteY2" fmla="*/ 95283 h 97076"/>
                  <a:gd name="connsiteX3" fmla="*/ 237236 w 237528"/>
                  <a:gd name="connsiteY3" fmla="*/ 25433 h 97076"/>
                  <a:gd name="connsiteX4" fmla="*/ 91186 w 237528"/>
                  <a:gd name="connsiteY4" fmla="*/ 92108 h 97076"/>
                  <a:gd name="connsiteX5" fmla="*/ 18161 w 237528"/>
                  <a:gd name="connsiteY5" fmla="*/ 79408 h 97076"/>
                  <a:gd name="connsiteX6" fmla="*/ 8636 w 237528"/>
                  <a:gd name="connsiteY6" fmla="*/ 33 h 9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528" h="97076">
                    <a:moveTo>
                      <a:pt x="8636" y="33"/>
                    </a:moveTo>
                    <a:cubicBezTo>
                      <a:pt x="5990" y="-1555"/>
                      <a:pt x="-4593" y="54008"/>
                      <a:pt x="2286" y="69883"/>
                    </a:cubicBezTo>
                    <a:cubicBezTo>
                      <a:pt x="9165" y="85758"/>
                      <a:pt x="10753" y="102691"/>
                      <a:pt x="49911" y="95283"/>
                    </a:cubicBezTo>
                    <a:cubicBezTo>
                      <a:pt x="89069" y="87875"/>
                      <a:pt x="230357" y="25962"/>
                      <a:pt x="237236" y="25433"/>
                    </a:cubicBezTo>
                    <a:cubicBezTo>
                      <a:pt x="244115" y="24904"/>
                      <a:pt x="127698" y="83112"/>
                      <a:pt x="91186" y="92108"/>
                    </a:cubicBezTo>
                    <a:cubicBezTo>
                      <a:pt x="54674" y="101104"/>
                      <a:pt x="30332" y="88933"/>
                      <a:pt x="18161" y="79408"/>
                    </a:cubicBezTo>
                    <a:cubicBezTo>
                      <a:pt x="5990" y="69883"/>
                      <a:pt x="11282" y="1621"/>
                      <a:pt x="8636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 1383">
                <a:extLst>
                  <a:ext uri="{FF2B5EF4-FFF2-40B4-BE49-F238E27FC236}">
                    <a16:creationId xmlns:a16="http://schemas.microsoft.com/office/drawing/2014/main" id="{BF8FE19E-C504-3E24-5629-06029B6B6DDA}"/>
                  </a:ext>
                </a:extLst>
              </p:cNvPr>
              <p:cNvSpPr/>
              <p:nvPr/>
            </p:nvSpPr>
            <p:spPr>
              <a:xfrm>
                <a:off x="8076127" y="6540131"/>
                <a:ext cx="131248" cy="121269"/>
              </a:xfrm>
              <a:custGeom>
                <a:avLst/>
                <a:gdLst>
                  <a:gd name="connsiteX0" fmla="*/ 13773 w 131248"/>
                  <a:gd name="connsiteY0" fmla="*/ 369 h 121269"/>
                  <a:gd name="connsiteX1" fmla="*/ 1073 w 131248"/>
                  <a:gd name="connsiteY1" fmla="*/ 67044 h 121269"/>
                  <a:gd name="connsiteX2" fmla="*/ 45523 w 131248"/>
                  <a:gd name="connsiteY2" fmla="*/ 114669 h 121269"/>
                  <a:gd name="connsiteX3" fmla="*/ 131248 w 131248"/>
                  <a:gd name="connsiteY3" fmla="*/ 121019 h 121269"/>
                  <a:gd name="connsiteX4" fmla="*/ 45523 w 131248"/>
                  <a:gd name="connsiteY4" fmla="*/ 117844 h 121269"/>
                  <a:gd name="connsiteX5" fmla="*/ 13773 w 131248"/>
                  <a:gd name="connsiteY5" fmla="*/ 98794 h 121269"/>
                  <a:gd name="connsiteX6" fmla="*/ 13773 w 131248"/>
                  <a:gd name="connsiteY6" fmla="*/ 369 h 121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48" h="121269">
                    <a:moveTo>
                      <a:pt x="13773" y="369"/>
                    </a:moveTo>
                    <a:cubicBezTo>
                      <a:pt x="11656" y="-4923"/>
                      <a:pt x="-4219" y="47994"/>
                      <a:pt x="1073" y="67044"/>
                    </a:cubicBezTo>
                    <a:cubicBezTo>
                      <a:pt x="6365" y="86094"/>
                      <a:pt x="23827" y="105673"/>
                      <a:pt x="45523" y="114669"/>
                    </a:cubicBezTo>
                    <a:cubicBezTo>
                      <a:pt x="67219" y="123665"/>
                      <a:pt x="131248" y="120490"/>
                      <a:pt x="131248" y="121019"/>
                    </a:cubicBezTo>
                    <a:cubicBezTo>
                      <a:pt x="131248" y="121548"/>
                      <a:pt x="65102" y="121548"/>
                      <a:pt x="45523" y="117844"/>
                    </a:cubicBezTo>
                    <a:cubicBezTo>
                      <a:pt x="25944" y="114140"/>
                      <a:pt x="18536" y="116786"/>
                      <a:pt x="13773" y="98794"/>
                    </a:cubicBezTo>
                    <a:cubicBezTo>
                      <a:pt x="9010" y="80802"/>
                      <a:pt x="15890" y="5661"/>
                      <a:pt x="13773" y="3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 1384">
                <a:extLst>
                  <a:ext uri="{FF2B5EF4-FFF2-40B4-BE49-F238E27FC236}">
                    <a16:creationId xmlns:a16="http://schemas.microsoft.com/office/drawing/2014/main" id="{AB458980-4502-9E4D-83E2-BE5A417C3C56}"/>
                  </a:ext>
                </a:extLst>
              </p:cNvPr>
              <p:cNvSpPr/>
              <p:nvPr/>
            </p:nvSpPr>
            <p:spPr>
              <a:xfrm>
                <a:off x="8062103" y="6540362"/>
                <a:ext cx="79035" cy="200170"/>
              </a:xfrm>
              <a:custGeom>
                <a:avLst/>
                <a:gdLst>
                  <a:gd name="connsiteX0" fmla="*/ 24622 w 79035"/>
                  <a:gd name="connsiteY0" fmla="*/ 138 h 200170"/>
                  <a:gd name="connsiteX1" fmla="*/ 2397 w 79035"/>
                  <a:gd name="connsiteY1" fmla="*/ 85863 h 200170"/>
                  <a:gd name="connsiteX2" fmla="*/ 2397 w 79035"/>
                  <a:gd name="connsiteY2" fmla="*/ 108088 h 200170"/>
                  <a:gd name="connsiteX3" fmla="*/ 18272 w 79035"/>
                  <a:gd name="connsiteY3" fmla="*/ 155713 h 200170"/>
                  <a:gd name="connsiteX4" fmla="*/ 78597 w 79035"/>
                  <a:gd name="connsiteY4" fmla="*/ 200163 h 200170"/>
                  <a:gd name="connsiteX5" fmla="*/ 43672 w 79035"/>
                  <a:gd name="connsiteY5" fmla="*/ 158888 h 200170"/>
                  <a:gd name="connsiteX6" fmla="*/ 8747 w 79035"/>
                  <a:gd name="connsiteY6" fmla="*/ 108088 h 200170"/>
                  <a:gd name="connsiteX7" fmla="*/ 24622 w 79035"/>
                  <a:gd name="connsiteY7" fmla="*/ 138 h 20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35" h="200170">
                    <a:moveTo>
                      <a:pt x="24622" y="138"/>
                    </a:moveTo>
                    <a:cubicBezTo>
                      <a:pt x="23564" y="-3566"/>
                      <a:pt x="6101" y="67871"/>
                      <a:pt x="2397" y="85863"/>
                    </a:cubicBezTo>
                    <a:cubicBezTo>
                      <a:pt x="-1307" y="103855"/>
                      <a:pt x="-249" y="96446"/>
                      <a:pt x="2397" y="108088"/>
                    </a:cubicBezTo>
                    <a:cubicBezTo>
                      <a:pt x="5043" y="119730"/>
                      <a:pt x="5572" y="140367"/>
                      <a:pt x="18272" y="155713"/>
                    </a:cubicBezTo>
                    <a:cubicBezTo>
                      <a:pt x="30972" y="171059"/>
                      <a:pt x="74364" y="199634"/>
                      <a:pt x="78597" y="200163"/>
                    </a:cubicBezTo>
                    <a:cubicBezTo>
                      <a:pt x="82830" y="200692"/>
                      <a:pt x="55314" y="174234"/>
                      <a:pt x="43672" y="158888"/>
                    </a:cubicBezTo>
                    <a:cubicBezTo>
                      <a:pt x="32030" y="143542"/>
                      <a:pt x="12980" y="128725"/>
                      <a:pt x="8747" y="108088"/>
                    </a:cubicBezTo>
                    <a:cubicBezTo>
                      <a:pt x="4514" y="87451"/>
                      <a:pt x="25680" y="3842"/>
                      <a:pt x="24622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 1385">
                <a:extLst>
                  <a:ext uri="{FF2B5EF4-FFF2-40B4-BE49-F238E27FC236}">
                    <a16:creationId xmlns:a16="http://schemas.microsoft.com/office/drawing/2014/main" id="{9C9EBC7C-3A11-B891-0A56-35755368EEAD}"/>
                  </a:ext>
                </a:extLst>
              </p:cNvPr>
              <p:cNvSpPr/>
              <p:nvPr/>
            </p:nvSpPr>
            <p:spPr>
              <a:xfrm>
                <a:off x="8131027" y="6616259"/>
                <a:ext cx="39220" cy="114093"/>
              </a:xfrm>
              <a:custGeom>
                <a:avLst/>
                <a:gdLst>
                  <a:gd name="connsiteX0" fmla="*/ 38248 w 39220"/>
                  <a:gd name="connsiteY0" fmla="*/ 441 h 114093"/>
                  <a:gd name="connsiteX1" fmla="*/ 148 w 39220"/>
                  <a:gd name="connsiteY1" fmla="*/ 111566 h 114093"/>
                  <a:gd name="connsiteX2" fmla="*/ 25548 w 39220"/>
                  <a:gd name="connsiteY2" fmla="*/ 73466 h 114093"/>
                  <a:gd name="connsiteX3" fmla="*/ 38248 w 39220"/>
                  <a:gd name="connsiteY3" fmla="*/ 441 h 1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14093">
                    <a:moveTo>
                      <a:pt x="38248" y="441"/>
                    </a:moveTo>
                    <a:cubicBezTo>
                      <a:pt x="34015" y="6791"/>
                      <a:pt x="2265" y="99395"/>
                      <a:pt x="148" y="111566"/>
                    </a:cubicBezTo>
                    <a:cubicBezTo>
                      <a:pt x="-1969" y="123737"/>
                      <a:pt x="19198" y="88812"/>
                      <a:pt x="25548" y="73466"/>
                    </a:cubicBezTo>
                    <a:cubicBezTo>
                      <a:pt x="31898" y="58120"/>
                      <a:pt x="42481" y="-5909"/>
                      <a:pt x="38248" y="4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 1386">
                <a:extLst>
                  <a:ext uri="{FF2B5EF4-FFF2-40B4-BE49-F238E27FC236}">
                    <a16:creationId xmlns:a16="http://schemas.microsoft.com/office/drawing/2014/main" id="{B0B5ED8F-6586-6991-0331-7975E552E4FF}"/>
                  </a:ext>
                </a:extLst>
              </p:cNvPr>
              <p:cNvSpPr/>
              <p:nvPr/>
            </p:nvSpPr>
            <p:spPr>
              <a:xfrm>
                <a:off x="8331978" y="6619868"/>
                <a:ext cx="62945" cy="250257"/>
              </a:xfrm>
              <a:custGeom>
                <a:avLst/>
                <a:gdLst>
                  <a:gd name="connsiteX0" fmla="*/ 62722 w 62945"/>
                  <a:gd name="connsiteY0" fmla="*/ 7 h 250257"/>
                  <a:gd name="connsiteX1" fmla="*/ 43672 w 62945"/>
                  <a:gd name="connsiteY1" fmla="*/ 123832 h 250257"/>
                  <a:gd name="connsiteX2" fmla="*/ 56372 w 62945"/>
                  <a:gd name="connsiteY2" fmla="*/ 101607 h 250257"/>
                  <a:gd name="connsiteX3" fmla="*/ 2397 w 62945"/>
                  <a:gd name="connsiteY3" fmla="*/ 244482 h 250257"/>
                  <a:gd name="connsiteX4" fmla="*/ 11922 w 62945"/>
                  <a:gd name="connsiteY4" fmla="*/ 209557 h 250257"/>
                  <a:gd name="connsiteX5" fmla="*/ 34147 w 62945"/>
                  <a:gd name="connsiteY5" fmla="*/ 92082 h 250257"/>
                  <a:gd name="connsiteX6" fmla="*/ 27797 w 62945"/>
                  <a:gd name="connsiteY6" fmla="*/ 117482 h 250257"/>
                  <a:gd name="connsiteX7" fmla="*/ 62722 w 62945"/>
                  <a:gd name="connsiteY7" fmla="*/ 7 h 25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45" h="250257">
                    <a:moveTo>
                      <a:pt x="62722" y="7"/>
                    </a:moveTo>
                    <a:cubicBezTo>
                      <a:pt x="65368" y="1065"/>
                      <a:pt x="43672" y="123832"/>
                      <a:pt x="43672" y="123832"/>
                    </a:cubicBezTo>
                    <a:cubicBezTo>
                      <a:pt x="42614" y="140765"/>
                      <a:pt x="63251" y="81499"/>
                      <a:pt x="56372" y="101607"/>
                    </a:cubicBezTo>
                    <a:cubicBezTo>
                      <a:pt x="49493" y="121715"/>
                      <a:pt x="9805" y="226490"/>
                      <a:pt x="2397" y="244482"/>
                    </a:cubicBezTo>
                    <a:cubicBezTo>
                      <a:pt x="-5011" y="262474"/>
                      <a:pt x="6630" y="234957"/>
                      <a:pt x="11922" y="209557"/>
                    </a:cubicBezTo>
                    <a:cubicBezTo>
                      <a:pt x="17214" y="184157"/>
                      <a:pt x="31501" y="107428"/>
                      <a:pt x="34147" y="92082"/>
                    </a:cubicBezTo>
                    <a:cubicBezTo>
                      <a:pt x="36793" y="76736"/>
                      <a:pt x="25151" y="128595"/>
                      <a:pt x="27797" y="117482"/>
                    </a:cubicBezTo>
                    <a:cubicBezTo>
                      <a:pt x="30443" y="106369"/>
                      <a:pt x="60076" y="-1051"/>
                      <a:pt x="62722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 1387">
                <a:extLst>
                  <a:ext uri="{FF2B5EF4-FFF2-40B4-BE49-F238E27FC236}">
                    <a16:creationId xmlns:a16="http://schemas.microsoft.com/office/drawing/2014/main" id="{A2E20771-1334-3A56-9CD1-32EB1A91E7D4}"/>
                  </a:ext>
                </a:extLst>
              </p:cNvPr>
              <p:cNvSpPr/>
              <p:nvPr/>
            </p:nvSpPr>
            <p:spPr>
              <a:xfrm>
                <a:off x="8416847" y="6635707"/>
                <a:ext cx="61322" cy="193740"/>
              </a:xfrm>
              <a:custGeom>
                <a:avLst/>
                <a:gdLst>
                  <a:gd name="connsiteX0" fmla="*/ 78 w 61322"/>
                  <a:gd name="connsiteY0" fmla="*/ 43 h 193740"/>
                  <a:gd name="connsiteX1" fmla="*/ 47703 w 61322"/>
                  <a:gd name="connsiteY1" fmla="*/ 73068 h 193740"/>
                  <a:gd name="connsiteX2" fmla="*/ 50878 w 61322"/>
                  <a:gd name="connsiteY2" fmla="*/ 193718 h 193740"/>
                  <a:gd name="connsiteX3" fmla="*/ 60403 w 61322"/>
                  <a:gd name="connsiteY3" fmla="*/ 82593 h 193740"/>
                  <a:gd name="connsiteX4" fmla="*/ 78 w 61322"/>
                  <a:gd name="connsiteY4" fmla="*/ 43 h 19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22" h="193740">
                    <a:moveTo>
                      <a:pt x="78" y="43"/>
                    </a:moveTo>
                    <a:cubicBezTo>
                      <a:pt x="-2039" y="-1545"/>
                      <a:pt x="39236" y="40789"/>
                      <a:pt x="47703" y="73068"/>
                    </a:cubicBezTo>
                    <a:cubicBezTo>
                      <a:pt x="56170" y="105347"/>
                      <a:pt x="48761" y="192130"/>
                      <a:pt x="50878" y="193718"/>
                    </a:cubicBezTo>
                    <a:cubicBezTo>
                      <a:pt x="52995" y="195306"/>
                      <a:pt x="64636" y="111697"/>
                      <a:pt x="60403" y="82593"/>
                    </a:cubicBezTo>
                    <a:cubicBezTo>
                      <a:pt x="56170" y="53489"/>
                      <a:pt x="2195" y="1631"/>
                      <a:pt x="78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 1388">
                <a:extLst>
                  <a:ext uri="{FF2B5EF4-FFF2-40B4-BE49-F238E27FC236}">
                    <a16:creationId xmlns:a16="http://schemas.microsoft.com/office/drawing/2014/main" id="{65E868B4-B494-E7B3-4483-686FDE9C425C}"/>
                  </a:ext>
                </a:extLst>
              </p:cNvPr>
              <p:cNvSpPr/>
              <p:nvPr/>
            </p:nvSpPr>
            <p:spPr>
              <a:xfrm>
                <a:off x="8413496" y="6645207"/>
                <a:ext cx="44891" cy="244572"/>
              </a:xfrm>
              <a:custGeom>
                <a:avLst/>
                <a:gdLst>
                  <a:gd name="connsiteX0" fmla="*/ 6604 w 44891"/>
                  <a:gd name="connsiteY0" fmla="*/ 68 h 244572"/>
                  <a:gd name="connsiteX1" fmla="*/ 25654 w 44891"/>
                  <a:gd name="connsiteY1" fmla="*/ 85793 h 244572"/>
                  <a:gd name="connsiteX2" fmla="*/ 254 w 44891"/>
                  <a:gd name="connsiteY2" fmla="*/ 244543 h 244572"/>
                  <a:gd name="connsiteX3" fmla="*/ 44704 w 44891"/>
                  <a:gd name="connsiteY3" fmla="*/ 98493 h 244572"/>
                  <a:gd name="connsiteX4" fmla="*/ 6604 w 44891"/>
                  <a:gd name="connsiteY4" fmla="*/ 68 h 24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91" h="244572">
                    <a:moveTo>
                      <a:pt x="6604" y="68"/>
                    </a:moveTo>
                    <a:cubicBezTo>
                      <a:pt x="3429" y="-2049"/>
                      <a:pt x="26712" y="45047"/>
                      <a:pt x="25654" y="85793"/>
                    </a:cubicBezTo>
                    <a:cubicBezTo>
                      <a:pt x="24596" y="126539"/>
                      <a:pt x="-2921" y="242426"/>
                      <a:pt x="254" y="244543"/>
                    </a:cubicBezTo>
                    <a:cubicBezTo>
                      <a:pt x="3429" y="246660"/>
                      <a:pt x="41529" y="134476"/>
                      <a:pt x="44704" y="98493"/>
                    </a:cubicBezTo>
                    <a:cubicBezTo>
                      <a:pt x="47879" y="62510"/>
                      <a:pt x="9779" y="2185"/>
                      <a:pt x="6604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0" name="フリーフォーム 1389">
                <a:extLst>
                  <a:ext uri="{FF2B5EF4-FFF2-40B4-BE49-F238E27FC236}">
                    <a16:creationId xmlns:a16="http://schemas.microsoft.com/office/drawing/2014/main" id="{EE7BC4BA-7A5C-C0C2-98B0-71B686E3E863}"/>
                  </a:ext>
                </a:extLst>
              </p:cNvPr>
              <p:cNvSpPr/>
              <p:nvPr/>
            </p:nvSpPr>
            <p:spPr>
              <a:xfrm>
                <a:off x="7873976" y="6486475"/>
                <a:ext cx="255092" cy="71393"/>
              </a:xfrm>
              <a:custGeom>
                <a:avLst/>
                <a:gdLst>
                  <a:gd name="connsiteX0" fmla="*/ 24 w 255092"/>
                  <a:gd name="connsiteY0" fmla="*/ 15925 h 71393"/>
                  <a:gd name="connsiteX1" fmla="*/ 101624 w 255092"/>
                  <a:gd name="connsiteY1" fmla="*/ 50 h 71393"/>
                  <a:gd name="connsiteX2" fmla="*/ 168299 w 255092"/>
                  <a:gd name="connsiteY2" fmla="*/ 22275 h 71393"/>
                  <a:gd name="connsiteX3" fmla="*/ 152424 w 255092"/>
                  <a:gd name="connsiteY3" fmla="*/ 6400 h 71393"/>
                  <a:gd name="connsiteX4" fmla="*/ 254024 w 255092"/>
                  <a:gd name="connsiteY4" fmla="*/ 69900 h 71393"/>
                  <a:gd name="connsiteX5" fmla="*/ 200049 w 255092"/>
                  <a:gd name="connsiteY5" fmla="*/ 47675 h 71393"/>
                  <a:gd name="connsiteX6" fmla="*/ 111149 w 255092"/>
                  <a:gd name="connsiteY6" fmla="*/ 6400 h 71393"/>
                  <a:gd name="connsiteX7" fmla="*/ 24 w 255092"/>
                  <a:gd name="connsiteY7" fmla="*/ 15925 h 7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092" h="71393">
                    <a:moveTo>
                      <a:pt x="24" y="15925"/>
                    </a:moveTo>
                    <a:cubicBezTo>
                      <a:pt x="-1564" y="14867"/>
                      <a:pt x="73578" y="-1008"/>
                      <a:pt x="101624" y="50"/>
                    </a:cubicBezTo>
                    <a:cubicBezTo>
                      <a:pt x="129670" y="1108"/>
                      <a:pt x="168299" y="22275"/>
                      <a:pt x="168299" y="22275"/>
                    </a:cubicBezTo>
                    <a:cubicBezTo>
                      <a:pt x="176766" y="23333"/>
                      <a:pt x="138137" y="-1537"/>
                      <a:pt x="152424" y="6400"/>
                    </a:cubicBezTo>
                    <a:cubicBezTo>
                      <a:pt x="166711" y="14337"/>
                      <a:pt x="246086" y="63021"/>
                      <a:pt x="254024" y="69900"/>
                    </a:cubicBezTo>
                    <a:cubicBezTo>
                      <a:pt x="261962" y="76779"/>
                      <a:pt x="223861" y="58258"/>
                      <a:pt x="200049" y="47675"/>
                    </a:cubicBezTo>
                    <a:cubicBezTo>
                      <a:pt x="176237" y="37092"/>
                      <a:pt x="139724" y="11692"/>
                      <a:pt x="111149" y="6400"/>
                    </a:cubicBezTo>
                    <a:cubicBezTo>
                      <a:pt x="82574" y="1108"/>
                      <a:pt x="1612" y="16983"/>
                      <a:pt x="24" y="159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1" name="フリーフォーム 1390">
                <a:extLst>
                  <a:ext uri="{FF2B5EF4-FFF2-40B4-BE49-F238E27FC236}">
                    <a16:creationId xmlns:a16="http://schemas.microsoft.com/office/drawing/2014/main" id="{BF57B1ED-BAF7-1258-94EF-A4582F21D408}"/>
                  </a:ext>
                </a:extLst>
              </p:cNvPr>
              <p:cNvSpPr/>
              <p:nvPr/>
            </p:nvSpPr>
            <p:spPr>
              <a:xfrm>
                <a:off x="7880339" y="6504353"/>
                <a:ext cx="200509" cy="32972"/>
              </a:xfrm>
              <a:custGeom>
                <a:avLst/>
                <a:gdLst>
                  <a:gd name="connsiteX0" fmla="*/ 11 w 200509"/>
                  <a:gd name="connsiteY0" fmla="*/ 17097 h 32972"/>
                  <a:gd name="connsiteX1" fmla="*/ 95261 w 200509"/>
                  <a:gd name="connsiteY1" fmla="*/ 7572 h 32972"/>
                  <a:gd name="connsiteX2" fmla="*/ 200036 w 200509"/>
                  <a:gd name="connsiteY2" fmla="*/ 32972 h 32972"/>
                  <a:gd name="connsiteX3" fmla="*/ 136536 w 200509"/>
                  <a:gd name="connsiteY3" fmla="*/ 7572 h 32972"/>
                  <a:gd name="connsiteX4" fmla="*/ 123836 w 200509"/>
                  <a:gd name="connsiteY4" fmla="*/ 1222 h 32972"/>
                  <a:gd name="connsiteX5" fmla="*/ 88911 w 200509"/>
                  <a:gd name="connsiteY5" fmla="*/ 1222 h 32972"/>
                  <a:gd name="connsiteX6" fmla="*/ 11 w 200509"/>
                  <a:gd name="connsiteY6" fmla="*/ 17097 h 3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509" h="32972">
                    <a:moveTo>
                      <a:pt x="11" y="17097"/>
                    </a:moveTo>
                    <a:cubicBezTo>
                      <a:pt x="1069" y="18155"/>
                      <a:pt x="61924" y="4926"/>
                      <a:pt x="95261" y="7572"/>
                    </a:cubicBezTo>
                    <a:cubicBezTo>
                      <a:pt x="128599" y="10218"/>
                      <a:pt x="193157" y="32972"/>
                      <a:pt x="200036" y="32972"/>
                    </a:cubicBezTo>
                    <a:cubicBezTo>
                      <a:pt x="206915" y="32972"/>
                      <a:pt x="136536" y="7572"/>
                      <a:pt x="136536" y="7572"/>
                    </a:cubicBezTo>
                    <a:cubicBezTo>
                      <a:pt x="123836" y="2280"/>
                      <a:pt x="131773" y="2280"/>
                      <a:pt x="123836" y="1222"/>
                    </a:cubicBezTo>
                    <a:cubicBezTo>
                      <a:pt x="115899" y="164"/>
                      <a:pt x="105844" y="-895"/>
                      <a:pt x="88911" y="1222"/>
                    </a:cubicBezTo>
                    <a:cubicBezTo>
                      <a:pt x="71978" y="3339"/>
                      <a:pt x="-1047" y="16039"/>
                      <a:pt x="11" y="170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 1391">
                <a:extLst>
                  <a:ext uri="{FF2B5EF4-FFF2-40B4-BE49-F238E27FC236}">
                    <a16:creationId xmlns:a16="http://schemas.microsoft.com/office/drawing/2014/main" id="{3F8EB6A3-AADE-9ED4-E3F0-E34926D00DB7}"/>
                  </a:ext>
                </a:extLst>
              </p:cNvPr>
              <p:cNvSpPr/>
              <p:nvPr/>
            </p:nvSpPr>
            <p:spPr>
              <a:xfrm>
                <a:off x="8241862" y="6673458"/>
                <a:ext cx="168766" cy="812654"/>
              </a:xfrm>
              <a:custGeom>
                <a:avLst/>
                <a:gdLst>
                  <a:gd name="connsiteX0" fmla="*/ 438 w 168766"/>
                  <a:gd name="connsiteY0" fmla="*/ 392 h 812654"/>
                  <a:gd name="connsiteX1" fmla="*/ 105213 w 168766"/>
                  <a:gd name="connsiteY1" fmla="*/ 282967 h 812654"/>
                  <a:gd name="connsiteX2" fmla="*/ 102038 w 168766"/>
                  <a:gd name="connsiteY2" fmla="*/ 238517 h 812654"/>
                  <a:gd name="connsiteX3" fmla="*/ 149663 w 168766"/>
                  <a:gd name="connsiteY3" fmla="*/ 489342 h 812654"/>
                  <a:gd name="connsiteX4" fmla="*/ 156013 w 168766"/>
                  <a:gd name="connsiteY4" fmla="*/ 540142 h 812654"/>
                  <a:gd name="connsiteX5" fmla="*/ 124263 w 168766"/>
                  <a:gd name="connsiteY5" fmla="*/ 559192 h 812654"/>
                  <a:gd name="connsiteX6" fmla="*/ 140138 w 168766"/>
                  <a:gd name="connsiteY6" fmla="*/ 571892 h 812654"/>
                  <a:gd name="connsiteX7" fmla="*/ 156013 w 168766"/>
                  <a:gd name="connsiteY7" fmla="*/ 629042 h 812654"/>
                  <a:gd name="connsiteX8" fmla="*/ 156013 w 168766"/>
                  <a:gd name="connsiteY8" fmla="*/ 556017 h 812654"/>
                  <a:gd name="connsiteX9" fmla="*/ 152838 w 168766"/>
                  <a:gd name="connsiteY9" fmla="*/ 803667 h 812654"/>
                  <a:gd name="connsiteX10" fmla="*/ 168713 w 168766"/>
                  <a:gd name="connsiteY10" fmla="*/ 727467 h 812654"/>
                  <a:gd name="connsiteX11" fmla="*/ 146488 w 168766"/>
                  <a:gd name="connsiteY11" fmla="*/ 435367 h 812654"/>
                  <a:gd name="connsiteX12" fmla="*/ 152838 w 168766"/>
                  <a:gd name="connsiteY12" fmla="*/ 511567 h 812654"/>
                  <a:gd name="connsiteX13" fmla="*/ 51238 w 168766"/>
                  <a:gd name="connsiteY13" fmla="*/ 165492 h 812654"/>
                  <a:gd name="connsiteX14" fmla="*/ 67113 w 168766"/>
                  <a:gd name="connsiteY14" fmla="*/ 219467 h 812654"/>
                  <a:gd name="connsiteX15" fmla="*/ 438 w 168766"/>
                  <a:gd name="connsiteY15" fmla="*/ 392 h 8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8766" h="812654">
                    <a:moveTo>
                      <a:pt x="438" y="392"/>
                    </a:moveTo>
                    <a:cubicBezTo>
                      <a:pt x="6788" y="10975"/>
                      <a:pt x="88280" y="243280"/>
                      <a:pt x="105213" y="282967"/>
                    </a:cubicBezTo>
                    <a:cubicBezTo>
                      <a:pt x="122146" y="322654"/>
                      <a:pt x="94630" y="204121"/>
                      <a:pt x="102038" y="238517"/>
                    </a:cubicBezTo>
                    <a:cubicBezTo>
                      <a:pt x="109446" y="272913"/>
                      <a:pt x="140667" y="439071"/>
                      <a:pt x="149663" y="489342"/>
                    </a:cubicBezTo>
                    <a:cubicBezTo>
                      <a:pt x="158659" y="539613"/>
                      <a:pt x="160246" y="528500"/>
                      <a:pt x="156013" y="540142"/>
                    </a:cubicBezTo>
                    <a:cubicBezTo>
                      <a:pt x="151780" y="551784"/>
                      <a:pt x="124263" y="559192"/>
                      <a:pt x="124263" y="559192"/>
                    </a:cubicBezTo>
                    <a:cubicBezTo>
                      <a:pt x="121617" y="564484"/>
                      <a:pt x="134846" y="560250"/>
                      <a:pt x="140138" y="571892"/>
                    </a:cubicBezTo>
                    <a:cubicBezTo>
                      <a:pt x="145430" y="583534"/>
                      <a:pt x="153367" y="631688"/>
                      <a:pt x="156013" y="629042"/>
                    </a:cubicBezTo>
                    <a:cubicBezTo>
                      <a:pt x="158659" y="626396"/>
                      <a:pt x="156542" y="526913"/>
                      <a:pt x="156013" y="556017"/>
                    </a:cubicBezTo>
                    <a:cubicBezTo>
                      <a:pt x="155484" y="585121"/>
                      <a:pt x="150721" y="775092"/>
                      <a:pt x="152838" y="803667"/>
                    </a:cubicBezTo>
                    <a:cubicBezTo>
                      <a:pt x="154955" y="832242"/>
                      <a:pt x="169771" y="788850"/>
                      <a:pt x="168713" y="727467"/>
                    </a:cubicBezTo>
                    <a:cubicBezTo>
                      <a:pt x="167655" y="666084"/>
                      <a:pt x="149134" y="471350"/>
                      <a:pt x="146488" y="435367"/>
                    </a:cubicBezTo>
                    <a:cubicBezTo>
                      <a:pt x="143842" y="399384"/>
                      <a:pt x="168713" y="556546"/>
                      <a:pt x="152838" y="511567"/>
                    </a:cubicBezTo>
                    <a:cubicBezTo>
                      <a:pt x="136963" y="466588"/>
                      <a:pt x="65526" y="214175"/>
                      <a:pt x="51238" y="165492"/>
                    </a:cubicBezTo>
                    <a:cubicBezTo>
                      <a:pt x="36951" y="116809"/>
                      <a:pt x="75580" y="242221"/>
                      <a:pt x="67113" y="219467"/>
                    </a:cubicBezTo>
                    <a:cubicBezTo>
                      <a:pt x="58646" y="196713"/>
                      <a:pt x="-5912" y="-10191"/>
                      <a:pt x="438" y="3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 1392">
                <a:extLst>
                  <a:ext uri="{FF2B5EF4-FFF2-40B4-BE49-F238E27FC236}">
                    <a16:creationId xmlns:a16="http://schemas.microsoft.com/office/drawing/2014/main" id="{B0A6D144-B3B7-FA8C-E9DB-B174FB7E8AC0}"/>
                  </a:ext>
                </a:extLst>
              </p:cNvPr>
              <p:cNvSpPr/>
              <p:nvPr/>
            </p:nvSpPr>
            <p:spPr>
              <a:xfrm>
                <a:off x="8215146" y="6689883"/>
                <a:ext cx="136152" cy="327645"/>
              </a:xfrm>
              <a:custGeom>
                <a:avLst/>
                <a:gdLst>
                  <a:gd name="connsiteX0" fmla="*/ 1754 w 136152"/>
                  <a:gd name="connsiteY0" fmla="*/ 3017 h 327645"/>
                  <a:gd name="connsiteX1" fmla="*/ 135104 w 136152"/>
                  <a:gd name="connsiteY1" fmla="*/ 323692 h 327645"/>
                  <a:gd name="connsiteX2" fmla="*/ 62079 w 136152"/>
                  <a:gd name="connsiteY2" fmla="*/ 171292 h 327645"/>
                  <a:gd name="connsiteX3" fmla="*/ 1754 w 136152"/>
                  <a:gd name="connsiteY3" fmla="*/ 3017 h 32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152" h="327645">
                    <a:moveTo>
                      <a:pt x="1754" y="3017"/>
                    </a:moveTo>
                    <a:cubicBezTo>
                      <a:pt x="13925" y="28417"/>
                      <a:pt x="125050" y="295646"/>
                      <a:pt x="135104" y="323692"/>
                    </a:cubicBezTo>
                    <a:cubicBezTo>
                      <a:pt x="145158" y="351738"/>
                      <a:pt x="80071" y="223150"/>
                      <a:pt x="62079" y="171292"/>
                    </a:cubicBezTo>
                    <a:cubicBezTo>
                      <a:pt x="44087" y="119434"/>
                      <a:pt x="-10417" y="-22383"/>
                      <a:pt x="1754" y="30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 1393">
                <a:extLst>
                  <a:ext uri="{FF2B5EF4-FFF2-40B4-BE49-F238E27FC236}">
                    <a16:creationId xmlns:a16="http://schemas.microsoft.com/office/drawing/2014/main" id="{90AE533C-BC18-3CC0-5765-66A9E4FEF7E7}"/>
                  </a:ext>
                </a:extLst>
              </p:cNvPr>
              <p:cNvSpPr/>
              <p:nvPr/>
            </p:nvSpPr>
            <p:spPr>
              <a:xfrm>
                <a:off x="8216875" y="6702409"/>
                <a:ext cx="157787" cy="803524"/>
              </a:xfrm>
              <a:custGeom>
                <a:avLst/>
                <a:gdLst>
                  <a:gd name="connsiteX0" fmla="*/ 25 w 157787"/>
                  <a:gd name="connsiteY0" fmla="*/ 16 h 803524"/>
                  <a:gd name="connsiteX1" fmla="*/ 88925 w 157787"/>
                  <a:gd name="connsiteY1" fmla="*/ 266716 h 803524"/>
                  <a:gd name="connsiteX2" fmla="*/ 133375 w 157787"/>
                  <a:gd name="connsiteY2" fmla="*/ 425466 h 803524"/>
                  <a:gd name="connsiteX3" fmla="*/ 136550 w 157787"/>
                  <a:gd name="connsiteY3" fmla="*/ 371491 h 803524"/>
                  <a:gd name="connsiteX4" fmla="*/ 155600 w 157787"/>
                  <a:gd name="connsiteY4" fmla="*/ 612791 h 803524"/>
                  <a:gd name="connsiteX5" fmla="*/ 155600 w 157787"/>
                  <a:gd name="connsiteY5" fmla="*/ 555641 h 803524"/>
                  <a:gd name="connsiteX6" fmla="*/ 139725 w 157787"/>
                  <a:gd name="connsiteY6" fmla="*/ 803291 h 803524"/>
                  <a:gd name="connsiteX7" fmla="*/ 152425 w 157787"/>
                  <a:gd name="connsiteY7" fmla="*/ 504841 h 803524"/>
                  <a:gd name="connsiteX8" fmla="*/ 127025 w 157787"/>
                  <a:gd name="connsiteY8" fmla="*/ 450866 h 803524"/>
                  <a:gd name="connsiteX9" fmla="*/ 60350 w 157787"/>
                  <a:gd name="connsiteY9" fmla="*/ 209566 h 803524"/>
                  <a:gd name="connsiteX10" fmla="*/ 79400 w 157787"/>
                  <a:gd name="connsiteY10" fmla="*/ 279416 h 803524"/>
                  <a:gd name="connsiteX11" fmla="*/ 25 w 157787"/>
                  <a:gd name="connsiteY11" fmla="*/ 16 h 80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787" h="803524">
                    <a:moveTo>
                      <a:pt x="25" y="16"/>
                    </a:moveTo>
                    <a:cubicBezTo>
                      <a:pt x="1613" y="-2101"/>
                      <a:pt x="66700" y="195808"/>
                      <a:pt x="88925" y="266716"/>
                    </a:cubicBezTo>
                    <a:cubicBezTo>
                      <a:pt x="111150" y="337624"/>
                      <a:pt x="125438" y="408004"/>
                      <a:pt x="133375" y="425466"/>
                    </a:cubicBezTo>
                    <a:cubicBezTo>
                      <a:pt x="141312" y="442928"/>
                      <a:pt x="132846" y="340270"/>
                      <a:pt x="136550" y="371491"/>
                    </a:cubicBezTo>
                    <a:cubicBezTo>
                      <a:pt x="140254" y="402712"/>
                      <a:pt x="152425" y="582099"/>
                      <a:pt x="155600" y="612791"/>
                    </a:cubicBezTo>
                    <a:cubicBezTo>
                      <a:pt x="158775" y="643483"/>
                      <a:pt x="158246" y="523891"/>
                      <a:pt x="155600" y="555641"/>
                    </a:cubicBezTo>
                    <a:cubicBezTo>
                      <a:pt x="152954" y="587391"/>
                      <a:pt x="140254" y="811758"/>
                      <a:pt x="139725" y="803291"/>
                    </a:cubicBezTo>
                    <a:cubicBezTo>
                      <a:pt x="139196" y="794824"/>
                      <a:pt x="154542" y="563578"/>
                      <a:pt x="152425" y="504841"/>
                    </a:cubicBezTo>
                    <a:cubicBezTo>
                      <a:pt x="150308" y="446104"/>
                      <a:pt x="142371" y="500079"/>
                      <a:pt x="127025" y="450866"/>
                    </a:cubicBezTo>
                    <a:cubicBezTo>
                      <a:pt x="111679" y="401653"/>
                      <a:pt x="68288" y="238141"/>
                      <a:pt x="60350" y="209566"/>
                    </a:cubicBezTo>
                    <a:cubicBezTo>
                      <a:pt x="52412" y="180991"/>
                      <a:pt x="87867" y="310108"/>
                      <a:pt x="79400" y="279416"/>
                    </a:cubicBezTo>
                    <a:cubicBezTo>
                      <a:pt x="70933" y="248724"/>
                      <a:pt x="-1563" y="2133"/>
                      <a:pt x="25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 1394">
                <a:extLst>
                  <a:ext uri="{FF2B5EF4-FFF2-40B4-BE49-F238E27FC236}">
                    <a16:creationId xmlns:a16="http://schemas.microsoft.com/office/drawing/2014/main" id="{EFE3646A-3E46-3189-AB44-30F6E30EAB75}"/>
                  </a:ext>
                </a:extLst>
              </p:cNvPr>
              <p:cNvSpPr/>
              <p:nvPr/>
            </p:nvSpPr>
            <p:spPr>
              <a:xfrm>
                <a:off x="7889271" y="6475819"/>
                <a:ext cx="318145" cy="667948"/>
              </a:xfrm>
              <a:custGeom>
                <a:avLst/>
                <a:gdLst>
                  <a:gd name="connsiteX0" fmla="*/ 604 w 318145"/>
                  <a:gd name="connsiteY0" fmla="*/ 1181 h 667948"/>
                  <a:gd name="connsiteX1" fmla="*/ 232379 w 318145"/>
                  <a:gd name="connsiteY1" fmla="*/ 363131 h 667948"/>
                  <a:gd name="connsiteX2" fmla="*/ 153004 w 318145"/>
                  <a:gd name="connsiteY2" fmla="*/ 223431 h 667948"/>
                  <a:gd name="connsiteX3" fmla="*/ 292704 w 318145"/>
                  <a:gd name="connsiteY3" fmla="*/ 531406 h 667948"/>
                  <a:gd name="connsiteX4" fmla="*/ 270479 w 318145"/>
                  <a:gd name="connsiteY4" fmla="*/ 483781 h 667948"/>
                  <a:gd name="connsiteX5" fmla="*/ 318104 w 318145"/>
                  <a:gd name="connsiteY5" fmla="*/ 667931 h 667948"/>
                  <a:gd name="connsiteX6" fmla="*/ 260954 w 318145"/>
                  <a:gd name="connsiteY6" fmla="*/ 493306 h 667948"/>
                  <a:gd name="connsiteX7" fmla="*/ 181579 w 318145"/>
                  <a:gd name="connsiteY7" fmla="*/ 239306 h 667948"/>
                  <a:gd name="connsiteX8" fmla="*/ 108554 w 318145"/>
                  <a:gd name="connsiteY8" fmla="*/ 131356 h 667948"/>
                  <a:gd name="connsiteX9" fmla="*/ 162529 w 318145"/>
                  <a:gd name="connsiteY9" fmla="*/ 242481 h 667948"/>
                  <a:gd name="connsiteX10" fmla="*/ 604 w 318145"/>
                  <a:gd name="connsiteY10" fmla="*/ 1181 h 66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45" h="667948">
                    <a:moveTo>
                      <a:pt x="604" y="1181"/>
                    </a:moveTo>
                    <a:cubicBezTo>
                      <a:pt x="12246" y="21289"/>
                      <a:pt x="206979" y="326089"/>
                      <a:pt x="232379" y="363131"/>
                    </a:cubicBezTo>
                    <a:cubicBezTo>
                      <a:pt x="257779" y="400173"/>
                      <a:pt x="142950" y="195385"/>
                      <a:pt x="153004" y="223431"/>
                    </a:cubicBezTo>
                    <a:cubicBezTo>
                      <a:pt x="163058" y="251477"/>
                      <a:pt x="273125" y="488014"/>
                      <a:pt x="292704" y="531406"/>
                    </a:cubicBezTo>
                    <a:cubicBezTo>
                      <a:pt x="312283" y="574798"/>
                      <a:pt x="266246" y="461027"/>
                      <a:pt x="270479" y="483781"/>
                    </a:cubicBezTo>
                    <a:cubicBezTo>
                      <a:pt x="274712" y="506535"/>
                      <a:pt x="319691" y="666344"/>
                      <a:pt x="318104" y="667931"/>
                    </a:cubicBezTo>
                    <a:cubicBezTo>
                      <a:pt x="316517" y="669518"/>
                      <a:pt x="283708" y="564743"/>
                      <a:pt x="260954" y="493306"/>
                    </a:cubicBezTo>
                    <a:cubicBezTo>
                      <a:pt x="238200" y="421869"/>
                      <a:pt x="206979" y="299631"/>
                      <a:pt x="181579" y="239306"/>
                    </a:cubicBezTo>
                    <a:cubicBezTo>
                      <a:pt x="156179" y="178981"/>
                      <a:pt x="111729" y="130827"/>
                      <a:pt x="108554" y="131356"/>
                    </a:cubicBezTo>
                    <a:cubicBezTo>
                      <a:pt x="105379" y="131885"/>
                      <a:pt x="175758" y="261002"/>
                      <a:pt x="162529" y="242481"/>
                    </a:cubicBezTo>
                    <a:cubicBezTo>
                      <a:pt x="149300" y="223960"/>
                      <a:pt x="-11038" y="-18927"/>
                      <a:pt x="604" y="1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 1395">
                <a:extLst>
                  <a:ext uri="{FF2B5EF4-FFF2-40B4-BE49-F238E27FC236}">
                    <a16:creationId xmlns:a16="http://schemas.microsoft.com/office/drawing/2014/main" id="{7FBE7CA4-C5CC-7E30-C045-B971FBC2360B}"/>
                  </a:ext>
                </a:extLst>
              </p:cNvPr>
              <p:cNvSpPr/>
              <p:nvPr/>
            </p:nvSpPr>
            <p:spPr>
              <a:xfrm>
                <a:off x="7902073" y="6528790"/>
                <a:ext cx="311454" cy="736785"/>
              </a:xfrm>
              <a:custGeom>
                <a:avLst/>
                <a:gdLst>
                  <a:gd name="connsiteX0" fmla="*/ 502 w 311454"/>
                  <a:gd name="connsiteY0" fmla="*/ 2185 h 736785"/>
                  <a:gd name="connsiteX1" fmla="*/ 197352 w 311454"/>
                  <a:gd name="connsiteY1" fmla="*/ 360960 h 736785"/>
                  <a:gd name="connsiteX2" fmla="*/ 298952 w 311454"/>
                  <a:gd name="connsiteY2" fmla="*/ 672110 h 736785"/>
                  <a:gd name="connsiteX3" fmla="*/ 302127 w 311454"/>
                  <a:gd name="connsiteY3" fmla="*/ 716560 h 736785"/>
                  <a:gd name="connsiteX4" fmla="*/ 229102 w 311454"/>
                  <a:gd name="connsiteY4" fmla="*/ 421285 h 736785"/>
                  <a:gd name="connsiteX5" fmla="*/ 143377 w 311454"/>
                  <a:gd name="connsiteY5" fmla="*/ 221260 h 736785"/>
                  <a:gd name="connsiteX6" fmla="*/ 502 w 311454"/>
                  <a:gd name="connsiteY6" fmla="*/ 2185 h 73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454" h="736785">
                    <a:moveTo>
                      <a:pt x="502" y="2185"/>
                    </a:moveTo>
                    <a:cubicBezTo>
                      <a:pt x="9498" y="25468"/>
                      <a:pt x="147610" y="249306"/>
                      <a:pt x="197352" y="360960"/>
                    </a:cubicBezTo>
                    <a:cubicBezTo>
                      <a:pt x="247094" y="472614"/>
                      <a:pt x="281490" y="612843"/>
                      <a:pt x="298952" y="672110"/>
                    </a:cubicBezTo>
                    <a:cubicBezTo>
                      <a:pt x="316414" y="731377"/>
                      <a:pt x="313769" y="758364"/>
                      <a:pt x="302127" y="716560"/>
                    </a:cubicBezTo>
                    <a:cubicBezTo>
                      <a:pt x="290485" y="674756"/>
                      <a:pt x="255560" y="503835"/>
                      <a:pt x="229102" y="421285"/>
                    </a:cubicBezTo>
                    <a:cubicBezTo>
                      <a:pt x="202644" y="338735"/>
                      <a:pt x="180948" y="294814"/>
                      <a:pt x="143377" y="221260"/>
                    </a:cubicBezTo>
                    <a:cubicBezTo>
                      <a:pt x="105806" y="147706"/>
                      <a:pt x="-8494" y="-21098"/>
                      <a:pt x="502" y="21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 1396">
                <a:extLst>
                  <a:ext uri="{FF2B5EF4-FFF2-40B4-BE49-F238E27FC236}">
                    <a16:creationId xmlns:a16="http://schemas.microsoft.com/office/drawing/2014/main" id="{DDAAFCEF-1144-9385-E15A-F91576D83221}"/>
                  </a:ext>
                </a:extLst>
              </p:cNvPr>
              <p:cNvSpPr/>
              <p:nvPr/>
            </p:nvSpPr>
            <p:spPr>
              <a:xfrm>
                <a:off x="8156038" y="7102461"/>
                <a:ext cx="79931" cy="727535"/>
              </a:xfrm>
              <a:custGeom>
                <a:avLst/>
                <a:gdLst>
                  <a:gd name="connsiteX0" fmla="*/ 537 w 79931"/>
                  <a:gd name="connsiteY0" fmla="*/ 6364 h 727535"/>
                  <a:gd name="connsiteX1" fmla="*/ 64037 w 79931"/>
                  <a:gd name="connsiteY1" fmla="*/ 508014 h 727535"/>
                  <a:gd name="connsiteX2" fmla="*/ 64037 w 79931"/>
                  <a:gd name="connsiteY2" fmla="*/ 441339 h 727535"/>
                  <a:gd name="connsiteX3" fmla="*/ 79912 w 79931"/>
                  <a:gd name="connsiteY3" fmla="*/ 727089 h 727535"/>
                  <a:gd name="connsiteX4" fmla="*/ 67212 w 79931"/>
                  <a:gd name="connsiteY4" fmla="*/ 365139 h 727535"/>
                  <a:gd name="connsiteX5" fmla="*/ 64037 w 79931"/>
                  <a:gd name="connsiteY5" fmla="*/ 425464 h 727535"/>
                  <a:gd name="connsiteX6" fmla="*/ 25937 w 79931"/>
                  <a:gd name="connsiteY6" fmla="*/ 171464 h 727535"/>
                  <a:gd name="connsiteX7" fmla="*/ 32287 w 79931"/>
                  <a:gd name="connsiteY7" fmla="*/ 219089 h 727535"/>
                  <a:gd name="connsiteX8" fmla="*/ 537 w 79931"/>
                  <a:gd name="connsiteY8" fmla="*/ 6364 h 72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31" h="727535">
                    <a:moveTo>
                      <a:pt x="537" y="6364"/>
                    </a:moveTo>
                    <a:cubicBezTo>
                      <a:pt x="5829" y="54518"/>
                      <a:pt x="53454" y="435518"/>
                      <a:pt x="64037" y="508014"/>
                    </a:cubicBezTo>
                    <a:cubicBezTo>
                      <a:pt x="74620" y="580510"/>
                      <a:pt x="61391" y="404827"/>
                      <a:pt x="64037" y="441339"/>
                    </a:cubicBezTo>
                    <a:cubicBezTo>
                      <a:pt x="66683" y="477851"/>
                      <a:pt x="79383" y="739789"/>
                      <a:pt x="79912" y="727089"/>
                    </a:cubicBezTo>
                    <a:cubicBezTo>
                      <a:pt x="80441" y="714389"/>
                      <a:pt x="69858" y="415410"/>
                      <a:pt x="67212" y="365139"/>
                    </a:cubicBezTo>
                    <a:cubicBezTo>
                      <a:pt x="64566" y="314868"/>
                      <a:pt x="70916" y="457743"/>
                      <a:pt x="64037" y="425464"/>
                    </a:cubicBezTo>
                    <a:cubicBezTo>
                      <a:pt x="57158" y="393185"/>
                      <a:pt x="31229" y="205860"/>
                      <a:pt x="25937" y="171464"/>
                    </a:cubicBezTo>
                    <a:cubicBezTo>
                      <a:pt x="20645" y="137068"/>
                      <a:pt x="33874" y="239726"/>
                      <a:pt x="32287" y="219089"/>
                    </a:cubicBezTo>
                    <a:cubicBezTo>
                      <a:pt x="30700" y="198452"/>
                      <a:pt x="-4755" y="-41790"/>
                      <a:pt x="537" y="6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 1397">
                <a:extLst>
                  <a:ext uri="{FF2B5EF4-FFF2-40B4-BE49-F238E27FC236}">
                    <a16:creationId xmlns:a16="http://schemas.microsoft.com/office/drawing/2014/main" id="{8165B9A5-EDE1-DFE1-CB85-87511105BA59}"/>
                  </a:ext>
                </a:extLst>
              </p:cNvPr>
              <p:cNvSpPr/>
              <p:nvPr/>
            </p:nvSpPr>
            <p:spPr>
              <a:xfrm>
                <a:off x="8289233" y="7419791"/>
                <a:ext cx="83269" cy="205267"/>
              </a:xfrm>
              <a:custGeom>
                <a:avLst/>
                <a:gdLst>
                  <a:gd name="connsiteX0" fmla="*/ 83242 w 83269"/>
                  <a:gd name="connsiteY0" fmla="*/ 184 h 205267"/>
                  <a:gd name="connsiteX1" fmla="*/ 10217 w 83269"/>
                  <a:gd name="connsiteY1" fmla="*/ 203384 h 205267"/>
                  <a:gd name="connsiteX2" fmla="*/ 41967 w 83269"/>
                  <a:gd name="connsiteY2" fmla="*/ 104959 h 205267"/>
                  <a:gd name="connsiteX3" fmla="*/ 692 w 83269"/>
                  <a:gd name="connsiteY3" fmla="*/ 165284 h 205267"/>
                  <a:gd name="connsiteX4" fmla="*/ 83242 w 83269"/>
                  <a:gd name="connsiteY4" fmla="*/ 184 h 2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69" h="205267">
                    <a:moveTo>
                      <a:pt x="83242" y="184"/>
                    </a:moveTo>
                    <a:cubicBezTo>
                      <a:pt x="84830" y="6534"/>
                      <a:pt x="17096" y="185922"/>
                      <a:pt x="10217" y="203384"/>
                    </a:cubicBezTo>
                    <a:cubicBezTo>
                      <a:pt x="3338" y="220846"/>
                      <a:pt x="43554" y="111309"/>
                      <a:pt x="41967" y="104959"/>
                    </a:cubicBezTo>
                    <a:cubicBezTo>
                      <a:pt x="40379" y="98609"/>
                      <a:pt x="-6187" y="177455"/>
                      <a:pt x="692" y="165284"/>
                    </a:cubicBezTo>
                    <a:cubicBezTo>
                      <a:pt x="7571" y="153113"/>
                      <a:pt x="81654" y="-6166"/>
                      <a:pt x="83242" y="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 1398">
                <a:extLst>
                  <a:ext uri="{FF2B5EF4-FFF2-40B4-BE49-F238E27FC236}">
                    <a16:creationId xmlns:a16="http://schemas.microsoft.com/office/drawing/2014/main" id="{81E475AF-B0D2-110C-7C12-379CF2969833}"/>
                  </a:ext>
                </a:extLst>
              </p:cNvPr>
              <p:cNvSpPr/>
              <p:nvPr/>
            </p:nvSpPr>
            <p:spPr>
              <a:xfrm>
                <a:off x="8221719" y="7508846"/>
                <a:ext cx="122514" cy="370721"/>
              </a:xfrm>
              <a:custGeom>
                <a:avLst/>
                <a:gdLst>
                  <a:gd name="connsiteX0" fmla="*/ 122181 w 122514"/>
                  <a:gd name="connsiteY0" fmla="*/ 29 h 370721"/>
                  <a:gd name="connsiteX1" fmla="*/ 36456 w 122514"/>
                  <a:gd name="connsiteY1" fmla="*/ 171479 h 370721"/>
                  <a:gd name="connsiteX2" fmla="*/ 4706 w 122514"/>
                  <a:gd name="connsiteY2" fmla="*/ 365154 h 370721"/>
                  <a:gd name="connsiteX3" fmla="*/ 17406 w 122514"/>
                  <a:gd name="connsiteY3" fmla="*/ 298479 h 370721"/>
                  <a:gd name="connsiteX4" fmla="*/ 45981 w 122514"/>
                  <a:gd name="connsiteY4" fmla="*/ 95279 h 370721"/>
                  <a:gd name="connsiteX5" fmla="*/ 1531 w 122514"/>
                  <a:gd name="connsiteY5" fmla="*/ 184179 h 370721"/>
                  <a:gd name="connsiteX6" fmla="*/ 122181 w 122514"/>
                  <a:gd name="connsiteY6" fmla="*/ 29 h 3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514" h="370721">
                    <a:moveTo>
                      <a:pt x="122181" y="29"/>
                    </a:moveTo>
                    <a:cubicBezTo>
                      <a:pt x="128002" y="-2088"/>
                      <a:pt x="56035" y="110625"/>
                      <a:pt x="36456" y="171479"/>
                    </a:cubicBezTo>
                    <a:cubicBezTo>
                      <a:pt x="16877" y="232333"/>
                      <a:pt x="7881" y="343987"/>
                      <a:pt x="4706" y="365154"/>
                    </a:cubicBezTo>
                    <a:cubicBezTo>
                      <a:pt x="1531" y="386321"/>
                      <a:pt x="10527" y="343458"/>
                      <a:pt x="17406" y="298479"/>
                    </a:cubicBezTo>
                    <a:cubicBezTo>
                      <a:pt x="24285" y="253500"/>
                      <a:pt x="48627" y="114329"/>
                      <a:pt x="45981" y="95279"/>
                    </a:cubicBezTo>
                    <a:cubicBezTo>
                      <a:pt x="43335" y="76229"/>
                      <a:pt x="-9582" y="193704"/>
                      <a:pt x="1531" y="184179"/>
                    </a:cubicBezTo>
                    <a:cubicBezTo>
                      <a:pt x="12643" y="174654"/>
                      <a:pt x="116360" y="2146"/>
                      <a:pt x="122181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 1399">
                <a:extLst>
                  <a:ext uri="{FF2B5EF4-FFF2-40B4-BE49-F238E27FC236}">
                    <a16:creationId xmlns:a16="http://schemas.microsoft.com/office/drawing/2014/main" id="{C783D3F5-0BEB-462F-8AA3-88266136293B}"/>
                  </a:ext>
                </a:extLst>
              </p:cNvPr>
              <p:cNvSpPr/>
              <p:nvPr/>
            </p:nvSpPr>
            <p:spPr>
              <a:xfrm>
                <a:off x="8283509" y="7292947"/>
                <a:ext cx="133595" cy="374678"/>
              </a:xfrm>
              <a:custGeom>
                <a:avLst/>
                <a:gdLst>
                  <a:gd name="connsiteX0" fmla="*/ 133416 w 133595"/>
                  <a:gd name="connsiteY0" fmla="*/ 28 h 374678"/>
                  <a:gd name="connsiteX1" fmla="*/ 101666 w 133595"/>
                  <a:gd name="connsiteY1" fmla="*/ 158778 h 374678"/>
                  <a:gd name="connsiteX2" fmla="*/ 31816 w 133595"/>
                  <a:gd name="connsiteY2" fmla="*/ 225453 h 374678"/>
                  <a:gd name="connsiteX3" fmla="*/ 95316 w 133595"/>
                  <a:gd name="connsiteY3" fmla="*/ 187353 h 374678"/>
                  <a:gd name="connsiteX4" fmla="*/ 63566 w 133595"/>
                  <a:gd name="connsiteY4" fmla="*/ 222278 h 374678"/>
                  <a:gd name="connsiteX5" fmla="*/ 54041 w 133595"/>
                  <a:gd name="connsiteY5" fmla="*/ 263553 h 374678"/>
                  <a:gd name="connsiteX6" fmla="*/ 98491 w 133595"/>
                  <a:gd name="connsiteY6" fmla="*/ 250853 h 374678"/>
                  <a:gd name="connsiteX7" fmla="*/ 66 w 133595"/>
                  <a:gd name="connsiteY7" fmla="*/ 374678 h 374678"/>
                  <a:gd name="connsiteX8" fmla="*/ 82616 w 133595"/>
                  <a:gd name="connsiteY8" fmla="*/ 250853 h 374678"/>
                  <a:gd name="connsiteX9" fmla="*/ 47691 w 133595"/>
                  <a:gd name="connsiteY9" fmla="*/ 276253 h 374678"/>
                  <a:gd name="connsiteX10" fmla="*/ 92141 w 133595"/>
                  <a:gd name="connsiteY10" fmla="*/ 174653 h 374678"/>
                  <a:gd name="connsiteX11" fmla="*/ 44516 w 133595"/>
                  <a:gd name="connsiteY11" fmla="*/ 222278 h 374678"/>
                  <a:gd name="connsiteX12" fmla="*/ 88966 w 133595"/>
                  <a:gd name="connsiteY12" fmla="*/ 146078 h 374678"/>
                  <a:gd name="connsiteX13" fmla="*/ 133416 w 133595"/>
                  <a:gd name="connsiteY13" fmla="*/ 28 h 3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595" h="374678">
                    <a:moveTo>
                      <a:pt x="133416" y="28"/>
                    </a:moveTo>
                    <a:cubicBezTo>
                      <a:pt x="135533" y="2145"/>
                      <a:pt x="118599" y="121207"/>
                      <a:pt x="101666" y="158778"/>
                    </a:cubicBezTo>
                    <a:cubicBezTo>
                      <a:pt x="84733" y="196349"/>
                      <a:pt x="32874" y="220691"/>
                      <a:pt x="31816" y="225453"/>
                    </a:cubicBezTo>
                    <a:cubicBezTo>
                      <a:pt x="30758" y="230215"/>
                      <a:pt x="90024" y="187882"/>
                      <a:pt x="95316" y="187353"/>
                    </a:cubicBezTo>
                    <a:cubicBezTo>
                      <a:pt x="100608" y="186824"/>
                      <a:pt x="70445" y="209578"/>
                      <a:pt x="63566" y="222278"/>
                    </a:cubicBezTo>
                    <a:cubicBezTo>
                      <a:pt x="56687" y="234978"/>
                      <a:pt x="48220" y="258791"/>
                      <a:pt x="54041" y="263553"/>
                    </a:cubicBezTo>
                    <a:cubicBezTo>
                      <a:pt x="59862" y="268315"/>
                      <a:pt x="107487" y="232332"/>
                      <a:pt x="98491" y="250853"/>
                    </a:cubicBezTo>
                    <a:cubicBezTo>
                      <a:pt x="89495" y="269374"/>
                      <a:pt x="2712" y="374678"/>
                      <a:pt x="66" y="374678"/>
                    </a:cubicBezTo>
                    <a:cubicBezTo>
                      <a:pt x="-2580" y="374678"/>
                      <a:pt x="74678" y="267257"/>
                      <a:pt x="82616" y="250853"/>
                    </a:cubicBezTo>
                    <a:cubicBezTo>
                      <a:pt x="90553" y="234449"/>
                      <a:pt x="46104" y="288953"/>
                      <a:pt x="47691" y="276253"/>
                    </a:cubicBezTo>
                    <a:cubicBezTo>
                      <a:pt x="49278" y="263553"/>
                      <a:pt x="92670" y="183649"/>
                      <a:pt x="92141" y="174653"/>
                    </a:cubicBezTo>
                    <a:cubicBezTo>
                      <a:pt x="91612" y="165657"/>
                      <a:pt x="45045" y="227041"/>
                      <a:pt x="44516" y="222278"/>
                    </a:cubicBezTo>
                    <a:cubicBezTo>
                      <a:pt x="43987" y="217516"/>
                      <a:pt x="70445" y="176769"/>
                      <a:pt x="88966" y="146078"/>
                    </a:cubicBezTo>
                    <a:cubicBezTo>
                      <a:pt x="107487" y="115387"/>
                      <a:pt x="131299" y="-2089"/>
                      <a:pt x="133416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 1400">
                <a:extLst>
                  <a:ext uri="{FF2B5EF4-FFF2-40B4-BE49-F238E27FC236}">
                    <a16:creationId xmlns:a16="http://schemas.microsoft.com/office/drawing/2014/main" id="{BA15D64E-B93C-5440-0F3F-62E0AE923AB6}"/>
                  </a:ext>
                </a:extLst>
              </p:cNvPr>
              <p:cNvSpPr/>
              <p:nvPr/>
            </p:nvSpPr>
            <p:spPr>
              <a:xfrm>
                <a:off x="8264525" y="7572375"/>
                <a:ext cx="112142" cy="212141"/>
              </a:xfrm>
              <a:custGeom>
                <a:avLst/>
                <a:gdLst>
                  <a:gd name="connsiteX0" fmla="*/ 0 w 112142"/>
                  <a:gd name="connsiteY0" fmla="*/ 0 h 212141"/>
                  <a:gd name="connsiteX1" fmla="*/ 92075 w 112142"/>
                  <a:gd name="connsiteY1" fmla="*/ 139700 h 212141"/>
                  <a:gd name="connsiteX2" fmla="*/ 107950 w 112142"/>
                  <a:gd name="connsiteY2" fmla="*/ 209550 h 212141"/>
                  <a:gd name="connsiteX3" fmla="*/ 107950 w 112142"/>
                  <a:gd name="connsiteY3" fmla="*/ 187325 h 212141"/>
                  <a:gd name="connsiteX4" fmla="*/ 60325 w 112142"/>
                  <a:gd name="connsiteY4" fmla="*/ 95250 h 212141"/>
                  <a:gd name="connsiteX5" fmla="*/ 73025 w 112142"/>
                  <a:gd name="connsiteY5" fmla="*/ 114300 h 212141"/>
                  <a:gd name="connsiteX6" fmla="*/ 0 w 112142"/>
                  <a:gd name="connsiteY6" fmla="*/ 0 h 2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142" h="212141">
                    <a:moveTo>
                      <a:pt x="0" y="0"/>
                    </a:moveTo>
                    <a:cubicBezTo>
                      <a:pt x="37041" y="52387"/>
                      <a:pt x="74083" y="104775"/>
                      <a:pt x="92075" y="139700"/>
                    </a:cubicBezTo>
                    <a:cubicBezTo>
                      <a:pt x="110067" y="174625"/>
                      <a:pt x="105304" y="201613"/>
                      <a:pt x="107950" y="209550"/>
                    </a:cubicBezTo>
                    <a:cubicBezTo>
                      <a:pt x="110596" y="217487"/>
                      <a:pt x="115887" y="206375"/>
                      <a:pt x="107950" y="187325"/>
                    </a:cubicBezTo>
                    <a:cubicBezTo>
                      <a:pt x="100013" y="168275"/>
                      <a:pt x="60325" y="95250"/>
                      <a:pt x="60325" y="95250"/>
                    </a:cubicBezTo>
                    <a:cubicBezTo>
                      <a:pt x="54504" y="83079"/>
                      <a:pt x="73025" y="114300"/>
                      <a:pt x="73025" y="1143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 1401">
                <a:extLst>
                  <a:ext uri="{FF2B5EF4-FFF2-40B4-BE49-F238E27FC236}">
                    <a16:creationId xmlns:a16="http://schemas.microsoft.com/office/drawing/2014/main" id="{C6CF0DC3-F42A-FE77-D592-05B5DB7CF46C}"/>
                  </a:ext>
                </a:extLst>
              </p:cNvPr>
              <p:cNvSpPr/>
              <p:nvPr/>
            </p:nvSpPr>
            <p:spPr>
              <a:xfrm>
                <a:off x="8267664" y="7578679"/>
                <a:ext cx="84620" cy="212936"/>
              </a:xfrm>
              <a:custGeom>
                <a:avLst/>
                <a:gdLst>
                  <a:gd name="connsiteX0" fmla="*/ 36 w 84620"/>
                  <a:gd name="connsiteY0" fmla="*/ 46 h 212936"/>
                  <a:gd name="connsiteX1" fmla="*/ 63536 w 84620"/>
                  <a:gd name="connsiteY1" fmla="*/ 130221 h 212936"/>
                  <a:gd name="connsiteX2" fmla="*/ 73061 w 84620"/>
                  <a:gd name="connsiteY2" fmla="*/ 158796 h 212936"/>
                  <a:gd name="connsiteX3" fmla="*/ 79411 w 84620"/>
                  <a:gd name="connsiteY3" fmla="*/ 212771 h 212936"/>
                  <a:gd name="connsiteX4" fmla="*/ 79411 w 84620"/>
                  <a:gd name="connsiteY4" fmla="*/ 139746 h 212936"/>
                  <a:gd name="connsiteX5" fmla="*/ 82586 w 84620"/>
                  <a:gd name="connsiteY5" fmla="*/ 168321 h 212936"/>
                  <a:gd name="connsiteX6" fmla="*/ 44486 w 84620"/>
                  <a:gd name="connsiteY6" fmla="*/ 79421 h 212936"/>
                  <a:gd name="connsiteX7" fmla="*/ 54011 w 84620"/>
                  <a:gd name="connsiteY7" fmla="*/ 114346 h 212936"/>
                  <a:gd name="connsiteX8" fmla="*/ 36 w 84620"/>
                  <a:gd name="connsiteY8" fmla="*/ 46 h 21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20" h="212936">
                    <a:moveTo>
                      <a:pt x="36" y="46"/>
                    </a:moveTo>
                    <a:cubicBezTo>
                      <a:pt x="1624" y="2692"/>
                      <a:pt x="51365" y="103763"/>
                      <a:pt x="63536" y="130221"/>
                    </a:cubicBezTo>
                    <a:cubicBezTo>
                      <a:pt x="75707" y="156679"/>
                      <a:pt x="70415" y="145038"/>
                      <a:pt x="73061" y="158796"/>
                    </a:cubicBezTo>
                    <a:cubicBezTo>
                      <a:pt x="75707" y="172554"/>
                      <a:pt x="78353" y="215946"/>
                      <a:pt x="79411" y="212771"/>
                    </a:cubicBezTo>
                    <a:cubicBezTo>
                      <a:pt x="80469" y="209596"/>
                      <a:pt x="78882" y="147154"/>
                      <a:pt x="79411" y="139746"/>
                    </a:cubicBezTo>
                    <a:cubicBezTo>
                      <a:pt x="79940" y="132338"/>
                      <a:pt x="88407" y="178375"/>
                      <a:pt x="82586" y="168321"/>
                    </a:cubicBezTo>
                    <a:cubicBezTo>
                      <a:pt x="76765" y="158267"/>
                      <a:pt x="49248" y="88417"/>
                      <a:pt x="44486" y="79421"/>
                    </a:cubicBezTo>
                    <a:cubicBezTo>
                      <a:pt x="39724" y="70425"/>
                      <a:pt x="59303" y="120696"/>
                      <a:pt x="54011" y="114346"/>
                    </a:cubicBezTo>
                    <a:cubicBezTo>
                      <a:pt x="48719" y="107996"/>
                      <a:pt x="-1552" y="-2600"/>
                      <a:pt x="36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 1402">
                <a:extLst>
                  <a:ext uri="{FF2B5EF4-FFF2-40B4-BE49-F238E27FC236}">
                    <a16:creationId xmlns:a16="http://schemas.microsoft.com/office/drawing/2014/main" id="{C8639961-E61F-3983-C7B4-D25F40D16C9F}"/>
                  </a:ext>
                </a:extLst>
              </p:cNvPr>
              <p:cNvSpPr/>
              <p:nvPr/>
            </p:nvSpPr>
            <p:spPr>
              <a:xfrm>
                <a:off x="8254997" y="7591226"/>
                <a:ext cx="78663" cy="168874"/>
              </a:xfrm>
              <a:custGeom>
                <a:avLst/>
                <a:gdLst>
                  <a:gd name="connsiteX0" fmla="*/ 3 w 78663"/>
                  <a:gd name="connsiteY0" fmla="*/ 199 h 168874"/>
                  <a:gd name="connsiteX1" fmla="*/ 73028 w 78663"/>
                  <a:gd name="connsiteY1" fmla="*/ 165299 h 168874"/>
                  <a:gd name="connsiteX2" fmla="*/ 69853 w 78663"/>
                  <a:gd name="connsiteY2" fmla="*/ 117674 h 168874"/>
                  <a:gd name="connsiteX3" fmla="*/ 76203 w 78663"/>
                  <a:gd name="connsiteY3" fmla="*/ 130374 h 168874"/>
                  <a:gd name="connsiteX4" fmla="*/ 3 w 78663"/>
                  <a:gd name="connsiteY4" fmla="*/ 199 h 16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63" h="168874">
                    <a:moveTo>
                      <a:pt x="3" y="199"/>
                    </a:moveTo>
                    <a:cubicBezTo>
                      <a:pt x="-526" y="6020"/>
                      <a:pt x="61386" y="145720"/>
                      <a:pt x="73028" y="165299"/>
                    </a:cubicBezTo>
                    <a:cubicBezTo>
                      <a:pt x="84670" y="184878"/>
                      <a:pt x="69853" y="117674"/>
                      <a:pt x="69853" y="117674"/>
                    </a:cubicBezTo>
                    <a:cubicBezTo>
                      <a:pt x="70382" y="111853"/>
                      <a:pt x="84140" y="143074"/>
                      <a:pt x="76203" y="130374"/>
                    </a:cubicBezTo>
                    <a:cubicBezTo>
                      <a:pt x="68266" y="117674"/>
                      <a:pt x="532" y="-5622"/>
                      <a:pt x="3" y="1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 1403">
                <a:extLst>
                  <a:ext uri="{FF2B5EF4-FFF2-40B4-BE49-F238E27FC236}">
                    <a16:creationId xmlns:a16="http://schemas.microsoft.com/office/drawing/2014/main" id="{035DF092-279E-B4AD-8156-A147AC5FC1F6}"/>
                  </a:ext>
                </a:extLst>
              </p:cNvPr>
              <p:cNvSpPr/>
              <p:nvPr/>
            </p:nvSpPr>
            <p:spPr>
              <a:xfrm>
                <a:off x="8245471" y="7597333"/>
                <a:ext cx="61777" cy="146986"/>
              </a:xfrm>
              <a:custGeom>
                <a:avLst/>
                <a:gdLst>
                  <a:gd name="connsiteX0" fmla="*/ 4 w 61777"/>
                  <a:gd name="connsiteY0" fmla="*/ 442 h 146986"/>
                  <a:gd name="connsiteX1" fmla="*/ 57154 w 61777"/>
                  <a:gd name="connsiteY1" fmla="*/ 143317 h 146986"/>
                  <a:gd name="connsiteX2" fmla="*/ 53979 w 61777"/>
                  <a:gd name="connsiteY2" fmla="*/ 98867 h 146986"/>
                  <a:gd name="connsiteX3" fmla="*/ 4 w 61777"/>
                  <a:gd name="connsiteY3" fmla="*/ 442 h 1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7" h="146986">
                    <a:moveTo>
                      <a:pt x="4" y="442"/>
                    </a:moveTo>
                    <a:cubicBezTo>
                      <a:pt x="533" y="7850"/>
                      <a:pt x="48158" y="126913"/>
                      <a:pt x="57154" y="143317"/>
                    </a:cubicBezTo>
                    <a:cubicBezTo>
                      <a:pt x="66150" y="159721"/>
                      <a:pt x="60329" y="116859"/>
                      <a:pt x="53979" y="98867"/>
                    </a:cubicBezTo>
                    <a:cubicBezTo>
                      <a:pt x="47629" y="80875"/>
                      <a:pt x="-525" y="-6966"/>
                      <a:pt x="4" y="4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 1404">
                <a:extLst>
                  <a:ext uri="{FF2B5EF4-FFF2-40B4-BE49-F238E27FC236}">
                    <a16:creationId xmlns:a16="http://schemas.microsoft.com/office/drawing/2014/main" id="{33E31BF6-854F-BDDC-6106-3FBCF96A0F23}"/>
                  </a:ext>
                </a:extLst>
              </p:cNvPr>
              <p:cNvSpPr/>
              <p:nvPr/>
            </p:nvSpPr>
            <p:spPr>
              <a:xfrm>
                <a:off x="8220073" y="7717841"/>
                <a:ext cx="168377" cy="96120"/>
              </a:xfrm>
              <a:custGeom>
                <a:avLst/>
                <a:gdLst>
                  <a:gd name="connsiteX0" fmla="*/ 2 w 168377"/>
                  <a:gd name="connsiteY0" fmla="*/ 92659 h 96120"/>
                  <a:gd name="connsiteX1" fmla="*/ 88902 w 168377"/>
                  <a:gd name="connsiteY1" fmla="*/ 22809 h 96120"/>
                  <a:gd name="connsiteX2" fmla="*/ 127002 w 168377"/>
                  <a:gd name="connsiteY2" fmla="*/ 32334 h 96120"/>
                  <a:gd name="connsiteX3" fmla="*/ 168277 w 168377"/>
                  <a:gd name="connsiteY3" fmla="*/ 95834 h 96120"/>
                  <a:gd name="connsiteX4" fmla="*/ 136527 w 168377"/>
                  <a:gd name="connsiteY4" fmla="*/ 3759 h 96120"/>
                  <a:gd name="connsiteX5" fmla="*/ 73027 w 168377"/>
                  <a:gd name="connsiteY5" fmla="*/ 16459 h 96120"/>
                  <a:gd name="connsiteX6" fmla="*/ 85727 w 168377"/>
                  <a:gd name="connsiteY6" fmla="*/ 3759 h 96120"/>
                  <a:gd name="connsiteX7" fmla="*/ 2 w 168377"/>
                  <a:gd name="connsiteY7" fmla="*/ 92659 h 9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377" h="96120">
                    <a:moveTo>
                      <a:pt x="2" y="92659"/>
                    </a:moveTo>
                    <a:cubicBezTo>
                      <a:pt x="531" y="95834"/>
                      <a:pt x="67735" y="32863"/>
                      <a:pt x="88902" y="22809"/>
                    </a:cubicBezTo>
                    <a:cubicBezTo>
                      <a:pt x="110069" y="12755"/>
                      <a:pt x="113773" y="20163"/>
                      <a:pt x="127002" y="32334"/>
                    </a:cubicBezTo>
                    <a:cubicBezTo>
                      <a:pt x="140231" y="44505"/>
                      <a:pt x="166690" y="100596"/>
                      <a:pt x="168277" y="95834"/>
                    </a:cubicBezTo>
                    <a:cubicBezTo>
                      <a:pt x="169864" y="91072"/>
                      <a:pt x="152402" y="16988"/>
                      <a:pt x="136527" y="3759"/>
                    </a:cubicBezTo>
                    <a:cubicBezTo>
                      <a:pt x="120652" y="-9470"/>
                      <a:pt x="73027" y="16459"/>
                      <a:pt x="73027" y="16459"/>
                    </a:cubicBezTo>
                    <a:cubicBezTo>
                      <a:pt x="64560" y="16459"/>
                      <a:pt x="93665" y="-4708"/>
                      <a:pt x="85727" y="3759"/>
                    </a:cubicBezTo>
                    <a:cubicBezTo>
                      <a:pt x="77790" y="12226"/>
                      <a:pt x="-527" y="89484"/>
                      <a:pt x="2" y="926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 1405">
                <a:extLst>
                  <a:ext uri="{FF2B5EF4-FFF2-40B4-BE49-F238E27FC236}">
                    <a16:creationId xmlns:a16="http://schemas.microsoft.com/office/drawing/2014/main" id="{E062C19F-BE69-C20C-FE4B-C0BB53E13B89}"/>
                  </a:ext>
                </a:extLst>
              </p:cNvPr>
              <p:cNvSpPr/>
              <p:nvPr/>
            </p:nvSpPr>
            <p:spPr>
              <a:xfrm>
                <a:off x="7564462" y="6223455"/>
                <a:ext cx="379483" cy="365068"/>
              </a:xfrm>
              <a:custGeom>
                <a:avLst/>
                <a:gdLst>
                  <a:gd name="connsiteX0" fmla="*/ 1563 w 379483"/>
                  <a:gd name="connsiteY0" fmla="*/ 2720 h 365068"/>
                  <a:gd name="connsiteX1" fmla="*/ 277788 w 379483"/>
                  <a:gd name="connsiteY1" fmla="*/ 234495 h 365068"/>
                  <a:gd name="connsiteX2" fmla="*/ 255563 w 379483"/>
                  <a:gd name="connsiteY2" fmla="*/ 193220 h 365068"/>
                  <a:gd name="connsiteX3" fmla="*/ 379388 w 379483"/>
                  <a:gd name="connsiteY3" fmla="*/ 364670 h 365068"/>
                  <a:gd name="connsiteX4" fmla="*/ 277788 w 379483"/>
                  <a:gd name="connsiteY4" fmla="*/ 244020 h 365068"/>
                  <a:gd name="connsiteX5" fmla="*/ 169838 w 379483"/>
                  <a:gd name="connsiteY5" fmla="*/ 113845 h 365068"/>
                  <a:gd name="connsiteX6" fmla="*/ 1563 w 379483"/>
                  <a:gd name="connsiteY6" fmla="*/ 2720 h 36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9483" h="365068">
                    <a:moveTo>
                      <a:pt x="1563" y="2720"/>
                    </a:moveTo>
                    <a:cubicBezTo>
                      <a:pt x="19555" y="22828"/>
                      <a:pt x="235455" y="202745"/>
                      <a:pt x="277788" y="234495"/>
                    </a:cubicBezTo>
                    <a:cubicBezTo>
                      <a:pt x="320121" y="266245"/>
                      <a:pt x="238630" y="171524"/>
                      <a:pt x="255563" y="193220"/>
                    </a:cubicBezTo>
                    <a:cubicBezTo>
                      <a:pt x="272496" y="214916"/>
                      <a:pt x="375684" y="356203"/>
                      <a:pt x="379388" y="364670"/>
                    </a:cubicBezTo>
                    <a:cubicBezTo>
                      <a:pt x="383092" y="373137"/>
                      <a:pt x="277788" y="244020"/>
                      <a:pt x="277788" y="244020"/>
                    </a:cubicBezTo>
                    <a:cubicBezTo>
                      <a:pt x="242863" y="202216"/>
                      <a:pt x="213759" y="148241"/>
                      <a:pt x="169838" y="113845"/>
                    </a:cubicBezTo>
                    <a:cubicBezTo>
                      <a:pt x="125917" y="79449"/>
                      <a:pt x="-16429" y="-17388"/>
                      <a:pt x="1563" y="27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 1406">
                <a:extLst>
                  <a:ext uri="{FF2B5EF4-FFF2-40B4-BE49-F238E27FC236}">
                    <a16:creationId xmlns:a16="http://schemas.microsoft.com/office/drawing/2014/main" id="{9F7CE85E-1E2A-78A8-E2F5-9D6F01280F38}"/>
                  </a:ext>
                </a:extLst>
              </p:cNvPr>
              <p:cNvSpPr/>
              <p:nvPr/>
            </p:nvSpPr>
            <p:spPr>
              <a:xfrm>
                <a:off x="7492933" y="6203696"/>
                <a:ext cx="435052" cy="406774"/>
              </a:xfrm>
              <a:custGeom>
                <a:avLst/>
                <a:gdLst>
                  <a:gd name="connsiteX0" fmla="*/ 67 w 435052"/>
                  <a:gd name="connsiteY0" fmla="*/ 254 h 406774"/>
                  <a:gd name="connsiteX1" fmla="*/ 269942 w 435052"/>
                  <a:gd name="connsiteY1" fmla="*/ 216154 h 406774"/>
                  <a:gd name="connsiteX2" fmla="*/ 250892 w 435052"/>
                  <a:gd name="connsiteY2" fmla="*/ 200279 h 406774"/>
                  <a:gd name="connsiteX3" fmla="*/ 374717 w 435052"/>
                  <a:gd name="connsiteY3" fmla="*/ 368554 h 406774"/>
                  <a:gd name="connsiteX4" fmla="*/ 346142 w 435052"/>
                  <a:gd name="connsiteY4" fmla="*/ 320929 h 406774"/>
                  <a:gd name="connsiteX5" fmla="*/ 435042 w 435052"/>
                  <a:gd name="connsiteY5" fmla="*/ 406654 h 406774"/>
                  <a:gd name="connsiteX6" fmla="*/ 339792 w 435052"/>
                  <a:gd name="connsiteY6" fmla="*/ 298704 h 406774"/>
                  <a:gd name="connsiteX7" fmla="*/ 244542 w 435052"/>
                  <a:gd name="connsiteY7" fmla="*/ 174879 h 406774"/>
                  <a:gd name="connsiteX8" fmla="*/ 67 w 435052"/>
                  <a:gd name="connsiteY8" fmla="*/ 254 h 40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052" h="406774">
                    <a:moveTo>
                      <a:pt x="67" y="254"/>
                    </a:moveTo>
                    <a:cubicBezTo>
                      <a:pt x="4300" y="7133"/>
                      <a:pt x="228138" y="182817"/>
                      <a:pt x="269942" y="216154"/>
                    </a:cubicBezTo>
                    <a:cubicBezTo>
                      <a:pt x="311746" y="249491"/>
                      <a:pt x="233429" y="174879"/>
                      <a:pt x="250892" y="200279"/>
                    </a:cubicBezTo>
                    <a:cubicBezTo>
                      <a:pt x="268355" y="225679"/>
                      <a:pt x="358842" y="348446"/>
                      <a:pt x="374717" y="368554"/>
                    </a:cubicBezTo>
                    <a:cubicBezTo>
                      <a:pt x="390592" y="388662"/>
                      <a:pt x="336088" y="314579"/>
                      <a:pt x="346142" y="320929"/>
                    </a:cubicBezTo>
                    <a:cubicBezTo>
                      <a:pt x="356196" y="327279"/>
                      <a:pt x="436100" y="410358"/>
                      <a:pt x="435042" y="406654"/>
                    </a:cubicBezTo>
                    <a:cubicBezTo>
                      <a:pt x="433984" y="402950"/>
                      <a:pt x="371542" y="337333"/>
                      <a:pt x="339792" y="298704"/>
                    </a:cubicBezTo>
                    <a:cubicBezTo>
                      <a:pt x="308042" y="260075"/>
                      <a:pt x="296400" y="221975"/>
                      <a:pt x="244542" y="174879"/>
                    </a:cubicBezTo>
                    <a:cubicBezTo>
                      <a:pt x="192684" y="127783"/>
                      <a:pt x="-4166" y="-6625"/>
                      <a:pt x="67" y="2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 1407">
                <a:extLst>
                  <a:ext uri="{FF2B5EF4-FFF2-40B4-BE49-F238E27FC236}">
                    <a16:creationId xmlns:a16="http://schemas.microsoft.com/office/drawing/2014/main" id="{B7EAC1F5-469E-CC8F-15AE-C1DA2E27CFC9}"/>
                  </a:ext>
                </a:extLst>
              </p:cNvPr>
              <p:cNvSpPr/>
              <p:nvPr/>
            </p:nvSpPr>
            <p:spPr>
              <a:xfrm>
                <a:off x="7318306" y="6202159"/>
                <a:ext cx="314394" cy="44107"/>
              </a:xfrm>
              <a:custGeom>
                <a:avLst/>
                <a:gdLst>
                  <a:gd name="connsiteX0" fmla="*/ 69 w 314394"/>
                  <a:gd name="connsiteY0" fmla="*/ 43066 h 44107"/>
                  <a:gd name="connsiteX1" fmla="*/ 174694 w 314394"/>
                  <a:gd name="connsiteY1" fmla="*/ 33541 h 44107"/>
                  <a:gd name="connsiteX2" fmla="*/ 120719 w 314394"/>
                  <a:gd name="connsiteY2" fmla="*/ 4966 h 44107"/>
                  <a:gd name="connsiteX3" fmla="*/ 314394 w 314394"/>
                  <a:gd name="connsiteY3" fmla="*/ 43066 h 44107"/>
                  <a:gd name="connsiteX4" fmla="*/ 104844 w 314394"/>
                  <a:gd name="connsiteY4" fmla="*/ 1791 h 44107"/>
                  <a:gd name="connsiteX5" fmla="*/ 152469 w 314394"/>
                  <a:gd name="connsiteY5" fmla="*/ 11316 h 44107"/>
                  <a:gd name="connsiteX6" fmla="*/ 69 w 314394"/>
                  <a:gd name="connsiteY6" fmla="*/ 43066 h 4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94" h="44107">
                    <a:moveTo>
                      <a:pt x="69" y="43066"/>
                    </a:moveTo>
                    <a:cubicBezTo>
                      <a:pt x="3773" y="46770"/>
                      <a:pt x="154586" y="39891"/>
                      <a:pt x="174694" y="33541"/>
                    </a:cubicBezTo>
                    <a:cubicBezTo>
                      <a:pt x="194802" y="27191"/>
                      <a:pt x="97436" y="3378"/>
                      <a:pt x="120719" y="4966"/>
                    </a:cubicBezTo>
                    <a:cubicBezTo>
                      <a:pt x="144002" y="6553"/>
                      <a:pt x="314394" y="43066"/>
                      <a:pt x="314394" y="43066"/>
                    </a:cubicBezTo>
                    <a:lnTo>
                      <a:pt x="104844" y="1791"/>
                    </a:lnTo>
                    <a:cubicBezTo>
                      <a:pt x="77857" y="-3501"/>
                      <a:pt x="163582" y="3908"/>
                      <a:pt x="152469" y="11316"/>
                    </a:cubicBezTo>
                    <a:cubicBezTo>
                      <a:pt x="141357" y="18724"/>
                      <a:pt x="-3635" y="39362"/>
                      <a:pt x="69" y="430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 1408">
                <a:extLst>
                  <a:ext uri="{FF2B5EF4-FFF2-40B4-BE49-F238E27FC236}">
                    <a16:creationId xmlns:a16="http://schemas.microsoft.com/office/drawing/2014/main" id="{44994097-EE2F-26EE-D8DE-56B102F5F96D}"/>
                  </a:ext>
                </a:extLst>
              </p:cNvPr>
              <p:cNvSpPr/>
              <p:nvPr/>
            </p:nvSpPr>
            <p:spPr>
              <a:xfrm>
                <a:off x="7892387" y="6569843"/>
                <a:ext cx="265739" cy="669395"/>
              </a:xfrm>
              <a:custGeom>
                <a:avLst/>
                <a:gdLst>
                  <a:gd name="connsiteX0" fmla="*/ 663 w 265739"/>
                  <a:gd name="connsiteY0" fmla="*/ 2407 h 669395"/>
                  <a:gd name="connsiteX1" fmla="*/ 165763 w 265739"/>
                  <a:gd name="connsiteY1" fmla="*/ 370707 h 669395"/>
                  <a:gd name="connsiteX2" fmla="*/ 219738 w 265739"/>
                  <a:gd name="connsiteY2" fmla="*/ 469132 h 669395"/>
                  <a:gd name="connsiteX3" fmla="*/ 203863 w 265739"/>
                  <a:gd name="connsiteY3" fmla="*/ 431032 h 669395"/>
                  <a:gd name="connsiteX4" fmla="*/ 264188 w 265739"/>
                  <a:gd name="connsiteY4" fmla="*/ 665982 h 669395"/>
                  <a:gd name="connsiteX5" fmla="*/ 235613 w 265739"/>
                  <a:gd name="connsiteY5" fmla="*/ 545332 h 669395"/>
                  <a:gd name="connsiteX6" fmla="*/ 108613 w 265739"/>
                  <a:gd name="connsiteY6" fmla="*/ 208782 h 669395"/>
                  <a:gd name="connsiteX7" fmla="*/ 149888 w 265739"/>
                  <a:gd name="connsiteY7" fmla="*/ 332607 h 669395"/>
                  <a:gd name="connsiteX8" fmla="*/ 108613 w 265739"/>
                  <a:gd name="connsiteY8" fmla="*/ 215132 h 669395"/>
                  <a:gd name="connsiteX9" fmla="*/ 663 w 265739"/>
                  <a:gd name="connsiteY9" fmla="*/ 2407 h 66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739" h="669395">
                    <a:moveTo>
                      <a:pt x="663" y="2407"/>
                    </a:moveTo>
                    <a:cubicBezTo>
                      <a:pt x="10188" y="28336"/>
                      <a:pt x="129251" y="292920"/>
                      <a:pt x="165763" y="370707"/>
                    </a:cubicBezTo>
                    <a:cubicBezTo>
                      <a:pt x="202275" y="448494"/>
                      <a:pt x="213388" y="459078"/>
                      <a:pt x="219738" y="469132"/>
                    </a:cubicBezTo>
                    <a:cubicBezTo>
                      <a:pt x="226088" y="479186"/>
                      <a:pt x="196455" y="398224"/>
                      <a:pt x="203863" y="431032"/>
                    </a:cubicBezTo>
                    <a:cubicBezTo>
                      <a:pt x="211271" y="463840"/>
                      <a:pt x="258896" y="646932"/>
                      <a:pt x="264188" y="665982"/>
                    </a:cubicBezTo>
                    <a:cubicBezTo>
                      <a:pt x="269480" y="685032"/>
                      <a:pt x="261542" y="621532"/>
                      <a:pt x="235613" y="545332"/>
                    </a:cubicBezTo>
                    <a:cubicBezTo>
                      <a:pt x="209684" y="469132"/>
                      <a:pt x="122901" y="244236"/>
                      <a:pt x="108613" y="208782"/>
                    </a:cubicBezTo>
                    <a:cubicBezTo>
                      <a:pt x="94326" y="173328"/>
                      <a:pt x="149888" y="331549"/>
                      <a:pt x="149888" y="332607"/>
                    </a:cubicBezTo>
                    <a:cubicBezTo>
                      <a:pt x="149888" y="333665"/>
                      <a:pt x="130309" y="262757"/>
                      <a:pt x="108613" y="215132"/>
                    </a:cubicBezTo>
                    <a:cubicBezTo>
                      <a:pt x="86917" y="167507"/>
                      <a:pt x="-8862" y="-23522"/>
                      <a:pt x="663" y="2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 1409">
                <a:extLst>
                  <a:ext uri="{FF2B5EF4-FFF2-40B4-BE49-F238E27FC236}">
                    <a16:creationId xmlns:a16="http://schemas.microsoft.com/office/drawing/2014/main" id="{FAF44D83-B0AD-BEFA-7BFC-DFD9ACB6B330}"/>
                  </a:ext>
                </a:extLst>
              </p:cNvPr>
              <p:cNvSpPr/>
              <p:nvPr/>
            </p:nvSpPr>
            <p:spPr>
              <a:xfrm>
                <a:off x="7959080" y="6612942"/>
                <a:ext cx="207310" cy="718136"/>
              </a:xfrm>
              <a:custGeom>
                <a:avLst/>
                <a:gdLst>
                  <a:gd name="connsiteX0" fmla="*/ 645 w 207310"/>
                  <a:gd name="connsiteY0" fmla="*/ 583 h 718136"/>
                  <a:gd name="connsiteX1" fmla="*/ 146695 w 207310"/>
                  <a:gd name="connsiteY1" fmla="*/ 333958 h 718136"/>
                  <a:gd name="connsiteX2" fmla="*/ 172095 w 207310"/>
                  <a:gd name="connsiteY2" fmla="*/ 511758 h 718136"/>
                  <a:gd name="connsiteX3" fmla="*/ 162570 w 207310"/>
                  <a:gd name="connsiteY3" fmla="*/ 435558 h 718136"/>
                  <a:gd name="connsiteX4" fmla="*/ 207020 w 207310"/>
                  <a:gd name="connsiteY4" fmla="*/ 718133 h 718136"/>
                  <a:gd name="connsiteX5" fmla="*/ 181620 w 207310"/>
                  <a:gd name="connsiteY5" fmla="*/ 429208 h 718136"/>
                  <a:gd name="connsiteX6" fmla="*/ 178445 w 207310"/>
                  <a:gd name="connsiteY6" fmla="*/ 457783 h 718136"/>
                  <a:gd name="connsiteX7" fmla="*/ 76845 w 207310"/>
                  <a:gd name="connsiteY7" fmla="*/ 203783 h 718136"/>
                  <a:gd name="connsiteX8" fmla="*/ 92720 w 207310"/>
                  <a:gd name="connsiteY8" fmla="*/ 251408 h 718136"/>
                  <a:gd name="connsiteX9" fmla="*/ 645 w 207310"/>
                  <a:gd name="connsiteY9" fmla="*/ 583 h 71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7310" h="718136">
                    <a:moveTo>
                      <a:pt x="645" y="583"/>
                    </a:moveTo>
                    <a:cubicBezTo>
                      <a:pt x="9641" y="14341"/>
                      <a:pt x="118120" y="248762"/>
                      <a:pt x="146695" y="333958"/>
                    </a:cubicBezTo>
                    <a:cubicBezTo>
                      <a:pt x="175270" y="419154"/>
                      <a:pt x="169449" y="494825"/>
                      <a:pt x="172095" y="511758"/>
                    </a:cubicBezTo>
                    <a:cubicBezTo>
                      <a:pt x="174741" y="528691"/>
                      <a:pt x="156749" y="401162"/>
                      <a:pt x="162570" y="435558"/>
                    </a:cubicBezTo>
                    <a:cubicBezTo>
                      <a:pt x="168391" y="469954"/>
                      <a:pt x="203845" y="719191"/>
                      <a:pt x="207020" y="718133"/>
                    </a:cubicBezTo>
                    <a:cubicBezTo>
                      <a:pt x="210195" y="717075"/>
                      <a:pt x="186383" y="472600"/>
                      <a:pt x="181620" y="429208"/>
                    </a:cubicBezTo>
                    <a:cubicBezTo>
                      <a:pt x="176858" y="385816"/>
                      <a:pt x="195907" y="495354"/>
                      <a:pt x="178445" y="457783"/>
                    </a:cubicBezTo>
                    <a:cubicBezTo>
                      <a:pt x="160983" y="420212"/>
                      <a:pt x="91133" y="238179"/>
                      <a:pt x="76845" y="203783"/>
                    </a:cubicBezTo>
                    <a:cubicBezTo>
                      <a:pt x="62558" y="169387"/>
                      <a:pt x="105949" y="282100"/>
                      <a:pt x="92720" y="251408"/>
                    </a:cubicBezTo>
                    <a:cubicBezTo>
                      <a:pt x="79491" y="220716"/>
                      <a:pt x="-8351" y="-13175"/>
                      <a:pt x="645" y="5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 1410">
                <a:extLst>
                  <a:ext uri="{FF2B5EF4-FFF2-40B4-BE49-F238E27FC236}">
                    <a16:creationId xmlns:a16="http://schemas.microsoft.com/office/drawing/2014/main" id="{96C4CE1C-350B-F64B-800B-3EC0E6C6485D}"/>
                  </a:ext>
                </a:extLst>
              </p:cNvPr>
              <p:cNvSpPr/>
              <p:nvPr/>
            </p:nvSpPr>
            <p:spPr>
              <a:xfrm>
                <a:off x="8025805" y="6797675"/>
                <a:ext cx="156254" cy="1088752"/>
              </a:xfrm>
              <a:custGeom>
                <a:avLst/>
                <a:gdLst>
                  <a:gd name="connsiteX0" fmla="*/ 595 w 156254"/>
                  <a:gd name="connsiteY0" fmla="*/ 0 h 1088752"/>
                  <a:gd name="connsiteX1" fmla="*/ 19645 w 156254"/>
                  <a:gd name="connsiteY1" fmla="*/ 200025 h 1088752"/>
                  <a:gd name="connsiteX2" fmla="*/ 22820 w 156254"/>
                  <a:gd name="connsiteY2" fmla="*/ 158750 h 1088752"/>
                  <a:gd name="connsiteX3" fmla="*/ 70445 w 156254"/>
                  <a:gd name="connsiteY3" fmla="*/ 241300 h 1088752"/>
                  <a:gd name="connsiteX4" fmla="*/ 45045 w 156254"/>
                  <a:gd name="connsiteY4" fmla="*/ 177800 h 1088752"/>
                  <a:gd name="connsiteX5" fmla="*/ 64095 w 156254"/>
                  <a:gd name="connsiteY5" fmla="*/ 282575 h 1088752"/>
                  <a:gd name="connsiteX6" fmla="*/ 57745 w 156254"/>
                  <a:gd name="connsiteY6" fmla="*/ 241300 h 1088752"/>
                  <a:gd name="connsiteX7" fmla="*/ 76795 w 156254"/>
                  <a:gd name="connsiteY7" fmla="*/ 355600 h 1088752"/>
                  <a:gd name="connsiteX8" fmla="*/ 70445 w 156254"/>
                  <a:gd name="connsiteY8" fmla="*/ 301625 h 1088752"/>
                  <a:gd name="connsiteX9" fmla="*/ 89495 w 156254"/>
                  <a:gd name="connsiteY9" fmla="*/ 428625 h 1088752"/>
                  <a:gd name="connsiteX10" fmla="*/ 86320 w 156254"/>
                  <a:gd name="connsiteY10" fmla="*/ 377825 h 1088752"/>
                  <a:gd name="connsiteX11" fmla="*/ 124420 w 156254"/>
                  <a:gd name="connsiteY11" fmla="*/ 635000 h 1088752"/>
                  <a:gd name="connsiteX12" fmla="*/ 124420 w 156254"/>
                  <a:gd name="connsiteY12" fmla="*/ 546100 h 1088752"/>
                  <a:gd name="connsiteX13" fmla="*/ 156170 w 156254"/>
                  <a:gd name="connsiteY13" fmla="*/ 714375 h 1088752"/>
                  <a:gd name="connsiteX14" fmla="*/ 133945 w 156254"/>
                  <a:gd name="connsiteY14" fmla="*/ 647700 h 1088752"/>
                  <a:gd name="connsiteX15" fmla="*/ 140295 w 156254"/>
                  <a:gd name="connsiteY15" fmla="*/ 895350 h 1088752"/>
                  <a:gd name="connsiteX16" fmla="*/ 140295 w 156254"/>
                  <a:gd name="connsiteY16" fmla="*/ 768350 h 1088752"/>
                  <a:gd name="connsiteX17" fmla="*/ 146645 w 156254"/>
                  <a:gd name="connsiteY17" fmla="*/ 1082675 h 1088752"/>
                  <a:gd name="connsiteX18" fmla="*/ 140295 w 156254"/>
                  <a:gd name="connsiteY18" fmla="*/ 952500 h 1088752"/>
                  <a:gd name="connsiteX19" fmla="*/ 130770 w 156254"/>
                  <a:gd name="connsiteY19" fmla="*/ 669925 h 1088752"/>
                  <a:gd name="connsiteX20" fmla="*/ 95845 w 156254"/>
                  <a:gd name="connsiteY20" fmla="*/ 466725 h 1088752"/>
                  <a:gd name="connsiteX21" fmla="*/ 99020 w 156254"/>
                  <a:gd name="connsiteY21" fmla="*/ 428625 h 1088752"/>
                  <a:gd name="connsiteX22" fmla="*/ 99020 w 156254"/>
                  <a:gd name="connsiteY22" fmla="*/ 425450 h 1088752"/>
                  <a:gd name="connsiteX23" fmla="*/ 45045 w 156254"/>
                  <a:gd name="connsiteY23" fmla="*/ 200025 h 1088752"/>
                  <a:gd name="connsiteX24" fmla="*/ 595 w 156254"/>
                  <a:gd name="connsiteY24" fmla="*/ 0 h 10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6254" h="1088752">
                    <a:moveTo>
                      <a:pt x="595" y="0"/>
                    </a:moveTo>
                    <a:cubicBezTo>
                      <a:pt x="-3638" y="0"/>
                      <a:pt x="15941" y="173567"/>
                      <a:pt x="19645" y="200025"/>
                    </a:cubicBezTo>
                    <a:cubicBezTo>
                      <a:pt x="23349" y="226483"/>
                      <a:pt x="14353" y="151871"/>
                      <a:pt x="22820" y="158750"/>
                    </a:cubicBezTo>
                    <a:cubicBezTo>
                      <a:pt x="31287" y="165629"/>
                      <a:pt x="66741" y="238125"/>
                      <a:pt x="70445" y="241300"/>
                    </a:cubicBezTo>
                    <a:cubicBezTo>
                      <a:pt x="74149" y="244475"/>
                      <a:pt x="46103" y="170921"/>
                      <a:pt x="45045" y="177800"/>
                    </a:cubicBezTo>
                    <a:cubicBezTo>
                      <a:pt x="43987" y="184679"/>
                      <a:pt x="61978" y="271992"/>
                      <a:pt x="64095" y="282575"/>
                    </a:cubicBezTo>
                    <a:cubicBezTo>
                      <a:pt x="66212" y="293158"/>
                      <a:pt x="55628" y="229129"/>
                      <a:pt x="57745" y="241300"/>
                    </a:cubicBezTo>
                    <a:cubicBezTo>
                      <a:pt x="59862" y="253471"/>
                      <a:pt x="74678" y="345546"/>
                      <a:pt x="76795" y="355600"/>
                    </a:cubicBezTo>
                    <a:cubicBezTo>
                      <a:pt x="78912" y="365654"/>
                      <a:pt x="68328" y="289454"/>
                      <a:pt x="70445" y="301625"/>
                    </a:cubicBezTo>
                    <a:cubicBezTo>
                      <a:pt x="72562" y="313796"/>
                      <a:pt x="86849" y="415925"/>
                      <a:pt x="89495" y="428625"/>
                    </a:cubicBezTo>
                    <a:cubicBezTo>
                      <a:pt x="92141" y="441325"/>
                      <a:pt x="80499" y="343429"/>
                      <a:pt x="86320" y="377825"/>
                    </a:cubicBezTo>
                    <a:cubicBezTo>
                      <a:pt x="92141" y="412221"/>
                      <a:pt x="118070" y="606954"/>
                      <a:pt x="124420" y="635000"/>
                    </a:cubicBezTo>
                    <a:cubicBezTo>
                      <a:pt x="130770" y="663046"/>
                      <a:pt x="119128" y="532871"/>
                      <a:pt x="124420" y="546100"/>
                    </a:cubicBezTo>
                    <a:cubicBezTo>
                      <a:pt x="129712" y="559329"/>
                      <a:pt x="154583" y="697442"/>
                      <a:pt x="156170" y="714375"/>
                    </a:cubicBezTo>
                    <a:cubicBezTo>
                      <a:pt x="157758" y="731308"/>
                      <a:pt x="136591" y="617538"/>
                      <a:pt x="133945" y="647700"/>
                    </a:cubicBezTo>
                    <a:cubicBezTo>
                      <a:pt x="131299" y="677862"/>
                      <a:pt x="139237" y="875242"/>
                      <a:pt x="140295" y="895350"/>
                    </a:cubicBezTo>
                    <a:cubicBezTo>
                      <a:pt x="141353" y="915458"/>
                      <a:pt x="139237" y="737129"/>
                      <a:pt x="140295" y="768350"/>
                    </a:cubicBezTo>
                    <a:cubicBezTo>
                      <a:pt x="141353" y="799571"/>
                      <a:pt x="146645" y="1051983"/>
                      <a:pt x="146645" y="1082675"/>
                    </a:cubicBezTo>
                    <a:cubicBezTo>
                      <a:pt x="146645" y="1113367"/>
                      <a:pt x="142941" y="1021292"/>
                      <a:pt x="140295" y="952500"/>
                    </a:cubicBezTo>
                    <a:cubicBezTo>
                      <a:pt x="137649" y="883708"/>
                      <a:pt x="138178" y="750887"/>
                      <a:pt x="130770" y="669925"/>
                    </a:cubicBezTo>
                    <a:cubicBezTo>
                      <a:pt x="123362" y="588963"/>
                      <a:pt x="101137" y="506942"/>
                      <a:pt x="95845" y="466725"/>
                    </a:cubicBezTo>
                    <a:cubicBezTo>
                      <a:pt x="90553" y="426508"/>
                      <a:pt x="98491" y="435504"/>
                      <a:pt x="99020" y="428625"/>
                    </a:cubicBezTo>
                    <a:cubicBezTo>
                      <a:pt x="99549" y="421746"/>
                      <a:pt x="108016" y="463550"/>
                      <a:pt x="99020" y="425450"/>
                    </a:cubicBezTo>
                    <a:cubicBezTo>
                      <a:pt x="90024" y="387350"/>
                      <a:pt x="59862" y="265642"/>
                      <a:pt x="45045" y="200025"/>
                    </a:cubicBezTo>
                    <a:cubicBezTo>
                      <a:pt x="30228" y="134408"/>
                      <a:pt x="4828" y="0"/>
                      <a:pt x="59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 1411">
                <a:extLst>
                  <a:ext uri="{FF2B5EF4-FFF2-40B4-BE49-F238E27FC236}">
                    <a16:creationId xmlns:a16="http://schemas.microsoft.com/office/drawing/2014/main" id="{FEB71AB0-C949-B9BD-B5DD-35DCF9955DA1}"/>
                  </a:ext>
                </a:extLst>
              </p:cNvPr>
              <p:cNvSpPr/>
              <p:nvPr/>
            </p:nvSpPr>
            <p:spPr>
              <a:xfrm>
                <a:off x="7315199" y="6235700"/>
                <a:ext cx="694243" cy="735977"/>
              </a:xfrm>
              <a:custGeom>
                <a:avLst/>
                <a:gdLst>
                  <a:gd name="connsiteX0" fmla="*/ 1 w 694243"/>
                  <a:gd name="connsiteY0" fmla="*/ 47625 h 735977"/>
                  <a:gd name="connsiteX1" fmla="*/ 222251 w 694243"/>
                  <a:gd name="connsiteY1" fmla="*/ 34925 h 735977"/>
                  <a:gd name="connsiteX2" fmla="*/ 203201 w 694243"/>
                  <a:gd name="connsiteY2" fmla="*/ 79375 h 735977"/>
                  <a:gd name="connsiteX3" fmla="*/ 257176 w 694243"/>
                  <a:gd name="connsiteY3" fmla="*/ 66675 h 735977"/>
                  <a:gd name="connsiteX4" fmla="*/ 193676 w 694243"/>
                  <a:gd name="connsiteY4" fmla="*/ 155575 h 735977"/>
                  <a:gd name="connsiteX5" fmla="*/ 273051 w 694243"/>
                  <a:gd name="connsiteY5" fmla="*/ 98425 h 735977"/>
                  <a:gd name="connsiteX6" fmla="*/ 165101 w 694243"/>
                  <a:gd name="connsiteY6" fmla="*/ 212725 h 735977"/>
                  <a:gd name="connsiteX7" fmla="*/ 333376 w 694243"/>
                  <a:gd name="connsiteY7" fmla="*/ 117475 h 735977"/>
                  <a:gd name="connsiteX8" fmla="*/ 219076 w 694243"/>
                  <a:gd name="connsiteY8" fmla="*/ 244475 h 735977"/>
                  <a:gd name="connsiteX9" fmla="*/ 352426 w 694243"/>
                  <a:gd name="connsiteY9" fmla="*/ 171450 h 735977"/>
                  <a:gd name="connsiteX10" fmla="*/ 298451 w 694243"/>
                  <a:gd name="connsiteY10" fmla="*/ 231775 h 735977"/>
                  <a:gd name="connsiteX11" fmla="*/ 320676 w 694243"/>
                  <a:gd name="connsiteY11" fmla="*/ 219075 h 735977"/>
                  <a:gd name="connsiteX12" fmla="*/ 409576 w 694243"/>
                  <a:gd name="connsiteY12" fmla="*/ 288925 h 735977"/>
                  <a:gd name="connsiteX13" fmla="*/ 368301 w 694243"/>
                  <a:gd name="connsiteY13" fmla="*/ 247650 h 735977"/>
                  <a:gd name="connsiteX14" fmla="*/ 390526 w 694243"/>
                  <a:gd name="connsiteY14" fmla="*/ 330200 h 735977"/>
                  <a:gd name="connsiteX15" fmla="*/ 358776 w 694243"/>
                  <a:gd name="connsiteY15" fmla="*/ 381000 h 735977"/>
                  <a:gd name="connsiteX16" fmla="*/ 447676 w 694243"/>
                  <a:gd name="connsiteY16" fmla="*/ 295275 h 735977"/>
                  <a:gd name="connsiteX17" fmla="*/ 466726 w 694243"/>
                  <a:gd name="connsiteY17" fmla="*/ 355600 h 735977"/>
                  <a:gd name="connsiteX18" fmla="*/ 419101 w 694243"/>
                  <a:gd name="connsiteY18" fmla="*/ 419100 h 735977"/>
                  <a:gd name="connsiteX19" fmla="*/ 473076 w 694243"/>
                  <a:gd name="connsiteY19" fmla="*/ 358775 h 735977"/>
                  <a:gd name="connsiteX20" fmla="*/ 571501 w 694243"/>
                  <a:gd name="connsiteY20" fmla="*/ 447675 h 735977"/>
                  <a:gd name="connsiteX21" fmla="*/ 508001 w 694243"/>
                  <a:gd name="connsiteY21" fmla="*/ 390525 h 735977"/>
                  <a:gd name="connsiteX22" fmla="*/ 609601 w 694243"/>
                  <a:gd name="connsiteY22" fmla="*/ 593725 h 735977"/>
                  <a:gd name="connsiteX23" fmla="*/ 584201 w 694243"/>
                  <a:gd name="connsiteY23" fmla="*/ 517525 h 735977"/>
                  <a:gd name="connsiteX24" fmla="*/ 692151 w 694243"/>
                  <a:gd name="connsiteY24" fmla="*/ 730250 h 735977"/>
                  <a:gd name="connsiteX25" fmla="*/ 650876 w 694243"/>
                  <a:gd name="connsiteY25" fmla="*/ 657225 h 735977"/>
                  <a:gd name="connsiteX26" fmla="*/ 593726 w 694243"/>
                  <a:gd name="connsiteY26" fmla="*/ 466725 h 735977"/>
                  <a:gd name="connsiteX27" fmla="*/ 460376 w 694243"/>
                  <a:gd name="connsiteY27" fmla="*/ 304800 h 735977"/>
                  <a:gd name="connsiteX28" fmla="*/ 371476 w 694243"/>
                  <a:gd name="connsiteY28" fmla="*/ 174625 h 735977"/>
                  <a:gd name="connsiteX29" fmla="*/ 431801 w 694243"/>
                  <a:gd name="connsiteY29" fmla="*/ 260350 h 735977"/>
                  <a:gd name="connsiteX30" fmla="*/ 238126 w 694243"/>
                  <a:gd name="connsiteY30" fmla="*/ 31750 h 735977"/>
                  <a:gd name="connsiteX31" fmla="*/ 336551 w 694243"/>
                  <a:gd name="connsiteY31" fmla="*/ 104775 h 735977"/>
                  <a:gd name="connsiteX32" fmla="*/ 285751 w 694243"/>
                  <a:gd name="connsiteY32" fmla="*/ 25400 h 735977"/>
                  <a:gd name="connsiteX33" fmla="*/ 196851 w 694243"/>
                  <a:gd name="connsiteY33" fmla="*/ 6350 h 735977"/>
                  <a:gd name="connsiteX34" fmla="*/ 146051 w 694243"/>
                  <a:gd name="connsiteY34" fmla="*/ 0 h 735977"/>
                  <a:gd name="connsiteX35" fmla="*/ 219076 w 694243"/>
                  <a:gd name="connsiteY35" fmla="*/ 6350 h 735977"/>
                  <a:gd name="connsiteX36" fmla="*/ 1 w 694243"/>
                  <a:gd name="connsiteY36" fmla="*/ 47625 h 73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4243" h="735977">
                    <a:moveTo>
                      <a:pt x="1" y="47625"/>
                    </a:moveTo>
                    <a:cubicBezTo>
                      <a:pt x="530" y="52388"/>
                      <a:pt x="188384" y="29633"/>
                      <a:pt x="222251" y="34925"/>
                    </a:cubicBezTo>
                    <a:cubicBezTo>
                      <a:pt x="256118" y="40217"/>
                      <a:pt x="197380" y="74083"/>
                      <a:pt x="203201" y="79375"/>
                    </a:cubicBezTo>
                    <a:cubicBezTo>
                      <a:pt x="209022" y="84667"/>
                      <a:pt x="258763" y="53975"/>
                      <a:pt x="257176" y="66675"/>
                    </a:cubicBezTo>
                    <a:cubicBezTo>
                      <a:pt x="255589" y="79375"/>
                      <a:pt x="191030" y="150283"/>
                      <a:pt x="193676" y="155575"/>
                    </a:cubicBezTo>
                    <a:cubicBezTo>
                      <a:pt x="196322" y="160867"/>
                      <a:pt x="277814" y="88900"/>
                      <a:pt x="273051" y="98425"/>
                    </a:cubicBezTo>
                    <a:cubicBezTo>
                      <a:pt x="268288" y="107950"/>
                      <a:pt x="155047" y="209550"/>
                      <a:pt x="165101" y="212725"/>
                    </a:cubicBezTo>
                    <a:cubicBezTo>
                      <a:pt x="175155" y="215900"/>
                      <a:pt x="324380" y="112183"/>
                      <a:pt x="333376" y="117475"/>
                    </a:cubicBezTo>
                    <a:cubicBezTo>
                      <a:pt x="342372" y="122767"/>
                      <a:pt x="215901" y="235479"/>
                      <a:pt x="219076" y="244475"/>
                    </a:cubicBezTo>
                    <a:cubicBezTo>
                      <a:pt x="222251" y="253471"/>
                      <a:pt x="339197" y="173567"/>
                      <a:pt x="352426" y="171450"/>
                    </a:cubicBezTo>
                    <a:cubicBezTo>
                      <a:pt x="365655" y="169333"/>
                      <a:pt x="298451" y="231775"/>
                      <a:pt x="298451" y="231775"/>
                    </a:cubicBezTo>
                    <a:cubicBezTo>
                      <a:pt x="293159" y="239712"/>
                      <a:pt x="302155" y="209550"/>
                      <a:pt x="320676" y="219075"/>
                    </a:cubicBezTo>
                    <a:cubicBezTo>
                      <a:pt x="339197" y="228600"/>
                      <a:pt x="401639" y="284163"/>
                      <a:pt x="409576" y="288925"/>
                    </a:cubicBezTo>
                    <a:cubicBezTo>
                      <a:pt x="417514" y="293688"/>
                      <a:pt x="371476" y="240771"/>
                      <a:pt x="368301" y="247650"/>
                    </a:cubicBezTo>
                    <a:cubicBezTo>
                      <a:pt x="365126" y="254529"/>
                      <a:pt x="392113" y="307975"/>
                      <a:pt x="390526" y="330200"/>
                    </a:cubicBezTo>
                    <a:cubicBezTo>
                      <a:pt x="388939" y="352425"/>
                      <a:pt x="349251" y="386821"/>
                      <a:pt x="358776" y="381000"/>
                    </a:cubicBezTo>
                    <a:cubicBezTo>
                      <a:pt x="368301" y="375179"/>
                      <a:pt x="429684" y="299508"/>
                      <a:pt x="447676" y="295275"/>
                    </a:cubicBezTo>
                    <a:cubicBezTo>
                      <a:pt x="465668" y="291042"/>
                      <a:pt x="471488" y="334963"/>
                      <a:pt x="466726" y="355600"/>
                    </a:cubicBezTo>
                    <a:cubicBezTo>
                      <a:pt x="461964" y="376237"/>
                      <a:pt x="418043" y="418571"/>
                      <a:pt x="419101" y="419100"/>
                    </a:cubicBezTo>
                    <a:cubicBezTo>
                      <a:pt x="420159" y="419629"/>
                      <a:pt x="447676" y="354013"/>
                      <a:pt x="473076" y="358775"/>
                    </a:cubicBezTo>
                    <a:cubicBezTo>
                      <a:pt x="498476" y="363537"/>
                      <a:pt x="571501" y="447675"/>
                      <a:pt x="571501" y="447675"/>
                    </a:cubicBezTo>
                    <a:cubicBezTo>
                      <a:pt x="577322" y="452967"/>
                      <a:pt x="501651" y="366183"/>
                      <a:pt x="508001" y="390525"/>
                    </a:cubicBezTo>
                    <a:cubicBezTo>
                      <a:pt x="514351" y="414867"/>
                      <a:pt x="596901" y="572558"/>
                      <a:pt x="609601" y="593725"/>
                    </a:cubicBezTo>
                    <a:cubicBezTo>
                      <a:pt x="622301" y="614892"/>
                      <a:pt x="570443" y="494771"/>
                      <a:pt x="584201" y="517525"/>
                    </a:cubicBezTo>
                    <a:cubicBezTo>
                      <a:pt x="597959" y="540279"/>
                      <a:pt x="681039" y="706967"/>
                      <a:pt x="692151" y="730250"/>
                    </a:cubicBezTo>
                    <a:cubicBezTo>
                      <a:pt x="703263" y="753533"/>
                      <a:pt x="667280" y="701146"/>
                      <a:pt x="650876" y="657225"/>
                    </a:cubicBezTo>
                    <a:cubicBezTo>
                      <a:pt x="634472" y="613304"/>
                      <a:pt x="625476" y="525462"/>
                      <a:pt x="593726" y="466725"/>
                    </a:cubicBezTo>
                    <a:cubicBezTo>
                      <a:pt x="561976" y="407988"/>
                      <a:pt x="497418" y="353483"/>
                      <a:pt x="460376" y="304800"/>
                    </a:cubicBezTo>
                    <a:cubicBezTo>
                      <a:pt x="423334" y="256117"/>
                      <a:pt x="376239" y="182033"/>
                      <a:pt x="371476" y="174625"/>
                    </a:cubicBezTo>
                    <a:cubicBezTo>
                      <a:pt x="366714" y="167217"/>
                      <a:pt x="454026" y="284162"/>
                      <a:pt x="431801" y="260350"/>
                    </a:cubicBezTo>
                    <a:cubicBezTo>
                      <a:pt x="409576" y="236538"/>
                      <a:pt x="254001" y="57679"/>
                      <a:pt x="238126" y="31750"/>
                    </a:cubicBezTo>
                    <a:cubicBezTo>
                      <a:pt x="222251" y="5821"/>
                      <a:pt x="328614" y="105833"/>
                      <a:pt x="336551" y="104775"/>
                    </a:cubicBezTo>
                    <a:cubicBezTo>
                      <a:pt x="344488" y="103717"/>
                      <a:pt x="309034" y="41804"/>
                      <a:pt x="285751" y="25400"/>
                    </a:cubicBezTo>
                    <a:cubicBezTo>
                      <a:pt x="262468" y="8996"/>
                      <a:pt x="220134" y="10583"/>
                      <a:pt x="196851" y="6350"/>
                    </a:cubicBezTo>
                    <a:cubicBezTo>
                      <a:pt x="173568" y="2117"/>
                      <a:pt x="142347" y="0"/>
                      <a:pt x="146051" y="0"/>
                    </a:cubicBezTo>
                    <a:cubicBezTo>
                      <a:pt x="149755" y="0"/>
                      <a:pt x="248180" y="1588"/>
                      <a:pt x="219076" y="6350"/>
                    </a:cubicBezTo>
                    <a:cubicBezTo>
                      <a:pt x="189972" y="11112"/>
                      <a:pt x="-528" y="42862"/>
                      <a:pt x="1" y="476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 1412">
                <a:extLst>
                  <a:ext uri="{FF2B5EF4-FFF2-40B4-BE49-F238E27FC236}">
                    <a16:creationId xmlns:a16="http://schemas.microsoft.com/office/drawing/2014/main" id="{0DC01CFC-11ED-2747-A69C-46D87F60CC45}"/>
                  </a:ext>
                </a:extLst>
              </p:cNvPr>
              <p:cNvSpPr/>
              <p:nvPr/>
            </p:nvSpPr>
            <p:spPr>
              <a:xfrm>
                <a:off x="7941016" y="6675897"/>
                <a:ext cx="193354" cy="685492"/>
              </a:xfrm>
              <a:custGeom>
                <a:avLst/>
                <a:gdLst>
                  <a:gd name="connsiteX0" fmla="*/ 2834 w 193354"/>
                  <a:gd name="connsiteY0" fmla="*/ 1128 h 685492"/>
                  <a:gd name="connsiteX1" fmla="*/ 117134 w 193354"/>
                  <a:gd name="connsiteY1" fmla="*/ 328153 h 685492"/>
                  <a:gd name="connsiteX2" fmla="*/ 75859 w 193354"/>
                  <a:gd name="connsiteY2" fmla="*/ 258303 h 685492"/>
                  <a:gd name="connsiteX3" fmla="*/ 164759 w 193354"/>
                  <a:gd name="connsiteY3" fmla="*/ 515478 h 685492"/>
                  <a:gd name="connsiteX4" fmla="*/ 193334 w 193354"/>
                  <a:gd name="connsiteY4" fmla="*/ 683753 h 685492"/>
                  <a:gd name="connsiteX5" fmla="*/ 161584 w 193354"/>
                  <a:gd name="connsiteY5" fmla="*/ 572628 h 685492"/>
                  <a:gd name="connsiteX6" fmla="*/ 18709 w 193354"/>
                  <a:gd name="connsiteY6" fmla="*/ 131303 h 685492"/>
                  <a:gd name="connsiteX7" fmla="*/ 31409 w 193354"/>
                  <a:gd name="connsiteY7" fmla="*/ 217028 h 685492"/>
                  <a:gd name="connsiteX8" fmla="*/ 2834 w 193354"/>
                  <a:gd name="connsiteY8" fmla="*/ 1128 h 68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54" h="685492">
                    <a:moveTo>
                      <a:pt x="2834" y="1128"/>
                    </a:moveTo>
                    <a:cubicBezTo>
                      <a:pt x="17121" y="19649"/>
                      <a:pt x="104963" y="285291"/>
                      <a:pt x="117134" y="328153"/>
                    </a:cubicBezTo>
                    <a:cubicBezTo>
                      <a:pt x="129305" y="371015"/>
                      <a:pt x="67922" y="227082"/>
                      <a:pt x="75859" y="258303"/>
                    </a:cubicBezTo>
                    <a:cubicBezTo>
                      <a:pt x="83796" y="289524"/>
                      <a:pt x="145180" y="444570"/>
                      <a:pt x="164759" y="515478"/>
                    </a:cubicBezTo>
                    <a:cubicBezTo>
                      <a:pt x="184338" y="586386"/>
                      <a:pt x="193863" y="674228"/>
                      <a:pt x="193334" y="683753"/>
                    </a:cubicBezTo>
                    <a:cubicBezTo>
                      <a:pt x="192805" y="693278"/>
                      <a:pt x="190688" y="664703"/>
                      <a:pt x="161584" y="572628"/>
                    </a:cubicBezTo>
                    <a:cubicBezTo>
                      <a:pt x="132480" y="480553"/>
                      <a:pt x="40405" y="190570"/>
                      <a:pt x="18709" y="131303"/>
                    </a:cubicBezTo>
                    <a:cubicBezTo>
                      <a:pt x="-2987" y="72036"/>
                      <a:pt x="29822" y="236078"/>
                      <a:pt x="31409" y="217028"/>
                    </a:cubicBezTo>
                    <a:cubicBezTo>
                      <a:pt x="32996" y="197978"/>
                      <a:pt x="-11453" y="-17393"/>
                      <a:pt x="2834" y="1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 1413">
                <a:extLst>
                  <a:ext uri="{FF2B5EF4-FFF2-40B4-BE49-F238E27FC236}">
                    <a16:creationId xmlns:a16="http://schemas.microsoft.com/office/drawing/2014/main" id="{809B6741-9E6C-B0AF-E4B3-0CCDE471FB63}"/>
                  </a:ext>
                </a:extLst>
              </p:cNvPr>
              <p:cNvSpPr/>
              <p:nvPr/>
            </p:nvSpPr>
            <p:spPr>
              <a:xfrm>
                <a:off x="7727685" y="6553079"/>
                <a:ext cx="47970" cy="152741"/>
              </a:xfrm>
              <a:custGeom>
                <a:avLst/>
                <a:gdLst>
                  <a:gd name="connsiteX0" fmla="*/ 47890 w 47970"/>
                  <a:gd name="connsiteY0" fmla="*/ 121 h 152741"/>
                  <a:gd name="connsiteX1" fmla="*/ 19315 w 47970"/>
                  <a:gd name="connsiteY1" fmla="*/ 98546 h 152741"/>
                  <a:gd name="connsiteX2" fmla="*/ 265 w 47970"/>
                  <a:gd name="connsiteY2" fmla="*/ 152521 h 152741"/>
                  <a:gd name="connsiteX3" fmla="*/ 9790 w 47970"/>
                  <a:gd name="connsiteY3" fmla="*/ 79496 h 152741"/>
                  <a:gd name="connsiteX4" fmla="*/ 47890 w 47970"/>
                  <a:gd name="connsiteY4" fmla="*/ 121 h 15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70" h="152741">
                    <a:moveTo>
                      <a:pt x="47890" y="121"/>
                    </a:moveTo>
                    <a:cubicBezTo>
                      <a:pt x="49477" y="3296"/>
                      <a:pt x="27252" y="73146"/>
                      <a:pt x="19315" y="98546"/>
                    </a:cubicBezTo>
                    <a:cubicBezTo>
                      <a:pt x="11378" y="123946"/>
                      <a:pt x="1852" y="155696"/>
                      <a:pt x="265" y="152521"/>
                    </a:cubicBezTo>
                    <a:cubicBezTo>
                      <a:pt x="-1322" y="149346"/>
                      <a:pt x="4498" y="102250"/>
                      <a:pt x="9790" y="79496"/>
                    </a:cubicBezTo>
                    <a:cubicBezTo>
                      <a:pt x="15082" y="56742"/>
                      <a:pt x="46303" y="-3054"/>
                      <a:pt x="47890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5" name="フリーフォーム 1414">
                <a:extLst>
                  <a:ext uri="{FF2B5EF4-FFF2-40B4-BE49-F238E27FC236}">
                    <a16:creationId xmlns:a16="http://schemas.microsoft.com/office/drawing/2014/main" id="{B976E4B7-9262-8610-4187-8AF0EEBDDC40}"/>
                  </a:ext>
                </a:extLst>
              </p:cNvPr>
              <p:cNvSpPr/>
              <p:nvPr/>
            </p:nvSpPr>
            <p:spPr>
              <a:xfrm>
                <a:off x="7765923" y="6705557"/>
                <a:ext cx="212861" cy="482901"/>
              </a:xfrm>
              <a:custGeom>
                <a:avLst/>
                <a:gdLst>
                  <a:gd name="connsiteX0" fmla="*/ 101727 w 212861"/>
                  <a:gd name="connsiteY0" fmla="*/ 43 h 482901"/>
                  <a:gd name="connsiteX1" fmla="*/ 127 w 212861"/>
                  <a:gd name="connsiteY1" fmla="*/ 92118 h 482901"/>
                  <a:gd name="connsiteX2" fmla="*/ 79502 w 212861"/>
                  <a:gd name="connsiteY2" fmla="*/ 57193 h 482901"/>
                  <a:gd name="connsiteX3" fmla="*/ 28702 w 212861"/>
                  <a:gd name="connsiteY3" fmla="*/ 133393 h 482901"/>
                  <a:gd name="connsiteX4" fmla="*/ 85852 w 212861"/>
                  <a:gd name="connsiteY4" fmla="*/ 111168 h 482901"/>
                  <a:gd name="connsiteX5" fmla="*/ 31877 w 212861"/>
                  <a:gd name="connsiteY5" fmla="*/ 225468 h 482901"/>
                  <a:gd name="connsiteX6" fmla="*/ 123952 w 212861"/>
                  <a:gd name="connsiteY6" fmla="*/ 133393 h 482901"/>
                  <a:gd name="connsiteX7" fmla="*/ 57277 w 212861"/>
                  <a:gd name="connsiteY7" fmla="*/ 234993 h 482901"/>
                  <a:gd name="connsiteX8" fmla="*/ 146177 w 212861"/>
                  <a:gd name="connsiteY8" fmla="*/ 155618 h 482901"/>
                  <a:gd name="connsiteX9" fmla="*/ 54102 w 212861"/>
                  <a:gd name="connsiteY9" fmla="*/ 298493 h 482901"/>
                  <a:gd name="connsiteX10" fmla="*/ 181102 w 212861"/>
                  <a:gd name="connsiteY10" fmla="*/ 206418 h 482901"/>
                  <a:gd name="connsiteX11" fmla="*/ 111252 w 212861"/>
                  <a:gd name="connsiteY11" fmla="*/ 317543 h 482901"/>
                  <a:gd name="connsiteX12" fmla="*/ 174752 w 212861"/>
                  <a:gd name="connsiteY12" fmla="*/ 244518 h 482901"/>
                  <a:gd name="connsiteX13" fmla="*/ 95377 w 212861"/>
                  <a:gd name="connsiteY13" fmla="*/ 412793 h 482901"/>
                  <a:gd name="connsiteX14" fmla="*/ 206502 w 212861"/>
                  <a:gd name="connsiteY14" fmla="*/ 247693 h 482901"/>
                  <a:gd name="connsiteX15" fmla="*/ 114427 w 212861"/>
                  <a:gd name="connsiteY15" fmla="*/ 482643 h 482901"/>
                  <a:gd name="connsiteX16" fmla="*/ 212852 w 212861"/>
                  <a:gd name="connsiteY16" fmla="*/ 295318 h 482901"/>
                  <a:gd name="connsiteX17" fmla="*/ 120777 w 212861"/>
                  <a:gd name="connsiteY17" fmla="*/ 374693 h 482901"/>
                  <a:gd name="connsiteX18" fmla="*/ 168402 w 212861"/>
                  <a:gd name="connsiteY18" fmla="*/ 269918 h 482901"/>
                  <a:gd name="connsiteX19" fmla="*/ 76327 w 212861"/>
                  <a:gd name="connsiteY19" fmla="*/ 295318 h 482901"/>
                  <a:gd name="connsiteX20" fmla="*/ 133477 w 212861"/>
                  <a:gd name="connsiteY20" fmla="*/ 215943 h 482901"/>
                  <a:gd name="connsiteX21" fmla="*/ 85852 w 212861"/>
                  <a:gd name="connsiteY21" fmla="*/ 212768 h 482901"/>
                  <a:gd name="connsiteX22" fmla="*/ 111252 w 212861"/>
                  <a:gd name="connsiteY22" fmla="*/ 111168 h 482901"/>
                  <a:gd name="connsiteX23" fmla="*/ 35052 w 212861"/>
                  <a:gd name="connsiteY23" fmla="*/ 127043 h 482901"/>
                  <a:gd name="connsiteX24" fmla="*/ 89027 w 212861"/>
                  <a:gd name="connsiteY24" fmla="*/ 54018 h 482901"/>
                  <a:gd name="connsiteX25" fmla="*/ 25527 w 212861"/>
                  <a:gd name="connsiteY25" fmla="*/ 79418 h 482901"/>
                  <a:gd name="connsiteX26" fmla="*/ 101727 w 212861"/>
                  <a:gd name="connsiteY26" fmla="*/ 43 h 48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2861" h="482901">
                    <a:moveTo>
                      <a:pt x="101727" y="43"/>
                    </a:moveTo>
                    <a:cubicBezTo>
                      <a:pt x="97494" y="2160"/>
                      <a:pt x="3831" y="82593"/>
                      <a:pt x="127" y="92118"/>
                    </a:cubicBezTo>
                    <a:cubicBezTo>
                      <a:pt x="-3577" y="101643"/>
                      <a:pt x="74740" y="50314"/>
                      <a:pt x="79502" y="57193"/>
                    </a:cubicBezTo>
                    <a:cubicBezTo>
                      <a:pt x="84264" y="64072"/>
                      <a:pt x="27644" y="124397"/>
                      <a:pt x="28702" y="133393"/>
                    </a:cubicBezTo>
                    <a:cubicBezTo>
                      <a:pt x="29760" y="142389"/>
                      <a:pt x="85323" y="95822"/>
                      <a:pt x="85852" y="111168"/>
                    </a:cubicBezTo>
                    <a:cubicBezTo>
                      <a:pt x="86381" y="126514"/>
                      <a:pt x="25527" y="221764"/>
                      <a:pt x="31877" y="225468"/>
                    </a:cubicBezTo>
                    <a:cubicBezTo>
                      <a:pt x="38227" y="229172"/>
                      <a:pt x="119719" y="131806"/>
                      <a:pt x="123952" y="133393"/>
                    </a:cubicBezTo>
                    <a:cubicBezTo>
                      <a:pt x="128185" y="134980"/>
                      <a:pt x="53573" y="231289"/>
                      <a:pt x="57277" y="234993"/>
                    </a:cubicBezTo>
                    <a:cubicBezTo>
                      <a:pt x="60981" y="238697"/>
                      <a:pt x="146706" y="145035"/>
                      <a:pt x="146177" y="155618"/>
                    </a:cubicBezTo>
                    <a:cubicBezTo>
                      <a:pt x="145648" y="166201"/>
                      <a:pt x="48281" y="290026"/>
                      <a:pt x="54102" y="298493"/>
                    </a:cubicBezTo>
                    <a:cubicBezTo>
                      <a:pt x="59923" y="306960"/>
                      <a:pt x="171577" y="203243"/>
                      <a:pt x="181102" y="206418"/>
                    </a:cubicBezTo>
                    <a:cubicBezTo>
                      <a:pt x="190627" y="209593"/>
                      <a:pt x="112310" y="311193"/>
                      <a:pt x="111252" y="317543"/>
                    </a:cubicBezTo>
                    <a:cubicBezTo>
                      <a:pt x="110194" y="323893"/>
                      <a:pt x="177398" y="228643"/>
                      <a:pt x="174752" y="244518"/>
                    </a:cubicBezTo>
                    <a:cubicBezTo>
                      <a:pt x="172106" y="260393"/>
                      <a:pt x="90085" y="412264"/>
                      <a:pt x="95377" y="412793"/>
                    </a:cubicBezTo>
                    <a:cubicBezTo>
                      <a:pt x="100669" y="413322"/>
                      <a:pt x="203327" y="236051"/>
                      <a:pt x="206502" y="247693"/>
                    </a:cubicBezTo>
                    <a:cubicBezTo>
                      <a:pt x="209677" y="259335"/>
                      <a:pt x="113369" y="474706"/>
                      <a:pt x="114427" y="482643"/>
                    </a:cubicBezTo>
                    <a:cubicBezTo>
                      <a:pt x="115485" y="490580"/>
                      <a:pt x="211794" y="313309"/>
                      <a:pt x="212852" y="295318"/>
                    </a:cubicBezTo>
                    <a:cubicBezTo>
                      <a:pt x="213910" y="277327"/>
                      <a:pt x="128185" y="378926"/>
                      <a:pt x="120777" y="374693"/>
                    </a:cubicBezTo>
                    <a:cubicBezTo>
                      <a:pt x="113369" y="370460"/>
                      <a:pt x="175810" y="283147"/>
                      <a:pt x="168402" y="269918"/>
                    </a:cubicBezTo>
                    <a:cubicBezTo>
                      <a:pt x="160994" y="256689"/>
                      <a:pt x="82148" y="304314"/>
                      <a:pt x="76327" y="295318"/>
                    </a:cubicBezTo>
                    <a:cubicBezTo>
                      <a:pt x="70506" y="286322"/>
                      <a:pt x="131890" y="229701"/>
                      <a:pt x="133477" y="215943"/>
                    </a:cubicBezTo>
                    <a:cubicBezTo>
                      <a:pt x="135064" y="202185"/>
                      <a:pt x="89556" y="230230"/>
                      <a:pt x="85852" y="212768"/>
                    </a:cubicBezTo>
                    <a:cubicBezTo>
                      <a:pt x="82148" y="195306"/>
                      <a:pt x="119719" y="125456"/>
                      <a:pt x="111252" y="111168"/>
                    </a:cubicBezTo>
                    <a:cubicBezTo>
                      <a:pt x="102785" y="96880"/>
                      <a:pt x="38756" y="136568"/>
                      <a:pt x="35052" y="127043"/>
                    </a:cubicBezTo>
                    <a:cubicBezTo>
                      <a:pt x="31348" y="117518"/>
                      <a:pt x="90615" y="61956"/>
                      <a:pt x="89027" y="54018"/>
                    </a:cubicBezTo>
                    <a:cubicBezTo>
                      <a:pt x="87439" y="46080"/>
                      <a:pt x="25527" y="84180"/>
                      <a:pt x="25527" y="79418"/>
                    </a:cubicBezTo>
                    <a:cubicBezTo>
                      <a:pt x="25527" y="74656"/>
                      <a:pt x="105960" y="-2074"/>
                      <a:pt x="101727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 1415">
                <a:extLst>
                  <a:ext uri="{FF2B5EF4-FFF2-40B4-BE49-F238E27FC236}">
                    <a16:creationId xmlns:a16="http://schemas.microsoft.com/office/drawing/2014/main" id="{0BB96FB7-1FF8-3876-B360-1A4F0BBB8232}"/>
                  </a:ext>
                </a:extLst>
              </p:cNvPr>
              <p:cNvSpPr/>
              <p:nvPr/>
            </p:nvSpPr>
            <p:spPr>
              <a:xfrm>
                <a:off x="7911594" y="7102467"/>
                <a:ext cx="175381" cy="197680"/>
              </a:xfrm>
              <a:custGeom>
                <a:avLst/>
                <a:gdLst>
                  <a:gd name="connsiteX0" fmla="*/ 175131 w 175381"/>
                  <a:gd name="connsiteY0" fmla="*/ 8 h 197680"/>
                  <a:gd name="connsiteX1" fmla="*/ 54481 w 175381"/>
                  <a:gd name="connsiteY1" fmla="*/ 133358 h 197680"/>
                  <a:gd name="connsiteX2" fmla="*/ 506 w 175381"/>
                  <a:gd name="connsiteY2" fmla="*/ 196858 h 197680"/>
                  <a:gd name="connsiteX3" fmla="*/ 83056 w 175381"/>
                  <a:gd name="connsiteY3" fmla="*/ 92083 h 197680"/>
                  <a:gd name="connsiteX4" fmla="*/ 19556 w 175381"/>
                  <a:gd name="connsiteY4" fmla="*/ 139708 h 197680"/>
                  <a:gd name="connsiteX5" fmla="*/ 175131 w 175381"/>
                  <a:gd name="connsiteY5" fmla="*/ 8 h 19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81" h="197680">
                    <a:moveTo>
                      <a:pt x="175131" y="8"/>
                    </a:moveTo>
                    <a:cubicBezTo>
                      <a:pt x="180952" y="-1050"/>
                      <a:pt x="83585" y="100550"/>
                      <a:pt x="54481" y="133358"/>
                    </a:cubicBezTo>
                    <a:cubicBezTo>
                      <a:pt x="25377" y="166166"/>
                      <a:pt x="-4256" y="203737"/>
                      <a:pt x="506" y="196858"/>
                    </a:cubicBezTo>
                    <a:cubicBezTo>
                      <a:pt x="5268" y="189979"/>
                      <a:pt x="79881" y="101608"/>
                      <a:pt x="83056" y="92083"/>
                    </a:cubicBezTo>
                    <a:cubicBezTo>
                      <a:pt x="86231" y="82558"/>
                      <a:pt x="4210" y="151879"/>
                      <a:pt x="19556" y="139708"/>
                    </a:cubicBezTo>
                    <a:cubicBezTo>
                      <a:pt x="34902" y="127537"/>
                      <a:pt x="169310" y="1066"/>
                      <a:pt x="175131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 1416">
                <a:extLst>
                  <a:ext uri="{FF2B5EF4-FFF2-40B4-BE49-F238E27FC236}">
                    <a16:creationId xmlns:a16="http://schemas.microsoft.com/office/drawing/2014/main" id="{F7C5F23C-98DF-692B-B427-3BEA42601D20}"/>
                  </a:ext>
                </a:extLst>
              </p:cNvPr>
              <p:cNvSpPr/>
              <p:nvPr/>
            </p:nvSpPr>
            <p:spPr>
              <a:xfrm>
                <a:off x="8093075" y="7337062"/>
                <a:ext cx="161927" cy="747777"/>
              </a:xfrm>
              <a:custGeom>
                <a:avLst/>
                <a:gdLst>
                  <a:gd name="connsiteX0" fmla="*/ 60325 w 161927"/>
                  <a:gd name="connsiteY0" fmla="*/ 3538 h 747777"/>
                  <a:gd name="connsiteX1" fmla="*/ 34925 w 161927"/>
                  <a:gd name="connsiteY1" fmla="*/ 457563 h 747777"/>
                  <a:gd name="connsiteX2" fmla="*/ 57150 w 161927"/>
                  <a:gd name="connsiteY2" fmla="*/ 413113 h 747777"/>
                  <a:gd name="connsiteX3" fmla="*/ 38100 w 161927"/>
                  <a:gd name="connsiteY3" fmla="*/ 635363 h 747777"/>
                  <a:gd name="connsiteX4" fmla="*/ 0 w 161927"/>
                  <a:gd name="connsiteY4" fmla="*/ 746488 h 747777"/>
                  <a:gd name="connsiteX5" fmla="*/ 38100 w 161927"/>
                  <a:gd name="connsiteY5" fmla="*/ 682988 h 747777"/>
                  <a:gd name="connsiteX6" fmla="*/ 161925 w 161927"/>
                  <a:gd name="connsiteY6" fmla="*/ 495663 h 747777"/>
                  <a:gd name="connsiteX7" fmla="*/ 34925 w 161927"/>
                  <a:gd name="connsiteY7" fmla="*/ 619488 h 747777"/>
                  <a:gd name="connsiteX8" fmla="*/ 98425 w 161927"/>
                  <a:gd name="connsiteY8" fmla="*/ 305163 h 747777"/>
                  <a:gd name="connsiteX9" fmla="*/ 41275 w 161927"/>
                  <a:gd name="connsiteY9" fmla="*/ 432163 h 747777"/>
                  <a:gd name="connsiteX10" fmla="*/ 79375 w 161927"/>
                  <a:gd name="connsiteY10" fmla="*/ 279763 h 747777"/>
                  <a:gd name="connsiteX11" fmla="*/ 44450 w 161927"/>
                  <a:gd name="connsiteY11" fmla="*/ 244838 h 747777"/>
                  <a:gd name="connsiteX12" fmla="*/ 53975 w 161927"/>
                  <a:gd name="connsiteY12" fmla="*/ 244838 h 747777"/>
                  <a:gd name="connsiteX13" fmla="*/ 60325 w 161927"/>
                  <a:gd name="connsiteY13" fmla="*/ 3538 h 74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927" h="747777">
                    <a:moveTo>
                      <a:pt x="60325" y="3538"/>
                    </a:moveTo>
                    <a:cubicBezTo>
                      <a:pt x="57150" y="38992"/>
                      <a:pt x="35454" y="389301"/>
                      <a:pt x="34925" y="457563"/>
                    </a:cubicBezTo>
                    <a:cubicBezTo>
                      <a:pt x="34396" y="525825"/>
                      <a:pt x="56621" y="383480"/>
                      <a:pt x="57150" y="413113"/>
                    </a:cubicBezTo>
                    <a:cubicBezTo>
                      <a:pt x="57679" y="442746"/>
                      <a:pt x="47625" y="579801"/>
                      <a:pt x="38100" y="635363"/>
                    </a:cubicBezTo>
                    <a:cubicBezTo>
                      <a:pt x="28575" y="690925"/>
                      <a:pt x="0" y="738551"/>
                      <a:pt x="0" y="746488"/>
                    </a:cubicBezTo>
                    <a:cubicBezTo>
                      <a:pt x="0" y="754425"/>
                      <a:pt x="11112" y="724792"/>
                      <a:pt x="38100" y="682988"/>
                    </a:cubicBezTo>
                    <a:cubicBezTo>
                      <a:pt x="65088" y="641184"/>
                      <a:pt x="162454" y="506246"/>
                      <a:pt x="161925" y="495663"/>
                    </a:cubicBezTo>
                    <a:cubicBezTo>
                      <a:pt x="161396" y="485080"/>
                      <a:pt x="45508" y="651238"/>
                      <a:pt x="34925" y="619488"/>
                    </a:cubicBezTo>
                    <a:cubicBezTo>
                      <a:pt x="24342" y="587738"/>
                      <a:pt x="97367" y="336384"/>
                      <a:pt x="98425" y="305163"/>
                    </a:cubicBezTo>
                    <a:cubicBezTo>
                      <a:pt x="99483" y="273942"/>
                      <a:pt x="44450" y="436396"/>
                      <a:pt x="41275" y="432163"/>
                    </a:cubicBezTo>
                    <a:cubicBezTo>
                      <a:pt x="38100" y="427930"/>
                      <a:pt x="78846" y="310984"/>
                      <a:pt x="79375" y="279763"/>
                    </a:cubicBezTo>
                    <a:cubicBezTo>
                      <a:pt x="79904" y="248542"/>
                      <a:pt x="48683" y="250659"/>
                      <a:pt x="44450" y="244838"/>
                    </a:cubicBezTo>
                    <a:cubicBezTo>
                      <a:pt x="40217" y="239017"/>
                      <a:pt x="48683" y="279763"/>
                      <a:pt x="53975" y="244838"/>
                    </a:cubicBezTo>
                    <a:cubicBezTo>
                      <a:pt x="59267" y="209913"/>
                      <a:pt x="63500" y="-31916"/>
                      <a:pt x="60325" y="3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 1417">
                <a:extLst>
                  <a:ext uri="{FF2B5EF4-FFF2-40B4-BE49-F238E27FC236}">
                    <a16:creationId xmlns:a16="http://schemas.microsoft.com/office/drawing/2014/main" id="{0960151C-9FE8-19DE-5D78-64B6A61D6E00}"/>
                  </a:ext>
                </a:extLst>
              </p:cNvPr>
              <p:cNvSpPr/>
              <p:nvPr/>
            </p:nvSpPr>
            <p:spPr>
              <a:xfrm>
                <a:off x="7501350" y="7851628"/>
                <a:ext cx="655327" cy="284949"/>
              </a:xfrm>
              <a:custGeom>
                <a:avLst/>
                <a:gdLst>
                  <a:gd name="connsiteX0" fmla="*/ 1175 w 655327"/>
                  <a:gd name="connsiteY0" fmla="*/ 147 h 284949"/>
                  <a:gd name="connsiteX1" fmla="*/ 255175 w 655327"/>
                  <a:gd name="connsiteY1" fmla="*/ 187472 h 284949"/>
                  <a:gd name="connsiteX2" fmla="*/ 474250 w 655327"/>
                  <a:gd name="connsiteY2" fmla="*/ 222397 h 284949"/>
                  <a:gd name="connsiteX3" fmla="*/ 391700 w 655327"/>
                  <a:gd name="connsiteY3" fmla="*/ 225572 h 284949"/>
                  <a:gd name="connsiteX4" fmla="*/ 553625 w 655327"/>
                  <a:gd name="connsiteY4" fmla="*/ 212872 h 284949"/>
                  <a:gd name="connsiteX5" fmla="*/ 655225 w 655327"/>
                  <a:gd name="connsiteY5" fmla="*/ 120797 h 284949"/>
                  <a:gd name="connsiteX6" fmla="*/ 569500 w 655327"/>
                  <a:gd name="connsiteY6" fmla="*/ 193822 h 284949"/>
                  <a:gd name="connsiteX7" fmla="*/ 420275 w 655327"/>
                  <a:gd name="connsiteY7" fmla="*/ 282722 h 284949"/>
                  <a:gd name="connsiteX8" fmla="*/ 423450 w 655327"/>
                  <a:gd name="connsiteY8" fmla="*/ 247797 h 284949"/>
                  <a:gd name="connsiteX9" fmla="*/ 134525 w 655327"/>
                  <a:gd name="connsiteY9" fmla="*/ 136672 h 284949"/>
                  <a:gd name="connsiteX10" fmla="*/ 159925 w 655327"/>
                  <a:gd name="connsiteY10" fmla="*/ 155722 h 284949"/>
                  <a:gd name="connsiteX11" fmla="*/ 1175 w 655327"/>
                  <a:gd name="connsiteY11" fmla="*/ 147 h 28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5327" h="284949">
                    <a:moveTo>
                      <a:pt x="1175" y="147"/>
                    </a:moveTo>
                    <a:cubicBezTo>
                      <a:pt x="17050" y="5439"/>
                      <a:pt x="176329" y="150430"/>
                      <a:pt x="255175" y="187472"/>
                    </a:cubicBezTo>
                    <a:cubicBezTo>
                      <a:pt x="334021" y="224514"/>
                      <a:pt x="451496" y="216047"/>
                      <a:pt x="474250" y="222397"/>
                    </a:cubicBezTo>
                    <a:cubicBezTo>
                      <a:pt x="497004" y="228747"/>
                      <a:pt x="378471" y="227159"/>
                      <a:pt x="391700" y="225572"/>
                    </a:cubicBezTo>
                    <a:cubicBezTo>
                      <a:pt x="404929" y="223985"/>
                      <a:pt x="509704" y="230334"/>
                      <a:pt x="553625" y="212872"/>
                    </a:cubicBezTo>
                    <a:cubicBezTo>
                      <a:pt x="597546" y="195410"/>
                      <a:pt x="652579" y="123972"/>
                      <a:pt x="655225" y="120797"/>
                    </a:cubicBezTo>
                    <a:cubicBezTo>
                      <a:pt x="657871" y="117622"/>
                      <a:pt x="608658" y="166835"/>
                      <a:pt x="569500" y="193822"/>
                    </a:cubicBezTo>
                    <a:cubicBezTo>
                      <a:pt x="530342" y="220810"/>
                      <a:pt x="444617" y="273726"/>
                      <a:pt x="420275" y="282722"/>
                    </a:cubicBezTo>
                    <a:cubicBezTo>
                      <a:pt x="395933" y="291718"/>
                      <a:pt x="471075" y="272139"/>
                      <a:pt x="423450" y="247797"/>
                    </a:cubicBezTo>
                    <a:cubicBezTo>
                      <a:pt x="375825" y="223455"/>
                      <a:pt x="178446" y="152018"/>
                      <a:pt x="134525" y="136672"/>
                    </a:cubicBezTo>
                    <a:cubicBezTo>
                      <a:pt x="90604" y="121326"/>
                      <a:pt x="184796" y="177947"/>
                      <a:pt x="159925" y="155722"/>
                    </a:cubicBezTo>
                    <a:cubicBezTo>
                      <a:pt x="135054" y="133497"/>
                      <a:pt x="-14700" y="-5145"/>
                      <a:pt x="1175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 1418">
                <a:extLst>
                  <a:ext uri="{FF2B5EF4-FFF2-40B4-BE49-F238E27FC236}">
                    <a16:creationId xmlns:a16="http://schemas.microsoft.com/office/drawing/2014/main" id="{940EC935-406A-8221-32F8-0913B62107BB}"/>
                  </a:ext>
                </a:extLst>
              </p:cNvPr>
              <p:cNvSpPr/>
              <p:nvPr/>
            </p:nvSpPr>
            <p:spPr>
              <a:xfrm>
                <a:off x="7442200" y="7848571"/>
                <a:ext cx="682663" cy="286306"/>
              </a:xfrm>
              <a:custGeom>
                <a:avLst/>
                <a:gdLst>
                  <a:gd name="connsiteX0" fmla="*/ 0 w 682663"/>
                  <a:gd name="connsiteY0" fmla="*/ 29 h 286306"/>
                  <a:gd name="connsiteX1" fmla="*/ 215900 w 682663"/>
                  <a:gd name="connsiteY1" fmla="*/ 212754 h 286306"/>
                  <a:gd name="connsiteX2" fmla="*/ 133350 w 682663"/>
                  <a:gd name="connsiteY2" fmla="*/ 165129 h 286306"/>
                  <a:gd name="connsiteX3" fmla="*/ 339725 w 682663"/>
                  <a:gd name="connsiteY3" fmla="*/ 269904 h 286306"/>
                  <a:gd name="connsiteX4" fmla="*/ 530225 w 682663"/>
                  <a:gd name="connsiteY4" fmla="*/ 282604 h 286306"/>
                  <a:gd name="connsiteX5" fmla="*/ 682625 w 682663"/>
                  <a:gd name="connsiteY5" fmla="*/ 234979 h 286306"/>
                  <a:gd name="connsiteX6" fmla="*/ 542925 w 682663"/>
                  <a:gd name="connsiteY6" fmla="*/ 257204 h 286306"/>
                  <a:gd name="connsiteX7" fmla="*/ 349250 w 682663"/>
                  <a:gd name="connsiteY7" fmla="*/ 234979 h 286306"/>
                  <a:gd name="connsiteX8" fmla="*/ 333375 w 682663"/>
                  <a:gd name="connsiteY8" fmla="*/ 250854 h 286306"/>
                  <a:gd name="connsiteX9" fmla="*/ 174625 w 682663"/>
                  <a:gd name="connsiteY9" fmla="*/ 165129 h 286306"/>
                  <a:gd name="connsiteX10" fmla="*/ 215900 w 682663"/>
                  <a:gd name="connsiteY10" fmla="*/ 196879 h 286306"/>
                  <a:gd name="connsiteX11" fmla="*/ 0 w 682663"/>
                  <a:gd name="connsiteY11" fmla="*/ 29 h 28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663" h="286306">
                    <a:moveTo>
                      <a:pt x="0" y="29"/>
                    </a:moveTo>
                    <a:cubicBezTo>
                      <a:pt x="0" y="2675"/>
                      <a:pt x="193675" y="185237"/>
                      <a:pt x="215900" y="212754"/>
                    </a:cubicBezTo>
                    <a:cubicBezTo>
                      <a:pt x="238125" y="240271"/>
                      <a:pt x="112713" y="155604"/>
                      <a:pt x="133350" y="165129"/>
                    </a:cubicBezTo>
                    <a:cubicBezTo>
                      <a:pt x="153987" y="174654"/>
                      <a:pt x="273579" y="250325"/>
                      <a:pt x="339725" y="269904"/>
                    </a:cubicBezTo>
                    <a:cubicBezTo>
                      <a:pt x="405871" y="289483"/>
                      <a:pt x="473075" y="288425"/>
                      <a:pt x="530225" y="282604"/>
                    </a:cubicBezTo>
                    <a:cubicBezTo>
                      <a:pt x="587375" y="276783"/>
                      <a:pt x="680508" y="239212"/>
                      <a:pt x="682625" y="234979"/>
                    </a:cubicBezTo>
                    <a:cubicBezTo>
                      <a:pt x="684742" y="230746"/>
                      <a:pt x="598487" y="257204"/>
                      <a:pt x="542925" y="257204"/>
                    </a:cubicBezTo>
                    <a:cubicBezTo>
                      <a:pt x="487363" y="257204"/>
                      <a:pt x="384175" y="236037"/>
                      <a:pt x="349250" y="234979"/>
                    </a:cubicBezTo>
                    <a:cubicBezTo>
                      <a:pt x="314325" y="233921"/>
                      <a:pt x="362479" y="262496"/>
                      <a:pt x="333375" y="250854"/>
                    </a:cubicBezTo>
                    <a:cubicBezTo>
                      <a:pt x="304271" y="239212"/>
                      <a:pt x="194204" y="174125"/>
                      <a:pt x="174625" y="165129"/>
                    </a:cubicBezTo>
                    <a:cubicBezTo>
                      <a:pt x="155046" y="156133"/>
                      <a:pt x="240771" y="222279"/>
                      <a:pt x="215900" y="196879"/>
                    </a:cubicBezTo>
                    <a:cubicBezTo>
                      <a:pt x="191029" y="171479"/>
                      <a:pt x="0" y="-2617"/>
                      <a:pt x="0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 1419">
                <a:extLst>
                  <a:ext uri="{FF2B5EF4-FFF2-40B4-BE49-F238E27FC236}">
                    <a16:creationId xmlns:a16="http://schemas.microsoft.com/office/drawing/2014/main" id="{450ECACE-3C58-1AA7-7B8C-1117225B2FE5}"/>
                  </a:ext>
                </a:extLst>
              </p:cNvPr>
              <p:cNvSpPr/>
              <p:nvPr/>
            </p:nvSpPr>
            <p:spPr>
              <a:xfrm>
                <a:off x="8090884" y="6208897"/>
                <a:ext cx="508617" cy="319591"/>
              </a:xfrm>
              <a:custGeom>
                <a:avLst/>
                <a:gdLst>
                  <a:gd name="connsiteX0" fmla="*/ 507016 w 508617"/>
                  <a:gd name="connsiteY0" fmla="*/ 4578 h 319591"/>
                  <a:gd name="connsiteX1" fmla="*/ 322866 w 508617"/>
                  <a:gd name="connsiteY1" fmla="*/ 7753 h 319591"/>
                  <a:gd name="connsiteX2" fmla="*/ 173641 w 508617"/>
                  <a:gd name="connsiteY2" fmla="*/ 77603 h 319591"/>
                  <a:gd name="connsiteX3" fmla="*/ 208566 w 508617"/>
                  <a:gd name="connsiteY3" fmla="*/ 33153 h 319591"/>
                  <a:gd name="connsiteX4" fmla="*/ 18066 w 508617"/>
                  <a:gd name="connsiteY4" fmla="*/ 179203 h 319591"/>
                  <a:gd name="connsiteX5" fmla="*/ 68866 w 508617"/>
                  <a:gd name="connsiteY5" fmla="*/ 131578 h 319591"/>
                  <a:gd name="connsiteX6" fmla="*/ 11716 w 508617"/>
                  <a:gd name="connsiteY6" fmla="*/ 315728 h 319591"/>
                  <a:gd name="connsiteX7" fmla="*/ 18066 w 508617"/>
                  <a:gd name="connsiteY7" fmla="*/ 239528 h 319591"/>
                  <a:gd name="connsiteX8" fmla="*/ 195866 w 508617"/>
                  <a:gd name="connsiteY8" fmla="*/ 39503 h 319591"/>
                  <a:gd name="connsiteX9" fmla="*/ 294291 w 508617"/>
                  <a:gd name="connsiteY9" fmla="*/ 14103 h 319591"/>
                  <a:gd name="connsiteX10" fmla="*/ 211741 w 508617"/>
                  <a:gd name="connsiteY10" fmla="*/ 33153 h 319591"/>
                  <a:gd name="connsiteX11" fmla="*/ 507016 w 508617"/>
                  <a:gd name="connsiteY11" fmla="*/ 4578 h 31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617" h="319591">
                    <a:moveTo>
                      <a:pt x="507016" y="4578"/>
                    </a:moveTo>
                    <a:cubicBezTo>
                      <a:pt x="525537" y="345"/>
                      <a:pt x="378428" y="-4418"/>
                      <a:pt x="322866" y="7753"/>
                    </a:cubicBezTo>
                    <a:cubicBezTo>
                      <a:pt x="267304" y="19924"/>
                      <a:pt x="192691" y="73370"/>
                      <a:pt x="173641" y="77603"/>
                    </a:cubicBezTo>
                    <a:cubicBezTo>
                      <a:pt x="154591" y="81836"/>
                      <a:pt x="234495" y="16220"/>
                      <a:pt x="208566" y="33153"/>
                    </a:cubicBezTo>
                    <a:cubicBezTo>
                      <a:pt x="182637" y="50086"/>
                      <a:pt x="41349" y="162799"/>
                      <a:pt x="18066" y="179203"/>
                    </a:cubicBezTo>
                    <a:cubicBezTo>
                      <a:pt x="-5217" y="195607"/>
                      <a:pt x="69924" y="108824"/>
                      <a:pt x="68866" y="131578"/>
                    </a:cubicBezTo>
                    <a:cubicBezTo>
                      <a:pt x="67808" y="154332"/>
                      <a:pt x="20183" y="297736"/>
                      <a:pt x="11716" y="315728"/>
                    </a:cubicBezTo>
                    <a:cubicBezTo>
                      <a:pt x="3249" y="333720"/>
                      <a:pt x="-12626" y="285565"/>
                      <a:pt x="18066" y="239528"/>
                    </a:cubicBezTo>
                    <a:cubicBezTo>
                      <a:pt x="48758" y="193491"/>
                      <a:pt x="149828" y="77074"/>
                      <a:pt x="195866" y="39503"/>
                    </a:cubicBezTo>
                    <a:cubicBezTo>
                      <a:pt x="241903" y="1932"/>
                      <a:pt x="291645" y="15161"/>
                      <a:pt x="294291" y="14103"/>
                    </a:cubicBezTo>
                    <a:cubicBezTo>
                      <a:pt x="296937" y="13045"/>
                      <a:pt x="182637" y="32624"/>
                      <a:pt x="211741" y="33153"/>
                    </a:cubicBezTo>
                    <a:cubicBezTo>
                      <a:pt x="240845" y="33682"/>
                      <a:pt x="488495" y="8811"/>
                      <a:pt x="507016" y="45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 1420">
                <a:extLst>
                  <a:ext uri="{FF2B5EF4-FFF2-40B4-BE49-F238E27FC236}">
                    <a16:creationId xmlns:a16="http://schemas.microsoft.com/office/drawing/2014/main" id="{62D5C7EC-9E78-0AD9-1F2A-3771FA03FEBC}"/>
                  </a:ext>
                </a:extLst>
              </p:cNvPr>
              <p:cNvSpPr/>
              <p:nvPr/>
            </p:nvSpPr>
            <p:spPr>
              <a:xfrm>
                <a:off x="8067086" y="6153657"/>
                <a:ext cx="525787" cy="384554"/>
              </a:xfrm>
              <a:custGeom>
                <a:avLst/>
                <a:gdLst>
                  <a:gd name="connsiteX0" fmla="*/ 524464 w 525787"/>
                  <a:gd name="connsiteY0" fmla="*/ 2668 h 384554"/>
                  <a:gd name="connsiteX1" fmla="*/ 391114 w 525787"/>
                  <a:gd name="connsiteY1" fmla="*/ 15368 h 384554"/>
                  <a:gd name="connsiteX2" fmla="*/ 178389 w 525787"/>
                  <a:gd name="connsiteY2" fmla="*/ 72518 h 384554"/>
                  <a:gd name="connsiteX3" fmla="*/ 200614 w 525787"/>
                  <a:gd name="connsiteY3" fmla="*/ 47118 h 384554"/>
                  <a:gd name="connsiteX4" fmla="*/ 35514 w 525787"/>
                  <a:gd name="connsiteY4" fmla="*/ 193168 h 384554"/>
                  <a:gd name="connsiteX5" fmla="*/ 99014 w 525787"/>
                  <a:gd name="connsiteY5" fmla="*/ 139193 h 384554"/>
                  <a:gd name="connsiteX6" fmla="*/ 6939 w 525787"/>
                  <a:gd name="connsiteY6" fmla="*/ 263018 h 384554"/>
                  <a:gd name="connsiteX7" fmla="*/ 6939 w 525787"/>
                  <a:gd name="connsiteY7" fmla="*/ 383668 h 384554"/>
                  <a:gd name="connsiteX8" fmla="*/ 10114 w 525787"/>
                  <a:gd name="connsiteY8" fmla="*/ 307468 h 384554"/>
                  <a:gd name="connsiteX9" fmla="*/ 121239 w 525787"/>
                  <a:gd name="connsiteY9" fmla="*/ 123318 h 384554"/>
                  <a:gd name="connsiteX10" fmla="*/ 57739 w 525787"/>
                  <a:gd name="connsiteY10" fmla="*/ 202693 h 384554"/>
                  <a:gd name="connsiteX11" fmla="*/ 254589 w 525787"/>
                  <a:gd name="connsiteY11" fmla="*/ 40768 h 384554"/>
                  <a:gd name="connsiteX12" fmla="*/ 311739 w 525787"/>
                  <a:gd name="connsiteY12" fmla="*/ 2668 h 384554"/>
                  <a:gd name="connsiteX13" fmla="*/ 524464 w 525787"/>
                  <a:gd name="connsiteY13" fmla="*/ 2668 h 3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5787" h="384554">
                    <a:moveTo>
                      <a:pt x="524464" y="2668"/>
                    </a:moveTo>
                    <a:cubicBezTo>
                      <a:pt x="537693" y="4785"/>
                      <a:pt x="448793" y="3726"/>
                      <a:pt x="391114" y="15368"/>
                    </a:cubicBezTo>
                    <a:cubicBezTo>
                      <a:pt x="333435" y="27010"/>
                      <a:pt x="210139" y="67226"/>
                      <a:pt x="178389" y="72518"/>
                    </a:cubicBezTo>
                    <a:cubicBezTo>
                      <a:pt x="146639" y="77810"/>
                      <a:pt x="224426" y="27010"/>
                      <a:pt x="200614" y="47118"/>
                    </a:cubicBezTo>
                    <a:cubicBezTo>
                      <a:pt x="176802" y="67226"/>
                      <a:pt x="52447" y="177822"/>
                      <a:pt x="35514" y="193168"/>
                    </a:cubicBezTo>
                    <a:cubicBezTo>
                      <a:pt x="18581" y="208514"/>
                      <a:pt x="103776" y="127551"/>
                      <a:pt x="99014" y="139193"/>
                    </a:cubicBezTo>
                    <a:cubicBezTo>
                      <a:pt x="94252" y="150835"/>
                      <a:pt x="22285" y="222272"/>
                      <a:pt x="6939" y="263018"/>
                    </a:cubicBezTo>
                    <a:cubicBezTo>
                      <a:pt x="-8407" y="303764"/>
                      <a:pt x="6410" y="376260"/>
                      <a:pt x="6939" y="383668"/>
                    </a:cubicBezTo>
                    <a:cubicBezTo>
                      <a:pt x="7468" y="391076"/>
                      <a:pt x="-8936" y="350860"/>
                      <a:pt x="10114" y="307468"/>
                    </a:cubicBezTo>
                    <a:cubicBezTo>
                      <a:pt x="29164" y="264076"/>
                      <a:pt x="113302" y="140780"/>
                      <a:pt x="121239" y="123318"/>
                    </a:cubicBezTo>
                    <a:cubicBezTo>
                      <a:pt x="129176" y="105856"/>
                      <a:pt x="35514" y="216451"/>
                      <a:pt x="57739" y="202693"/>
                    </a:cubicBezTo>
                    <a:cubicBezTo>
                      <a:pt x="79964" y="188935"/>
                      <a:pt x="212256" y="74105"/>
                      <a:pt x="254589" y="40768"/>
                    </a:cubicBezTo>
                    <a:cubicBezTo>
                      <a:pt x="296922" y="7431"/>
                      <a:pt x="264643" y="7430"/>
                      <a:pt x="311739" y="2668"/>
                    </a:cubicBezTo>
                    <a:cubicBezTo>
                      <a:pt x="358835" y="-2094"/>
                      <a:pt x="511235" y="551"/>
                      <a:pt x="524464" y="2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2" name="フリーフォーム 1421">
                <a:extLst>
                  <a:ext uri="{FF2B5EF4-FFF2-40B4-BE49-F238E27FC236}">
                    <a16:creationId xmlns:a16="http://schemas.microsoft.com/office/drawing/2014/main" id="{75E4CE18-44F3-D433-BF47-FB9ED01F57B2}"/>
                  </a:ext>
                </a:extLst>
              </p:cNvPr>
              <p:cNvSpPr/>
              <p:nvPr/>
            </p:nvSpPr>
            <p:spPr>
              <a:xfrm>
                <a:off x="7883203" y="7209177"/>
                <a:ext cx="199733" cy="277552"/>
              </a:xfrm>
              <a:custGeom>
                <a:avLst/>
                <a:gdLst>
                  <a:gd name="connsiteX0" fmla="*/ 190822 w 199733"/>
                  <a:gd name="connsiteY0" fmla="*/ 10773 h 277552"/>
                  <a:gd name="connsiteX1" fmla="*/ 322 w 199733"/>
                  <a:gd name="connsiteY1" fmla="*/ 255248 h 277552"/>
                  <a:gd name="connsiteX2" fmla="*/ 143197 w 199733"/>
                  <a:gd name="connsiteY2" fmla="*/ 121898 h 277552"/>
                  <a:gd name="connsiteX3" fmla="*/ 57472 w 199733"/>
                  <a:gd name="connsiteY3" fmla="*/ 239373 h 277552"/>
                  <a:gd name="connsiteX4" fmla="*/ 111447 w 199733"/>
                  <a:gd name="connsiteY4" fmla="*/ 191748 h 277552"/>
                  <a:gd name="connsiteX5" fmla="*/ 73347 w 199733"/>
                  <a:gd name="connsiteY5" fmla="*/ 277473 h 277552"/>
                  <a:gd name="connsiteX6" fmla="*/ 143197 w 199733"/>
                  <a:gd name="connsiteY6" fmla="*/ 207623 h 277552"/>
                  <a:gd name="connsiteX7" fmla="*/ 92397 w 199733"/>
                  <a:gd name="connsiteY7" fmla="*/ 226673 h 277552"/>
                  <a:gd name="connsiteX8" fmla="*/ 105097 w 199733"/>
                  <a:gd name="connsiteY8" fmla="*/ 150473 h 277552"/>
                  <a:gd name="connsiteX9" fmla="*/ 25722 w 199733"/>
                  <a:gd name="connsiteY9" fmla="*/ 210798 h 277552"/>
                  <a:gd name="connsiteX10" fmla="*/ 155897 w 199733"/>
                  <a:gd name="connsiteY10" fmla="*/ 58398 h 277552"/>
                  <a:gd name="connsiteX11" fmla="*/ 190822 w 199733"/>
                  <a:gd name="connsiteY11" fmla="*/ 10773 h 27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733" h="277552">
                    <a:moveTo>
                      <a:pt x="190822" y="10773"/>
                    </a:moveTo>
                    <a:cubicBezTo>
                      <a:pt x="164893" y="43581"/>
                      <a:pt x="8259" y="236727"/>
                      <a:pt x="322" y="255248"/>
                    </a:cubicBezTo>
                    <a:cubicBezTo>
                      <a:pt x="-7615" y="273769"/>
                      <a:pt x="133672" y="124544"/>
                      <a:pt x="143197" y="121898"/>
                    </a:cubicBezTo>
                    <a:cubicBezTo>
                      <a:pt x="152722" y="119252"/>
                      <a:pt x="62764" y="227731"/>
                      <a:pt x="57472" y="239373"/>
                    </a:cubicBezTo>
                    <a:cubicBezTo>
                      <a:pt x="52180" y="251015"/>
                      <a:pt x="108801" y="185398"/>
                      <a:pt x="111447" y="191748"/>
                    </a:cubicBezTo>
                    <a:cubicBezTo>
                      <a:pt x="114093" y="198098"/>
                      <a:pt x="68055" y="274827"/>
                      <a:pt x="73347" y="277473"/>
                    </a:cubicBezTo>
                    <a:cubicBezTo>
                      <a:pt x="78639" y="280119"/>
                      <a:pt x="140022" y="216090"/>
                      <a:pt x="143197" y="207623"/>
                    </a:cubicBezTo>
                    <a:cubicBezTo>
                      <a:pt x="146372" y="199156"/>
                      <a:pt x="98747" y="236198"/>
                      <a:pt x="92397" y="226673"/>
                    </a:cubicBezTo>
                    <a:cubicBezTo>
                      <a:pt x="86047" y="217148"/>
                      <a:pt x="116210" y="153119"/>
                      <a:pt x="105097" y="150473"/>
                    </a:cubicBezTo>
                    <a:cubicBezTo>
                      <a:pt x="93984" y="147827"/>
                      <a:pt x="17255" y="226144"/>
                      <a:pt x="25722" y="210798"/>
                    </a:cubicBezTo>
                    <a:cubicBezTo>
                      <a:pt x="34189" y="195452"/>
                      <a:pt x="131555" y="89090"/>
                      <a:pt x="155897" y="58398"/>
                    </a:cubicBezTo>
                    <a:cubicBezTo>
                      <a:pt x="180239" y="27706"/>
                      <a:pt x="216751" y="-22035"/>
                      <a:pt x="190822" y="107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 1422">
                <a:extLst>
                  <a:ext uri="{FF2B5EF4-FFF2-40B4-BE49-F238E27FC236}">
                    <a16:creationId xmlns:a16="http://schemas.microsoft.com/office/drawing/2014/main" id="{AACECDD5-4C36-41D5-D8A6-B480D28E3CF6}"/>
                  </a:ext>
                </a:extLst>
              </p:cNvPr>
              <p:cNvSpPr/>
              <p:nvPr/>
            </p:nvSpPr>
            <p:spPr>
              <a:xfrm>
                <a:off x="7959724" y="7428232"/>
                <a:ext cx="217804" cy="195868"/>
              </a:xfrm>
              <a:custGeom>
                <a:avLst/>
                <a:gdLst>
                  <a:gd name="connsiteX0" fmla="*/ 212726 w 217804"/>
                  <a:gd name="connsiteY0" fmla="*/ 7618 h 195868"/>
                  <a:gd name="connsiteX1" fmla="*/ 31751 w 217804"/>
                  <a:gd name="connsiteY1" fmla="*/ 194943 h 195868"/>
                  <a:gd name="connsiteX2" fmla="*/ 133351 w 217804"/>
                  <a:gd name="connsiteY2" fmla="*/ 83818 h 195868"/>
                  <a:gd name="connsiteX3" fmla="*/ 1 w 217804"/>
                  <a:gd name="connsiteY3" fmla="*/ 185418 h 195868"/>
                  <a:gd name="connsiteX4" fmla="*/ 130176 w 217804"/>
                  <a:gd name="connsiteY4" fmla="*/ 71118 h 195868"/>
                  <a:gd name="connsiteX5" fmla="*/ 31751 w 217804"/>
                  <a:gd name="connsiteY5" fmla="*/ 134618 h 195868"/>
                  <a:gd name="connsiteX6" fmla="*/ 158751 w 217804"/>
                  <a:gd name="connsiteY6" fmla="*/ 42543 h 195868"/>
                  <a:gd name="connsiteX7" fmla="*/ 212726 w 217804"/>
                  <a:gd name="connsiteY7" fmla="*/ 7618 h 19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804" h="195868">
                    <a:moveTo>
                      <a:pt x="212726" y="7618"/>
                    </a:moveTo>
                    <a:cubicBezTo>
                      <a:pt x="191559" y="33018"/>
                      <a:pt x="44980" y="182243"/>
                      <a:pt x="31751" y="194943"/>
                    </a:cubicBezTo>
                    <a:cubicBezTo>
                      <a:pt x="18522" y="207643"/>
                      <a:pt x="138643" y="85405"/>
                      <a:pt x="133351" y="83818"/>
                    </a:cubicBezTo>
                    <a:cubicBezTo>
                      <a:pt x="128059" y="82231"/>
                      <a:pt x="530" y="187535"/>
                      <a:pt x="1" y="185418"/>
                    </a:cubicBezTo>
                    <a:cubicBezTo>
                      <a:pt x="-528" y="183301"/>
                      <a:pt x="124884" y="79585"/>
                      <a:pt x="130176" y="71118"/>
                    </a:cubicBezTo>
                    <a:cubicBezTo>
                      <a:pt x="135468" y="62651"/>
                      <a:pt x="26989" y="139380"/>
                      <a:pt x="31751" y="134618"/>
                    </a:cubicBezTo>
                    <a:cubicBezTo>
                      <a:pt x="36513" y="129856"/>
                      <a:pt x="133880" y="57889"/>
                      <a:pt x="158751" y="42543"/>
                    </a:cubicBezTo>
                    <a:cubicBezTo>
                      <a:pt x="183622" y="27197"/>
                      <a:pt x="233893" y="-17782"/>
                      <a:pt x="212726" y="76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 1423">
                <a:extLst>
                  <a:ext uri="{FF2B5EF4-FFF2-40B4-BE49-F238E27FC236}">
                    <a16:creationId xmlns:a16="http://schemas.microsoft.com/office/drawing/2014/main" id="{0DD7042F-7613-F467-2DEB-C1F09B11C2BD}"/>
                  </a:ext>
                </a:extLst>
              </p:cNvPr>
              <p:cNvSpPr/>
              <p:nvPr/>
            </p:nvSpPr>
            <p:spPr>
              <a:xfrm>
                <a:off x="7905704" y="7591397"/>
                <a:ext cx="263779" cy="76317"/>
              </a:xfrm>
              <a:custGeom>
                <a:avLst/>
                <a:gdLst>
                  <a:gd name="connsiteX0" fmla="*/ 263571 w 263779"/>
                  <a:gd name="connsiteY0" fmla="*/ 28 h 76317"/>
                  <a:gd name="connsiteX1" fmla="*/ 63546 w 263779"/>
                  <a:gd name="connsiteY1" fmla="*/ 31778 h 76317"/>
                  <a:gd name="connsiteX2" fmla="*/ 171496 w 263779"/>
                  <a:gd name="connsiteY2" fmla="*/ 25428 h 76317"/>
                  <a:gd name="connsiteX3" fmla="*/ 47671 w 263779"/>
                  <a:gd name="connsiteY3" fmla="*/ 54003 h 76317"/>
                  <a:gd name="connsiteX4" fmla="*/ 165146 w 263779"/>
                  <a:gd name="connsiteY4" fmla="*/ 54003 h 76317"/>
                  <a:gd name="connsiteX5" fmla="*/ 46 w 263779"/>
                  <a:gd name="connsiteY5" fmla="*/ 76228 h 76317"/>
                  <a:gd name="connsiteX6" fmla="*/ 184196 w 263779"/>
                  <a:gd name="connsiteY6" fmla="*/ 44478 h 76317"/>
                  <a:gd name="connsiteX7" fmla="*/ 196896 w 263779"/>
                  <a:gd name="connsiteY7" fmla="*/ 44478 h 76317"/>
                  <a:gd name="connsiteX8" fmla="*/ 47671 w 263779"/>
                  <a:gd name="connsiteY8" fmla="*/ 31778 h 76317"/>
                  <a:gd name="connsiteX9" fmla="*/ 19096 w 263779"/>
                  <a:gd name="connsiteY9" fmla="*/ 38128 h 76317"/>
                  <a:gd name="connsiteX10" fmla="*/ 263571 w 263779"/>
                  <a:gd name="connsiteY10" fmla="*/ 28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79" h="76317">
                    <a:moveTo>
                      <a:pt x="263571" y="28"/>
                    </a:moveTo>
                    <a:cubicBezTo>
                      <a:pt x="270979" y="-1030"/>
                      <a:pt x="78892" y="27545"/>
                      <a:pt x="63546" y="31778"/>
                    </a:cubicBezTo>
                    <a:cubicBezTo>
                      <a:pt x="48200" y="36011"/>
                      <a:pt x="174142" y="21724"/>
                      <a:pt x="171496" y="25428"/>
                    </a:cubicBezTo>
                    <a:cubicBezTo>
                      <a:pt x="168850" y="29132"/>
                      <a:pt x="48729" y="49241"/>
                      <a:pt x="47671" y="54003"/>
                    </a:cubicBezTo>
                    <a:cubicBezTo>
                      <a:pt x="46613" y="58765"/>
                      <a:pt x="173083" y="50299"/>
                      <a:pt x="165146" y="54003"/>
                    </a:cubicBezTo>
                    <a:cubicBezTo>
                      <a:pt x="157209" y="57707"/>
                      <a:pt x="-3129" y="77815"/>
                      <a:pt x="46" y="76228"/>
                    </a:cubicBezTo>
                    <a:cubicBezTo>
                      <a:pt x="3221" y="74641"/>
                      <a:pt x="151388" y="49770"/>
                      <a:pt x="184196" y="44478"/>
                    </a:cubicBezTo>
                    <a:cubicBezTo>
                      <a:pt x="217004" y="39186"/>
                      <a:pt x="196896" y="44478"/>
                      <a:pt x="196896" y="44478"/>
                    </a:cubicBezTo>
                    <a:cubicBezTo>
                      <a:pt x="174142" y="42361"/>
                      <a:pt x="77304" y="32836"/>
                      <a:pt x="47671" y="31778"/>
                    </a:cubicBezTo>
                    <a:cubicBezTo>
                      <a:pt x="18038" y="30720"/>
                      <a:pt x="-12125" y="42361"/>
                      <a:pt x="19096" y="38128"/>
                    </a:cubicBezTo>
                    <a:cubicBezTo>
                      <a:pt x="50317" y="33895"/>
                      <a:pt x="256163" y="1086"/>
                      <a:pt x="263571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 1424">
                <a:extLst>
                  <a:ext uri="{FF2B5EF4-FFF2-40B4-BE49-F238E27FC236}">
                    <a16:creationId xmlns:a16="http://schemas.microsoft.com/office/drawing/2014/main" id="{5518A325-A173-F7AA-15F7-2056F7EA0584}"/>
                  </a:ext>
                </a:extLst>
              </p:cNvPr>
              <p:cNvSpPr/>
              <p:nvPr/>
            </p:nvSpPr>
            <p:spPr>
              <a:xfrm>
                <a:off x="7931134" y="7632409"/>
                <a:ext cx="244519" cy="129305"/>
              </a:xfrm>
              <a:custGeom>
                <a:avLst/>
                <a:gdLst>
                  <a:gd name="connsiteX0" fmla="*/ 244491 w 244519"/>
                  <a:gd name="connsiteY0" fmla="*/ 291 h 129305"/>
                  <a:gd name="connsiteX1" fmla="*/ 47641 w 244519"/>
                  <a:gd name="connsiteY1" fmla="*/ 108241 h 129305"/>
                  <a:gd name="connsiteX2" fmla="*/ 25416 w 244519"/>
                  <a:gd name="connsiteY2" fmla="*/ 101891 h 129305"/>
                  <a:gd name="connsiteX3" fmla="*/ 127016 w 244519"/>
                  <a:gd name="connsiteY3" fmla="*/ 98716 h 129305"/>
                  <a:gd name="connsiteX4" fmla="*/ 92091 w 244519"/>
                  <a:gd name="connsiteY4" fmla="*/ 108241 h 129305"/>
                  <a:gd name="connsiteX5" fmla="*/ 212741 w 244519"/>
                  <a:gd name="connsiteY5" fmla="*/ 124116 h 129305"/>
                  <a:gd name="connsiteX6" fmla="*/ 16 w 244519"/>
                  <a:gd name="connsiteY6" fmla="*/ 127291 h 129305"/>
                  <a:gd name="connsiteX7" fmla="*/ 225441 w 244519"/>
                  <a:gd name="connsiteY7" fmla="*/ 95541 h 129305"/>
                  <a:gd name="connsiteX8" fmla="*/ 63516 w 244519"/>
                  <a:gd name="connsiteY8" fmla="*/ 76491 h 129305"/>
                  <a:gd name="connsiteX9" fmla="*/ 244491 w 244519"/>
                  <a:gd name="connsiteY9" fmla="*/ 291 h 129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519" h="129305">
                    <a:moveTo>
                      <a:pt x="244491" y="291"/>
                    </a:moveTo>
                    <a:cubicBezTo>
                      <a:pt x="241845" y="5583"/>
                      <a:pt x="84153" y="91308"/>
                      <a:pt x="47641" y="108241"/>
                    </a:cubicBezTo>
                    <a:cubicBezTo>
                      <a:pt x="11128" y="125174"/>
                      <a:pt x="12187" y="103478"/>
                      <a:pt x="25416" y="101891"/>
                    </a:cubicBezTo>
                    <a:cubicBezTo>
                      <a:pt x="38645" y="100304"/>
                      <a:pt x="115904" y="97658"/>
                      <a:pt x="127016" y="98716"/>
                    </a:cubicBezTo>
                    <a:cubicBezTo>
                      <a:pt x="138128" y="99774"/>
                      <a:pt x="77804" y="104008"/>
                      <a:pt x="92091" y="108241"/>
                    </a:cubicBezTo>
                    <a:cubicBezTo>
                      <a:pt x="106378" y="112474"/>
                      <a:pt x="228087" y="120941"/>
                      <a:pt x="212741" y="124116"/>
                    </a:cubicBezTo>
                    <a:cubicBezTo>
                      <a:pt x="197395" y="127291"/>
                      <a:pt x="-2101" y="132053"/>
                      <a:pt x="16" y="127291"/>
                    </a:cubicBezTo>
                    <a:cubicBezTo>
                      <a:pt x="2133" y="122529"/>
                      <a:pt x="214858" y="104008"/>
                      <a:pt x="225441" y="95541"/>
                    </a:cubicBezTo>
                    <a:cubicBezTo>
                      <a:pt x="236024" y="87074"/>
                      <a:pt x="62458" y="89720"/>
                      <a:pt x="63516" y="76491"/>
                    </a:cubicBezTo>
                    <a:cubicBezTo>
                      <a:pt x="64574" y="63262"/>
                      <a:pt x="247137" y="-5001"/>
                      <a:pt x="244491" y="2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 1425">
                <a:extLst>
                  <a:ext uri="{FF2B5EF4-FFF2-40B4-BE49-F238E27FC236}">
                    <a16:creationId xmlns:a16="http://schemas.microsoft.com/office/drawing/2014/main" id="{E99F5526-F0B4-5D9C-C3E3-D21BBD3CD84B}"/>
                  </a:ext>
                </a:extLst>
              </p:cNvPr>
              <p:cNvSpPr/>
              <p:nvPr/>
            </p:nvSpPr>
            <p:spPr>
              <a:xfrm>
                <a:off x="7264294" y="6232519"/>
                <a:ext cx="366065" cy="467839"/>
              </a:xfrm>
              <a:custGeom>
                <a:avLst/>
                <a:gdLst>
                  <a:gd name="connsiteX0" fmla="*/ 106 w 366065"/>
                  <a:gd name="connsiteY0" fmla="*/ 6 h 467839"/>
                  <a:gd name="connsiteX1" fmla="*/ 187431 w 366065"/>
                  <a:gd name="connsiteY1" fmla="*/ 142881 h 467839"/>
                  <a:gd name="connsiteX2" fmla="*/ 89006 w 366065"/>
                  <a:gd name="connsiteY2" fmla="*/ 117481 h 467839"/>
                  <a:gd name="connsiteX3" fmla="*/ 254106 w 366065"/>
                  <a:gd name="connsiteY3" fmla="*/ 212731 h 467839"/>
                  <a:gd name="connsiteX4" fmla="*/ 158856 w 366065"/>
                  <a:gd name="connsiteY4" fmla="*/ 177806 h 467839"/>
                  <a:gd name="connsiteX5" fmla="*/ 254106 w 366065"/>
                  <a:gd name="connsiteY5" fmla="*/ 254006 h 467839"/>
                  <a:gd name="connsiteX6" fmla="*/ 216006 w 366065"/>
                  <a:gd name="connsiteY6" fmla="*/ 225431 h 467839"/>
                  <a:gd name="connsiteX7" fmla="*/ 225531 w 366065"/>
                  <a:gd name="connsiteY7" fmla="*/ 273056 h 467839"/>
                  <a:gd name="connsiteX8" fmla="*/ 222356 w 366065"/>
                  <a:gd name="connsiteY8" fmla="*/ 295281 h 467839"/>
                  <a:gd name="connsiteX9" fmla="*/ 269981 w 366065"/>
                  <a:gd name="connsiteY9" fmla="*/ 396881 h 467839"/>
                  <a:gd name="connsiteX10" fmla="*/ 241406 w 366065"/>
                  <a:gd name="connsiteY10" fmla="*/ 352431 h 467839"/>
                  <a:gd name="connsiteX11" fmla="*/ 365231 w 366065"/>
                  <a:gd name="connsiteY11" fmla="*/ 466731 h 467839"/>
                  <a:gd name="connsiteX12" fmla="*/ 292206 w 366065"/>
                  <a:gd name="connsiteY12" fmla="*/ 400056 h 467839"/>
                  <a:gd name="connsiteX13" fmla="*/ 225531 w 366065"/>
                  <a:gd name="connsiteY13" fmla="*/ 234956 h 467839"/>
                  <a:gd name="connsiteX14" fmla="*/ 206481 w 366065"/>
                  <a:gd name="connsiteY14" fmla="*/ 158756 h 467839"/>
                  <a:gd name="connsiteX15" fmla="*/ 85831 w 366065"/>
                  <a:gd name="connsiteY15" fmla="*/ 114306 h 467839"/>
                  <a:gd name="connsiteX16" fmla="*/ 158856 w 366065"/>
                  <a:gd name="connsiteY16" fmla="*/ 136531 h 467839"/>
                  <a:gd name="connsiteX17" fmla="*/ 106 w 366065"/>
                  <a:gd name="connsiteY17" fmla="*/ 6 h 46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065" h="467839">
                    <a:moveTo>
                      <a:pt x="106" y="6"/>
                    </a:moveTo>
                    <a:cubicBezTo>
                      <a:pt x="4868" y="1064"/>
                      <a:pt x="172614" y="123302"/>
                      <a:pt x="187431" y="142881"/>
                    </a:cubicBezTo>
                    <a:cubicBezTo>
                      <a:pt x="202248" y="162460"/>
                      <a:pt x="77894" y="105839"/>
                      <a:pt x="89006" y="117481"/>
                    </a:cubicBezTo>
                    <a:cubicBezTo>
                      <a:pt x="100119" y="129123"/>
                      <a:pt x="242464" y="202677"/>
                      <a:pt x="254106" y="212731"/>
                    </a:cubicBezTo>
                    <a:cubicBezTo>
                      <a:pt x="265748" y="222785"/>
                      <a:pt x="158856" y="170927"/>
                      <a:pt x="158856" y="177806"/>
                    </a:cubicBezTo>
                    <a:cubicBezTo>
                      <a:pt x="158856" y="184685"/>
                      <a:pt x="244581" y="246069"/>
                      <a:pt x="254106" y="254006"/>
                    </a:cubicBezTo>
                    <a:cubicBezTo>
                      <a:pt x="263631" y="261943"/>
                      <a:pt x="220768" y="222256"/>
                      <a:pt x="216006" y="225431"/>
                    </a:cubicBezTo>
                    <a:cubicBezTo>
                      <a:pt x="211244" y="228606"/>
                      <a:pt x="224473" y="261414"/>
                      <a:pt x="225531" y="273056"/>
                    </a:cubicBezTo>
                    <a:cubicBezTo>
                      <a:pt x="226589" y="284698"/>
                      <a:pt x="214948" y="274644"/>
                      <a:pt x="222356" y="295281"/>
                    </a:cubicBezTo>
                    <a:cubicBezTo>
                      <a:pt x="229764" y="315918"/>
                      <a:pt x="266806" y="387356"/>
                      <a:pt x="269981" y="396881"/>
                    </a:cubicBezTo>
                    <a:cubicBezTo>
                      <a:pt x="273156" y="406406"/>
                      <a:pt x="225531" y="340789"/>
                      <a:pt x="241406" y="352431"/>
                    </a:cubicBezTo>
                    <a:cubicBezTo>
                      <a:pt x="257281" y="364073"/>
                      <a:pt x="356764" y="458794"/>
                      <a:pt x="365231" y="466731"/>
                    </a:cubicBezTo>
                    <a:cubicBezTo>
                      <a:pt x="373698" y="474669"/>
                      <a:pt x="315489" y="438685"/>
                      <a:pt x="292206" y="400056"/>
                    </a:cubicBezTo>
                    <a:cubicBezTo>
                      <a:pt x="268923" y="361427"/>
                      <a:pt x="239818" y="275173"/>
                      <a:pt x="225531" y="234956"/>
                    </a:cubicBezTo>
                    <a:cubicBezTo>
                      <a:pt x="211244" y="194739"/>
                      <a:pt x="229764" y="178864"/>
                      <a:pt x="206481" y="158756"/>
                    </a:cubicBezTo>
                    <a:cubicBezTo>
                      <a:pt x="183198" y="138648"/>
                      <a:pt x="93768" y="118010"/>
                      <a:pt x="85831" y="114306"/>
                    </a:cubicBezTo>
                    <a:cubicBezTo>
                      <a:pt x="77894" y="110602"/>
                      <a:pt x="166264" y="152406"/>
                      <a:pt x="158856" y="136531"/>
                    </a:cubicBezTo>
                    <a:cubicBezTo>
                      <a:pt x="151448" y="120656"/>
                      <a:pt x="-4656" y="-1052"/>
                      <a:pt x="106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 1426">
                <a:extLst>
                  <a:ext uri="{FF2B5EF4-FFF2-40B4-BE49-F238E27FC236}">
                    <a16:creationId xmlns:a16="http://schemas.microsoft.com/office/drawing/2014/main" id="{E1B53205-B377-C404-A504-35EE01E7DC0F}"/>
                  </a:ext>
                </a:extLst>
              </p:cNvPr>
              <p:cNvSpPr/>
              <p:nvPr/>
            </p:nvSpPr>
            <p:spPr>
              <a:xfrm>
                <a:off x="7374942" y="6357543"/>
                <a:ext cx="255468" cy="739054"/>
              </a:xfrm>
              <a:custGeom>
                <a:avLst/>
                <a:gdLst>
                  <a:gd name="connsiteX0" fmla="*/ 583 w 255468"/>
                  <a:gd name="connsiteY0" fmla="*/ 5157 h 739054"/>
                  <a:gd name="connsiteX1" fmla="*/ 118058 w 255468"/>
                  <a:gd name="connsiteY1" fmla="*/ 163907 h 739054"/>
                  <a:gd name="connsiteX2" fmla="*/ 102183 w 255468"/>
                  <a:gd name="connsiteY2" fmla="*/ 252807 h 739054"/>
                  <a:gd name="connsiteX3" fmla="*/ 159333 w 255468"/>
                  <a:gd name="connsiteY3" fmla="*/ 319482 h 739054"/>
                  <a:gd name="connsiteX4" fmla="*/ 152983 w 255468"/>
                  <a:gd name="connsiteY4" fmla="*/ 373457 h 739054"/>
                  <a:gd name="connsiteX5" fmla="*/ 168858 w 255468"/>
                  <a:gd name="connsiteY5" fmla="*/ 405207 h 739054"/>
                  <a:gd name="connsiteX6" fmla="*/ 181558 w 255468"/>
                  <a:gd name="connsiteY6" fmla="*/ 478232 h 739054"/>
                  <a:gd name="connsiteX7" fmla="*/ 222833 w 255468"/>
                  <a:gd name="connsiteY7" fmla="*/ 500457 h 739054"/>
                  <a:gd name="connsiteX8" fmla="*/ 210133 w 255468"/>
                  <a:gd name="connsiteY8" fmla="*/ 541732 h 739054"/>
                  <a:gd name="connsiteX9" fmla="*/ 235533 w 255468"/>
                  <a:gd name="connsiteY9" fmla="*/ 579832 h 739054"/>
                  <a:gd name="connsiteX10" fmla="*/ 206958 w 255468"/>
                  <a:gd name="connsiteY10" fmla="*/ 617932 h 739054"/>
                  <a:gd name="connsiteX11" fmla="*/ 254583 w 255468"/>
                  <a:gd name="connsiteY11" fmla="*/ 662382 h 739054"/>
                  <a:gd name="connsiteX12" fmla="*/ 238708 w 255468"/>
                  <a:gd name="connsiteY12" fmla="*/ 662382 h 739054"/>
                  <a:gd name="connsiteX13" fmla="*/ 248233 w 255468"/>
                  <a:gd name="connsiteY13" fmla="*/ 738582 h 739054"/>
                  <a:gd name="connsiteX14" fmla="*/ 219658 w 255468"/>
                  <a:gd name="connsiteY14" fmla="*/ 621107 h 739054"/>
                  <a:gd name="connsiteX15" fmla="*/ 124408 w 255468"/>
                  <a:gd name="connsiteY15" fmla="*/ 255982 h 739054"/>
                  <a:gd name="connsiteX16" fmla="*/ 175208 w 255468"/>
                  <a:gd name="connsiteY16" fmla="*/ 373457 h 739054"/>
                  <a:gd name="connsiteX17" fmla="*/ 583 w 255468"/>
                  <a:gd name="connsiteY17" fmla="*/ 5157 h 73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468" h="739054">
                    <a:moveTo>
                      <a:pt x="583" y="5157"/>
                    </a:moveTo>
                    <a:cubicBezTo>
                      <a:pt x="-8942" y="-29768"/>
                      <a:pt x="101125" y="122632"/>
                      <a:pt x="118058" y="163907"/>
                    </a:cubicBezTo>
                    <a:cubicBezTo>
                      <a:pt x="134991" y="205182"/>
                      <a:pt x="95304" y="226878"/>
                      <a:pt x="102183" y="252807"/>
                    </a:cubicBezTo>
                    <a:cubicBezTo>
                      <a:pt x="109062" y="278736"/>
                      <a:pt x="150866" y="299374"/>
                      <a:pt x="159333" y="319482"/>
                    </a:cubicBezTo>
                    <a:cubicBezTo>
                      <a:pt x="167800" y="339590"/>
                      <a:pt x="151396" y="359170"/>
                      <a:pt x="152983" y="373457"/>
                    </a:cubicBezTo>
                    <a:cubicBezTo>
                      <a:pt x="154570" y="387744"/>
                      <a:pt x="164095" y="387744"/>
                      <a:pt x="168858" y="405207"/>
                    </a:cubicBezTo>
                    <a:cubicBezTo>
                      <a:pt x="173621" y="422670"/>
                      <a:pt x="172562" y="462357"/>
                      <a:pt x="181558" y="478232"/>
                    </a:cubicBezTo>
                    <a:cubicBezTo>
                      <a:pt x="190554" y="494107"/>
                      <a:pt x="218071" y="489874"/>
                      <a:pt x="222833" y="500457"/>
                    </a:cubicBezTo>
                    <a:cubicBezTo>
                      <a:pt x="227596" y="511040"/>
                      <a:pt x="208016" y="528503"/>
                      <a:pt x="210133" y="541732"/>
                    </a:cubicBezTo>
                    <a:cubicBezTo>
                      <a:pt x="212250" y="554961"/>
                      <a:pt x="236062" y="567132"/>
                      <a:pt x="235533" y="579832"/>
                    </a:cubicBezTo>
                    <a:cubicBezTo>
                      <a:pt x="235004" y="592532"/>
                      <a:pt x="203783" y="604174"/>
                      <a:pt x="206958" y="617932"/>
                    </a:cubicBezTo>
                    <a:cubicBezTo>
                      <a:pt x="210133" y="631690"/>
                      <a:pt x="254583" y="662382"/>
                      <a:pt x="254583" y="662382"/>
                    </a:cubicBezTo>
                    <a:cubicBezTo>
                      <a:pt x="259875" y="669790"/>
                      <a:pt x="239766" y="649682"/>
                      <a:pt x="238708" y="662382"/>
                    </a:cubicBezTo>
                    <a:cubicBezTo>
                      <a:pt x="237650" y="675082"/>
                      <a:pt x="251408" y="745461"/>
                      <a:pt x="248233" y="738582"/>
                    </a:cubicBezTo>
                    <a:cubicBezTo>
                      <a:pt x="245058" y="731703"/>
                      <a:pt x="240295" y="701540"/>
                      <a:pt x="219658" y="621107"/>
                    </a:cubicBezTo>
                    <a:cubicBezTo>
                      <a:pt x="199021" y="540674"/>
                      <a:pt x="131816" y="297257"/>
                      <a:pt x="124408" y="255982"/>
                    </a:cubicBezTo>
                    <a:cubicBezTo>
                      <a:pt x="117000" y="214707"/>
                      <a:pt x="196904" y="418965"/>
                      <a:pt x="175208" y="373457"/>
                    </a:cubicBezTo>
                    <a:cubicBezTo>
                      <a:pt x="153512" y="327949"/>
                      <a:pt x="10108" y="40082"/>
                      <a:pt x="583" y="5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 1427">
                <a:extLst>
                  <a:ext uri="{FF2B5EF4-FFF2-40B4-BE49-F238E27FC236}">
                    <a16:creationId xmlns:a16="http://schemas.microsoft.com/office/drawing/2014/main" id="{869B6368-F88D-4CED-320E-1757BFFF515D}"/>
                  </a:ext>
                </a:extLst>
              </p:cNvPr>
              <p:cNvSpPr/>
              <p:nvPr/>
            </p:nvSpPr>
            <p:spPr>
              <a:xfrm>
                <a:off x="7597764" y="6971713"/>
                <a:ext cx="41572" cy="569701"/>
              </a:xfrm>
              <a:custGeom>
                <a:avLst/>
                <a:gdLst>
                  <a:gd name="connsiteX0" fmla="*/ 19061 w 41572"/>
                  <a:gd name="connsiteY0" fmla="*/ 587 h 569701"/>
                  <a:gd name="connsiteX1" fmla="*/ 11 w 41572"/>
                  <a:gd name="connsiteY1" fmla="*/ 273637 h 569701"/>
                  <a:gd name="connsiteX2" fmla="*/ 22236 w 41572"/>
                  <a:gd name="connsiteY2" fmla="*/ 184737 h 569701"/>
                  <a:gd name="connsiteX3" fmla="*/ 3186 w 41572"/>
                  <a:gd name="connsiteY3" fmla="*/ 403812 h 569701"/>
                  <a:gd name="connsiteX4" fmla="*/ 12711 w 41572"/>
                  <a:gd name="connsiteY4" fmla="*/ 299037 h 569701"/>
                  <a:gd name="connsiteX5" fmla="*/ 9536 w 41572"/>
                  <a:gd name="connsiteY5" fmla="*/ 562562 h 569701"/>
                  <a:gd name="connsiteX6" fmla="*/ 22236 w 41572"/>
                  <a:gd name="connsiteY6" fmla="*/ 460962 h 569701"/>
                  <a:gd name="connsiteX7" fmla="*/ 41286 w 41572"/>
                  <a:gd name="connsiteY7" fmla="*/ 108537 h 569701"/>
                  <a:gd name="connsiteX8" fmla="*/ 6361 w 41572"/>
                  <a:gd name="connsiteY8" fmla="*/ 197437 h 569701"/>
                  <a:gd name="connsiteX9" fmla="*/ 19061 w 41572"/>
                  <a:gd name="connsiteY9" fmla="*/ 587 h 56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72" h="569701">
                    <a:moveTo>
                      <a:pt x="19061" y="587"/>
                    </a:moveTo>
                    <a:cubicBezTo>
                      <a:pt x="18003" y="13287"/>
                      <a:pt x="-518" y="242945"/>
                      <a:pt x="11" y="273637"/>
                    </a:cubicBezTo>
                    <a:cubicBezTo>
                      <a:pt x="540" y="304329"/>
                      <a:pt x="21707" y="163041"/>
                      <a:pt x="22236" y="184737"/>
                    </a:cubicBezTo>
                    <a:cubicBezTo>
                      <a:pt x="22765" y="206433"/>
                      <a:pt x="4773" y="384762"/>
                      <a:pt x="3186" y="403812"/>
                    </a:cubicBezTo>
                    <a:cubicBezTo>
                      <a:pt x="1599" y="422862"/>
                      <a:pt x="11653" y="272579"/>
                      <a:pt x="12711" y="299037"/>
                    </a:cubicBezTo>
                    <a:cubicBezTo>
                      <a:pt x="13769" y="325495"/>
                      <a:pt x="7949" y="535575"/>
                      <a:pt x="9536" y="562562"/>
                    </a:cubicBezTo>
                    <a:cubicBezTo>
                      <a:pt x="11123" y="589549"/>
                      <a:pt x="16944" y="536633"/>
                      <a:pt x="22236" y="460962"/>
                    </a:cubicBezTo>
                    <a:cubicBezTo>
                      <a:pt x="27528" y="385291"/>
                      <a:pt x="43932" y="152458"/>
                      <a:pt x="41286" y="108537"/>
                    </a:cubicBezTo>
                    <a:cubicBezTo>
                      <a:pt x="38640" y="64616"/>
                      <a:pt x="10065" y="209608"/>
                      <a:pt x="6361" y="197437"/>
                    </a:cubicBezTo>
                    <a:cubicBezTo>
                      <a:pt x="2657" y="185266"/>
                      <a:pt x="20119" y="-12113"/>
                      <a:pt x="19061" y="5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 1428">
                <a:extLst>
                  <a:ext uri="{FF2B5EF4-FFF2-40B4-BE49-F238E27FC236}">
                    <a16:creationId xmlns:a16="http://schemas.microsoft.com/office/drawing/2014/main" id="{028ABF3F-077D-7EA0-8E31-D8ADCAFAE135}"/>
                  </a:ext>
                </a:extLst>
              </p:cNvPr>
              <p:cNvSpPr/>
              <p:nvPr/>
            </p:nvSpPr>
            <p:spPr>
              <a:xfrm>
                <a:off x="7796372" y="7057441"/>
                <a:ext cx="209064" cy="410715"/>
              </a:xfrm>
              <a:custGeom>
                <a:avLst/>
                <a:gdLst>
                  <a:gd name="connsiteX0" fmla="*/ 207803 w 209064"/>
                  <a:gd name="connsiteY0" fmla="*/ 3759 h 410715"/>
                  <a:gd name="connsiteX1" fmla="*/ 45878 w 209064"/>
                  <a:gd name="connsiteY1" fmla="*/ 314909 h 410715"/>
                  <a:gd name="connsiteX2" fmla="*/ 125253 w 209064"/>
                  <a:gd name="connsiteY2" fmla="*/ 162509 h 410715"/>
                  <a:gd name="connsiteX3" fmla="*/ 30003 w 209064"/>
                  <a:gd name="connsiteY3" fmla="*/ 410159 h 410715"/>
                  <a:gd name="connsiteX4" fmla="*/ 201453 w 209064"/>
                  <a:gd name="connsiteY4" fmla="*/ 79959 h 410715"/>
                  <a:gd name="connsiteX5" fmla="*/ 1428 w 209064"/>
                  <a:gd name="connsiteY5" fmla="*/ 337134 h 410715"/>
                  <a:gd name="connsiteX6" fmla="*/ 115728 w 209064"/>
                  <a:gd name="connsiteY6" fmla="*/ 152984 h 410715"/>
                  <a:gd name="connsiteX7" fmla="*/ 207803 w 209064"/>
                  <a:gd name="connsiteY7" fmla="*/ 3759 h 4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064" h="410715">
                    <a:moveTo>
                      <a:pt x="207803" y="3759"/>
                    </a:moveTo>
                    <a:cubicBezTo>
                      <a:pt x="196161" y="30746"/>
                      <a:pt x="45878" y="314909"/>
                      <a:pt x="45878" y="314909"/>
                    </a:cubicBezTo>
                    <a:cubicBezTo>
                      <a:pt x="32120" y="341367"/>
                      <a:pt x="127899" y="146634"/>
                      <a:pt x="125253" y="162509"/>
                    </a:cubicBezTo>
                    <a:cubicBezTo>
                      <a:pt x="122607" y="178384"/>
                      <a:pt x="17303" y="423917"/>
                      <a:pt x="30003" y="410159"/>
                    </a:cubicBezTo>
                    <a:cubicBezTo>
                      <a:pt x="42703" y="396401"/>
                      <a:pt x="206215" y="92130"/>
                      <a:pt x="201453" y="79959"/>
                    </a:cubicBezTo>
                    <a:cubicBezTo>
                      <a:pt x="196691" y="67788"/>
                      <a:pt x="15715" y="324963"/>
                      <a:pt x="1428" y="337134"/>
                    </a:cubicBezTo>
                    <a:cubicBezTo>
                      <a:pt x="-12859" y="349305"/>
                      <a:pt x="83978" y="203784"/>
                      <a:pt x="115728" y="152984"/>
                    </a:cubicBezTo>
                    <a:cubicBezTo>
                      <a:pt x="147478" y="102184"/>
                      <a:pt x="219445" y="-23228"/>
                      <a:pt x="207803" y="37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 1429">
                <a:extLst>
                  <a:ext uri="{FF2B5EF4-FFF2-40B4-BE49-F238E27FC236}">
                    <a16:creationId xmlns:a16="http://schemas.microsoft.com/office/drawing/2014/main" id="{8DBD73BD-F016-8FBE-6541-C34637CF9398}"/>
                  </a:ext>
                </a:extLst>
              </p:cNvPr>
              <p:cNvSpPr/>
              <p:nvPr/>
            </p:nvSpPr>
            <p:spPr>
              <a:xfrm>
                <a:off x="7441007" y="7524340"/>
                <a:ext cx="204397" cy="370304"/>
              </a:xfrm>
              <a:custGeom>
                <a:avLst/>
                <a:gdLst>
                  <a:gd name="connsiteX0" fmla="*/ 204393 w 204397"/>
                  <a:gd name="connsiteY0" fmla="*/ 410 h 370304"/>
                  <a:gd name="connsiteX1" fmla="*/ 1193 w 204397"/>
                  <a:gd name="connsiteY1" fmla="*/ 368710 h 370304"/>
                  <a:gd name="connsiteX2" fmla="*/ 115493 w 204397"/>
                  <a:gd name="connsiteY2" fmla="*/ 140110 h 370304"/>
                  <a:gd name="connsiteX3" fmla="*/ 7543 w 204397"/>
                  <a:gd name="connsiteY3" fmla="*/ 292510 h 370304"/>
                  <a:gd name="connsiteX4" fmla="*/ 204393 w 204397"/>
                  <a:gd name="connsiteY4" fmla="*/ 410 h 37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97" h="370304">
                    <a:moveTo>
                      <a:pt x="204393" y="410"/>
                    </a:moveTo>
                    <a:cubicBezTo>
                      <a:pt x="203335" y="13110"/>
                      <a:pt x="16010" y="345427"/>
                      <a:pt x="1193" y="368710"/>
                    </a:cubicBezTo>
                    <a:cubicBezTo>
                      <a:pt x="-13624" y="391993"/>
                      <a:pt x="114435" y="152810"/>
                      <a:pt x="115493" y="140110"/>
                    </a:cubicBezTo>
                    <a:cubicBezTo>
                      <a:pt x="116551" y="127410"/>
                      <a:pt x="-6744" y="311031"/>
                      <a:pt x="7543" y="292510"/>
                    </a:cubicBezTo>
                    <a:cubicBezTo>
                      <a:pt x="21830" y="273989"/>
                      <a:pt x="205451" y="-12290"/>
                      <a:pt x="204393" y="4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 1430">
                <a:extLst>
                  <a:ext uri="{FF2B5EF4-FFF2-40B4-BE49-F238E27FC236}">
                    <a16:creationId xmlns:a16="http://schemas.microsoft.com/office/drawing/2014/main" id="{87499BCB-6BD2-00B8-B4A7-414CA8E78D9E}"/>
                  </a:ext>
                </a:extLst>
              </p:cNvPr>
              <p:cNvSpPr/>
              <p:nvPr/>
            </p:nvSpPr>
            <p:spPr>
              <a:xfrm>
                <a:off x="7181497" y="7610474"/>
                <a:ext cx="200631" cy="254226"/>
              </a:xfrm>
              <a:custGeom>
                <a:avLst/>
                <a:gdLst>
                  <a:gd name="connsiteX0" fmla="*/ 200378 w 200631"/>
                  <a:gd name="connsiteY0" fmla="*/ 1 h 254226"/>
                  <a:gd name="connsiteX1" fmla="*/ 108303 w 200631"/>
                  <a:gd name="connsiteY1" fmla="*/ 193676 h 254226"/>
                  <a:gd name="connsiteX2" fmla="*/ 353 w 200631"/>
                  <a:gd name="connsiteY2" fmla="*/ 254001 h 254226"/>
                  <a:gd name="connsiteX3" fmla="*/ 146403 w 200631"/>
                  <a:gd name="connsiteY3" fmla="*/ 177801 h 254226"/>
                  <a:gd name="connsiteX4" fmla="*/ 54328 w 200631"/>
                  <a:gd name="connsiteY4" fmla="*/ 234951 h 254226"/>
                  <a:gd name="connsiteX5" fmla="*/ 127353 w 200631"/>
                  <a:gd name="connsiteY5" fmla="*/ 133351 h 254226"/>
                  <a:gd name="connsiteX6" fmla="*/ 79728 w 200631"/>
                  <a:gd name="connsiteY6" fmla="*/ 196851 h 254226"/>
                  <a:gd name="connsiteX7" fmla="*/ 200378 w 200631"/>
                  <a:gd name="connsiteY7" fmla="*/ 1 h 25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631" h="254226">
                    <a:moveTo>
                      <a:pt x="200378" y="1"/>
                    </a:moveTo>
                    <a:cubicBezTo>
                      <a:pt x="205141" y="-528"/>
                      <a:pt x="141640" y="151343"/>
                      <a:pt x="108303" y="193676"/>
                    </a:cubicBezTo>
                    <a:cubicBezTo>
                      <a:pt x="74966" y="236009"/>
                      <a:pt x="-5997" y="256647"/>
                      <a:pt x="353" y="254001"/>
                    </a:cubicBezTo>
                    <a:cubicBezTo>
                      <a:pt x="6703" y="251355"/>
                      <a:pt x="137407" y="180976"/>
                      <a:pt x="146403" y="177801"/>
                    </a:cubicBezTo>
                    <a:cubicBezTo>
                      <a:pt x="155399" y="174626"/>
                      <a:pt x="57503" y="242359"/>
                      <a:pt x="54328" y="234951"/>
                    </a:cubicBezTo>
                    <a:cubicBezTo>
                      <a:pt x="51153" y="227543"/>
                      <a:pt x="123120" y="139701"/>
                      <a:pt x="127353" y="133351"/>
                    </a:cubicBezTo>
                    <a:cubicBezTo>
                      <a:pt x="131586" y="127001"/>
                      <a:pt x="66499" y="213255"/>
                      <a:pt x="79728" y="196851"/>
                    </a:cubicBezTo>
                    <a:cubicBezTo>
                      <a:pt x="92957" y="180447"/>
                      <a:pt x="195615" y="530"/>
                      <a:pt x="20037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 1431">
                <a:extLst>
                  <a:ext uri="{FF2B5EF4-FFF2-40B4-BE49-F238E27FC236}">
                    <a16:creationId xmlns:a16="http://schemas.microsoft.com/office/drawing/2014/main" id="{8247187D-51EF-8C5C-9125-0854693E71EA}"/>
                  </a:ext>
                </a:extLst>
              </p:cNvPr>
              <p:cNvSpPr/>
              <p:nvPr/>
            </p:nvSpPr>
            <p:spPr>
              <a:xfrm>
                <a:off x="7409410" y="7587651"/>
                <a:ext cx="140785" cy="297986"/>
              </a:xfrm>
              <a:custGeom>
                <a:avLst/>
                <a:gdLst>
                  <a:gd name="connsiteX0" fmla="*/ 140740 w 140785"/>
                  <a:gd name="connsiteY0" fmla="*/ 599 h 297986"/>
                  <a:gd name="connsiteX1" fmla="*/ 1040 w 140785"/>
                  <a:gd name="connsiteY1" fmla="*/ 295874 h 297986"/>
                  <a:gd name="connsiteX2" fmla="*/ 74065 w 140785"/>
                  <a:gd name="connsiteY2" fmla="*/ 137124 h 297986"/>
                  <a:gd name="connsiteX3" fmla="*/ 16915 w 140785"/>
                  <a:gd name="connsiteY3" fmla="*/ 216499 h 297986"/>
                  <a:gd name="connsiteX4" fmla="*/ 140740 w 140785"/>
                  <a:gd name="connsiteY4" fmla="*/ 599 h 29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85" h="297986">
                    <a:moveTo>
                      <a:pt x="140740" y="599"/>
                    </a:moveTo>
                    <a:cubicBezTo>
                      <a:pt x="138094" y="13828"/>
                      <a:pt x="12152" y="273120"/>
                      <a:pt x="1040" y="295874"/>
                    </a:cubicBezTo>
                    <a:cubicBezTo>
                      <a:pt x="-10072" y="318628"/>
                      <a:pt x="71419" y="150353"/>
                      <a:pt x="74065" y="137124"/>
                    </a:cubicBezTo>
                    <a:cubicBezTo>
                      <a:pt x="76711" y="123895"/>
                      <a:pt x="4744" y="235549"/>
                      <a:pt x="16915" y="216499"/>
                    </a:cubicBezTo>
                    <a:cubicBezTo>
                      <a:pt x="29086" y="197449"/>
                      <a:pt x="143386" y="-12630"/>
                      <a:pt x="140740" y="5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 1432">
                <a:extLst>
                  <a:ext uri="{FF2B5EF4-FFF2-40B4-BE49-F238E27FC236}">
                    <a16:creationId xmlns:a16="http://schemas.microsoft.com/office/drawing/2014/main" id="{35F2D16B-0262-6D2C-E563-DE2518ED3B84}"/>
                  </a:ext>
                </a:extLst>
              </p:cNvPr>
              <p:cNvSpPr/>
              <p:nvPr/>
            </p:nvSpPr>
            <p:spPr>
              <a:xfrm>
                <a:off x="7143607" y="7835530"/>
                <a:ext cx="349713" cy="90056"/>
              </a:xfrm>
              <a:custGeom>
                <a:avLst/>
                <a:gdLst>
                  <a:gd name="connsiteX0" fmla="*/ 143 w 349713"/>
                  <a:gd name="connsiteY0" fmla="*/ 370 h 90056"/>
                  <a:gd name="connsiteX1" fmla="*/ 146193 w 349713"/>
                  <a:gd name="connsiteY1" fmla="*/ 57520 h 90056"/>
                  <a:gd name="connsiteX2" fmla="*/ 216043 w 349713"/>
                  <a:gd name="connsiteY2" fmla="*/ 57520 h 90056"/>
                  <a:gd name="connsiteX3" fmla="*/ 349393 w 349713"/>
                  <a:gd name="connsiteY3" fmla="*/ 25770 h 90056"/>
                  <a:gd name="connsiteX4" fmla="*/ 250968 w 349713"/>
                  <a:gd name="connsiteY4" fmla="*/ 51170 h 90056"/>
                  <a:gd name="connsiteX5" fmla="*/ 174768 w 349713"/>
                  <a:gd name="connsiteY5" fmla="*/ 89270 h 90056"/>
                  <a:gd name="connsiteX6" fmla="*/ 143 w 349713"/>
                  <a:gd name="connsiteY6" fmla="*/ 370 h 9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713" h="90056">
                    <a:moveTo>
                      <a:pt x="143" y="370"/>
                    </a:moveTo>
                    <a:cubicBezTo>
                      <a:pt x="-4620" y="-4922"/>
                      <a:pt x="110210" y="47995"/>
                      <a:pt x="146193" y="57520"/>
                    </a:cubicBezTo>
                    <a:cubicBezTo>
                      <a:pt x="182176" y="67045"/>
                      <a:pt x="182176" y="62812"/>
                      <a:pt x="216043" y="57520"/>
                    </a:cubicBezTo>
                    <a:cubicBezTo>
                      <a:pt x="249910" y="52228"/>
                      <a:pt x="343572" y="26828"/>
                      <a:pt x="349393" y="25770"/>
                    </a:cubicBezTo>
                    <a:cubicBezTo>
                      <a:pt x="355214" y="24712"/>
                      <a:pt x="280072" y="40587"/>
                      <a:pt x="250968" y="51170"/>
                    </a:cubicBezTo>
                    <a:cubicBezTo>
                      <a:pt x="221864" y="61753"/>
                      <a:pt x="208635" y="95620"/>
                      <a:pt x="174768" y="89270"/>
                    </a:cubicBezTo>
                    <a:cubicBezTo>
                      <a:pt x="140901" y="82920"/>
                      <a:pt x="4906" y="5662"/>
                      <a:pt x="143" y="3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 1433">
                <a:extLst>
                  <a:ext uri="{FF2B5EF4-FFF2-40B4-BE49-F238E27FC236}">
                    <a16:creationId xmlns:a16="http://schemas.microsoft.com/office/drawing/2014/main" id="{4239DE9F-7D5A-3FD0-8157-0A96C64B0CEC}"/>
                  </a:ext>
                </a:extLst>
              </p:cNvPr>
              <p:cNvSpPr/>
              <p:nvPr/>
            </p:nvSpPr>
            <p:spPr>
              <a:xfrm>
                <a:off x="7299281" y="7546060"/>
                <a:ext cx="163270" cy="334296"/>
              </a:xfrm>
              <a:custGeom>
                <a:avLst/>
                <a:gdLst>
                  <a:gd name="connsiteX0" fmla="*/ 161969 w 163270"/>
                  <a:gd name="connsiteY0" fmla="*/ 915 h 334296"/>
                  <a:gd name="connsiteX1" fmla="*/ 88944 w 163270"/>
                  <a:gd name="connsiteY1" fmla="*/ 156490 h 334296"/>
                  <a:gd name="connsiteX2" fmla="*/ 44 w 163270"/>
                  <a:gd name="connsiteY2" fmla="*/ 334290 h 334296"/>
                  <a:gd name="connsiteX3" fmla="*/ 76244 w 163270"/>
                  <a:gd name="connsiteY3" fmla="*/ 150140 h 334296"/>
                  <a:gd name="connsiteX4" fmla="*/ 25444 w 163270"/>
                  <a:gd name="connsiteY4" fmla="*/ 229515 h 334296"/>
                  <a:gd name="connsiteX5" fmla="*/ 161969 w 163270"/>
                  <a:gd name="connsiteY5" fmla="*/ 915 h 33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70" h="334296">
                    <a:moveTo>
                      <a:pt x="161969" y="915"/>
                    </a:moveTo>
                    <a:cubicBezTo>
                      <a:pt x="172552" y="-11256"/>
                      <a:pt x="115931" y="100928"/>
                      <a:pt x="88944" y="156490"/>
                    </a:cubicBezTo>
                    <a:cubicBezTo>
                      <a:pt x="61957" y="212052"/>
                      <a:pt x="2161" y="335348"/>
                      <a:pt x="44" y="334290"/>
                    </a:cubicBezTo>
                    <a:cubicBezTo>
                      <a:pt x="-2073" y="333232"/>
                      <a:pt x="72011" y="167602"/>
                      <a:pt x="76244" y="150140"/>
                    </a:cubicBezTo>
                    <a:cubicBezTo>
                      <a:pt x="80477" y="132678"/>
                      <a:pt x="12215" y="250682"/>
                      <a:pt x="25444" y="229515"/>
                    </a:cubicBezTo>
                    <a:cubicBezTo>
                      <a:pt x="38673" y="208348"/>
                      <a:pt x="151386" y="13086"/>
                      <a:pt x="161969" y="9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 1434">
                <a:extLst>
                  <a:ext uri="{FF2B5EF4-FFF2-40B4-BE49-F238E27FC236}">
                    <a16:creationId xmlns:a16="http://schemas.microsoft.com/office/drawing/2014/main" id="{99AB10CE-E263-AB52-28CE-FC55BA88980E}"/>
                  </a:ext>
                </a:extLst>
              </p:cNvPr>
              <p:cNvSpPr/>
              <p:nvPr/>
            </p:nvSpPr>
            <p:spPr>
              <a:xfrm>
                <a:off x="7493000" y="6810321"/>
                <a:ext cx="71068" cy="753101"/>
              </a:xfrm>
              <a:custGeom>
                <a:avLst/>
                <a:gdLst>
                  <a:gd name="connsiteX0" fmla="*/ 0 w 71068"/>
                  <a:gd name="connsiteY0" fmla="*/ 54 h 753101"/>
                  <a:gd name="connsiteX1" fmla="*/ 38100 w 71068"/>
                  <a:gd name="connsiteY1" fmla="*/ 295329 h 753101"/>
                  <a:gd name="connsiteX2" fmla="*/ 44450 w 71068"/>
                  <a:gd name="connsiteY2" fmla="*/ 257229 h 753101"/>
                  <a:gd name="connsiteX3" fmla="*/ 69850 w 71068"/>
                  <a:gd name="connsiteY3" fmla="*/ 482654 h 753101"/>
                  <a:gd name="connsiteX4" fmla="*/ 66675 w 71068"/>
                  <a:gd name="connsiteY4" fmla="*/ 415979 h 753101"/>
                  <a:gd name="connsiteX5" fmla="*/ 63500 w 71068"/>
                  <a:gd name="connsiteY5" fmla="*/ 743004 h 753101"/>
                  <a:gd name="connsiteX6" fmla="*/ 69850 w 71068"/>
                  <a:gd name="connsiteY6" fmla="*/ 631879 h 753101"/>
                  <a:gd name="connsiteX7" fmla="*/ 50800 w 71068"/>
                  <a:gd name="connsiteY7" fmla="*/ 254054 h 753101"/>
                  <a:gd name="connsiteX8" fmla="*/ 38100 w 71068"/>
                  <a:gd name="connsiteY8" fmla="*/ 222304 h 753101"/>
                  <a:gd name="connsiteX9" fmla="*/ 38100 w 71068"/>
                  <a:gd name="connsiteY9" fmla="*/ 269929 h 753101"/>
                  <a:gd name="connsiteX10" fmla="*/ 0 w 71068"/>
                  <a:gd name="connsiteY10" fmla="*/ 54 h 75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068" h="753101">
                    <a:moveTo>
                      <a:pt x="0" y="54"/>
                    </a:moveTo>
                    <a:cubicBezTo>
                      <a:pt x="0" y="4287"/>
                      <a:pt x="30692" y="252467"/>
                      <a:pt x="38100" y="295329"/>
                    </a:cubicBezTo>
                    <a:cubicBezTo>
                      <a:pt x="45508" y="338191"/>
                      <a:pt x="39158" y="226008"/>
                      <a:pt x="44450" y="257229"/>
                    </a:cubicBezTo>
                    <a:cubicBezTo>
                      <a:pt x="49742" y="288450"/>
                      <a:pt x="66146" y="456196"/>
                      <a:pt x="69850" y="482654"/>
                    </a:cubicBezTo>
                    <a:cubicBezTo>
                      <a:pt x="73554" y="509112"/>
                      <a:pt x="67733" y="372587"/>
                      <a:pt x="66675" y="415979"/>
                    </a:cubicBezTo>
                    <a:cubicBezTo>
                      <a:pt x="65617" y="459371"/>
                      <a:pt x="62971" y="707021"/>
                      <a:pt x="63500" y="743004"/>
                    </a:cubicBezTo>
                    <a:cubicBezTo>
                      <a:pt x="64029" y="778987"/>
                      <a:pt x="71967" y="713371"/>
                      <a:pt x="69850" y="631879"/>
                    </a:cubicBezTo>
                    <a:cubicBezTo>
                      <a:pt x="67733" y="550387"/>
                      <a:pt x="56092" y="322317"/>
                      <a:pt x="50800" y="254054"/>
                    </a:cubicBezTo>
                    <a:cubicBezTo>
                      <a:pt x="45508" y="185791"/>
                      <a:pt x="40217" y="219658"/>
                      <a:pt x="38100" y="222304"/>
                    </a:cubicBezTo>
                    <a:cubicBezTo>
                      <a:pt x="35983" y="224950"/>
                      <a:pt x="41275" y="301679"/>
                      <a:pt x="38100" y="269929"/>
                    </a:cubicBezTo>
                    <a:cubicBezTo>
                      <a:pt x="34925" y="238179"/>
                      <a:pt x="0" y="-4179"/>
                      <a:pt x="0" y="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 1435">
                <a:extLst>
                  <a:ext uri="{FF2B5EF4-FFF2-40B4-BE49-F238E27FC236}">
                    <a16:creationId xmlns:a16="http://schemas.microsoft.com/office/drawing/2014/main" id="{EB818584-0B0C-35A9-9BD1-C7053A64DC23}"/>
                  </a:ext>
                </a:extLst>
              </p:cNvPr>
              <p:cNvSpPr/>
              <p:nvPr/>
            </p:nvSpPr>
            <p:spPr>
              <a:xfrm>
                <a:off x="7381872" y="6377470"/>
                <a:ext cx="228826" cy="844585"/>
              </a:xfrm>
              <a:custGeom>
                <a:avLst/>
                <a:gdLst>
                  <a:gd name="connsiteX0" fmla="*/ 3 w 228826"/>
                  <a:gd name="connsiteY0" fmla="*/ 1105 h 844585"/>
                  <a:gd name="connsiteX1" fmla="*/ 95253 w 228826"/>
                  <a:gd name="connsiteY1" fmla="*/ 264630 h 844585"/>
                  <a:gd name="connsiteX2" fmla="*/ 69853 w 228826"/>
                  <a:gd name="connsiteY2" fmla="*/ 204305 h 844585"/>
                  <a:gd name="connsiteX3" fmla="*/ 114303 w 228826"/>
                  <a:gd name="connsiteY3" fmla="*/ 309080 h 844585"/>
                  <a:gd name="connsiteX4" fmla="*/ 111128 w 228826"/>
                  <a:gd name="connsiteY4" fmla="*/ 264630 h 844585"/>
                  <a:gd name="connsiteX5" fmla="*/ 149228 w 228826"/>
                  <a:gd name="connsiteY5" fmla="*/ 417030 h 844585"/>
                  <a:gd name="connsiteX6" fmla="*/ 123828 w 228826"/>
                  <a:gd name="connsiteY6" fmla="*/ 347180 h 844585"/>
                  <a:gd name="connsiteX7" fmla="*/ 177803 w 228826"/>
                  <a:gd name="connsiteY7" fmla="*/ 531330 h 844585"/>
                  <a:gd name="connsiteX8" fmla="*/ 184153 w 228826"/>
                  <a:gd name="connsiteY8" fmla="*/ 471005 h 844585"/>
                  <a:gd name="connsiteX9" fmla="*/ 190503 w 228826"/>
                  <a:gd name="connsiteY9" fmla="*/ 613880 h 844585"/>
                  <a:gd name="connsiteX10" fmla="*/ 171453 w 228826"/>
                  <a:gd name="connsiteY10" fmla="*/ 524980 h 844585"/>
                  <a:gd name="connsiteX11" fmla="*/ 209553 w 228826"/>
                  <a:gd name="connsiteY11" fmla="*/ 778980 h 844585"/>
                  <a:gd name="connsiteX12" fmla="*/ 228603 w 228826"/>
                  <a:gd name="connsiteY12" fmla="*/ 842480 h 844585"/>
                  <a:gd name="connsiteX13" fmla="*/ 209553 w 228826"/>
                  <a:gd name="connsiteY13" fmla="*/ 725005 h 844585"/>
                  <a:gd name="connsiteX14" fmla="*/ 92078 w 228826"/>
                  <a:gd name="connsiteY14" fmla="*/ 191605 h 844585"/>
                  <a:gd name="connsiteX15" fmla="*/ 3 w 228826"/>
                  <a:gd name="connsiteY15" fmla="*/ 1105 h 84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8826" h="844585">
                    <a:moveTo>
                      <a:pt x="3" y="1105"/>
                    </a:moveTo>
                    <a:cubicBezTo>
                      <a:pt x="532" y="13276"/>
                      <a:pt x="83611" y="230763"/>
                      <a:pt x="95253" y="264630"/>
                    </a:cubicBezTo>
                    <a:cubicBezTo>
                      <a:pt x="106895" y="298497"/>
                      <a:pt x="66678" y="196897"/>
                      <a:pt x="69853" y="204305"/>
                    </a:cubicBezTo>
                    <a:cubicBezTo>
                      <a:pt x="73028" y="211713"/>
                      <a:pt x="107424" y="299026"/>
                      <a:pt x="114303" y="309080"/>
                    </a:cubicBezTo>
                    <a:cubicBezTo>
                      <a:pt x="121182" y="319134"/>
                      <a:pt x="105307" y="246638"/>
                      <a:pt x="111128" y="264630"/>
                    </a:cubicBezTo>
                    <a:cubicBezTo>
                      <a:pt x="116949" y="282622"/>
                      <a:pt x="147111" y="403272"/>
                      <a:pt x="149228" y="417030"/>
                    </a:cubicBezTo>
                    <a:cubicBezTo>
                      <a:pt x="151345" y="430788"/>
                      <a:pt x="119066" y="328130"/>
                      <a:pt x="123828" y="347180"/>
                    </a:cubicBezTo>
                    <a:cubicBezTo>
                      <a:pt x="128590" y="366230"/>
                      <a:pt x="167749" y="510692"/>
                      <a:pt x="177803" y="531330"/>
                    </a:cubicBezTo>
                    <a:cubicBezTo>
                      <a:pt x="187857" y="551968"/>
                      <a:pt x="182036" y="457247"/>
                      <a:pt x="184153" y="471005"/>
                    </a:cubicBezTo>
                    <a:cubicBezTo>
                      <a:pt x="186270" y="484763"/>
                      <a:pt x="192620" y="604884"/>
                      <a:pt x="190503" y="613880"/>
                    </a:cubicBezTo>
                    <a:cubicBezTo>
                      <a:pt x="188386" y="622876"/>
                      <a:pt x="168278" y="497463"/>
                      <a:pt x="171453" y="524980"/>
                    </a:cubicBezTo>
                    <a:cubicBezTo>
                      <a:pt x="174628" y="552497"/>
                      <a:pt x="200028" y="726063"/>
                      <a:pt x="209553" y="778980"/>
                    </a:cubicBezTo>
                    <a:cubicBezTo>
                      <a:pt x="219078" y="831897"/>
                      <a:pt x="228603" y="851476"/>
                      <a:pt x="228603" y="842480"/>
                    </a:cubicBezTo>
                    <a:cubicBezTo>
                      <a:pt x="228603" y="833484"/>
                      <a:pt x="232307" y="833484"/>
                      <a:pt x="209553" y="725005"/>
                    </a:cubicBezTo>
                    <a:cubicBezTo>
                      <a:pt x="186799" y="616526"/>
                      <a:pt x="124886" y="304317"/>
                      <a:pt x="92078" y="191605"/>
                    </a:cubicBezTo>
                    <a:cubicBezTo>
                      <a:pt x="59270" y="78893"/>
                      <a:pt x="-526" y="-11066"/>
                      <a:pt x="3" y="1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 1436">
                <a:extLst>
                  <a:ext uri="{FF2B5EF4-FFF2-40B4-BE49-F238E27FC236}">
                    <a16:creationId xmlns:a16="http://schemas.microsoft.com/office/drawing/2014/main" id="{396A1439-978C-4BFC-B73C-B7D4D0EBF42B}"/>
                  </a:ext>
                </a:extLst>
              </p:cNvPr>
              <p:cNvSpPr/>
              <p:nvPr/>
            </p:nvSpPr>
            <p:spPr>
              <a:xfrm>
                <a:off x="6927682" y="6057496"/>
                <a:ext cx="491978" cy="237929"/>
              </a:xfrm>
              <a:custGeom>
                <a:avLst/>
                <a:gdLst>
                  <a:gd name="connsiteX0" fmla="*/ 168 w 491978"/>
                  <a:gd name="connsiteY0" fmla="*/ 404 h 237929"/>
                  <a:gd name="connsiteX1" fmla="*/ 270043 w 491978"/>
                  <a:gd name="connsiteY1" fmla="*/ 111529 h 237929"/>
                  <a:gd name="connsiteX2" fmla="*/ 273218 w 491978"/>
                  <a:gd name="connsiteY2" fmla="*/ 92479 h 237929"/>
                  <a:gd name="connsiteX3" fmla="*/ 489118 w 491978"/>
                  <a:gd name="connsiteY3" fmla="*/ 235354 h 237929"/>
                  <a:gd name="connsiteX4" fmla="*/ 384343 w 491978"/>
                  <a:gd name="connsiteY4" fmla="*/ 175029 h 237929"/>
                  <a:gd name="connsiteX5" fmla="*/ 203368 w 491978"/>
                  <a:gd name="connsiteY5" fmla="*/ 57554 h 237929"/>
                  <a:gd name="connsiteX6" fmla="*/ 228768 w 491978"/>
                  <a:gd name="connsiteY6" fmla="*/ 73429 h 237929"/>
                  <a:gd name="connsiteX7" fmla="*/ 168 w 491978"/>
                  <a:gd name="connsiteY7" fmla="*/ 404 h 23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1978" h="237929">
                    <a:moveTo>
                      <a:pt x="168" y="404"/>
                    </a:moveTo>
                    <a:cubicBezTo>
                      <a:pt x="7047" y="6754"/>
                      <a:pt x="224535" y="96183"/>
                      <a:pt x="270043" y="111529"/>
                    </a:cubicBezTo>
                    <a:cubicBezTo>
                      <a:pt x="315551" y="126875"/>
                      <a:pt x="236706" y="71842"/>
                      <a:pt x="273218" y="92479"/>
                    </a:cubicBezTo>
                    <a:cubicBezTo>
                      <a:pt x="309731" y="113117"/>
                      <a:pt x="470597" y="221596"/>
                      <a:pt x="489118" y="235354"/>
                    </a:cubicBezTo>
                    <a:cubicBezTo>
                      <a:pt x="507639" y="249112"/>
                      <a:pt x="431968" y="204662"/>
                      <a:pt x="384343" y="175029"/>
                    </a:cubicBezTo>
                    <a:cubicBezTo>
                      <a:pt x="336718" y="145396"/>
                      <a:pt x="229297" y="74487"/>
                      <a:pt x="203368" y="57554"/>
                    </a:cubicBezTo>
                    <a:cubicBezTo>
                      <a:pt x="177439" y="40621"/>
                      <a:pt x="258931" y="82425"/>
                      <a:pt x="228768" y="73429"/>
                    </a:cubicBezTo>
                    <a:cubicBezTo>
                      <a:pt x="198606" y="64433"/>
                      <a:pt x="-6711" y="-5946"/>
                      <a:pt x="168" y="4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 1437">
                <a:extLst>
                  <a:ext uri="{FF2B5EF4-FFF2-40B4-BE49-F238E27FC236}">
                    <a16:creationId xmlns:a16="http://schemas.microsoft.com/office/drawing/2014/main" id="{A65D47D1-2E64-AFA0-D881-4681AF2EB6EC}"/>
                  </a:ext>
                </a:extLst>
              </p:cNvPr>
              <p:cNvSpPr/>
              <p:nvPr/>
            </p:nvSpPr>
            <p:spPr>
              <a:xfrm>
                <a:off x="6568837" y="6066002"/>
                <a:ext cx="395335" cy="363726"/>
              </a:xfrm>
              <a:custGeom>
                <a:avLst/>
                <a:gdLst>
                  <a:gd name="connsiteX0" fmla="*/ 393938 w 395335"/>
                  <a:gd name="connsiteY0" fmla="*/ 4598 h 363726"/>
                  <a:gd name="connsiteX1" fmla="*/ 257413 w 395335"/>
                  <a:gd name="connsiteY1" fmla="*/ 17298 h 363726"/>
                  <a:gd name="connsiteX2" fmla="*/ 127238 w 395335"/>
                  <a:gd name="connsiteY2" fmla="*/ 131598 h 363726"/>
                  <a:gd name="connsiteX3" fmla="*/ 155813 w 395335"/>
                  <a:gd name="connsiteY3" fmla="*/ 87148 h 363726"/>
                  <a:gd name="connsiteX4" fmla="*/ 9763 w 395335"/>
                  <a:gd name="connsiteY4" fmla="*/ 350673 h 363726"/>
                  <a:gd name="connsiteX5" fmla="*/ 31988 w 395335"/>
                  <a:gd name="connsiteY5" fmla="*/ 293523 h 363726"/>
                  <a:gd name="connsiteX6" fmla="*/ 181213 w 395335"/>
                  <a:gd name="connsiteY6" fmla="*/ 33173 h 363726"/>
                  <a:gd name="connsiteX7" fmla="*/ 111363 w 395335"/>
                  <a:gd name="connsiteY7" fmla="*/ 125248 h 363726"/>
                  <a:gd name="connsiteX8" fmla="*/ 168513 w 395335"/>
                  <a:gd name="connsiteY8" fmla="*/ 58573 h 363726"/>
                  <a:gd name="connsiteX9" fmla="*/ 393938 w 395335"/>
                  <a:gd name="connsiteY9" fmla="*/ 4598 h 36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5335" h="363726">
                    <a:moveTo>
                      <a:pt x="393938" y="4598"/>
                    </a:moveTo>
                    <a:cubicBezTo>
                      <a:pt x="408755" y="-2281"/>
                      <a:pt x="301863" y="-3869"/>
                      <a:pt x="257413" y="17298"/>
                    </a:cubicBezTo>
                    <a:cubicBezTo>
                      <a:pt x="212963" y="38465"/>
                      <a:pt x="144171" y="119956"/>
                      <a:pt x="127238" y="131598"/>
                    </a:cubicBezTo>
                    <a:cubicBezTo>
                      <a:pt x="110305" y="143240"/>
                      <a:pt x="175392" y="50636"/>
                      <a:pt x="155813" y="87148"/>
                    </a:cubicBezTo>
                    <a:cubicBezTo>
                      <a:pt x="136234" y="123661"/>
                      <a:pt x="30400" y="316277"/>
                      <a:pt x="9763" y="350673"/>
                    </a:cubicBezTo>
                    <a:cubicBezTo>
                      <a:pt x="-10874" y="385069"/>
                      <a:pt x="3413" y="346440"/>
                      <a:pt x="31988" y="293523"/>
                    </a:cubicBezTo>
                    <a:cubicBezTo>
                      <a:pt x="60563" y="240606"/>
                      <a:pt x="167984" y="61219"/>
                      <a:pt x="181213" y="33173"/>
                    </a:cubicBezTo>
                    <a:cubicBezTo>
                      <a:pt x="194442" y="5127"/>
                      <a:pt x="113480" y="121015"/>
                      <a:pt x="111363" y="125248"/>
                    </a:cubicBezTo>
                    <a:cubicBezTo>
                      <a:pt x="109246" y="129481"/>
                      <a:pt x="129355" y="76565"/>
                      <a:pt x="168513" y="58573"/>
                    </a:cubicBezTo>
                    <a:cubicBezTo>
                      <a:pt x="207671" y="40581"/>
                      <a:pt x="379121" y="11477"/>
                      <a:pt x="393938" y="4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 1438">
                <a:extLst>
                  <a:ext uri="{FF2B5EF4-FFF2-40B4-BE49-F238E27FC236}">
                    <a16:creationId xmlns:a16="http://schemas.microsoft.com/office/drawing/2014/main" id="{91998CDF-C33A-7C39-2385-AF4AA997AE7F}"/>
                  </a:ext>
                </a:extLst>
              </p:cNvPr>
              <p:cNvSpPr/>
              <p:nvPr/>
            </p:nvSpPr>
            <p:spPr>
              <a:xfrm>
                <a:off x="7047518" y="6105178"/>
                <a:ext cx="282729" cy="186764"/>
              </a:xfrm>
              <a:custGeom>
                <a:avLst/>
                <a:gdLst>
                  <a:gd name="connsiteX0" fmla="*/ 982 w 282729"/>
                  <a:gd name="connsiteY0" fmla="*/ 347 h 186764"/>
                  <a:gd name="connsiteX1" fmla="*/ 280382 w 282729"/>
                  <a:gd name="connsiteY1" fmla="*/ 184497 h 186764"/>
                  <a:gd name="connsiteX2" fmla="*/ 137507 w 282729"/>
                  <a:gd name="connsiteY2" fmla="*/ 105122 h 186764"/>
                  <a:gd name="connsiteX3" fmla="*/ 185132 w 282729"/>
                  <a:gd name="connsiteY3" fmla="*/ 136872 h 186764"/>
                  <a:gd name="connsiteX4" fmla="*/ 982 w 282729"/>
                  <a:gd name="connsiteY4" fmla="*/ 347 h 18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729" h="186764">
                    <a:moveTo>
                      <a:pt x="982" y="347"/>
                    </a:moveTo>
                    <a:cubicBezTo>
                      <a:pt x="16857" y="8284"/>
                      <a:pt x="257628" y="167035"/>
                      <a:pt x="280382" y="184497"/>
                    </a:cubicBezTo>
                    <a:cubicBezTo>
                      <a:pt x="303136" y="201960"/>
                      <a:pt x="153382" y="113059"/>
                      <a:pt x="137507" y="105122"/>
                    </a:cubicBezTo>
                    <a:cubicBezTo>
                      <a:pt x="121632" y="97185"/>
                      <a:pt x="203653" y="150630"/>
                      <a:pt x="185132" y="136872"/>
                    </a:cubicBezTo>
                    <a:cubicBezTo>
                      <a:pt x="166611" y="123114"/>
                      <a:pt x="-14893" y="-7590"/>
                      <a:pt x="982" y="3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 1439">
                <a:extLst>
                  <a:ext uri="{FF2B5EF4-FFF2-40B4-BE49-F238E27FC236}">
                    <a16:creationId xmlns:a16="http://schemas.microsoft.com/office/drawing/2014/main" id="{E1A8451E-40E9-E3BE-0CD0-0BAF946899E5}"/>
                  </a:ext>
                </a:extLst>
              </p:cNvPr>
              <p:cNvSpPr/>
              <p:nvPr/>
            </p:nvSpPr>
            <p:spPr>
              <a:xfrm>
                <a:off x="7213493" y="6261073"/>
                <a:ext cx="296680" cy="613956"/>
              </a:xfrm>
              <a:custGeom>
                <a:avLst/>
                <a:gdLst>
                  <a:gd name="connsiteX0" fmla="*/ 107 w 296680"/>
                  <a:gd name="connsiteY0" fmla="*/ 27 h 613956"/>
                  <a:gd name="connsiteX1" fmla="*/ 162032 w 296680"/>
                  <a:gd name="connsiteY1" fmla="*/ 238152 h 613956"/>
                  <a:gd name="connsiteX2" fmla="*/ 149332 w 296680"/>
                  <a:gd name="connsiteY2" fmla="*/ 206402 h 613956"/>
                  <a:gd name="connsiteX3" fmla="*/ 289032 w 296680"/>
                  <a:gd name="connsiteY3" fmla="*/ 596927 h 613956"/>
                  <a:gd name="connsiteX4" fmla="*/ 263632 w 296680"/>
                  <a:gd name="connsiteY4" fmla="*/ 511202 h 613956"/>
                  <a:gd name="connsiteX5" fmla="*/ 139807 w 296680"/>
                  <a:gd name="connsiteY5" fmla="*/ 215927 h 613956"/>
                  <a:gd name="connsiteX6" fmla="*/ 136632 w 296680"/>
                  <a:gd name="connsiteY6" fmla="*/ 222277 h 613956"/>
                  <a:gd name="connsiteX7" fmla="*/ 107 w 296680"/>
                  <a:gd name="connsiteY7" fmla="*/ 27 h 6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0" h="613956">
                    <a:moveTo>
                      <a:pt x="107" y="27"/>
                    </a:moveTo>
                    <a:cubicBezTo>
                      <a:pt x="4340" y="2673"/>
                      <a:pt x="137161" y="203756"/>
                      <a:pt x="162032" y="238152"/>
                    </a:cubicBezTo>
                    <a:cubicBezTo>
                      <a:pt x="186903" y="272548"/>
                      <a:pt x="128165" y="146606"/>
                      <a:pt x="149332" y="206402"/>
                    </a:cubicBezTo>
                    <a:cubicBezTo>
                      <a:pt x="170499" y="266198"/>
                      <a:pt x="269982" y="546127"/>
                      <a:pt x="289032" y="596927"/>
                    </a:cubicBezTo>
                    <a:cubicBezTo>
                      <a:pt x="308082" y="647727"/>
                      <a:pt x="288503" y="574702"/>
                      <a:pt x="263632" y="511202"/>
                    </a:cubicBezTo>
                    <a:cubicBezTo>
                      <a:pt x="238761" y="447702"/>
                      <a:pt x="160974" y="264081"/>
                      <a:pt x="139807" y="215927"/>
                    </a:cubicBezTo>
                    <a:cubicBezTo>
                      <a:pt x="118640" y="167773"/>
                      <a:pt x="155153" y="257731"/>
                      <a:pt x="136632" y="222277"/>
                    </a:cubicBezTo>
                    <a:cubicBezTo>
                      <a:pt x="118111" y="186823"/>
                      <a:pt x="-4126" y="-2619"/>
                      <a:pt x="10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 1440">
                <a:extLst>
                  <a:ext uri="{FF2B5EF4-FFF2-40B4-BE49-F238E27FC236}">
                    <a16:creationId xmlns:a16="http://schemas.microsoft.com/office/drawing/2014/main" id="{7582CCD3-D82C-06CF-CDA8-D99CFC8C0BFA}"/>
                  </a:ext>
                </a:extLst>
              </p:cNvPr>
              <p:cNvSpPr/>
              <p:nvPr/>
            </p:nvSpPr>
            <p:spPr>
              <a:xfrm>
                <a:off x="7209826" y="6246780"/>
                <a:ext cx="325053" cy="744844"/>
              </a:xfrm>
              <a:custGeom>
                <a:avLst/>
                <a:gdLst>
                  <a:gd name="connsiteX0" fmla="*/ 599 w 325053"/>
                  <a:gd name="connsiteY0" fmla="*/ 1620 h 744844"/>
                  <a:gd name="connsiteX1" fmla="*/ 206974 w 325053"/>
                  <a:gd name="connsiteY1" fmla="*/ 446120 h 744844"/>
                  <a:gd name="connsiteX2" fmla="*/ 318099 w 325053"/>
                  <a:gd name="connsiteY2" fmla="*/ 738220 h 744844"/>
                  <a:gd name="connsiteX3" fmla="*/ 295874 w 325053"/>
                  <a:gd name="connsiteY3" fmla="*/ 617570 h 744844"/>
                  <a:gd name="connsiteX4" fmla="*/ 152999 w 325053"/>
                  <a:gd name="connsiteY4" fmla="*/ 252445 h 744844"/>
                  <a:gd name="connsiteX5" fmla="*/ 143474 w 325053"/>
                  <a:gd name="connsiteY5" fmla="*/ 293720 h 744844"/>
                  <a:gd name="connsiteX6" fmla="*/ 599 w 325053"/>
                  <a:gd name="connsiteY6" fmla="*/ 1620 h 74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053" h="744844">
                    <a:moveTo>
                      <a:pt x="599" y="1620"/>
                    </a:moveTo>
                    <a:cubicBezTo>
                      <a:pt x="11182" y="27020"/>
                      <a:pt x="154057" y="323353"/>
                      <a:pt x="206974" y="446120"/>
                    </a:cubicBezTo>
                    <a:cubicBezTo>
                      <a:pt x="259891" y="568887"/>
                      <a:pt x="303282" y="709645"/>
                      <a:pt x="318099" y="738220"/>
                    </a:cubicBezTo>
                    <a:cubicBezTo>
                      <a:pt x="332916" y="766795"/>
                      <a:pt x="323391" y="698533"/>
                      <a:pt x="295874" y="617570"/>
                    </a:cubicBezTo>
                    <a:cubicBezTo>
                      <a:pt x="268357" y="536608"/>
                      <a:pt x="178399" y="306420"/>
                      <a:pt x="152999" y="252445"/>
                    </a:cubicBezTo>
                    <a:cubicBezTo>
                      <a:pt x="127599" y="198470"/>
                      <a:pt x="164112" y="330233"/>
                      <a:pt x="143474" y="293720"/>
                    </a:cubicBezTo>
                    <a:cubicBezTo>
                      <a:pt x="122837" y="257208"/>
                      <a:pt x="-9984" y="-23780"/>
                      <a:pt x="599" y="16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 1441">
                <a:extLst>
                  <a:ext uri="{FF2B5EF4-FFF2-40B4-BE49-F238E27FC236}">
                    <a16:creationId xmlns:a16="http://schemas.microsoft.com/office/drawing/2014/main" id="{157396B5-2258-9BC5-7B95-A79C0F5A8D5A}"/>
                  </a:ext>
                </a:extLst>
              </p:cNvPr>
              <p:cNvSpPr/>
              <p:nvPr/>
            </p:nvSpPr>
            <p:spPr>
              <a:xfrm>
                <a:off x="7502321" y="6864020"/>
                <a:ext cx="32463" cy="788885"/>
              </a:xfrm>
              <a:custGeom>
                <a:avLst/>
                <a:gdLst>
                  <a:gd name="connsiteX0" fmla="*/ 3379 w 32463"/>
                  <a:gd name="connsiteY0" fmla="*/ 330 h 788885"/>
                  <a:gd name="connsiteX1" fmla="*/ 31954 w 32463"/>
                  <a:gd name="connsiteY1" fmla="*/ 476580 h 788885"/>
                  <a:gd name="connsiteX2" fmla="*/ 22429 w 32463"/>
                  <a:gd name="connsiteY2" fmla="*/ 400380 h 788885"/>
                  <a:gd name="connsiteX3" fmla="*/ 31954 w 32463"/>
                  <a:gd name="connsiteY3" fmla="*/ 775030 h 788885"/>
                  <a:gd name="connsiteX4" fmla="*/ 9729 w 32463"/>
                  <a:gd name="connsiteY4" fmla="*/ 673430 h 788885"/>
                  <a:gd name="connsiteX5" fmla="*/ 6554 w 32463"/>
                  <a:gd name="connsiteY5" fmla="*/ 343230 h 788885"/>
                  <a:gd name="connsiteX6" fmla="*/ 204 w 32463"/>
                  <a:gd name="connsiteY6" fmla="*/ 400380 h 788885"/>
                  <a:gd name="connsiteX7" fmla="*/ 3379 w 32463"/>
                  <a:gd name="connsiteY7" fmla="*/ 330 h 78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63" h="788885">
                    <a:moveTo>
                      <a:pt x="3379" y="330"/>
                    </a:moveTo>
                    <a:cubicBezTo>
                      <a:pt x="8671" y="13030"/>
                      <a:pt x="28779" y="409905"/>
                      <a:pt x="31954" y="476580"/>
                    </a:cubicBezTo>
                    <a:cubicBezTo>
                      <a:pt x="35129" y="543255"/>
                      <a:pt x="22429" y="350638"/>
                      <a:pt x="22429" y="400380"/>
                    </a:cubicBezTo>
                    <a:cubicBezTo>
                      <a:pt x="22429" y="450122"/>
                      <a:pt x="34071" y="729522"/>
                      <a:pt x="31954" y="775030"/>
                    </a:cubicBezTo>
                    <a:cubicBezTo>
                      <a:pt x="29837" y="820538"/>
                      <a:pt x="13962" y="745397"/>
                      <a:pt x="9729" y="673430"/>
                    </a:cubicBezTo>
                    <a:cubicBezTo>
                      <a:pt x="5496" y="601463"/>
                      <a:pt x="8142" y="388738"/>
                      <a:pt x="6554" y="343230"/>
                    </a:cubicBezTo>
                    <a:cubicBezTo>
                      <a:pt x="4967" y="297722"/>
                      <a:pt x="-325" y="455413"/>
                      <a:pt x="204" y="400380"/>
                    </a:cubicBezTo>
                    <a:cubicBezTo>
                      <a:pt x="733" y="345347"/>
                      <a:pt x="-1913" y="-12370"/>
                      <a:pt x="3379" y="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3" name="フリーフォーム 1442">
                <a:extLst>
                  <a:ext uri="{FF2B5EF4-FFF2-40B4-BE49-F238E27FC236}">
                    <a16:creationId xmlns:a16="http://schemas.microsoft.com/office/drawing/2014/main" id="{B10C87D8-1F5A-21D2-817F-91127EDE5428}"/>
                  </a:ext>
                </a:extLst>
              </p:cNvPr>
              <p:cNvSpPr/>
              <p:nvPr/>
            </p:nvSpPr>
            <p:spPr>
              <a:xfrm>
                <a:off x="7212676" y="6362631"/>
                <a:ext cx="239905" cy="676143"/>
              </a:xfrm>
              <a:custGeom>
                <a:avLst/>
                <a:gdLst>
                  <a:gd name="connsiteX0" fmla="*/ 4099 w 239905"/>
                  <a:gd name="connsiteY0" fmla="*/ 6419 h 676143"/>
                  <a:gd name="connsiteX1" fmla="*/ 185074 w 239905"/>
                  <a:gd name="connsiteY1" fmla="*/ 422344 h 676143"/>
                  <a:gd name="connsiteX2" fmla="*/ 172374 w 239905"/>
                  <a:gd name="connsiteY2" fmla="*/ 400119 h 676143"/>
                  <a:gd name="connsiteX3" fmla="*/ 229524 w 239905"/>
                  <a:gd name="connsiteY3" fmla="*/ 660469 h 676143"/>
                  <a:gd name="connsiteX4" fmla="*/ 219999 w 239905"/>
                  <a:gd name="connsiteY4" fmla="*/ 590619 h 676143"/>
                  <a:gd name="connsiteX5" fmla="*/ 35849 w 239905"/>
                  <a:gd name="connsiteY5" fmla="*/ 130244 h 676143"/>
                  <a:gd name="connsiteX6" fmla="*/ 54899 w 239905"/>
                  <a:gd name="connsiteY6" fmla="*/ 165169 h 676143"/>
                  <a:gd name="connsiteX7" fmla="*/ 4099 w 239905"/>
                  <a:gd name="connsiteY7" fmla="*/ 6419 h 67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905" h="676143">
                    <a:moveTo>
                      <a:pt x="4099" y="6419"/>
                    </a:moveTo>
                    <a:cubicBezTo>
                      <a:pt x="25795" y="49282"/>
                      <a:pt x="157028" y="356727"/>
                      <a:pt x="185074" y="422344"/>
                    </a:cubicBezTo>
                    <a:cubicBezTo>
                      <a:pt x="213120" y="487961"/>
                      <a:pt x="164966" y="360432"/>
                      <a:pt x="172374" y="400119"/>
                    </a:cubicBezTo>
                    <a:cubicBezTo>
                      <a:pt x="179782" y="439806"/>
                      <a:pt x="221587" y="628719"/>
                      <a:pt x="229524" y="660469"/>
                    </a:cubicBezTo>
                    <a:cubicBezTo>
                      <a:pt x="237461" y="692219"/>
                      <a:pt x="252278" y="678990"/>
                      <a:pt x="219999" y="590619"/>
                    </a:cubicBezTo>
                    <a:cubicBezTo>
                      <a:pt x="187720" y="502248"/>
                      <a:pt x="63366" y="201152"/>
                      <a:pt x="35849" y="130244"/>
                    </a:cubicBezTo>
                    <a:cubicBezTo>
                      <a:pt x="8332" y="59336"/>
                      <a:pt x="55957" y="181573"/>
                      <a:pt x="54899" y="165169"/>
                    </a:cubicBezTo>
                    <a:cubicBezTo>
                      <a:pt x="53841" y="148765"/>
                      <a:pt x="-17597" y="-36444"/>
                      <a:pt x="4099" y="64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 1443">
                <a:extLst>
                  <a:ext uri="{FF2B5EF4-FFF2-40B4-BE49-F238E27FC236}">
                    <a16:creationId xmlns:a16="http://schemas.microsoft.com/office/drawing/2014/main" id="{0D495365-CFC7-F3D4-C934-7CBAB87D6CD6}"/>
                  </a:ext>
                </a:extLst>
              </p:cNvPr>
              <p:cNvSpPr/>
              <p:nvPr/>
            </p:nvSpPr>
            <p:spPr>
              <a:xfrm>
                <a:off x="7164508" y="6364633"/>
                <a:ext cx="281757" cy="707694"/>
              </a:xfrm>
              <a:custGeom>
                <a:avLst/>
                <a:gdLst>
                  <a:gd name="connsiteX0" fmla="*/ 1467 w 281757"/>
                  <a:gd name="connsiteY0" fmla="*/ 4417 h 707694"/>
                  <a:gd name="connsiteX1" fmla="*/ 150692 w 281757"/>
                  <a:gd name="connsiteY1" fmla="*/ 423517 h 707694"/>
                  <a:gd name="connsiteX2" fmla="*/ 153867 w 281757"/>
                  <a:gd name="connsiteY2" fmla="*/ 394942 h 707694"/>
                  <a:gd name="connsiteX3" fmla="*/ 277692 w 281757"/>
                  <a:gd name="connsiteY3" fmla="*/ 702917 h 707694"/>
                  <a:gd name="connsiteX4" fmla="*/ 239592 w 281757"/>
                  <a:gd name="connsiteY4" fmla="*/ 556867 h 707694"/>
                  <a:gd name="connsiteX5" fmla="*/ 118942 w 281757"/>
                  <a:gd name="connsiteY5" fmla="*/ 220317 h 707694"/>
                  <a:gd name="connsiteX6" fmla="*/ 144342 w 281757"/>
                  <a:gd name="connsiteY6" fmla="*/ 391767 h 707694"/>
                  <a:gd name="connsiteX7" fmla="*/ 84017 w 281757"/>
                  <a:gd name="connsiteY7" fmla="*/ 96492 h 707694"/>
                  <a:gd name="connsiteX8" fmla="*/ 74492 w 281757"/>
                  <a:gd name="connsiteY8" fmla="*/ 194917 h 707694"/>
                  <a:gd name="connsiteX9" fmla="*/ 1467 w 281757"/>
                  <a:gd name="connsiteY9" fmla="*/ 4417 h 70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757" h="707694">
                    <a:moveTo>
                      <a:pt x="1467" y="4417"/>
                    </a:moveTo>
                    <a:cubicBezTo>
                      <a:pt x="14167" y="42517"/>
                      <a:pt x="125292" y="358430"/>
                      <a:pt x="150692" y="423517"/>
                    </a:cubicBezTo>
                    <a:cubicBezTo>
                      <a:pt x="176092" y="488605"/>
                      <a:pt x="132700" y="348375"/>
                      <a:pt x="153867" y="394942"/>
                    </a:cubicBezTo>
                    <a:cubicBezTo>
                      <a:pt x="175034" y="441509"/>
                      <a:pt x="263405" y="675930"/>
                      <a:pt x="277692" y="702917"/>
                    </a:cubicBezTo>
                    <a:cubicBezTo>
                      <a:pt x="291980" y="729905"/>
                      <a:pt x="266050" y="637300"/>
                      <a:pt x="239592" y="556867"/>
                    </a:cubicBezTo>
                    <a:cubicBezTo>
                      <a:pt x="213134" y="476434"/>
                      <a:pt x="134817" y="247834"/>
                      <a:pt x="118942" y="220317"/>
                    </a:cubicBezTo>
                    <a:cubicBezTo>
                      <a:pt x="103067" y="192800"/>
                      <a:pt x="150163" y="412404"/>
                      <a:pt x="144342" y="391767"/>
                    </a:cubicBezTo>
                    <a:cubicBezTo>
                      <a:pt x="138521" y="371130"/>
                      <a:pt x="95659" y="129300"/>
                      <a:pt x="84017" y="96492"/>
                    </a:cubicBezTo>
                    <a:cubicBezTo>
                      <a:pt x="72375" y="63684"/>
                      <a:pt x="86663" y="202854"/>
                      <a:pt x="74492" y="194917"/>
                    </a:cubicBezTo>
                    <a:cubicBezTo>
                      <a:pt x="62321" y="186980"/>
                      <a:pt x="-11233" y="-33683"/>
                      <a:pt x="1467" y="44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 1444">
                <a:extLst>
                  <a:ext uri="{FF2B5EF4-FFF2-40B4-BE49-F238E27FC236}">
                    <a16:creationId xmlns:a16="http://schemas.microsoft.com/office/drawing/2014/main" id="{155120FF-1168-70D3-2EB4-E4AC1B81BCE1}"/>
                  </a:ext>
                </a:extLst>
              </p:cNvPr>
              <p:cNvSpPr/>
              <p:nvPr/>
            </p:nvSpPr>
            <p:spPr>
              <a:xfrm>
                <a:off x="7403248" y="6964909"/>
                <a:ext cx="26494" cy="541120"/>
              </a:xfrm>
              <a:custGeom>
                <a:avLst/>
                <a:gdLst>
                  <a:gd name="connsiteX0" fmla="*/ 16727 w 26494"/>
                  <a:gd name="connsiteY0" fmla="*/ 1041 h 541120"/>
                  <a:gd name="connsiteX1" fmla="*/ 23077 w 26494"/>
                  <a:gd name="connsiteY1" fmla="*/ 432841 h 541120"/>
                  <a:gd name="connsiteX2" fmla="*/ 26252 w 26494"/>
                  <a:gd name="connsiteY2" fmla="*/ 540791 h 541120"/>
                  <a:gd name="connsiteX3" fmla="*/ 16727 w 26494"/>
                  <a:gd name="connsiteY3" fmla="*/ 458241 h 541120"/>
                  <a:gd name="connsiteX4" fmla="*/ 852 w 26494"/>
                  <a:gd name="connsiteY4" fmla="*/ 242341 h 541120"/>
                  <a:gd name="connsiteX5" fmla="*/ 4027 w 26494"/>
                  <a:gd name="connsiteY5" fmla="*/ 309016 h 541120"/>
                  <a:gd name="connsiteX6" fmla="*/ 16727 w 26494"/>
                  <a:gd name="connsiteY6" fmla="*/ 1041 h 54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94" h="541120">
                    <a:moveTo>
                      <a:pt x="16727" y="1041"/>
                    </a:moveTo>
                    <a:cubicBezTo>
                      <a:pt x="19902" y="21679"/>
                      <a:pt x="21490" y="342883"/>
                      <a:pt x="23077" y="432841"/>
                    </a:cubicBezTo>
                    <a:cubicBezTo>
                      <a:pt x="24665" y="522799"/>
                      <a:pt x="27310" y="536558"/>
                      <a:pt x="26252" y="540791"/>
                    </a:cubicBezTo>
                    <a:cubicBezTo>
                      <a:pt x="25194" y="545024"/>
                      <a:pt x="20960" y="507983"/>
                      <a:pt x="16727" y="458241"/>
                    </a:cubicBezTo>
                    <a:cubicBezTo>
                      <a:pt x="12494" y="408499"/>
                      <a:pt x="2969" y="267212"/>
                      <a:pt x="852" y="242341"/>
                    </a:cubicBezTo>
                    <a:cubicBezTo>
                      <a:pt x="-1265" y="217470"/>
                      <a:pt x="852" y="344999"/>
                      <a:pt x="4027" y="309016"/>
                    </a:cubicBezTo>
                    <a:cubicBezTo>
                      <a:pt x="7202" y="273033"/>
                      <a:pt x="13552" y="-19597"/>
                      <a:pt x="16727" y="10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 1445">
                <a:extLst>
                  <a:ext uri="{FF2B5EF4-FFF2-40B4-BE49-F238E27FC236}">
                    <a16:creationId xmlns:a16="http://schemas.microsoft.com/office/drawing/2014/main" id="{9372FF40-22F9-F897-CE65-9E6890D07566}"/>
                  </a:ext>
                </a:extLst>
              </p:cNvPr>
              <p:cNvSpPr/>
              <p:nvPr/>
            </p:nvSpPr>
            <p:spPr>
              <a:xfrm>
                <a:off x="7432057" y="6882439"/>
                <a:ext cx="35771" cy="641769"/>
              </a:xfrm>
              <a:custGeom>
                <a:avLst/>
                <a:gdLst>
                  <a:gd name="connsiteX0" fmla="*/ 16493 w 35771"/>
                  <a:gd name="connsiteY0" fmla="*/ 961 h 641769"/>
                  <a:gd name="connsiteX1" fmla="*/ 26018 w 35771"/>
                  <a:gd name="connsiteY1" fmla="*/ 407361 h 641769"/>
                  <a:gd name="connsiteX2" fmla="*/ 22843 w 35771"/>
                  <a:gd name="connsiteY2" fmla="*/ 639136 h 641769"/>
                  <a:gd name="connsiteX3" fmla="*/ 35543 w 35771"/>
                  <a:gd name="connsiteY3" fmla="*/ 515311 h 641769"/>
                  <a:gd name="connsiteX4" fmla="*/ 10143 w 35771"/>
                  <a:gd name="connsiteY4" fmla="*/ 254961 h 641769"/>
                  <a:gd name="connsiteX5" fmla="*/ 618 w 35771"/>
                  <a:gd name="connsiteY5" fmla="*/ 293061 h 641769"/>
                  <a:gd name="connsiteX6" fmla="*/ 16493 w 35771"/>
                  <a:gd name="connsiteY6" fmla="*/ 961 h 6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71" h="641769">
                    <a:moveTo>
                      <a:pt x="16493" y="961"/>
                    </a:moveTo>
                    <a:cubicBezTo>
                      <a:pt x="20726" y="20011"/>
                      <a:pt x="24960" y="300999"/>
                      <a:pt x="26018" y="407361"/>
                    </a:cubicBezTo>
                    <a:cubicBezTo>
                      <a:pt x="27076" y="513723"/>
                      <a:pt x="21256" y="621144"/>
                      <a:pt x="22843" y="639136"/>
                    </a:cubicBezTo>
                    <a:cubicBezTo>
                      <a:pt x="24431" y="657128"/>
                      <a:pt x="37660" y="579340"/>
                      <a:pt x="35543" y="515311"/>
                    </a:cubicBezTo>
                    <a:cubicBezTo>
                      <a:pt x="33426" y="451282"/>
                      <a:pt x="15964" y="292003"/>
                      <a:pt x="10143" y="254961"/>
                    </a:cubicBezTo>
                    <a:cubicBezTo>
                      <a:pt x="4322" y="217919"/>
                      <a:pt x="-2028" y="334336"/>
                      <a:pt x="618" y="293061"/>
                    </a:cubicBezTo>
                    <a:cubicBezTo>
                      <a:pt x="3264" y="251786"/>
                      <a:pt x="12260" y="-18089"/>
                      <a:pt x="16493" y="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 1446">
                <a:extLst>
                  <a:ext uri="{FF2B5EF4-FFF2-40B4-BE49-F238E27FC236}">
                    <a16:creationId xmlns:a16="http://schemas.microsoft.com/office/drawing/2014/main" id="{888B23B8-EC61-BB81-F985-72F414EB98B8}"/>
                  </a:ext>
                </a:extLst>
              </p:cNvPr>
              <p:cNvSpPr/>
              <p:nvPr/>
            </p:nvSpPr>
            <p:spPr>
              <a:xfrm>
                <a:off x="6832224" y="6097334"/>
                <a:ext cx="419770" cy="275652"/>
              </a:xfrm>
              <a:custGeom>
                <a:avLst/>
                <a:gdLst>
                  <a:gd name="connsiteX0" fmla="*/ 376 w 419770"/>
                  <a:gd name="connsiteY0" fmla="*/ 27241 h 275652"/>
                  <a:gd name="connsiteX1" fmla="*/ 238501 w 419770"/>
                  <a:gd name="connsiteY1" fmla="*/ 68516 h 275652"/>
                  <a:gd name="connsiteX2" fmla="*/ 222626 w 419770"/>
                  <a:gd name="connsiteY2" fmla="*/ 58991 h 275652"/>
                  <a:gd name="connsiteX3" fmla="*/ 413126 w 419770"/>
                  <a:gd name="connsiteY3" fmla="*/ 271716 h 275652"/>
                  <a:gd name="connsiteX4" fmla="*/ 352801 w 419770"/>
                  <a:gd name="connsiteY4" fmla="*/ 182816 h 275652"/>
                  <a:gd name="connsiteX5" fmla="*/ 127376 w 419770"/>
                  <a:gd name="connsiteY5" fmla="*/ 5016 h 275652"/>
                  <a:gd name="connsiteX6" fmla="*/ 181351 w 419770"/>
                  <a:gd name="connsiteY6" fmla="*/ 46291 h 275652"/>
                  <a:gd name="connsiteX7" fmla="*/ 376 w 419770"/>
                  <a:gd name="connsiteY7" fmla="*/ 27241 h 27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770" h="275652">
                    <a:moveTo>
                      <a:pt x="376" y="27241"/>
                    </a:moveTo>
                    <a:cubicBezTo>
                      <a:pt x="9901" y="30945"/>
                      <a:pt x="238501" y="68516"/>
                      <a:pt x="238501" y="68516"/>
                    </a:cubicBezTo>
                    <a:cubicBezTo>
                      <a:pt x="275543" y="73808"/>
                      <a:pt x="193522" y="25124"/>
                      <a:pt x="222626" y="58991"/>
                    </a:cubicBezTo>
                    <a:cubicBezTo>
                      <a:pt x="251730" y="92858"/>
                      <a:pt x="391430" y="251079"/>
                      <a:pt x="413126" y="271716"/>
                    </a:cubicBezTo>
                    <a:cubicBezTo>
                      <a:pt x="434822" y="292354"/>
                      <a:pt x="400426" y="227266"/>
                      <a:pt x="352801" y="182816"/>
                    </a:cubicBezTo>
                    <a:cubicBezTo>
                      <a:pt x="305176" y="138366"/>
                      <a:pt x="155951" y="27770"/>
                      <a:pt x="127376" y="5016"/>
                    </a:cubicBezTo>
                    <a:cubicBezTo>
                      <a:pt x="98801" y="-17738"/>
                      <a:pt x="197755" y="44174"/>
                      <a:pt x="181351" y="46291"/>
                    </a:cubicBezTo>
                    <a:cubicBezTo>
                      <a:pt x="164947" y="48408"/>
                      <a:pt x="-9149" y="23537"/>
                      <a:pt x="376" y="27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 1447">
                <a:extLst>
                  <a:ext uri="{FF2B5EF4-FFF2-40B4-BE49-F238E27FC236}">
                    <a16:creationId xmlns:a16="http://schemas.microsoft.com/office/drawing/2014/main" id="{012C38A3-9C1C-789F-13D0-88A1C5A9F109}"/>
                  </a:ext>
                </a:extLst>
              </p:cNvPr>
              <p:cNvSpPr/>
              <p:nvPr/>
            </p:nvSpPr>
            <p:spPr>
              <a:xfrm>
                <a:off x="6585218" y="6123394"/>
                <a:ext cx="406172" cy="321416"/>
              </a:xfrm>
              <a:custGeom>
                <a:avLst/>
                <a:gdLst>
                  <a:gd name="connsiteX0" fmla="*/ 406132 w 406172"/>
                  <a:gd name="connsiteY0" fmla="*/ 1181 h 321416"/>
                  <a:gd name="connsiteX1" fmla="*/ 18782 w 406172"/>
                  <a:gd name="connsiteY1" fmla="*/ 305981 h 321416"/>
                  <a:gd name="connsiteX2" fmla="*/ 79107 w 406172"/>
                  <a:gd name="connsiteY2" fmla="*/ 248831 h 321416"/>
                  <a:gd name="connsiteX3" fmla="*/ 241032 w 406172"/>
                  <a:gd name="connsiteY3" fmla="*/ 10706 h 321416"/>
                  <a:gd name="connsiteX4" fmla="*/ 79107 w 406172"/>
                  <a:gd name="connsiteY4" fmla="*/ 207556 h 321416"/>
                  <a:gd name="connsiteX5" fmla="*/ 187057 w 406172"/>
                  <a:gd name="connsiteY5" fmla="*/ 134531 h 321416"/>
                  <a:gd name="connsiteX6" fmla="*/ 44182 w 406172"/>
                  <a:gd name="connsiteY6" fmla="*/ 198031 h 321416"/>
                  <a:gd name="connsiteX7" fmla="*/ 406132 w 406172"/>
                  <a:gd name="connsiteY7" fmla="*/ 1181 h 32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172" h="321416">
                    <a:moveTo>
                      <a:pt x="406132" y="1181"/>
                    </a:moveTo>
                    <a:cubicBezTo>
                      <a:pt x="401899" y="19173"/>
                      <a:pt x="73286" y="264706"/>
                      <a:pt x="18782" y="305981"/>
                    </a:cubicBezTo>
                    <a:cubicBezTo>
                      <a:pt x="-35722" y="347256"/>
                      <a:pt x="42065" y="298043"/>
                      <a:pt x="79107" y="248831"/>
                    </a:cubicBezTo>
                    <a:cubicBezTo>
                      <a:pt x="116149" y="199619"/>
                      <a:pt x="241032" y="17585"/>
                      <a:pt x="241032" y="10706"/>
                    </a:cubicBezTo>
                    <a:cubicBezTo>
                      <a:pt x="241032" y="3827"/>
                      <a:pt x="88103" y="186919"/>
                      <a:pt x="79107" y="207556"/>
                    </a:cubicBezTo>
                    <a:cubicBezTo>
                      <a:pt x="70111" y="228194"/>
                      <a:pt x="192878" y="136119"/>
                      <a:pt x="187057" y="134531"/>
                    </a:cubicBezTo>
                    <a:cubicBezTo>
                      <a:pt x="181236" y="132944"/>
                      <a:pt x="10315" y="219727"/>
                      <a:pt x="44182" y="198031"/>
                    </a:cubicBezTo>
                    <a:cubicBezTo>
                      <a:pt x="78049" y="176335"/>
                      <a:pt x="410365" y="-16811"/>
                      <a:pt x="406132" y="1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9" name="フリーフォーム 1448">
                <a:extLst>
                  <a:ext uri="{FF2B5EF4-FFF2-40B4-BE49-F238E27FC236}">
                    <a16:creationId xmlns:a16="http://schemas.microsoft.com/office/drawing/2014/main" id="{2BAD6969-6274-11E3-3BCA-B6538B84E246}"/>
                  </a:ext>
                </a:extLst>
              </p:cNvPr>
              <p:cNvSpPr/>
              <p:nvPr/>
            </p:nvSpPr>
            <p:spPr>
              <a:xfrm>
                <a:off x="6794480" y="6305544"/>
                <a:ext cx="378207" cy="687638"/>
              </a:xfrm>
              <a:custGeom>
                <a:avLst/>
                <a:gdLst>
                  <a:gd name="connsiteX0" fmla="*/ 20 w 378207"/>
                  <a:gd name="connsiteY0" fmla="*/ 6 h 687638"/>
                  <a:gd name="connsiteX1" fmla="*/ 193695 w 378207"/>
                  <a:gd name="connsiteY1" fmla="*/ 174631 h 687638"/>
                  <a:gd name="connsiteX2" fmla="*/ 184170 w 378207"/>
                  <a:gd name="connsiteY2" fmla="*/ 127006 h 687638"/>
                  <a:gd name="connsiteX3" fmla="*/ 288945 w 378207"/>
                  <a:gd name="connsiteY3" fmla="*/ 301631 h 687638"/>
                  <a:gd name="connsiteX4" fmla="*/ 263545 w 378207"/>
                  <a:gd name="connsiteY4" fmla="*/ 263531 h 687638"/>
                  <a:gd name="connsiteX5" fmla="*/ 304820 w 378207"/>
                  <a:gd name="connsiteY5" fmla="*/ 352431 h 687638"/>
                  <a:gd name="connsiteX6" fmla="*/ 374670 w 378207"/>
                  <a:gd name="connsiteY6" fmla="*/ 669931 h 687638"/>
                  <a:gd name="connsiteX7" fmla="*/ 355620 w 378207"/>
                  <a:gd name="connsiteY7" fmla="*/ 609606 h 687638"/>
                  <a:gd name="connsiteX8" fmla="*/ 250845 w 378207"/>
                  <a:gd name="connsiteY8" fmla="*/ 295281 h 687638"/>
                  <a:gd name="connsiteX9" fmla="*/ 206395 w 378207"/>
                  <a:gd name="connsiteY9" fmla="*/ 168281 h 687638"/>
                  <a:gd name="connsiteX10" fmla="*/ 20 w 378207"/>
                  <a:gd name="connsiteY10" fmla="*/ 6 h 68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207" h="687638">
                    <a:moveTo>
                      <a:pt x="20" y="6"/>
                    </a:moveTo>
                    <a:cubicBezTo>
                      <a:pt x="-2097" y="1064"/>
                      <a:pt x="163003" y="153464"/>
                      <a:pt x="193695" y="174631"/>
                    </a:cubicBezTo>
                    <a:cubicBezTo>
                      <a:pt x="224387" y="195798"/>
                      <a:pt x="168295" y="105839"/>
                      <a:pt x="184170" y="127006"/>
                    </a:cubicBezTo>
                    <a:cubicBezTo>
                      <a:pt x="200045" y="148173"/>
                      <a:pt x="275716" y="278877"/>
                      <a:pt x="288945" y="301631"/>
                    </a:cubicBezTo>
                    <a:cubicBezTo>
                      <a:pt x="302174" y="324385"/>
                      <a:pt x="260899" y="255064"/>
                      <a:pt x="263545" y="263531"/>
                    </a:cubicBezTo>
                    <a:cubicBezTo>
                      <a:pt x="266191" y="271998"/>
                      <a:pt x="286299" y="284698"/>
                      <a:pt x="304820" y="352431"/>
                    </a:cubicBezTo>
                    <a:cubicBezTo>
                      <a:pt x="323341" y="420164"/>
                      <a:pt x="366203" y="627069"/>
                      <a:pt x="374670" y="669931"/>
                    </a:cubicBezTo>
                    <a:cubicBezTo>
                      <a:pt x="383137" y="712793"/>
                      <a:pt x="376258" y="672048"/>
                      <a:pt x="355620" y="609606"/>
                    </a:cubicBezTo>
                    <a:cubicBezTo>
                      <a:pt x="334982" y="547164"/>
                      <a:pt x="275716" y="368835"/>
                      <a:pt x="250845" y="295281"/>
                    </a:cubicBezTo>
                    <a:cubicBezTo>
                      <a:pt x="225974" y="221727"/>
                      <a:pt x="245553" y="216435"/>
                      <a:pt x="206395" y="168281"/>
                    </a:cubicBezTo>
                    <a:cubicBezTo>
                      <a:pt x="167237" y="120127"/>
                      <a:pt x="2137" y="-1052"/>
                      <a:pt x="20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 1449">
                <a:extLst>
                  <a:ext uri="{FF2B5EF4-FFF2-40B4-BE49-F238E27FC236}">
                    <a16:creationId xmlns:a16="http://schemas.microsoft.com/office/drawing/2014/main" id="{183C35FA-94FE-2BAD-4E62-56BCB2FB50CE}"/>
                  </a:ext>
                </a:extLst>
              </p:cNvPr>
              <p:cNvSpPr/>
              <p:nvPr/>
            </p:nvSpPr>
            <p:spPr>
              <a:xfrm>
                <a:off x="6950018" y="6965950"/>
                <a:ext cx="277438" cy="711210"/>
              </a:xfrm>
              <a:custGeom>
                <a:avLst/>
                <a:gdLst>
                  <a:gd name="connsiteX0" fmla="*/ 247707 w 277438"/>
                  <a:gd name="connsiteY0" fmla="*/ 0 h 711210"/>
                  <a:gd name="connsiteX1" fmla="*/ 260407 w 277438"/>
                  <a:gd name="connsiteY1" fmla="*/ 336550 h 711210"/>
                  <a:gd name="connsiteX2" fmla="*/ 206432 w 277438"/>
                  <a:gd name="connsiteY2" fmla="*/ 514350 h 711210"/>
                  <a:gd name="connsiteX3" fmla="*/ 190557 w 277438"/>
                  <a:gd name="connsiteY3" fmla="*/ 612775 h 711210"/>
                  <a:gd name="connsiteX4" fmla="*/ 222307 w 277438"/>
                  <a:gd name="connsiteY4" fmla="*/ 517525 h 711210"/>
                  <a:gd name="connsiteX5" fmla="*/ 177857 w 277438"/>
                  <a:gd name="connsiteY5" fmla="*/ 635000 h 711210"/>
                  <a:gd name="connsiteX6" fmla="*/ 139757 w 277438"/>
                  <a:gd name="connsiteY6" fmla="*/ 666750 h 711210"/>
                  <a:gd name="connsiteX7" fmla="*/ 57 w 277438"/>
                  <a:gd name="connsiteY7" fmla="*/ 711200 h 711210"/>
                  <a:gd name="connsiteX8" fmla="*/ 123882 w 277438"/>
                  <a:gd name="connsiteY8" fmla="*/ 669925 h 711210"/>
                  <a:gd name="connsiteX9" fmla="*/ 222307 w 277438"/>
                  <a:gd name="connsiteY9" fmla="*/ 574675 h 711210"/>
                  <a:gd name="connsiteX10" fmla="*/ 266757 w 277438"/>
                  <a:gd name="connsiteY10" fmla="*/ 384175 h 711210"/>
                  <a:gd name="connsiteX11" fmla="*/ 212782 w 277438"/>
                  <a:gd name="connsiteY11" fmla="*/ 514350 h 711210"/>
                  <a:gd name="connsiteX12" fmla="*/ 276282 w 277438"/>
                  <a:gd name="connsiteY12" fmla="*/ 238125 h 711210"/>
                  <a:gd name="connsiteX13" fmla="*/ 254057 w 277438"/>
                  <a:gd name="connsiteY13" fmla="*/ 339725 h 711210"/>
                  <a:gd name="connsiteX14" fmla="*/ 247707 w 277438"/>
                  <a:gd name="connsiteY14" fmla="*/ 0 h 71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438" h="711210">
                    <a:moveTo>
                      <a:pt x="247707" y="0"/>
                    </a:moveTo>
                    <a:cubicBezTo>
                      <a:pt x="248765" y="-529"/>
                      <a:pt x="267286" y="250825"/>
                      <a:pt x="260407" y="336550"/>
                    </a:cubicBezTo>
                    <a:cubicBezTo>
                      <a:pt x="253528" y="422275"/>
                      <a:pt x="218074" y="468313"/>
                      <a:pt x="206432" y="514350"/>
                    </a:cubicBezTo>
                    <a:cubicBezTo>
                      <a:pt x="194790" y="560387"/>
                      <a:pt x="187911" y="612246"/>
                      <a:pt x="190557" y="612775"/>
                    </a:cubicBezTo>
                    <a:cubicBezTo>
                      <a:pt x="193203" y="613304"/>
                      <a:pt x="224424" y="513821"/>
                      <a:pt x="222307" y="517525"/>
                    </a:cubicBezTo>
                    <a:cubicBezTo>
                      <a:pt x="220190" y="521229"/>
                      <a:pt x="191615" y="610129"/>
                      <a:pt x="177857" y="635000"/>
                    </a:cubicBezTo>
                    <a:cubicBezTo>
                      <a:pt x="164099" y="659871"/>
                      <a:pt x="169390" y="654050"/>
                      <a:pt x="139757" y="666750"/>
                    </a:cubicBezTo>
                    <a:cubicBezTo>
                      <a:pt x="110124" y="679450"/>
                      <a:pt x="2703" y="710671"/>
                      <a:pt x="57" y="711200"/>
                    </a:cubicBezTo>
                    <a:cubicBezTo>
                      <a:pt x="-2589" y="711729"/>
                      <a:pt x="86840" y="692679"/>
                      <a:pt x="123882" y="669925"/>
                    </a:cubicBezTo>
                    <a:cubicBezTo>
                      <a:pt x="160924" y="647171"/>
                      <a:pt x="198494" y="622300"/>
                      <a:pt x="222307" y="574675"/>
                    </a:cubicBezTo>
                    <a:cubicBezTo>
                      <a:pt x="246119" y="527050"/>
                      <a:pt x="268344" y="394229"/>
                      <a:pt x="266757" y="384175"/>
                    </a:cubicBezTo>
                    <a:cubicBezTo>
                      <a:pt x="265170" y="374121"/>
                      <a:pt x="211194" y="538692"/>
                      <a:pt x="212782" y="514350"/>
                    </a:cubicBezTo>
                    <a:cubicBezTo>
                      <a:pt x="214369" y="490008"/>
                      <a:pt x="269403" y="267229"/>
                      <a:pt x="276282" y="238125"/>
                    </a:cubicBezTo>
                    <a:cubicBezTo>
                      <a:pt x="283161" y="209021"/>
                      <a:pt x="257232" y="372533"/>
                      <a:pt x="254057" y="339725"/>
                    </a:cubicBezTo>
                    <a:cubicBezTo>
                      <a:pt x="250882" y="306917"/>
                      <a:pt x="246649" y="529"/>
                      <a:pt x="24770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 1450">
                <a:extLst>
                  <a:ext uri="{FF2B5EF4-FFF2-40B4-BE49-F238E27FC236}">
                    <a16:creationId xmlns:a16="http://schemas.microsoft.com/office/drawing/2014/main" id="{42BF3C92-CA9C-3D9D-DFB8-D8BBD665638C}"/>
                  </a:ext>
                </a:extLst>
              </p:cNvPr>
              <p:cNvSpPr/>
              <p:nvPr/>
            </p:nvSpPr>
            <p:spPr>
              <a:xfrm>
                <a:off x="6781416" y="6419631"/>
                <a:ext cx="203301" cy="25993"/>
              </a:xfrm>
              <a:custGeom>
                <a:avLst/>
                <a:gdLst>
                  <a:gd name="connsiteX0" fmla="*/ 384 w 203301"/>
                  <a:gd name="connsiteY0" fmla="*/ 25619 h 25993"/>
                  <a:gd name="connsiteX1" fmla="*/ 200409 w 203301"/>
                  <a:gd name="connsiteY1" fmla="*/ 19269 h 25993"/>
                  <a:gd name="connsiteX2" fmla="*/ 121034 w 203301"/>
                  <a:gd name="connsiteY2" fmla="*/ 219 h 25993"/>
                  <a:gd name="connsiteX3" fmla="*/ 149609 w 203301"/>
                  <a:gd name="connsiteY3" fmla="*/ 9744 h 25993"/>
                  <a:gd name="connsiteX4" fmla="*/ 384 w 203301"/>
                  <a:gd name="connsiteY4" fmla="*/ 25619 h 2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301" h="25993">
                    <a:moveTo>
                      <a:pt x="384" y="25619"/>
                    </a:moveTo>
                    <a:cubicBezTo>
                      <a:pt x="8851" y="27206"/>
                      <a:pt x="180301" y="23502"/>
                      <a:pt x="200409" y="19269"/>
                    </a:cubicBezTo>
                    <a:cubicBezTo>
                      <a:pt x="220517" y="15036"/>
                      <a:pt x="129501" y="1806"/>
                      <a:pt x="121034" y="219"/>
                    </a:cubicBezTo>
                    <a:cubicBezTo>
                      <a:pt x="112567" y="-1368"/>
                      <a:pt x="173422" y="6040"/>
                      <a:pt x="149609" y="9744"/>
                    </a:cubicBezTo>
                    <a:cubicBezTo>
                      <a:pt x="125797" y="13448"/>
                      <a:pt x="-8083" y="24032"/>
                      <a:pt x="384" y="256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 1451">
                <a:extLst>
                  <a:ext uri="{FF2B5EF4-FFF2-40B4-BE49-F238E27FC236}">
                    <a16:creationId xmlns:a16="http://schemas.microsoft.com/office/drawing/2014/main" id="{DC2705BF-7166-0A42-E317-966A28E98D45}"/>
                  </a:ext>
                </a:extLst>
              </p:cNvPr>
              <p:cNvSpPr/>
              <p:nvPr/>
            </p:nvSpPr>
            <p:spPr>
              <a:xfrm>
                <a:off x="6756400" y="6429375"/>
                <a:ext cx="292175" cy="155697"/>
              </a:xfrm>
              <a:custGeom>
                <a:avLst/>
                <a:gdLst>
                  <a:gd name="connsiteX0" fmla="*/ 0 w 292175"/>
                  <a:gd name="connsiteY0" fmla="*/ 0 h 155697"/>
                  <a:gd name="connsiteX1" fmla="*/ 101600 w 292175"/>
                  <a:gd name="connsiteY1" fmla="*/ 123825 h 155697"/>
                  <a:gd name="connsiteX2" fmla="*/ 117475 w 292175"/>
                  <a:gd name="connsiteY2" fmla="*/ 136525 h 155697"/>
                  <a:gd name="connsiteX3" fmla="*/ 209550 w 292175"/>
                  <a:gd name="connsiteY3" fmla="*/ 139700 h 155697"/>
                  <a:gd name="connsiteX4" fmla="*/ 95250 w 292175"/>
                  <a:gd name="connsiteY4" fmla="*/ 155575 h 155697"/>
                  <a:gd name="connsiteX5" fmla="*/ 292100 w 292175"/>
                  <a:gd name="connsiteY5" fmla="*/ 130175 h 155697"/>
                  <a:gd name="connsiteX6" fmla="*/ 120650 w 292175"/>
                  <a:gd name="connsiteY6" fmla="*/ 139700 h 155697"/>
                  <a:gd name="connsiteX7" fmla="*/ 101600 w 292175"/>
                  <a:gd name="connsiteY7" fmla="*/ 123825 h 155697"/>
                  <a:gd name="connsiteX8" fmla="*/ 0 w 292175"/>
                  <a:gd name="connsiteY8" fmla="*/ 0 h 15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175" h="155697">
                    <a:moveTo>
                      <a:pt x="0" y="0"/>
                    </a:moveTo>
                    <a:lnTo>
                      <a:pt x="101600" y="123825"/>
                    </a:lnTo>
                    <a:cubicBezTo>
                      <a:pt x="121179" y="146579"/>
                      <a:pt x="99483" y="133879"/>
                      <a:pt x="117475" y="136525"/>
                    </a:cubicBezTo>
                    <a:cubicBezTo>
                      <a:pt x="135467" y="139171"/>
                      <a:pt x="213254" y="136525"/>
                      <a:pt x="209550" y="139700"/>
                    </a:cubicBezTo>
                    <a:cubicBezTo>
                      <a:pt x="205846" y="142875"/>
                      <a:pt x="81492" y="157162"/>
                      <a:pt x="95250" y="155575"/>
                    </a:cubicBezTo>
                    <a:cubicBezTo>
                      <a:pt x="109008" y="153988"/>
                      <a:pt x="287867" y="132821"/>
                      <a:pt x="292100" y="130175"/>
                    </a:cubicBezTo>
                    <a:cubicBezTo>
                      <a:pt x="296333" y="127529"/>
                      <a:pt x="120650" y="139700"/>
                      <a:pt x="120650" y="139700"/>
                    </a:cubicBezTo>
                    <a:cubicBezTo>
                      <a:pt x="88900" y="138642"/>
                      <a:pt x="119062" y="143933"/>
                      <a:pt x="101600" y="123825"/>
                    </a:cubicBezTo>
                    <a:cubicBezTo>
                      <a:pt x="84138" y="103717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 1452">
                <a:extLst>
                  <a:ext uri="{FF2B5EF4-FFF2-40B4-BE49-F238E27FC236}">
                    <a16:creationId xmlns:a16="http://schemas.microsoft.com/office/drawing/2014/main" id="{F4464479-9DC7-29C3-3066-663BCB716F9F}"/>
                  </a:ext>
                </a:extLst>
              </p:cNvPr>
              <p:cNvSpPr/>
              <p:nvPr/>
            </p:nvSpPr>
            <p:spPr>
              <a:xfrm>
                <a:off x="6794386" y="6435711"/>
                <a:ext cx="86817" cy="148112"/>
              </a:xfrm>
              <a:custGeom>
                <a:avLst/>
                <a:gdLst>
                  <a:gd name="connsiteX0" fmla="*/ 114 w 86817"/>
                  <a:gd name="connsiteY0" fmla="*/ 14 h 148112"/>
                  <a:gd name="connsiteX1" fmla="*/ 85839 w 86817"/>
                  <a:gd name="connsiteY1" fmla="*/ 146064 h 148112"/>
                  <a:gd name="connsiteX2" fmla="*/ 47739 w 86817"/>
                  <a:gd name="connsiteY2" fmla="*/ 88914 h 148112"/>
                  <a:gd name="connsiteX3" fmla="*/ 66789 w 86817"/>
                  <a:gd name="connsiteY3" fmla="*/ 136539 h 148112"/>
                  <a:gd name="connsiteX4" fmla="*/ 114 w 86817"/>
                  <a:gd name="connsiteY4" fmla="*/ 14 h 14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17" h="148112">
                    <a:moveTo>
                      <a:pt x="114" y="14"/>
                    </a:moveTo>
                    <a:cubicBezTo>
                      <a:pt x="3289" y="1601"/>
                      <a:pt x="77902" y="131247"/>
                      <a:pt x="85839" y="146064"/>
                    </a:cubicBezTo>
                    <a:cubicBezTo>
                      <a:pt x="93777" y="160881"/>
                      <a:pt x="50914" y="90501"/>
                      <a:pt x="47739" y="88914"/>
                    </a:cubicBezTo>
                    <a:cubicBezTo>
                      <a:pt x="44564" y="87327"/>
                      <a:pt x="72610" y="145535"/>
                      <a:pt x="66789" y="136539"/>
                    </a:cubicBezTo>
                    <a:cubicBezTo>
                      <a:pt x="60968" y="127543"/>
                      <a:pt x="-3061" y="-1573"/>
                      <a:pt x="114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 1453">
                <a:extLst>
                  <a:ext uri="{FF2B5EF4-FFF2-40B4-BE49-F238E27FC236}">
                    <a16:creationId xmlns:a16="http://schemas.microsoft.com/office/drawing/2014/main" id="{C650025B-4649-AE12-84A3-1BA316B1454B}"/>
                  </a:ext>
                </a:extLst>
              </p:cNvPr>
              <p:cNvSpPr/>
              <p:nvPr/>
            </p:nvSpPr>
            <p:spPr>
              <a:xfrm>
                <a:off x="6845299" y="6521450"/>
                <a:ext cx="200049" cy="38140"/>
              </a:xfrm>
              <a:custGeom>
                <a:avLst/>
                <a:gdLst>
                  <a:gd name="connsiteX0" fmla="*/ 1 w 200049"/>
                  <a:gd name="connsiteY0" fmla="*/ 38100 h 38140"/>
                  <a:gd name="connsiteX1" fmla="*/ 152401 w 200049"/>
                  <a:gd name="connsiteY1" fmla="*/ 19050 h 38140"/>
                  <a:gd name="connsiteX2" fmla="*/ 200026 w 200049"/>
                  <a:gd name="connsiteY2" fmla="*/ 12700 h 38140"/>
                  <a:gd name="connsiteX3" fmla="*/ 158751 w 200049"/>
                  <a:gd name="connsiteY3" fmla="*/ 0 h 38140"/>
                  <a:gd name="connsiteX4" fmla="*/ 155576 w 200049"/>
                  <a:gd name="connsiteY4" fmla="*/ 12700 h 38140"/>
                  <a:gd name="connsiteX5" fmla="*/ 1 w 200049"/>
                  <a:gd name="connsiteY5" fmla="*/ 38100 h 3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49" h="38140">
                    <a:moveTo>
                      <a:pt x="1" y="38100"/>
                    </a:moveTo>
                    <a:cubicBezTo>
                      <a:pt x="-528" y="39158"/>
                      <a:pt x="152401" y="19050"/>
                      <a:pt x="152401" y="19050"/>
                    </a:cubicBezTo>
                    <a:cubicBezTo>
                      <a:pt x="185739" y="14817"/>
                      <a:pt x="198968" y="15875"/>
                      <a:pt x="200026" y="12700"/>
                    </a:cubicBezTo>
                    <a:cubicBezTo>
                      <a:pt x="201084" y="9525"/>
                      <a:pt x="166159" y="0"/>
                      <a:pt x="158751" y="0"/>
                    </a:cubicBezTo>
                    <a:cubicBezTo>
                      <a:pt x="151343" y="0"/>
                      <a:pt x="183622" y="5821"/>
                      <a:pt x="155576" y="12700"/>
                    </a:cubicBezTo>
                    <a:cubicBezTo>
                      <a:pt x="127530" y="19579"/>
                      <a:pt x="530" y="37042"/>
                      <a:pt x="1" y="38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 1454">
                <a:extLst>
                  <a:ext uri="{FF2B5EF4-FFF2-40B4-BE49-F238E27FC236}">
                    <a16:creationId xmlns:a16="http://schemas.microsoft.com/office/drawing/2014/main" id="{70B7E474-CE92-DEC0-6237-3C9F41FF0420}"/>
                  </a:ext>
                </a:extLst>
              </p:cNvPr>
              <p:cNvSpPr/>
              <p:nvPr/>
            </p:nvSpPr>
            <p:spPr>
              <a:xfrm>
                <a:off x="6880167" y="6400791"/>
                <a:ext cx="149916" cy="171706"/>
              </a:xfrm>
              <a:custGeom>
                <a:avLst/>
                <a:gdLst>
                  <a:gd name="connsiteX0" fmla="*/ 58 w 149916"/>
                  <a:gd name="connsiteY0" fmla="*/ 9 h 171706"/>
                  <a:gd name="connsiteX1" fmla="*/ 111183 w 149916"/>
                  <a:gd name="connsiteY1" fmla="*/ 107959 h 171706"/>
                  <a:gd name="connsiteX2" fmla="*/ 149283 w 149916"/>
                  <a:gd name="connsiteY2" fmla="*/ 171459 h 171706"/>
                  <a:gd name="connsiteX3" fmla="*/ 85783 w 149916"/>
                  <a:gd name="connsiteY3" fmla="*/ 85734 h 171706"/>
                  <a:gd name="connsiteX4" fmla="*/ 95308 w 149916"/>
                  <a:gd name="connsiteY4" fmla="*/ 101609 h 171706"/>
                  <a:gd name="connsiteX5" fmla="*/ 58 w 149916"/>
                  <a:gd name="connsiteY5" fmla="*/ 9 h 17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916" h="171706">
                    <a:moveTo>
                      <a:pt x="58" y="9"/>
                    </a:moveTo>
                    <a:cubicBezTo>
                      <a:pt x="2704" y="1067"/>
                      <a:pt x="86312" y="79384"/>
                      <a:pt x="111183" y="107959"/>
                    </a:cubicBezTo>
                    <a:cubicBezTo>
                      <a:pt x="136054" y="136534"/>
                      <a:pt x="153516" y="175163"/>
                      <a:pt x="149283" y="171459"/>
                    </a:cubicBezTo>
                    <a:cubicBezTo>
                      <a:pt x="145050" y="167755"/>
                      <a:pt x="85783" y="85734"/>
                      <a:pt x="85783" y="85734"/>
                    </a:cubicBezTo>
                    <a:cubicBezTo>
                      <a:pt x="76787" y="74092"/>
                      <a:pt x="105891" y="112192"/>
                      <a:pt x="95308" y="101609"/>
                    </a:cubicBezTo>
                    <a:cubicBezTo>
                      <a:pt x="84725" y="91026"/>
                      <a:pt x="-2588" y="-1049"/>
                      <a:pt x="58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 1455">
                <a:extLst>
                  <a:ext uri="{FF2B5EF4-FFF2-40B4-BE49-F238E27FC236}">
                    <a16:creationId xmlns:a16="http://schemas.microsoft.com/office/drawing/2014/main" id="{0A8BAA9B-55ED-99D3-8237-FC32413A537C}"/>
                  </a:ext>
                </a:extLst>
              </p:cNvPr>
              <p:cNvSpPr/>
              <p:nvPr/>
            </p:nvSpPr>
            <p:spPr>
              <a:xfrm>
                <a:off x="7009189" y="6586029"/>
                <a:ext cx="135398" cy="419432"/>
              </a:xfrm>
              <a:custGeom>
                <a:avLst/>
                <a:gdLst>
                  <a:gd name="connsiteX0" fmla="*/ 1211 w 135398"/>
                  <a:gd name="connsiteY0" fmla="*/ 5271 h 419432"/>
                  <a:gd name="connsiteX1" fmla="*/ 134561 w 135398"/>
                  <a:gd name="connsiteY1" fmla="*/ 418021 h 419432"/>
                  <a:gd name="connsiteX2" fmla="*/ 58361 w 135398"/>
                  <a:gd name="connsiteY2" fmla="*/ 141796 h 419432"/>
                  <a:gd name="connsiteX3" fmla="*/ 67886 w 135398"/>
                  <a:gd name="connsiteY3" fmla="*/ 179896 h 419432"/>
                  <a:gd name="connsiteX4" fmla="*/ 1211 w 135398"/>
                  <a:gd name="connsiteY4" fmla="*/ 5271 h 4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98" h="419432">
                    <a:moveTo>
                      <a:pt x="1211" y="5271"/>
                    </a:moveTo>
                    <a:cubicBezTo>
                      <a:pt x="12324" y="44959"/>
                      <a:pt x="125036" y="395267"/>
                      <a:pt x="134561" y="418021"/>
                    </a:cubicBezTo>
                    <a:cubicBezTo>
                      <a:pt x="144086" y="440775"/>
                      <a:pt x="69474" y="181484"/>
                      <a:pt x="58361" y="141796"/>
                    </a:cubicBezTo>
                    <a:cubicBezTo>
                      <a:pt x="47249" y="102109"/>
                      <a:pt x="76882" y="197359"/>
                      <a:pt x="67886" y="179896"/>
                    </a:cubicBezTo>
                    <a:cubicBezTo>
                      <a:pt x="58890" y="162434"/>
                      <a:pt x="-9902" y="-34417"/>
                      <a:pt x="1211" y="5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 1456">
                <a:extLst>
                  <a:ext uri="{FF2B5EF4-FFF2-40B4-BE49-F238E27FC236}">
                    <a16:creationId xmlns:a16="http://schemas.microsoft.com/office/drawing/2014/main" id="{95C449FD-0328-D95D-EBE7-EE5A19B9A3EC}"/>
                  </a:ext>
                </a:extLst>
              </p:cNvPr>
              <p:cNvSpPr/>
              <p:nvPr/>
            </p:nvSpPr>
            <p:spPr>
              <a:xfrm>
                <a:off x="7005836" y="7022937"/>
                <a:ext cx="182234" cy="630377"/>
              </a:xfrm>
              <a:custGeom>
                <a:avLst/>
                <a:gdLst>
                  <a:gd name="connsiteX0" fmla="*/ 153789 w 182234"/>
                  <a:gd name="connsiteY0" fmla="*/ 163 h 630377"/>
                  <a:gd name="connsiteX1" fmla="*/ 160139 w 182234"/>
                  <a:gd name="connsiteY1" fmla="*/ 276388 h 630377"/>
                  <a:gd name="connsiteX2" fmla="*/ 160139 w 182234"/>
                  <a:gd name="connsiteY2" fmla="*/ 222413 h 630377"/>
                  <a:gd name="connsiteX3" fmla="*/ 122039 w 182234"/>
                  <a:gd name="connsiteY3" fmla="*/ 517688 h 630377"/>
                  <a:gd name="connsiteX4" fmla="*/ 128389 w 182234"/>
                  <a:gd name="connsiteY4" fmla="*/ 470063 h 630377"/>
                  <a:gd name="connsiteX5" fmla="*/ 112514 w 182234"/>
                  <a:gd name="connsiteY5" fmla="*/ 517688 h 630377"/>
                  <a:gd name="connsiteX6" fmla="*/ 1389 w 182234"/>
                  <a:gd name="connsiteY6" fmla="*/ 628813 h 630377"/>
                  <a:gd name="connsiteX7" fmla="*/ 58539 w 182234"/>
                  <a:gd name="connsiteY7" fmla="*/ 571663 h 630377"/>
                  <a:gd name="connsiteX8" fmla="*/ 179189 w 182234"/>
                  <a:gd name="connsiteY8" fmla="*/ 419263 h 630377"/>
                  <a:gd name="connsiteX9" fmla="*/ 147439 w 182234"/>
                  <a:gd name="connsiteY9" fmla="*/ 451013 h 630377"/>
                  <a:gd name="connsiteX10" fmla="*/ 163314 w 182234"/>
                  <a:gd name="connsiteY10" fmla="*/ 222413 h 630377"/>
                  <a:gd name="connsiteX11" fmla="*/ 147439 w 182234"/>
                  <a:gd name="connsiteY11" fmla="*/ 320838 h 630377"/>
                  <a:gd name="connsiteX12" fmla="*/ 153789 w 182234"/>
                  <a:gd name="connsiteY12" fmla="*/ 163 h 63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234" h="630377">
                    <a:moveTo>
                      <a:pt x="153789" y="163"/>
                    </a:moveTo>
                    <a:cubicBezTo>
                      <a:pt x="155906" y="-7245"/>
                      <a:pt x="159081" y="239346"/>
                      <a:pt x="160139" y="276388"/>
                    </a:cubicBezTo>
                    <a:cubicBezTo>
                      <a:pt x="161197" y="313430"/>
                      <a:pt x="166489" y="182196"/>
                      <a:pt x="160139" y="222413"/>
                    </a:cubicBezTo>
                    <a:cubicBezTo>
                      <a:pt x="153789" y="262630"/>
                      <a:pt x="127331" y="476413"/>
                      <a:pt x="122039" y="517688"/>
                    </a:cubicBezTo>
                    <a:cubicBezTo>
                      <a:pt x="116747" y="558963"/>
                      <a:pt x="129976" y="470063"/>
                      <a:pt x="128389" y="470063"/>
                    </a:cubicBezTo>
                    <a:cubicBezTo>
                      <a:pt x="126802" y="470063"/>
                      <a:pt x="133681" y="491230"/>
                      <a:pt x="112514" y="517688"/>
                    </a:cubicBezTo>
                    <a:cubicBezTo>
                      <a:pt x="91347" y="544146"/>
                      <a:pt x="1389" y="628813"/>
                      <a:pt x="1389" y="628813"/>
                    </a:cubicBezTo>
                    <a:cubicBezTo>
                      <a:pt x="-7607" y="637809"/>
                      <a:pt x="28906" y="606588"/>
                      <a:pt x="58539" y="571663"/>
                    </a:cubicBezTo>
                    <a:cubicBezTo>
                      <a:pt x="88172" y="536738"/>
                      <a:pt x="164372" y="439371"/>
                      <a:pt x="179189" y="419263"/>
                    </a:cubicBezTo>
                    <a:cubicBezTo>
                      <a:pt x="194006" y="399155"/>
                      <a:pt x="150085" y="483821"/>
                      <a:pt x="147439" y="451013"/>
                    </a:cubicBezTo>
                    <a:cubicBezTo>
                      <a:pt x="144793" y="418205"/>
                      <a:pt x="163314" y="244109"/>
                      <a:pt x="163314" y="222413"/>
                    </a:cubicBezTo>
                    <a:cubicBezTo>
                      <a:pt x="163314" y="200717"/>
                      <a:pt x="145322" y="351530"/>
                      <a:pt x="147439" y="320838"/>
                    </a:cubicBezTo>
                    <a:cubicBezTo>
                      <a:pt x="149556" y="290146"/>
                      <a:pt x="151672" y="7571"/>
                      <a:pt x="153789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 1457">
                <a:extLst>
                  <a:ext uri="{FF2B5EF4-FFF2-40B4-BE49-F238E27FC236}">
                    <a16:creationId xmlns:a16="http://schemas.microsoft.com/office/drawing/2014/main" id="{1AD835B5-9465-C225-DFAC-38FA749CB0C5}"/>
                  </a:ext>
                </a:extLst>
              </p:cNvPr>
              <p:cNvSpPr/>
              <p:nvPr/>
            </p:nvSpPr>
            <p:spPr>
              <a:xfrm>
                <a:off x="6802325" y="7520453"/>
                <a:ext cx="365981" cy="169482"/>
              </a:xfrm>
              <a:custGeom>
                <a:avLst/>
                <a:gdLst>
                  <a:gd name="connsiteX0" fmla="*/ 1700 w 365981"/>
                  <a:gd name="connsiteY0" fmla="*/ 156697 h 169482"/>
                  <a:gd name="connsiteX1" fmla="*/ 268400 w 365981"/>
                  <a:gd name="connsiteY1" fmla="*/ 70972 h 169482"/>
                  <a:gd name="connsiteX2" fmla="*/ 173150 w 365981"/>
                  <a:gd name="connsiteY2" fmla="*/ 121772 h 169482"/>
                  <a:gd name="connsiteX3" fmla="*/ 363650 w 365981"/>
                  <a:gd name="connsiteY3" fmla="*/ 1122 h 169482"/>
                  <a:gd name="connsiteX4" fmla="*/ 284275 w 365981"/>
                  <a:gd name="connsiteY4" fmla="*/ 58272 h 169482"/>
                  <a:gd name="connsiteX5" fmla="*/ 125525 w 365981"/>
                  <a:gd name="connsiteY5" fmla="*/ 169397 h 169482"/>
                  <a:gd name="connsiteX6" fmla="*/ 281100 w 365981"/>
                  <a:gd name="connsiteY6" fmla="*/ 39222 h 169482"/>
                  <a:gd name="connsiteX7" fmla="*/ 223950 w 365981"/>
                  <a:gd name="connsiteY7" fmla="*/ 58272 h 169482"/>
                  <a:gd name="connsiteX8" fmla="*/ 157275 w 365981"/>
                  <a:gd name="connsiteY8" fmla="*/ 96372 h 169482"/>
                  <a:gd name="connsiteX9" fmla="*/ 1700 w 365981"/>
                  <a:gd name="connsiteY9" fmla="*/ 156697 h 16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981" h="169482">
                    <a:moveTo>
                      <a:pt x="1700" y="156697"/>
                    </a:moveTo>
                    <a:cubicBezTo>
                      <a:pt x="20221" y="152464"/>
                      <a:pt x="239825" y="76793"/>
                      <a:pt x="268400" y="70972"/>
                    </a:cubicBezTo>
                    <a:cubicBezTo>
                      <a:pt x="296975" y="65151"/>
                      <a:pt x="157275" y="133414"/>
                      <a:pt x="173150" y="121772"/>
                    </a:cubicBezTo>
                    <a:cubicBezTo>
                      <a:pt x="189025" y="110130"/>
                      <a:pt x="345129" y="11705"/>
                      <a:pt x="363650" y="1122"/>
                    </a:cubicBezTo>
                    <a:cubicBezTo>
                      <a:pt x="382171" y="-9461"/>
                      <a:pt x="284275" y="58272"/>
                      <a:pt x="284275" y="58272"/>
                    </a:cubicBezTo>
                    <a:cubicBezTo>
                      <a:pt x="244588" y="86318"/>
                      <a:pt x="126054" y="172572"/>
                      <a:pt x="125525" y="169397"/>
                    </a:cubicBezTo>
                    <a:cubicBezTo>
                      <a:pt x="124996" y="166222"/>
                      <a:pt x="264696" y="57743"/>
                      <a:pt x="281100" y="39222"/>
                    </a:cubicBezTo>
                    <a:cubicBezTo>
                      <a:pt x="297504" y="20701"/>
                      <a:pt x="244587" y="48747"/>
                      <a:pt x="223950" y="58272"/>
                    </a:cubicBezTo>
                    <a:cubicBezTo>
                      <a:pt x="203313" y="67797"/>
                      <a:pt x="193258" y="78910"/>
                      <a:pt x="157275" y="96372"/>
                    </a:cubicBezTo>
                    <a:cubicBezTo>
                      <a:pt x="121292" y="113834"/>
                      <a:pt x="-16821" y="160930"/>
                      <a:pt x="1700" y="156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 1458">
                <a:extLst>
                  <a:ext uri="{FF2B5EF4-FFF2-40B4-BE49-F238E27FC236}">
                    <a16:creationId xmlns:a16="http://schemas.microsoft.com/office/drawing/2014/main" id="{F4C330DC-5A5C-2366-FE5E-ECB14ABE318C}"/>
                  </a:ext>
                </a:extLst>
              </p:cNvPr>
              <p:cNvSpPr/>
              <p:nvPr/>
            </p:nvSpPr>
            <p:spPr>
              <a:xfrm>
                <a:off x="6695762" y="6432090"/>
                <a:ext cx="305159" cy="1235822"/>
              </a:xfrm>
              <a:custGeom>
                <a:avLst/>
                <a:gdLst>
                  <a:gd name="connsiteX0" fmla="*/ 313 w 305159"/>
                  <a:gd name="connsiteY0" fmla="*/ 460 h 1235822"/>
                  <a:gd name="connsiteX1" fmla="*/ 101913 w 305159"/>
                  <a:gd name="connsiteY1" fmla="*/ 171910 h 1235822"/>
                  <a:gd name="connsiteX2" fmla="*/ 95563 w 305159"/>
                  <a:gd name="connsiteY2" fmla="*/ 143335 h 1235822"/>
                  <a:gd name="connsiteX3" fmla="*/ 162238 w 305159"/>
                  <a:gd name="connsiteY3" fmla="*/ 238585 h 1235822"/>
                  <a:gd name="connsiteX4" fmla="*/ 152713 w 305159"/>
                  <a:gd name="connsiteY4" fmla="*/ 219535 h 1235822"/>
                  <a:gd name="connsiteX5" fmla="*/ 238438 w 305159"/>
                  <a:gd name="connsiteY5" fmla="*/ 371935 h 1235822"/>
                  <a:gd name="connsiteX6" fmla="*/ 232088 w 305159"/>
                  <a:gd name="connsiteY6" fmla="*/ 346535 h 1235822"/>
                  <a:gd name="connsiteX7" fmla="*/ 289238 w 305159"/>
                  <a:gd name="connsiteY7" fmla="*/ 559260 h 1235822"/>
                  <a:gd name="connsiteX8" fmla="*/ 286063 w 305159"/>
                  <a:gd name="connsiteY8" fmla="*/ 527510 h 1235822"/>
                  <a:gd name="connsiteX9" fmla="*/ 305113 w 305159"/>
                  <a:gd name="connsiteY9" fmla="*/ 775160 h 1235822"/>
                  <a:gd name="connsiteX10" fmla="*/ 279713 w 305159"/>
                  <a:gd name="connsiteY10" fmla="*/ 978360 h 1235822"/>
                  <a:gd name="connsiteX11" fmla="*/ 260663 w 305159"/>
                  <a:gd name="connsiteY11" fmla="*/ 1092660 h 1235822"/>
                  <a:gd name="connsiteX12" fmla="*/ 181288 w 305159"/>
                  <a:gd name="connsiteY12" fmla="*/ 1235535 h 1235822"/>
                  <a:gd name="connsiteX13" fmla="*/ 267013 w 305159"/>
                  <a:gd name="connsiteY13" fmla="*/ 1121235 h 1235822"/>
                  <a:gd name="connsiteX14" fmla="*/ 257488 w 305159"/>
                  <a:gd name="connsiteY14" fmla="*/ 851360 h 1235822"/>
                  <a:gd name="connsiteX15" fmla="*/ 282888 w 305159"/>
                  <a:gd name="connsiteY15" fmla="*/ 867235 h 1235822"/>
                  <a:gd name="connsiteX16" fmla="*/ 289238 w 305159"/>
                  <a:gd name="connsiteY16" fmla="*/ 689435 h 1235822"/>
                  <a:gd name="connsiteX17" fmla="*/ 174938 w 305159"/>
                  <a:gd name="connsiteY17" fmla="*/ 251285 h 1235822"/>
                  <a:gd name="connsiteX18" fmla="*/ 98738 w 305159"/>
                  <a:gd name="connsiteY18" fmla="*/ 190960 h 1235822"/>
                  <a:gd name="connsiteX19" fmla="*/ 140013 w 305159"/>
                  <a:gd name="connsiteY19" fmla="*/ 232235 h 1235822"/>
                  <a:gd name="connsiteX20" fmla="*/ 313 w 305159"/>
                  <a:gd name="connsiteY20" fmla="*/ 460 h 123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159" h="1235822">
                    <a:moveTo>
                      <a:pt x="313" y="460"/>
                    </a:moveTo>
                    <a:cubicBezTo>
                      <a:pt x="-6037" y="-9594"/>
                      <a:pt x="86038" y="148098"/>
                      <a:pt x="101913" y="171910"/>
                    </a:cubicBezTo>
                    <a:cubicBezTo>
                      <a:pt x="117788" y="195723"/>
                      <a:pt x="85509" y="132223"/>
                      <a:pt x="95563" y="143335"/>
                    </a:cubicBezTo>
                    <a:cubicBezTo>
                      <a:pt x="105617" y="154447"/>
                      <a:pt x="162238" y="238585"/>
                      <a:pt x="162238" y="238585"/>
                    </a:cubicBezTo>
                    <a:cubicBezTo>
                      <a:pt x="171763" y="251285"/>
                      <a:pt x="140013" y="197310"/>
                      <a:pt x="152713" y="219535"/>
                    </a:cubicBezTo>
                    <a:cubicBezTo>
                      <a:pt x="165413" y="241760"/>
                      <a:pt x="225209" y="350768"/>
                      <a:pt x="238438" y="371935"/>
                    </a:cubicBezTo>
                    <a:cubicBezTo>
                      <a:pt x="251667" y="393102"/>
                      <a:pt x="223621" y="315314"/>
                      <a:pt x="232088" y="346535"/>
                    </a:cubicBezTo>
                    <a:cubicBezTo>
                      <a:pt x="240555" y="377756"/>
                      <a:pt x="280242" y="529098"/>
                      <a:pt x="289238" y="559260"/>
                    </a:cubicBezTo>
                    <a:cubicBezTo>
                      <a:pt x="298234" y="589423"/>
                      <a:pt x="283417" y="491527"/>
                      <a:pt x="286063" y="527510"/>
                    </a:cubicBezTo>
                    <a:cubicBezTo>
                      <a:pt x="288709" y="563493"/>
                      <a:pt x="306171" y="700018"/>
                      <a:pt x="305113" y="775160"/>
                    </a:cubicBezTo>
                    <a:cubicBezTo>
                      <a:pt x="304055" y="850302"/>
                      <a:pt x="287121" y="925443"/>
                      <a:pt x="279713" y="978360"/>
                    </a:cubicBezTo>
                    <a:cubicBezTo>
                      <a:pt x="272305" y="1031277"/>
                      <a:pt x="277067" y="1049798"/>
                      <a:pt x="260663" y="1092660"/>
                    </a:cubicBezTo>
                    <a:cubicBezTo>
                      <a:pt x="244259" y="1135523"/>
                      <a:pt x="180230" y="1230773"/>
                      <a:pt x="181288" y="1235535"/>
                    </a:cubicBezTo>
                    <a:cubicBezTo>
                      <a:pt x="182346" y="1240297"/>
                      <a:pt x="254313" y="1185264"/>
                      <a:pt x="267013" y="1121235"/>
                    </a:cubicBezTo>
                    <a:cubicBezTo>
                      <a:pt x="279713" y="1057206"/>
                      <a:pt x="254842" y="893693"/>
                      <a:pt x="257488" y="851360"/>
                    </a:cubicBezTo>
                    <a:cubicBezTo>
                      <a:pt x="260134" y="809027"/>
                      <a:pt x="277596" y="894223"/>
                      <a:pt x="282888" y="867235"/>
                    </a:cubicBezTo>
                    <a:cubicBezTo>
                      <a:pt x="288180" y="840248"/>
                      <a:pt x="307230" y="792093"/>
                      <a:pt x="289238" y="689435"/>
                    </a:cubicBezTo>
                    <a:cubicBezTo>
                      <a:pt x="271246" y="586777"/>
                      <a:pt x="206688" y="334364"/>
                      <a:pt x="174938" y="251285"/>
                    </a:cubicBezTo>
                    <a:cubicBezTo>
                      <a:pt x="143188" y="168206"/>
                      <a:pt x="104559" y="194135"/>
                      <a:pt x="98738" y="190960"/>
                    </a:cubicBezTo>
                    <a:cubicBezTo>
                      <a:pt x="92917" y="187785"/>
                      <a:pt x="152184" y="261868"/>
                      <a:pt x="140013" y="232235"/>
                    </a:cubicBezTo>
                    <a:cubicBezTo>
                      <a:pt x="127842" y="202602"/>
                      <a:pt x="6663" y="10514"/>
                      <a:pt x="313" y="4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 1459">
                <a:extLst>
                  <a:ext uri="{FF2B5EF4-FFF2-40B4-BE49-F238E27FC236}">
                    <a16:creationId xmlns:a16="http://schemas.microsoft.com/office/drawing/2014/main" id="{BCC04CC6-644A-7321-07FC-25D2924CBE8E}"/>
                  </a:ext>
                </a:extLst>
              </p:cNvPr>
              <p:cNvSpPr/>
              <p:nvPr/>
            </p:nvSpPr>
            <p:spPr>
              <a:xfrm>
                <a:off x="6822541" y="6572382"/>
                <a:ext cx="119704" cy="435536"/>
              </a:xfrm>
              <a:custGeom>
                <a:avLst/>
                <a:gdLst>
                  <a:gd name="connsiteX0" fmla="*/ 534 w 119704"/>
                  <a:gd name="connsiteY0" fmla="*/ 3043 h 435536"/>
                  <a:gd name="connsiteX1" fmla="*/ 118009 w 119704"/>
                  <a:gd name="connsiteY1" fmla="*/ 431668 h 435536"/>
                  <a:gd name="connsiteX2" fmla="*/ 70384 w 119704"/>
                  <a:gd name="connsiteY2" fmla="*/ 215768 h 435536"/>
                  <a:gd name="connsiteX3" fmla="*/ 73559 w 119704"/>
                  <a:gd name="connsiteY3" fmla="*/ 237993 h 435536"/>
                  <a:gd name="connsiteX4" fmla="*/ 534 w 119704"/>
                  <a:gd name="connsiteY4" fmla="*/ 3043 h 43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04" h="435536">
                    <a:moveTo>
                      <a:pt x="534" y="3043"/>
                    </a:moveTo>
                    <a:cubicBezTo>
                      <a:pt x="7942" y="35322"/>
                      <a:pt x="106367" y="396214"/>
                      <a:pt x="118009" y="431668"/>
                    </a:cubicBezTo>
                    <a:cubicBezTo>
                      <a:pt x="129651" y="467122"/>
                      <a:pt x="77792" y="248047"/>
                      <a:pt x="70384" y="215768"/>
                    </a:cubicBezTo>
                    <a:cubicBezTo>
                      <a:pt x="62976" y="183489"/>
                      <a:pt x="82026" y="270801"/>
                      <a:pt x="73559" y="237993"/>
                    </a:cubicBezTo>
                    <a:cubicBezTo>
                      <a:pt x="65092" y="205185"/>
                      <a:pt x="-6874" y="-29236"/>
                      <a:pt x="534" y="30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 1460">
                <a:extLst>
                  <a:ext uri="{FF2B5EF4-FFF2-40B4-BE49-F238E27FC236}">
                    <a16:creationId xmlns:a16="http://schemas.microsoft.com/office/drawing/2014/main" id="{ECFDEE32-63CB-DB6D-3B45-851D2018097F}"/>
                  </a:ext>
                </a:extLst>
              </p:cNvPr>
              <p:cNvSpPr/>
              <p:nvPr/>
            </p:nvSpPr>
            <p:spPr>
              <a:xfrm>
                <a:off x="6922509" y="6886776"/>
                <a:ext cx="47116" cy="446084"/>
              </a:xfrm>
              <a:custGeom>
                <a:avLst/>
                <a:gdLst>
                  <a:gd name="connsiteX0" fmla="*/ 30741 w 47116"/>
                  <a:gd name="connsiteY0" fmla="*/ 6149 h 446084"/>
                  <a:gd name="connsiteX1" fmla="*/ 33916 w 47116"/>
                  <a:gd name="connsiteY1" fmla="*/ 336349 h 446084"/>
                  <a:gd name="connsiteX2" fmla="*/ 46616 w 47116"/>
                  <a:gd name="connsiteY2" fmla="*/ 444299 h 446084"/>
                  <a:gd name="connsiteX3" fmla="*/ 40266 w 47116"/>
                  <a:gd name="connsiteY3" fmla="*/ 377624 h 446084"/>
                  <a:gd name="connsiteX4" fmla="*/ 2166 w 47116"/>
                  <a:gd name="connsiteY4" fmla="*/ 69649 h 446084"/>
                  <a:gd name="connsiteX5" fmla="*/ 8516 w 47116"/>
                  <a:gd name="connsiteY5" fmla="*/ 117274 h 446084"/>
                  <a:gd name="connsiteX6" fmla="*/ 30741 w 47116"/>
                  <a:gd name="connsiteY6" fmla="*/ 6149 h 44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16" h="446084">
                    <a:moveTo>
                      <a:pt x="30741" y="6149"/>
                    </a:moveTo>
                    <a:cubicBezTo>
                      <a:pt x="34974" y="42662"/>
                      <a:pt x="31270" y="263324"/>
                      <a:pt x="33916" y="336349"/>
                    </a:cubicBezTo>
                    <a:cubicBezTo>
                      <a:pt x="36562" y="409374"/>
                      <a:pt x="45558" y="437420"/>
                      <a:pt x="46616" y="444299"/>
                    </a:cubicBezTo>
                    <a:cubicBezTo>
                      <a:pt x="47674" y="451178"/>
                      <a:pt x="47674" y="440065"/>
                      <a:pt x="40266" y="377624"/>
                    </a:cubicBezTo>
                    <a:cubicBezTo>
                      <a:pt x="32858" y="315183"/>
                      <a:pt x="7458" y="113041"/>
                      <a:pt x="2166" y="69649"/>
                    </a:cubicBezTo>
                    <a:cubicBezTo>
                      <a:pt x="-3126" y="26257"/>
                      <a:pt x="2166" y="127328"/>
                      <a:pt x="8516" y="117274"/>
                    </a:cubicBezTo>
                    <a:cubicBezTo>
                      <a:pt x="14866" y="107220"/>
                      <a:pt x="26508" y="-30364"/>
                      <a:pt x="30741" y="61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 1461">
                <a:extLst>
                  <a:ext uri="{FF2B5EF4-FFF2-40B4-BE49-F238E27FC236}">
                    <a16:creationId xmlns:a16="http://schemas.microsoft.com/office/drawing/2014/main" id="{CDE76E5A-2673-BADD-2247-6B95631C5D2F}"/>
                  </a:ext>
                </a:extLst>
              </p:cNvPr>
              <p:cNvSpPr/>
              <p:nvPr/>
            </p:nvSpPr>
            <p:spPr>
              <a:xfrm>
                <a:off x="6718040" y="6914472"/>
                <a:ext cx="241560" cy="728110"/>
              </a:xfrm>
              <a:custGeom>
                <a:avLst/>
                <a:gdLst>
                  <a:gd name="connsiteX0" fmla="*/ 241560 w 241560"/>
                  <a:gd name="connsiteY0" fmla="*/ 678 h 728110"/>
                  <a:gd name="connsiteX1" fmla="*/ 193935 w 241560"/>
                  <a:gd name="connsiteY1" fmla="*/ 311828 h 728110"/>
                  <a:gd name="connsiteX2" fmla="*/ 209810 w 241560"/>
                  <a:gd name="connsiteY2" fmla="*/ 270553 h 728110"/>
                  <a:gd name="connsiteX3" fmla="*/ 206635 w 241560"/>
                  <a:gd name="connsiteY3" fmla="*/ 435653 h 728110"/>
                  <a:gd name="connsiteX4" fmla="*/ 212985 w 241560"/>
                  <a:gd name="connsiteY4" fmla="*/ 365803 h 728110"/>
                  <a:gd name="connsiteX5" fmla="*/ 171710 w 241560"/>
                  <a:gd name="connsiteY5" fmla="*/ 594403 h 728110"/>
                  <a:gd name="connsiteX6" fmla="*/ 168535 w 241560"/>
                  <a:gd name="connsiteY6" fmla="*/ 654728 h 728110"/>
                  <a:gd name="connsiteX7" fmla="*/ 181235 w 241560"/>
                  <a:gd name="connsiteY7" fmla="*/ 619803 h 728110"/>
                  <a:gd name="connsiteX8" fmla="*/ 162185 w 241560"/>
                  <a:gd name="connsiteY8" fmla="*/ 689653 h 728110"/>
                  <a:gd name="connsiteX9" fmla="*/ 98685 w 241560"/>
                  <a:gd name="connsiteY9" fmla="*/ 721403 h 728110"/>
                  <a:gd name="connsiteX10" fmla="*/ 260 w 241560"/>
                  <a:gd name="connsiteY10" fmla="*/ 727753 h 728110"/>
                  <a:gd name="connsiteX11" fmla="*/ 130435 w 241560"/>
                  <a:gd name="connsiteY11" fmla="*/ 715053 h 728110"/>
                  <a:gd name="connsiteX12" fmla="*/ 174885 w 241560"/>
                  <a:gd name="connsiteY12" fmla="*/ 680128 h 728110"/>
                  <a:gd name="connsiteX13" fmla="*/ 193935 w 241560"/>
                  <a:gd name="connsiteY13" fmla="*/ 562653 h 728110"/>
                  <a:gd name="connsiteX14" fmla="*/ 190760 w 241560"/>
                  <a:gd name="connsiteY14" fmla="*/ 610278 h 728110"/>
                  <a:gd name="connsiteX15" fmla="*/ 228860 w 241560"/>
                  <a:gd name="connsiteY15" fmla="*/ 276903 h 728110"/>
                  <a:gd name="connsiteX16" fmla="*/ 209810 w 241560"/>
                  <a:gd name="connsiteY16" fmla="*/ 349928 h 728110"/>
                  <a:gd name="connsiteX17" fmla="*/ 222510 w 241560"/>
                  <a:gd name="connsiteY17" fmla="*/ 235628 h 728110"/>
                  <a:gd name="connsiteX18" fmla="*/ 190760 w 241560"/>
                  <a:gd name="connsiteY18" fmla="*/ 311828 h 728110"/>
                  <a:gd name="connsiteX19" fmla="*/ 203460 w 241560"/>
                  <a:gd name="connsiteY19" fmla="*/ 178478 h 728110"/>
                  <a:gd name="connsiteX20" fmla="*/ 193935 w 241560"/>
                  <a:gd name="connsiteY20" fmla="*/ 226103 h 728110"/>
                  <a:gd name="connsiteX21" fmla="*/ 241560 w 241560"/>
                  <a:gd name="connsiteY21" fmla="*/ 678 h 7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1560" h="728110">
                    <a:moveTo>
                      <a:pt x="241560" y="678"/>
                    </a:moveTo>
                    <a:cubicBezTo>
                      <a:pt x="241560" y="14965"/>
                      <a:pt x="199227" y="266849"/>
                      <a:pt x="193935" y="311828"/>
                    </a:cubicBezTo>
                    <a:cubicBezTo>
                      <a:pt x="188643" y="356807"/>
                      <a:pt x="207693" y="249916"/>
                      <a:pt x="209810" y="270553"/>
                    </a:cubicBezTo>
                    <a:cubicBezTo>
                      <a:pt x="211927" y="291190"/>
                      <a:pt x="206106" y="419778"/>
                      <a:pt x="206635" y="435653"/>
                    </a:cubicBezTo>
                    <a:cubicBezTo>
                      <a:pt x="207164" y="451528"/>
                      <a:pt x="218806" y="339345"/>
                      <a:pt x="212985" y="365803"/>
                    </a:cubicBezTo>
                    <a:cubicBezTo>
                      <a:pt x="207164" y="392261"/>
                      <a:pt x="179118" y="546249"/>
                      <a:pt x="171710" y="594403"/>
                    </a:cubicBezTo>
                    <a:cubicBezTo>
                      <a:pt x="164302" y="642557"/>
                      <a:pt x="166948" y="650495"/>
                      <a:pt x="168535" y="654728"/>
                    </a:cubicBezTo>
                    <a:cubicBezTo>
                      <a:pt x="170122" y="658961"/>
                      <a:pt x="182293" y="613982"/>
                      <a:pt x="181235" y="619803"/>
                    </a:cubicBezTo>
                    <a:cubicBezTo>
                      <a:pt x="180177" y="625624"/>
                      <a:pt x="175943" y="672720"/>
                      <a:pt x="162185" y="689653"/>
                    </a:cubicBezTo>
                    <a:cubicBezTo>
                      <a:pt x="148427" y="706586"/>
                      <a:pt x="125672" y="715053"/>
                      <a:pt x="98685" y="721403"/>
                    </a:cubicBezTo>
                    <a:cubicBezTo>
                      <a:pt x="71698" y="727753"/>
                      <a:pt x="-5031" y="728811"/>
                      <a:pt x="260" y="727753"/>
                    </a:cubicBezTo>
                    <a:cubicBezTo>
                      <a:pt x="5551" y="726695"/>
                      <a:pt x="101331" y="722990"/>
                      <a:pt x="130435" y="715053"/>
                    </a:cubicBezTo>
                    <a:cubicBezTo>
                      <a:pt x="159539" y="707116"/>
                      <a:pt x="164302" y="705528"/>
                      <a:pt x="174885" y="680128"/>
                    </a:cubicBezTo>
                    <a:cubicBezTo>
                      <a:pt x="185468" y="654728"/>
                      <a:pt x="191289" y="574295"/>
                      <a:pt x="193935" y="562653"/>
                    </a:cubicBezTo>
                    <a:cubicBezTo>
                      <a:pt x="196581" y="551011"/>
                      <a:pt x="184939" y="657903"/>
                      <a:pt x="190760" y="610278"/>
                    </a:cubicBezTo>
                    <a:cubicBezTo>
                      <a:pt x="196581" y="562653"/>
                      <a:pt x="225685" y="320295"/>
                      <a:pt x="228860" y="276903"/>
                    </a:cubicBezTo>
                    <a:cubicBezTo>
                      <a:pt x="232035" y="233511"/>
                      <a:pt x="210868" y="356807"/>
                      <a:pt x="209810" y="349928"/>
                    </a:cubicBezTo>
                    <a:cubicBezTo>
                      <a:pt x="208752" y="343049"/>
                      <a:pt x="225685" y="241978"/>
                      <a:pt x="222510" y="235628"/>
                    </a:cubicBezTo>
                    <a:cubicBezTo>
                      <a:pt x="219335" y="229278"/>
                      <a:pt x="193935" y="321353"/>
                      <a:pt x="190760" y="311828"/>
                    </a:cubicBezTo>
                    <a:cubicBezTo>
                      <a:pt x="187585" y="302303"/>
                      <a:pt x="202931" y="192766"/>
                      <a:pt x="203460" y="178478"/>
                    </a:cubicBezTo>
                    <a:cubicBezTo>
                      <a:pt x="203989" y="164191"/>
                      <a:pt x="185468" y="249915"/>
                      <a:pt x="193935" y="226103"/>
                    </a:cubicBezTo>
                    <a:cubicBezTo>
                      <a:pt x="202402" y="202291"/>
                      <a:pt x="241560" y="-13609"/>
                      <a:pt x="241560" y="6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 1462">
                <a:extLst>
                  <a:ext uri="{FF2B5EF4-FFF2-40B4-BE49-F238E27FC236}">
                    <a16:creationId xmlns:a16="http://schemas.microsoft.com/office/drawing/2014/main" id="{B9C28EA8-1E57-FF47-F905-48B2E433FD6A}"/>
                  </a:ext>
                </a:extLst>
              </p:cNvPr>
              <p:cNvSpPr/>
              <p:nvPr/>
            </p:nvSpPr>
            <p:spPr>
              <a:xfrm>
                <a:off x="6635517" y="6438447"/>
                <a:ext cx="286980" cy="620222"/>
              </a:xfrm>
              <a:custGeom>
                <a:avLst/>
                <a:gdLst>
                  <a:gd name="connsiteX0" fmla="*/ 233 w 286980"/>
                  <a:gd name="connsiteY0" fmla="*/ 453 h 620222"/>
                  <a:gd name="connsiteX1" fmla="*/ 139933 w 286980"/>
                  <a:gd name="connsiteY1" fmla="*/ 194128 h 620222"/>
                  <a:gd name="connsiteX2" fmla="*/ 127233 w 286980"/>
                  <a:gd name="connsiteY2" fmla="*/ 159203 h 620222"/>
                  <a:gd name="connsiteX3" fmla="*/ 200258 w 286980"/>
                  <a:gd name="connsiteY3" fmla="*/ 308428 h 620222"/>
                  <a:gd name="connsiteX4" fmla="*/ 178033 w 286980"/>
                  <a:gd name="connsiteY4" fmla="*/ 260803 h 620222"/>
                  <a:gd name="connsiteX5" fmla="*/ 228833 w 286980"/>
                  <a:gd name="connsiteY5" fmla="*/ 387803 h 620222"/>
                  <a:gd name="connsiteX6" fmla="*/ 209783 w 286980"/>
                  <a:gd name="connsiteY6" fmla="*/ 311603 h 620222"/>
                  <a:gd name="connsiteX7" fmla="*/ 282808 w 286980"/>
                  <a:gd name="connsiteY7" fmla="*/ 610053 h 620222"/>
                  <a:gd name="connsiteX8" fmla="*/ 266933 w 286980"/>
                  <a:gd name="connsiteY8" fmla="*/ 514803 h 620222"/>
                  <a:gd name="connsiteX9" fmla="*/ 174858 w 286980"/>
                  <a:gd name="connsiteY9" fmla="*/ 168728 h 620222"/>
                  <a:gd name="connsiteX10" fmla="*/ 219308 w 286980"/>
                  <a:gd name="connsiteY10" fmla="*/ 378278 h 620222"/>
                  <a:gd name="connsiteX11" fmla="*/ 155808 w 286980"/>
                  <a:gd name="connsiteY11" fmla="*/ 232228 h 620222"/>
                  <a:gd name="connsiteX12" fmla="*/ 133583 w 286980"/>
                  <a:gd name="connsiteY12" fmla="*/ 162378 h 620222"/>
                  <a:gd name="connsiteX13" fmla="*/ 178033 w 286980"/>
                  <a:gd name="connsiteY13" fmla="*/ 257628 h 620222"/>
                  <a:gd name="connsiteX14" fmla="*/ 233 w 286980"/>
                  <a:gd name="connsiteY14" fmla="*/ 453 h 6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980" h="620222">
                    <a:moveTo>
                      <a:pt x="233" y="453"/>
                    </a:moveTo>
                    <a:cubicBezTo>
                      <a:pt x="-6117" y="-10130"/>
                      <a:pt x="118766" y="167670"/>
                      <a:pt x="139933" y="194128"/>
                    </a:cubicBezTo>
                    <a:cubicBezTo>
                      <a:pt x="161100" y="220586"/>
                      <a:pt x="117179" y="140153"/>
                      <a:pt x="127233" y="159203"/>
                    </a:cubicBezTo>
                    <a:cubicBezTo>
                      <a:pt x="137287" y="178253"/>
                      <a:pt x="191791" y="291495"/>
                      <a:pt x="200258" y="308428"/>
                    </a:cubicBezTo>
                    <a:cubicBezTo>
                      <a:pt x="208725" y="325361"/>
                      <a:pt x="173271" y="247574"/>
                      <a:pt x="178033" y="260803"/>
                    </a:cubicBezTo>
                    <a:cubicBezTo>
                      <a:pt x="182795" y="274032"/>
                      <a:pt x="223541" y="379336"/>
                      <a:pt x="228833" y="387803"/>
                    </a:cubicBezTo>
                    <a:cubicBezTo>
                      <a:pt x="234125" y="396270"/>
                      <a:pt x="200787" y="274561"/>
                      <a:pt x="209783" y="311603"/>
                    </a:cubicBezTo>
                    <a:cubicBezTo>
                      <a:pt x="218779" y="348645"/>
                      <a:pt x="273283" y="576186"/>
                      <a:pt x="282808" y="610053"/>
                    </a:cubicBezTo>
                    <a:cubicBezTo>
                      <a:pt x="292333" y="643920"/>
                      <a:pt x="284925" y="588357"/>
                      <a:pt x="266933" y="514803"/>
                    </a:cubicBezTo>
                    <a:cubicBezTo>
                      <a:pt x="248941" y="441249"/>
                      <a:pt x="182796" y="191482"/>
                      <a:pt x="174858" y="168728"/>
                    </a:cubicBezTo>
                    <a:cubicBezTo>
                      <a:pt x="166921" y="145974"/>
                      <a:pt x="222483" y="367695"/>
                      <a:pt x="219308" y="378278"/>
                    </a:cubicBezTo>
                    <a:cubicBezTo>
                      <a:pt x="216133" y="388861"/>
                      <a:pt x="170095" y="268211"/>
                      <a:pt x="155808" y="232228"/>
                    </a:cubicBezTo>
                    <a:cubicBezTo>
                      <a:pt x="141521" y="196245"/>
                      <a:pt x="129879" y="158145"/>
                      <a:pt x="133583" y="162378"/>
                    </a:cubicBezTo>
                    <a:cubicBezTo>
                      <a:pt x="137287" y="166611"/>
                      <a:pt x="196554" y="280382"/>
                      <a:pt x="178033" y="257628"/>
                    </a:cubicBezTo>
                    <a:cubicBezTo>
                      <a:pt x="159512" y="234874"/>
                      <a:pt x="6583" y="11036"/>
                      <a:pt x="233" y="4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 1463">
                <a:extLst>
                  <a:ext uri="{FF2B5EF4-FFF2-40B4-BE49-F238E27FC236}">
                    <a16:creationId xmlns:a16="http://schemas.microsoft.com/office/drawing/2014/main" id="{375D31FD-404D-4C79-8A30-039EBF536DD2}"/>
                  </a:ext>
                </a:extLst>
              </p:cNvPr>
              <p:cNvSpPr/>
              <p:nvPr/>
            </p:nvSpPr>
            <p:spPr>
              <a:xfrm>
                <a:off x="6453498" y="6384417"/>
                <a:ext cx="239426" cy="746160"/>
              </a:xfrm>
              <a:custGeom>
                <a:avLst/>
                <a:gdLst>
                  <a:gd name="connsiteX0" fmla="*/ 239402 w 239426"/>
                  <a:gd name="connsiteY0" fmla="*/ 508 h 746160"/>
                  <a:gd name="connsiteX1" fmla="*/ 52077 w 239426"/>
                  <a:gd name="connsiteY1" fmla="*/ 197358 h 746160"/>
                  <a:gd name="connsiteX2" fmla="*/ 10802 w 239426"/>
                  <a:gd name="connsiteY2" fmla="*/ 346583 h 746160"/>
                  <a:gd name="connsiteX3" fmla="*/ 7627 w 239426"/>
                  <a:gd name="connsiteY3" fmla="*/ 311658 h 746160"/>
                  <a:gd name="connsiteX4" fmla="*/ 13977 w 239426"/>
                  <a:gd name="connsiteY4" fmla="*/ 654558 h 746160"/>
                  <a:gd name="connsiteX5" fmla="*/ 1277 w 239426"/>
                  <a:gd name="connsiteY5" fmla="*/ 740283 h 746160"/>
                  <a:gd name="connsiteX6" fmla="*/ 7627 w 239426"/>
                  <a:gd name="connsiteY6" fmla="*/ 530733 h 746160"/>
                  <a:gd name="connsiteX7" fmla="*/ 64777 w 239426"/>
                  <a:gd name="connsiteY7" fmla="*/ 152908 h 746160"/>
                  <a:gd name="connsiteX8" fmla="*/ 239402 w 239426"/>
                  <a:gd name="connsiteY8" fmla="*/ 508 h 74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426" h="746160">
                    <a:moveTo>
                      <a:pt x="239402" y="508"/>
                    </a:moveTo>
                    <a:cubicBezTo>
                      <a:pt x="237285" y="7916"/>
                      <a:pt x="90177" y="139679"/>
                      <a:pt x="52077" y="197358"/>
                    </a:cubicBezTo>
                    <a:cubicBezTo>
                      <a:pt x="13977" y="255037"/>
                      <a:pt x="18210" y="327533"/>
                      <a:pt x="10802" y="346583"/>
                    </a:cubicBezTo>
                    <a:cubicBezTo>
                      <a:pt x="3394" y="365633"/>
                      <a:pt x="7098" y="260329"/>
                      <a:pt x="7627" y="311658"/>
                    </a:cubicBezTo>
                    <a:cubicBezTo>
                      <a:pt x="8156" y="362987"/>
                      <a:pt x="15035" y="583121"/>
                      <a:pt x="13977" y="654558"/>
                    </a:cubicBezTo>
                    <a:cubicBezTo>
                      <a:pt x="12919" y="725995"/>
                      <a:pt x="2335" y="760920"/>
                      <a:pt x="1277" y="740283"/>
                    </a:cubicBezTo>
                    <a:cubicBezTo>
                      <a:pt x="219" y="719646"/>
                      <a:pt x="-2956" y="628629"/>
                      <a:pt x="7627" y="530733"/>
                    </a:cubicBezTo>
                    <a:cubicBezTo>
                      <a:pt x="18210" y="432837"/>
                      <a:pt x="23502" y="238104"/>
                      <a:pt x="64777" y="152908"/>
                    </a:cubicBezTo>
                    <a:cubicBezTo>
                      <a:pt x="106052" y="67712"/>
                      <a:pt x="241519" y="-6900"/>
                      <a:pt x="239402" y="5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 1464">
                <a:extLst>
                  <a:ext uri="{FF2B5EF4-FFF2-40B4-BE49-F238E27FC236}">
                    <a16:creationId xmlns:a16="http://schemas.microsoft.com/office/drawing/2014/main" id="{F469A566-4E37-9A0A-190D-80532DF7450D}"/>
                  </a:ext>
                </a:extLst>
              </p:cNvPr>
              <p:cNvSpPr/>
              <p:nvPr/>
            </p:nvSpPr>
            <p:spPr>
              <a:xfrm>
                <a:off x="6426069" y="6337259"/>
                <a:ext cx="250957" cy="754063"/>
              </a:xfrm>
              <a:custGeom>
                <a:avLst/>
                <a:gdLst>
                  <a:gd name="connsiteX0" fmla="*/ 250956 w 250957"/>
                  <a:gd name="connsiteY0" fmla="*/ 41 h 754063"/>
                  <a:gd name="connsiteX1" fmla="*/ 69981 w 250957"/>
                  <a:gd name="connsiteY1" fmla="*/ 215941 h 754063"/>
                  <a:gd name="connsiteX2" fmla="*/ 6481 w 250957"/>
                  <a:gd name="connsiteY2" fmla="*/ 355641 h 754063"/>
                  <a:gd name="connsiteX3" fmla="*/ 25531 w 250957"/>
                  <a:gd name="connsiteY3" fmla="*/ 304841 h 754063"/>
                  <a:gd name="connsiteX4" fmla="*/ 131 w 250957"/>
                  <a:gd name="connsiteY4" fmla="*/ 593766 h 754063"/>
                  <a:gd name="connsiteX5" fmla="*/ 16006 w 250957"/>
                  <a:gd name="connsiteY5" fmla="*/ 498516 h 754063"/>
                  <a:gd name="connsiteX6" fmla="*/ 25531 w 250957"/>
                  <a:gd name="connsiteY6" fmla="*/ 714416 h 754063"/>
                  <a:gd name="connsiteX7" fmla="*/ 16006 w 250957"/>
                  <a:gd name="connsiteY7" fmla="*/ 742991 h 754063"/>
                  <a:gd name="connsiteX8" fmla="*/ 12831 w 250957"/>
                  <a:gd name="connsiteY8" fmla="*/ 587416 h 754063"/>
                  <a:gd name="connsiteX9" fmla="*/ 41406 w 250957"/>
                  <a:gd name="connsiteY9" fmla="*/ 241341 h 754063"/>
                  <a:gd name="connsiteX10" fmla="*/ 31881 w 250957"/>
                  <a:gd name="connsiteY10" fmla="*/ 292141 h 754063"/>
                  <a:gd name="connsiteX11" fmla="*/ 127131 w 250957"/>
                  <a:gd name="connsiteY11" fmla="*/ 117516 h 754063"/>
                  <a:gd name="connsiteX12" fmla="*/ 66806 w 250957"/>
                  <a:gd name="connsiteY12" fmla="*/ 196891 h 754063"/>
                  <a:gd name="connsiteX13" fmla="*/ 250956 w 250957"/>
                  <a:gd name="connsiteY13" fmla="*/ 41 h 75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0957" h="754063">
                    <a:moveTo>
                      <a:pt x="250956" y="41"/>
                    </a:moveTo>
                    <a:cubicBezTo>
                      <a:pt x="251485" y="3216"/>
                      <a:pt x="110727" y="156674"/>
                      <a:pt x="69981" y="215941"/>
                    </a:cubicBezTo>
                    <a:cubicBezTo>
                      <a:pt x="29235" y="275208"/>
                      <a:pt x="13889" y="340824"/>
                      <a:pt x="6481" y="355641"/>
                    </a:cubicBezTo>
                    <a:cubicBezTo>
                      <a:pt x="-927" y="370458"/>
                      <a:pt x="26589" y="265154"/>
                      <a:pt x="25531" y="304841"/>
                    </a:cubicBezTo>
                    <a:cubicBezTo>
                      <a:pt x="24473" y="344528"/>
                      <a:pt x="1718" y="561487"/>
                      <a:pt x="131" y="593766"/>
                    </a:cubicBezTo>
                    <a:cubicBezTo>
                      <a:pt x="-1456" y="626045"/>
                      <a:pt x="11773" y="478408"/>
                      <a:pt x="16006" y="498516"/>
                    </a:cubicBezTo>
                    <a:cubicBezTo>
                      <a:pt x="20239" y="518624"/>
                      <a:pt x="25531" y="673670"/>
                      <a:pt x="25531" y="714416"/>
                    </a:cubicBezTo>
                    <a:cubicBezTo>
                      <a:pt x="25531" y="755162"/>
                      <a:pt x="18123" y="764158"/>
                      <a:pt x="16006" y="742991"/>
                    </a:cubicBezTo>
                    <a:cubicBezTo>
                      <a:pt x="13889" y="721824"/>
                      <a:pt x="8598" y="671024"/>
                      <a:pt x="12831" y="587416"/>
                    </a:cubicBezTo>
                    <a:cubicBezTo>
                      <a:pt x="17064" y="503808"/>
                      <a:pt x="38231" y="290553"/>
                      <a:pt x="41406" y="241341"/>
                    </a:cubicBezTo>
                    <a:cubicBezTo>
                      <a:pt x="44581" y="192129"/>
                      <a:pt x="17594" y="312778"/>
                      <a:pt x="31881" y="292141"/>
                    </a:cubicBezTo>
                    <a:cubicBezTo>
                      <a:pt x="46168" y="271504"/>
                      <a:pt x="121310" y="133391"/>
                      <a:pt x="127131" y="117516"/>
                    </a:cubicBezTo>
                    <a:cubicBezTo>
                      <a:pt x="132952" y="101641"/>
                      <a:pt x="45639" y="215412"/>
                      <a:pt x="66806" y="196891"/>
                    </a:cubicBezTo>
                    <a:cubicBezTo>
                      <a:pt x="87973" y="178370"/>
                      <a:pt x="250427" y="-3134"/>
                      <a:pt x="250956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 1465">
                <a:extLst>
                  <a:ext uri="{FF2B5EF4-FFF2-40B4-BE49-F238E27FC236}">
                    <a16:creationId xmlns:a16="http://schemas.microsoft.com/office/drawing/2014/main" id="{202F0DB0-A40D-F66A-F0A3-F0BE94AC2CBE}"/>
                  </a:ext>
                </a:extLst>
              </p:cNvPr>
              <p:cNvSpPr/>
              <p:nvPr/>
            </p:nvSpPr>
            <p:spPr>
              <a:xfrm>
                <a:off x="6505381" y="6495188"/>
                <a:ext cx="225755" cy="1160127"/>
              </a:xfrm>
              <a:custGeom>
                <a:avLst/>
                <a:gdLst>
                  <a:gd name="connsiteX0" fmla="*/ 136719 w 225755"/>
                  <a:gd name="connsiteY0" fmla="*/ 4037 h 1160127"/>
                  <a:gd name="connsiteX1" fmla="*/ 3369 w 225755"/>
                  <a:gd name="connsiteY1" fmla="*/ 521562 h 1160127"/>
                  <a:gd name="connsiteX2" fmla="*/ 38294 w 225755"/>
                  <a:gd name="connsiteY2" fmla="*/ 439012 h 1160127"/>
                  <a:gd name="connsiteX3" fmla="*/ 19244 w 225755"/>
                  <a:gd name="connsiteY3" fmla="*/ 848587 h 1160127"/>
                  <a:gd name="connsiteX4" fmla="*/ 50994 w 225755"/>
                  <a:gd name="connsiteY4" fmla="*/ 769212 h 1160127"/>
                  <a:gd name="connsiteX5" fmla="*/ 9719 w 225755"/>
                  <a:gd name="connsiteY5" fmla="*/ 947012 h 1160127"/>
                  <a:gd name="connsiteX6" fmla="*/ 28769 w 225755"/>
                  <a:gd name="connsiteY6" fmla="*/ 870812 h 1160127"/>
                  <a:gd name="connsiteX7" fmla="*/ 85919 w 225755"/>
                  <a:gd name="connsiteY7" fmla="*/ 988287 h 1160127"/>
                  <a:gd name="connsiteX8" fmla="*/ 152594 w 225755"/>
                  <a:gd name="connsiteY8" fmla="*/ 1086712 h 1160127"/>
                  <a:gd name="connsiteX9" fmla="*/ 225619 w 225755"/>
                  <a:gd name="connsiteY9" fmla="*/ 1159737 h 1160127"/>
                  <a:gd name="connsiteX10" fmla="*/ 133544 w 225755"/>
                  <a:gd name="connsiteY10" fmla="*/ 1054962 h 1160127"/>
                  <a:gd name="connsiteX11" fmla="*/ 9719 w 225755"/>
                  <a:gd name="connsiteY11" fmla="*/ 896212 h 1160127"/>
                  <a:gd name="connsiteX12" fmla="*/ 19244 w 225755"/>
                  <a:gd name="connsiteY12" fmla="*/ 445362 h 1160127"/>
                  <a:gd name="connsiteX13" fmla="*/ 6544 w 225755"/>
                  <a:gd name="connsiteY13" fmla="*/ 546962 h 1160127"/>
                  <a:gd name="connsiteX14" fmla="*/ 60519 w 225755"/>
                  <a:gd name="connsiteY14" fmla="*/ 99287 h 1160127"/>
                  <a:gd name="connsiteX15" fmla="*/ 60519 w 225755"/>
                  <a:gd name="connsiteY15" fmla="*/ 270737 h 1160127"/>
                  <a:gd name="connsiteX16" fmla="*/ 136719 w 225755"/>
                  <a:gd name="connsiteY16" fmla="*/ 4037 h 11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755" h="1160127">
                    <a:moveTo>
                      <a:pt x="136719" y="4037"/>
                    </a:moveTo>
                    <a:cubicBezTo>
                      <a:pt x="127194" y="45841"/>
                      <a:pt x="19773" y="449066"/>
                      <a:pt x="3369" y="521562"/>
                    </a:cubicBezTo>
                    <a:cubicBezTo>
                      <a:pt x="-13035" y="594058"/>
                      <a:pt x="35648" y="384508"/>
                      <a:pt x="38294" y="439012"/>
                    </a:cubicBezTo>
                    <a:cubicBezTo>
                      <a:pt x="40940" y="493516"/>
                      <a:pt x="17127" y="793554"/>
                      <a:pt x="19244" y="848587"/>
                    </a:cubicBezTo>
                    <a:cubicBezTo>
                      <a:pt x="21361" y="903620"/>
                      <a:pt x="52581" y="752808"/>
                      <a:pt x="50994" y="769212"/>
                    </a:cubicBezTo>
                    <a:cubicBezTo>
                      <a:pt x="49407" y="785616"/>
                      <a:pt x="13423" y="930079"/>
                      <a:pt x="9719" y="947012"/>
                    </a:cubicBezTo>
                    <a:cubicBezTo>
                      <a:pt x="6015" y="963945"/>
                      <a:pt x="16069" y="863933"/>
                      <a:pt x="28769" y="870812"/>
                    </a:cubicBezTo>
                    <a:cubicBezTo>
                      <a:pt x="41469" y="877691"/>
                      <a:pt x="65282" y="952304"/>
                      <a:pt x="85919" y="988287"/>
                    </a:cubicBezTo>
                    <a:cubicBezTo>
                      <a:pt x="106556" y="1024270"/>
                      <a:pt x="129311" y="1058137"/>
                      <a:pt x="152594" y="1086712"/>
                    </a:cubicBezTo>
                    <a:cubicBezTo>
                      <a:pt x="175877" y="1115287"/>
                      <a:pt x="228794" y="1165029"/>
                      <a:pt x="225619" y="1159737"/>
                    </a:cubicBezTo>
                    <a:cubicBezTo>
                      <a:pt x="222444" y="1154445"/>
                      <a:pt x="169527" y="1098883"/>
                      <a:pt x="133544" y="1054962"/>
                    </a:cubicBezTo>
                    <a:cubicBezTo>
                      <a:pt x="97561" y="1011041"/>
                      <a:pt x="28769" y="997812"/>
                      <a:pt x="9719" y="896212"/>
                    </a:cubicBezTo>
                    <a:cubicBezTo>
                      <a:pt x="-9331" y="794612"/>
                      <a:pt x="19773" y="503570"/>
                      <a:pt x="19244" y="445362"/>
                    </a:cubicBezTo>
                    <a:cubicBezTo>
                      <a:pt x="18715" y="387154"/>
                      <a:pt x="-335" y="604641"/>
                      <a:pt x="6544" y="546962"/>
                    </a:cubicBezTo>
                    <a:cubicBezTo>
                      <a:pt x="13423" y="489283"/>
                      <a:pt x="51523" y="145324"/>
                      <a:pt x="60519" y="99287"/>
                    </a:cubicBezTo>
                    <a:cubicBezTo>
                      <a:pt x="69515" y="53250"/>
                      <a:pt x="49936" y="282908"/>
                      <a:pt x="60519" y="270737"/>
                    </a:cubicBezTo>
                    <a:cubicBezTo>
                      <a:pt x="71102" y="258566"/>
                      <a:pt x="146244" y="-37767"/>
                      <a:pt x="136719" y="4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フリーフォーム 1466">
                <a:extLst>
                  <a:ext uri="{FF2B5EF4-FFF2-40B4-BE49-F238E27FC236}">
                    <a16:creationId xmlns:a16="http://schemas.microsoft.com/office/drawing/2014/main" id="{6420498C-5DFF-B00B-06DB-F822A1A9F8B2}"/>
                  </a:ext>
                </a:extLst>
              </p:cNvPr>
              <p:cNvSpPr/>
              <p:nvPr/>
            </p:nvSpPr>
            <p:spPr>
              <a:xfrm>
                <a:off x="6742992" y="6759562"/>
                <a:ext cx="146814" cy="912622"/>
              </a:xfrm>
              <a:custGeom>
                <a:avLst/>
                <a:gdLst>
                  <a:gd name="connsiteX0" fmla="*/ 146758 w 146814"/>
                  <a:gd name="connsiteY0" fmla="*/ 13 h 912622"/>
                  <a:gd name="connsiteX1" fmla="*/ 57858 w 146814"/>
                  <a:gd name="connsiteY1" fmla="*/ 254013 h 912622"/>
                  <a:gd name="connsiteX2" fmla="*/ 61033 w 146814"/>
                  <a:gd name="connsiteY2" fmla="*/ 247663 h 912622"/>
                  <a:gd name="connsiteX3" fmla="*/ 26108 w 146814"/>
                  <a:gd name="connsiteY3" fmla="*/ 498488 h 912622"/>
                  <a:gd name="connsiteX4" fmla="*/ 54683 w 146814"/>
                  <a:gd name="connsiteY4" fmla="*/ 447688 h 912622"/>
                  <a:gd name="connsiteX5" fmla="*/ 3883 w 146814"/>
                  <a:gd name="connsiteY5" fmla="*/ 727088 h 912622"/>
                  <a:gd name="connsiteX6" fmla="*/ 3883 w 146814"/>
                  <a:gd name="connsiteY6" fmla="*/ 908063 h 912622"/>
                  <a:gd name="connsiteX7" fmla="*/ 7058 w 146814"/>
                  <a:gd name="connsiteY7" fmla="*/ 822338 h 912622"/>
                  <a:gd name="connsiteX8" fmla="*/ 41983 w 146814"/>
                  <a:gd name="connsiteY8" fmla="*/ 447688 h 912622"/>
                  <a:gd name="connsiteX9" fmla="*/ 54683 w 146814"/>
                  <a:gd name="connsiteY9" fmla="*/ 247663 h 912622"/>
                  <a:gd name="connsiteX10" fmla="*/ 41983 w 146814"/>
                  <a:gd name="connsiteY10" fmla="*/ 266713 h 912622"/>
                  <a:gd name="connsiteX11" fmla="*/ 146758 w 146814"/>
                  <a:gd name="connsiteY11" fmla="*/ 13 h 9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14" h="912622">
                    <a:moveTo>
                      <a:pt x="146758" y="13"/>
                    </a:moveTo>
                    <a:cubicBezTo>
                      <a:pt x="149404" y="-2104"/>
                      <a:pt x="57858" y="254013"/>
                      <a:pt x="57858" y="254013"/>
                    </a:cubicBezTo>
                    <a:cubicBezTo>
                      <a:pt x="43570" y="295288"/>
                      <a:pt x="66325" y="206917"/>
                      <a:pt x="61033" y="247663"/>
                    </a:cubicBezTo>
                    <a:cubicBezTo>
                      <a:pt x="55741" y="288409"/>
                      <a:pt x="27166" y="465151"/>
                      <a:pt x="26108" y="498488"/>
                    </a:cubicBezTo>
                    <a:cubicBezTo>
                      <a:pt x="25050" y="531825"/>
                      <a:pt x="58387" y="409588"/>
                      <a:pt x="54683" y="447688"/>
                    </a:cubicBezTo>
                    <a:cubicBezTo>
                      <a:pt x="50979" y="485788"/>
                      <a:pt x="12350" y="650359"/>
                      <a:pt x="3883" y="727088"/>
                    </a:cubicBezTo>
                    <a:cubicBezTo>
                      <a:pt x="-4584" y="803817"/>
                      <a:pt x="3354" y="892188"/>
                      <a:pt x="3883" y="908063"/>
                    </a:cubicBezTo>
                    <a:cubicBezTo>
                      <a:pt x="4412" y="923938"/>
                      <a:pt x="708" y="899067"/>
                      <a:pt x="7058" y="822338"/>
                    </a:cubicBezTo>
                    <a:cubicBezTo>
                      <a:pt x="13408" y="745609"/>
                      <a:pt x="34046" y="543467"/>
                      <a:pt x="41983" y="447688"/>
                    </a:cubicBezTo>
                    <a:cubicBezTo>
                      <a:pt x="49920" y="351909"/>
                      <a:pt x="54683" y="277825"/>
                      <a:pt x="54683" y="247663"/>
                    </a:cubicBezTo>
                    <a:cubicBezTo>
                      <a:pt x="54683" y="217501"/>
                      <a:pt x="30341" y="301109"/>
                      <a:pt x="41983" y="266713"/>
                    </a:cubicBezTo>
                    <a:cubicBezTo>
                      <a:pt x="53625" y="232317"/>
                      <a:pt x="144112" y="2130"/>
                      <a:pt x="146758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8" name="フリーフォーム 1467">
                <a:extLst>
                  <a:ext uri="{FF2B5EF4-FFF2-40B4-BE49-F238E27FC236}">
                    <a16:creationId xmlns:a16="http://schemas.microsoft.com/office/drawing/2014/main" id="{9293DA61-7DB8-220A-DCC4-9B029B57A948}"/>
                  </a:ext>
                </a:extLst>
              </p:cNvPr>
              <p:cNvSpPr/>
              <p:nvPr/>
            </p:nvSpPr>
            <p:spPr>
              <a:xfrm>
                <a:off x="6812835" y="6908762"/>
                <a:ext cx="105644" cy="722674"/>
              </a:xfrm>
              <a:custGeom>
                <a:avLst/>
                <a:gdLst>
                  <a:gd name="connsiteX0" fmla="*/ 105490 w 105644"/>
                  <a:gd name="connsiteY0" fmla="*/ 38 h 722674"/>
                  <a:gd name="connsiteX1" fmla="*/ 35640 w 105644"/>
                  <a:gd name="connsiteY1" fmla="*/ 308013 h 722674"/>
                  <a:gd name="connsiteX2" fmla="*/ 48340 w 105644"/>
                  <a:gd name="connsiteY2" fmla="*/ 279438 h 722674"/>
                  <a:gd name="connsiteX3" fmla="*/ 22940 w 105644"/>
                  <a:gd name="connsiteY3" fmla="*/ 539788 h 722674"/>
                  <a:gd name="connsiteX4" fmla="*/ 3890 w 105644"/>
                  <a:gd name="connsiteY4" fmla="*/ 711238 h 722674"/>
                  <a:gd name="connsiteX5" fmla="*/ 3890 w 105644"/>
                  <a:gd name="connsiteY5" fmla="*/ 654088 h 722674"/>
                  <a:gd name="connsiteX6" fmla="*/ 45165 w 105644"/>
                  <a:gd name="connsiteY6" fmla="*/ 231813 h 722674"/>
                  <a:gd name="connsiteX7" fmla="*/ 13415 w 105644"/>
                  <a:gd name="connsiteY7" fmla="*/ 330238 h 722674"/>
                  <a:gd name="connsiteX8" fmla="*/ 105490 w 105644"/>
                  <a:gd name="connsiteY8" fmla="*/ 38 h 72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644" h="722674">
                    <a:moveTo>
                      <a:pt x="105490" y="38"/>
                    </a:moveTo>
                    <a:cubicBezTo>
                      <a:pt x="109194" y="-3666"/>
                      <a:pt x="45165" y="261446"/>
                      <a:pt x="35640" y="308013"/>
                    </a:cubicBezTo>
                    <a:cubicBezTo>
                      <a:pt x="26115" y="354580"/>
                      <a:pt x="50457" y="240809"/>
                      <a:pt x="48340" y="279438"/>
                    </a:cubicBezTo>
                    <a:cubicBezTo>
                      <a:pt x="46223" y="318067"/>
                      <a:pt x="30348" y="467821"/>
                      <a:pt x="22940" y="539788"/>
                    </a:cubicBezTo>
                    <a:cubicBezTo>
                      <a:pt x="15532" y="611755"/>
                      <a:pt x="7065" y="692188"/>
                      <a:pt x="3890" y="711238"/>
                    </a:cubicBezTo>
                    <a:cubicBezTo>
                      <a:pt x="715" y="730288"/>
                      <a:pt x="-2989" y="733992"/>
                      <a:pt x="3890" y="654088"/>
                    </a:cubicBezTo>
                    <a:cubicBezTo>
                      <a:pt x="10769" y="574184"/>
                      <a:pt x="43577" y="285788"/>
                      <a:pt x="45165" y="231813"/>
                    </a:cubicBezTo>
                    <a:cubicBezTo>
                      <a:pt x="46752" y="177838"/>
                      <a:pt x="4948" y="363046"/>
                      <a:pt x="13415" y="330238"/>
                    </a:cubicBezTo>
                    <a:cubicBezTo>
                      <a:pt x="21882" y="297430"/>
                      <a:pt x="101786" y="3742"/>
                      <a:pt x="105490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 1468">
                <a:extLst>
                  <a:ext uri="{FF2B5EF4-FFF2-40B4-BE49-F238E27FC236}">
                    <a16:creationId xmlns:a16="http://schemas.microsoft.com/office/drawing/2014/main" id="{5DCF6668-6354-5F3A-8A99-D002A18AB3BF}"/>
                  </a:ext>
                </a:extLst>
              </p:cNvPr>
              <p:cNvSpPr/>
              <p:nvPr/>
            </p:nvSpPr>
            <p:spPr>
              <a:xfrm>
                <a:off x="6837533" y="6943637"/>
                <a:ext cx="131623" cy="729191"/>
              </a:xfrm>
              <a:custGeom>
                <a:avLst/>
                <a:gdLst>
                  <a:gd name="connsiteX0" fmla="*/ 131592 w 131623"/>
                  <a:gd name="connsiteY0" fmla="*/ 88 h 729191"/>
                  <a:gd name="connsiteX1" fmla="*/ 58567 w 131623"/>
                  <a:gd name="connsiteY1" fmla="*/ 158838 h 729191"/>
                  <a:gd name="connsiteX2" fmla="*/ 39517 w 131623"/>
                  <a:gd name="connsiteY2" fmla="*/ 292188 h 729191"/>
                  <a:gd name="connsiteX3" fmla="*/ 45867 w 131623"/>
                  <a:gd name="connsiteY3" fmla="*/ 257263 h 729191"/>
                  <a:gd name="connsiteX4" fmla="*/ 4592 w 131623"/>
                  <a:gd name="connsiteY4" fmla="*/ 447763 h 729191"/>
                  <a:gd name="connsiteX5" fmla="*/ 1417 w 131623"/>
                  <a:gd name="connsiteY5" fmla="*/ 723988 h 729191"/>
                  <a:gd name="connsiteX6" fmla="*/ 4592 w 131623"/>
                  <a:gd name="connsiteY6" fmla="*/ 593813 h 729191"/>
                  <a:gd name="connsiteX7" fmla="*/ 49042 w 131623"/>
                  <a:gd name="connsiteY7" fmla="*/ 181063 h 729191"/>
                  <a:gd name="connsiteX8" fmla="*/ 131592 w 131623"/>
                  <a:gd name="connsiteY8" fmla="*/ 88 h 7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23" h="729191">
                    <a:moveTo>
                      <a:pt x="131592" y="88"/>
                    </a:moveTo>
                    <a:cubicBezTo>
                      <a:pt x="133179" y="-3616"/>
                      <a:pt x="73913" y="110155"/>
                      <a:pt x="58567" y="158838"/>
                    </a:cubicBezTo>
                    <a:cubicBezTo>
                      <a:pt x="43221" y="207521"/>
                      <a:pt x="41634" y="275784"/>
                      <a:pt x="39517" y="292188"/>
                    </a:cubicBezTo>
                    <a:cubicBezTo>
                      <a:pt x="37400" y="308592"/>
                      <a:pt x="51688" y="231334"/>
                      <a:pt x="45867" y="257263"/>
                    </a:cubicBezTo>
                    <a:cubicBezTo>
                      <a:pt x="40046" y="283192"/>
                      <a:pt x="12000" y="369975"/>
                      <a:pt x="4592" y="447763"/>
                    </a:cubicBezTo>
                    <a:cubicBezTo>
                      <a:pt x="-2816" y="525551"/>
                      <a:pt x="1417" y="699646"/>
                      <a:pt x="1417" y="723988"/>
                    </a:cubicBezTo>
                    <a:cubicBezTo>
                      <a:pt x="1417" y="748330"/>
                      <a:pt x="-3346" y="684301"/>
                      <a:pt x="4592" y="593813"/>
                    </a:cubicBezTo>
                    <a:cubicBezTo>
                      <a:pt x="12529" y="503326"/>
                      <a:pt x="27875" y="274196"/>
                      <a:pt x="49042" y="181063"/>
                    </a:cubicBezTo>
                    <a:cubicBezTo>
                      <a:pt x="70209" y="87930"/>
                      <a:pt x="130005" y="3792"/>
                      <a:pt x="131592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 1469">
                <a:extLst>
                  <a:ext uri="{FF2B5EF4-FFF2-40B4-BE49-F238E27FC236}">
                    <a16:creationId xmlns:a16="http://schemas.microsoft.com/office/drawing/2014/main" id="{C84EFE66-D56C-538C-9FEA-5AAEC193ED9A}"/>
                  </a:ext>
                </a:extLst>
              </p:cNvPr>
              <p:cNvSpPr/>
              <p:nvPr/>
            </p:nvSpPr>
            <p:spPr>
              <a:xfrm>
                <a:off x="6696073" y="7536026"/>
                <a:ext cx="376719" cy="145343"/>
              </a:xfrm>
              <a:custGeom>
                <a:avLst/>
                <a:gdLst>
                  <a:gd name="connsiteX0" fmla="*/ 371477 w 376719"/>
                  <a:gd name="connsiteY0" fmla="*/ 1424 h 145343"/>
                  <a:gd name="connsiteX1" fmla="*/ 257177 w 376719"/>
                  <a:gd name="connsiteY1" fmla="*/ 58574 h 145343"/>
                  <a:gd name="connsiteX2" fmla="*/ 177802 w 376719"/>
                  <a:gd name="connsiteY2" fmla="*/ 99849 h 145343"/>
                  <a:gd name="connsiteX3" fmla="*/ 241302 w 376719"/>
                  <a:gd name="connsiteY3" fmla="*/ 99849 h 145343"/>
                  <a:gd name="connsiteX4" fmla="*/ 139702 w 376719"/>
                  <a:gd name="connsiteY4" fmla="*/ 131599 h 145343"/>
                  <a:gd name="connsiteX5" fmla="*/ 2 w 376719"/>
                  <a:gd name="connsiteY5" fmla="*/ 144299 h 145343"/>
                  <a:gd name="connsiteX6" fmla="*/ 142877 w 376719"/>
                  <a:gd name="connsiteY6" fmla="*/ 106199 h 145343"/>
                  <a:gd name="connsiteX7" fmla="*/ 73027 w 376719"/>
                  <a:gd name="connsiteY7" fmla="*/ 122074 h 145343"/>
                  <a:gd name="connsiteX8" fmla="*/ 371477 w 376719"/>
                  <a:gd name="connsiteY8" fmla="*/ 1424 h 14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19" h="145343">
                    <a:moveTo>
                      <a:pt x="371477" y="1424"/>
                    </a:moveTo>
                    <a:cubicBezTo>
                      <a:pt x="402169" y="-9159"/>
                      <a:pt x="289456" y="42170"/>
                      <a:pt x="257177" y="58574"/>
                    </a:cubicBezTo>
                    <a:cubicBezTo>
                      <a:pt x="224898" y="74978"/>
                      <a:pt x="180448" y="92970"/>
                      <a:pt x="177802" y="99849"/>
                    </a:cubicBezTo>
                    <a:cubicBezTo>
                      <a:pt x="175156" y="106728"/>
                      <a:pt x="247652" y="94557"/>
                      <a:pt x="241302" y="99849"/>
                    </a:cubicBezTo>
                    <a:cubicBezTo>
                      <a:pt x="234952" y="105141"/>
                      <a:pt x="179919" y="124191"/>
                      <a:pt x="139702" y="131599"/>
                    </a:cubicBezTo>
                    <a:cubicBezTo>
                      <a:pt x="99485" y="139007"/>
                      <a:pt x="-527" y="148532"/>
                      <a:pt x="2" y="144299"/>
                    </a:cubicBezTo>
                    <a:cubicBezTo>
                      <a:pt x="531" y="140066"/>
                      <a:pt x="130706" y="109903"/>
                      <a:pt x="142877" y="106199"/>
                    </a:cubicBezTo>
                    <a:cubicBezTo>
                      <a:pt x="155048" y="102495"/>
                      <a:pt x="34927" y="137420"/>
                      <a:pt x="73027" y="122074"/>
                    </a:cubicBezTo>
                    <a:lnTo>
                      <a:pt x="371477" y="14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1" name="フリーフォーム 1470">
                <a:extLst>
                  <a:ext uri="{FF2B5EF4-FFF2-40B4-BE49-F238E27FC236}">
                    <a16:creationId xmlns:a16="http://schemas.microsoft.com/office/drawing/2014/main" id="{F16B4F36-E176-397A-CB13-F5D71809E8F0}"/>
                  </a:ext>
                </a:extLst>
              </p:cNvPr>
              <p:cNvSpPr/>
              <p:nvPr/>
            </p:nvSpPr>
            <p:spPr>
              <a:xfrm>
                <a:off x="6226414" y="6787725"/>
                <a:ext cx="519377" cy="907590"/>
              </a:xfrm>
              <a:custGeom>
                <a:avLst/>
                <a:gdLst>
                  <a:gd name="connsiteX0" fmla="*/ 31511 w 519377"/>
                  <a:gd name="connsiteY0" fmla="*/ 425 h 907590"/>
                  <a:gd name="connsiteX1" fmla="*/ 72786 w 519377"/>
                  <a:gd name="connsiteY1" fmla="*/ 305225 h 907590"/>
                  <a:gd name="connsiteX2" fmla="*/ 82311 w 519377"/>
                  <a:gd name="connsiteY2" fmla="*/ 333800 h 907590"/>
                  <a:gd name="connsiteX3" fmla="*/ 72786 w 519377"/>
                  <a:gd name="connsiteY3" fmla="*/ 314750 h 907590"/>
                  <a:gd name="connsiteX4" fmla="*/ 177561 w 519377"/>
                  <a:gd name="connsiteY4" fmla="*/ 517950 h 907590"/>
                  <a:gd name="connsiteX5" fmla="*/ 164861 w 519377"/>
                  <a:gd name="connsiteY5" fmla="*/ 502075 h 907590"/>
                  <a:gd name="connsiteX6" fmla="*/ 291861 w 519377"/>
                  <a:gd name="connsiteY6" fmla="*/ 692575 h 907590"/>
                  <a:gd name="connsiteX7" fmla="*/ 266461 w 519377"/>
                  <a:gd name="connsiteY7" fmla="*/ 660825 h 907590"/>
                  <a:gd name="connsiteX8" fmla="*/ 514111 w 519377"/>
                  <a:gd name="connsiteY8" fmla="*/ 898950 h 907590"/>
                  <a:gd name="connsiteX9" fmla="*/ 406161 w 519377"/>
                  <a:gd name="connsiteY9" fmla="*/ 810050 h 907590"/>
                  <a:gd name="connsiteX10" fmla="*/ 69611 w 519377"/>
                  <a:gd name="connsiteY10" fmla="*/ 387775 h 907590"/>
                  <a:gd name="connsiteX11" fmla="*/ 110886 w 519377"/>
                  <a:gd name="connsiteY11" fmla="*/ 438575 h 907590"/>
                  <a:gd name="connsiteX12" fmla="*/ 6111 w 519377"/>
                  <a:gd name="connsiteY12" fmla="*/ 111550 h 907590"/>
                  <a:gd name="connsiteX13" fmla="*/ 12461 w 519377"/>
                  <a:gd name="connsiteY13" fmla="*/ 235375 h 907590"/>
                  <a:gd name="connsiteX14" fmla="*/ 31511 w 519377"/>
                  <a:gd name="connsiteY14" fmla="*/ 425 h 9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9377" h="907590">
                    <a:moveTo>
                      <a:pt x="31511" y="425"/>
                    </a:moveTo>
                    <a:cubicBezTo>
                      <a:pt x="41565" y="12067"/>
                      <a:pt x="64319" y="249663"/>
                      <a:pt x="72786" y="305225"/>
                    </a:cubicBezTo>
                    <a:cubicBezTo>
                      <a:pt x="81253" y="360788"/>
                      <a:pt x="82311" y="333800"/>
                      <a:pt x="82311" y="333800"/>
                    </a:cubicBezTo>
                    <a:cubicBezTo>
                      <a:pt x="82311" y="335387"/>
                      <a:pt x="72786" y="314750"/>
                      <a:pt x="72786" y="314750"/>
                    </a:cubicBezTo>
                    <a:cubicBezTo>
                      <a:pt x="88661" y="345442"/>
                      <a:pt x="162215" y="486729"/>
                      <a:pt x="177561" y="517950"/>
                    </a:cubicBezTo>
                    <a:cubicBezTo>
                      <a:pt x="192907" y="549171"/>
                      <a:pt x="145811" y="472971"/>
                      <a:pt x="164861" y="502075"/>
                    </a:cubicBezTo>
                    <a:cubicBezTo>
                      <a:pt x="183911" y="531179"/>
                      <a:pt x="274928" y="666117"/>
                      <a:pt x="291861" y="692575"/>
                    </a:cubicBezTo>
                    <a:cubicBezTo>
                      <a:pt x="308794" y="719033"/>
                      <a:pt x="229419" y="626429"/>
                      <a:pt x="266461" y="660825"/>
                    </a:cubicBezTo>
                    <a:cubicBezTo>
                      <a:pt x="303503" y="695221"/>
                      <a:pt x="490828" y="874079"/>
                      <a:pt x="514111" y="898950"/>
                    </a:cubicBezTo>
                    <a:cubicBezTo>
                      <a:pt x="537394" y="923821"/>
                      <a:pt x="480244" y="895246"/>
                      <a:pt x="406161" y="810050"/>
                    </a:cubicBezTo>
                    <a:cubicBezTo>
                      <a:pt x="332078" y="724854"/>
                      <a:pt x="118823" y="449687"/>
                      <a:pt x="69611" y="387775"/>
                    </a:cubicBezTo>
                    <a:cubicBezTo>
                      <a:pt x="20399" y="325863"/>
                      <a:pt x="121469" y="484612"/>
                      <a:pt x="110886" y="438575"/>
                    </a:cubicBezTo>
                    <a:cubicBezTo>
                      <a:pt x="100303" y="392538"/>
                      <a:pt x="22515" y="145417"/>
                      <a:pt x="6111" y="111550"/>
                    </a:cubicBezTo>
                    <a:cubicBezTo>
                      <a:pt x="-10293" y="77683"/>
                      <a:pt x="11403" y="251250"/>
                      <a:pt x="12461" y="235375"/>
                    </a:cubicBezTo>
                    <a:cubicBezTo>
                      <a:pt x="13519" y="219500"/>
                      <a:pt x="21457" y="-11217"/>
                      <a:pt x="31511" y="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2" name="フリーフォーム 1471">
                <a:extLst>
                  <a:ext uri="{FF2B5EF4-FFF2-40B4-BE49-F238E27FC236}">
                    <a16:creationId xmlns:a16="http://schemas.microsoft.com/office/drawing/2014/main" id="{151511A0-E2A5-2B1B-7616-5292BE1C2A05}"/>
                  </a:ext>
                </a:extLst>
              </p:cNvPr>
              <p:cNvSpPr/>
              <p:nvPr/>
            </p:nvSpPr>
            <p:spPr>
              <a:xfrm>
                <a:off x="6268988" y="6389958"/>
                <a:ext cx="380593" cy="750805"/>
              </a:xfrm>
              <a:custGeom>
                <a:avLst/>
                <a:gdLst>
                  <a:gd name="connsiteX0" fmla="*/ 376287 w 380593"/>
                  <a:gd name="connsiteY0" fmla="*/ 4492 h 750805"/>
                  <a:gd name="connsiteX1" fmla="*/ 201662 w 380593"/>
                  <a:gd name="connsiteY1" fmla="*/ 93392 h 750805"/>
                  <a:gd name="connsiteX2" fmla="*/ 115937 w 380593"/>
                  <a:gd name="connsiteY2" fmla="*/ 175942 h 750805"/>
                  <a:gd name="connsiteX3" fmla="*/ 160387 w 380593"/>
                  <a:gd name="connsiteY3" fmla="*/ 125142 h 750805"/>
                  <a:gd name="connsiteX4" fmla="*/ 93712 w 380593"/>
                  <a:gd name="connsiteY4" fmla="*/ 271192 h 750805"/>
                  <a:gd name="connsiteX5" fmla="*/ 103237 w 380593"/>
                  <a:gd name="connsiteY5" fmla="*/ 229917 h 750805"/>
                  <a:gd name="connsiteX6" fmla="*/ 90537 w 380593"/>
                  <a:gd name="connsiteY6" fmla="*/ 356917 h 750805"/>
                  <a:gd name="connsiteX7" fmla="*/ 109587 w 380593"/>
                  <a:gd name="connsiteY7" fmla="*/ 487092 h 750805"/>
                  <a:gd name="connsiteX8" fmla="*/ 100062 w 380593"/>
                  <a:gd name="connsiteY8" fmla="*/ 414067 h 750805"/>
                  <a:gd name="connsiteX9" fmla="*/ 163562 w 380593"/>
                  <a:gd name="connsiteY9" fmla="*/ 725217 h 750805"/>
                  <a:gd name="connsiteX10" fmla="*/ 154037 w 380593"/>
                  <a:gd name="connsiteY10" fmla="*/ 677592 h 750805"/>
                  <a:gd name="connsiteX11" fmla="*/ 74662 w 380593"/>
                  <a:gd name="connsiteY11" fmla="*/ 239442 h 750805"/>
                  <a:gd name="connsiteX12" fmla="*/ 138162 w 380593"/>
                  <a:gd name="connsiteY12" fmla="*/ 156892 h 750805"/>
                  <a:gd name="connsiteX13" fmla="*/ 4812 w 380593"/>
                  <a:gd name="connsiteY13" fmla="*/ 242617 h 750805"/>
                  <a:gd name="connsiteX14" fmla="*/ 376287 w 380593"/>
                  <a:gd name="connsiteY14" fmla="*/ 4492 h 7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593" h="750805">
                    <a:moveTo>
                      <a:pt x="376287" y="4492"/>
                    </a:moveTo>
                    <a:cubicBezTo>
                      <a:pt x="409095" y="-20379"/>
                      <a:pt x="245054" y="64817"/>
                      <a:pt x="201662" y="93392"/>
                    </a:cubicBezTo>
                    <a:cubicBezTo>
                      <a:pt x="158270" y="121967"/>
                      <a:pt x="122816" y="170650"/>
                      <a:pt x="115937" y="175942"/>
                    </a:cubicBezTo>
                    <a:cubicBezTo>
                      <a:pt x="109058" y="181234"/>
                      <a:pt x="164091" y="109267"/>
                      <a:pt x="160387" y="125142"/>
                    </a:cubicBezTo>
                    <a:cubicBezTo>
                      <a:pt x="156683" y="141017"/>
                      <a:pt x="103237" y="253730"/>
                      <a:pt x="93712" y="271192"/>
                    </a:cubicBezTo>
                    <a:cubicBezTo>
                      <a:pt x="84187" y="288655"/>
                      <a:pt x="103766" y="215630"/>
                      <a:pt x="103237" y="229917"/>
                    </a:cubicBezTo>
                    <a:cubicBezTo>
                      <a:pt x="102708" y="244205"/>
                      <a:pt x="89479" y="314055"/>
                      <a:pt x="90537" y="356917"/>
                    </a:cubicBezTo>
                    <a:cubicBezTo>
                      <a:pt x="91595" y="399779"/>
                      <a:pt x="107999" y="477567"/>
                      <a:pt x="109587" y="487092"/>
                    </a:cubicBezTo>
                    <a:cubicBezTo>
                      <a:pt x="111174" y="496617"/>
                      <a:pt x="91066" y="374380"/>
                      <a:pt x="100062" y="414067"/>
                    </a:cubicBezTo>
                    <a:cubicBezTo>
                      <a:pt x="109058" y="453754"/>
                      <a:pt x="154566" y="681296"/>
                      <a:pt x="163562" y="725217"/>
                    </a:cubicBezTo>
                    <a:cubicBezTo>
                      <a:pt x="172558" y="769138"/>
                      <a:pt x="168854" y="758555"/>
                      <a:pt x="154037" y="677592"/>
                    </a:cubicBezTo>
                    <a:cubicBezTo>
                      <a:pt x="139220" y="596630"/>
                      <a:pt x="77308" y="326225"/>
                      <a:pt x="74662" y="239442"/>
                    </a:cubicBezTo>
                    <a:cubicBezTo>
                      <a:pt x="72016" y="152659"/>
                      <a:pt x="149804" y="156363"/>
                      <a:pt x="138162" y="156892"/>
                    </a:cubicBezTo>
                    <a:cubicBezTo>
                      <a:pt x="126520" y="157421"/>
                      <a:pt x="-29055" y="266959"/>
                      <a:pt x="4812" y="242617"/>
                    </a:cubicBezTo>
                    <a:cubicBezTo>
                      <a:pt x="38679" y="218275"/>
                      <a:pt x="343479" y="29363"/>
                      <a:pt x="376287" y="44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3" name="フリーフォーム 1472">
                <a:extLst>
                  <a:ext uri="{FF2B5EF4-FFF2-40B4-BE49-F238E27FC236}">
                    <a16:creationId xmlns:a16="http://schemas.microsoft.com/office/drawing/2014/main" id="{5E40E4B3-8330-B7B6-34ED-CEDEA643C2D5}"/>
                  </a:ext>
                </a:extLst>
              </p:cNvPr>
              <p:cNvSpPr/>
              <p:nvPr/>
            </p:nvSpPr>
            <p:spPr>
              <a:xfrm>
                <a:off x="6309486" y="6296019"/>
                <a:ext cx="405639" cy="213951"/>
              </a:xfrm>
              <a:custGeom>
                <a:avLst/>
                <a:gdLst>
                  <a:gd name="connsiteX0" fmla="*/ 2414 w 405639"/>
                  <a:gd name="connsiteY0" fmla="*/ 212731 h 213951"/>
                  <a:gd name="connsiteX1" fmla="*/ 199264 w 405639"/>
                  <a:gd name="connsiteY1" fmla="*/ 66681 h 213951"/>
                  <a:gd name="connsiteX2" fmla="*/ 116714 w 405639"/>
                  <a:gd name="connsiteY2" fmla="*/ 114306 h 213951"/>
                  <a:gd name="connsiteX3" fmla="*/ 250064 w 405639"/>
                  <a:gd name="connsiteY3" fmla="*/ 44456 h 213951"/>
                  <a:gd name="connsiteX4" fmla="*/ 405639 w 405639"/>
                  <a:gd name="connsiteY4" fmla="*/ 6 h 213951"/>
                  <a:gd name="connsiteX5" fmla="*/ 237364 w 405639"/>
                  <a:gd name="connsiteY5" fmla="*/ 41281 h 213951"/>
                  <a:gd name="connsiteX6" fmla="*/ 132589 w 405639"/>
                  <a:gd name="connsiteY6" fmla="*/ 50806 h 213951"/>
                  <a:gd name="connsiteX7" fmla="*/ 199264 w 405639"/>
                  <a:gd name="connsiteY7" fmla="*/ 41281 h 213951"/>
                  <a:gd name="connsiteX8" fmla="*/ 50039 w 405639"/>
                  <a:gd name="connsiteY8" fmla="*/ 127006 h 213951"/>
                  <a:gd name="connsiteX9" fmla="*/ 145289 w 405639"/>
                  <a:gd name="connsiteY9" fmla="*/ 104781 h 213951"/>
                  <a:gd name="connsiteX10" fmla="*/ 91314 w 405639"/>
                  <a:gd name="connsiteY10" fmla="*/ 136531 h 213951"/>
                  <a:gd name="connsiteX11" fmla="*/ 2414 w 405639"/>
                  <a:gd name="connsiteY11" fmla="*/ 212731 h 21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639" h="213951">
                    <a:moveTo>
                      <a:pt x="2414" y="212731"/>
                    </a:moveTo>
                    <a:cubicBezTo>
                      <a:pt x="20406" y="201089"/>
                      <a:pt x="180214" y="83085"/>
                      <a:pt x="199264" y="66681"/>
                    </a:cubicBezTo>
                    <a:cubicBezTo>
                      <a:pt x="218314" y="50277"/>
                      <a:pt x="108247" y="118010"/>
                      <a:pt x="116714" y="114306"/>
                    </a:cubicBezTo>
                    <a:cubicBezTo>
                      <a:pt x="125181" y="110602"/>
                      <a:pt x="201910" y="63506"/>
                      <a:pt x="250064" y="44456"/>
                    </a:cubicBezTo>
                    <a:cubicBezTo>
                      <a:pt x="298218" y="25406"/>
                      <a:pt x="405639" y="6"/>
                      <a:pt x="405639" y="6"/>
                    </a:cubicBezTo>
                    <a:cubicBezTo>
                      <a:pt x="403522" y="-523"/>
                      <a:pt x="282872" y="32814"/>
                      <a:pt x="237364" y="41281"/>
                    </a:cubicBezTo>
                    <a:cubicBezTo>
                      <a:pt x="191856" y="49748"/>
                      <a:pt x="138939" y="50806"/>
                      <a:pt x="132589" y="50806"/>
                    </a:cubicBezTo>
                    <a:cubicBezTo>
                      <a:pt x="126239" y="50806"/>
                      <a:pt x="213022" y="28581"/>
                      <a:pt x="199264" y="41281"/>
                    </a:cubicBezTo>
                    <a:cubicBezTo>
                      <a:pt x="185506" y="53981"/>
                      <a:pt x="59035" y="116423"/>
                      <a:pt x="50039" y="127006"/>
                    </a:cubicBezTo>
                    <a:cubicBezTo>
                      <a:pt x="41043" y="137589"/>
                      <a:pt x="138410" y="103194"/>
                      <a:pt x="145289" y="104781"/>
                    </a:cubicBezTo>
                    <a:cubicBezTo>
                      <a:pt x="152168" y="106368"/>
                      <a:pt x="110364" y="123831"/>
                      <a:pt x="91314" y="136531"/>
                    </a:cubicBezTo>
                    <a:cubicBezTo>
                      <a:pt x="72264" y="149231"/>
                      <a:pt x="-15578" y="224373"/>
                      <a:pt x="2414" y="2127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4" name="フリーフォーム 1473">
                <a:extLst>
                  <a:ext uri="{FF2B5EF4-FFF2-40B4-BE49-F238E27FC236}">
                    <a16:creationId xmlns:a16="http://schemas.microsoft.com/office/drawing/2014/main" id="{9365DD23-57D5-DB3B-16D1-46B7972DD3BE}"/>
                  </a:ext>
                </a:extLst>
              </p:cNvPr>
              <p:cNvSpPr/>
              <p:nvPr/>
            </p:nvSpPr>
            <p:spPr>
              <a:xfrm>
                <a:off x="6338065" y="6372038"/>
                <a:ext cx="206033" cy="798291"/>
              </a:xfrm>
              <a:custGeom>
                <a:avLst/>
                <a:gdLst>
                  <a:gd name="connsiteX0" fmla="*/ 205610 w 206033"/>
                  <a:gd name="connsiteY0" fmla="*/ 187 h 798291"/>
                  <a:gd name="connsiteX1" fmla="*/ 107185 w 206033"/>
                  <a:gd name="connsiteY1" fmla="*/ 181162 h 798291"/>
                  <a:gd name="connsiteX2" fmla="*/ 46860 w 206033"/>
                  <a:gd name="connsiteY2" fmla="*/ 333562 h 798291"/>
                  <a:gd name="connsiteX3" fmla="*/ 46860 w 206033"/>
                  <a:gd name="connsiteY3" fmla="*/ 311337 h 798291"/>
                  <a:gd name="connsiteX4" fmla="*/ 59560 w 206033"/>
                  <a:gd name="connsiteY4" fmla="*/ 505012 h 798291"/>
                  <a:gd name="connsiteX5" fmla="*/ 53210 w 206033"/>
                  <a:gd name="connsiteY5" fmla="*/ 447862 h 798291"/>
                  <a:gd name="connsiteX6" fmla="*/ 145285 w 206033"/>
                  <a:gd name="connsiteY6" fmla="*/ 787587 h 798291"/>
                  <a:gd name="connsiteX7" fmla="*/ 97660 w 206033"/>
                  <a:gd name="connsiteY7" fmla="*/ 676462 h 798291"/>
                  <a:gd name="connsiteX8" fmla="*/ 11935 w 206033"/>
                  <a:gd name="connsiteY8" fmla="*/ 311337 h 798291"/>
                  <a:gd name="connsiteX9" fmla="*/ 11935 w 206033"/>
                  <a:gd name="connsiteY9" fmla="*/ 381187 h 798291"/>
                  <a:gd name="connsiteX10" fmla="*/ 116710 w 206033"/>
                  <a:gd name="connsiteY10" fmla="*/ 120837 h 798291"/>
                  <a:gd name="connsiteX11" fmla="*/ 65910 w 206033"/>
                  <a:gd name="connsiteY11" fmla="*/ 216087 h 798291"/>
                  <a:gd name="connsiteX12" fmla="*/ 205610 w 206033"/>
                  <a:gd name="connsiteY12" fmla="*/ 187 h 79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033" h="798291">
                    <a:moveTo>
                      <a:pt x="205610" y="187"/>
                    </a:moveTo>
                    <a:cubicBezTo>
                      <a:pt x="212489" y="-5634"/>
                      <a:pt x="133643" y="125600"/>
                      <a:pt x="107185" y="181162"/>
                    </a:cubicBezTo>
                    <a:cubicBezTo>
                      <a:pt x="80727" y="236724"/>
                      <a:pt x="56914" y="311866"/>
                      <a:pt x="46860" y="333562"/>
                    </a:cubicBezTo>
                    <a:cubicBezTo>
                      <a:pt x="36806" y="355258"/>
                      <a:pt x="44743" y="282762"/>
                      <a:pt x="46860" y="311337"/>
                    </a:cubicBezTo>
                    <a:cubicBezTo>
                      <a:pt x="48977" y="339912"/>
                      <a:pt x="58502" y="482258"/>
                      <a:pt x="59560" y="505012"/>
                    </a:cubicBezTo>
                    <a:cubicBezTo>
                      <a:pt x="60618" y="527766"/>
                      <a:pt x="38923" y="400766"/>
                      <a:pt x="53210" y="447862"/>
                    </a:cubicBezTo>
                    <a:cubicBezTo>
                      <a:pt x="67497" y="494958"/>
                      <a:pt x="137877" y="749487"/>
                      <a:pt x="145285" y="787587"/>
                    </a:cubicBezTo>
                    <a:cubicBezTo>
                      <a:pt x="152693" y="825687"/>
                      <a:pt x="119885" y="755837"/>
                      <a:pt x="97660" y="676462"/>
                    </a:cubicBezTo>
                    <a:cubicBezTo>
                      <a:pt x="75435" y="597087"/>
                      <a:pt x="26222" y="360550"/>
                      <a:pt x="11935" y="311337"/>
                    </a:cubicBezTo>
                    <a:cubicBezTo>
                      <a:pt x="-2353" y="262125"/>
                      <a:pt x="-5527" y="412937"/>
                      <a:pt x="11935" y="381187"/>
                    </a:cubicBezTo>
                    <a:cubicBezTo>
                      <a:pt x="29397" y="349437"/>
                      <a:pt x="107714" y="148354"/>
                      <a:pt x="116710" y="120837"/>
                    </a:cubicBezTo>
                    <a:cubicBezTo>
                      <a:pt x="125706" y="93320"/>
                      <a:pt x="52152" y="231433"/>
                      <a:pt x="65910" y="216087"/>
                    </a:cubicBezTo>
                    <a:cubicBezTo>
                      <a:pt x="79668" y="200741"/>
                      <a:pt x="198731" y="6008"/>
                      <a:pt x="205610" y="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5" name="フリーフォーム 1474">
                <a:extLst>
                  <a:ext uri="{FF2B5EF4-FFF2-40B4-BE49-F238E27FC236}">
                    <a16:creationId xmlns:a16="http://schemas.microsoft.com/office/drawing/2014/main" id="{7EDE6974-1434-8ECD-530D-84176C62C609}"/>
                  </a:ext>
                </a:extLst>
              </p:cNvPr>
              <p:cNvSpPr/>
              <p:nvPr/>
            </p:nvSpPr>
            <p:spPr>
              <a:xfrm>
                <a:off x="6289453" y="6619818"/>
                <a:ext cx="233209" cy="846145"/>
              </a:xfrm>
              <a:custGeom>
                <a:avLst/>
                <a:gdLst>
                  <a:gd name="connsiteX0" fmla="*/ 16097 w 233209"/>
                  <a:gd name="connsiteY0" fmla="*/ 57 h 846145"/>
                  <a:gd name="connsiteX1" fmla="*/ 222 w 233209"/>
                  <a:gd name="connsiteY1" fmla="*/ 336607 h 846145"/>
                  <a:gd name="connsiteX2" fmla="*/ 9747 w 233209"/>
                  <a:gd name="connsiteY2" fmla="*/ 279457 h 846145"/>
                  <a:gd name="connsiteX3" fmla="*/ 47847 w 233209"/>
                  <a:gd name="connsiteY3" fmla="*/ 527107 h 846145"/>
                  <a:gd name="connsiteX4" fmla="*/ 51022 w 233209"/>
                  <a:gd name="connsiteY4" fmla="*/ 485832 h 846145"/>
                  <a:gd name="connsiteX5" fmla="*/ 171672 w 233209"/>
                  <a:gd name="connsiteY5" fmla="*/ 717607 h 846145"/>
                  <a:gd name="connsiteX6" fmla="*/ 231997 w 233209"/>
                  <a:gd name="connsiteY6" fmla="*/ 844607 h 846145"/>
                  <a:gd name="connsiteX7" fmla="*/ 200247 w 233209"/>
                  <a:gd name="connsiteY7" fmla="*/ 765232 h 846145"/>
                  <a:gd name="connsiteX8" fmla="*/ 66897 w 233209"/>
                  <a:gd name="connsiteY8" fmla="*/ 454082 h 846145"/>
                  <a:gd name="connsiteX9" fmla="*/ 76422 w 233209"/>
                  <a:gd name="connsiteY9" fmla="*/ 549332 h 846145"/>
                  <a:gd name="connsiteX10" fmla="*/ 22447 w 233209"/>
                  <a:gd name="connsiteY10" fmla="*/ 235007 h 846145"/>
                  <a:gd name="connsiteX11" fmla="*/ 6572 w 233209"/>
                  <a:gd name="connsiteY11" fmla="*/ 365182 h 846145"/>
                  <a:gd name="connsiteX12" fmla="*/ 16097 w 233209"/>
                  <a:gd name="connsiteY12" fmla="*/ 57 h 84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209" h="846145">
                    <a:moveTo>
                      <a:pt x="16097" y="57"/>
                    </a:moveTo>
                    <a:cubicBezTo>
                      <a:pt x="15039" y="-4705"/>
                      <a:pt x="1280" y="290040"/>
                      <a:pt x="222" y="336607"/>
                    </a:cubicBezTo>
                    <a:cubicBezTo>
                      <a:pt x="-836" y="383174"/>
                      <a:pt x="1810" y="247707"/>
                      <a:pt x="9747" y="279457"/>
                    </a:cubicBezTo>
                    <a:cubicBezTo>
                      <a:pt x="17684" y="311207"/>
                      <a:pt x="40968" y="492711"/>
                      <a:pt x="47847" y="527107"/>
                    </a:cubicBezTo>
                    <a:cubicBezTo>
                      <a:pt x="54726" y="561503"/>
                      <a:pt x="30385" y="454082"/>
                      <a:pt x="51022" y="485832"/>
                    </a:cubicBezTo>
                    <a:cubicBezTo>
                      <a:pt x="71659" y="517582"/>
                      <a:pt x="141510" y="657811"/>
                      <a:pt x="171672" y="717607"/>
                    </a:cubicBezTo>
                    <a:cubicBezTo>
                      <a:pt x="201834" y="777403"/>
                      <a:pt x="227235" y="836670"/>
                      <a:pt x="231997" y="844607"/>
                    </a:cubicBezTo>
                    <a:cubicBezTo>
                      <a:pt x="236760" y="852545"/>
                      <a:pt x="227764" y="830319"/>
                      <a:pt x="200247" y="765232"/>
                    </a:cubicBezTo>
                    <a:cubicBezTo>
                      <a:pt x="172730" y="700145"/>
                      <a:pt x="87534" y="490065"/>
                      <a:pt x="66897" y="454082"/>
                    </a:cubicBezTo>
                    <a:cubicBezTo>
                      <a:pt x="46260" y="418099"/>
                      <a:pt x="83830" y="585844"/>
                      <a:pt x="76422" y="549332"/>
                    </a:cubicBezTo>
                    <a:cubicBezTo>
                      <a:pt x="69014" y="512820"/>
                      <a:pt x="34089" y="265699"/>
                      <a:pt x="22447" y="235007"/>
                    </a:cubicBezTo>
                    <a:cubicBezTo>
                      <a:pt x="10805" y="204315"/>
                      <a:pt x="6572" y="400636"/>
                      <a:pt x="6572" y="365182"/>
                    </a:cubicBezTo>
                    <a:cubicBezTo>
                      <a:pt x="6572" y="329728"/>
                      <a:pt x="17155" y="4819"/>
                      <a:pt x="16097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6" name="フリーフォーム 1475">
                <a:extLst>
                  <a:ext uri="{FF2B5EF4-FFF2-40B4-BE49-F238E27FC236}">
                    <a16:creationId xmlns:a16="http://schemas.microsoft.com/office/drawing/2014/main" id="{0E16E23E-857F-2418-7C7A-0AD5FF56CB82}"/>
                  </a:ext>
                </a:extLst>
              </p:cNvPr>
              <p:cNvSpPr/>
              <p:nvPr/>
            </p:nvSpPr>
            <p:spPr>
              <a:xfrm>
                <a:off x="5841286" y="5790713"/>
                <a:ext cx="542357" cy="801955"/>
              </a:xfrm>
              <a:custGeom>
                <a:avLst/>
                <a:gdLst>
                  <a:gd name="connsiteX0" fmla="*/ 714 w 542357"/>
                  <a:gd name="connsiteY0" fmla="*/ 487 h 801955"/>
                  <a:gd name="connsiteX1" fmla="*/ 337264 w 542357"/>
                  <a:gd name="connsiteY1" fmla="*/ 552937 h 801955"/>
                  <a:gd name="connsiteX2" fmla="*/ 261064 w 542357"/>
                  <a:gd name="connsiteY2" fmla="*/ 457687 h 801955"/>
                  <a:gd name="connsiteX3" fmla="*/ 530939 w 542357"/>
                  <a:gd name="connsiteY3" fmla="*/ 791062 h 801955"/>
                  <a:gd name="connsiteX4" fmla="*/ 473789 w 542357"/>
                  <a:gd name="connsiteY4" fmla="*/ 695812 h 801955"/>
                  <a:gd name="connsiteX5" fmla="*/ 305514 w 542357"/>
                  <a:gd name="connsiteY5" fmla="*/ 444987 h 801955"/>
                  <a:gd name="connsiteX6" fmla="*/ 334089 w 542357"/>
                  <a:gd name="connsiteY6" fmla="*/ 546587 h 801955"/>
                  <a:gd name="connsiteX7" fmla="*/ 146764 w 542357"/>
                  <a:gd name="connsiteY7" fmla="*/ 219562 h 801955"/>
                  <a:gd name="connsiteX8" fmla="*/ 245189 w 542357"/>
                  <a:gd name="connsiteY8" fmla="*/ 451337 h 801955"/>
                  <a:gd name="connsiteX9" fmla="*/ 714 w 542357"/>
                  <a:gd name="connsiteY9" fmla="*/ 487 h 80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357" h="801955">
                    <a:moveTo>
                      <a:pt x="714" y="487"/>
                    </a:moveTo>
                    <a:cubicBezTo>
                      <a:pt x="16060" y="17420"/>
                      <a:pt x="293872" y="476737"/>
                      <a:pt x="337264" y="552937"/>
                    </a:cubicBezTo>
                    <a:cubicBezTo>
                      <a:pt x="380656" y="629137"/>
                      <a:pt x="261064" y="457687"/>
                      <a:pt x="261064" y="457687"/>
                    </a:cubicBezTo>
                    <a:cubicBezTo>
                      <a:pt x="293343" y="497374"/>
                      <a:pt x="495485" y="751375"/>
                      <a:pt x="530939" y="791062"/>
                    </a:cubicBezTo>
                    <a:cubicBezTo>
                      <a:pt x="566393" y="830749"/>
                      <a:pt x="511360" y="753491"/>
                      <a:pt x="473789" y="695812"/>
                    </a:cubicBezTo>
                    <a:cubicBezTo>
                      <a:pt x="436218" y="638133"/>
                      <a:pt x="328797" y="469858"/>
                      <a:pt x="305514" y="444987"/>
                    </a:cubicBezTo>
                    <a:cubicBezTo>
                      <a:pt x="282231" y="420116"/>
                      <a:pt x="360547" y="584158"/>
                      <a:pt x="334089" y="546587"/>
                    </a:cubicBezTo>
                    <a:cubicBezTo>
                      <a:pt x="307631" y="509016"/>
                      <a:pt x="161581" y="235437"/>
                      <a:pt x="146764" y="219562"/>
                    </a:cubicBezTo>
                    <a:cubicBezTo>
                      <a:pt x="131947" y="203687"/>
                      <a:pt x="268472" y="489966"/>
                      <a:pt x="245189" y="451337"/>
                    </a:cubicBezTo>
                    <a:cubicBezTo>
                      <a:pt x="221906" y="412708"/>
                      <a:pt x="-14632" y="-16446"/>
                      <a:pt x="714" y="4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7" name="フリーフォーム 1476">
                <a:extLst>
                  <a:ext uri="{FF2B5EF4-FFF2-40B4-BE49-F238E27FC236}">
                    <a16:creationId xmlns:a16="http://schemas.microsoft.com/office/drawing/2014/main" id="{BAD3192E-DD26-AD83-ADE6-8012C57240F4}"/>
                  </a:ext>
                </a:extLst>
              </p:cNvPr>
              <p:cNvSpPr/>
              <p:nvPr/>
            </p:nvSpPr>
            <p:spPr>
              <a:xfrm>
                <a:off x="5954691" y="6495712"/>
                <a:ext cx="334869" cy="466880"/>
              </a:xfrm>
              <a:custGeom>
                <a:avLst/>
                <a:gdLst>
                  <a:gd name="connsiteX0" fmla="*/ 1609 w 334869"/>
                  <a:gd name="connsiteY0" fmla="*/ 338 h 466880"/>
                  <a:gd name="connsiteX1" fmla="*/ 169884 w 334869"/>
                  <a:gd name="connsiteY1" fmla="*/ 289263 h 466880"/>
                  <a:gd name="connsiteX2" fmla="*/ 138134 w 334869"/>
                  <a:gd name="connsiteY2" fmla="*/ 206713 h 466880"/>
                  <a:gd name="connsiteX3" fmla="*/ 322284 w 334869"/>
                  <a:gd name="connsiteY3" fmla="*/ 460713 h 466880"/>
                  <a:gd name="connsiteX4" fmla="*/ 287359 w 334869"/>
                  <a:gd name="connsiteY4" fmla="*/ 355938 h 466880"/>
                  <a:gd name="connsiteX5" fmla="*/ 1609 w 334869"/>
                  <a:gd name="connsiteY5" fmla="*/ 338 h 4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869" h="466880">
                    <a:moveTo>
                      <a:pt x="1609" y="338"/>
                    </a:moveTo>
                    <a:cubicBezTo>
                      <a:pt x="-17970" y="-10774"/>
                      <a:pt x="147130" y="254867"/>
                      <a:pt x="169884" y="289263"/>
                    </a:cubicBezTo>
                    <a:cubicBezTo>
                      <a:pt x="192638" y="323659"/>
                      <a:pt x="112734" y="178138"/>
                      <a:pt x="138134" y="206713"/>
                    </a:cubicBezTo>
                    <a:cubicBezTo>
                      <a:pt x="163534" y="235288"/>
                      <a:pt x="297413" y="435842"/>
                      <a:pt x="322284" y="460713"/>
                    </a:cubicBezTo>
                    <a:cubicBezTo>
                      <a:pt x="347155" y="485584"/>
                      <a:pt x="334984" y="432138"/>
                      <a:pt x="287359" y="355938"/>
                    </a:cubicBezTo>
                    <a:cubicBezTo>
                      <a:pt x="239734" y="279738"/>
                      <a:pt x="21188" y="11450"/>
                      <a:pt x="1609" y="3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8" name="フリーフォーム 1477">
                <a:extLst>
                  <a:ext uri="{FF2B5EF4-FFF2-40B4-BE49-F238E27FC236}">
                    <a16:creationId xmlns:a16="http://schemas.microsoft.com/office/drawing/2014/main" id="{57C5BB58-9990-EF4D-601E-61BAEBDC4FD2}"/>
                  </a:ext>
                </a:extLst>
              </p:cNvPr>
              <p:cNvSpPr/>
              <p:nvPr/>
            </p:nvSpPr>
            <p:spPr>
              <a:xfrm>
                <a:off x="6864207" y="7569193"/>
                <a:ext cx="431743" cy="339868"/>
              </a:xfrm>
              <a:custGeom>
                <a:avLst/>
                <a:gdLst>
                  <a:gd name="connsiteX0" fmla="*/ 143 w 431743"/>
                  <a:gd name="connsiteY0" fmla="*/ 7 h 339868"/>
                  <a:gd name="connsiteX1" fmla="*/ 152543 w 431743"/>
                  <a:gd name="connsiteY1" fmla="*/ 165107 h 339868"/>
                  <a:gd name="connsiteX2" fmla="*/ 136668 w 431743"/>
                  <a:gd name="connsiteY2" fmla="*/ 130182 h 339868"/>
                  <a:gd name="connsiteX3" fmla="*/ 419243 w 431743"/>
                  <a:gd name="connsiteY3" fmla="*/ 333382 h 339868"/>
                  <a:gd name="connsiteX4" fmla="*/ 355743 w 431743"/>
                  <a:gd name="connsiteY4" fmla="*/ 276232 h 339868"/>
                  <a:gd name="connsiteX5" fmla="*/ 120793 w 431743"/>
                  <a:gd name="connsiteY5" fmla="*/ 142882 h 339868"/>
                  <a:gd name="connsiteX6" fmla="*/ 263668 w 431743"/>
                  <a:gd name="connsiteY6" fmla="*/ 288932 h 339868"/>
                  <a:gd name="connsiteX7" fmla="*/ 127143 w 431743"/>
                  <a:gd name="connsiteY7" fmla="*/ 158757 h 339868"/>
                  <a:gd name="connsiteX8" fmla="*/ 143 w 431743"/>
                  <a:gd name="connsiteY8" fmla="*/ 7 h 33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743" h="339868">
                    <a:moveTo>
                      <a:pt x="143" y="7"/>
                    </a:moveTo>
                    <a:cubicBezTo>
                      <a:pt x="4376" y="1065"/>
                      <a:pt x="129789" y="143411"/>
                      <a:pt x="152543" y="165107"/>
                    </a:cubicBezTo>
                    <a:cubicBezTo>
                      <a:pt x="175297" y="186803"/>
                      <a:pt x="92218" y="102136"/>
                      <a:pt x="136668" y="130182"/>
                    </a:cubicBezTo>
                    <a:cubicBezTo>
                      <a:pt x="181118" y="158228"/>
                      <a:pt x="382731" y="309040"/>
                      <a:pt x="419243" y="333382"/>
                    </a:cubicBezTo>
                    <a:cubicBezTo>
                      <a:pt x="455756" y="357724"/>
                      <a:pt x="405485" y="307982"/>
                      <a:pt x="355743" y="276232"/>
                    </a:cubicBezTo>
                    <a:cubicBezTo>
                      <a:pt x="306001" y="244482"/>
                      <a:pt x="136139" y="140765"/>
                      <a:pt x="120793" y="142882"/>
                    </a:cubicBezTo>
                    <a:cubicBezTo>
                      <a:pt x="105447" y="144999"/>
                      <a:pt x="262610" y="286286"/>
                      <a:pt x="263668" y="288932"/>
                    </a:cubicBezTo>
                    <a:cubicBezTo>
                      <a:pt x="264726" y="291578"/>
                      <a:pt x="167889" y="199503"/>
                      <a:pt x="127143" y="158757"/>
                    </a:cubicBezTo>
                    <a:cubicBezTo>
                      <a:pt x="86397" y="118011"/>
                      <a:pt x="-4090" y="-1051"/>
                      <a:pt x="143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9" name="フリーフォーム 1478">
                <a:extLst>
                  <a:ext uri="{FF2B5EF4-FFF2-40B4-BE49-F238E27FC236}">
                    <a16:creationId xmlns:a16="http://schemas.microsoft.com/office/drawing/2014/main" id="{749C0A94-59B8-1BE6-1571-CEEB72E87CA6}"/>
                  </a:ext>
                </a:extLst>
              </p:cNvPr>
              <p:cNvSpPr/>
              <p:nvPr/>
            </p:nvSpPr>
            <p:spPr>
              <a:xfrm>
                <a:off x="6923920" y="7623168"/>
                <a:ext cx="329796" cy="256069"/>
              </a:xfrm>
              <a:custGeom>
                <a:avLst/>
                <a:gdLst>
                  <a:gd name="connsiteX0" fmla="*/ 755 w 329796"/>
                  <a:gd name="connsiteY0" fmla="*/ 7 h 256069"/>
                  <a:gd name="connsiteX1" fmla="*/ 137280 w 329796"/>
                  <a:gd name="connsiteY1" fmla="*/ 152407 h 256069"/>
                  <a:gd name="connsiteX2" fmla="*/ 324605 w 329796"/>
                  <a:gd name="connsiteY2" fmla="*/ 254007 h 256069"/>
                  <a:gd name="connsiteX3" fmla="*/ 270630 w 329796"/>
                  <a:gd name="connsiteY3" fmla="*/ 215907 h 256069"/>
                  <a:gd name="connsiteX4" fmla="*/ 197605 w 329796"/>
                  <a:gd name="connsiteY4" fmla="*/ 158757 h 256069"/>
                  <a:gd name="connsiteX5" fmla="*/ 755 w 329796"/>
                  <a:gd name="connsiteY5" fmla="*/ 7 h 25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96" h="256069">
                    <a:moveTo>
                      <a:pt x="755" y="7"/>
                    </a:moveTo>
                    <a:cubicBezTo>
                      <a:pt x="-9299" y="-1051"/>
                      <a:pt x="83305" y="110074"/>
                      <a:pt x="137280" y="152407"/>
                    </a:cubicBezTo>
                    <a:cubicBezTo>
                      <a:pt x="191255" y="194740"/>
                      <a:pt x="302380" y="243424"/>
                      <a:pt x="324605" y="254007"/>
                    </a:cubicBezTo>
                    <a:cubicBezTo>
                      <a:pt x="346830" y="264590"/>
                      <a:pt x="291797" y="231782"/>
                      <a:pt x="270630" y="215907"/>
                    </a:cubicBezTo>
                    <a:cubicBezTo>
                      <a:pt x="249463" y="200032"/>
                      <a:pt x="239938" y="189978"/>
                      <a:pt x="197605" y="158757"/>
                    </a:cubicBezTo>
                    <a:cubicBezTo>
                      <a:pt x="155272" y="127536"/>
                      <a:pt x="10809" y="1065"/>
                      <a:pt x="755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0" name="フリーフォーム 1479">
                <a:extLst>
                  <a:ext uri="{FF2B5EF4-FFF2-40B4-BE49-F238E27FC236}">
                    <a16:creationId xmlns:a16="http://schemas.microsoft.com/office/drawing/2014/main" id="{A4160762-3A35-7D21-51CB-3B0A1A7F32DA}"/>
                  </a:ext>
                </a:extLst>
              </p:cNvPr>
              <p:cNvSpPr/>
              <p:nvPr/>
            </p:nvSpPr>
            <p:spPr>
              <a:xfrm>
                <a:off x="957836" y="3235641"/>
                <a:ext cx="423215" cy="457367"/>
              </a:xfrm>
              <a:custGeom>
                <a:avLst/>
                <a:gdLst>
                  <a:gd name="connsiteX0" fmla="*/ 420114 w 423215"/>
                  <a:gd name="connsiteY0" fmla="*/ 2859 h 457367"/>
                  <a:gd name="connsiteX1" fmla="*/ 216914 w 423215"/>
                  <a:gd name="connsiteY1" fmla="*/ 167959 h 457367"/>
                  <a:gd name="connsiteX2" fmla="*/ 270889 w 423215"/>
                  <a:gd name="connsiteY2" fmla="*/ 152084 h 457367"/>
                  <a:gd name="connsiteX3" fmla="*/ 96264 w 423215"/>
                  <a:gd name="connsiteY3" fmla="*/ 323534 h 457367"/>
                  <a:gd name="connsiteX4" fmla="*/ 143889 w 423215"/>
                  <a:gd name="connsiteY4" fmla="*/ 266384 h 457367"/>
                  <a:gd name="connsiteX5" fmla="*/ 1014 w 423215"/>
                  <a:gd name="connsiteY5" fmla="*/ 453709 h 457367"/>
                  <a:gd name="connsiteX6" fmla="*/ 86739 w 423215"/>
                  <a:gd name="connsiteY6" fmla="*/ 374334 h 457367"/>
                  <a:gd name="connsiteX7" fmla="*/ 213739 w 423215"/>
                  <a:gd name="connsiteY7" fmla="*/ 180659 h 457367"/>
                  <a:gd name="connsiteX8" fmla="*/ 185164 w 423215"/>
                  <a:gd name="connsiteY8" fmla="*/ 209234 h 457367"/>
                  <a:gd name="connsiteX9" fmla="*/ 331214 w 423215"/>
                  <a:gd name="connsiteY9" fmla="*/ 72709 h 457367"/>
                  <a:gd name="connsiteX10" fmla="*/ 420114 w 423215"/>
                  <a:gd name="connsiteY10" fmla="*/ 2859 h 45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215" h="457367">
                    <a:moveTo>
                      <a:pt x="420114" y="2859"/>
                    </a:moveTo>
                    <a:cubicBezTo>
                      <a:pt x="401064" y="18734"/>
                      <a:pt x="241785" y="143088"/>
                      <a:pt x="216914" y="167959"/>
                    </a:cubicBezTo>
                    <a:cubicBezTo>
                      <a:pt x="192043" y="192830"/>
                      <a:pt x="290997" y="126155"/>
                      <a:pt x="270889" y="152084"/>
                    </a:cubicBezTo>
                    <a:cubicBezTo>
                      <a:pt x="250781" y="178013"/>
                      <a:pt x="117430" y="304484"/>
                      <a:pt x="96264" y="323534"/>
                    </a:cubicBezTo>
                    <a:cubicBezTo>
                      <a:pt x="75098" y="342584"/>
                      <a:pt x="159764" y="244688"/>
                      <a:pt x="143889" y="266384"/>
                    </a:cubicBezTo>
                    <a:cubicBezTo>
                      <a:pt x="128014" y="288080"/>
                      <a:pt x="10539" y="435717"/>
                      <a:pt x="1014" y="453709"/>
                    </a:cubicBezTo>
                    <a:cubicBezTo>
                      <a:pt x="-8511" y="471701"/>
                      <a:pt x="51285" y="419842"/>
                      <a:pt x="86739" y="374334"/>
                    </a:cubicBezTo>
                    <a:cubicBezTo>
                      <a:pt x="122193" y="328826"/>
                      <a:pt x="197335" y="208176"/>
                      <a:pt x="213739" y="180659"/>
                    </a:cubicBezTo>
                    <a:cubicBezTo>
                      <a:pt x="230143" y="153142"/>
                      <a:pt x="165585" y="227226"/>
                      <a:pt x="185164" y="209234"/>
                    </a:cubicBezTo>
                    <a:cubicBezTo>
                      <a:pt x="204743" y="191242"/>
                      <a:pt x="296818" y="104459"/>
                      <a:pt x="331214" y="72709"/>
                    </a:cubicBezTo>
                    <a:cubicBezTo>
                      <a:pt x="365610" y="40959"/>
                      <a:pt x="439164" y="-13016"/>
                      <a:pt x="420114" y="28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1" name="フリーフォーム 1480">
                <a:extLst>
                  <a:ext uri="{FF2B5EF4-FFF2-40B4-BE49-F238E27FC236}">
                    <a16:creationId xmlns:a16="http://schemas.microsoft.com/office/drawing/2014/main" id="{51280C07-2A13-F4DA-FD1F-1A658733F232}"/>
                  </a:ext>
                </a:extLst>
              </p:cNvPr>
              <p:cNvSpPr/>
              <p:nvPr/>
            </p:nvSpPr>
            <p:spPr>
              <a:xfrm>
                <a:off x="1393823" y="3228819"/>
                <a:ext cx="168351" cy="105115"/>
              </a:xfrm>
              <a:custGeom>
                <a:avLst/>
                <a:gdLst>
                  <a:gd name="connsiteX0" fmla="*/ 2 w 168351"/>
                  <a:gd name="connsiteY0" fmla="*/ 156 h 105115"/>
                  <a:gd name="connsiteX1" fmla="*/ 130177 w 168351"/>
                  <a:gd name="connsiteY1" fmla="*/ 54131 h 105115"/>
                  <a:gd name="connsiteX2" fmla="*/ 168277 w 168351"/>
                  <a:gd name="connsiteY2" fmla="*/ 104931 h 105115"/>
                  <a:gd name="connsiteX3" fmla="*/ 139702 w 168351"/>
                  <a:gd name="connsiteY3" fmla="*/ 70006 h 105115"/>
                  <a:gd name="connsiteX4" fmla="*/ 133352 w 168351"/>
                  <a:gd name="connsiteY4" fmla="*/ 38256 h 105115"/>
                  <a:gd name="connsiteX5" fmla="*/ 2 w 168351"/>
                  <a:gd name="connsiteY5" fmla="*/ 156 h 105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51" h="105115">
                    <a:moveTo>
                      <a:pt x="2" y="156"/>
                    </a:moveTo>
                    <a:cubicBezTo>
                      <a:pt x="-527" y="2802"/>
                      <a:pt x="102131" y="36669"/>
                      <a:pt x="130177" y="54131"/>
                    </a:cubicBezTo>
                    <a:cubicBezTo>
                      <a:pt x="158223" y="71594"/>
                      <a:pt x="166690" y="102285"/>
                      <a:pt x="168277" y="104931"/>
                    </a:cubicBezTo>
                    <a:cubicBezTo>
                      <a:pt x="169865" y="107577"/>
                      <a:pt x="145523" y="81118"/>
                      <a:pt x="139702" y="70006"/>
                    </a:cubicBezTo>
                    <a:cubicBezTo>
                      <a:pt x="133881" y="58894"/>
                      <a:pt x="153460" y="47252"/>
                      <a:pt x="133352" y="38256"/>
                    </a:cubicBezTo>
                    <a:cubicBezTo>
                      <a:pt x="113244" y="29260"/>
                      <a:pt x="531" y="-2490"/>
                      <a:pt x="2" y="1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2" name="フリーフォーム 1481">
                <a:extLst>
                  <a:ext uri="{FF2B5EF4-FFF2-40B4-BE49-F238E27FC236}">
                    <a16:creationId xmlns:a16="http://schemas.microsoft.com/office/drawing/2014/main" id="{9CEF2C48-364E-CA04-32F0-C5952E276D1D}"/>
                  </a:ext>
                </a:extLst>
              </p:cNvPr>
              <p:cNvSpPr/>
              <p:nvPr/>
            </p:nvSpPr>
            <p:spPr>
              <a:xfrm>
                <a:off x="1612827" y="3393965"/>
                <a:ext cx="108296" cy="622410"/>
              </a:xfrm>
              <a:custGeom>
                <a:avLst/>
                <a:gdLst>
                  <a:gd name="connsiteX0" fmla="*/ 73 w 108296"/>
                  <a:gd name="connsiteY0" fmla="*/ 110 h 622410"/>
                  <a:gd name="connsiteX1" fmla="*/ 50873 w 108296"/>
                  <a:gd name="connsiteY1" fmla="*/ 168385 h 622410"/>
                  <a:gd name="connsiteX2" fmla="*/ 50873 w 108296"/>
                  <a:gd name="connsiteY2" fmla="*/ 123935 h 622410"/>
                  <a:gd name="connsiteX3" fmla="*/ 95323 w 108296"/>
                  <a:gd name="connsiteY3" fmla="*/ 260460 h 622410"/>
                  <a:gd name="connsiteX4" fmla="*/ 95323 w 108296"/>
                  <a:gd name="connsiteY4" fmla="*/ 374760 h 622410"/>
                  <a:gd name="connsiteX5" fmla="*/ 98498 w 108296"/>
                  <a:gd name="connsiteY5" fmla="*/ 352535 h 622410"/>
                  <a:gd name="connsiteX6" fmla="*/ 101673 w 108296"/>
                  <a:gd name="connsiteY6" fmla="*/ 527160 h 622410"/>
                  <a:gd name="connsiteX7" fmla="*/ 98498 w 108296"/>
                  <a:gd name="connsiteY7" fmla="*/ 622410 h 622410"/>
                  <a:gd name="connsiteX8" fmla="*/ 108023 w 108296"/>
                  <a:gd name="connsiteY8" fmla="*/ 527160 h 622410"/>
                  <a:gd name="connsiteX9" fmla="*/ 101673 w 108296"/>
                  <a:gd name="connsiteY9" fmla="*/ 206485 h 622410"/>
                  <a:gd name="connsiteX10" fmla="*/ 63573 w 108296"/>
                  <a:gd name="connsiteY10" fmla="*/ 142985 h 622410"/>
                  <a:gd name="connsiteX11" fmla="*/ 73 w 108296"/>
                  <a:gd name="connsiteY11" fmla="*/ 110 h 62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96" h="622410">
                    <a:moveTo>
                      <a:pt x="73" y="110"/>
                    </a:moveTo>
                    <a:cubicBezTo>
                      <a:pt x="-2044" y="4343"/>
                      <a:pt x="42406" y="147747"/>
                      <a:pt x="50873" y="168385"/>
                    </a:cubicBezTo>
                    <a:cubicBezTo>
                      <a:pt x="59340" y="189023"/>
                      <a:pt x="43465" y="108589"/>
                      <a:pt x="50873" y="123935"/>
                    </a:cubicBezTo>
                    <a:cubicBezTo>
                      <a:pt x="58281" y="139281"/>
                      <a:pt x="87915" y="218656"/>
                      <a:pt x="95323" y="260460"/>
                    </a:cubicBezTo>
                    <a:cubicBezTo>
                      <a:pt x="102731" y="302264"/>
                      <a:pt x="94794" y="359414"/>
                      <a:pt x="95323" y="374760"/>
                    </a:cubicBezTo>
                    <a:cubicBezTo>
                      <a:pt x="95852" y="390106"/>
                      <a:pt x="97440" y="327135"/>
                      <a:pt x="98498" y="352535"/>
                    </a:cubicBezTo>
                    <a:cubicBezTo>
                      <a:pt x="99556" y="377935"/>
                      <a:pt x="101673" y="482181"/>
                      <a:pt x="101673" y="527160"/>
                    </a:cubicBezTo>
                    <a:cubicBezTo>
                      <a:pt x="101673" y="572139"/>
                      <a:pt x="97440" y="622410"/>
                      <a:pt x="98498" y="622410"/>
                    </a:cubicBezTo>
                    <a:cubicBezTo>
                      <a:pt x="99556" y="622410"/>
                      <a:pt x="107494" y="596481"/>
                      <a:pt x="108023" y="527160"/>
                    </a:cubicBezTo>
                    <a:cubicBezTo>
                      <a:pt x="108552" y="457839"/>
                      <a:pt x="109081" y="270514"/>
                      <a:pt x="101673" y="206485"/>
                    </a:cubicBezTo>
                    <a:cubicBezTo>
                      <a:pt x="94265" y="142456"/>
                      <a:pt x="79977" y="171560"/>
                      <a:pt x="63573" y="142985"/>
                    </a:cubicBezTo>
                    <a:cubicBezTo>
                      <a:pt x="47169" y="114410"/>
                      <a:pt x="2190" y="-4123"/>
                      <a:pt x="73" y="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3" name="フリーフォーム 1482">
                <a:extLst>
                  <a:ext uri="{FF2B5EF4-FFF2-40B4-BE49-F238E27FC236}">
                    <a16:creationId xmlns:a16="http://schemas.microsoft.com/office/drawing/2014/main" id="{5B48BF20-2596-D562-128D-3C11F8FACC93}"/>
                  </a:ext>
                </a:extLst>
              </p:cNvPr>
              <p:cNvSpPr/>
              <p:nvPr/>
            </p:nvSpPr>
            <p:spPr>
              <a:xfrm>
                <a:off x="1195486" y="3221728"/>
                <a:ext cx="183085" cy="152680"/>
              </a:xfrm>
              <a:custGeom>
                <a:avLst/>
                <a:gdLst>
                  <a:gd name="connsiteX0" fmla="*/ 182464 w 183085"/>
                  <a:gd name="connsiteY0" fmla="*/ 897 h 152680"/>
                  <a:gd name="connsiteX1" fmla="*/ 4664 w 183085"/>
                  <a:gd name="connsiteY1" fmla="*/ 150122 h 152680"/>
                  <a:gd name="connsiteX2" fmla="*/ 61814 w 183085"/>
                  <a:gd name="connsiteY2" fmla="*/ 89797 h 152680"/>
                  <a:gd name="connsiteX3" fmla="*/ 182464 w 183085"/>
                  <a:gd name="connsiteY3" fmla="*/ 897 h 15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085" h="152680">
                    <a:moveTo>
                      <a:pt x="182464" y="897"/>
                    </a:moveTo>
                    <a:cubicBezTo>
                      <a:pt x="172939" y="10951"/>
                      <a:pt x="24772" y="135305"/>
                      <a:pt x="4664" y="150122"/>
                    </a:cubicBezTo>
                    <a:cubicBezTo>
                      <a:pt x="-15444" y="164939"/>
                      <a:pt x="34297" y="111493"/>
                      <a:pt x="61814" y="89797"/>
                    </a:cubicBezTo>
                    <a:cubicBezTo>
                      <a:pt x="89331" y="68101"/>
                      <a:pt x="191989" y="-9157"/>
                      <a:pt x="182464" y="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4" name="フリーフォーム 1483">
                <a:extLst>
                  <a:ext uri="{FF2B5EF4-FFF2-40B4-BE49-F238E27FC236}">
                    <a16:creationId xmlns:a16="http://schemas.microsoft.com/office/drawing/2014/main" id="{0F867A78-DAD0-FD80-DE26-F78C40D1DFD2}"/>
                  </a:ext>
                </a:extLst>
              </p:cNvPr>
              <p:cNvSpPr/>
              <p:nvPr/>
            </p:nvSpPr>
            <p:spPr>
              <a:xfrm>
                <a:off x="1408804" y="3657398"/>
                <a:ext cx="83533" cy="352100"/>
              </a:xfrm>
              <a:custGeom>
                <a:avLst/>
                <a:gdLst>
                  <a:gd name="connsiteX0" fmla="*/ 83446 w 83533"/>
                  <a:gd name="connsiteY0" fmla="*/ 202 h 352100"/>
                  <a:gd name="connsiteX1" fmla="*/ 16771 w 83533"/>
                  <a:gd name="connsiteY1" fmla="*/ 111327 h 352100"/>
                  <a:gd name="connsiteX2" fmla="*/ 16771 w 83533"/>
                  <a:gd name="connsiteY2" fmla="*/ 212927 h 352100"/>
                  <a:gd name="connsiteX3" fmla="*/ 13596 w 83533"/>
                  <a:gd name="connsiteY3" fmla="*/ 187527 h 352100"/>
                  <a:gd name="connsiteX4" fmla="*/ 70746 w 83533"/>
                  <a:gd name="connsiteY4" fmla="*/ 349452 h 352100"/>
                  <a:gd name="connsiteX5" fmla="*/ 51696 w 83533"/>
                  <a:gd name="connsiteY5" fmla="*/ 292302 h 352100"/>
                  <a:gd name="connsiteX6" fmla="*/ 896 w 83533"/>
                  <a:gd name="connsiteY6" fmla="*/ 139902 h 352100"/>
                  <a:gd name="connsiteX7" fmla="*/ 83446 w 83533"/>
                  <a:gd name="connsiteY7" fmla="*/ 202 h 35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533" h="352100">
                    <a:moveTo>
                      <a:pt x="83446" y="202"/>
                    </a:moveTo>
                    <a:cubicBezTo>
                      <a:pt x="86092" y="-4560"/>
                      <a:pt x="27883" y="75873"/>
                      <a:pt x="16771" y="111327"/>
                    </a:cubicBezTo>
                    <a:cubicBezTo>
                      <a:pt x="5658" y="146781"/>
                      <a:pt x="17300" y="200227"/>
                      <a:pt x="16771" y="212927"/>
                    </a:cubicBezTo>
                    <a:cubicBezTo>
                      <a:pt x="16242" y="225627"/>
                      <a:pt x="4600" y="164773"/>
                      <a:pt x="13596" y="187527"/>
                    </a:cubicBezTo>
                    <a:cubicBezTo>
                      <a:pt x="22592" y="210281"/>
                      <a:pt x="64396" y="331990"/>
                      <a:pt x="70746" y="349452"/>
                    </a:cubicBezTo>
                    <a:cubicBezTo>
                      <a:pt x="77096" y="366914"/>
                      <a:pt x="51696" y="292302"/>
                      <a:pt x="51696" y="292302"/>
                    </a:cubicBezTo>
                    <a:cubicBezTo>
                      <a:pt x="40054" y="257377"/>
                      <a:pt x="-7042" y="184881"/>
                      <a:pt x="896" y="139902"/>
                    </a:cubicBezTo>
                    <a:cubicBezTo>
                      <a:pt x="8834" y="94923"/>
                      <a:pt x="80800" y="4964"/>
                      <a:pt x="83446" y="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5" name="フリーフォーム 1484">
                <a:extLst>
                  <a:ext uri="{FF2B5EF4-FFF2-40B4-BE49-F238E27FC236}">
                    <a16:creationId xmlns:a16="http://schemas.microsoft.com/office/drawing/2014/main" id="{13F9EA9A-47FA-4D14-6C62-D480FB103A53}"/>
                  </a:ext>
                </a:extLst>
              </p:cNvPr>
              <p:cNvSpPr/>
              <p:nvPr/>
            </p:nvSpPr>
            <p:spPr>
              <a:xfrm>
                <a:off x="1422251" y="3945515"/>
                <a:ext cx="301849" cy="128568"/>
              </a:xfrm>
              <a:custGeom>
                <a:avLst/>
                <a:gdLst>
                  <a:gd name="connsiteX0" fmla="*/ 149 w 301849"/>
                  <a:gd name="connsiteY0" fmla="*/ 1010 h 128568"/>
                  <a:gd name="connsiteX1" fmla="*/ 76349 w 301849"/>
                  <a:gd name="connsiteY1" fmla="*/ 105785 h 128568"/>
                  <a:gd name="connsiteX2" fmla="*/ 143024 w 301849"/>
                  <a:gd name="connsiteY2" fmla="*/ 128010 h 128568"/>
                  <a:gd name="connsiteX3" fmla="*/ 273199 w 301849"/>
                  <a:gd name="connsiteY3" fmla="*/ 93085 h 128568"/>
                  <a:gd name="connsiteX4" fmla="*/ 298599 w 301849"/>
                  <a:gd name="connsiteY4" fmla="*/ 74035 h 128568"/>
                  <a:gd name="connsiteX5" fmla="*/ 222399 w 301849"/>
                  <a:gd name="connsiteY5" fmla="*/ 112135 h 128568"/>
                  <a:gd name="connsiteX6" fmla="*/ 155724 w 301849"/>
                  <a:gd name="connsiteY6" fmla="*/ 128010 h 128568"/>
                  <a:gd name="connsiteX7" fmla="*/ 95399 w 301849"/>
                  <a:gd name="connsiteY7" fmla="*/ 108960 h 128568"/>
                  <a:gd name="connsiteX8" fmla="*/ 57299 w 301849"/>
                  <a:gd name="connsiteY8" fmla="*/ 54985 h 128568"/>
                  <a:gd name="connsiteX9" fmla="*/ 149 w 301849"/>
                  <a:gd name="connsiteY9" fmla="*/ 1010 h 12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849" h="128568">
                    <a:moveTo>
                      <a:pt x="149" y="1010"/>
                    </a:moveTo>
                    <a:cubicBezTo>
                      <a:pt x="3324" y="9477"/>
                      <a:pt x="52537" y="84618"/>
                      <a:pt x="76349" y="105785"/>
                    </a:cubicBezTo>
                    <a:cubicBezTo>
                      <a:pt x="100162" y="126952"/>
                      <a:pt x="110216" y="130127"/>
                      <a:pt x="143024" y="128010"/>
                    </a:cubicBezTo>
                    <a:cubicBezTo>
                      <a:pt x="175832" y="125893"/>
                      <a:pt x="247270" y="102081"/>
                      <a:pt x="273199" y="93085"/>
                    </a:cubicBezTo>
                    <a:cubicBezTo>
                      <a:pt x="299128" y="84089"/>
                      <a:pt x="307066" y="70860"/>
                      <a:pt x="298599" y="74035"/>
                    </a:cubicBezTo>
                    <a:cubicBezTo>
                      <a:pt x="290132" y="77210"/>
                      <a:pt x="246211" y="103139"/>
                      <a:pt x="222399" y="112135"/>
                    </a:cubicBezTo>
                    <a:cubicBezTo>
                      <a:pt x="198587" y="121131"/>
                      <a:pt x="176891" y="128539"/>
                      <a:pt x="155724" y="128010"/>
                    </a:cubicBezTo>
                    <a:cubicBezTo>
                      <a:pt x="134557" y="127481"/>
                      <a:pt x="111803" y="121131"/>
                      <a:pt x="95399" y="108960"/>
                    </a:cubicBezTo>
                    <a:cubicBezTo>
                      <a:pt x="78995" y="96789"/>
                      <a:pt x="69470" y="70331"/>
                      <a:pt x="57299" y="54985"/>
                    </a:cubicBezTo>
                    <a:cubicBezTo>
                      <a:pt x="45128" y="39639"/>
                      <a:pt x="-3026" y="-7457"/>
                      <a:pt x="149" y="10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6" name="フリーフォーム 1485">
                <a:extLst>
                  <a:ext uri="{FF2B5EF4-FFF2-40B4-BE49-F238E27FC236}">
                    <a16:creationId xmlns:a16="http://schemas.microsoft.com/office/drawing/2014/main" id="{72F283F7-B080-AD07-726F-9C584BF0463E}"/>
                  </a:ext>
                </a:extLst>
              </p:cNvPr>
              <p:cNvSpPr/>
              <p:nvPr/>
            </p:nvSpPr>
            <p:spPr>
              <a:xfrm>
                <a:off x="1508695" y="3774915"/>
                <a:ext cx="31221" cy="234757"/>
              </a:xfrm>
              <a:custGeom>
                <a:avLst/>
                <a:gdLst>
                  <a:gd name="connsiteX0" fmla="*/ 31180 w 31221"/>
                  <a:gd name="connsiteY0" fmla="*/ 160 h 234757"/>
                  <a:gd name="connsiteX1" fmla="*/ 8955 w 31221"/>
                  <a:gd name="connsiteY1" fmla="*/ 200185 h 234757"/>
                  <a:gd name="connsiteX2" fmla="*/ 8955 w 31221"/>
                  <a:gd name="connsiteY2" fmla="*/ 228760 h 234757"/>
                  <a:gd name="connsiteX3" fmla="*/ 2605 w 31221"/>
                  <a:gd name="connsiteY3" fmla="*/ 133510 h 234757"/>
                  <a:gd name="connsiteX4" fmla="*/ 2605 w 31221"/>
                  <a:gd name="connsiteY4" fmla="*/ 165260 h 234757"/>
                  <a:gd name="connsiteX5" fmla="*/ 31180 w 31221"/>
                  <a:gd name="connsiteY5" fmla="*/ 160 h 23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21" h="234757">
                    <a:moveTo>
                      <a:pt x="31180" y="160"/>
                    </a:moveTo>
                    <a:cubicBezTo>
                      <a:pt x="32238" y="5981"/>
                      <a:pt x="12659" y="162085"/>
                      <a:pt x="8955" y="200185"/>
                    </a:cubicBezTo>
                    <a:cubicBezTo>
                      <a:pt x="5251" y="238285"/>
                      <a:pt x="10013" y="239872"/>
                      <a:pt x="8955" y="228760"/>
                    </a:cubicBezTo>
                    <a:cubicBezTo>
                      <a:pt x="7897" y="217648"/>
                      <a:pt x="3663" y="144093"/>
                      <a:pt x="2605" y="133510"/>
                    </a:cubicBezTo>
                    <a:cubicBezTo>
                      <a:pt x="1547" y="122927"/>
                      <a:pt x="-2687" y="182193"/>
                      <a:pt x="2605" y="165260"/>
                    </a:cubicBezTo>
                    <a:cubicBezTo>
                      <a:pt x="7897" y="148327"/>
                      <a:pt x="30122" y="-5661"/>
                      <a:pt x="31180" y="1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7" name="フリーフォーム 1486">
                <a:extLst>
                  <a:ext uri="{FF2B5EF4-FFF2-40B4-BE49-F238E27FC236}">
                    <a16:creationId xmlns:a16="http://schemas.microsoft.com/office/drawing/2014/main" id="{5BDAB676-FAD1-133D-C6A2-85A0E503F7A8}"/>
                  </a:ext>
                </a:extLst>
              </p:cNvPr>
              <p:cNvSpPr/>
              <p:nvPr/>
            </p:nvSpPr>
            <p:spPr>
              <a:xfrm>
                <a:off x="1651000" y="3784600"/>
                <a:ext cx="44716" cy="246583"/>
              </a:xfrm>
              <a:custGeom>
                <a:avLst/>
                <a:gdLst>
                  <a:gd name="connsiteX0" fmla="*/ 0 w 44716"/>
                  <a:gd name="connsiteY0" fmla="*/ 0 h 246583"/>
                  <a:gd name="connsiteX1" fmla="*/ 41275 w 44716"/>
                  <a:gd name="connsiteY1" fmla="*/ 193675 h 246583"/>
                  <a:gd name="connsiteX2" fmla="*/ 41275 w 44716"/>
                  <a:gd name="connsiteY2" fmla="*/ 238125 h 246583"/>
                  <a:gd name="connsiteX3" fmla="*/ 31750 w 44716"/>
                  <a:gd name="connsiteY3" fmla="*/ 53975 h 246583"/>
                  <a:gd name="connsiteX4" fmla="*/ 34925 w 44716"/>
                  <a:gd name="connsiteY4" fmla="*/ 60325 h 246583"/>
                  <a:gd name="connsiteX5" fmla="*/ 0 w 44716"/>
                  <a:gd name="connsiteY5" fmla="*/ 0 h 24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16" h="246583">
                    <a:moveTo>
                      <a:pt x="0" y="0"/>
                    </a:moveTo>
                    <a:cubicBezTo>
                      <a:pt x="17198" y="76994"/>
                      <a:pt x="34396" y="153988"/>
                      <a:pt x="41275" y="193675"/>
                    </a:cubicBezTo>
                    <a:cubicBezTo>
                      <a:pt x="48154" y="233362"/>
                      <a:pt x="42863" y="261408"/>
                      <a:pt x="41275" y="238125"/>
                    </a:cubicBezTo>
                    <a:cubicBezTo>
                      <a:pt x="39688" y="214842"/>
                      <a:pt x="31750" y="53975"/>
                      <a:pt x="31750" y="53975"/>
                    </a:cubicBezTo>
                    <a:cubicBezTo>
                      <a:pt x="30692" y="24342"/>
                      <a:pt x="34925" y="60325"/>
                      <a:pt x="34925" y="6032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8" name="フリーフォーム 1487">
                <a:extLst>
                  <a:ext uri="{FF2B5EF4-FFF2-40B4-BE49-F238E27FC236}">
                    <a16:creationId xmlns:a16="http://schemas.microsoft.com/office/drawing/2014/main" id="{5D60D232-36AA-140B-7EB6-8DCFBAB5D731}"/>
                  </a:ext>
                </a:extLst>
              </p:cNvPr>
              <p:cNvSpPr/>
              <p:nvPr/>
            </p:nvSpPr>
            <p:spPr>
              <a:xfrm>
                <a:off x="1511259" y="3777192"/>
                <a:ext cx="158807" cy="33417"/>
              </a:xfrm>
              <a:custGeom>
                <a:avLst/>
                <a:gdLst>
                  <a:gd name="connsiteX0" fmla="*/ 41 w 158807"/>
                  <a:gd name="connsiteY0" fmla="*/ 4233 h 33417"/>
                  <a:gd name="connsiteX1" fmla="*/ 104816 w 158807"/>
                  <a:gd name="connsiteY1" fmla="*/ 26458 h 33417"/>
                  <a:gd name="connsiteX2" fmla="*/ 158791 w 158807"/>
                  <a:gd name="connsiteY2" fmla="*/ 32808 h 33417"/>
                  <a:gd name="connsiteX3" fmla="*/ 111166 w 158807"/>
                  <a:gd name="connsiteY3" fmla="*/ 13758 h 33417"/>
                  <a:gd name="connsiteX4" fmla="*/ 92116 w 158807"/>
                  <a:gd name="connsiteY4" fmla="*/ 1058 h 33417"/>
                  <a:gd name="connsiteX5" fmla="*/ 41 w 158807"/>
                  <a:gd name="connsiteY5" fmla="*/ 4233 h 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807" h="33417">
                    <a:moveTo>
                      <a:pt x="41" y="4233"/>
                    </a:moveTo>
                    <a:cubicBezTo>
                      <a:pt x="2158" y="8466"/>
                      <a:pt x="78358" y="21696"/>
                      <a:pt x="104816" y="26458"/>
                    </a:cubicBezTo>
                    <a:cubicBezTo>
                      <a:pt x="131274" y="31220"/>
                      <a:pt x="157733" y="34925"/>
                      <a:pt x="158791" y="32808"/>
                    </a:cubicBezTo>
                    <a:cubicBezTo>
                      <a:pt x="159849" y="30691"/>
                      <a:pt x="111166" y="13758"/>
                      <a:pt x="111166" y="13758"/>
                    </a:cubicBezTo>
                    <a:cubicBezTo>
                      <a:pt x="100054" y="8466"/>
                      <a:pt x="105874" y="3175"/>
                      <a:pt x="92116" y="1058"/>
                    </a:cubicBezTo>
                    <a:cubicBezTo>
                      <a:pt x="78358" y="-1059"/>
                      <a:pt x="-2076" y="0"/>
                      <a:pt x="41" y="42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9" name="フリーフォーム 1488">
                <a:extLst>
                  <a:ext uri="{FF2B5EF4-FFF2-40B4-BE49-F238E27FC236}">
                    <a16:creationId xmlns:a16="http://schemas.microsoft.com/office/drawing/2014/main" id="{B5151925-8C59-F837-1C4A-3954D9969307}"/>
                  </a:ext>
                </a:extLst>
              </p:cNvPr>
              <p:cNvSpPr/>
              <p:nvPr/>
            </p:nvSpPr>
            <p:spPr>
              <a:xfrm>
                <a:off x="1499265" y="4009929"/>
                <a:ext cx="216207" cy="38432"/>
              </a:xfrm>
              <a:custGeom>
                <a:avLst/>
                <a:gdLst>
                  <a:gd name="connsiteX0" fmla="*/ 2510 w 216207"/>
                  <a:gd name="connsiteY0" fmla="*/ 96 h 38432"/>
                  <a:gd name="connsiteX1" fmla="*/ 56485 w 216207"/>
                  <a:gd name="connsiteY1" fmla="*/ 31846 h 38432"/>
                  <a:gd name="connsiteX2" fmla="*/ 212060 w 216207"/>
                  <a:gd name="connsiteY2" fmla="*/ 31846 h 38432"/>
                  <a:gd name="connsiteX3" fmla="*/ 167610 w 216207"/>
                  <a:gd name="connsiteY3" fmla="*/ 38196 h 38432"/>
                  <a:gd name="connsiteX4" fmla="*/ 126335 w 216207"/>
                  <a:gd name="connsiteY4" fmla="*/ 22321 h 38432"/>
                  <a:gd name="connsiteX5" fmla="*/ 2510 w 216207"/>
                  <a:gd name="connsiteY5" fmla="*/ 96 h 3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207" h="38432">
                    <a:moveTo>
                      <a:pt x="2510" y="96"/>
                    </a:moveTo>
                    <a:cubicBezTo>
                      <a:pt x="-9132" y="1683"/>
                      <a:pt x="21560" y="26554"/>
                      <a:pt x="56485" y="31846"/>
                    </a:cubicBezTo>
                    <a:cubicBezTo>
                      <a:pt x="91410" y="37138"/>
                      <a:pt x="193539" y="30788"/>
                      <a:pt x="212060" y="31846"/>
                    </a:cubicBezTo>
                    <a:cubicBezTo>
                      <a:pt x="230581" y="32904"/>
                      <a:pt x="181897" y="39783"/>
                      <a:pt x="167610" y="38196"/>
                    </a:cubicBezTo>
                    <a:cubicBezTo>
                      <a:pt x="153323" y="36609"/>
                      <a:pt x="149618" y="27613"/>
                      <a:pt x="126335" y="22321"/>
                    </a:cubicBezTo>
                    <a:cubicBezTo>
                      <a:pt x="103052" y="17029"/>
                      <a:pt x="14152" y="-1491"/>
                      <a:pt x="2510" y="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0" name="フリーフォーム 1489">
                <a:extLst>
                  <a:ext uri="{FF2B5EF4-FFF2-40B4-BE49-F238E27FC236}">
                    <a16:creationId xmlns:a16="http://schemas.microsoft.com/office/drawing/2014/main" id="{A5713FC3-F298-E4C2-6ECA-4BFF6751D2B8}"/>
                  </a:ext>
                </a:extLst>
              </p:cNvPr>
              <p:cNvSpPr/>
              <p:nvPr/>
            </p:nvSpPr>
            <p:spPr>
              <a:xfrm>
                <a:off x="1301449" y="3457423"/>
                <a:ext cx="209868" cy="391584"/>
              </a:xfrm>
              <a:custGeom>
                <a:avLst/>
                <a:gdLst>
                  <a:gd name="connsiteX0" fmla="*/ 209851 w 209868"/>
                  <a:gd name="connsiteY0" fmla="*/ 89052 h 391584"/>
                  <a:gd name="connsiteX1" fmla="*/ 136826 w 209868"/>
                  <a:gd name="connsiteY1" fmla="*/ 181127 h 391584"/>
                  <a:gd name="connsiteX2" fmla="*/ 108251 w 209868"/>
                  <a:gd name="connsiteY2" fmla="*/ 285902 h 391584"/>
                  <a:gd name="connsiteX3" fmla="*/ 92376 w 209868"/>
                  <a:gd name="connsiteY3" fmla="*/ 235102 h 391584"/>
                  <a:gd name="connsiteX4" fmla="*/ 114601 w 209868"/>
                  <a:gd name="connsiteY4" fmla="*/ 390677 h 391584"/>
                  <a:gd name="connsiteX5" fmla="*/ 98726 w 209868"/>
                  <a:gd name="connsiteY5" fmla="*/ 295427 h 391584"/>
                  <a:gd name="connsiteX6" fmla="*/ 76501 w 209868"/>
                  <a:gd name="connsiteY6" fmla="*/ 216052 h 391584"/>
                  <a:gd name="connsiteX7" fmla="*/ 25701 w 209868"/>
                  <a:gd name="connsiteY7" fmla="*/ 149377 h 391584"/>
                  <a:gd name="connsiteX8" fmla="*/ 301 w 209868"/>
                  <a:gd name="connsiteY8" fmla="*/ 6502 h 391584"/>
                  <a:gd name="connsiteX9" fmla="*/ 13001 w 209868"/>
                  <a:gd name="connsiteY9" fmla="*/ 104927 h 391584"/>
                  <a:gd name="connsiteX10" fmla="*/ 32051 w 209868"/>
                  <a:gd name="connsiteY10" fmla="*/ 152 h 391584"/>
                  <a:gd name="connsiteX11" fmla="*/ 35226 w 209868"/>
                  <a:gd name="connsiteY11" fmla="*/ 133502 h 391584"/>
                  <a:gd name="connsiteX12" fmla="*/ 101901 w 209868"/>
                  <a:gd name="connsiteY12" fmla="*/ 47777 h 391584"/>
                  <a:gd name="connsiteX13" fmla="*/ 89201 w 209868"/>
                  <a:gd name="connsiteY13" fmla="*/ 108102 h 391584"/>
                  <a:gd name="connsiteX14" fmla="*/ 89201 w 209868"/>
                  <a:gd name="connsiteY14" fmla="*/ 209702 h 391584"/>
                  <a:gd name="connsiteX15" fmla="*/ 86026 w 209868"/>
                  <a:gd name="connsiteY15" fmla="*/ 127152 h 391584"/>
                  <a:gd name="connsiteX16" fmla="*/ 98726 w 209868"/>
                  <a:gd name="connsiteY16" fmla="*/ 216052 h 391584"/>
                  <a:gd name="connsiteX17" fmla="*/ 143176 w 209868"/>
                  <a:gd name="connsiteY17" fmla="*/ 143027 h 391584"/>
                  <a:gd name="connsiteX18" fmla="*/ 209851 w 209868"/>
                  <a:gd name="connsiteY18" fmla="*/ 89052 h 391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9868" h="391584">
                    <a:moveTo>
                      <a:pt x="209851" y="89052"/>
                    </a:moveTo>
                    <a:cubicBezTo>
                      <a:pt x="208793" y="95402"/>
                      <a:pt x="153759" y="148319"/>
                      <a:pt x="136826" y="181127"/>
                    </a:cubicBezTo>
                    <a:cubicBezTo>
                      <a:pt x="119893" y="213935"/>
                      <a:pt x="115659" y="276906"/>
                      <a:pt x="108251" y="285902"/>
                    </a:cubicBezTo>
                    <a:cubicBezTo>
                      <a:pt x="100843" y="294898"/>
                      <a:pt x="91318" y="217640"/>
                      <a:pt x="92376" y="235102"/>
                    </a:cubicBezTo>
                    <a:cubicBezTo>
                      <a:pt x="93434" y="252564"/>
                      <a:pt x="113543" y="380623"/>
                      <a:pt x="114601" y="390677"/>
                    </a:cubicBezTo>
                    <a:cubicBezTo>
                      <a:pt x="115659" y="400731"/>
                      <a:pt x="105076" y="324531"/>
                      <a:pt x="98726" y="295427"/>
                    </a:cubicBezTo>
                    <a:cubicBezTo>
                      <a:pt x="92376" y="266323"/>
                      <a:pt x="88672" y="240394"/>
                      <a:pt x="76501" y="216052"/>
                    </a:cubicBezTo>
                    <a:cubicBezTo>
                      <a:pt x="64330" y="191710"/>
                      <a:pt x="38401" y="184302"/>
                      <a:pt x="25701" y="149377"/>
                    </a:cubicBezTo>
                    <a:cubicBezTo>
                      <a:pt x="13001" y="114452"/>
                      <a:pt x="2418" y="13910"/>
                      <a:pt x="301" y="6502"/>
                    </a:cubicBezTo>
                    <a:cubicBezTo>
                      <a:pt x="-1816" y="-906"/>
                      <a:pt x="7710" y="105985"/>
                      <a:pt x="13001" y="104927"/>
                    </a:cubicBezTo>
                    <a:cubicBezTo>
                      <a:pt x="18292" y="103869"/>
                      <a:pt x="28347" y="-4610"/>
                      <a:pt x="32051" y="152"/>
                    </a:cubicBezTo>
                    <a:cubicBezTo>
                      <a:pt x="35755" y="4914"/>
                      <a:pt x="23584" y="125565"/>
                      <a:pt x="35226" y="133502"/>
                    </a:cubicBezTo>
                    <a:cubicBezTo>
                      <a:pt x="46868" y="141440"/>
                      <a:pt x="92905" y="52010"/>
                      <a:pt x="101901" y="47777"/>
                    </a:cubicBezTo>
                    <a:cubicBezTo>
                      <a:pt x="110897" y="43544"/>
                      <a:pt x="91318" y="81114"/>
                      <a:pt x="89201" y="108102"/>
                    </a:cubicBezTo>
                    <a:cubicBezTo>
                      <a:pt x="87084" y="135090"/>
                      <a:pt x="89730" y="206527"/>
                      <a:pt x="89201" y="209702"/>
                    </a:cubicBezTo>
                    <a:cubicBezTo>
                      <a:pt x="88672" y="212877"/>
                      <a:pt x="84438" y="126094"/>
                      <a:pt x="86026" y="127152"/>
                    </a:cubicBezTo>
                    <a:cubicBezTo>
                      <a:pt x="87614" y="128210"/>
                      <a:pt x="89201" y="213406"/>
                      <a:pt x="98726" y="216052"/>
                    </a:cubicBezTo>
                    <a:cubicBezTo>
                      <a:pt x="108251" y="218698"/>
                      <a:pt x="123597" y="166839"/>
                      <a:pt x="143176" y="143027"/>
                    </a:cubicBezTo>
                    <a:cubicBezTo>
                      <a:pt x="162755" y="119215"/>
                      <a:pt x="210909" y="82702"/>
                      <a:pt x="209851" y="89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1" name="フリーフォーム 1490">
                <a:extLst>
                  <a:ext uri="{FF2B5EF4-FFF2-40B4-BE49-F238E27FC236}">
                    <a16:creationId xmlns:a16="http://schemas.microsoft.com/office/drawing/2014/main" id="{15BA9ACD-1F18-1CE4-DED0-042155B2CF40}"/>
                  </a:ext>
                </a:extLst>
              </p:cNvPr>
              <p:cNvSpPr/>
              <p:nvPr/>
            </p:nvSpPr>
            <p:spPr>
              <a:xfrm>
                <a:off x="1318675" y="3301981"/>
                <a:ext cx="107481" cy="117727"/>
              </a:xfrm>
              <a:custGeom>
                <a:avLst/>
                <a:gdLst>
                  <a:gd name="connsiteX0" fmla="*/ 106900 w 107481"/>
                  <a:gd name="connsiteY0" fmla="*/ 19 h 117727"/>
                  <a:gd name="connsiteX1" fmla="*/ 43400 w 107481"/>
                  <a:gd name="connsiteY1" fmla="*/ 60344 h 117727"/>
                  <a:gd name="connsiteX2" fmla="*/ 21175 w 107481"/>
                  <a:gd name="connsiteY2" fmla="*/ 117494 h 117727"/>
                  <a:gd name="connsiteX3" fmla="*/ 37050 w 107481"/>
                  <a:gd name="connsiteY3" fmla="*/ 38119 h 117727"/>
                  <a:gd name="connsiteX4" fmla="*/ 2125 w 107481"/>
                  <a:gd name="connsiteY4" fmla="*/ 66694 h 117727"/>
                  <a:gd name="connsiteX5" fmla="*/ 106900 w 107481"/>
                  <a:gd name="connsiteY5" fmla="*/ 19 h 117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481" h="117727">
                    <a:moveTo>
                      <a:pt x="106900" y="19"/>
                    </a:moveTo>
                    <a:cubicBezTo>
                      <a:pt x="113779" y="-1039"/>
                      <a:pt x="57687" y="40765"/>
                      <a:pt x="43400" y="60344"/>
                    </a:cubicBezTo>
                    <a:cubicBezTo>
                      <a:pt x="29113" y="79923"/>
                      <a:pt x="22233" y="121198"/>
                      <a:pt x="21175" y="117494"/>
                    </a:cubicBezTo>
                    <a:cubicBezTo>
                      <a:pt x="20117" y="113790"/>
                      <a:pt x="40225" y="46586"/>
                      <a:pt x="37050" y="38119"/>
                    </a:cubicBezTo>
                    <a:cubicBezTo>
                      <a:pt x="33875" y="29652"/>
                      <a:pt x="-10046" y="71456"/>
                      <a:pt x="2125" y="66694"/>
                    </a:cubicBezTo>
                    <a:cubicBezTo>
                      <a:pt x="14296" y="61932"/>
                      <a:pt x="100021" y="1077"/>
                      <a:pt x="106900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2" name="フリーフォーム 1491">
                <a:extLst>
                  <a:ext uri="{FF2B5EF4-FFF2-40B4-BE49-F238E27FC236}">
                    <a16:creationId xmlns:a16="http://schemas.microsoft.com/office/drawing/2014/main" id="{983162AC-A0B4-3C4B-3EF2-447FF4C485C1}"/>
                  </a:ext>
                </a:extLst>
              </p:cNvPr>
              <p:cNvSpPr/>
              <p:nvPr/>
            </p:nvSpPr>
            <p:spPr>
              <a:xfrm>
                <a:off x="968370" y="3343274"/>
                <a:ext cx="391225" cy="701128"/>
              </a:xfrm>
              <a:custGeom>
                <a:avLst/>
                <a:gdLst>
                  <a:gd name="connsiteX0" fmla="*/ 333380 w 391225"/>
                  <a:gd name="connsiteY0" fmla="*/ 1 h 701128"/>
                  <a:gd name="connsiteX1" fmla="*/ 323855 w 391225"/>
                  <a:gd name="connsiteY1" fmla="*/ 165101 h 701128"/>
                  <a:gd name="connsiteX2" fmla="*/ 374655 w 391225"/>
                  <a:gd name="connsiteY2" fmla="*/ 342901 h 701128"/>
                  <a:gd name="connsiteX3" fmla="*/ 358780 w 391225"/>
                  <a:gd name="connsiteY3" fmla="*/ 298451 h 701128"/>
                  <a:gd name="connsiteX4" fmla="*/ 377830 w 391225"/>
                  <a:gd name="connsiteY4" fmla="*/ 387351 h 701128"/>
                  <a:gd name="connsiteX5" fmla="*/ 355605 w 391225"/>
                  <a:gd name="connsiteY5" fmla="*/ 469901 h 701128"/>
                  <a:gd name="connsiteX6" fmla="*/ 390530 w 391225"/>
                  <a:gd name="connsiteY6" fmla="*/ 450851 h 701128"/>
                  <a:gd name="connsiteX7" fmla="*/ 317505 w 391225"/>
                  <a:gd name="connsiteY7" fmla="*/ 536576 h 701128"/>
                  <a:gd name="connsiteX8" fmla="*/ 225430 w 391225"/>
                  <a:gd name="connsiteY8" fmla="*/ 698501 h 701128"/>
                  <a:gd name="connsiteX9" fmla="*/ 241305 w 391225"/>
                  <a:gd name="connsiteY9" fmla="*/ 631826 h 701128"/>
                  <a:gd name="connsiteX10" fmla="*/ 200030 w 391225"/>
                  <a:gd name="connsiteY10" fmla="*/ 565151 h 701128"/>
                  <a:gd name="connsiteX11" fmla="*/ 5 w 391225"/>
                  <a:gd name="connsiteY11" fmla="*/ 542926 h 701128"/>
                  <a:gd name="connsiteX12" fmla="*/ 193680 w 391225"/>
                  <a:gd name="connsiteY12" fmla="*/ 514351 h 701128"/>
                  <a:gd name="connsiteX13" fmla="*/ 190505 w 391225"/>
                  <a:gd name="connsiteY13" fmla="*/ 492126 h 701128"/>
                  <a:gd name="connsiteX14" fmla="*/ 276230 w 391225"/>
                  <a:gd name="connsiteY14" fmla="*/ 495301 h 701128"/>
                  <a:gd name="connsiteX15" fmla="*/ 219080 w 391225"/>
                  <a:gd name="connsiteY15" fmla="*/ 454026 h 701128"/>
                  <a:gd name="connsiteX16" fmla="*/ 285755 w 391225"/>
                  <a:gd name="connsiteY16" fmla="*/ 463551 h 701128"/>
                  <a:gd name="connsiteX17" fmla="*/ 301630 w 391225"/>
                  <a:gd name="connsiteY17" fmla="*/ 336551 h 701128"/>
                  <a:gd name="connsiteX18" fmla="*/ 320680 w 391225"/>
                  <a:gd name="connsiteY18" fmla="*/ 387351 h 701128"/>
                  <a:gd name="connsiteX19" fmla="*/ 311155 w 391225"/>
                  <a:gd name="connsiteY19" fmla="*/ 168276 h 701128"/>
                  <a:gd name="connsiteX20" fmla="*/ 314330 w 391225"/>
                  <a:gd name="connsiteY20" fmla="*/ 250826 h 701128"/>
                  <a:gd name="connsiteX21" fmla="*/ 288930 w 391225"/>
                  <a:gd name="connsiteY21" fmla="*/ 104776 h 701128"/>
                  <a:gd name="connsiteX22" fmla="*/ 292105 w 391225"/>
                  <a:gd name="connsiteY22" fmla="*/ 161926 h 701128"/>
                  <a:gd name="connsiteX23" fmla="*/ 333380 w 391225"/>
                  <a:gd name="connsiteY23" fmla="*/ 1 h 70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1225" h="701128">
                    <a:moveTo>
                      <a:pt x="333380" y="1"/>
                    </a:moveTo>
                    <a:cubicBezTo>
                      <a:pt x="338672" y="530"/>
                      <a:pt x="316976" y="107951"/>
                      <a:pt x="323855" y="165101"/>
                    </a:cubicBezTo>
                    <a:cubicBezTo>
                      <a:pt x="330734" y="222251"/>
                      <a:pt x="368834" y="320676"/>
                      <a:pt x="374655" y="342901"/>
                    </a:cubicBezTo>
                    <a:cubicBezTo>
                      <a:pt x="380476" y="365126"/>
                      <a:pt x="358251" y="291043"/>
                      <a:pt x="358780" y="298451"/>
                    </a:cubicBezTo>
                    <a:cubicBezTo>
                      <a:pt x="359309" y="305859"/>
                      <a:pt x="378359" y="358776"/>
                      <a:pt x="377830" y="387351"/>
                    </a:cubicBezTo>
                    <a:cubicBezTo>
                      <a:pt x="377301" y="415926"/>
                      <a:pt x="353488" y="459318"/>
                      <a:pt x="355605" y="469901"/>
                    </a:cubicBezTo>
                    <a:cubicBezTo>
                      <a:pt x="357722" y="480484"/>
                      <a:pt x="396880" y="439739"/>
                      <a:pt x="390530" y="450851"/>
                    </a:cubicBezTo>
                    <a:cubicBezTo>
                      <a:pt x="384180" y="461963"/>
                      <a:pt x="345022" y="495301"/>
                      <a:pt x="317505" y="536576"/>
                    </a:cubicBezTo>
                    <a:cubicBezTo>
                      <a:pt x="289988" y="577851"/>
                      <a:pt x="238130" y="682626"/>
                      <a:pt x="225430" y="698501"/>
                    </a:cubicBezTo>
                    <a:cubicBezTo>
                      <a:pt x="212730" y="714376"/>
                      <a:pt x="245538" y="654051"/>
                      <a:pt x="241305" y="631826"/>
                    </a:cubicBezTo>
                    <a:cubicBezTo>
                      <a:pt x="237072" y="609601"/>
                      <a:pt x="240247" y="579968"/>
                      <a:pt x="200030" y="565151"/>
                    </a:cubicBezTo>
                    <a:cubicBezTo>
                      <a:pt x="159813" y="550334"/>
                      <a:pt x="1063" y="551393"/>
                      <a:pt x="5" y="542926"/>
                    </a:cubicBezTo>
                    <a:cubicBezTo>
                      <a:pt x="-1053" y="534459"/>
                      <a:pt x="161930" y="522818"/>
                      <a:pt x="193680" y="514351"/>
                    </a:cubicBezTo>
                    <a:cubicBezTo>
                      <a:pt x="225430" y="505884"/>
                      <a:pt x="176747" y="495301"/>
                      <a:pt x="190505" y="492126"/>
                    </a:cubicBezTo>
                    <a:cubicBezTo>
                      <a:pt x="204263" y="488951"/>
                      <a:pt x="271468" y="501651"/>
                      <a:pt x="276230" y="495301"/>
                    </a:cubicBezTo>
                    <a:cubicBezTo>
                      <a:pt x="280992" y="488951"/>
                      <a:pt x="217493" y="459318"/>
                      <a:pt x="219080" y="454026"/>
                    </a:cubicBezTo>
                    <a:cubicBezTo>
                      <a:pt x="220667" y="448734"/>
                      <a:pt x="271997" y="483130"/>
                      <a:pt x="285755" y="463551"/>
                    </a:cubicBezTo>
                    <a:cubicBezTo>
                      <a:pt x="299513" y="443972"/>
                      <a:pt x="295809" y="349251"/>
                      <a:pt x="301630" y="336551"/>
                    </a:cubicBezTo>
                    <a:cubicBezTo>
                      <a:pt x="307451" y="323851"/>
                      <a:pt x="319093" y="415397"/>
                      <a:pt x="320680" y="387351"/>
                    </a:cubicBezTo>
                    <a:cubicBezTo>
                      <a:pt x="322267" y="359305"/>
                      <a:pt x="312213" y="191030"/>
                      <a:pt x="311155" y="168276"/>
                    </a:cubicBezTo>
                    <a:cubicBezTo>
                      <a:pt x="310097" y="145522"/>
                      <a:pt x="318034" y="261409"/>
                      <a:pt x="314330" y="250826"/>
                    </a:cubicBezTo>
                    <a:cubicBezTo>
                      <a:pt x="310626" y="240243"/>
                      <a:pt x="292634" y="119593"/>
                      <a:pt x="288930" y="104776"/>
                    </a:cubicBezTo>
                    <a:cubicBezTo>
                      <a:pt x="285226" y="89959"/>
                      <a:pt x="287343" y="173568"/>
                      <a:pt x="292105" y="161926"/>
                    </a:cubicBezTo>
                    <a:cubicBezTo>
                      <a:pt x="296867" y="150284"/>
                      <a:pt x="328088" y="-528"/>
                      <a:pt x="333380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3" name="フリーフォーム 1492">
                <a:extLst>
                  <a:ext uri="{FF2B5EF4-FFF2-40B4-BE49-F238E27FC236}">
                    <a16:creationId xmlns:a16="http://schemas.microsoft.com/office/drawing/2014/main" id="{B9A86946-A03E-862B-F9EC-09953571009F}"/>
                  </a:ext>
                </a:extLst>
              </p:cNvPr>
              <p:cNvSpPr/>
              <p:nvPr/>
            </p:nvSpPr>
            <p:spPr>
              <a:xfrm>
                <a:off x="1406357" y="3257390"/>
                <a:ext cx="231947" cy="270047"/>
              </a:xfrm>
              <a:custGeom>
                <a:avLst/>
                <a:gdLst>
                  <a:gd name="connsiteX0" fmla="*/ 168 w 231947"/>
                  <a:gd name="connsiteY0" fmla="*/ 160 h 270047"/>
                  <a:gd name="connsiteX1" fmla="*/ 136693 w 231947"/>
                  <a:gd name="connsiteY1" fmla="*/ 111285 h 270047"/>
                  <a:gd name="connsiteX2" fmla="*/ 130343 w 231947"/>
                  <a:gd name="connsiteY2" fmla="*/ 98585 h 270047"/>
                  <a:gd name="connsiteX3" fmla="*/ 168443 w 231947"/>
                  <a:gd name="connsiteY3" fmla="*/ 149385 h 270047"/>
                  <a:gd name="connsiteX4" fmla="*/ 190668 w 231947"/>
                  <a:gd name="connsiteY4" fmla="*/ 238285 h 270047"/>
                  <a:gd name="connsiteX5" fmla="*/ 181143 w 231947"/>
                  <a:gd name="connsiteY5" fmla="*/ 197010 h 270047"/>
                  <a:gd name="connsiteX6" fmla="*/ 231943 w 231947"/>
                  <a:gd name="connsiteY6" fmla="*/ 270035 h 270047"/>
                  <a:gd name="connsiteX7" fmla="*/ 177968 w 231947"/>
                  <a:gd name="connsiteY7" fmla="*/ 190660 h 270047"/>
                  <a:gd name="connsiteX8" fmla="*/ 152568 w 231947"/>
                  <a:gd name="connsiteY8" fmla="*/ 95410 h 270047"/>
                  <a:gd name="connsiteX9" fmla="*/ 92243 w 231947"/>
                  <a:gd name="connsiteY9" fmla="*/ 73185 h 270047"/>
                  <a:gd name="connsiteX10" fmla="*/ 108118 w 231947"/>
                  <a:gd name="connsiteY10" fmla="*/ 85885 h 270047"/>
                  <a:gd name="connsiteX11" fmla="*/ 168 w 231947"/>
                  <a:gd name="connsiteY11" fmla="*/ 160 h 27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947" h="270047">
                    <a:moveTo>
                      <a:pt x="168" y="160"/>
                    </a:moveTo>
                    <a:cubicBezTo>
                      <a:pt x="4930" y="4393"/>
                      <a:pt x="136693" y="111285"/>
                      <a:pt x="136693" y="111285"/>
                    </a:cubicBezTo>
                    <a:cubicBezTo>
                      <a:pt x="158389" y="127689"/>
                      <a:pt x="125051" y="92235"/>
                      <a:pt x="130343" y="98585"/>
                    </a:cubicBezTo>
                    <a:cubicBezTo>
                      <a:pt x="135635" y="104935"/>
                      <a:pt x="158389" y="126102"/>
                      <a:pt x="168443" y="149385"/>
                    </a:cubicBezTo>
                    <a:cubicBezTo>
                      <a:pt x="178497" y="172668"/>
                      <a:pt x="188551" y="230348"/>
                      <a:pt x="190668" y="238285"/>
                    </a:cubicBezTo>
                    <a:cubicBezTo>
                      <a:pt x="192785" y="246222"/>
                      <a:pt x="174264" y="191718"/>
                      <a:pt x="181143" y="197010"/>
                    </a:cubicBezTo>
                    <a:cubicBezTo>
                      <a:pt x="188022" y="202302"/>
                      <a:pt x="232472" y="271093"/>
                      <a:pt x="231943" y="270035"/>
                    </a:cubicBezTo>
                    <a:cubicBezTo>
                      <a:pt x="231414" y="268977"/>
                      <a:pt x="191197" y="219764"/>
                      <a:pt x="177968" y="190660"/>
                    </a:cubicBezTo>
                    <a:cubicBezTo>
                      <a:pt x="164739" y="161556"/>
                      <a:pt x="166855" y="114989"/>
                      <a:pt x="152568" y="95410"/>
                    </a:cubicBezTo>
                    <a:cubicBezTo>
                      <a:pt x="138281" y="75831"/>
                      <a:pt x="92243" y="73185"/>
                      <a:pt x="92243" y="73185"/>
                    </a:cubicBezTo>
                    <a:cubicBezTo>
                      <a:pt x="84835" y="71598"/>
                      <a:pt x="123464" y="94881"/>
                      <a:pt x="108118" y="85885"/>
                    </a:cubicBezTo>
                    <a:cubicBezTo>
                      <a:pt x="92772" y="76889"/>
                      <a:pt x="-4594" y="-4073"/>
                      <a:pt x="168" y="1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4" name="フリーフォーム 1493">
                <a:extLst>
                  <a:ext uri="{FF2B5EF4-FFF2-40B4-BE49-F238E27FC236}">
                    <a16:creationId xmlns:a16="http://schemas.microsoft.com/office/drawing/2014/main" id="{7E162D29-3EFC-4CC0-3A6A-343B7E06B958}"/>
                  </a:ext>
                </a:extLst>
              </p:cNvPr>
              <p:cNvSpPr/>
              <p:nvPr/>
            </p:nvSpPr>
            <p:spPr>
              <a:xfrm>
                <a:off x="1383940" y="3288887"/>
                <a:ext cx="128559" cy="51333"/>
              </a:xfrm>
              <a:custGeom>
                <a:avLst/>
                <a:gdLst>
                  <a:gd name="connsiteX0" fmla="*/ 360 w 128559"/>
                  <a:gd name="connsiteY0" fmla="*/ 413 h 51333"/>
                  <a:gd name="connsiteX1" fmla="*/ 98785 w 128559"/>
                  <a:gd name="connsiteY1" fmla="*/ 48038 h 51333"/>
                  <a:gd name="connsiteX2" fmla="*/ 127360 w 128559"/>
                  <a:gd name="connsiteY2" fmla="*/ 44863 h 51333"/>
                  <a:gd name="connsiteX3" fmla="*/ 67035 w 128559"/>
                  <a:gd name="connsiteY3" fmla="*/ 25813 h 51333"/>
                  <a:gd name="connsiteX4" fmla="*/ 360 w 128559"/>
                  <a:gd name="connsiteY4" fmla="*/ 413 h 5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59" h="51333">
                    <a:moveTo>
                      <a:pt x="360" y="413"/>
                    </a:moveTo>
                    <a:cubicBezTo>
                      <a:pt x="5652" y="4117"/>
                      <a:pt x="77618" y="40630"/>
                      <a:pt x="98785" y="48038"/>
                    </a:cubicBezTo>
                    <a:cubicBezTo>
                      <a:pt x="119952" y="55446"/>
                      <a:pt x="132652" y="48567"/>
                      <a:pt x="127360" y="44863"/>
                    </a:cubicBezTo>
                    <a:cubicBezTo>
                      <a:pt x="122068" y="41159"/>
                      <a:pt x="84497" y="32692"/>
                      <a:pt x="67035" y="25813"/>
                    </a:cubicBezTo>
                    <a:cubicBezTo>
                      <a:pt x="49573" y="18934"/>
                      <a:pt x="-4932" y="-3291"/>
                      <a:pt x="360" y="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5" name="フリーフォーム 1494">
                <a:extLst>
                  <a:ext uri="{FF2B5EF4-FFF2-40B4-BE49-F238E27FC236}">
                    <a16:creationId xmlns:a16="http://schemas.microsoft.com/office/drawing/2014/main" id="{0DB8C8A3-12D1-6C63-62DF-F0372E7A9EA5}"/>
                  </a:ext>
                </a:extLst>
              </p:cNvPr>
              <p:cNvSpPr/>
              <p:nvPr/>
            </p:nvSpPr>
            <p:spPr>
              <a:xfrm>
                <a:off x="944715" y="3342712"/>
                <a:ext cx="385947" cy="447699"/>
              </a:xfrm>
              <a:custGeom>
                <a:avLst/>
                <a:gdLst>
                  <a:gd name="connsiteX0" fmla="*/ 385610 w 385947"/>
                  <a:gd name="connsiteY0" fmla="*/ 563 h 447699"/>
                  <a:gd name="connsiteX1" fmla="*/ 299885 w 385947"/>
                  <a:gd name="connsiteY1" fmla="*/ 89463 h 447699"/>
                  <a:gd name="connsiteX2" fmla="*/ 293535 w 385947"/>
                  <a:gd name="connsiteY2" fmla="*/ 279963 h 447699"/>
                  <a:gd name="connsiteX3" fmla="*/ 274485 w 385947"/>
                  <a:gd name="connsiteY3" fmla="*/ 137088 h 447699"/>
                  <a:gd name="connsiteX4" fmla="*/ 261785 w 385947"/>
                  <a:gd name="connsiteY4" fmla="*/ 257738 h 447699"/>
                  <a:gd name="connsiteX5" fmla="*/ 258610 w 385947"/>
                  <a:gd name="connsiteY5" fmla="*/ 168838 h 447699"/>
                  <a:gd name="connsiteX6" fmla="*/ 109385 w 385947"/>
                  <a:gd name="connsiteY6" fmla="*/ 279963 h 447699"/>
                  <a:gd name="connsiteX7" fmla="*/ 188760 w 385947"/>
                  <a:gd name="connsiteY7" fmla="*/ 210113 h 447699"/>
                  <a:gd name="connsiteX8" fmla="*/ 77635 w 385947"/>
                  <a:gd name="connsiteY8" fmla="*/ 349813 h 447699"/>
                  <a:gd name="connsiteX9" fmla="*/ 1435 w 385947"/>
                  <a:gd name="connsiteY9" fmla="*/ 445063 h 447699"/>
                  <a:gd name="connsiteX10" fmla="*/ 144310 w 385947"/>
                  <a:gd name="connsiteY10" fmla="*/ 245038 h 447699"/>
                  <a:gd name="connsiteX11" fmla="*/ 284010 w 385947"/>
                  <a:gd name="connsiteY11" fmla="*/ 92638 h 447699"/>
                  <a:gd name="connsiteX12" fmla="*/ 242735 w 385947"/>
                  <a:gd name="connsiteY12" fmla="*/ 121213 h 447699"/>
                  <a:gd name="connsiteX13" fmla="*/ 325285 w 385947"/>
                  <a:gd name="connsiteY13" fmla="*/ 54538 h 447699"/>
                  <a:gd name="connsiteX14" fmla="*/ 385610 w 385947"/>
                  <a:gd name="connsiteY14" fmla="*/ 563 h 44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947" h="447699">
                    <a:moveTo>
                      <a:pt x="385610" y="563"/>
                    </a:moveTo>
                    <a:cubicBezTo>
                      <a:pt x="381377" y="6384"/>
                      <a:pt x="315231" y="42896"/>
                      <a:pt x="299885" y="89463"/>
                    </a:cubicBezTo>
                    <a:cubicBezTo>
                      <a:pt x="284539" y="136030"/>
                      <a:pt x="297768" y="272026"/>
                      <a:pt x="293535" y="279963"/>
                    </a:cubicBezTo>
                    <a:cubicBezTo>
                      <a:pt x="289302" y="287900"/>
                      <a:pt x="279777" y="140792"/>
                      <a:pt x="274485" y="137088"/>
                    </a:cubicBezTo>
                    <a:cubicBezTo>
                      <a:pt x="269193" y="133384"/>
                      <a:pt x="264431" y="252446"/>
                      <a:pt x="261785" y="257738"/>
                    </a:cubicBezTo>
                    <a:cubicBezTo>
                      <a:pt x="259139" y="263030"/>
                      <a:pt x="284010" y="165134"/>
                      <a:pt x="258610" y="168838"/>
                    </a:cubicBezTo>
                    <a:cubicBezTo>
                      <a:pt x="233210" y="172542"/>
                      <a:pt x="121027" y="273084"/>
                      <a:pt x="109385" y="279963"/>
                    </a:cubicBezTo>
                    <a:cubicBezTo>
                      <a:pt x="97743" y="286842"/>
                      <a:pt x="194052" y="198471"/>
                      <a:pt x="188760" y="210113"/>
                    </a:cubicBezTo>
                    <a:cubicBezTo>
                      <a:pt x="183468" y="221755"/>
                      <a:pt x="77635" y="349813"/>
                      <a:pt x="77635" y="349813"/>
                    </a:cubicBezTo>
                    <a:cubicBezTo>
                      <a:pt x="46414" y="388971"/>
                      <a:pt x="-9677" y="462525"/>
                      <a:pt x="1435" y="445063"/>
                    </a:cubicBezTo>
                    <a:cubicBezTo>
                      <a:pt x="12547" y="427601"/>
                      <a:pt x="97214" y="303776"/>
                      <a:pt x="144310" y="245038"/>
                    </a:cubicBezTo>
                    <a:cubicBezTo>
                      <a:pt x="191406" y="186301"/>
                      <a:pt x="267606" y="113275"/>
                      <a:pt x="284010" y="92638"/>
                    </a:cubicBezTo>
                    <a:cubicBezTo>
                      <a:pt x="300414" y="72001"/>
                      <a:pt x="235856" y="127563"/>
                      <a:pt x="242735" y="121213"/>
                    </a:cubicBezTo>
                    <a:cubicBezTo>
                      <a:pt x="249614" y="114863"/>
                      <a:pt x="297239" y="73588"/>
                      <a:pt x="325285" y="54538"/>
                    </a:cubicBezTo>
                    <a:cubicBezTo>
                      <a:pt x="353331" y="35488"/>
                      <a:pt x="389843" y="-5258"/>
                      <a:pt x="385610" y="5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6" name="フリーフォーム 1495">
                <a:extLst>
                  <a:ext uri="{FF2B5EF4-FFF2-40B4-BE49-F238E27FC236}">
                    <a16:creationId xmlns:a16="http://schemas.microsoft.com/office/drawing/2014/main" id="{F41D40E5-5936-30FA-97CC-B912A3B54F6D}"/>
                  </a:ext>
                </a:extLst>
              </p:cNvPr>
              <p:cNvSpPr/>
              <p:nvPr/>
            </p:nvSpPr>
            <p:spPr>
              <a:xfrm>
                <a:off x="1254103" y="3256238"/>
                <a:ext cx="258142" cy="83920"/>
              </a:xfrm>
              <a:custGeom>
                <a:avLst/>
                <a:gdLst>
                  <a:gd name="connsiteX0" fmla="*/ 22 w 258142"/>
                  <a:gd name="connsiteY0" fmla="*/ 83862 h 83920"/>
                  <a:gd name="connsiteX1" fmla="*/ 123847 w 258142"/>
                  <a:gd name="connsiteY1" fmla="*/ 23537 h 83920"/>
                  <a:gd name="connsiteX2" fmla="*/ 257197 w 258142"/>
                  <a:gd name="connsiteY2" fmla="*/ 42587 h 83920"/>
                  <a:gd name="connsiteX3" fmla="*/ 180997 w 258142"/>
                  <a:gd name="connsiteY3" fmla="*/ 20362 h 83920"/>
                  <a:gd name="connsiteX4" fmla="*/ 133372 w 258142"/>
                  <a:gd name="connsiteY4" fmla="*/ 1312 h 83920"/>
                  <a:gd name="connsiteX5" fmla="*/ 133372 w 258142"/>
                  <a:gd name="connsiteY5" fmla="*/ 10837 h 83920"/>
                  <a:gd name="connsiteX6" fmla="*/ 22 w 258142"/>
                  <a:gd name="connsiteY6" fmla="*/ 83862 h 8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42" h="83920">
                    <a:moveTo>
                      <a:pt x="22" y="83862"/>
                    </a:moveTo>
                    <a:cubicBezTo>
                      <a:pt x="-1566" y="85979"/>
                      <a:pt x="80985" y="30416"/>
                      <a:pt x="123847" y="23537"/>
                    </a:cubicBezTo>
                    <a:cubicBezTo>
                      <a:pt x="166710" y="16658"/>
                      <a:pt x="247672" y="43116"/>
                      <a:pt x="257197" y="42587"/>
                    </a:cubicBezTo>
                    <a:cubicBezTo>
                      <a:pt x="266722" y="42058"/>
                      <a:pt x="201634" y="27241"/>
                      <a:pt x="180997" y="20362"/>
                    </a:cubicBezTo>
                    <a:cubicBezTo>
                      <a:pt x="160360" y="13483"/>
                      <a:pt x="133372" y="1312"/>
                      <a:pt x="133372" y="1312"/>
                    </a:cubicBezTo>
                    <a:cubicBezTo>
                      <a:pt x="125434" y="-276"/>
                      <a:pt x="153480" y="-2921"/>
                      <a:pt x="133372" y="10837"/>
                    </a:cubicBezTo>
                    <a:cubicBezTo>
                      <a:pt x="113264" y="24595"/>
                      <a:pt x="1610" y="81745"/>
                      <a:pt x="22" y="838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7" name="フリーフォーム 1496">
                <a:extLst>
                  <a:ext uri="{FF2B5EF4-FFF2-40B4-BE49-F238E27FC236}">
                    <a16:creationId xmlns:a16="http://schemas.microsoft.com/office/drawing/2014/main" id="{1399F601-9635-270E-5D70-2B6BF623F7FA}"/>
                  </a:ext>
                </a:extLst>
              </p:cNvPr>
              <p:cNvSpPr/>
              <p:nvPr/>
            </p:nvSpPr>
            <p:spPr>
              <a:xfrm>
                <a:off x="1079309" y="3637874"/>
                <a:ext cx="262553" cy="195754"/>
              </a:xfrm>
              <a:custGeom>
                <a:avLst/>
                <a:gdLst>
                  <a:gd name="connsiteX0" fmla="*/ 260541 w 262553"/>
                  <a:gd name="connsiteY0" fmla="*/ 676 h 195754"/>
                  <a:gd name="connsiteX1" fmla="*/ 203391 w 262553"/>
                  <a:gd name="connsiteY1" fmla="*/ 80051 h 195754"/>
                  <a:gd name="connsiteX2" fmla="*/ 146241 w 262553"/>
                  <a:gd name="connsiteY2" fmla="*/ 86401 h 195754"/>
                  <a:gd name="connsiteX3" fmla="*/ 19241 w 262553"/>
                  <a:gd name="connsiteY3" fmla="*/ 29251 h 195754"/>
                  <a:gd name="connsiteX4" fmla="*/ 111316 w 262553"/>
                  <a:gd name="connsiteY4" fmla="*/ 67351 h 195754"/>
                  <a:gd name="connsiteX5" fmla="*/ 124016 w 262553"/>
                  <a:gd name="connsiteY5" fmla="*/ 124501 h 195754"/>
                  <a:gd name="connsiteX6" fmla="*/ 63691 w 262553"/>
                  <a:gd name="connsiteY6" fmla="*/ 140376 h 195754"/>
                  <a:gd name="connsiteX7" fmla="*/ 133541 w 262553"/>
                  <a:gd name="connsiteY7" fmla="*/ 172126 h 195754"/>
                  <a:gd name="connsiteX8" fmla="*/ 191 w 262553"/>
                  <a:gd name="connsiteY8" fmla="*/ 162601 h 195754"/>
                  <a:gd name="connsiteX9" fmla="*/ 168466 w 262553"/>
                  <a:gd name="connsiteY9" fmla="*/ 194351 h 195754"/>
                  <a:gd name="connsiteX10" fmla="*/ 190691 w 262553"/>
                  <a:gd name="connsiteY10" fmla="*/ 108626 h 195754"/>
                  <a:gd name="connsiteX11" fmla="*/ 127191 w 262553"/>
                  <a:gd name="connsiteY11" fmla="*/ 130851 h 195754"/>
                  <a:gd name="connsiteX12" fmla="*/ 260541 w 262553"/>
                  <a:gd name="connsiteY12" fmla="*/ 676 h 1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553" h="195754">
                    <a:moveTo>
                      <a:pt x="260541" y="676"/>
                    </a:moveTo>
                    <a:cubicBezTo>
                      <a:pt x="273241" y="-7791"/>
                      <a:pt x="222441" y="65764"/>
                      <a:pt x="203391" y="80051"/>
                    </a:cubicBezTo>
                    <a:cubicBezTo>
                      <a:pt x="184341" y="94339"/>
                      <a:pt x="176933" y="94868"/>
                      <a:pt x="146241" y="86401"/>
                    </a:cubicBezTo>
                    <a:cubicBezTo>
                      <a:pt x="115549" y="77934"/>
                      <a:pt x="25062" y="32426"/>
                      <a:pt x="19241" y="29251"/>
                    </a:cubicBezTo>
                    <a:cubicBezTo>
                      <a:pt x="13420" y="26076"/>
                      <a:pt x="93854" y="51476"/>
                      <a:pt x="111316" y="67351"/>
                    </a:cubicBezTo>
                    <a:cubicBezTo>
                      <a:pt x="128778" y="83226"/>
                      <a:pt x="131953" y="112330"/>
                      <a:pt x="124016" y="124501"/>
                    </a:cubicBezTo>
                    <a:cubicBezTo>
                      <a:pt x="116079" y="136672"/>
                      <a:pt x="62103" y="132438"/>
                      <a:pt x="63691" y="140376"/>
                    </a:cubicBezTo>
                    <a:cubicBezTo>
                      <a:pt x="65279" y="148314"/>
                      <a:pt x="144124" y="168422"/>
                      <a:pt x="133541" y="172126"/>
                    </a:cubicBezTo>
                    <a:cubicBezTo>
                      <a:pt x="122958" y="175830"/>
                      <a:pt x="-5630" y="158897"/>
                      <a:pt x="191" y="162601"/>
                    </a:cubicBezTo>
                    <a:cubicBezTo>
                      <a:pt x="6012" y="166305"/>
                      <a:pt x="136716" y="203347"/>
                      <a:pt x="168466" y="194351"/>
                    </a:cubicBezTo>
                    <a:cubicBezTo>
                      <a:pt x="200216" y="185355"/>
                      <a:pt x="197570" y="119209"/>
                      <a:pt x="190691" y="108626"/>
                    </a:cubicBezTo>
                    <a:cubicBezTo>
                      <a:pt x="183812" y="98043"/>
                      <a:pt x="112374" y="148313"/>
                      <a:pt x="127191" y="130851"/>
                    </a:cubicBezTo>
                    <a:cubicBezTo>
                      <a:pt x="142008" y="113389"/>
                      <a:pt x="247841" y="9143"/>
                      <a:pt x="260541" y="6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8" name="フリーフォーム 1497">
                <a:extLst>
                  <a:ext uri="{FF2B5EF4-FFF2-40B4-BE49-F238E27FC236}">
                    <a16:creationId xmlns:a16="http://schemas.microsoft.com/office/drawing/2014/main" id="{CF173E63-2DDD-DB5A-E82A-5B3503C6848E}"/>
                  </a:ext>
                </a:extLst>
              </p:cNvPr>
              <p:cNvSpPr/>
              <p:nvPr/>
            </p:nvSpPr>
            <p:spPr>
              <a:xfrm>
                <a:off x="947893" y="3595784"/>
                <a:ext cx="81377" cy="435212"/>
              </a:xfrm>
              <a:custGeom>
                <a:avLst/>
                <a:gdLst>
                  <a:gd name="connsiteX0" fmla="*/ 1432 w 81377"/>
                  <a:gd name="connsiteY0" fmla="*/ 1491 h 435212"/>
                  <a:gd name="connsiteX1" fmla="*/ 77632 w 81377"/>
                  <a:gd name="connsiteY1" fmla="*/ 417416 h 435212"/>
                  <a:gd name="connsiteX2" fmla="*/ 64932 w 81377"/>
                  <a:gd name="connsiteY2" fmla="*/ 344391 h 435212"/>
                  <a:gd name="connsiteX3" fmla="*/ 23657 w 81377"/>
                  <a:gd name="connsiteY3" fmla="*/ 211041 h 435212"/>
                  <a:gd name="connsiteX4" fmla="*/ 26832 w 81377"/>
                  <a:gd name="connsiteY4" fmla="*/ 274541 h 435212"/>
                  <a:gd name="connsiteX5" fmla="*/ 1432 w 81377"/>
                  <a:gd name="connsiteY5" fmla="*/ 1491 h 43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77" h="435212">
                    <a:moveTo>
                      <a:pt x="1432" y="1491"/>
                    </a:moveTo>
                    <a:cubicBezTo>
                      <a:pt x="9899" y="25303"/>
                      <a:pt x="67049" y="360266"/>
                      <a:pt x="77632" y="417416"/>
                    </a:cubicBezTo>
                    <a:cubicBezTo>
                      <a:pt x="88215" y="474566"/>
                      <a:pt x="73928" y="378787"/>
                      <a:pt x="64932" y="344391"/>
                    </a:cubicBezTo>
                    <a:cubicBezTo>
                      <a:pt x="55936" y="309995"/>
                      <a:pt x="30007" y="222683"/>
                      <a:pt x="23657" y="211041"/>
                    </a:cubicBezTo>
                    <a:cubicBezTo>
                      <a:pt x="17307" y="199399"/>
                      <a:pt x="28949" y="302587"/>
                      <a:pt x="26832" y="274541"/>
                    </a:cubicBezTo>
                    <a:cubicBezTo>
                      <a:pt x="24715" y="246495"/>
                      <a:pt x="-7035" y="-22321"/>
                      <a:pt x="1432" y="14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9" name="フリーフォーム 1498">
                <a:extLst>
                  <a:ext uri="{FF2B5EF4-FFF2-40B4-BE49-F238E27FC236}">
                    <a16:creationId xmlns:a16="http://schemas.microsoft.com/office/drawing/2014/main" id="{69874275-0D4A-6D78-2A24-DB0512EFF551}"/>
                  </a:ext>
                </a:extLst>
              </p:cNvPr>
              <p:cNvSpPr/>
              <p:nvPr/>
            </p:nvSpPr>
            <p:spPr>
              <a:xfrm>
                <a:off x="1231638" y="3533769"/>
                <a:ext cx="174211" cy="327276"/>
              </a:xfrm>
              <a:custGeom>
                <a:avLst/>
                <a:gdLst>
                  <a:gd name="connsiteX0" fmla="*/ 262 w 174211"/>
                  <a:gd name="connsiteY0" fmla="*/ 6 h 327276"/>
                  <a:gd name="connsiteX1" fmla="*/ 101862 w 174211"/>
                  <a:gd name="connsiteY1" fmla="*/ 142881 h 327276"/>
                  <a:gd name="connsiteX2" fmla="*/ 89162 w 174211"/>
                  <a:gd name="connsiteY2" fmla="*/ 263531 h 327276"/>
                  <a:gd name="connsiteX3" fmla="*/ 120912 w 174211"/>
                  <a:gd name="connsiteY3" fmla="*/ 165106 h 327276"/>
                  <a:gd name="connsiteX4" fmla="*/ 70112 w 174211"/>
                  <a:gd name="connsiteY4" fmla="*/ 327031 h 327276"/>
                  <a:gd name="connsiteX5" fmla="*/ 139962 w 174211"/>
                  <a:gd name="connsiteY5" fmla="*/ 200031 h 327276"/>
                  <a:gd name="connsiteX6" fmla="*/ 171712 w 174211"/>
                  <a:gd name="connsiteY6" fmla="*/ 127006 h 327276"/>
                  <a:gd name="connsiteX7" fmla="*/ 76462 w 174211"/>
                  <a:gd name="connsiteY7" fmla="*/ 57156 h 327276"/>
                  <a:gd name="connsiteX8" fmla="*/ 136787 w 174211"/>
                  <a:gd name="connsiteY8" fmla="*/ 136531 h 327276"/>
                  <a:gd name="connsiteX9" fmla="*/ 262 w 174211"/>
                  <a:gd name="connsiteY9" fmla="*/ 6 h 32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211" h="327276">
                    <a:moveTo>
                      <a:pt x="262" y="6"/>
                    </a:moveTo>
                    <a:cubicBezTo>
                      <a:pt x="-5559" y="1064"/>
                      <a:pt x="87045" y="98960"/>
                      <a:pt x="101862" y="142881"/>
                    </a:cubicBezTo>
                    <a:cubicBezTo>
                      <a:pt x="116679" y="186802"/>
                      <a:pt x="85987" y="259827"/>
                      <a:pt x="89162" y="263531"/>
                    </a:cubicBezTo>
                    <a:cubicBezTo>
                      <a:pt x="92337" y="267235"/>
                      <a:pt x="124087" y="154523"/>
                      <a:pt x="120912" y="165106"/>
                    </a:cubicBezTo>
                    <a:cubicBezTo>
                      <a:pt x="117737" y="175689"/>
                      <a:pt x="66937" y="321210"/>
                      <a:pt x="70112" y="327031"/>
                    </a:cubicBezTo>
                    <a:cubicBezTo>
                      <a:pt x="73287" y="332852"/>
                      <a:pt x="123029" y="233368"/>
                      <a:pt x="139962" y="200031"/>
                    </a:cubicBezTo>
                    <a:cubicBezTo>
                      <a:pt x="156895" y="166694"/>
                      <a:pt x="182295" y="150818"/>
                      <a:pt x="171712" y="127006"/>
                    </a:cubicBezTo>
                    <a:cubicBezTo>
                      <a:pt x="161129" y="103194"/>
                      <a:pt x="82283" y="55569"/>
                      <a:pt x="76462" y="57156"/>
                    </a:cubicBezTo>
                    <a:cubicBezTo>
                      <a:pt x="70641" y="58744"/>
                      <a:pt x="148429" y="142352"/>
                      <a:pt x="136787" y="136531"/>
                    </a:cubicBezTo>
                    <a:cubicBezTo>
                      <a:pt x="125145" y="130710"/>
                      <a:pt x="6083" y="-1052"/>
                      <a:pt x="262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0" name="フリーフォーム 1499">
                <a:extLst>
                  <a:ext uri="{FF2B5EF4-FFF2-40B4-BE49-F238E27FC236}">
                    <a16:creationId xmlns:a16="http://schemas.microsoft.com/office/drawing/2014/main" id="{EDA382D0-7B8B-79AF-8F1A-26A5156E9AB4}"/>
                  </a:ext>
                </a:extLst>
              </p:cNvPr>
              <p:cNvSpPr/>
              <p:nvPr/>
            </p:nvSpPr>
            <p:spPr>
              <a:xfrm>
                <a:off x="1371150" y="3651121"/>
                <a:ext cx="166242" cy="448574"/>
              </a:xfrm>
              <a:custGeom>
                <a:avLst/>
                <a:gdLst>
                  <a:gd name="connsiteX0" fmla="*/ 450 w 166242"/>
                  <a:gd name="connsiteY0" fmla="*/ 129 h 448574"/>
                  <a:gd name="connsiteX1" fmla="*/ 25850 w 166242"/>
                  <a:gd name="connsiteY1" fmla="*/ 244604 h 448574"/>
                  <a:gd name="connsiteX2" fmla="*/ 54425 w 166242"/>
                  <a:gd name="connsiteY2" fmla="*/ 352554 h 448574"/>
                  <a:gd name="connsiteX3" fmla="*/ 51250 w 166242"/>
                  <a:gd name="connsiteY3" fmla="*/ 330329 h 448574"/>
                  <a:gd name="connsiteX4" fmla="*/ 165550 w 166242"/>
                  <a:gd name="connsiteY4" fmla="*/ 447804 h 448574"/>
                  <a:gd name="connsiteX5" fmla="*/ 95700 w 166242"/>
                  <a:gd name="connsiteY5" fmla="*/ 374779 h 448574"/>
                  <a:gd name="connsiteX6" fmla="*/ 25850 w 166242"/>
                  <a:gd name="connsiteY6" fmla="*/ 250954 h 448574"/>
                  <a:gd name="connsiteX7" fmla="*/ 48075 w 166242"/>
                  <a:gd name="connsiteY7" fmla="*/ 279529 h 448574"/>
                  <a:gd name="connsiteX8" fmla="*/ 450 w 166242"/>
                  <a:gd name="connsiteY8" fmla="*/ 129 h 44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242" h="448574">
                    <a:moveTo>
                      <a:pt x="450" y="129"/>
                    </a:moveTo>
                    <a:cubicBezTo>
                      <a:pt x="-3254" y="-5692"/>
                      <a:pt x="16854" y="185867"/>
                      <a:pt x="25850" y="244604"/>
                    </a:cubicBezTo>
                    <a:cubicBezTo>
                      <a:pt x="34846" y="303341"/>
                      <a:pt x="50192" y="338267"/>
                      <a:pt x="54425" y="352554"/>
                    </a:cubicBezTo>
                    <a:cubicBezTo>
                      <a:pt x="58658" y="366841"/>
                      <a:pt x="32729" y="314454"/>
                      <a:pt x="51250" y="330329"/>
                    </a:cubicBezTo>
                    <a:cubicBezTo>
                      <a:pt x="69771" y="346204"/>
                      <a:pt x="158142" y="440396"/>
                      <a:pt x="165550" y="447804"/>
                    </a:cubicBezTo>
                    <a:cubicBezTo>
                      <a:pt x="172958" y="455212"/>
                      <a:pt x="118983" y="407587"/>
                      <a:pt x="95700" y="374779"/>
                    </a:cubicBezTo>
                    <a:cubicBezTo>
                      <a:pt x="72417" y="341971"/>
                      <a:pt x="33787" y="266829"/>
                      <a:pt x="25850" y="250954"/>
                    </a:cubicBezTo>
                    <a:cubicBezTo>
                      <a:pt x="17913" y="235079"/>
                      <a:pt x="52308" y="316042"/>
                      <a:pt x="48075" y="279529"/>
                    </a:cubicBezTo>
                    <a:cubicBezTo>
                      <a:pt x="43842" y="243017"/>
                      <a:pt x="4154" y="5950"/>
                      <a:pt x="450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1" name="フリーフォーム 1500">
                <a:extLst>
                  <a:ext uri="{FF2B5EF4-FFF2-40B4-BE49-F238E27FC236}">
                    <a16:creationId xmlns:a16="http://schemas.microsoft.com/office/drawing/2014/main" id="{B96F990A-DC93-ECEF-9BDE-A8C7948F6A40}"/>
                  </a:ext>
                </a:extLst>
              </p:cNvPr>
              <p:cNvSpPr/>
              <p:nvPr/>
            </p:nvSpPr>
            <p:spPr>
              <a:xfrm>
                <a:off x="860415" y="3552732"/>
                <a:ext cx="153679" cy="540956"/>
              </a:xfrm>
              <a:custGeom>
                <a:avLst/>
                <a:gdLst>
                  <a:gd name="connsiteX0" fmla="*/ 10 w 153679"/>
                  <a:gd name="connsiteY0" fmla="*/ 93 h 540956"/>
                  <a:gd name="connsiteX1" fmla="*/ 88910 w 153679"/>
                  <a:gd name="connsiteY1" fmla="*/ 111218 h 540956"/>
                  <a:gd name="connsiteX2" fmla="*/ 79385 w 153679"/>
                  <a:gd name="connsiteY2" fmla="*/ 92168 h 540956"/>
                  <a:gd name="connsiteX3" fmla="*/ 101610 w 153679"/>
                  <a:gd name="connsiteY3" fmla="*/ 254093 h 540956"/>
                  <a:gd name="connsiteX4" fmla="*/ 114310 w 153679"/>
                  <a:gd name="connsiteY4" fmla="*/ 314418 h 540956"/>
                  <a:gd name="connsiteX5" fmla="*/ 92085 w 153679"/>
                  <a:gd name="connsiteY5" fmla="*/ 260443 h 540956"/>
                  <a:gd name="connsiteX6" fmla="*/ 152410 w 153679"/>
                  <a:gd name="connsiteY6" fmla="*/ 533493 h 540956"/>
                  <a:gd name="connsiteX7" fmla="*/ 130185 w 153679"/>
                  <a:gd name="connsiteY7" fmla="*/ 431893 h 540956"/>
                  <a:gd name="connsiteX8" fmla="*/ 95260 w 153679"/>
                  <a:gd name="connsiteY8" fmla="*/ 98518 h 540956"/>
                  <a:gd name="connsiteX9" fmla="*/ 10 w 153679"/>
                  <a:gd name="connsiteY9" fmla="*/ 93 h 54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679" h="540956">
                    <a:moveTo>
                      <a:pt x="10" y="93"/>
                    </a:moveTo>
                    <a:cubicBezTo>
                      <a:pt x="-1048" y="2210"/>
                      <a:pt x="75681" y="95872"/>
                      <a:pt x="88910" y="111218"/>
                    </a:cubicBezTo>
                    <a:cubicBezTo>
                      <a:pt x="102139" y="126564"/>
                      <a:pt x="77268" y="68355"/>
                      <a:pt x="79385" y="92168"/>
                    </a:cubicBezTo>
                    <a:cubicBezTo>
                      <a:pt x="81502" y="115981"/>
                      <a:pt x="95789" y="217051"/>
                      <a:pt x="101610" y="254093"/>
                    </a:cubicBezTo>
                    <a:cubicBezTo>
                      <a:pt x="107431" y="291135"/>
                      <a:pt x="115898" y="313360"/>
                      <a:pt x="114310" y="314418"/>
                    </a:cubicBezTo>
                    <a:cubicBezTo>
                      <a:pt x="112722" y="315476"/>
                      <a:pt x="85735" y="223931"/>
                      <a:pt x="92085" y="260443"/>
                    </a:cubicBezTo>
                    <a:cubicBezTo>
                      <a:pt x="98435" y="296955"/>
                      <a:pt x="146060" y="504918"/>
                      <a:pt x="152410" y="533493"/>
                    </a:cubicBezTo>
                    <a:cubicBezTo>
                      <a:pt x="158760" y="562068"/>
                      <a:pt x="139710" y="504389"/>
                      <a:pt x="130185" y="431893"/>
                    </a:cubicBezTo>
                    <a:cubicBezTo>
                      <a:pt x="120660" y="359397"/>
                      <a:pt x="116427" y="165193"/>
                      <a:pt x="95260" y="98518"/>
                    </a:cubicBezTo>
                    <a:cubicBezTo>
                      <a:pt x="74093" y="31843"/>
                      <a:pt x="1068" y="-2024"/>
                      <a:pt x="10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2" name="フリーフォーム 1501">
                <a:extLst>
                  <a:ext uri="{FF2B5EF4-FFF2-40B4-BE49-F238E27FC236}">
                    <a16:creationId xmlns:a16="http://schemas.microsoft.com/office/drawing/2014/main" id="{83323995-47BA-0EA1-EF87-8984F54D0E7D}"/>
                  </a:ext>
                </a:extLst>
              </p:cNvPr>
              <p:cNvSpPr/>
              <p:nvPr/>
            </p:nvSpPr>
            <p:spPr>
              <a:xfrm>
                <a:off x="453922" y="3536395"/>
                <a:ext cx="359538" cy="200615"/>
              </a:xfrm>
              <a:custGeom>
                <a:avLst/>
                <a:gdLst>
                  <a:gd name="connsiteX0" fmla="*/ 358878 w 359538"/>
                  <a:gd name="connsiteY0" fmla="*/ 16430 h 200615"/>
                  <a:gd name="connsiteX1" fmla="*/ 206478 w 359538"/>
                  <a:gd name="connsiteY1" fmla="*/ 48180 h 200615"/>
                  <a:gd name="connsiteX2" fmla="*/ 95353 w 359538"/>
                  <a:gd name="connsiteY2" fmla="*/ 143430 h 200615"/>
                  <a:gd name="connsiteX3" fmla="*/ 117578 w 359538"/>
                  <a:gd name="connsiteY3" fmla="*/ 114855 h 200615"/>
                  <a:gd name="connsiteX4" fmla="*/ 103 w 359538"/>
                  <a:gd name="connsiteY4" fmla="*/ 200580 h 200615"/>
                  <a:gd name="connsiteX5" fmla="*/ 98528 w 359538"/>
                  <a:gd name="connsiteY5" fmla="*/ 124380 h 200615"/>
                  <a:gd name="connsiteX6" fmla="*/ 187428 w 359538"/>
                  <a:gd name="connsiteY6" fmla="*/ 48180 h 200615"/>
                  <a:gd name="connsiteX7" fmla="*/ 257278 w 359538"/>
                  <a:gd name="connsiteY7" fmla="*/ 555 h 200615"/>
                  <a:gd name="connsiteX8" fmla="*/ 358878 w 359538"/>
                  <a:gd name="connsiteY8" fmla="*/ 16430 h 20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538" h="200615">
                    <a:moveTo>
                      <a:pt x="358878" y="16430"/>
                    </a:moveTo>
                    <a:cubicBezTo>
                      <a:pt x="350411" y="24368"/>
                      <a:pt x="250399" y="27013"/>
                      <a:pt x="206478" y="48180"/>
                    </a:cubicBezTo>
                    <a:cubicBezTo>
                      <a:pt x="162557" y="69347"/>
                      <a:pt x="110169" y="132318"/>
                      <a:pt x="95353" y="143430"/>
                    </a:cubicBezTo>
                    <a:cubicBezTo>
                      <a:pt x="80537" y="154542"/>
                      <a:pt x="133453" y="105330"/>
                      <a:pt x="117578" y="114855"/>
                    </a:cubicBezTo>
                    <a:cubicBezTo>
                      <a:pt x="101703" y="124380"/>
                      <a:pt x="3278" y="198993"/>
                      <a:pt x="103" y="200580"/>
                    </a:cubicBezTo>
                    <a:cubicBezTo>
                      <a:pt x="-3072" y="202167"/>
                      <a:pt x="67307" y="149780"/>
                      <a:pt x="98528" y="124380"/>
                    </a:cubicBezTo>
                    <a:cubicBezTo>
                      <a:pt x="129749" y="98980"/>
                      <a:pt x="160970" y="68818"/>
                      <a:pt x="187428" y="48180"/>
                    </a:cubicBezTo>
                    <a:cubicBezTo>
                      <a:pt x="213886" y="27542"/>
                      <a:pt x="222353" y="3730"/>
                      <a:pt x="257278" y="555"/>
                    </a:cubicBezTo>
                    <a:cubicBezTo>
                      <a:pt x="292203" y="-2620"/>
                      <a:pt x="367345" y="8492"/>
                      <a:pt x="358878" y="16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3" name="フリーフォーム 1502">
                <a:extLst>
                  <a:ext uri="{FF2B5EF4-FFF2-40B4-BE49-F238E27FC236}">
                    <a16:creationId xmlns:a16="http://schemas.microsoft.com/office/drawing/2014/main" id="{000723C0-F082-C7FA-1136-A47B05959A9A}"/>
                  </a:ext>
                </a:extLst>
              </p:cNvPr>
              <p:cNvSpPr/>
              <p:nvPr/>
            </p:nvSpPr>
            <p:spPr>
              <a:xfrm>
                <a:off x="942963" y="3779559"/>
                <a:ext cx="87261" cy="797929"/>
              </a:xfrm>
              <a:custGeom>
                <a:avLst/>
                <a:gdLst>
                  <a:gd name="connsiteX0" fmla="*/ 12 w 87261"/>
                  <a:gd name="connsiteY0" fmla="*/ 1866 h 797929"/>
                  <a:gd name="connsiteX1" fmla="*/ 73037 w 87261"/>
                  <a:gd name="connsiteY1" fmla="*/ 436841 h 797929"/>
                  <a:gd name="connsiteX2" fmla="*/ 63512 w 87261"/>
                  <a:gd name="connsiteY2" fmla="*/ 363816 h 797929"/>
                  <a:gd name="connsiteX3" fmla="*/ 50812 w 87261"/>
                  <a:gd name="connsiteY3" fmla="*/ 627341 h 797929"/>
                  <a:gd name="connsiteX4" fmla="*/ 57162 w 87261"/>
                  <a:gd name="connsiteY4" fmla="*/ 551141 h 797929"/>
                  <a:gd name="connsiteX5" fmla="*/ 41287 w 87261"/>
                  <a:gd name="connsiteY5" fmla="*/ 795616 h 797929"/>
                  <a:gd name="connsiteX6" fmla="*/ 85737 w 87261"/>
                  <a:gd name="connsiteY6" fmla="*/ 379691 h 797929"/>
                  <a:gd name="connsiteX7" fmla="*/ 73037 w 87261"/>
                  <a:gd name="connsiteY7" fmla="*/ 481291 h 797929"/>
                  <a:gd name="connsiteX8" fmla="*/ 34937 w 87261"/>
                  <a:gd name="connsiteY8" fmla="*/ 173316 h 797929"/>
                  <a:gd name="connsiteX9" fmla="*/ 66687 w 87261"/>
                  <a:gd name="connsiteY9" fmla="*/ 274916 h 797929"/>
                  <a:gd name="connsiteX10" fmla="*/ 12 w 87261"/>
                  <a:gd name="connsiteY10" fmla="*/ 1866 h 79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261" h="797929">
                    <a:moveTo>
                      <a:pt x="12" y="1866"/>
                    </a:moveTo>
                    <a:cubicBezTo>
                      <a:pt x="1070" y="28853"/>
                      <a:pt x="62454" y="376516"/>
                      <a:pt x="73037" y="436841"/>
                    </a:cubicBezTo>
                    <a:cubicBezTo>
                      <a:pt x="83620" y="497166"/>
                      <a:pt x="67216" y="332066"/>
                      <a:pt x="63512" y="363816"/>
                    </a:cubicBezTo>
                    <a:cubicBezTo>
                      <a:pt x="59808" y="395566"/>
                      <a:pt x="51870" y="596120"/>
                      <a:pt x="50812" y="627341"/>
                    </a:cubicBezTo>
                    <a:cubicBezTo>
                      <a:pt x="49754" y="658562"/>
                      <a:pt x="58749" y="523095"/>
                      <a:pt x="57162" y="551141"/>
                    </a:cubicBezTo>
                    <a:cubicBezTo>
                      <a:pt x="55575" y="579187"/>
                      <a:pt x="36525" y="824191"/>
                      <a:pt x="41287" y="795616"/>
                    </a:cubicBezTo>
                    <a:cubicBezTo>
                      <a:pt x="46049" y="767041"/>
                      <a:pt x="80445" y="432078"/>
                      <a:pt x="85737" y="379691"/>
                    </a:cubicBezTo>
                    <a:cubicBezTo>
                      <a:pt x="91029" y="327304"/>
                      <a:pt x="81504" y="515687"/>
                      <a:pt x="73037" y="481291"/>
                    </a:cubicBezTo>
                    <a:cubicBezTo>
                      <a:pt x="64570" y="446895"/>
                      <a:pt x="35995" y="207712"/>
                      <a:pt x="34937" y="173316"/>
                    </a:cubicBezTo>
                    <a:cubicBezTo>
                      <a:pt x="33879" y="138920"/>
                      <a:pt x="69862" y="300845"/>
                      <a:pt x="66687" y="274916"/>
                    </a:cubicBezTo>
                    <a:cubicBezTo>
                      <a:pt x="63512" y="248987"/>
                      <a:pt x="-1046" y="-25121"/>
                      <a:pt x="12" y="18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4" name="フリーフォーム 1503">
                <a:extLst>
                  <a:ext uri="{FF2B5EF4-FFF2-40B4-BE49-F238E27FC236}">
                    <a16:creationId xmlns:a16="http://schemas.microsoft.com/office/drawing/2014/main" id="{04C47406-CA0F-D19C-CC38-816B678C4466}"/>
                  </a:ext>
                </a:extLst>
              </p:cNvPr>
              <p:cNvSpPr/>
              <p:nvPr/>
            </p:nvSpPr>
            <p:spPr>
              <a:xfrm>
                <a:off x="612775" y="3658583"/>
                <a:ext cx="104260" cy="689973"/>
              </a:xfrm>
              <a:custGeom>
                <a:avLst/>
                <a:gdLst>
                  <a:gd name="connsiteX0" fmla="*/ 0 w 104260"/>
                  <a:gd name="connsiteY0" fmla="*/ 2192 h 689973"/>
                  <a:gd name="connsiteX1" fmla="*/ 12700 w 104260"/>
                  <a:gd name="connsiteY1" fmla="*/ 427642 h 689973"/>
                  <a:gd name="connsiteX2" fmla="*/ 15875 w 104260"/>
                  <a:gd name="connsiteY2" fmla="*/ 367317 h 689973"/>
                  <a:gd name="connsiteX3" fmla="*/ 101600 w 104260"/>
                  <a:gd name="connsiteY3" fmla="*/ 675292 h 689973"/>
                  <a:gd name="connsiteX4" fmla="*/ 76200 w 104260"/>
                  <a:gd name="connsiteY4" fmla="*/ 592742 h 689973"/>
                  <a:gd name="connsiteX5" fmla="*/ 12700 w 104260"/>
                  <a:gd name="connsiteY5" fmla="*/ 176817 h 689973"/>
                  <a:gd name="connsiteX6" fmla="*/ 12700 w 104260"/>
                  <a:gd name="connsiteY6" fmla="*/ 256192 h 689973"/>
                  <a:gd name="connsiteX7" fmla="*/ 0 w 104260"/>
                  <a:gd name="connsiteY7" fmla="*/ 2192 h 68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60" h="689973">
                    <a:moveTo>
                      <a:pt x="0" y="2192"/>
                    </a:moveTo>
                    <a:cubicBezTo>
                      <a:pt x="0" y="30767"/>
                      <a:pt x="10054" y="366788"/>
                      <a:pt x="12700" y="427642"/>
                    </a:cubicBezTo>
                    <a:cubicBezTo>
                      <a:pt x="15346" y="488496"/>
                      <a:pt x="1058" y="326042"/>
                      <a:pt x="15875" y="367317"/>
                    </a:cubicBezTo>
                    <a:cubicBezTo>
                      <a:pt x="30692" y="408592"/>
                      <a:pt x="91546" y="637721"/>
                      <a:pt x="101600" y="675292"/>
                    </a:cubicBezTo>
                    <a:cubicBezTo>
                      <a:pt x="111654" y="712863"/>
                      <a:pt x="91017" y="675821"/>
                      <a:pt x="76200" y="592742"/>
                    </a:cubicBezTo>
                    <a:cubicBezTo>
                      <a:pt x="61383" y="509663"/>
                      <a:pt x="23283" y="232909"/>
                      <a:pt x="12700" y="176817"/>
                    </a:cubicBezTo>
                    <a:cubicBezTo>
                      <a:pt x="2117" y="120725"/>
                      <a:pt x="11113" y="278946"/>
                      <a:pt x="12700" y="256192"/>
                    </a:cubicBezTo>
                    <a:cubicBezTo>
                      <a:pt x="14287" y="233438"/>
                      <a:pt x="0" y="-26383"/>
                      <a:pt x="0" y="21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5" name="フリーフォーム 1504">
                <a:extLst>
                  <a:ext uri="{FF2B5EF4-FFF2-40B4-BE49-F238E27FC236}">
                    <a16:creationId xmlns:a16="http://schemas.microsoft.com/office/drawing/2014/main" id="{BEC12B52-8631-2ECB-652C-C3949C21C490}"/>
                  </a:ext>
                </a:extLst>
              </p:cNvPr>
              <p:cNvSpPr/>
              <p:nvPr/>
            </p:nvSpPr>
            <p:spPr>
              <a:xfrm>
                <a:off x="907314" y="4432088"/>
                <a:ext cx="118829" cy="216794"/>
              </a:xfrm>
              <a:custGeom>
                <a:avLst/>
                <a:gdLst>
                  <a:gd name="connsiteX0" fmla="*/ 118211 w 118829"/>
                  <a:gd name="connsiteY0" fmla="*/ 212 h 216794"/>
                  <a:gd name="connsiteX1" fmla="*/ 736 w 118829"/>
                  <a:gd name="connsiteY1" fmla="*/ 212937 h 216794"/>
                  <a:gd name="connsiteX2" fmla="*/ 67411 w 118829"/>
                  <a:gd name="connsiteY2" fmla="*/ 139912 h 216794"/>
                  <a:gd name="connsiteX3" fmla="*/ 48361 w 118829"/>
                  <a:gd name="connsiteY3" fmla="*/ 171662 h 216794"/>
                  <a:gd name="connsiteX4" fmla="*/ 118211 w 118829"/>
                  <a:gd name="connsiteY4" fmla="*/ 212 h 21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829" h="216794">
                    <a:moveTo>
                      <a:pt x="118211" y="212"/>
                    </a:moveTo>
                    <a:cubicBezTo>
                      <a:pt x="110273" y="7091"/>
                      <a:pt x="9203" y="189654"/>
                      <a:pt x="736" y="212937"/>
                    </a:cubicBezTo>
                    <a:cubicBezTo>
                      <a:pt x="-7731" y="236220"/>
                      <a:pt x="59473" y="146791"/>
                      <a:pt x="67411" y="139912"/>
                    </a:cubicBezTo>
                    <a:cubicBezTo>
                      <a:pt x="75349" y="133033"/>
                      <a:pt x="41482" y="188066"/>
                      <a:pt x="48361" y="171662"/>
                    </a:cubicBezTo>
                    <a:cubicBezTo>
                      <a:pt x="55240" y="155258"/>
                      <a:pt x="126149" y="-6667"/>
                      <a:pt x="118211" y="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6" name="フリーフォーム 1505">
                <a:extLst>
                  <a:ext uri="{FF2B5EF4-FFF2-40B4-BE49-F238E27FC236}">
                    <a16:creationId xmlns:a16="http://schemas.microsoft.com/office/drawing/2014/main" id="{8D24D25E-55AB-9AD4-7192-56B7324F8C9D}"/>
                  </a:ext>
                </a:extLst>
              </p:cNvPr>
              <p:cNvSpPr/>
              <p:nvPr/>
            </p:nvSpPr>
            <p:spPr>
              <a:xfrm>
                <a:off x="716788" y="4460240"/>
                <a:ext cx="35687" cy="274022"/>
              </a:xfrm>
              <a:custGeom>
                <a:avLst/>
                <a:gdLst>
                  <a:gd name="connsiteX0" fmla="*/ 26162 w 35687"/>
                  <a:gd name="connsiteY0" fmla="*/ 635 h 274022"/>
                  <a:gd name="connsiteX1" fmla="*/ 35687 w 35687"/>
                  <a:gd name="connsiteY1" fmla="*/ 105410 h 274022"/>
                  <a:gd name="connsiteX2" fmla="*/ 26162 w 35687"/>
                  <a:gd name="connsiteY2" fmla="*/ 267335 h 274022"/>
                  <a:gd name="connsiteX3" fmla="*/ 22987 w 35687"/>
                  <a:gd name="connsiteY3" fmla="*/ 229235 h 274022"/>
                  <a:gd name="connsiteX4" fmla="*/ 762 w 35687"/>
                  <a:gd name="connsiteY4" fmla="*/ 102235 h 274022"/>
                  <a:gd name="connsiteX5" fmla="*/ 7112 w 35687"/>
                  <a:gd name="connsiteY5" fmla="*/ 153035 h 274022"/>
                  <a:gd name="connsiteX6" fmla="*/ 26162 w 35687"/>
                  <a:gd name="connsiteY6" fmla="*/ 635 h 27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87" h="274022">
                    <a:moveTo>
                      <a:pt x="26162" y="635"/>
                    </a:moveTo>
                    <a:cubicBezTo>
                      <a:pt x="30925" y="-7303"/>
                      <a:pt x="35687" y="60960"/>
                      <a:pt x="35687" y="105410"/>
                    </a:cubicBezTo>
                    <a:cubicBezTo>
                      <a:pt x="35687" y="149860"/>
                      <a:pt x="28279" y="246698"/>
                      <a:pt x="26162" y="267335"/>
                    </a:cubicBezTo>
                    <a:cubicBezTo>
                      <a:pt x="24045" y="287972"/>
                      <a:pt x="27220" y="256752"/>
                      <a:pt x="22987" y="229235"/>
                    </a:cubicBezTo>
                    <a:cubicBezTo>
                      <a:pt x="18754" y="201718"/>
                      <a:pt x="3408" y="114935"/>
                      <a:pt x="762" y="102235"/>
                    </a:cubicBezTo>
                    <a:cubicBezTo>
                      <a:pt x="-1884" y="89535"/>
                      <a:pt x="2879" y="166793"/>
                      <a:pt x="7112" y="153035"/>
                    </a:cubicBezTo>
                    <a:cubicBezTo>
                      <a:pt x="11345" y="139277"/>
                      <a:pt x="21399" y="8573"/>
                      <a:pt x="26162" y="6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7" name="フリーフォーム 1506">
                <a:extLst>
                  <a:ext uri="{FF2B5EF4-FFF2-40B4-BE49-F238E27FC236}">
                    <a16:creationId xmlns:a16="http://schemas.microsoft.com/office/drawing/2014/main" id="{BB3F4953-0870-AB39-CCC2-F2B61624B036}"/>
                  </a:ext>
                </a:extLst>
              </p:cNvPr>
              <p:cNvSpPr/>
              <p:nvPr/>
            </p:nvSpPr>
            <p:spPr>
              <a:xfrm>
                <a:off x="735020" y="4519865"/>
                <a:ext cx="204784" cy="207118"/>
              </a:xfrm>
              <a:custGeom>
                <a:avLst/>
                <a:gdLst>
                  <a:gd name="connsiteX0" fmla="*/ 204780 w 204784"/>
                  <a:gd name="connsiteY0" fmla="*/ 1335 h 207118"/>
                  <a:gd name="connsiteX1" fmla="*/ 195255 w 204784"/>
                  <a:gd name="connsiteY1" fmla="*/ 106110 h 207118"/>
                  <a:gd name="connsiteX2" fmla="*/ 176205 w 204784"/>
                  <a:gd name="connsiteY2" fmla="*/ 150560 h 207118"/>
                  <a:gd name="connsiteX3" fmla="*/ 147630 w 204784"/>
                  <a:gd name="connsiteY3" fmla="*/ 185485 h 207118"/>
                  <a:gd name="connsiteX4" fmla="*/ 65080 w 204784"/>
                  <a:gd name="connsiteY4" fmla="*/ 204535 h 207118"/>
                  <a:gd name="connsiteX5" fmla="*/ 1580 w 204784"/>
                  <a:gd name="connsiteY5" fmla="*/ 204535 h 207118"/>
                  <a:gd name="connsiteX6" fmla="*/ 131755 w 204784"/>
                  <a:gd name="connsiteY6" fmla="*/ 182310 h 207118"/>
                  <a:gd name="connsiteX7" fmla="*/ 157155 w 204784"/>
                  <a:gd name="connsiteY7" fmla="*/ 147385 h 207118"/>
                  <a:gd name="connsiteX8" fmla="*/ 153980 w 204784"/>
                  <a:gd name="connsiteY8" fmla="*/ 150560 h 207118"/>
                  <a:gd name="connsiteX9" fmla="*/ 195255 w 204784"/>
                  <a:gd name="connsiteY9" fmla="*/ 52135 h 207118"/>
                  <a:gd name="connsiteX10" fmla="*/ 204780 w 204784"/>
                  <a:gd name="connsiteY10" fmla="*/ 1335 h 20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84" h="207118">
                    <a:moveTo>
                      <a:pt x="204780" y="1335"/>
                    </a:moveTo>
                    <a:cubicBezTo>
                      <a:pt x="204780" y="10331"/>
                      <a:pt x="200017" y="81239"/>
                      <a:pt x="195255" y="106110"/>
                    </a:cubicBezTo>
                    <a:cubicBezTo>
                      <a:pt x="190493" y="130981"/>
                      <a:pt x="184142" y="137331"/>
                      <a:pt x="176205" y="150560"/>
                    </a:cubicBezTo>
                    <a:cubicBezTo>
                      <a:pt x="168268" y="163789"/>
                      <a:pt x="166151" y="176489"/>
                      <a:pt x="147630" y="185485"/>
                    </a:cubicBezTo>
                    <a:cubicBezTo>
                      <a:pt x="129109" y="194481"/>
                      <a:pt x="89422" y="201360"/>
                      <a:pt x="65080" y="204535"/>
                    </a:cubicBezTo>
                    <a:cubicBezTo>
                      <a:pt x="40738" y="207710"/>
                      <a:pt x="-9532" y="208239"/>
                      <a:pt x="1580" y="204535"/>
                    </a:cubicBezTo>
                    <a:cubicBezTo>
                      <a:pt x="12692" y="200831"/>
                      <a:pt x="105826" y="191835"/>
                      <a:pt x="131755" y="182310"/>
                    </a:cubicBezTo>
                    <a:cubicBezTo>
                      <a:pt x="157684" y="172785"/>
                      <a:pt x="153451" y="152677"/>
                      <a:pt x="157155" y="147385"/>
                    </a:cubicBezTo>
                    <a:cubicBezTo>
                      <a:pt x="160859" y="142093"/>
                      <a:pt x="147630" y="166435"/>
                      <a:pt x="153980" y="150560"/>
                    </a:cubicBezTo>
                    <a:cubicBezTo>
                      <a:pt x="160330" y="134685"/>
                      <a:pt x="185201" y="73302"/>
                      <a:pt x="195255" y="52135"/>
                    </a:cubicBezTo>
                    <a:cubicBezTo>
                      <a:pt x="205309" y="30968"/>
                      <a:pt x="204780" y="-7661"/>
                      <a:pt x="204780" y="1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8" name="フリーフォーム 1507">
                <a:extLst>
                  <a:ext uri="{FF2B5EF4-FFF2-40B4-BE49-F238E27FC236}">
                    <a16:creationId xmlns:a16="http://schemas.microsoft.com/office/drawing/2014/main" id="{6EF134F0-6824-FBF6-D37C-46EEA722F969}"/>
                  </a:ext>
                </a:extLst>
              </p:cNvPr>
              <p:cNvSpPr/>
              <p:nvPr/>
            </p:nvSpPr>
            <p:spPr>
              <a:xfrm>
                <a:off x="688969" y="4339611"/>
                <a:ext cx="39942" cy="283206"/>
              </a:xfrm>
              <a:custGeom>
                <a:avLst/>
                <a:gdLst>
                  <a:gd name="connsiteX0" fmla="*/ 6 w 39942"/>
                  <a:gd name="connsiteY0" fmla="*/ 614 h 283206"/>
                  <a:gd name="connsiteX1" fmla="*/ 38106 w 39942"/>
                  <a:gd name="connsiteY1" fmla="*/ 130789 h 283206"/>
                  <a:gd name="connsiteX2" fmla="*/ 31756 w 39942"/>
                  <a:gd name="connsiteY2" fmla="*/ 283189 h 283206"/>
                  <a:gd name="connsiteX3" fmla="*/ 12706 w 39942"/>
                  <a:gd name="connsiteY3" fmla="*/ 121264 h 283206"/>
                  <a:gd name="connsiteX4" fmla="*/ 34931 w 39942"/>
                  <a:gd name="connsiteY4" fmla="*/ 184764 h 283206"/>
                  <a:gd name="connsiteX5" fmla="*/ 6 w 39942"/>
                  <a:gd name="connsiteY5" fmla="*/ 614 h 28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2" h="283206">
                    <a:moveTo>
                      <a:pt x="6" y="614"/>
                    </a:moveTo>
                    <a:cubicBezTo>
                      <a:pt x="535" y="-8382"/>
                      <a:pt x="32814" y="83693"/>
                      <a:pt x="38106" y="130789"/>
                    </a:cubicBezTo>
                    <a:cubicBezTo>
                      <a:pt x="43398" y="177885"/>
                      <a:pt x="35989" y="284776"/>
                      <a:pt x="31756" y="283189"/>
                    </a:cubicBezTo>
                    <a:cubicBezTo>
                      <a:pt x="27523" y="281602"/>
                      <a:pt x="12177" y="137668"/>
                      <a:pt x="12706" y="121264"/>
                    </a:cubicBezTo>
                    <a:cubicBezTo>
                      <a:pt x="13235" y="104860"/>
                      <a:pt x="37577" y="200639"/>
                      <a:pt x="34931" y="184764"/>
                    </a:cubicBezTo>
                    <a:cubicBezTo>
                      <a:pt x="32285" y="168889"/>
                      <a:pt x="-523" y="9610"/>
                      <a:pt x="6" y="6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9" name="フリーフォーム 1508">
                <a:extLst>
                  <a:ext uri="{FF2B5EF4-FFF2-40B4-BE49-F238E27FC236}">
                    <a16:creationId xmlns:a16="http://schemas.microsoft.com/office/drawing/2014/main" id="{B1E29A94-AB9B-25EE-883A-4E41FF447F78}"/>
                  </a:ext>
                </a:extLst>
              </p:cNvPr>
              <p:cNvSpPr/>
              <p:nvPr/>
            </p:nvSpPr>
            <p:spPr>
              <a:xfrm>
                <a:off x="719260" y="4425651"/>
                <a:ext cx="266850" cy="143176"/>
              </a:xfrm>
              <a:custGeom>
                <a:avLst/>
                <a:gdLst>
                  <a:gd name="connsiteX0" fmla="*/ 1465 w 266850"/>
                  <a:gd name="connsiteY0" fmla="*/ 44749 h 143176"/>
                  <a:gd name="connsiteX1" fmla="*/ 109415 w 266850"/>
                  <a:gd name="connsiteY1" fmla="*/ 51099 h 143176"/>
                  <a:gd name="connsiteX2" fmla="*/ 169740 w 266850"/>
                  <a:gd name="connsiteY2" fmla="*/ 60624 h 143176"/>
                  <a:gd name="connsiteX3" fmla="*/ 201490 w 266850"/>
                  <a:gd name="connsiteY3" fmla="*/ 111424 h 143176"/>
                  <a:gd name="connsiteX4" fmla="*/ 191965 w 266850"/>
                  <a:gd name="connsiteY4" fmla="*/ 60624 h 143176"/>
                  <a:gd name="connsiteX5" fmla="*/ 211015 w 266850"/>
                  <a:gd name="connsiteY5" fmla="*/ 143174 h 143176"/>
                  <a:gd name="connsiteX6" fmla="*/ 217365 w 266850"/>
                  <a:gd name="connsiteY6" fmla="*/ 57449 h 143176"/>
                  <a:gd name="connsiteX7" fmla="*/ 264990 w 266850"/>
                  <a:gd name="connsiteY7" fmla="*/ 299 h 143176"/>
                  <a:gd name="connsiteX8" fmla="*/ 245940 w 266850"/>
                  <a:gd name="connsiteY8" fmla="*/ 35224 h 143176"/>
                  <a:gd name="connsiteX9" fmla="*/ 144340 w 266850"/>
                  <a:gd name="connsiteY9" fmla="*/ 41574 h 143176"/>
                  <a:gd name="connsiteX10" fmla="*/ 195140 w 266850"/>
                  <a:gd name="connsiteY10" fmla="*/ 41574 h 143176"/>
                  <a:gd name="connsiteX11" fmla="*/ 1465 w 266850"/>
                  <a:gd name="connsiteY11" fmla="*/ 44749 h 14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850" h="143176">
                    <a:moveTo>
                      <a:pt x="1465" y="44749"/>
                    </a:moveTo>
                    <a:cubicBezTo>
                      <a:pt x="-12822" y="46336"/>
                      <a:pt x="81369" y="48453"/>
                      <a:pt x="109415" y="51099"/>
                    </a:cubicBezTo>
                    <a:cubicBezTo>
                      <a:pt x="137461" y="53745"/>
                      <a:pt x="154394" y="50570"/>
                      <a:pt x="169740" y="60624"/>
                    </a:cubicBezTo>
                    <a:cubicBezTo>
                      <a:pt x="185086" y="70678"/>
                      <a:pt x="197786" y="111424"/>
                      <a:pt x="201490" y="111424"/>
                    </a:cubicBezTo>
                    <a:cubicBezTo>
                      <a:pt x="205194" y="111424"/>
                      <a:pt x="190378" y="55332"/>
                      <a:pt x="191965" y="60624"/>
                    </a:cubicBezTo>
                    <a:cubicBezTo>
                      <a:pt x="193552" y="65916"/>
                      <a:pt x="206782" y="143703"/>
                      <a:pt x="211015" y="143174"/>
                    </a:cubicBezTo>
                    <a:cubicBezTo>
                      <a:pt x="215248" y="142645"/>
                      <a:pt x="208369" y="81261"/>
                      <a:pt x="217365" y="57449"/>
                    </a:cubicBezTo>
                    <a:cubicBezTo>
                      <a:pt x="226361" y="33637"/>
                      <a:pt x="260228" y="4003"/>
                      <a:pt x="264990" y="299"/>
                    </a:cubicBezTo>
                    <a:cubicBezTo>
                      <a:pt x="269752" y="-3405"/>
                      <a:pt x="266048" y="28345"/>
                      <a:pt x="245940" y="35224"/>
                    </a:cubicBezTo>
                    <a:cubicBezTo>
                      <a:pt x="225832" y="42103"/>
                      <a:pt x="152807" y="40516"/>
                      <a:pt x="144340" y="41574"/>
                    </a:cubicBezTo>
                    <a:cubicBezTo>
                      <a:pt x="135873" y="42632"/>
                      <a:pt x="214190" y="39987"/>
                      <a:pt x="195140" y="41574"/>
                    </a:cubicBezTo>
                    <a:cubicBezTo>
                      <a:pt x="176090" y="43161"/>
                      <a:pt x="15752" y="43162"/>
                      <a:pt x="1465" y="44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0" name="フリーフォーム 1509">
                <a:extLst>
                  <a:ext uri="{FF2B5EF4-FFF2-40B4-BE49-F238E27FC236}">
                    <a16:creationId xmlns:a16="http://schemas.microsoft.com/office/drawing/2014/main" id="{A73C23FC-521F-5E93-7AA1-CDCD66C4CAC5}"/>
                  </a:ext>
                </a:extLst>
              </p:cNvPr>
              <p:cNvSpPr/>
              <p:nvPr/>
            </p:nvSpPr>
            <p:spPr>
              <a:xfrm>
                <a:off x="676249" y="4503884"/>
                <a:ext cx="280358" cy="84121"/>
              </a:xfrm>
              <a:custGeom>
                <a:avLst/>
                <a:gdLst>
                  <a:gd name="connsiteX0" fmla="*/ 26 w 280358"/>
                  <a:gd name="connsiteY0" fmla="*/ 74466 h 84121"/>
                  <a:gd name="connsiteX1" fmla="*/ 155601 w 280358"/>
                  <a:gd name="connsiteY1" fmla="*/ 10966 h 84121"/>
                  <a:gd name="connsiteX2" fmla="*/ 196876 w 280358"/>
                  <a:gd name="connsiteY2" fmla="*/ 30016 h 84121"/>
                  <a:gd name="connsiteX3" fmla="*/ 193701 w 280358"/>
                  <a:gd name="connsiteY3" fmla="*/ 1441 h 84121"/>
                  <a:gd name="connsiteX4" fmla="*/ 279426 w 280358"/>
                  <a:gd name="connsiteY4" fmla="*/ 83991 h 84121"/>
                  <a:gd name="connsiteX5" fmla="*/ 234976 w 280358"/>
                  <a:gd name="connsiteY5" fmla="*/ 20491 h 84121"/>
                  <a:gd name="connsiteX6" fmla="*/ 168301 w 280358"/>
                  <a:gd name="connsiteY6" fmla="*/ 17316 h 84121"/>
                  <a:gd name="connsiteX7" fmla="*/ 26 w 280358"/>
                  <a:gd name="connsiteY7" fmla="*/ 74466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358" h="84121">
                    <a:moveTo>
                      <a:pt x="26" y="74466"/>
                    </a:moveTo>
                    <a:cubicBezTo>
                      <a:pt x="-2091" y="73408"/>
                      <a:pt x="122793" y="18374"/>
                      <a:pt x="155601" y="10966"/>
                    </a:cubicBezTo>
                    <a:cubicBezTo>
                      <a:pt x="188409" y="3558"/>
                      <a:pt x="190526" y="31603"/>
                      <a:pt x="196876" y="30016"/>
                    </a:cubicBezTo>
                    <a:cubicBezTo>
                      <a:pt x="203226" y="28428"/>
                      <a:pt x="179943" y="-7555"/>
                      <a:pt x="193701" y="1441"/>
                    </a:cubicBezTo>
                    <a:cubicBezTo>
                      <a:pt x="207459" y="10437"/>
                      <a:pt x="272547" y="80816"/>
                      <a:pt x="279426" y="83991"/>
                    </a:cubicBezTo>
                    <a:cubicBezTo>
                      <a:pt x="286305" y="87166"/>
                      <a:pt x="253497" y="31603"/>
                      <a:pt x="234976" y="20491"/>
                    </a:cubicBezTo>
                    <a:cubicBezTo>
                      <a:pt x="216455" y="9378"/>
                      <a:pt x="201638" y="8320"/>
                      <a:pt x="168301" y="17316"/>
                    </a:cubicBezTo>
                    <a:cubicBezTo>
                      <a:pt x="134964" y="26312"/>
                      <a:pt x="2143" y="75524"/>
                      <a:pt x="26" y="74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1" name="フリーフォーム 1510">
                <a:extLst>
                  <a:ext uri="{FF2B5EF4-FFF2-40B4-BE49-F238E27FC236}">
                    <a16:creationId xmlns:a16="http://schemas.microsoft.com/office/drawing/2014/main" id="{DCD8929A-5E1C-A174-2C99-783D22E86B2B}"/>
                  </a:ext>
                </a:extLst>
              </p:cNvPr>
              <p:cNvSpPr/>
              <p:nvPr/>
            </p:nvSpPr>
            <p:spPr>
              <a:xfrm>
                <a:off x="701224" y="4447587"/>
                <a:ext cx="252633" cy="105366"/>
              </a:xfrm>
              <a:custGeom>
                <a:avLst/>
                <a:gdLst>
                  <a:gd name="connsiteX0" fmla="*/ 451 w 252633"/>
                  <a:gd name="connsiteY0" fmla="*/ 105363 h 105366"/>
                  <a:gd name="connsiteX1" fmla="*/ 152851 w 252633"/>
                  <a:gd name="connsiteY1" fmla="*/ 32338 h 105366"/>
                  <a:gd name="connsiteX2" fmla="*/ 251276 w 252633"/>
                  <a:gd name="connsiteY2" fmla="*/ 70438 h 105366"/>
                  <a:gd name="connsiteX3" fmla="*/ 206826 w 252633"/>
                  <a:gd name="connsiteY3" fmla="*/ 38688 h 105366"/>
                  <a:gd name="connsiteX4" fmla="*/ 159201 w 252633"/>
                  <a:gd name="connsiteY4" fmla="*/ 588 h 105366"/>
                  <a:gd name="connsiteX5" fmla="*/ 190951 w 252633"/>
                  <a:gd name="connsiteY5" fmla="*/ 16463 h 105366"/>
                  <a:gd name="connsiteX6" fmla="*/ 108401 w 252633"/>
                  <a:gd name="connsiteY6" fmla="*/ 29163 h 105366"/>
                  <a:gd name="connsiteX7" fmla="*/ 451 w 252633"/>
                  <a:gd name="connsiteY7" fmla="*/ 105363 h 1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33" h="105366">
                    <a:moveTo>
                      <a:pt x="451" y="105363"/>
                    </a:moveTo>
                    <a:cubicBezTo>
                      <a:pt x="7859" y="105892"/>
                      <a:pt x="111047" y="38159"/>
                      <a:pt x="152851" y="32338"/>
                    </a:cubicBezTo>
                    <a:cubicBezTo>
                      <a:pt x="194655" y="26517"/>
                      <a:pt x="242280" y="69380"/>
                      <a:pt x="251276" y="70438"/>
                    </a:cubicBezTo>
                    <a:cubicBezTo>
                      <a:pt x="260272" y="71496"/>
                      <a:pt x="222172" y="50330"/>
                      <a:pt x="206826" y="38688"/>
                    </a:cubicBezTo>
                    <a:cubicBezTo>
                      <a:pt x="191480" y="27046"/>
                      <a:pt x="161847" y="4292"/>
                      <a:pt x="159201" y="588"/>
                    </a:cubicBezTo>
                    <a:cubicBezTo>
                      <a:pt x="156555" y="-3116"/>
                      <a:pt x="199418" y="11700"/>
                      <a:pt x="190951" y="16463"/>
                    </a:cubicBezTo>
                    <a:cubicBezTo>
                      <a:pt x="182484" y="21226"/>
                      <a:pt x="138034" y="14875"/>
                      <a:pt x="108401" y="29163"/>
                    </a:cubicBezTo>
                    <a:cubicBezTo>
                      <a:pt x="78768" y="43451"/>
                      <a:pt x="-6957" y="104834"/>
                      <a:pt x="451" y="105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2" name="フリーフォーム 1511">
                <a:extLst>
                  <a:ext uri="{FF2B5EF4-FFF2-40B4-BE49-F238E27FC236}">
                    <a16:creationId xmlns:a16="http://schemas.microsoft.com/office/drawing/2014/main" id="{0D207EB5-1F1C-F626-E8B1-B8704BE4824C}"/>
                  </a:ext>
                </a:extLst>
              </p:cNvPr>
              <p:cNvSpPr/>
              <p:nvPr/>
            </p:nvSpPr>
            <p:spPr>
              <a:xfrm>
                <a:off x="582368" y="3737997"/>
                <a:ext cx="75048" cy="650360"/>
              </a:xfrm>
              <a:custGeom>
                <a:avLst/>
                <a:gdLst>
                  <a:gd name="connsiteX0" fmla="*/ 27232 w 75048"/>
                  <a:gd name="connsiteY0" fmla="*/ 2153 h 650360"/>
                  <a:gd name="connsiteX1" fmla="*/ 20882 w 75048"/>
                  <a:gd name="connsiteY1" fmla="*/ 300603 h 650360"/>
                  <a:gd name="connsiteX2" fmla="*/ 39932 w 75048"/>
                  <a:gd name="connsiteY2" fmla="*/ 427603 h 650360"/>
                  <a:gd name="connsiteX3" fmla="*/ 24057 w 75048"/>
                  <a:gd name="connsiteY3" fmla="*/ 389503 h 650360"/>
                  <a:gd name="connsiteX4" fmla="*/ 74857 w 75048"/>
                  <a:gd name="connsiteY4" fmla="*/ 643503 h 650360"/>
                  <a:gd name="connsiteX5" fmla="*/ 39932 w 75048"/>
                  <a:gd name="connsiteY5" fmla="*/ 560953 h 650360"/>
                  <a:gd name="connsiteX6" fmla="*/ 1832 w 75048"/>
                  <a:gd name="connsiteY6" fmla="*/ 379978 h 650360"/>
                  <a:gd name="connsiteX7" fmla="*/ 20882 w 75048"/>
                  <a:gd name="connsiteY7" fmla="*/ 418078 h 650360"/>
                  <a:gd name="connsiteX8" fmla="*/ 1832 w 75048"/>
                  <a:gd name="connsiteY8" fmla="*/ 94228 h 650360"/>
                  <a:gd name="connsiteX9" fmla="*/ 1832 w 75048"/>
                  <a:gd name="connsiteY9" fmla="*/ 160903 h 650360"/>
                  <a:gd name="connsiteX10" fmla="*/ 27232 w 75048"/>
                  <a:gd name="connsiteY10" fmla="*/ 2153 h 65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48" h="650360">
                    <a:moveTo>
                      <a:pt x="27232" y="2153"/>
                    </a:moveTo>
                    <a:cubicBezTo>
                      <a:pt x="30407" y="25436"/>
                      <a:pt x="18765" y="229695"/>
                      <a:pt x="20882" y="300603"/>
                    </a:cubicBezTo>
                    <a:cubicBezTo>
                      <a:pt x="22999" y="371511"/>
                      <a:pt x="39403" y="412786"/>
                      <a:pt x="39932" y="427603"/>
                    </a:cubicBezTo>
                    <a:cubicBezTo>
                      <a:pt x="40461" y="442420"/>
                      <a:pt x="18236" y="353520"/>
                      <a:pt x="24057" y="389503"/>
                    </a:cubicBezTo>
                    <a:cubicBezTo>
                      <a:pt x="29878" y="425486"/>
                      <a:pt x="72211" y="614928"/>
                      <a:pt x="74857" y="643503"/>
                    </a:cubicBezTo>
                    <a:cubicBezTo>
                      <a:pt x="77503" y="672078"/>
                      <a:pt x="52103" y="604874"/>
                      <a:pt x="39932" y="560953"/>
                    </a:cubicBezTo>
                    <a:cubicBezTo>
                      <a:pt x="27761" y="517032"/>
                      <a:pt x="5007" y="403791"/>
                      <a:pt x="1832" y="379978"/>
                    </a:cubicBezTo>
                    <a:cubicBezTo>
                      <a:pt x="-1343" y="356166"/>
                      <a:pt x="20882" y="465703"/>
                      <a:pt x="20882" y="418078"/>
                    </a:cubicBezTo>
                    <a:cubicBezTo>
                      <a:pt x="20882" y="370453"/>
                      <a:pt x="5007" y="137090"/>
                      <a:pt x="1832" y="94228"/>
                    </a:cubicBezTo>
                    <a:cubicBezTo>
                      <a:pt x="-1343" y="51366"/>
                      <a:pt x="245" y="169899"/>
                      <a:pt x="1832" y="160903"/>
                    </a:cubicBezTo>
                    <a:cubicBezTo>
                      <a:pt x="3419" y="151907"/>
                      <a:pt x="24057" y="-21130"/>
                      <a:pt x="27232" y="2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3" name="フリーフォーム 1512">
                <a:extLst>
                  <a:ext uri="{FF2B5EF4-FFF2-40B4-BE49-F238E27FC236}">
                    <a16:creationId xmlns:a16="http://schemas.microsoft.com/office/drawing/2014/main" id="{86D362BF-63B6-B5F8-AFC8-AFCA70E2F901}"/>
                  </a:ext>
                </a:extLst>
              </p:cNvPr>
              <p:cNvSpPr/>
              <p:nvPr/>
            </p:nvSpPr>
            <p:spPr>
              <a:xfrm>
                <a:off x="628687" y="4250188"/>
                <a:ext cx="85021" cy="439288"/>
              </a:xfrm>
              <a:custGeom>
                <a:avLst/>
                <a:gdLst>
                  <a:gd name="connsiteX0" fmla="*/ 19013 w 85021"/>
                  <a:gd name="connsiteY0" fmla="*/ 1137 h 439288"/>
                  <a:gd name="connsiteX1" fmla="*/ 31713 w 85021"/>
                  <a:gd name="connsiteY1" fmla="*/ 264662 h 439288"/>
                  <a:gd name="connsiteX2" fmla="*/ 66638 w 85021"/>
                  <a:gd name="connsiteY2" fmla="*/ 356737 h 439288"/>
                  <a:gd name="connsiteX3" fmla="*/ 34888 w 85021"/>
                  <a:gd name="connsiteY3" fmla="*/ 283712 h 439288"/>
                  <a:gd name="connsiteX4" fmla="*/ 82513 w 85021"/>
                  <a:gd name="connsiteY4" fmla="*/ 439287 h 439288"/>
                  <a:gd name="connsiteX5" fmla="*/ 76163 w 85021"/>
                  <a:gd name="connsiteY5" fmla="*/ 280537 h 439288"/>
                  <a:gd name="connsiteX6" fmla="*/ 57113 w 85021"/>
                  <a:gd name="connsiteY6" fmla="*/ 337687 h 439288"/>
                  <a:gd name="connsiteX7" fmla="*/ 3138 w 85021"/>
                  <a:gd name="connsiteY7" fmla="*/ 128137 h 439288"/>
                  <a:gd name="connsiteX8" fmla="*/ 9488 w 85021"/>
                  <a:gd name="connsiteY8" fmla="*/ 166237 h 439288"/>
                  <a:gd name="connsiteX9" fmla="*/ 19013 w 85021"/>
                  <a:gd name="connsiteY9" fmla="*/ 1137 h 43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021" h="439288">
                    <a:moveTo>
                      <a:pt x="19013" y="1137"/>
                    </a:moveTo>
                    <a:cubicBezTo>
                      <a:pt x="22717" y="17541"/>
                      <a:pt x="23776" y="205395"/>
                      <a:pt x="31713" y="264662"/>
                    </a:cubicBezTo>
                    <a:cubicBezTo>
                      <a:pt x="39650" y="323929"/>
                      <a:pt x="66109" y="353562"/>
                      <a:pt x="66638" y="356737"/>
                    </a:cubicBezTo>
                    <a:cubicBezTo>
                      <a:pt x="67167" y="359912"/>
                      <a:pt x="32242" y="269954"/>
                      <a:pt x="34888" y="283712"/>
                    </a:cubicBezTo>
                    <a:cubicBezTo>
                      <a:pt x="37534" y="297470"/>
                      <a:pt x="75634" y="439816"/>
                      <a:pt x="82513" y="439287"/>
                    </a:cubicBezTo>
                    <a:cubicBezTo>
                      <a:pt x="89392" y="438758"/>
                      <a:pt x="80396" y="297470"/>
                      <a:pt x="76163" y="280537"/>
                    </a:cubicBezTo>
                    <a:cubicBezTo>
                      <a:pt x="71930" y="263604"/>
                      <a:pt x="69284" y="363087"/>
                      <a:pt x="57113" y="337687"/>
                    </a:cubicBezTo>
                    <a:cubicBezTo>
                      <a:pt x="44942" y="312287"/>
                      <a:pt x="11076" y="156712"/>
                      <a:pt x="3138" y="128137"/>
                    </a:cubicBezTo>
                    <a:cubicBezTo>
                      <a:pt x="-4800" y="99562"/>
                      <a:pt x="4196" y="181583"/>
                      <a:pt x="9488" y="166237"/>
                    </a:cubicBezTo>
                    <a:cubicBezTo>
                      <a:pt x="14780" y="150891"/>
                      <a:pt x="15309" y="-15267"/>
                      <a:pt x="19013" y="1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4" name="フリーフォーム 1513">
                <a:extLst>
                  <a:ext uri="{FF2B5EF4-FFF2-40B4-BE49-F238E27FC236}">
                    <a16:creationId xmlns:a16="http://schemas.microsoft.com/office/drawing/2014/main" id="{FBFEB696-C86D-C1DB-002A-C6777CE6F414}"/>
                  </a:ext>
                </a:extLst>
              </p:cNvPr>
              <p:cNvSpPr/>
              <p:nvPr/>
            </p:nvSpPr>
            <p:spPr>
              <a:xfrm>
                <a:off x="682615" y="3587703"/>
                <a:ext cx="219473" cy="60397"/>
              </a:xfrm>
              <a:custGeom>
                <a:avLst/>
                <a:gdLst>
                  <a:gd name="connsiteX0" fmla="*/ 10 w 219473"/>
                  <a:gd name="connsiteY0" fmla="*/ 60372 h 60397"/>
                  <a:gd name="connsiteX1" fmla="*/ 104785 w 219473"/>
                  <a:gd name="connsiteY1" fmla="*/ 15922 h 60397"/>
                  <a:gd name="connsiteX2" fmla="*/ 215910 w 219473"/>
                  <a:gd name="connsiteY2" fmla="*/ 57197 h 60397"/>
                  <a:gd name="connsiteX3" fmla="*/ 187335 w 219473"/>
                  <a:gd name="connsiteY3" fmla="*/ 28622 h 60397"/>
                  <a:gd name="connsiteX4" fmla="*/ 139710 w 219473"/>
                  <a:gd name="connsiteY4" fmla="*/ 47 h 60397"/>
                  <a:gd name="connsiteX5" fmla="*/ 98435 w 219473"/>
                  <a:gd name="connsiteY5" fmla="*/ 22272 h 60397"/>
                  <a:gd name="connsiteX6" fmla="*/ 10 w 219473"/>
                  <a:gd name="connsiteY6" fmla="*/ 60372 h 6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3" h="60397">
                    <a:moveTo>
                      <a:pt x="10" y="60372"/>
                    </a:moveTo>
                    <a:cubicBezTo>
                      <a:pt x="1068" y="59314"/>
                      <a:pt x="68802" y="16451"/>
                      <a:pt x="104785" y="15922"/>
                    </a:cubicBezTo>
                    <a:cubicBezTo>
                      <a:pt x="140768" y="15393"/>
                      <a:pt x="202152" y="55080"/>
                      <a:pt x="215910" y="57197"/>
                    </a:cubicBezTo>
                    <a:cubicBezTo>
                      <a:pt x="229668" y="59314"/>
                      <a:pt x="200035" y="38147"/>
                      <a:pt x="187335" y="28622"/>
                    </a:cubicBezTo>
                    <a:cubicBezTo>
                      <a:pt x="174635" y="19097"/>
                      <a:pt x="154527" y="1105"/>
                      <a:pt x="139710" y="47"/>
                    </a:cubicBezTo>
                    <a:cubicBezTo>
                      <a:pt x="124893" y="-1011"/>
                      <a:pt x="119602" y="15922"/>
                      <a:pt x="98435" y="22272"/>
                    </a:cubicBezTo>
                    <a:cubicBezTo>
                      <a:pt x="77268" y="28622"/>
                      <a:pt x="-1048" y="61430"/>
                      <a:pt x="10" y="60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5" name="フリーフォーム 1514">
                <a:extLst>
                  <a:ext uri="{FF2B5EF4-FFF2-40B4-BE49-F238E27FC236}">
                    <a16:creationId xmlns:a16="http://schemas.microsoft.com/office/drawing/2014/main" id="{80595782-269E-0272-E090-760B361B45EA}"/>
                  </a:ext>
                </a:extLst>
              </p:cNvPr>
              <p:cNvSpPr/>
              <p:nvPr/>
            </p:nvSpPr>
            <p:spPr>
              <a:xfrm>
                <a:off x="666712" y="3690292"/>
                <a:ext cx="70994" cy="484182"/>
              </a:xfrm>
              <a:custGeom>
                <a:avLst/>
                <a:gdLst>
                  <a:gd name="connsiteX0" fmla="*/ 38 w 70994"/>
                  <a:gd name="connsiteY0" fmla="*/ 2233 h 484182"/>
                  <a:gd name="connsiteX1" fmla="*/ 66713 w 70994"/>
                  <a:gd name="connsiteY1" fmla="*/ 475308 h 484182"/>
                  <a:gd name="connsiteX2" fmla="*/ 63538 w 70994"/>
                  <a:gd name="connsiteY2" fmla="*/ 310208 h 484182"/>
                  <a:gd name="connsiteX3" fmla="*/ 57188 w 70994"/>
                  <a:gd name="connsiteY3" fmla="*/ 297508 h 484182"/>
                  <a:gd name="connsiteX4" fmla="*/ 38 w 70994"/>
                  <a:gd name="connsiteY4" fmla="*/ 2233 h 48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94" h="484182">
                    <a:moveTo>
                      <a:pt x="38" y="2233"/>
                    </a:moveTo>
                    <a:cubicBezTo>
                      <a:pt x="1625" y="31866"/>
                      <a:pt x="56130" y="423979"/>
                      <a:pt x="66713" y="475308"/>
                    </a:cubicBezTo>
                    <a:cubicBezTo>
                      <a:pt x="77296" y="526637"/>
                      <a:pt x="65125" y="339841"/>
                      <a:pt x="63538" y="310208"/>
                    </a:cubicBezTo>
                    <a:cubicBezTo>
                      <a:pt x="61951" y="280575"/>
                      <a:pt x="67771" y="348308"/>
                      <a:pt x="57188" y="297508"/>
                    </a:cubicBezTo>
                    <a:cubicBezTo>
                      <a:pt x="46605" y="246708"/>
                      <a:pt x="-1549" y="-27400"/>
                      <a:pt x="38" y="22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6" name="フリーフォーム 1515">
                <a:extLst>
                  <a:ext uri="{FF2B5EF4-FFF2-40B4-BE49-F238E27FC236}">
                    <a16:creationId xmlns:a16="http://schemas.microsoft.com/office/drawing/2014/main" id="{93D67141-1653-66D1-13BC-4691BE1F9C0A}"/>
                  </a:ext>
                </a:extLst>
              </p:cNvPr>
              <p:cNvSpPr/>
              <p:nvPr/>
            </p:nvSpPr>
            <p:spPr>
              <a:xfrm>
                <a:off x="923328" y="3809583"/>
                <a:ext cx="22833" cy="548577"/>
              </a:xfrm>
              <a:custGeom>
                <a:avLst/>
                <a:gdLst>
                  <a:gd name="connsiteX0" fmla="*/ 3772 w 22833"/>
                  <a:gd name="connsiteY0" fmla="*/ 70267 h 548577"/>
                  <a:gd name="connsiteX1" fmla="*/ 22822 w 22833"/>
                  <a:gd name="connsiteY1" fmla="*/ 489367 h 548577"/>
                  <a:gd name="connsiteX2" fmla="*/ 597 w 22833"/>
                  <a:gd name="connsiteY2" fmla="*/ 536992 h 548577"/>
                  <a:gd name="connsiteX3" fmla="*/ 6947 w 22833"/>
                  <a:gd name="connsiteY3" fmla="*/ 406817 h 548577"/>
                  <a:gd name="connsiteX4" fmla="*/ 13297 w 22833"/>
                  <a:gd name="connsiteY4" fmla="*/ 206792 h 548577"/>
                  <a:gd name="connsiteX5" fmla="*/ 13297 w 22833"/>
                  <a:gd name="connsiteY5" fmla="*/ 248067 h 548577"/>
                  <a:gd name="connsiteX6" fmla="*/ 13297 w 22833"/>
                  <a:gd name="connsiteY6" fmla="*/ 19467 h 548577"/>
                  <a:gd name="connsiteX7" fmla="*/ 3772 w 22833"/>
                  <a:gd name="connsiteY7" fmla="*/ 70267 h 5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33" h="548577">
                    <a:moveTo>
                      <a:pt x="3772" y="70267"/>
                    </a:moveTo>
                    <a:cubicBezTo>
                      <a:pt x="5360" y="148584"/>
                      <a:pt x="23351" y="411580"/>
                      <a:pt x="22822" y="489367"/>
                    </a:cubicBezTo>
                    <a:cubicBezTo>
                      <a:pt x="22293" y="567155"/>
                      <a:pt x="3243" y="550750"/>
                      <a:pt x="597" y="536992"/>
                    </a:cubicBezTo>
                    <a:cubicBezTo>
                      <a:pt x="-2049" y="523234"/>
                      <a:pt x="4830" y="461850"/>
                      <a:pt x="6947" y="406817"/>
                    </a:cubicBezTo>
                    <a:cubicBezTo>
                      <a:pt x="9064" y="351784"/>
                      <a:pt x="12239" y="233250"/>
                      <a:pt x="13297" y="206792"/>
                    </a:cubicBezTo>
                    <a:cubicBezTo>
                      <a:pt x="14355" y="180334"/>
                      <a:pt x="13297" y="248067"/>
                      <a:pt x="13297" y="248067"/>
                    </a:cubicBezTo>
                    <a:cubicBezTo>
                      <a:pt x="13297" y="216846"/>
                      <a:pt x="15943" y="53334"/>
                      <a:pt x="13297" y="19467"/>
                    </a:cubicBezTo>
                    <a:cubicBezTo>
                      <a:pt x="10651" y="-14400"/>
                      <a:pt x="2184" y="-8050"/>
                      <a:pt x="3772" y="70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7" name="フリーフォーム 1516">
                <a:extLst>
                  <a:ext uri="{FF2B5EF4-FFF2-40B4-BE49-F238E27FC236}">
                    <a16:creationId xmlns:a16="http://schemas.microsoft.com/office/drawing/2014/main" id="{5BABF5CA-4079-4BB2-1B81-9950618BA77E}"/>
                  </a:ext>
                </a:extLst>
              </p:cNvPr>
              <p:cNvSpPr/>
              <p:nvPr/>
            </p:nvSpPr>
            <p:spPr>
              <a:xfrm>
                <a:off x="453991" y="3760365"/>
                <a:ext cx="146493" cy="419200"/>
              </a:xfrm>
              <a:custGeom>
                <a:avLst/>
                <a:gdLst>
                  <a:gd name="connsiteX0" fmla="*/ 34 w 146493"/>
                  <a:gd name="connsiteY0" fmla="*/ 2010 h 419200"/>
                  <a:gd name="connsiteX1" fmla="*/ 73059 w 146493"/>
                  <a:gd name="connsiteY1" fmla="*/ 90910 h 419200"/>
                  <a:gd name="connsiteX2" fmla="*/ 123859 w 146493"/>
                  <a:gd name="connsiteY2" fmla="*/ 100435 h 419200"/>
                  <a:gd name="connsiteX3" fmla="*/ 130209 w 146493"/>
                  <a:gd name="connsiteY3" fmla="*/ 205210 h 419200"/>
                  <a:gd name="connsiteX4" fmla="*/ 142909 w 146493"/>
                  <a:gd name="connsiteY4" fmla="*/ 163935 h 419200"/>
                  <a:gd name="connsiteX5" fmla="*/ 142909 w 146493"/>
                  <a:gd name="connsiteY5" fmla="*/ 414760 h 419200"/>
                  <a:gd name="connsiteX6" fmla="*/ 101634 w 146493"/>
                  <a:gd name="connsiteY6" fmla="*/ 309985 h 419200"/>
                  <a:gd name="connsiteX7" fmla="*/ 41309 w 146493"/>
                  <a:gd name="connsiteY7" fmla="*/ 129010 h 419200"/>
                  <a:gd name="connsiteX8" fmla="*/ 82584 w 146493"/>
                  <a:gd name="connsiteY8" fmla="*/ 189335 h 419200"/>
                  <a:gd name="connsiteX9" fmla="*/ 34 w 146493"/>
                  <a:gd name="connsiteY9" fmla="*/ 2010 h 4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493" h="419200">
                    <a:moveTo>
                      <a:pt x="34" y="2010"/>
                    </a:moveTo>
                    <a:cubicBezTo>
                      <a:pt x="-1553" y="-14394"/>
                      <a:pt x="52422" y="74506"/>
                      <a:pt x="73059" y="90910"/>
                    </a:cubicBezTo>
                    <a:cubicBezTo>
                      <a:pt x="93696" y="107314"/>
                      <a:pt x="114334" y="81385"/>
                      <a:pt x="123859" y="100435"/>
                    </a:cubicBezTo>
                    <a:cubicBezTo>
                      <a:pt x="133384" y="119485"/>
                      <a:pt x="127034" y="194627"/>
                      <a:pt x="130209" y="205210"/>
                    </a:cubicBezTo>
                    <a:cubicBezTo>
                      <a:pt x="133384" y="215793"/>
                      <a:pt x="140792" y="129010"/>
                      <a:pt x="142909" y="163935"/>
                    </a:cubicBezTo>
                    <a:cubicBezTo>
                      <a:pt x="145026" y="198860"/>
                      <a:pt x="149788" y="390418"/>
                      <a:pt x="142909" y="414760"/>
                    </a:cubicBezTo>
                    <a:cubicBezTo>
                      <a:pt x="136030" y="439102"/>
                      <a:pt x="118567" y="357610"/>
                      <a:pt x="101634" y="309985"/>
                    </a:cubicBezTo>
                    <a:cubicBezTo>
                      <a:pt x="84701" y="262360"/>
                      <a:pt x="44484" y="149118"/>
                      <a:pt x="41309" y="129010"/>
                    </a:cubicBezTo>
                    <a:cubicBezTo>
                      <a:pt x="38134" y="108902"/>
                      <a:pt x="91051" y="204681"/>
                      <a:pt x="82584" y="189335"/>
                    </a:cubicBezTo>
                    <a:cubicBezTo>
                      <a:pt x="74117" y="173989"/>
                      <a:pt x="1621" y="18414"/>
                      <a:pt x="34" y="20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8" name="フリーフォーム 1517">
                <a:extLst>
                  <a:ext uri="{FF2B5EF4-FFF2-40B4-BE49-F238E27FC236}">
                    <a16:creationId xmlns:a16="http://schemas.microsoft.com/office/drawing/2014/main" id="{8F4A41F4-7CA7-3BBD-F729-5E3517201BD7}"/>
                  </a:ext>
                </a:extLst>
              </p:cNvPr>
              <p:cNvSpPr/>
              <p:nvPr/>
            </p:nvSpPr>
            <p:spPr>
              <a:xfrm>
                <a:off x="491801" y="3653870"/>
                <a:ext cx="118131" cy="169510"/>
              </a:xfrm>
              <a:custGeom>
                <a:avLst/>
                <a:gdLst>
                  <a:gd name="connsiteX0" fmla="*/ 108274 w 118131"/>
                  <a:gd name="connsiteY0" fmla="*/ 555 h 169510"/>
                  <a:gd name="connsiteX1" fmla="*/ 82874 w 118131"/>
                  <a:gd name="connsiteY1" fmla="*/ 79930 h 169510"/>
                  <a:gd name="connsiteX2" fmla="*/ 117799 w 118131"/>
                  <a:gd name="connsiteY2" fmla="*/ 165655 h 169510"/>
                  <a:gd name="connsiteX3" fmla="*/ 57474 w 118131"/>
                  <a:gd name="connsiteY3" fmla="*/ 152955 h 169510"/>
                  <a:gd name="connsiteX4" fmla="*/ 38424 w 118131"/>
                  <a:gd name="connsiteY4" fmla="*/ 137080 h 169510"/>
                  <a:gd name="connsiteX5" fmla="*/ 51124 w 118131"/>
                  <a:gd name="connsiteY5" fmla="*/ 118030 h 169510"/>
                  <a:gd name="connsiteX6" fmla="*/ 324 w 118131"/>
                  <a:gd name="connsiteY6" fmla="*/ 121205 h 169510"/>
                  <a:gd name="connsiteX7" fmla="*/ 108274 w 118131"/>
                  <a:gd name="connsiteY7" fmla="*/ 555 h 1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131" h="169510">
                    <a:moveTo>
                      <a:pt x="108274" y="555"/>
                    </a:moveTo>
                    <a:cubicBezTo>
                      <a:pt x="122032" y="-6324"/>
                      <a:pt x="81287" y="52413"/>
                      <a:pt x="82874" y="79930"/>
                    </a:cubicBezTo>
                    <a:cubicBezTo>
                      <a:pt x="84461" y="107447"/>
                      <a:pt x="122032" y="153484"/>
                      <a:pt x="117799" y="165655"/>
                    </a:cubicBezTo>
                    <a:cubicBezTo>
                      <a:pt x="113566" y="177826"/>
                      <a:pt x="70703" y="157717"/>
                      <a:pt x="57474" y="152955"/>
                    </a:cubicBezTo>
                    <a:cubicBezTo>
                      <a:pt x="44245" y="148193"/>
                      <a:pt x="39482" y="142901"/>
                      <a:pt x="38424" y="137080"/>
                    </a:cubicBezTo>
                    <a:cubicBezTo>
                      <a:pt x="37366" y="131259"/>
                      <a:pt x="57474" y="120676"/>
                      <a:pt x="51124" y="118030"/>
                    </a:cubicBezTo>
                    <a:cubicBezTo>
                      <a:pt x="44774" y="115384"/>
                      <a:pt x="-4439" y="136551"/>
                      <a:pt x="324" y="121205"/>
                    </a:cubicBezTo>
                    <a:cubicBezTo>
                      <a:pt x="5087" y="105859"/>
                      <a:pt x="94516" y="7434"/>
                      <a:pt x="108274" y="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9" name="フリーフォーム 1518">
                <a:extLst>
                  <a:ext uri="{FF2B5EF4-FFF2-40B4-BE49-F238E27FC236}">
                    <a16:creationId xmlns:a16="http://schemas.microsoft.com/office/drawing/2014/main" id="{C81CE9C1-FE6A-6B2D-59B9-D88504226F13}"/>
                  </a:ext>
                </a:extLst>
              </p:cNvPr>
              <p:cNvSpPr/>
              <p:nvPr/>
            </p:nvSpPr>
            <p:spPr>
              <a:xfrm>
                <a:off x="809592" y="3714552"/>
                <a:ext cx="66720" cy="590898"/>
              </a:xfrm>
              <a:custGeom>
                <a:avLst/>
                <a:gdLst>
                  <a:gd name="connsiteX0" fmla="*/ 33 w 66720"/>
                  <a:gd name="connsiteY0" fmla="*/ 198 h 590898"/>
                  <a:gd name="connsiteX1" fmla="*/ 57183 w 66720"/>
                  <a:gd name="connsiteY1" fmla="*/ 70048 h 590898"/>
                  <a:gd name="connsiteX2" fmla="*/ 15908 w 66720"/>
                  <a:gd name="connsiteY2" fmla="*/ 225623 h 590898"/>
                  <a:gd name="connsiteX3" fmla="*/ 38133 w 66720"/>
                  <a:gd name="connsiteY3" fmla="*/ 143073 h 590898"/>
                  <a:gd name="connsiteX4" fmla="*/ 28608 w 66720"/>
                  <a:gd name="connsiteY4" fmla="*/ 590748 h 590898"/>
                  <a:gd name="connsiteX5" fmla="*/ 66708 w 66720"/>
                  <a:gd name="connsiteY5" fmla="*/ 89098 h 590898"/>
                  <a:gd name="connsiteX6" fmla="*/ 33 w 66720"/>
                  <a:gd name="connsiteY6" fmla="*/ 198 h 59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20" h="590898">
                    <a:moveTo>
                      <a:pt x="33" y="198"/>
                    </a:moveTo>
                    <a:cubicBezTo>
                      <a:pt x="-1554" y="-2977"/>
                      <a:pt x="54537" y="32477"/>
                      <a:pt x="57183" y="70048"/>
                    </a:cubicBezTo>
                    <a:cubicBezTo>
                      <a:pt x="59829" y="107619"/>
                      <a:pt x="19083" y="213452"/>
                      <a:pt x="15908" y="225623"/>
                    </a:cubicBezTo>
                    <a:cubicBezTo>
                      <a:pt x="12733" y="237794"/>
                      <a:pt x="36016" y="82219"/>
                      <a:pt x="38133" y="143073"/>
                    </a:cubicBezTo>
                    <a:cubicBezTo>
                      <a:pt x="40250" y="203927"/>
                      <a:pt x="23846" y="599744"/>
                      <a:pt x="28608" y="590748"/>
                    </a:cubicBezTo>
                    <a:cubicBezTo>
                      <a:pt x="33370" y="581752"/>
                      <a:pt x="65650" y="183290"/>
                      <a:pt x="66708" y="89098"/>
                    </a:cubicBezTo>
                    <a:cubicBezTo>
                      <a:pt x="67766" y="-5094"/>
                      <a:pt x="1620" y="3373"/>
                      <a:pt x="33" y="1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0" name="フリーフォーム 1519">
                <a:extLst>
                  <a:ext uri="{FF2B5EF4-FFF2-40B4-BE49-F238E27FC236}">
                    <a16:creationId xmlns:a16="http://schemas.microsoft.com/office/drawing/2014/main" id="{BD93901B-32D6-B0F6-8013-5546C06187B5}"/>
                  </a:ext>
                </a:extLst>
              </p:cNvPr>
              <p:cNvSpPr/>
              <p:nvPr/>
            </p:nvSpPr>
            <p:spPr>
              <a:xfrm>
                <a:off x="711200" y="4282121"/>
                <a:ext cx="257367" cy="162879"/>
              </a:xfrm>
              <a:custGeom>
                <a:avLst/>
                <a:gdLst>
                  <a:gd name="connsiteX0" fmla="*/ 0 w 257367"/>
                  <a:gd name="connsiteY0" fmla="*/ 4129 h 162879"/>
                  <a:gd name="connsiteX1" fmla="*/ 57150 w 257367"/>
                  <a:gd name="connsiteY1" fmla="*/ 7304 h 162879"/>
                  <a:gd name="connsiteX2" fmla="*/ 142875 w 257367"/>
                  <a:gd name="connsiteY2" fmla="*/ 83504 h 162879"/>
                  <a:gd name="connsiteX3" fmla="*/ 257175 w 257367"/>
                  <a:gd name="connsiteY3" fmla="*/ 105729 h 162879"/>
                  <a:gd name="connsiteX4" fmla="*/ 171450 w 257367"/>
                  <a:gd name="connsiteY4" fmla="*/ 162879 h 162879"/>
                  <a:gd name="connsiteX5" fmla="*/ 225425 w 257367"/>
                  <a:gd name="connsiteY5" fmla="*/ 105729 h 162879"/>
                  <a:gd name="connsiteX6" fmla="*/ 142875 w 257367"/>
                  <a:gd name="connsiteY6" fmla="*/ 70804 h 162879"/>
                  <a:gd name="connsiteX7" fmla="*/ 101600 w 257367"/>
                  <a:gd name="connsiteY7" fmla="*/ 10479 h 162879"/>
                  <a:gd name="connsiteX8" fmla="*/ 57150 w 257367"/>
                  <a:gd name="connsiteY8" fmla="*/ 16829 h 162879"/>
                  <a:gd name="connsiteX9" fmla="*/ 0 w 257367"/>
                  <a:gd name="connsiteY9" fmla="*/ 4129 h 16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367" h="162879">
                    <a:moveTo>
                      <a:pt x="0" y="4129"/>
                    </a:moveTo>
                    <a:cubicBezTo>
                      <a:pt x="0" y="2542"/>
                      <a:pt x="33338" y="-5925"/>
                      <a:pt x="57150" y="7304"/>
                    </a:cubicBezTo>
                    <a:cubicBezTo>
                      <a:pt x="80962" y="20533"/>
                      <a:pt x="109537" y="67100"/>
                      <a:pt x="142875" y="83504"/>
                    </a:cubicBezTo>
                    <a:cubicBezTo>
                      <a:pt x="176213" y="99908"/>
                      <a:pt x="252413" y="92500"/>
                      <a:pt x="257175" y="105729"/>
                    </a:cubicBezTo>
                    <a:cubicBezTo>
                      <a:pt x="261937" y="118958"/>
                      <a:pt x="176742" y="162879"/>
                      <a:pt x="171450" y="162879"/>
                    </a:cubicBezTo>
                    <a:cubicBezTo>
                      <a:pt x="166158" y="162879"/>
                      <a:pt x="230188" y="121075"/>
                      <a:pt x="225425" y="105729"/>
                    </a:cubicBezTo>
                    <a:cubicBezTo>
                      <a:pt x="220662" y="90383"/>
                      <a:pt x="163513" y="86679"/>
                      <a:pt x="142875" y="70804"/>
                    </a:cubicBezTo>
                    <a:cubicBezTo>
                      <a:pt x="122238" y="54929"/>
                      <a:pt x="115887" y="19475"/>
                      <a:pt x="101600" y="10479"/>
                    </a:cubicBezTo>
                    <a:cubicBezTo>
                      <a:pt x="87313" y="1483"/>
                      <a:pt x="73554" y="13125"/>
                      <a:pt x="57150" y="16829"/>
                    </a:cubicBezTo>
                    <a:cubicBezTo>
                      <a:pt x="40746" y="20533"/>
                      <a:pt x="0" y="5716"/>
                      <a:pt x="0" y="4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1" name="フリーフォーム 1520">
                <a:extLst>
                  <a:ext uri="{FF2B5EF4-FFF2-40B4-BE49-F238E27FC236}">
                    <a16:creationId xmlns:a16="http://schemas.microsoft.com/office/drawing/2014/main" id="{A1E65070-9376-8B1A-F672-286461839BD2}"/>
                  </a:ext>
                </a:extLst>
              </p:cNvPr>
              <p:cNvSpPr/>
              <p:nvPr/>
            </p:nvSpPr>
            <p:spPr>
              <a:xfrm>
                <a:off x="-25457" y="3461448"/>
                <a:ext cx="407649" cy="300956"/>
              </a:xfrm>
              <a:custGeom>
                <a:avLst/>
                <a:gdLst>
                  <a:gd name="connsiteX0" fmla="*/ 57 w 407649"/>
                  <a:gd name="connsiteY0" fmla="*/ 300927 h 300956"/>
                  <a:gd name="connsiteX1" fmla="*/ 117532 w 407649"/>
                  <a:gd name="connsiteY1" fmla="*/ 81852 h 300956"/>
                  <a:gd name="connsiteX2" fmla="*/ 231832 w 407649"/>
                  <a:gd name="connsiteY2" fmla="*/ 21527 h 300956"/>
                  <a:gd name="connsiteX3" fmla="*/ 203257 w 407649"/>
                  <a:gd name="connsiteY3" fmla="*/ 15177 h 300956"/>
                  <a:gd name="connsiteX4" fmla="*/ 273107 w 407649"/>
                  <a:gd name="connsiteY4" fmla="*/ 8827 h 300956"/>
                  <a:gd name="connsiteX5" fmla="*/ 406457 w 407649"/>
                  <a:gd name="connsiteY5" fmla="*/ 18352 h 300956"/>
                  <a:gd name="connsiteX6" fmla="*/ 327082 w 407649"/>
                  <a:gd name="connsiteY6" fmla="*/ 12002 h 300956"/>
                  <a:gd name="connsiteX7" fmla="*/ 136582 w 407649"/>
                  <a:gd name="connsiteY7" fmla="*/ 5652 h 300956"/>
                  <a:gd name="connsiteX8" fmla="*/ 193732 w 407649"/>
                  <a:gd name="connsiteY8" fmla="*/ 5652 h 300956"/>
                  <a:gd name="connsiteX9" fmla="*/ 85782 w 407649"/>
                  <a:gd name="connsiteY9" fmla="*/ 78677 h 300956"/>
                  <a:gd name="connsiteX10" fmla="*/ 101657 w 407649"/>
                  <a:gd name="connsiteY10" fmla="*/ 65977 h 300956"/>
                  <a:gd name="connsiteX11" fmla="*/ 57 w 407649"/>
                  <a:gd name="connsiteY11" fmla="*/ 300927 h 30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649" h="300956">
                    <a:moveTo>
                      <a:pt x="57" y="300927"/>
                    </a:moveTo>
                    <a:cubicBezTo>
                      <a:pt x="2703" y="303573"/>
                      <a:pt x="78903" y="128419"/>
                      <a:pt x="117532" y="81852"/>
                    </a:cubicBezTo>
                    <a:cubicBezTo>
                      <a:pt x="156161" y="35285"/>
                      <a:pt x="217545" y="32639"/>
                      <a:pt x="231832" y="21527"/>
                    </a:cubicBezTo>
                    <a:cubicBezTo>
                      <a:pt x="246120" y="10414"/>
                      <a:pt x="196378" y="17294"/>
                      <a:pt x="203257" y="15177"/>
                    </a:cubicBezTo>
                    <a:cubicBezTo>
                      <a:pt x="210136" y="13060"/>
                      <a:pt x="239240" y="8298"/>
                      <a:pt x="273107" y="8827"/>
                    </a:cubicBezTo>
                    <a:cubicBezTo>
                      <a:pt x="306974" y="9356"/>
                      <a:pt x="397461" y="17823"/>
                      <a:pt x="406457" y="18352"/>
                    </a:cubicBezTo>
                    <a:cubicBezTo>
                      <a:pt x="415453" y="18881"/>
                      <a:pt x="372061" y="14119"/>
                      <a:pt x="327082" y="12002"/>
                    </a:cubicBezTo>
                    <a:cubicBezTo>
                      <a:pt x="282103" y="9885"/>
                      <a:pt x="158807" y="6710"/>
                      <a:pt x="136582" y="5652"/>
                    </a:cubicBezTo>
                    <a:cubicBezTo>
                      <a:pt x="114357" y="4594"/>
                      <a:pt x="202199" y="-6519"/>
                      <a:pt x="193732" y="5652"/>
                    </a:cubicBezTo>
                    <a:cubicBezTo>
                      <a:pt x="185265" y="17823"/>
                      <a:pt x="85782" y="78677"/>
                      <a:pt x="85782" y="78677"/>
                    </a:cubicBezTo>
                    <a:cubicBezTo>
                      <a:pt x="70436" y="88731"/>
                      <a:pt x="117003" y="35814"/>
                      <a:pt x="101657" y="65977"/>
                    </a:cubicBezTo>
                    <a:cubicBezTo>
                      <a:pt x="86311" y="96139"/>
                      <a:pt x="-2589" y="298281"/>
                      <a:pt x="57" y="3009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2" name="フリーフォーム 1521">
                <a:extLst>
                  <a:ext uri="{FF2B5EF4-FFF2-40B4-BE49-F238E27FC236}">
                    <a16:creationId xmlns:a16="http://schemas.microsoft.com/office/drawing/2014/main" id="{07183859-52FF-08C8-F9BD-73FA6E7F5497}"/>
                  </a:ext>
                </a:extLst>
              </p:cNvPr>
              <p:cNvSpPr/>
              <p:nvPr/>
            </p:nvSpPr>
            <p:spPr>
              <a:xfrm>
                <a:off x="273040" y="3447955"/>
                <a:ext cx="209812" cy="324131"/>
              </a:xfrm>
              <a:custGeom>
                <a:avLst/>
                <a:gdLst>
                  <a:gd name="connsiteX0" fmla="*/ 10 w 209812"/>
                  <a:gd name="connsiteY0" fmla="*/ 95 h 324131"/>
                  <a:gd name="connsiteX1" fmla="*/ 95260 w 209812"/>
                  <a:gd name="connsiteY1" fmla="*/ 92170 h 324131"/>
                  <a:gd name="connsiteX2" fmla="*/ 101610 w 209812"/>
                  <a:gd name="connsiteY2" fmla="*/ 63595 h 324131"/>
                  <a:gd name="connsiteX3" fmla="*/ 155585 w 209812"/>
                  <a:gd name="connsiteY3" fmla="*/ 215995 h 324131"/>
                  <a:gd name="connsiteX4" fmla="*/ 209560 w 209812"/>
                  <a:gd name="connsiteY4" fmla="*/ 323945 h 324131"/>
                  <a:gd name="connsiteX5" fmla="*/ 171460 w 209812"/>
                  <a:gd name="connsiteY5" fmla="*/ 190595 h 324131"/>
                  <a:gd name="connsiteX6" fmla="*/ 76210 w 209812"/>
                  <a:gd name="connsiteY6" fmla="*/ 25495 h 324131"/>
                  <a:gd name="connsiteX7" fmla="*/ 88910 w 209812"/>
                  <a:gd name="connsiteY7" fmla="*/ 73120 h 324131"/>
                  <a:gd name="connsiteX8" fmla="*/ 10 w 209812"/>
                  <a:gd name="connsiteY8" fmla="*/ 95 h 32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812" h="324131">
                    <a:moveTo>
                      <a:pt x="10" y="95"/>
                    </a:moveTo>
                    <a:cubicBezTo>
                      <a:pt x="1068" y="3270"/>
                      <a:pt x="78327" y="81587"/>
                      <a:pt x="95260" y="92170"/>
                    </a:cubicBezTo>
                    <a:cubicBezTo>
                      <a:pt x="112193" y="102753"/>
                      <a:pt x="91556" y="42957"/>
                      <a:pt x="101610" y="63595"/>
                    </a:cubicBezTo>
                    <a:cubicBezTo>
                      <a:pt x="111664" y="84233"/>
                      <a:pt x="137593" y="172603"/>
                      <a:pt x="155585" y="215995"/>
                    </a:cubicBezTo>
                    <a:cubicBezTo>
                      <a:pt x="173577" y="259387"/>
                      <a:pt x="206914" y="328178"/>
                      <a:pt x="209560" y="323945"/>
                    </a:cubicBezTo>
                    <a:cubicBezTo>
                      <a:pt x="212206" y="319712"/>
                      <a:pt x="193685" y="240337"/>
                      <a:pt x="171460" y="190595"/>
                    </a:cubicBezTo>
                    <a:cubicBezTo>
                      <a:pt x="149235" y="140853"/>
                      <a:pt x="89968" y="45074"/>
                      <a:pt x="76210" y="25495"/>
                    </a:cubicBezTo>
                    <a:cubicBezTo>
                      <a:pt x="62452" y="5916"/>
                      <a:pt x="98435" y="72591"/>
                      <a:pt x="88910" y="73120"/>
                    </a:cubicBezTo>
                    <a:cubicBezTo>
                      <a:pt x="79385" y="73649"/>
                      <a:pt x="-1048" y="-3080"/>
                      <a:pt x="10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3" name="フリーフォーム 1522">
                <a:extLst>
                  <a:ext uri="{FF2B5EF4-FFF2-40B4-BE49-F238E27FC236}">
                    <a16:creationId xmlns:a16="http://schemas.microsoft.com/office/drawing/2014/main" id="{1EE18191-C737-52B2-3C6C-B7F8953E1D6B}"/>
                  </a:ext>
                </a:extLst>
              </p:cNvPr>
              <p:cNvSpPr/>
              <p:nvPr/>
            </p:nvSpPr>
            <p:spPr>
              <a:xfrm>
                <a:off x="384175" y="3536916"/>
                <a:ext cx="209550" cy="676598"/>
              </a:xfrm>
              <a:custGeom>
                <a:avLst/>
                <a:gdLst>
                  <a:gd name="connsiteX0" fmla="*/ 0 w 209550"/>
                  <a:gd name="connsiteY0" fmla="*/ 34 h 676598"/>
                  <a:gd name="connsiteX1" fmla="*/ 101600 w 209550"/>
                  <a:gd name="connsiteY1" fmla="*/ 346109 h 676598"/>
                  <a:gd name="connsiteX2" fmla="*/ 101600 w 209550"/>
                  <a:gd name="connsiteY2" fmla="*/ 317534 h 676598"/>
                  <a:gd name="connsiteX3" fmla="*/ 180975 w 209550"/>
                  <a:gd name="connsiteY3" fmla="*/ 609634 h 676598"/>
                  <a:gd name="connsiteX4" fmla="*/ 171450 w 209550"/>
                  <a:gd name="connsiteY4" fmla="*/ 536609 h 676598"/>
                  <a:gd name="connsiteX5" fmla="*/ 209550 w 209550"/>
                  <a:gd name="connsiteY5" fmla="*/ 676309 h 676598"/>
                  <a:gd name="connsiteX6" fmla="*/ 171450 w 209550"/>
                  <a:gd name="connsiteY6" fmla="*/ 562009 h 676598"/>
                  <a:gd name="connsiteX7" fmla="*/ 25400 w 209550"/>
                  <a:gd name="connsiteY7" fmla="*/ 219109 h 676598"/>
                  <a:gd name="connsiteX8" fmla="*/ 101600 w 209550"/>
                  <a:gd name="connsiteY8" fmla="*/ 368334 h 676598"/>
                  <a:gd name="connsiteX9" fmla="*/ 0 w 209550"/>
                  <a:gd name="connsiteY9" fmla="*/ 34 h 6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76598">
                    <a:moveTo>
                      <a:pt x="0" y="34"/>
                    </a:moveTo>
                    <a:cubicBezTo>
                      <a:pt x="0" y="-3670"/>
                      <a:pt x="84667" y="293192"/>
                      <a:pt x="101600" y="346109"/>
                    </a:cubicBezTo>
                    <a:cubicBezTo>
                      <a:pt x="118533" y="399026"/>
                      <a:pt x="88371" y="273613"/>
                      <a:pt x="101600" y="317534"/>
                    </a:cubicBezTo>
                    <a:cubicBezTo>
                      <a:pt x="114829" y="361455"/>
                      <a:pt x="169333" y="573122"/>
                      <a:pt x="180975" y="609634"/>
                    </a:cubicBezTo>
                    <a:cubicBezTo>
                      <a:pt x="192617" y="646146"/>
                      <a:pt x="166688" y="525497"/>
                      <a:pt x="171450" y="536609"/>
                    </a:cubicBezTo>
                    <a:cubicBezTo>
                      <a:pt x="176212" y="547721"/>
                      <a:pt x="209550" y="672076"/>
                      <a:pt x="209550" y="676309"/>
                    </a:cubicBezTo>
                    <a:cubicBezTo>
                      <a:pt x="209550" y="680542"/>
                      <a:pt x="202142" y="638209"/>
                      <a:pt x="171450" y="562009"/>
                    </a:cubicBezTo>
                    <a:cubicBezTo>
                      <a:pt x="140758" y="485809"/>
                      <a:pt x="37042" y="251388"/>
                      <a:pt x="25400" y="219109"/>
                    </a:cubicBezTo>
                    <a:cubicBezTo>
                      <a:pt x="13758" y="186830"/>
                      <a:pt x="103717" y="406434"/>
                      <a:pt x="101600" y="368334"/>
                    </a:cubicBezTo>
                    <a:cubicBezTo>
                      <a:pt x="99483" y="330234"/>
                      <a:pt x="0" y="3738"/>
                      <a:pt x="0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4" name="フリーフォーム 1523">
                <a:extLst>
                  <a:ext uri="{FF2B5EF4-FFF2-40B4-BE49-F238E27FC236}">
                    <a16:creationId xmlns:a16="http://schemas.microsoft.com/office/drawing/2014/main" id="{9284EDF9-CCBD-8865-C8B3-F535ABCD823C}"/>
                  </a:ext>
                </a:extLst>
              </p:cNvPr>
              <p:cNvSpPr/>
              <p:nvPr/>
            </p:nvSpPr>
            <p:spPr>
              <a:xfrm>
                <a:off x="348724" y="3438842"/>
                <a:ext cx="132908" cy="507931"/>
              </a:xfrm>
              <a:custGeom>
                <a:avLst/>
                <a:gdLst>
                  <a:gd name="connsiteX0" fmla="*/ 526 w 132908"/>
                  <a:gd name="connsiteY0" fmla="*/ 2858 h 507931"/>
                  <a:gd name="connsiteX1" fmla="*/ 54501 w 132908"/>
                  <a:gd name="connsiteY1" fmla="*/ 294958 h 507931"/>
                  <a:gd name="connsiteX2" fmla="*/ 54501 w 132908"/>
                  <a:gd name="connsiteY2" fmla="*/ 247333 h 507931"/>
                  <a:gd name="connsiteX3" fmla="*/ 118001 w 132908"/>
                  <a:gd name="connsiteY3" fmla="*/ 479108 h 507931"/>
                  <a:gd name="connsiteX4" fmla="*/ 102126 w 132908"/>
                  <a:gd name="connsiteY4" fmla="*/ 396558 h 507931"/>
                  <a:gd name="connsiteX5" fmla="*/ 130701 w 132908"/>
                  <a:gd name="connsiteY5" fmla="*/ 501333 h 507931"/>
                  <a:gd name="connsiteX6" fmla="*/ 32276 w 132908"/>
                  <a:gd name="connsiteY6" fmla="*/ 167958 h 507931"/>
                  <a:gd name="connsiteX7" fmla="*/ 526 w 132908"/>
                  <a:gd name="connsiteY7" fmla="*/ 2858 h 5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908" h="507931">
                    <a:moveTo>
                      <a:pt x="526" y="2858"/>
                    </a:moveTo>
                    <a:cubicBezTo>
                      <a:pt x="4230" y="24025"/>
                      <a:pt x="45505" y="254212"/>
                      <a:pt x="54501" y="294958"/>
                    </a:cubicBezTo>
                    <a:cubicBezTo>
                      <a:pt x="63497" y="335704"/>
                      <a:pt x="43918" y="216641"/>
                      <a:pt x="54501" y="247333"/>
                    </a:cubicBezTo>
                    <a:cubicBezTo>
                      <a:pt x="65084" y="278025"/>
                      <a:pt x="110064" y="454237"/>
                      <a:pt x="118001" y="479108"/>
                    </a:cubicBezTo>
                    <a:cubicBezTo>
                      <a:pt x="125938" y="503979"/>
                      <a:pt x="100009" y="392854"/>
                      <a:pt x="102126" y="396558"/>
                    </a:cubicBezTo>
                    <a:cubicBezTo>
                      <a:pt x="104243" y="400262"/>
                      <a:pt x="142343" y="539433"/>
                      <a:pt x="130701" y="501333"/>
                    </a:cubicBezTo>
                    <a:cubicBezTo>
                      <a:pt x="119059" y="463233"/>
                      <a:pt x="51326" y="253683"/>
                      <a:pt x="32276" y="167958"/>
                    </a:cubicBezTo>
                    <a:cubicBezTo>
                      <a:pt x="13226" y="82233"/>
                      <a:pt x="-3178" y="-18309"/>
                      <a:pt x="526" y="28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5" name="フリーフォーム 1524">
                <a:extLst>
                  <a:ext uri="{FF2B5EF4-FFF2-40B4-BE49-F238E27FC236}">
                    <a16:creationId xmlns:a16="http://schemas.microsoft.com/office/drawing/2014/main" id="{183F3FB6-8239-BCE2-2994-793348849678}"/>
                  </a:ext>
                </a:extLst>
              </p:cNvPr>
              <p:cNvSpPr/>
              <p:nvPr/>
            </p:nvSpPr>
            <p:spPr>
              <a:xfrm>
                <a:off x="136352" y="3549431"/>
                <a:ext cx="185378" cy="67146"/>
              </a:xfrm>
              <a:custGeom>
                <a:avLst/>
                <a:gdLst>
                  <a:gd name="connsiteX0" fmla="*/ 173 w 185378"/>
                  <a:gd name="connsiteY0" fmla="*/ 66894 h 67146"/>
                  <a:gd name="connsiteX1" fmla="*/ 149398 w 185378"/>
                  <a:gd name="connsiteY1" fmla="*/ 219 h 67146"/>
                  <a:gd name="connsiteX2" fmla="*/ 76373 w 185378"/>
                  <a:gd name="connsiteY2" fmla="*/ 44669 h 67146"/>
                  <a:gd name="connsiteX3" fmla="*/ 184323 w 185378"/>
                  <a:gd name="connsiteY3" fmla="*/ 22444 h 67146"/>
                  <a:gd name="connsiteX4" fmla="*/ 173 w 185378"/>
                  <a:gd name="connsiteY4" fmla="*/ 66894 h 6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378" h="67146">
                    <a:moveTo>
                      <a:pt x="173" y="66894"/>
                    </a:moveTo>
                    <a:cubicBezTo>
                      <a:pt x="-5648" y="63190"/>
                      <a:pt x="136698" y="3923"/>
                      <a:pt x="149398" y="219"/>
                    </a:cubicBezTo>
                    <a:cubicBezTo>
                      <a:pt x="162098" y="-3485"/>
                      <a:pt x="70552" y="40965"/>
                      <a:pt x="76373" y="44669"/>
                    </a:cubicBezTo>
                    <a:cubicBezTo>
                      <a:pt x="82194" y="48373"/>
                      <a:pt x="197552" y="12390"/>
                      <a:pt x="184323" y="22444"/>
                    </a:cubicBezTo>
                    <a:cubicBezTo>
                      <a:pt x="171094" y="32498"/>
                      <a:pt x="5994" y="70598"/>
                      <a:pt x="173" y="668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6" name="フリーフォーム 1525">
                <a:extLst>
                  <a:ext uri="{FF2B5EF4-FFF2-40B4-BE49-F238E27FC236}">
                    <a16:creationId xmlns:a16="http://schemas.microsoft.com/office/drawing/2014/main" id="{F613B8F3-FC4F-45EB-9075-A1BFB90ED194}"/>
                  </a:ext>
                </a:extLst>
              </p:cNvPr>
              <p:cNvSpPr/>
              <p:nvPr/>
            </p:nvSpPr>
            <p:spPr>
              <a:xfrm>
                <a:off x="63488" y="3542850"/>
                <a:ext cx="253887" cy="626009"/>
              </a:xfrm>
              <a:custGeom>
                <a:avLst/>
                <a:gdLst>
                  <a:gd name="connsiteX0" fmla="*/ 12 w 253887"/>
                  <a:gd name="connsiteY0" fmla="*/ 450 h 626009"/>
                  <a:gd name="connsiteX1" fmla="*/ 79387 w 253887"/>
                  <a:gd name="connsiteY1" fmla="*/ 133800 h 626009"/>
                  <a:gd name="connsiteX2" fmla="*/ 76212 w 253887"/>
                  <a:gd name="connsiteY2" fmla="*/ 171900 h 626009"/>
                  <a:gd name="connsiteX3" fmla="*/ 101612 w 253887"/>
                  <a:gd name="connsiteY3" fmla="*/ 308425 h 626009"/>
                  <a:gd name="connsiteX4" fmla="*/ 82562 w 253887"/>
                  <a:gd name="connsiteY4" fmla="*/ 273500 h 626009"/>
                  <a:gd name="connsiteX5" fmla="*/ 247662 w 253887"/>
                  <a:gd name="connsiteY5" fmla="*/ 616400 h 626009"/>
                  <a:gd name="connsiteX6" fmla="*/ 203212 w 253887"/>
                  <a:gd name="connsiteY6" fmla="*/ 508450 h 626009"/>
                  <a:gd name="connsiteX7" fmla="*/ 53987 w 253887"/>
                  <a:gd name="connsiteY7" fmla="*/ 270325 h 626009"/>
                  <a:gd name="connsiteX8" fmla="*/ 69862 w 253887"/>
                  <a:gd name="connsiteY8" fmla="*/ 314775 h 626009"/>
                  <a:gd name="connsiteX9" fmla="*/ 69862 w 253887"/>
                  <a:gd name="connsiteY9" fmla="*/ 152850 h 626009"/>
                  <a:gd name="connsiteX10" fmla="*/ 73037 w 253887"/>
                  <a:gd name="connsiteY10" fmla="*/ 184600 h 626009"/>
                  <a:gd name="connsiteX11" fmla="*/ 12 w 253887"/>
                  <a:gd name="connsiteY11" fmla="*/ 450 h 62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887" h="626009">
                    <a:moveTo>
                      <a:pt x="12" y="450"/>
                    </a:moveTo>
                    <a:cubicBezTo>
                      <a:pt x="1070" y="-8017"/>
                      <a:pt x="66687" y="105225"/>
                      <a:pt x="79387" y="133800"/>
                    </a:cubicBezTo>
                    <a:cubicBezTo>
                      <a:pt x="92087" y="162375"/>
                      <a:pt x="72508" y="142796"/>
                      <a:pt x="76212" y="171900"/>
                    </a:cubicBezTo>
                    <a:cubicBezTo>
                      <a:pt x="79916" y="201004"/>
                      <a:pt x="100554" y="291492"/>
                      <a:pt x="101612" y="308425"/>
                    </a:cubicBezTo>
                    <a:cubicBezTo>
                      <a:pt x="102670" y="325358"/>
                      <a:pt x="58220" y="222171"/>
                      <a:pt x="82562" y="273500"/>
                    </a:cubicBezTo>
                    <a:cubicBezTo>
                      <a:pt x="106904" y="324829"/>
                      <a:pt x="227554" y="577242"/>
                      <a:pt x="247662" y="616400"/>
                    </a:cubicBezTo>
                    <a:cubicBezTo>
                      <a:pt x="267770" y="655558"/>
                      <a:pt x="235491" y="566129"/>
                      <a:pt x="203212" y="508450"/>
                    </a:cubicBezTo>
                    <a:cubicBezTo>
                      <a:pt x="170933" y="450771"/>
                      <a:pt x="76212" y="302604"/>
                      <a:pt x="53987" y="270325"/>
                    </a:cubicBezTo>
                    <a:cubicBezTo>
                      <a:pt x="31762" y="238046"/>
                      <a:pt x="67216" y="334354"/>
                      <a:pt x="69862" y="314775"/>
                    </a:cubicBezTo>
                    <a:cubicBezTo>
                      <a:pt x="72508" y="295196"/>
                      <a:pt x="69333" y="174546"/>
                      <a:pt x="69862" y="152850"/>
                    </a:cubicBezTo>
                    <a:cubicBezTo>
                      <a:pt x="70391" y="131154"/>
                      <a:pt x="82033" y="207354"/>
                      <a:pt x="73037" y="184600"/>
                    </a:cubicBezTo>
                    <a:cubicBezTo>
                      <a:pt x="64041" y="161846"/>
                      <a:pt x="-1046" y="8917"/>
                      <a:pt x="12" y="4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7" name="フリーフォーム 1526">
                <a:extLst>
                  <a:ext uri="{FF2B5EF4-FFF2-40B4-BE49-F238E27FC236}">
                    <a16:creationId xmlns:a16="http://schemas.microsoft.com/office/drawing/2014/main" id="{360C5C75-5B42-8AF4-D035-413E10562EFD}"/>
                  </a:ext>
                </a:extLst>
              </p:cNvPr>
              <p:cNvSpPr/>
              <p:nvPr/>
            </p:nvSpPr>
            <p:spPr>
              <a:xfrm>
                <a:off x="310838" y="4179984"/>
                <a:ext cx="133731" cy="427049"/>
              </a:xfrm>
              <a:custGeom>
                <a:avLst/>
                <a:gdLst>
                  <a:gd name="connsiteX0" fmla="*/ 312 w 133731"/>
                  <a:gd name="connsiteY0" fmla="*/ 1491 h 427049"/>
                  <a:gd name="connsiteX1" fmla="*/ 16187 w 133731"/>
                  <a:gd name="connsiteY1" fmla="*/ 157066 h 427049"/>
                  <a:gd name="connsiteX2" fmla="*/ 54287 w 133731"/>
                  <a:gd name="connsiteY2" fmla="*/ 293591 h 427049"/>
                  <a:gd name="connsiteX3" fmla="*/ 38412 w 133731"/>
                  <a:gd name="connsiteY3" fmla="*/ 265016 h 427049"/>
                  <a:gd name="connsiteX4" fmla="*/ 95562 w 133731"/>
                  <a:gd name="connsiteY4" fmla="*/ 385666 h 427049"/>
                  <a:gd name="connsiteX5" fmla="*/ 133662 w 133731"/>
                  <a:gd name="connsiteY5" fmla="*/ 426941 h 427049"/>
                  <a:gd name="connsiteX6" fmla="*/ 101912 w 133731"/>
                  <a:gd name="connsiteY6" fmla="*/ 376141 h 427049"/>
                  <a:gd name="connsiteX7" fmla="*/ 3487 w 133731"/>
                  <a:gd name="connsiteY7" fmla="*/ 236441 h 427049"/>
                  <a:gd name="connsiteX8" fmla="*/ 28887 w 133731"/>
                  <a:gd name="connsiteY8" fmla="*/ 255491 h 427049"/>
                  <a:gd name="connsiteX9" fmla="*/ 312 w 133731"/>
                  <a:gd name="connsiteY9" fmla="*/ 1491 h 42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731" h="427049">
                    <a:moveTo>
                      <a:pt x="312" y="1491"/>
                    </a:moveTo>
                    <a:cubicBezTo>
                      <a:pt x="-1805" y="-14913"/>
                      <a:pt x="7191" y="108383"/>
                      <a:pt x="16187" y="157066"/>
                    </a:cubicBezTo>
                    <a:cubicBezTo>
                      <a:pt x="25183" y="205749"/>
                      <a:pt x="50583" y="275599"/>
                      <a:pt x="54287" y="293591"/>
                    </a:cubicBezTo>
                    <a:cubicBezTo>
                      <a:pt x="57991" y="311583"/>
                      <a:pt x="31533" y="249670"/>
                      <a:pt x="38412" y="265016"/>
                    </a:cubicBezTo>
                    <a:cubicBezTo>
                      <a:pt x="45291" y="280362"/>
                      <a:pt x="79687" y="358679"/>
                      <a:pt x="95562" y="385666"/>
                    </a:cubicBezTo>
                    <a:cubicBezTo>
                      <a:pt x="111437" y="412654"/>
                      <a:pt x="132604" y="428529"/>
                      <a:pt x="133662" y="426941"/>
                    </a:cubicBezTo>
                    <a:cubicBezTo>
                      <a:pt x="134720" y="425353"/>
                      <a:pt x="123608" y="407891"/>
                      <a:pt x="101912" y="376141"/>
                    </a:cubicBezTo>
                    <a:cubicBezTo>
                      <a:pt x="80216" y="344391"/>
                      <a:pt x="15658" y="256549"/>
                      <a:pt x="3487" y="236441"/>
                    </a:cubicBezTo>
                    <a:cubicBezTo>
                      <a:pt x="-8684" y="216333"/>
                      <a:pt x="28358" y="288299"/>
                      <a:pt x="28887" y="255491"/>
                    </a:cubicBezTo>
                    <a:cubicBezTo>
                      <a:pt x="29416" y="222683"/>
                      <a:pt x="2429" y="17895"/>
                      <a:pt x="312" y="14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8" name="フリーフォーム 1527">
                <a:extLst>
                  <a:ext uri="{FF2B5EF4-FFF2-40B4-BE49-F238E27FC236}">
                    <a16:creationId xmlns:a16="http://schemas.microsoft.com/office/drawing/2014/main" id="{D4278777-7D53-56FA-DC3C-F58831D9BFF0}"/>
                  </a:ext>
                </a:extLst>
              </p:cNvPr>
              <p:cNvSpPr/>
              <p:nvPr/>
            </p:nvSpPr>
            <p:spPr>
              <a:xfrm>
                <a:off x="376163" y="4302118"/>
                <a:ext cx="125783" cy="327032"/>
              </a:xfrm>
              <a:custGeom>
                <a:avLst/>
                <a:gdLst>
                  <a:gd name="connsiteX0" fmla="*/ 27062 w 125783"/>
                  <a:gd name="connsiteY0" fmla="*/ 7 h 327032"/>
                  <a:gd name="connsiteX1" fmla="*/ 46112 w 125783"/>
                  <a:gd name="connsiteY1" fmla="*/ 152407 h 327032"/>
                  <a:gd name="connsiteX2" fmla="*/ 74687 w 125783"/>
                  <a:gd name="connsiteY2" fmla="*/ 276232 h 327032"/>
                  <a:gd name="connsiteX3" fmla="*/ 125487 w 125783"/>
                  <a:gd name="connsiteY3" fmla="*/ 327032 h 327032"/>
                  <a:gd name="connsiteX4" fmla="*/ 96912 w 125783"/>
                  <a:gd name="connsiteY4" fmla="*/ 276232 h 327032"/>
                  <a:gd name="connsiteX5" fmla="*/ 4837 w 125783"/>
                  <a:gd name="connsiteY5" fmla="*/ 114307 h 327032"/>
                  <a:gd name="connsiteX6" fmla="*/ 14362 w 125783"/>
                  <a:gd name="connsiteY6" fmla="*/ 158757 h 327032"/>
                  <a:gd name="connsiteX7" fmla="*/ 27062 w 125783"/>
                  <a:gd name="connsiteY7" fmla="*/ 7 h 32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783" h="327032">
                    <a:moveTo>
                      <a:pt x="27062" y="7"/>
                    </a:moveTo>
                    <a:cubicBezTo>
                      <a:pt x="32353" y="-1051"/>
                      <a:pt x="38175" y="106370"/>
                      <a:pt x="46112" y="152407"/>
                    </a:cubicBezTo>
                    <a:cubicBezTo>
                      <a:pt x="54049" y="198444"/>
                      <a:pt x="61458" y="247128"/>
                      <a:pt x="74687" y="276232"/>
                    </a:cubicBezTo>
                    <a:cubicBezTo>
                      <a:pt x="87916" y="305336"/>
                      <a:pt x="121783" y="327032"/>
                      <a:pt x="125487" y="327032"/>
                    </a:cubicBezTo>
                    <a:cubicBezTo>
                      <a:pt x="129191" y="327032"/>
                      <a:pt x="96912" y="276232"/>
                      <a:pt x="96912" y="276232"/>
                    </a:cubicBezTo>
                    <a:cubicBezTo>
                      <a:pt x="76804" y="240778"/>
                      <a:pt x="18595" y="133886"/>
                      <a:pt x="4837" y="114307"/>
                    </a:cubicBezTo>
                    <a:cubicBezTo>
                      <a:pt x="-8921" y="94728"/>
                      <a:pt x="10658" y="171457"/>
                      <a:pt x="14362" y="158757"/>
                    </a:cubicBezTo>
                    <a:cubicBezTo>
                      <a:pt x="18066" y="146057"/>
                      <a:pt x="21771" y="1065"/>
                      <a:pt x="27062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9" name="フリーフォーム 1528">
                <a:extLst>
                  <a:ext uri="{FF2B5EF4-FFF2-40B4-BE49-F238E27FC236}">
                    <a16:creationId xmlns:a16="http://schemas.microsoft.com/office/drawing/2014/main" id="{BCC910E2-2404-528A-2942-5BA6EE1B137C}"/>
                  </a:ext>
                </a:extLst>
              </p:cNvPr>
              <p:cNvSpPr/>
              <p:nvPr/>
            </p:nvSpPr>
            <p:spPr>
              <a:xfrm>
                <a:off x="393679" y="4250994"/>
                <a:ext cx="242376" cy="302033"/>
              </a:xfrm>
              <a:custGeom>
                <a:avLst/>
                <a:gdLst>
                  <a:gd name="connsiteX0" fmla="*/ 21 w 242376"/>
                  <a:gd name="connsiteY0" fmla="*/ 105106 h 302033"/>
                  <a:gd name="connsiteX1" fmla="*/ 111146 w 242376"/>
                  <a:gd name="connsiteY1" fmla="*/ 44781 h 302033"/>
                  <a:gd name="connsiteX2" fmla="*/ 158771 w 242376"/>
                  <a:gd name="connsiteY2" fmla="*/ 54306 h 302033"/>
                  <a:gd name="connsiteX3" fmla="*/ 158771 w 242376"/>
                  <a:gd name="connsiteY3" fmla="*/ 38431 h 302033"/>
                  <a:gd name="connsiteX4" fmla="*/ 206396 w 242376"/>
                  <a:gd name="connsiteY4" fmla="*/ 108281 h 302033"/>
                  <a:gd name="connsiteX5" fmla="*/ 190521 w 242376"/>
                  <a:gd name="connsiteY5" fmla="*/ 89231 h 302033"/>
                  <a:gd name="connsiteX6" fmla="*/ 231796 w 242376"/>
                  <a:gd name="connsiteY6" fmla="*/ 209881 h 302033"/>
                  <a:gd name="connsiteX7" fmla="*/ 241321 w 242376"/>
                  <a:gd name="connsiteY7" fmla="*/ 301956 h 302033"/>
                  <a:gd name="connsiteX8" fmla="*/ 234971 w 242376"/>
                  <a:gd name="connsiteY8" fmla="*/ 222581 h 302033"/>
                  <a:gd name="connsiteX9" fmla="*/ 177821 w 242376"/>
                  <a:gd name="connsiteY9" fmla="*/ 63831 h 302033"/>
                  <a:gd name="connsiteX10" fmla="*/ 165121 w 242376"/>
                  <a:gd name="connsiteY10" fmla="*/ 331 h 302033"/>
                  <a:gd name="connsiteX11" fmla="*/ 184171 w 242376"/>
                  <a:gd name="connsiteY11" fmla="*/ 38431 h 302033"/>
                  <a:gd name="connsiteX12" fmla="*/ 107971 w 242376"/>
                  <a:gd name="connsiteY12" fmla="*/ 28906 h 302033"/>
                  <a:gd name="connsiteX13" fmla="*/ 120671 w 242376"/>
                  <a:gd name="connsiteY13" fmla="*/ 32081 h 302033"/>
                  <a:gd name="connsiteX14" fmla="*/ 21 w 242376"/>
                  <a:gd name="connsiteY14" fmla="*/ 105106 h 30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376" h="302033">
                    <a:moveTo>
                      <a:pt x="21" y="105106"/>
                    </a:moveTo>
                    <a:cubicBezTo>
                      <a:pt x="-1567" y="107223"/>
                      <a:pt x="84688" y="53248"/>
                      <a:pt x="111146" y="44781"/>
                    </a:cubicBezTo>
                    <a:cubicBezTo>
                      <a:pt x="137604" y="36314"/>
                      <a:pt x="158771" y="54306"/>
                      <a:pt x="158771" y="54306"/>
                    </a:cubicBezTo>
                    <a:cubicBezTo>
                      <a:pt x="166708" y="53248"/>
                      <a:pt x="150834" y="29435"/>
                      <a:pt x="158771" y="38431"/>
                    </a:cubicBezTo>
                    <a:cubicBezTo>
                      <a:pt x="166709" y="47427"/>
                      <a:pt x="201104" y="99814"/>
                      <a:pt x="206396" y="108281"/>
                    </a:cubicBezTo>
                    <a:cubicBezTo>
                      <a:pt x="211688" y="116748"/>
                      <a:pt x="186288" y="72298"/>
                      <a:pt x="190521" y="89231"/>
                    </a:cubicBezTo>
                    <a:cubicBezTo>
                      <a:pt x="194754" y="106164"/>
                      <a:pt x="223329" y="174427"/>
                      <a:pt x="231796" y="209881"/>
                    </a:cubicBezTo>
                    <a:cubicBezTo>
                      <a:pt x="240263" y="245335"/>
                      <a:pt x="240792" y="299839"/>
                      <a:pt x="241321" y="301956"/>
                    </a:cubicBezTo>
                    <a:cubicBezTo>
                      <a:pt x="241850" y="304073"/>
                      <a:pt x="245554" y="262269"/>
                      <a:pt x="234971" y="222581"/>
                    </a:cubicBezTo>
                    <a:cubicBezTo>
                      <a:pt x="224388" y="182894"/>
                      <a:pt x="189463" y="100873"/>
                      <a:pt x="177821" y="63831"/>
                    </a:cubicBezTo>
                    <a:cubicBezTo>
                      <a:pt x="166179" y="26789"/>
                      <a:pt x="164063" y="4564"/>
                      <a:pt x="165121" y="331"/>
                    </a:cubicBezTo>
                    <a:cubicBezTo>
                      <a:pt x="166179" y="-3902"/>
                      <a:pt x="193696" y="33668"/>
                      <a:pt x="184171" y="38431"/>
                    </a:cubicBezTo>
                    <a:cubicBezTo>
                      <a:pt x="174646" y="43194"/>
                      <a:pt x="107971" y="28906"/>
                      <a:pt x="107971" y="28906"/>
                    </a:cubicBezTo>
                    <a:cubicBezTo>
                      <a:pt x="97388" y="27848"/>
                      <a:pt x="136017" y="24144"/>
                      <a:pt x="120671" y="32081"/>
                    </a:cubicBezTo>
                    <a:cubicBezTo>
                      <a:pt x="105325" y="40018"/>
                      <a:pt x="1609" y="102989"/>
                      <a:pt x="21" y="1051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0" name="フリーフォーム 1529">
                <a:extLst>
                  <a:ext uri="{FF2B5EF4-FFF2-40B4-BE49-F238E27FC236}">
                    <a16:creationId xmlns:a16="http://schemas.microsoft.com/office/drawing/2014/main" id="{BFEE6D38-F600-DDE8-D7C3-90958E3316F1}"/>
                  </a:ext>
                </a:extLst>
              </p:cNvPr>
              <p:cNvSpPr/>
              <p:nvPr/>
            </p:nvSpPr>
            <p:spPr>
              <a:xfrm>
                <a:off x="472942" y="4384619"/>
                <a:ext cx="158901" cy="228696"/>
              </a:xfrm>
              <a:custGeom>
                <a:avLst/>
                <a:gdLst>
                  <a:gd name="connsiteX0" fmla="*/ 158883 w 158901"/>
                  <a:gd name="connsiteY0" fmla="*/ 56 h 228696"/>
                  <a:gd name="connsiteX1" fmla="*/ 146183 w 158901"/>
                  <a:gd name="connsiteY1" fmla="*/ 165156 h 228696"/>
                  <a:gd name="connsiteX2" fmla="*/ 146183 w 158901"/>
                  <a:gd name="connsiteY2" fmla="*/ 196906 h 228696"/>
                  <a:gd name="connsiteX3" fmla="*/ 95383 w 158901"/>
                  <a:gd name="connsiteY3" fmla="*/ 219131 h 228696"/>
                  <a:gd name="connsiteX4" fmla="*/ 133 w 158901"/>
                  <a:gd name="connsiteY4" fmla="*/ 228656 h 228696"/>
                  <a:gd name="connsiteX5" fmla="*/ 117608 w 158901"/>
                  <a:gd name="connsiteY5" fmla="*/ 215956 h 228696"/>
                  <a:gd name="connsiteX6" fmla="*/ 139833 w 158901"/>
                  <a:gd name="connsiteY6" fmla="*/ 142931 h 228696"/>
                  <a:gd name="connsiteX7" fmla="*/ 143008 w 158901"/>
                  <a:gd name="connsiteY7" fmla="*/ 146106 h 228696"/>
                  <a:gd name="connsiteX8" fmla="*/ 158883 w 158901"/>
                  <a:gd name="connsiteY8" fmla="*/ 56 h 2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901" h="228696">
                    <a:moveTo>
                      <a:pt x="158883" y="56"/>
                    </a:moveTo>
                    <a:cubicBezTo>
                      <a:pt x="159412" y="3231"/>
                      <a:pt x="148300" y="132348"/>
                      <a:pt x="146183" y="165156"/>
                    </a:cubicBezTo>
                    <a:cubicBezTo>
                      <a:pt x="144066" y="197964"/>
                      <a:pt x="154650" y="187910"/>
                      <a:pt x="146183" y="196906"/>
                    </a:cubicBezTo>
                    <a:cubicBezTo>
                      <a:pt x="137716" y="205902"/>
                      <a:pt x="119725" y="213839"/>
                      <a:pt x="95383" y="219131"/>
                    </a:cubicBezTo>
                    <a:cubicBezTo>
                      <a:pt x="71041" y="224423"/>
                      <a:pt x="-3571" y="229185"/>
                      <a:pt x="133" y="228656"/>
                    </a:cubicBezTo>
                    <a:cubicBezTo>
                      <a:pt x="3837" y="228127"/>
                      <a:pt x="94325" y="230243"/>
                      <a:pt x="117608" y="215956"/>
                    </a:cubicBezTo>
                    <a:cubicBezTo>
                      <a:pt x="140891" y="201669"/>
                      <a:pt x="135600" y="154573"/>
                      <a:pt x="139833" y="142931"/>
                    </a:cubicBezTo>
                    <a:cubicBezTo>
                      <a:pt x="144066" y="131289"/>
                      <a:pt x="138245" y="164627"/>
                      <a:pt x="143008" y="146106"/>
                    </a:cubicBezTo>
                    <a:cubicBezTo>
                      <a:pt x="147771" y="127585"/>
                      <a:pt x="158354" y="-3119"/>
                      <a:pt x="158883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1" name="フリーフォーム 1530">
                <a:extLst>
                  <a:ext uri="{FF2B5EF4-FFF2-40B4-BE49-F238E27FC236}">
                    <a16:creationId xmlns:a16="http://schemas.microsoft.com/office/drawing/2014/main" id="{3B757022-23F4-BE90-D5CE-831B51363DCC}"/>
                  </a:ext>
                </a:extLst>
              </p:cNvPr>
              <p:cNvSpPr/>
              <p:nvPr/>
            </p:nvSpPr>
            <p:spPr>
              <a:xfrm>
                <a:off x="444223" y="4355777"/>
                <a:ext cx="124179" cy="197767"/>
              </a:xfrm>
              <a:custGeom>
                <a:avLst/>
                <a:gdLst>
                  <a:gd name="connsiteX0" fmla="*/ 277 w 124179"/>
                  <a:gd name="connsiteY0" fmla="*/ 323 h 197767"/>
                  <a:gd name="connsiteX1" fmla="*/ 44727 w 124179"/>
                  <a:gd name="connsiteY1" fmla="*/ 130498 h 197767"/>
                  <a:gd name="connsiteX2" fmla="*/ 82827 w 124179"/>
                  <a:gd name="connsiteY2" fmla="*/ 193998 h 197767"/>
                  <a:gd name="connsiteX3" fmla="*/ 108227 w 124179"/>
                  <a:gd name="connsiteY3" fmla="*/ 174948 h 197767"/>
                  <a:gd name="connsiteX4" fmla="*/ 124102 w 124179"/>
                  <a:gd name="connsiteY4" fmla="*/ 47948 h 197767"/>
                  <a:gd name="connsiteX5" fmla="*/ 101877 w 124179"/>
                  <a:gd name="connsiteY5" fmla="*/ 168598 h 197767"/>
                  <a:gd name="connsiteX6" fmla="*/ 66952 w 124179"/>
                  <a:gd name="connsiteY6" fmla="*/ 171773 h 197767"/>
                  <a:gd name="connsiteX7" fmla="*/ 277 w 124179"/>
                  <a:gd name="connsiteY7" fmla="*/ 323 h 19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9" h="197767">
                    <a:moveTo>
                      <a:pt x="277" y="323"/>
                    </a:moveTo>
                    <a:cubicBezTo>
                      <a:pt x="-3427" y="-6556"/>
                      <a:pt x="30969" y="98219"/>
                      <a:pt x="44727" y="130498"/>
                    </a:cubicBezTo>
                    <a:cubicBezTo>
                      <a:pt x="58485" y="162777"/>
                      <a:pt x="72244" y="186590"/>
                      <a:pt x="82827" y="193998"/>
                    </a:cubicBezTo>
                    <a:cubicBezTo>
                      <a:pt x="93410" y="201406"/>
                      <a:pt x="101348" y="199290"/>
                      <a:pt x="108227" y="174948"/>
                    </a:cubicBezTo>
                    <a:cubicBezTo>
                      <a:pt x="115106" y="150606"/>
                      <a:pt x="125160" y="49006"/>
                      <a:pt x="124102" y="47948"/>
                    </a:cubicBezTo>
                    <a:cubicBezTo>
                      <a:pt x="123044" y="46890"/>
                      <a:pt x="111402" y="147961"/>
                      <a:pt x="101877" y="168598"/>
                    </a:cubicBezTo>
                    <a:cubicBezTo>
                      <a:pt x="92352" y="189235"/>
                      <a:pt x="79652" y="200877"/>
                      <a:pt x="66952" y="171773"/>
                    </a:cubicBezTo>
                    <a:cubicBezTo>
                      <a:pt x="54252" y="142669"/>
                      <a:pt x="3981" y="7202"/>
                      <a:pt x="277" y="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2" name="フリーフォーム 1531">
                <a:extLst>
                  <a:ext uri="{FF2B5EF4-FFF2-40B4-BE49-F238E27FC236}">
                    <a16:creationId xmlns:a16="http://schemas.microsoft.com/office/drawing/2014/main" id="{55424420-CF15-7892-722E-03642F2EDE76}"/>
                  </a:ext>
                </a:extLst>
              </p:cNvPr>
              <p:cNvSpPr/>
              <p:nvPr/>
            </p:nvSpPr>
            <p:spPr>
              <a:xfrm>
                <a:off x="-26839" y="3539430"/>
                <a:ext cx="153876" cy="339089"/>
              </a:xfrm>
              <a:custGeom>
                <a:avLst/>
                <a:gdLst>
                  <a:gd name="connsiteX0" fmla="*/ 1439 w 153876"/>
                  <a:gd name="connsiteY0" fmla="*/ 276920 h 339089"/>
                  <a:gd name="connsiteX1" fmla="*/ 134789 w 153876"/>
                  <a:gd name="connsiteY1" fmla="*/ 130870 h 339089"/>
                  <a:gd name="connsiteX2" fmla="*/ 106214 w 153876"/>
                  <a:gd name="connsiteY2" fmla="*/ 210245 h 339089"/>
                  <a:gd name="connsiteX3" fmla="*/ 125264 w 153876"/>
                  <a:gd name="connsiteY3" fmla="*/ 292795 h 339089"/>
                  <a:gd name="connsiteX4" fmla="*/ 153839 w 153876"/>
                  <a:gd name="connsiteY4" fmla="*/ 337245 h 339089"/>
                  <a:gd name="connsiteX5" fmla="*/ 118914 w 153876"/>
                  <a:gd name="connsiteY5" fmla="*/ 232470 h 339089"/>
                  <a:gd name="connsiteX6" fmla="*/ 99864 w 153876"/>
                  <a:gd name="connsiteY6" fmla="*/ 3870 h 339089"/>
                  <a:gd name="connsiteX7" fmla="*/ 109389 w 153876"/>
                  <a:gd name="connsiteY7" fmla="*/ 92770 h 339089"/>
                  <a:gd name="connsiteX8" fmla="*/ 64939 w 153876"/>
                  <a:gd name="connsiteY8" fmla="*/ 146745 h 339089"/>
                  <a:gd name="connsiteX9" fmla="*/ 1439 w 153876"/>
                  <a:gd name="connsiteY9" fmla="*/ 276920 h 33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876" h="339089">
                    <a:moveTo>
                      <a:pt x="1439" y="276920"/>
                    </a:moveTo>
                    <a:cubicBezTo>
                      <a:pt x="13081" y="274274"/>
                      <a:pt x="117327" y="141982"/>
                      <a:pt x="134789" y="130870"/>
                    </a:cubicBezTo>
                    <a:cubicBezTo>
                      <a:pt x="152251" y="119758"/>
                      <a:pt x="107801" y="183258"/>
                      <a:pt x="106214" y="210245"/>
                    </a:cubicBezTo>
                    <a:cubicBezTo>
                      <a:pt x="104627" y="237232"/>
                      <a:pt x="117327" y="271628"/>
                      <a:pt x="125264" y="292795"/>
                    </a:cubicBezTo>
                    <a:cubicBezTo>
                      <a:pt x="133202" y="313962"/>
                      <a:pt x="154897" y="347299"/>
                      <a:pt x="153839" y="337245"/>
                    </a:cubicBezTo>
                    <a:cubicBezTo>
                      <a:pt x="152781" y="327191"/>
                      <a:pt x="127910" y="288032"/>
                      <a:pt x="118914" y="232470"/>
                    </a:cubicBezTo>
                    <a:cubicBezTo>
                      <a:pt x="109918" y="176908"/>
                      <a:pt x="101452" y="27153"/>
                      <a:pt x="99864" y="3870"/>
                    </a:cubicBezTo>
                    <a:cubicBezTo>
                      <a:pt x="98277" y="-19413"/>
                      <a:pt x="115210" y="68957"/>
                      <a:pt x="109389" y="92770"/>
                    </a:cubicBezTo>
                    <a:cubicBezTo>
                      <a:pt x="103568" y="116583"/>
                      <a:pt x="77639" y="121874"/>
                      <a:pt x="64939" y="146745"/>
                    </a:cubicBezTo>
                    <a:cubicBezTo>
                      <a:pt x="52239" y="171616"/>
                      <a:pt x="-10203" y="279566"/>
                      <a:pt x="1439" y="276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3" name="フリーフォーム 1532">
                <a:extLst>
                  <a:ext uri="{FF2B5EF4-FFF2-40B4-BE49-F238E27FC236}">
                    <a16:creationId xmlns:a16="http://schemas.microsoft.com/office/drawing/2014/main" id="{3B8A099B-0431-FBC3-7949-80DE840A7C2C}"/>
                  </a:ext>
                </a:extLst>
              </p:cNvPr>
              <p:cNvSpPr/>
              <p:nvPr/>
            </p:nvSpPr>
            <p:spPr>
              <a:xfrm>
                <a:off x="160045" y="3803505"/>
                <a:ext cx="188496" cy="708479"/>
              </a:xfrm>
              <a:custGeom>
                <a:avLst/>
                <a:gdLst>
                  <a:gd name="connsiteX0" fmla="*/ 24105 w 188496"/>
                  <a:gd name="connsiteY0" fmla="*/ 145 h 708479"/>
                  <a:gd name="connsiteX1" fmla="*/ 36805 w 188496"/>
                  <a:gd name="connsiteY1" fmla="*/ 216045 h 708479"/>
                  <a:gd name="connsiteX2" fmla="*/ 27280 w 188496"/>
                  <a:gd name="connsiteY2" fmla="*/ 187470 h 708479"/>
                  <a:gd name="connsiteX3" fmla="*/ 113005 w 188496"/>
                  <a:gd name="connsiteY3" fmla="*/ 390670 h 708479"/>
                  <a:gd name="connsiteX4" fmla="*/ 103480 w 188496"/>
                  <a:gd name="connsiteY4" fmla="*/ 346220 h 708479"/>
                  <a:gd name="connsiteX5" fmla="*/ 116180 w 188496"/>
                  <a:gd name="connsiteY5" fmla="*/ 495445 h 708479"/>
                  <a:gd name="connsiteX6" fmla="*/ 119355 w 188496"/>
                  <a:gd name="connsiteY6" fmla="*/ 409720 h 708479"/>
                  <a:gd name="connsiteX7" fmla="*/ 135230 w 188496"/>
                  <a:gd name="connsiteY7" fmla="*/ 517670 h 708479"/>
                  <a:gd name="connsiteX8" fmla="*/ 182855 w 188496"/>
                  <a:gd name="connsiteY8" fmla="*/ 704995 h 708479"/>
                  <a:gd name="connsiteX9" fmla="*/ 170155 w 188496"/>
                  <a:gd name="connsiteY9" fmla="*/ 609745 h 708479"/>
                  <a:gd name="connsiteX10" fmla="*/ 27280 w 188496"/>
                  <a:gd name="connsiteY10" fmla="*/ 257320 h 708479"/>
                  <a:gd name="connsiteX11" fmla="*/ 62205 w 188496"/>
                  <a:gd name="connsiteY11" fmla="*/ 323995 h 708479"/>
                  <a:gd name="connsiteX12" fmla="*/ 1880 w 188496"/>
                  <a:gd name="connsiteY12" fmla="*/ 108095 h 708479"/>
                  <a:gd name="connsiteX13" fmla="*/ 17755 w 188496"/>
                  <a:gd name="connsiteY13" fmla="*/ 181120 h 708479"/>
                  <a:gd name="connsiteX14" fmla="*/ 24105 w 188496"/>
                  <a:gd name="connsiteY14" fmla="*/ 145 h 70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8496" h="708479">
                    <a:moveTo>
                      <a:pt x="24105" y="145"/>
                    </a:moveTo>
                    <a:cubicBezTo>
                      <a:pt x="27280" y="5966"/>
                      <a:pt x="36276" y="184824"/>
                      <a:pt x="36805" y="216045"/>
                    </a:cubicBezTo>
                    <a:cubicBezTo>
                      <a:pt x="37334" y="247266"/>
                      <a:pt x="14580" y="158366"/>
                      <a:pt x="27280" y="187470"/>
                    </a:cubicBezTo>
                    <a:cubicBezTo>
                      <a:pt x="39980" y="216574"/>
                      <a:pt x="100305" y="364212"/>
                      <a:pt x="113005" y="390670"/>
                    </a:cubicBezTo>
                    <a:cubicBezTo>
                      <a:pt x="125705" y="417128"/>
                      <a:pt x="102951" y="328758"/>
                      <a:pt x="103480" y="346220"/>
                    </a:cubicBezTo>
                    <a:cubicBezTo>
                      <a:pt x="104009" y="363682"/>
                      <a:pt x="113534" y="484862"/>
                      <a:pt x="116180" y="495445"/>
                    </a:cubicBezTo>
                    <a:cubicBezTo>
                      <a:pt x="118826" y="506028"/>
                      <a:pt x="116180" y="406016"/>
                      <a:pt x="119355" y="409720"/>
                    </a:cubicBezTo>
                    <a:cubicBezTo>
                      <a:pt x="122530" y="413424"/>
                      <a:pt x="124647" y="468458"/>
                      <a:pt x="135230" y="517670"/>
                    </a:cubicBezTo>
                    <a:cubicBezTo>
                      <a:pt x="145813" y="566882"/>
                      <a:pt x="177034" y="689649"/>
                      <a:pt x="182855" y="704995"/>
                    </a:cubicBezTo>
                    <a:cubicBezTo>
                      <a:pt x="188676" y="720341"/>
                      <a:pt x="196084" y="684357"/>
                      <a:pt x="170155" y="609745"/>
                    </a:cubicBezTo>
                    <a:cubicBezTo>
                      <a:pt x="144226" y="535133"/>
                      <a:pt x="45272" y="304945"/>
                      <a:pt x="27280" y="257320"/>
                    </a:cubicBezTo>
                    <a:cubicBezTo>
                      <a:pt x="9288" y="209695"/>
                      <a:pt x="66438" y="348866"/>
                      <a:pt x="62205" y="323995"/>
                    </a:cubicBezTo>
                    <a:cubicBezTo>
                      <a:pt x="57972" y="299124"/>
                      <a:pt x="9288" y="131908"/>
                      <a:pt x="1880" y="108095"/>
                    </a:cubicBezTo>
                    <a:cubicBezTo>
                      <a:pt x="-5528" y="84283"/>
                      <a:pt x="10876" y="196995"/>
                      <a:pt x="17755" y="181120"/>
                    </a:cubicBezTo>
                    <a:cubicBezTo>
                      <a:pt x="24634" y="165245"/>
                      <a:pt x="20930" y="-5676"/>
                      <a:pt x="24105" y="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4" name="フリーフォーム 1533">
                <a:extLst>
                  <a:ext uri="{FF2B5EF4-FFF2-40B4-BE49-F238E27FC236}">
                    <a16:creationId xmlns:a16="http://schemas.microsoft.com/office/drawing/2014/main" id="{39BEE02D-05C2-45A5-99FA-1E3B7F5CD5E2}"/>
                  </a:ext>
                </a:extLst>
              </p:cNvPr>
              <p:cNvSpPr/>
              <p:nvPr/>
            </p:nvSpPr>
            <p:spPr>
              <a:xfrm>
                <a:off x="358674" y="4096687"/>
                <a:ext cx="164053" cy="84788"/>
              </a:xfrm>
              <a:custGeom>
                <a:avLst/>
                <a:gdLst>
                  <a:gd name="connsiteX0" fmla="*/ 9626 w 164053"/>
                  <a:gd name="connsiteY0" fmla="*/ 84788 h 84788"/>
                  <a:gd name="connsiteX1" fmla="*/ 82651 w 164053"/>
                  <a:gd name="connsiteY1" fmla="*/ 37163 h 84788"/>
                  <a:gd name="connsiteX2" fmla="*/ 152501 w 164053"/>
                  <a:gd name="connsiteY2" fmla="*/ 37163 h 84788"/>
                  <a:gd name="connsiteX3" fmla="*/ 69951 w 164053"/>
                  <a:gd name="connsiteY3" fmla="*/ 30813 h 84788"/>
                  <a:gd name="connsiteX4" fmla="*/ 136626 w 164053"/>
                  <a:gd name="connsiteY4" fmla="*/ 5413 h 84788"/>
                  <a:gd name="connsiteX5" fmla="*/ 101 w 164053"/>
                  <a:gd name="connsiteY5" fmla="*/ 2238 h 84788"/>
                  <a:gd name="connsiteX6" fmla="*/ 162026 w 164053"/>
                  <a:gd name="connsiteY6" fmla="*/ 2238 h 84788"/>
                  <a:gd name="connsiteX7" fmla="*/ 95351 w 164053"/>
                  <a:gd name="connsiteY7" fmla="*/ 30813 h 84788"/>
                  <a:gd name="connsiteX8" fmla="*/ 9626 w 164053"/>
                  <a:gd name="connsiteY8" fmla="*/ 84788 h 8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053" h="84788">
                    <a:moveTo>
                      <a:pt x="9626" y="84788"/>
                    </a:moveTo>
                    <a:cubicBezTo>
                      <a:pt x="34232" y="64944"/>
                      <a:pt x="58839" y="45100"/>
                      <a:pt x="82651" y="37163"/>
                    </a:cubicBezTo>
                    <a:cubicBezTo>
                      <a:pt x="106464" y="29225"/>
                      <a:pt x="154618" y="38221"/>
                      <a:pt x="152501" y="37163"/>
                    </a:cubicBezTo>
                    <a:cubicBezTo>
                      <a:pt x="150384" y="36105"/>
                      <a:pt x="72597" y="36105"/>
                      <a:pt x="69951" y="30813"/>
                    </a:cubicBezTo>
                    <a:cubicBezTo>
                      <a:pt x="67305" y="25521"/>
                      <a:pt x="148268" y="10175"/>
                      <a:pt x="136626" y="5413"/>
                    </a:cubicBezTo>
                    <a:cubicBezTo>
                      <a:pt x="124984" y="651"/>
                      <a:pt x="-4132" y="2767"/>
                      <a:pt x="101" y="2238"/>
                    </a:cubicBezTo>
                    <a:cubicBezTo>
                      <a:pt x="4334" y="1709"/>
                      <a:pt x="146151" y="-2524"/>
                      <a:pt x="162026" y="2238"/>
                    </a:cubicBezTo>
                    <a:cubicBezTo>
                      <a:pt x="177901" y="7000"/>
                      <a:pt x="95351" y="30813"/>
                      <a:pt x="95351" y="30813"/>
                    </a:cubicBezTo>
                    <a:lnTo>
                      <a:pt x="9626" y="8478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5" name="フリーフォーム 1534">
                <a:extLst>
                  <a:ext uri="{FF2B5EF4-FFF2-40B4-BE49-F238E27FC236}">
                    <a16:creationId xmlns:a16="http://schemas.microsoft.com/office/drawing/2014/main" id="{2FCCE0F8-DEFA-9D7E-0038-B3E3DAB938A2}"/>
                  </a:ext>
                </a:extLst>
              </p:cNvPr>
              <p:cNvSpPr/>
              <p:nvPr/>
            </p:nvSpPr>
            <p:spPr>
              <a:xfrm>
                <a:off x="21107" y="3799513"/>
                <a:ext cx="213919" cy="364918"/>
              </a:xfrm>
              <a:custGeom>
                <a:avLst/>
                <a:gdLst>
                  <a:gd name="connsiteX0" fmla="*/ 4293 w 213919"/>
                  <a:gd name="connsiteY0" fmla="*/ 962 h 364918"/>
                  <a:gd name="connsiteX1" fmla="*/ 118593 w 213919"/>
                  <a:gd name="connsiteY1" fmla="*/ 108912 h 364918"/>
                  <a:gd name="connsiteX2" fmla="*/ 131293 w 213919"/>
                  <a:gd name="connsiteY2" fmla="*/ 58112 h 364918"/>
                  <a:gd name="connsiteX3" fmla="*/ 159868 w 213919"/>
                  <a:gd name="connsiteY3" fmla="*/ 200987 h 364918"/>
                  <a:gd name="connsiteX4" fmla="*/ 213843 w 213919"/>
                  <a:gd name="connsiteY4" fmla="*/ 362912 h 364918"/>
                  <a:gd name="connsiteX5" fmla="*/ 147168 w 213919"/>
                  <a:gd name="connsiteY5" fmla="*/ 283537 h 364918"/>
                  <a:gd name="connsiteX6" fmla="*/ 36043 w 213919"/>
                  <a:gd name="connsiteY6" fmla="*/ 166062 h 364918"/>
                  <a:gd name="connsiteX7" fmla="*/ 64618 w 213919"/>
                  <a:gd name="connsiteY7" fmla="*/ 204162 h 364918"/>
                  <a:gd name="connsiteX8" fmla="*/ 16993 w 213919"/>
                  <a:gd name="connsiteY8" fmla="*/ 102562 h 364918"/>
                  <a:gd name="connsiteX9" fmla="*/ 58268 w 213919"/>
                  <a:gd name="connsiteY9" fmla="*/ 134312 h 364918"/>
                  <a:gd name="connsiteX10" fmla="*/ 26518 w 213919"/>
                  <a:gd name="connsiteY10" fmla="*/ 58112 h 364918"/>
                  <a:gd name="connsiteX11" fmla="*/ 4293 w 213919"/>
                  <a:gd name="connsiteY11" fmla="*/ 962 h 36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919" h="364918">
                    <a:moveTo>
                      <a:pt x="4293" y="962"/>
                    </a:moveTo>
                    <a:cubicBezTo>
                      <a:pt x="19639" y="9429"/>
                      <a:pt x="97426" y="99387"/>
                      <a:pt x="118593" y="108912"/>
                    </a:cubicBezTo>
                    <a:cubicBezTo>
                      <a:pt x="139760" y="118437"/>
                      <a:pt x="124414" y="42766"/>
                      <a:pt x="131293" y="58112"/>
                    </a:cubicBezTo>
                    <a:cubicBezTo>
                      <a:pt x="138172" y="73458"/>
                      <a:pt x="146110" y="150187"/>
                      <a:pt x="159868" y="200987"/>
                    </a:cubicBezTo>
                    <a:cubicBezTo>
                      <a:pt x="173626" y="251787"/>
                      <a:pt x="215960" y="349154"/>
                      <a:pt x="213843" y="362912"/>
                    </a:cubicBezTo>
                    <a:cubicBezTo>
                      <a:pt x="211726" y="376670"/>
                      <a:pt x="176801" y="316345"/>
                      <a:pt x="147168" y="283537"/>
                    </a:cubicBezTo>
                    <a:cubicBezTo>
                      <a:pt x="117535" y="250729"/>
                      <a:pt x="49801" y="179291"/>
                      <a:pt x="36043" y="166062"/>
                    </a:cubicBezTo>
                    <a:cubicBezTo>
                      <a:pt x="22285" y="152833"/>
                      <a:pt x="67793" y="214745"/>
                      <a:pt x="64618" y="204162"/>
                    </a:cubicBezTo>
                    <a:cubicBezTo>
                      <a:pt x="61443" y="193579"/>
                      <a:pt x="18051" y="114204"/>
                      <a:pt x="16993" y="102562"/>
                    </a:cubicBezTo>
                    <a:cubicBezTo>
                      <a:pt x="15935" y="90920"/>
                      <a:pt x="56681" y="141720"/>
                      <a:pt x="58268" y="134312"/>
                    </a:cubicBezTo>
                    <a:cubicBezTo>
                      <a:pt x="59855" y="126904"/>
                      <a:pt x="26518" y="58112"/>
                      <a:pt x="26518" y="58112"/>
                    </a:cubicBezTo>
                    <a:cubicBezTo>
                      <a:pt x="19110" y="42237"/>
                      <a:pt x="-11053" y="-7505"/>
                      <a:pt x="4293" y="9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6" name="フリーフォーム 1535">
                <a:extLst>
                  <a:ext uri="{FF2B5EF4-FFF2-40B4-BE49-F238E27FC236}">
                    <a16:creationId xmlns:a16="http://schemas.microsoft.com/office/drawing/2014/main" id="{8B79B89E-4940-BD2E-0392-15EE0ADDD385}"/>
                  </a:ext>
                </a:extLst>
              </p:cNvPr>
              <p:cNvSpPr/>
              <p:nvPr/>
            </p:nvSpPr>
            <p:spPr>
              <a:xfrm>
                <a:off x="301328" y="4114788"/>
                <a:ext cx="241612" cy="301736"/>
              </a:xfrm>
              <a:custGeom>
                <a:avLst/>
                <a:gdLst>
                  <a:gd name="connsiteX0" fmla="*/ 16172 w 241612"/>
                  <a:gd name="connsiteY0" fmla="*/ 12 h 301736"/>
                  <a:gd name="connsiteX1" fmla="*/ 89197 w 241612"/>
                  <a:gd name="connsiteY1" fmla="*/ 177812 h 301736"/>
                  <a:gd name="connsiteX2" fmla="*/ 162222 w 241612"/>
                  <a:gd name="connsiteY2" fmla="*/ 149237 h 301736"/>
                  <a:gd name="connsiteX3" fmla="*/ 241597 w 241612"/>
                  <a:gd name="connsiteY3" fmla="*/ 136537 h 301736"/>
                  <a:gd name="connsiteX4" fmla="*/ 155872 w 241612"/>
                  <a:gd name="connsiteY4" fmla="*/ 165112 h 301736"/>
                  <a:gd name="connsiteX5" fmla="*/ 101897 w 241612"/>
                  <a:gd name="connsiteY5" fmla="*/ 209562 h 301736"/>
                  <a:gd name="connsiteX6" fmla="*/ 73322 w 241612"/>
                  <a:gd name="connsiteY6" fmla="*/ 301637 h 301736"/>
                  <a:gd name="connsiteX7" fmla="*/ 79672 w 241612"/>
                  <a:gd name="connsiteY7" fmla="*/ 225437 h 301736"/>
                  <a:gd name="connsiteX8" fmla="*/ 297 w 241612"/>
                  <a:gd name="connsiteY8" fmla="*/ 133362 h 301736"/>
                  <a:gd name="connsiteX9" fmla="*/ 51097 w 241612"/>
                  <a:gd name="connsiteY9" fmla="*/ 168287 h 301736"/>
                  <a:gd name="connsiteX10" fmla="*/ 16172 w 241612"/>
                  <a:gd name="connsiteY10" fmla="*/ 12 h 30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612" h="301736">
                    <a:moveTo>
                      <a:pt x="16172" y="12"/>
                    </a:moveTo>
                    <a:cubicBezTo>
                      <a:pt x="22522" y="1600"/>
                      <a:pt x="64855" y="152941"/>
                      <a:pt x="89197" y="177812"/>
                    </a:cubicBezTo>
                    <a:cubicBezTo>
                      <a:pt x="113539" y="202683"/>
                      <a:pt x="136822" y="156116"/>
                      <a:pt x="162222" y="149237"/>
                    </a:cubicBezTo>
                    <a:cubicBezTo>
                      <a:pt x="187622" y="142358"/>
                      <a:pt x="242655" y="133891"/>
                      <a:pt x="241597" y="136537"/>
                    </a:cubicBezTo>
                    <a:cubicBezTo>
                      <a:pt x="240539" y="139183"/>
                      <a:pt x="179155" y="152941"/>
                      <a:pt x="155872" y="165112"/>
                    </a:cubicBezTo>
                    <a:cubicBezTo>
                      <a:pt x="132589" y="177283"/>
                      <a:pt x="115655" y="186808"/>
                      <a:pt x="101897" y="209562"/>
                    </a:cubicBezTo>
                    <a:cubicBezTo>
                      <a:pt x="88139" y="232316"/>
                      <a:pt x="77026" y="298991"/>
                      <a:pt x="73322" y="301637"/>
                    </a:cubicBezTo>
                    <a:cubicBezTo>
                      <a:pt x="69618" y="304283"/>
                      <a:pt x="91843" y="253483"/>
                      <a:pt x="79672" y="225437"/>
                    </a:cubicBezTo>
                    <a:cubicBezTo>
                      <a:pt x="67501" y="197391"/>
                      <a:pt x="5060" y="142887"/>
                      <a:pt x="297" y="133362"/>
                    </a:cubicBezTo>
                    <a:cubicBezTo>
                      <a:pt x="-4466" y="123837"/>
                      <a:pt x="49510" y="184691"/>
                      <a:pt x="51097" y="168287"/>
                    </a:cubicBezTo>
                    <a:cubicBezTo>
                      <a:pt x="52684" y="151883"/>
                      <a:pt x="9822" y="-1576"/>
                      <a:pt x="16172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7" name="フリーフォーム 1536">
                <a:extLst>
                  <a:ext uri="{FF2B5EF4-FFF2-40B4-BE49-F238E27FC236}">
                    <a16:creationId xmlns:a16="http://schemas.microsoft.com/office/drawing/2014/main" id="{EF8D1FB6-0FC0-316E-DB47-C4D12D69AC63}"/>
                  </a:ext>
                </a:extLst>
              </p:cNvPr>
              <p:cNvSpPr/>
              <p:nvPr/>
            </p:nvSpPr>
            <p:spPr>
              <a:xfrm>
                <a:off x="-28905" y="3536648"/>
                <a:ext cx="177807" cy="296059"/>
              </a:xfrm>
              <a:custGeom>
                <a:avLst/>
                <a:gdLst>
                  <a:gd name="connsiteX0" fmla="*/ 174955 w 177807"/>
                  <a:gd name="connsiteY0" fmla="*/ 302 h 296059"/>
                  <a:gd name="connsiteX1" fmla="*/ 140030 w 177807"/>
                  <a:gd name="connsiteY1" fmla="*/ 86027 h 296059"/>
                  <a:gd name="connsiteX2" fmla="*/ 162255 w 177807"/>
                  <a:gd name="connsiteY2" fmla="*/ 295577 h 296059"/>
                  <a:gd name="connsiteX3" fmla="*/ 140030 w 177807"/>
                  <a:gd name="connsiteY3" fmla="*/ 146352 h 296059"/>
                  <a:gd name="connsiteX4" fmla="*/ 3505 w 177807"/>
                  <a:gd name="connsiteY4" fmla="*/ 241602 h 296059"/>
                  <a:gd name="connsiteX5" fmla="*/ 44780 w 177807"/>
                  <a:gd name="connsiteY5" fmla="*/ 136827 h 296059"/>
                  <a:gd name="connsiteX6" fmla="*/ 92405 w 177807"/>
                  <a:gd name="connsiteY6" fmla="*/ 22527 h 296059"/>
                  <a:gd name="connsiteX7" fmla="*/ 51130 w 177807"/>
                  <a:gd name="connsiteY7" fmla="*/ 111427 h 296059"/>
                  <a:gd name="connsiteX8" fmla="*/ 174955 w 177807"/>
                  <a:gd name="connsiteY8" fmla="*/ 302 h 29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807" h="296059">
                    <a:moveTo>
                      <a:pt x="174955" y="302"/>
                    </a:moveTo>
                    <a:cubicBezTo>
                      <a:pt x="189772" y="-3931"/>
                      <a:pt x="142147" y="36815"/>
                      <a:pt x="140030" y="86027"/>
                    </a:cubicBezTo>
                    <a:cubicBezTo>
                      <a:pt x="137913" y="135239"/>
                      <a:pt x="162255" y="285523"/>
                      <a:pt x="162255" y="295577"/>
                    </a:cubicBezTo>
                    <a:cubicBezTo>
                      <a:pt x="162255" y="305631"/>
                      <a:pt x="166488" y="155348"/>
                      <a:pt x="140030" y="146352"/>
                    </a:cubicBezTo>
                    <a:cubicBezTo>
                      <a:pt x="113572" y="137356"/>
                      <a:pt x="19380" y="243190"/>
                      <a:pt x="3505" y="241602"/>
                    </a:cubicBezTo>
                    <a:cubicBezTo>
                      <a:pt x="-12370" y="240015"/>
                      <a:pt x="29963" y="173339"/>
                      <a:pt x="44780" y="136827"/>
                    </a:cubicBezTo>
                    <a:cubicBezTo>
                      <a:pt x="59597" y="100315"/>
                      <a:pt x="91347" y="26760"/>
                      <a:pt x="92405" y="22527"/>
                    </a:cubicBezTo>
                    <a:cubicBezTo>
                      <a:pt x="93463" y="18294"/>
                      <a:pt x="36313" y="116190"/>
                      <a:pt x="51130" y="111427"/>
                    </a:cubicBezTo>
                    <a:cubicBezTo>
                      <a:pt x="65947" y="106664"/>
                      <a:pt x="160138" y="4535"/>
                      <a:pt x="174955" y="3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8" name="フリーフォーム 1537">
                <a:extLst>
                  <a:ext uri="{FF2B5EF4-FFF2-40B4-BE49-F238E27FC236}">
                    <a16:creationId xmlns:a16="http://schemas.microsoft.com/office/drawing/2014/main" id="{490ECFEC-C756-68C3-02A0-5B7F79923B56}"/>
                  </a:ext>
                </a:extLst>
              </p:cNvPr>
              <p:cNvSpPr/>
              <p:nvPr/>
            </p:nvSpPr>
            <p:spPr>
              <a:xfrm>
                <a:off x="31559" y="4301228"/>
                <a:ext cx="391218" cy="596348"/>
              </a:xfrm>
              <a:custGeom>
                <a:avLst/>
                <a:gdLst>
                  <a:gd name="connsiteX0" fmla="*/ 191 w 391218"/>
                  <a:gd name="connsiteY0" fmla="*/ 897 h 596348"/>
                  <a:gd name="connsiteX1" fmla="*/ 114491 w 391218"/>
                  <a:gd name="connsiteY1" fmla="*/ 169172 h 596348"/>
                  <a:gd name="connsiteX2" fmla="*/ 98616 w 391218"/>
                  <a:gd name="connsiteY2" fmla="*/ 137422 h 596348"/>
                  <a:gd name="connsiteX3" fmla="*/ 171641 w 391218"/>
                  <a:gd name="connsiteY3" fmla="*/ 305697 h 596348"/>
                  <a:gd name="connsiteX4" fmla="*/ 155766 w 391218"/>
                  <a:gd name="connsiteY4" fmla="*/ 264422 h 596348"/>
                  <a:gd name="connsiteX5" fmla="*/ 289116 w 391218"/>
                  <a:gd name="connsiteY5" fmla="*/ 439047 h 596348"/>
                  <a:gd name="connsiteX6" fmla="*/ 254191 w 391218"/>
                  <a:gd name="connsiteY6" fmla="*/ 400947 h 596348"/>
                  <a:gd name="connsiteX7" fmla="*/ 390716 w 391218"/>
                  <a:gd name="connsiteY7" fmla="*/ 594622 h 596348"/>
                  <a:gd name="connsiteX8" fmla="*/ 292291 w 391218"/>
                  <a:gd name="connsiteY8" fmla="*/ 473972 h 596348"/>
                  <a:gd name="connsiteX9" fmla="*/ 92266 w 391218"/>
                  <a:gd name="connsiteY9" fmla="*/ 118372 h 596348"/>
                  <a:gd name="connsiteX10" fmla="*/ 191 w 391218"/>
                  <a:gd name="connsiteY10" fmla="*/ 897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218" h="596348">
                    <a:moveTo>
                      <a:pt x="191" y="897"/>
                    </a:moveTo>
                    <a:cubicBezTo>
                      <a:pt x="3895" y="9364"/>
                      <a:pt x="98087" y="146418"/>
                      <a:pt x="114491" y="169172"/>
                    </a:cubicBezTo>
                    <a:cubicBezTo>
                      <a:pt x="130895" y="191926"/>
                      <a:pt x="89091" y="114668"/>
                      <a:pt x="98616" y="137422"/>
                    </a:cubicBezTo>
                    <a:cubicBezTo>
                      <a:pt x="108141" y="160176"/>
                      <a:pt x="162116" y="284530"/>
                      <a:pt x="171641" y="305697"/>
                    </a:cubicBezTo>
                    <a:cubicBezTo>
                      <a:pt x="181166" y="326864"/>
                      <a:pt x="136187" y="242197"/>
                      <a:pt x="155766" y="264422"/>
                    </a:cubicBezTo>
                    <a:cubicBezTo>
                      <a:pt x="175345" y="286647"/>
                      <a:pt x="272712" y="416293"/>
                      <a:pt x="289116" y="439047"/>
                    </a:cubicBezTo>
                    <a:cubicBezTo>
                      <a:pt x="305520" y="461801"/>
                      <a:pt x="237258" y="375018"/>
                      <a:pt x="254191" y="400947"/>
                    </a:cubicBezTo>
                    <a:cubicBezTo>
                      <a:pt x="271124" y="426876"/>
                      <a:pt x="384366" y="582451"/>
                      <a:pt x="390716" y="594622"/>
                    </a:cubicBezTo>
                    <a:cubicBezTo>
                      <a:pt x="397066" y="606793"/>
                      <a:pt x="342033" y="553347"/>
                      <a:pt x="292291" y="473972"/>
                    </a:cubicBezTo>
                    <a:cubicBezTo>
                      <a:pt x="242549" y="394597"/>
                      <a:pt x="137245" y="191926"/>
                      <a:pt x="92266" y="118372"/>
                    </a:cubicBezTo>
                    <a:cubicBezTo>
                      <a:pt x="47287" y="44818"/>
                      <a:pt x="-3513" y="-7570"/>
                      <a:pt x="191" y="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9" name="フリーフォーム 1538">
                <a:extLst>
                  <a:ext uri="{FF2B5EF4-FFF2-40B4-BE49-F238E27FC236}">
                    <a16:creationId xmlns:a16="http://schemas.microsoft.com/office/drawing/2014/main" id="{78C3C491-7662-D959-2DDC-FA851D047DF1}"/>
                  </a:ext>
                </a:extLst>
              </p:cNvPr>
              <p:cNvSpPr/>
              <p:nvPr/>
            </p:nvSpPr>
            <p:spPr>
              <a:xfrm>
                <a:off x="-39572" y="4657694"/>
                <a:ext cx="407872" cy="543028"/>
              </a:xfrm>
              <a:custGeom>
                <a:avLst/>
                <a:gdLst>
                  <a:gd name="connsiteX0" fmla="*/ 1472 w 407872"/>
                  <a:gd name="connsiteY0" fmla="*/ 31 h 543028"/>
                  <a:gd name="connsiteX1" fmla="*/ 131647 w 407872"/>
                  <a:gd name="connsiteY1" fmla="*/ 203231 h 543028"/>
                  <a:gd name="connsiteX2" fmla="*/ 112597 w 407872"/>
                  <a:gd name="connsiteY2" fmla="*/ 177831 h 543028"/>
                  <a:gd name="connsiteX3" fmla="*/ 195147 w 407872"/>
                  <a:gd name="connsiteY3" fmla="*/ 295306 h 543028"/>
                  <a:gd name="connsiteX4" fmla="*/ 274522 w 407872"/>
                  <a:gd name="connsiteY4" fmla="*/ 381031 h 543028"/>
                  <a:gd name="connsiteX5" fmla="*/ 201497 w 407872"/>
                  <a:gd name="connsiteY5" fmla="*/ 339756 h 543028"/>
                  <a:gd name="connsiteX6" fmla="*/ 315797 w 407872"/>
                  <a:gd name="connsiteY6" fmla="*/ 466756 h 543028"/>
                  <a:gd name="connsiteX7" fmla="*/ 407872 w 407872"/>
                  <a:gd name="connsiteY7" fmla="*/ 542956 h 543028"/>
                  <a:gd name="connsiteX8" fmla="*/ 315797 w 407872"/>
                  <a:gd name="connsiteY8" fmla="*/ 454056 h 543028"/>
                  <a:gd name="connsiteX9" fmla="*/ 42747 w 407872"/>
                  <a:gd name="connsiteY9" fmla="*/ 177831 h 543028"/>
                  <a:gd name="connsiteX10" fmla="*/ 61797 w 407872"/>
                  <a:gd name="connsiteY10" fmla="*/ 187356 h 543028"/>
                  <a:gd name="connsiteX11" fmla="*/ 1472 w 407872"/>
                  <a:gd name="connsiteY11" fmla="*/ 31 h 54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872" h="543028">
                    <a:moveTo>
                      <a:pt x="1472" y="31"/>
                    </a:moveTo>
                    <a:cubicBezTo>
                      <a:pt x="13114" y="2677"/>
                      <a:pt x="113126" y="173598"/>
                      <a:pt x="131647" y="203231"/>
                    </a:cubicBezTo>
                    <a:cubicBezTo>
                      <a:pt x="150168" y="232864"/>
                      <a:pt x="102014" y="162485"/>
                      <a:pt x="112597" y="177831"/>
                    </a:cubicBezTo>
                    <a:cubicBezTo>
                      <a:pt x="123180" y="193177"/>
                      <a:pt x="168160" y="261439"/>
                      <a:pt x="195147" y="295306"/>
                    </a:cubicBezTo>
                    <a:cubicBezTo>
                      <a:pt x="222134" y="329173"/>
                      <a:pt x="273464" y="373623"/>
                      <a:pt x="274522" y="381031"/>
                    </a:cubicBezTo>
                    <a:cubicBezTo>
                      <a:pt x="275580" y="388439"/>
                      <a:pt x="194618" y="325469"/>
                      <a:pt x="201497" y="339756"/>
                    </a:cubicBezTo>
                    <a:cubicBezTo>
                      <a:pt x="208376" y="354044"/>
                      <a:pt x="281401" y="432889"/>
                      <a:pt x="315797" y="466756"/>
                    </a:cubicBezTo>
                    <a:cubicBezTo>
                      <a:pt x="350193" y="500623"/>
                      <a:pt x="407872" y="545073"/>
                      <a:pt x="407872" y="542956"/>
                    </a:cubicBezTo>
                    <a:cubicBezTo>
                      <a:pt x="407872" y="540839"/>
                      <a:pt x="376651" y="514910"/>
                      <a:pt x="315797" y="454056"/>
                    </a:cubicBezTo>
                    <a:cubicBezTo>
                      <a:pt x="254943" y="393202"/>
                      <a:pt x="85080" y="222281"/>
                      <a:pt x="42747" y="177831"/>
                    </a:cubicBezTo>
                    <a:cubicBezTo>
                      <a:pt x="414" y="133381"/>
                      <a:pt x="72909" y="214343"/>
                      <a:pt x="61797" y="187356"/>
                    </a:cubicBezTo>
                    <a:cubicBezTo>
                      <a:pt x="50685" y="160369"/>
                      <a:pt x="-10170" y="-2615"/>
                      <a:pt x="1472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0" name="フリーフォーム 1539">
                <a:extLst>
                  <a:ext uri="{FF2B5EF4-FFF2-40B4-BE49-F238E27FC236}">
                    <a16:creationId xmlns:a16="http://schemas.microsoft.com/office/drawing/2014/main" id="{CBE628DC-AAC9-8630-572F-4D3DAB1D091A}"/>
                  </a:ext>
                </a:extLst>
              </p:cNvPr>
              <p:cNvSpPr/>
              <p:nvPr/>
            </p:nvSpPr>
            <p:spPr>
              <a:xfrm>
                <a:off x="-31938" y="4301996"/>
                <a:ext cx="189246" cy="221980"/>
              </a:xfrm>
              <a:custGeom>
                <a:avLst/>
                <a:gdLst>
                  <a:gd name="connsiteX0" fmla="*/ 188 w 189246"/>
                  <a:gd name="connsiteY0" fmla="*/ 129 h 221980"/>
                  <a:gd name="connsiteX1" fmla="*/ 79563 w 189246"/>
                  <a:gd name="connsiteY1" fmla="*/ 54104 h 221980"/>
                  <a:gd name="connsiteX2" fmla="*/ 187513 w 189246"/>
                  <a:gd name="connsiteY2" fmla="*/ 219204 h 221980"/>
                  <a:gd name="connsiteX3" fmla="*/ 143063 w 189246"/>
                  <a:gd name="connsiteY3" fmla="*/ 149354 h 221980"/>
                  <a:gd name="connsiteX4" fmla="*/ 101788 w 189246"/>
                  <a:gd name="connsiteY4" fmla="*/ 41404 h 221980"/>
                  <a:gd name="connsiteX5" fmla="*/ 188 w 189246"/>
                  <a:gd name="connsiteY5" fmla="*/ 129 h 22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246" h="221980">
                    <a:moveTo>
                      <a:pt x="188" y="129"/>
                    </a:moveTo>
                    <a:cubicBezTo>
                      <a:pt x="-3516" y="2246"/>
                      <a:pt x="48342" y="17592"/>
                      <a:pt x="79563" y="54104"/>
                    </a:cubicBezTo>
                    <a:cubicBezTo>
                      <a:pt x="110784" y="90617"/>
                      <a:pt x="176930" y="203329"/>
                      <a:pt x="187513" y="219204"/>
                    </a:cubicBezTo>
                    <a:cubicBezTo>
                      <a:pt x="198096" y="235079"/>
                      <a:pt x="157351" y="178987"/>
                      <a:pt x="143063" y="149354"/>
                    </a:cubicBezTo>
                    <a:cubicBezTo>
                      <a:pt x="128775" y="119721"/>
                      <a:pt x="125071" y="60454"/>
                      <a:pt x="101788" y="41404"/>
                    </a:cubicBezTo>
                    <a:cubicBezTo>
                      <a:pt x="78505" y="22354"/>
                      <a:pt x="3892" y="-1988"/>
                      <a:pt x="188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1" name="フリーフォーム 1540">
                <a:extLst>
                  <a:ext uri="{FF2B5EF4-FFF2-40B4-BE49-F238E27FC236}">
                    <a16:creationId xmlns:a16="http://schemas.microsoft.com/office/drawing/2014/main" id="{F818A765-7DE9-CA76-C835-45470C0888E1}"/>
                  </a:ext>
                </a:extLst>
              </p:cNvPr>
              <p:cNvSpPr/>
              <p:nvPr/>
            </p:nvSpPr>
            <p:spPr>
              <a:xfrm>
                <a:off x="126936" y="4787812"/>
                <a:ext cx="162528" cy="123951"/>
              </a:xfrm>
              <a:custGeom>
                <a:avLst/>
                <a:gdLst>
                  <a:gd name="connsiteX0" fmla="*/ 161989 w 162528"/>
                  <a:gd name="connsiteY0" fmla="*/ 88 h 123951"/>
                  <a:gd name="connsiteX1" fmla="*/ 88964 w 162528"/>
                  <a:gd name="connsiteY1" fmla="*/ 50888 h 123951"/>
                  <a:gd name="connsiteX2" fmla="*/ 47689 w 162528"/>
                  <a:gd name="connsiteY2" fmla="*/ 98513 h 123951"/>
                  <a:gd name="connsiteX3" fmla="*/ 57214 w 162528"/>
                  <a:gd name="connsiteY3" fmla="*/ 73113 h 123951"/>
                  <a:gd name="connsiteX4" fmla="*/ 64 w 162528"/>
                  <a:gd name="connsiteY4" fmla="*/ 123913 h 123951"/>
                  <a:gd name="connsiteX5" fmla="*/ 47689 w 162528"/>
                  <a:gd name="connsiteY5" fmla="*/ 63588 h 123951"/>
                  <a:gd name="connsiteX6" fmla="*/ 161989 w 162528"/>
                  <a:gd name="connsiteY6" fmla="*/ 88 h 12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528" h="123951">
                    <a:moveTo>
                      <a:pt x="161989" y="88"/>
                    </a:moveTo>
                    <a:cubicBezTo>
                      <a:pt x="168868" y="-2029"/>
                      <a:pt x="108014" y="34484"/>
                      <a:pt x="88964" y="50888"/>
                    </a:cubicBezTo>
                    <a:cubicBezTo>
                      <a:pt x="69914" y="67292"/>
                      <a:pt x="52981" y="94809"/>
                      <a:pt x="47689" y="98513"/>
                    </a:cubicBezTo>
                    <a:cubicBezTo>
                      <a:pt x="42397" y="102217"/>
                      <a:pt x="65151" y="68880"/>
                      <a:pt x="57214" y="73113"/>
                    </a:cubicBezTo>
                    <a:cubicBezTo>
                      <a:pt x="49277" y="77346"/>
                      <a:pt x="1651" y="125500"/>
                      <a:pt x="64" y="123913"/>
                    </a:cubicBezTo>
                    <a:cubicBezTo>
                      <a:pt x="-1523" y="122326"/>
                      <a:pt x="26522" y="79992"/>
                      <a:pt x="47689" y="63588"/>
                    </a:cubicBezTo>
                    <a:cubicBezTo>
                      <a:pt x="68856" y="47184"/>
                      <a:pt x="155110" y="2205"/>
                      <a:pt x="161989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2" name="フリーフォーム 1541">
                <a:extLst>
                  <a:ext uri="{FF2B5EF4-FFF2-40B4-BE49-F238E27FC236}">
                    <a16:creationId xmlns:a16="http://schemas.microsoft.com/office/drawing/2014/main" id="{9F84D333-D577-A1B6-CC64-CA4C2E571B2A}"/>
                  </a:ext>
                </a:extLst>
              </p:cNvPr>
              <p:cNvSpPr/>
              <p:nvPr/>
            </p:nvSpPr>
            <p:spPr>
              <a:xfrm>
                <a:off x="61031" y="4692639"/>
                <a:ext cx="154886" cy="146338"/>
              </a:xfrm>
              <a:custGeom>
                <a:avLst/>
                <a:gdLst>
                  <a:gd name="connsiteX0" fmla="*/ 129469 w 154886"/>
                  <a:gd name="connsiteY0" fmla="*/ 11 h 146338"/>
                  <a:gd name="connsiteX1" fmla="*/ 27869 w 154886"/>
                  <a:gd name="connsiteY1" fmla="*/ 88911 h 146338"/>
                  <a:gd name="connsiteX2" fmla="*/ 65969 w 154886"/>
                  <a:gd name="connsiteY2" fmla="*/ 95261 h 146338"/>
                  <a:gd name="connsiteX3" fmla="*/ 37394 w 154886"/>
                  <a:gd name="connsiteY3" fmla="*/ 146061 h 146338"/>
                  <a:gd name="connsiteX4" fmla="*/ 154869 w 154886"/>
                  <a:gd name="connsiteY4" fmla="*/ 69861 h 146338"/>
                  <a:gd name="connsiteX5" fmla="*/ 27869 w 154886"/>
                  <a:gd name="connsiteY5" fmla="*/ 136536 h 146338"/>
                  <a:gd name="connsiteX6" fmla="*/ 34219 w 154886"/>
                  <a:gd name="connsiteY6" fmla="*/ 111136 h 146338"/>
                  <a:gd name="connsiteX7" fmla="*/ 2469 w 154886"/>
                  <a:gd name="connsiteY7" fmla="*/ 95261 h 146338"/>
                  <a:gd name="connsiteX8" fmla="*/ 129469 w 154886"/>
                  <a:gd name="connsiteY8" fmla="*/ 11 h 14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886" h="146338">
                    <a:moveTo>
                      <a:pt x="129469" y="11"/>
                    </a:moveTo>
                    <a:cubicBezTo>
                      <a:pt x="133702" y="-1047"/>
                      <a:pt x="38452" y="73036"/>
                      <a:pt x="27869" y="88911"/>
                    </a:cubicBezTo>
                    <a:cubicBezTo>
                      <a:pt x="17286" y="104786"/>
                      <a:pt x="64381" y="85736"/>
                      <a:pt x="65969" y="95261"/>
                    </a:cubicBezTo>
                    <a:cubicBezTo>
                      <a:pt x="67556" y="104786"/>
                      <a:pt x="22577" y="150294"/>
                      <a:pt x="37394" y="146061"/>
                    </a:cubicBezTo>
                    <a:cubicBezTo>
                      <a:pt x="52211" y="141828"/>
                      <a:pt x="156456" y="71448"/>
                      <a:pt x="154869" y="69861"/>
                    </a:cubicBezTo>
                    <a:cubicBezTo>
                      <a:pt x="153282" y="68274"/>
                      <a:pt x="47977" y="129657"/>
                      <a:pt x="27869" y="136536"/>
                    </a:cubicBezTo>
                    <a:cubicBezTo>
                      <a:pt x="7761" y="143415"/>
                      <a:pt x="38452" y="118015"/>
                      <a:pt x="34219" y="111136"/>
                    </a:cubicBezTo>
                    <a:cubicBezTo>
                      <a:pt x="29986" y="104257"/>
                      <a:pt x="-10231" y="110078"/>
                      <a:pt x="2469" y="95261"/>
                    </a:cubicBezTo>
                    <a:cubicBezTo>
                      <a:pt x="15169" y="80444"/>
                      <a:pt x="125236" y="1069"/>
                      <a:pt x="129469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3" name="フリーフォーム 1542">
                <a:extLst>
                  <a:ext uri="{FF2B5EF4-FFF2-40B4-BE49-F238E27FC236}">
                    <a16:creationId xmlns:a16="http://schemas.microsoft.com/office/drawing/2014/main" id="{B1032A00-749D-4F2C-B5D2-4E515E4B915D}"/>
                  </a:ext>
                </a:extLst>
              </p:cNvPr>
              <p:cNvSpPr/>
              <p:nvPr/>
            </p:nvSpPr>
            <p:spPr>
              <a:xfrm>
                <a:off x="295110" y="4714836"/>
                <a:ext cx="227971" cy="455871"/>
              </a:xfrm>
              <a:custGeom>
                <a:avLst/>
                <a:gdLst>
                  <a:gd name="connsiteX0" fmla="*/ 165 w 227971"/>
                  <a:gd name="connsiteY0" fmla="*/ 39 h 455871"/>
                  <a:gd name="connsiteX1" fmla="*/ 152565 w 227971"/>
                  <a:gd name="connsiteY1" fmla="*/ 241339 h 455871"/>
                  <a:gd name="connsiteX2" fmla="*/ 209715 w 227971"/>
                  <a:gd name="connsiteY2" fmla="*/ 320714 h 455871"/>
                  <a:gd name="connsiteX3" fmla="*/ 222415 w 227971"/>
                  <a:gd name="connsiteY3" fmla="*/ 454064 h 455871"/>
                  <a:gd name="connsiteX4" fmla="*/ 225590 w 227971"/>
                  <a:gd name="connsiteY4" fmla="*/ 387389 h 455871"/>
                  <a:gd name="connsiteX5" fmla="*/ 187490 w 227971"/>
                  <a:gd name="connsiteY5" fmla="*/ 241339 h 455871"/>
                  <a:gd name="connsiteX6" fmla="*/ 184315 w 227971"/>
                  <a:gd name="connsiteY6" fmla="*/ 260389 h 455871"/>
                  <a:gd name="connsiteX7" fmla="*/ 165 w 227971"/>
                  <a:gd name="connsiteY7" fmla="*/ 39 h 4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971" h="455871">
                    <a:moveTo>
                      <a:pt x="165" y="39"/>
                    </a:moveTo>
                    <a:cubicBezTo>
                      <a:pt x="-5127" y="-3136"/>
                      <a:pt x="117640" y="187893"/>
                      <a:pt x="152565" y="241339"/>
                    </a:cubicBezTo>
                    <a:cubicBezTo>
                      <a:pt x="187490" y="294785"/>
                      <a:pt x="198073" y="285260"/>
                      <a:pt x="209715" y="320714"/>
                    </a:cubicBezTo>
                    <a:cubicBezTo>
                      <a:pt x="221357" y="356168"/>
                      <a:pt x="219769" y="442951"/>
                      <a:pt x="222415" y="454064"/>
                    </a:cubicBezTo>
                    <a:cubicBezTo>
                      <a:pt x="225061" y="465177"/>
                      <a:pt x="231411" y="422843"/>
                      <a:pt x="225590" y="387389"/>
                    </a:cubicBezTo>
                    <a:cubicBezTo>
                      <a:pt x="219769" y="351935"/>
                      <a:pt x="187490" y="241339"/>
                      <a:pt x="187490" y="241339"/>
                    </a:cubicBezTo>
                    <a:cubicBezTo>
                      <a:pt x="180611" y="220173"/>
                      <a:pt x="213948" y="295843"/>
                      <a:pt x="184315" y="260389"/>
                    </a:cubicBezTo>
                    <a:cubicBezTo>
                      <a:pt x="154682" y="224935"/>
                      <a:pt x="5457" y="3214"/>
                      <a:pt x="165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4" name="フリーフォーム 1543">
                <a:extLst>
                  <a:ext uri="{FF2B5EF4-FFF2-40B4-BE49-F238E27FC236}">
                    <a16:creationId xmlns:a16="http://schemas.microsoft.com/office/drawing/2014/main" id="{54CB6B5F-16C2-3A92-449C-1D5DE1057B11}"/>
                  </a:ext>
                </a:extLst>
              </p:cNvPr>
              <p:cNvSpPr/>
              <p:nvPr/>
            </p:nvSpPr>
            <p:spPr>
              <a:xfrm>
                <a:off x="274041" y="5027557"/>
                <a:ext cx="167301" cy="196111"/>
              </a:xfrm>
              <a:custGeom>
                <a:avLst/>
                <a:gdLst>
                  <a:gd name="connsiteX0" fmla="*/ 5359 w 167301"/>
                  <a:gd name="connsiteY0" fmla="*/ 1643 h 196111"/>
                  <a:gd name="connsiteX1" fmla="*/ 141884 w 167301"/>
                  <a:gd name="connsiteY1" fmla="*/ 176268 h 196111"/>
                  <a:gd name="connsiteX2" fmla="*/ 167284 w 167301"/>
                  <a:gd name="connsiteY2" fmla="*/ 192143 h 196111"/>
                  <a:gd name="connsiteX3" fmla="*/ 135534 w 167301"/>
                  <a:gd name="connsiteY3" fmla="*/ 179443 h 196111"/>
                  <a:gd name="connsiteX4" fmla="*/ 24409 w 167301"/>
                  <a:gd name="connsiteY4" fmla="*/ 87368 h 196111"/>
                  <a:gd name="connsiteX5" fmla="*/ 27584 w 167301"/>
                  <a:gd name="connsiteY5" fmla="*/ 87368 h 196111"/>
                  <a:gd name="connsiteX6" fmla="*/ 5359 w 167301"/>
                  <a:gd name="connsiteY6" fmla="*/ 1643 h 19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301" h="196111">
                    <a:moveTo>
                      <a:pt x="5359" y="1643"/>
                    </a:moveTo>
                    <a:cubicBezTo>
                      <a:pt x="24409" y="16460"/>
                      <a:pt x="114897" y="144518"/>
                      <a:pt x="141884" y="176268"/>
                    </a:cubicBezTo>
                    <a:cubicBezTo>
                      <a:pt x="168871" y="208018"/>
                      <a:pt x="167284" y="192143"/>
                      <a:pt x="167284" y="192143"/>
                    </a:cubicBezTo>
                    <a:cubicBezTo>
                      <a:pt x="166226" y="192672"/>
                      <a:pt x="159346" y="196905"/>
                      <a:pt x="135534" y="179443"/>
                    </a:cubicBezTo>
                    <a:cubicBezTo>
                      <a:pt x="111722" y="161981"/>
                      <a:pt x="42401" y="102714"/>
                      <a:pt x="24409" y="87368"/>
                    </a:cubicBezTo>
                    <a:cubicBezTo>
                      <a:pt x="6417" y="72022"/>
                      <a:pt x="31288" y="97951"/>
                      <a:pt x="27584" y="87368"/>
                    </a:cubicBezTo>
                    <a:cubicBezTo>
                      <a:pt x="23880" y="76785"/>
                      <a:pt x="-13691" y="-13174"/>
                      <a:pt x="5359" y="16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5" name="フリーフォーム 1544">
                <a:extLst>
                  <a:ext uri="{FF2B5EF4-FFF2-40B4-BE49-F238E27FC236}">
                    <a16:creationId xmlns:a16="http://schemas.microsoft.com/office/drawing/2014/main" id="{9FB99FFF-6022-1EC9-6890-A08C74D59CD2}"/>
                  </a:ext>
                </a:extLst>
              </p:cNvPr>
              <p:cNvSpPr/>
              <p:nvPr/>
            </p:nvSpPr>
            <p:spPr>
              <a:xfrm>
                <a:off x="252059" y="4908184"/>
                <a:ext cx="113830" cy="140340"/>
              </a:xfrm>
              <a:custGeom>
                <a:avLst/>
                <a:gdLst>
                  <a:gd name="connsiteX0" fmla="*/ 113066 w 113830"/>
                  <a:gd name="connsiteY0" fmla="*/ 366 h 140340"/>
                  <a:gd name="connsiteX1" fmla="*/ 49566 w 113830"/>
                  <a:gd name="connsiteY1" fmla="*/ 82916 h 140340"/>
                  <a:gd name="connsiteX2" fmla="*/ 20991 w 113830"/>
                  <a:gd name="connsiteY2" fmla="*/ 140066 h 140340"/>
                  <a:gd name="connsiteX3" fmla="*/ 30516 w 113830"/>
                  <a:gd name="connsiteY3" fmla="*/ 105141 h 140340"/>
                  <a:gd name="connsiteX4" fmla="*/ 1941 w 113830"/>
                  <a:gd name="connsiteY4" fmla="*/ 117841 h 140340"/>
                  <a:gd name="connsiteX5" fmla="*/ 113066 w 113830"/>
                  <a:gd name="connsiteY5" fmla="*/ 366 h 14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830" h="140340">
                    <a:moveTo>
                      <a:pt x="113066" y="366"/>
                    </a:moveTo>
                    <a:cubicBezTo>
                      <a:pt x="121003" y="-5455"/>
                      <a:pt x="64912" y="59633"/>
                      <a:pt x="49566" y="82916"/>
                    </a:cubicBezTo>
                    <a:cubicBezTo>
                      <a:pt x="34220" y="106199"/>
                      <a:pt x="24166" y="136362"/>
                      <a:pt x="20991" y="140066"/>
                    </a:cubicBezTo>
                    <a:cubicBezTo>
                      <a:pt x="17816" y="143770"/>
                      <a:pt x="33691" y="108845"/>
                      <a:pt x="30516" y="105141"/>
                    </a:cubicBezTo>
                    <a:cubicBezTo>
                      <a:pt x="27341" y="101437"/>
                      <a:pt x="-8642" y="131070"/>
                      <a:pt x="1941" y="117841"/>
                    </a:cubicBezTo>
                    <a:cubicBezTo>
                      <a:pt x="12524" y="104612"/>
                      <a:pt x="105129" y="6187"/>
                      <a:pt x="113066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6" name="フリーフォーム 1545">
                <a:extLst>
                  <a:ext uri="{FF2B5EF4-FFF2-40B4-BE49-F238E27FC236}">
                    <a16:creationId xmlns:a16="http://schemas.microsoft.com/office/drawing/2014/main" id="{0F955FCC-5399-FAEF-8DB6-FFE563A37556}"/>
                  </a:ext>
                </a:extLst>
              </p:cNvPr>
              <p:cNvSpPr/>
              <p:nvPr/>
            </p:nvSpPr>
            <p:spPr>
              <a:xfrm>
                <a:off x="332932" y="4908102"/>
                <a:ext cx="201790" cy="311933"/>
              </a:xfrm>
              <a:custGeom>
                <a:avLst/>
                <a:gdLst>
                  <a:gd name="connsiteX0" fmla="*/ 443 w 201790"/>
                  <a:gd name="connsiteY0" fmla="*/ 448 h 311933"/>
                  <a:gd name="connsiteX1" fmla="*/ 111568 w 201790"/>
                  <a:gd name="connsiteY1" fmla="*/ 114748 h 311933"/>
                  <a:gd name="connsiteX2" fmla="*/ 187768 w 201790"/>
                  <a:gd name="connsiteY2" fmla="*/ 213173 h 311933"/>
                  <a:gd name="connsiteX3" fmla="*/ 187768 w 201790"/>
                  <a:gd name="connsiteY3" fmla="*/ 241748 h 311933"/>
                  <a:gd name="connsiteX4" fmla="*/ 149668 w 201790"/>
                  <a:gd name="connsiteY4" fmla="*/ 267148 h 311933"/>
                  <a:gd name="connsiteX5" fmla="*/ 60768 w 201790"/>
                  <a:gd name="connsiteY5" fmla="*/ 311598 h 311933"/>
                  <a:gd name="connsiteX6" fmla="*/ 197293 w 201790"/>
                  <a:gd name="connsiteY6" fmla="*/ 241748 h 311933"/>
                  <a:gd name="connsiteX7" fmla="*/ 156018 w 201790"/>
                  <a:gd name="connsiteY7" fmla="*/ 159198 h 311933"/>
                  <a:gd name="connsiteX8" fmla="*/ 443 w 201790"/>
                  <a:gd name="connsiteY8" fmla="*/ 448 h 31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90" h="311933">
                    <a:moveTo>
                      <a:pt x="443" y="448"/>
                    </a:moveTo>
                    <a:cubicBezTo>
                      <a:pt x="-6965" y="-6960"/>
                      <a:pt x="80347" y="79294"/>
                      <a:pt x="111568" y="114748"/>
                    </a:cubicBezTo>
                    <a:cubicBezTo>
                      <a:pt x="142789" y="150202"/>
                      <a:pt x="175068" y="192006"/>
                      <a:pt x="187768" y="213173"/>
                    </a:cubicBezTo>
                    <a:cubicBezTo>
                      <a:pt x="200468" y="234340"/>
                      <a:pt x="194118" y="232752"/>
                      <a:pt x="187768" y="241748"/>
                    </a:cubicBezTo>
                    <a:cubicBezTo>
                      <a:pt x="181418" y="250744"/>
                      <a:pt x="170835" y="255506"/>
                      <a:pt x="149668" y="267148"/>
                    </a:cubicBezTo>
                    <a:cubicBezTo>
                      <a:pt x="128501" y="278790"/>
                      <a:pt x="52831" y="315831"/>
                      <a:pt x="60768" y="311598"/>
                    </a:cubicBezTo>
                    <a:cubicBezTo>
                      <a:pt x="68705" y="307365"/>
                      <a:pt x="181418" y="267148"/>
                      <a:pt x="197293" y="241748"/>
                    </a:cubicBezTo>
                    <a:cubicBezTo>
                      <a:pt x="213168" y="216348"/>
                      <a:pt x="184064" y="198356"/>
                      <a:pt x="156018" y="159198"/>
                    </a:cubicBezTo>
                    <a:cubicBezTo>
                      <a:pt x="127972" y="120040"/>
                      <a:pt x="7851" y="7856"/>
                      <a:pt x="443" y="4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7" name="フリーフォーム 1546">
                <a:extLst>
                  <a:ext uri="{FF2B5EF4-FFF2-40B4-BE49-F238E27FC236}">
                    <a16:creationId xmlns:a16="http://schemas.microsoft.com/office/drawing/2014/main" id="{EB4F35DF-B21B-6F7B-8190-55EAF855E651}"/>
                  </a:ext>
                </a:extLst>
              </p:cNvPr>
              <p:cNvSpPr/>
              <p:nvPr/>
            </p:nvSpPr>
            <p:spPr>
              <a:xfrm>
                <a:off x="361716" y="4940056"/>
                <a:ext cx="95550" cy="142296"/>
              </a:xfrm>
              <a:custGeom>
                <a:avLst/>
                <a:gdLst>
                  <a:gd name="connsiteX0" fmla="*/ 234 w 95550"/>
                  <a:gd name="connsiteY0" fmla="*/ 244 h 142296"/>
                  <a:gd name="connsiteX1" fmla="*/ 95484 w 95550"/>
                  <a:gd name="connsiteY1" fmla="*/ 139944 h 142296"/>
                  <a:gd name="connsiteX2" fmla="*/ 16109 w 95550"/>
                  <a:gd name="connsiteY2" fmla="*/ 89144 h 142296"/>
                  <a:gd name="connsiteX3" fmla="*/ 66909 w 95550"/>
                  <a:gd name="connsiteY3" fmla="*/ 105019 h 142296"/>
                  <a:gd name="connsiteX4" fmla="*/ 234 w 95550"/>
                  <a:gd name="connsiteY4" fmla="*/ 244 h 14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50" h="142296">
                    <a:moveTo>
                      <a:pt x="234" y="244"/>
                    </a:moveTo>
                    <a:cubicBezTo>
                      <a:pt x="4996" y="6065"/>
                      <a:pt x="92838" y="125127"/>
                      <a:pt x="95484" y="139944"/>
                    </a:cubicBezTo>
                    <a:cubicBezTo>
                      <a:pt x="98130" y="154761"/>
                      <a:pt x="20871" y="94965"/>
                      <a:pt x="16109" y="89144"/>
                    </a:cubicBezTo>
                    <a:cubicBezTo>
                      <a:pt x="11347" y="83323"/>
                      <a:pt x="69026" y="115602"/>
                      <a:pt x="66909" y="105019"/>
                    </a:cubicBezTo>
                    <a:cubicBezTo>
                      <a:pt x="64792" y="94436"/>
                      <a:pt x="-4528" y="-5577"/>
                      <a:pt x="234" y="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8" name="フリーフォーム 1547">
                <a:extLst>
                  <a:ext uri="{FF2B5EF4-FFF2-40B4-BE49-F238E27FC236}">
                    <a16:creationId xmlns:a16="http://schemas.microsoft.com/office/drawing/2014/main" id="{FA8282A4-2B0B-88C4-09DD-EF666FCA0A4E}"/>
                  </a:ext>
                </a:extLst>
              </p:cNvPr>
              <p:cNvSpPr/>
              <p:nvPr/>
            </p:nvSpPr>
            <p:spPr>
              <a:xfrm>
                <a:off x="344135" y="5024811"/>
                <a:ext cx="135639" cy="163232"/>
              </a:xfrm>
              <a:custGeom>
                <a:avLst/>
                <a:gdLst>
                  <a:gd name="connsiteX0" fmla="*/ 1940 w 135639"/>
                  <a:gd name="connsiteY0" fmla="*/ 4389 h 163232"/>
                  <a:gd name="connsiteX1" fmla="*/ 119415 w 135639"/>
                  <a:gd name="connsiteY1" fmla="*/ 115514 h 163232"/>
                  <a:gd name="connsiteX2" fmla="*/ 128940 w 135639"/>
                  <a:gd name="connsiteY2" fmla="*/ 137739 h 163232"/>
                  <a:gd name="connsiteX3" fmla="*/ 65440 w 135639"/>
                  <a:gd name="connsiteY3" fmla="*/ 163139 h 163232"/>
                  <a:gd name="connsiteX4" fmla="*/ 109890 w 135639"/>
                  <a:gd name="connsiteY4" fmla="*/ 128214 h 163232"/>
                  <a:gd name="connsiteX5" fmla="*/ 49565 w 135639"/>
                  <a:gd name="connsiteY5" fmla="*/ 29789 h 163232"/>
                  <a:gd name="connsiteX6" fmla="*/ 1940 w 135639"/>
                  <a:gd name="connsiteY6" fmla="*/ 4389 h 1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639" h="163232">
                    <a:moveTo>
                      <a:pt x="1940" y="4389"/>
                    </a:moveTo>
                    <a:cubicBezTo>
                      <a:pt x="13582" y="18676"/>
                      <a:pt x="98248" y="93289"/>
                      <a:pt x="119415" y="115514"/>
                    </a:cubicBezTo>
                    <a:cubicBezTo>
                      <a:pt x="140582" y="137739"/>
                      <a:pt x="137936" y="129802"/>
                      <a:pt x="128940" y="137739"/>
                    </a:cubicBezTo>
                    <a:cubicBezTo>
                      <a:pt x="119944" y="145677"/>
                      <a:pt x="68615" y="164726"/>
                      <a:pt x="65440" y="163139"/>
                    </a:cubicBezTo>
                    <a:cubicBezTo>
                      <a:pt x="62265" y="161552"/>
                      <a:pt x="112536" y="150439"/>
                      <a:pt x="109890" y="128214"/>
                    </a:cubicBezTo>
                    <a:cubicBezTo>
                      <a:pt x="107244" y="105989"/>
                      <a:pt x="64911" y="45664"/>
                      <a:pt x="49565" y="29789"/>
                    </a:cubicBezTo>
                    <a:cubicBezTo>
                      <a:pt x="34219" y="13914"/>
                      <a:pt x="-9702" y="-9898"/>
                      <a:pt x="1940" y="43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9" name="フリーフォーム 1548">
                <a:extLst>
                  <a:ext uri="{FF2B5EF4-FFF2-40B4-BE49-F238E27FC236}">
                    <a16:creationId xmlns:a16="http://schemas.microsoft.com/office/drawing/2014/main" id="{F3AE9323-6184-3FC4-317A-7E35028694DF}"/>
                  </a:ext>
                </a:extLst>
              </p:cNvPr>
              <p:cNvSpPr/>
              <p:nvPr/>
            </p:nvSpPr>
            <p:spPr>
              <a:xfrm>
                <a:off x="1241382" y="4800219"/>
                <a:ext cx="428812" cy="439939"/>
              </a:xfrm>
              <a:custGeom>
                <a:avLst/>
                <a:gdLst>
                  <a:gd name="connsiteX0" fmla="*/ 244518 w 428812"/>
                  <a:gd name="connsiteY0" fmla="*/ 381 h 439939"/>
                  <a:gd name="connsiteX1" fmla="*/ 387393 w 428812"/>
                  <a:gd name="connsiteY1" fmla="*/ 117856 h 439939"/>
                  <a:gd name="connsiteX2" fmla="*/ 374693 w 428812"/>
                  <a:gd name="connsiteY2" fmla="*/ 219456 h 439939"/>
                  <a:gd name="connsiteX3" fmla="*/ 428668 w 428812"/>
                  <a:gd name="connsiteY3" fmla="*/ 206756 h 439939"/>
                  <a:gd name="connsiteX4" fmla="*/ 355643 w 428812"/>
                  <a:gd name="connsiteY4" fmla="*/ 349631 h 439939"/>
                  <a:gd name="connsiteX5" fmla="*/ 342943 w 428812"/>
                  <a:gd name="connsiteY5" fmla="*/ 403606 h 439939"/>
                  <a:gd name="connsiteX6" fmla="*/ 238168 w 428812"/>
                  <a:gd name="connsiteY6" fmla="*/ 435356 h 439939"/>
                  <a:gd name="connsiteX7" fmla="*/ 133393 w 428812"/>
                  <a:gd name="connsiteY7" fmla="*/ 435356 h 439939"/>
                  <a:gd name="connsiteX8" fmla="*/ 3218 w 428812"/>
                  <a:gd name="connsiteY8" fmla="*/ 394081 h 439939"/>
                  <a:gd name="connsiteX9" fmla="*/ 276268 w 428812"/>
                  <a:gd name="connsiteY9" fmla="*/ 432181 h 439939"/>
                  <a:gd name="connsiteX10" fmla="*/ 333418 w 428812"/>
                  <a:gd name="connsiteY10" fmla="*/ 413131 h 439939"/>
                  <a:gd name="connsiteX11" fmla="*/ 374693 w 428812"/>
                  <a:gd name="connsiteY11" fmla="*/ 270256 h 439939"/>
                  <a:gd name="connsiteX12" fmla="*/ 361993 w 428812"/>
                  <a:gd name="connsiteY12" fmla="*/ 232156 h 439939"/>
                  <a:gd name="connsiteX13" fmla="*/ 361993 w 428812"/>
                  <a:gd name="connsiteY13" fmla="*/ 159131 h 439939"/>
                  <a:gd name="connsiteX14" fmla="*/ 244518 w 428812"/>
                  <a:gd name="connsiteY14" fmla="*/ 381 h 43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8812" h="439939">
                    <a:moveTo>
                      <a:pt x="244518" y="381"/>
                    </a:moveTo>
                    <a:cubicBezTo>
                      <a:pt x="248751" y="-6498"/>
                      <a:pt x="365697" y="81344"/>
                      <a:pt x="387393" y="117856"/>
                    </a:cubicBezTo>
                    <a:cubicBezTo>
                      <a:pt x="409089" y="154368"/>
                      <a:pt x="367814" y="204639"/>
                      <a:pt x="374693" y="219456"/>
                    </a:cubicBezTo>
                    <a:cubicBezTo>
                      <a:pt x="381572" y="234273"/>
                      <a:pt x="431843" y="185060"/>
                      <a:pt x="428668" y="206756"/>
                    </a:cubicBezTo>
                    <a:cubicBezTo>
                      <a:pt x="425493" y="228452"/>
                      <a:pt x="369931" y="316823"/>
                      <a:pt x="355643" y="349631"/>
                    </a:cubicBezTo>
                    <a:cubicBezTo>
                      <a:pt x="341356" y="382439"/>
                      <a:pt x="362522" y="389319"/>
                      <a:pt x="342943" y="403606"/>
                    </a:cubicBezTo>
                    <a:cubicBezTo>
                      <a:pt x="323364" y="417893"/>
                      <a:pt x="273093" y="430064"/>
                      <a:pt x="238168" y="435356"/>
                    </a:cubicBezTo>
                    <a:cubicBezTo>
                      <a:pt x="203243" y="440648"/>
                      <a:pt x="172551" y="442235"/>
                      <a:pt x="133393" y="435356"/>
                    </a:cubicBezTo>
                    <a:cubicBezTo>
                      <a:pt x="94235" y="428477"/>
                      <a:pt x="-20594" y="394610"/>
                      <a:pt x="3218" y="394081"/>
                    </a:cubicBezTo>
                    <a:cubicBezTo>
                      <a:pt x="27030" y="393552"/>
                      <a:pt x="221235" y="429006"/>
                      <a:pt x="276268" y="432181"/>
                    </a:cubicBezTo>
                    <a:cubicBezTo>
                      <a:pt x="331301" y="435356"/>
                      <a:pt x="317014" y="440118"/>
                      <a:pt x="333418" y="413131"/>
                    </a:cubicBezTo>
                    <a:cubicBezTo>
                      <a:pt x="349822" y="386144"/>
                      <a:pt x="369931" y="300419"/>
                      <a:pt x="374693" y="270256"/>
                    </a:cubicBezTo>
                    <a:cubicBezTo>
                      <a:pt x="379456" y="240094"/>
                      <a:pt x="364110" y="250677"/>
                      <a:pt x="361993" y="232156"/>
                    </a:cubicBezTo>
                    <a:cubicBezTo>
                      <a:pt x="359876" y="213635"/>
                      <a:pt x="375222" y="197231"/>
                      <a:pt x="361993" y="159131"/>
                    </a:cubicBezTo>
                    <a:cubicBezTo>
                      <a:pt x="348764" y="121031"/>
                      <a:pt x="240285" y="7260"/>
                      <a:pt x="244518" y="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0" name="フリーフォーム 1549">
                <a:extLst>
                  <a:ext uri="{FF2B5EF4-FFF2-40B4-BE49-F238E27FC236}">
                    <a16:creationId xmlns:a16="http://schemas.microsoft.com/office/drawing/2014/main" id="{142DF3F6-9217-2548-8067-CC883BCC6F05}"/>
                  </a:ext>
                </a:extLst>
              </p:cNvPr>
              <p:cNvSpPr/>
              <p:nvPr/>
            </p:nvSpPr>
            <p:spPr>
              <a:xfrm>
                <a:off x="1367534" y="4814498"/>
                <a:ext cx="175009" cy="418894"/>
              </a:xfrm>
              <a:custGeom>
                <a:avLst/>
                <a:gdLst>
                  <a:gd name="connsiteX0" fmla="*/ 137416 w 175009"/>
                  <a:gd name="connsiteY0" fmla="*/ 1977 h 418894"/>
                  <a:gd name="connsiteX1" fmla="*/ 146941 w 175009"/>
                  <a:gd name="connsiteY1" fmla="*/ 113102 h 418894"/>
                  <a:gd name="connsiteX2" fmla="*/ 169166 w 175009"/>
                  <a:gd name="connsiteY2" fmla="*/ 227402 h 418894"/>
                  <a:gd name="connsiteX3" fmla="*/ 134241 w 175009"/>
                  <a:gd name="connsiteY3" fmla="*/ 294077 h 418894"/>
                  <a:gd name="connsiteX4" fmla="*/ 891 w 175009"/>
                  <a:gd name="connsiteY4" fmla="*/ 417902 h 418894"/>
                  <a:gd name="connsiteX5" fmla="*/ 80266 w 175009"/>
                  <a:gd name="connsiteY5" fmla="*/ 348052 h 418894"/>
                  <a:gd name="connsiteX6" fmla="*/ 162816 w 175009"/>
                  <a:gd name="connsiteY6" fmla="*/ 271852 h 418894"/>
                  <a:gd name="connsiteX7" fmla="*/ 172341 w 175009"/>
                  <a:gd name="connsiteY7" fmla="*/ 211527 h 418894"/>
                  <a:gd name="connsiteX8" fmla="*/ 137416 w 175009"/>
                  <a:gd name="connsiteY8" fmla="*/ 1977 h 4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009" h="418894">
                    <a:moveTo>
                      <a:pt x="137416" y="1977"/>
                    </a:moveTo>
                    <a:cubicBezTo>
                      <a:pt x="133183" y="-14427"/>
                      <a:pt x="141649" y="75531"/>
                      <a:pt x="146941" y="113102"/>
                    </a:cubicBezTo>
                    <a:cubicBezTo>
                      <a:pt x="152233" y="150673"/>
                      <a:pt x="171283" y="197240"/>
                      <a:pt x="169166" y="227402"/>
                    </a:cubicBezTo>
                    <a:cubicBezTo>
                      <a:pt x="167049" y="257564"/>
                      <a:pt x="162287" y="262327"/>
                      <a:pt x="134241" y="294077"/>
                    </a:cubicBezTo>
                    <a:cubicBezTo>
                      <a:pt x="106195" y="325827"/>
                      <a:pt x="9887" y="408906"/>
                      <a:pt x="891" y="417902"/>
                    </a:cubicBezTo>
                    <a:cubicBezTo>
                      <a:pt x="-8105" y="426898"/>
                      <a:pt x="53279" y="372394"/>
                      <a:pt x="80266" y="348052"/>
                    </a:cubicBezTo>
                    <a:cubicBezTo>
                      <a:pt x="107253" y="323710"/>
                      <a:pt x="147470" y="294606"/>
                      <a:pt x="162816" y="271852"/>
                    </a:cubicBezTo>
                    <a:cubicBezTo>
                      <a:pt x="178162" y="249098"/>
                      <a:pt x="176045" y="251214"/>
                      <a:pt x="172341" y="211527"/>
                    </a:cubicBezTo>
                    <a:cubicBezTo>
                      <a:pt x="168637" y="171840"/>
                      <a:pt x="141649" y="18381"/>
                      <a:pt x="137416" y="19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1" name="フリーフォーム 1550">
                <a:extLst>
                  <a:ext uri="{FF2B5EF4-FFF2-40B4-BE49-F238E27FC236}">
                    <a16:creationId xmlns:a16="http://schemas.microsoft.com/office/drawing/2014/main" id="{B1478219-6798-33AE-F5E6-84E6BD0F6619}"/>
                  </a:ext>
                </a:extLst>
              </p:cNvPr>
              <p:cNvSpPr/>
              <p:nvPr/>
            </p:nvSpPr>
            <p:spPr>
              <a:xfrm>
                <a:off x="1349300" y="4822782"/>
                <a:ext cx="174905" cy="409674"/>
              </a:xfrm>
              <a:custGeom>
                <a:avLst/>
                <a:gdLst>
                  <a:gd name="connsiteX0" fmla="*/ 133425 w 174905"/>
                  <a:gd name="connsiteY0" fmla="*/ 43 h 409674"/>
                  <a:gd name="connsiteX1" fmla="*/ 130250 w 174905"/>
                  <a:gd name="connsiteY1" fmla="*/ 200068 h 409674"/>
                  <a:gd name="connsiteX2" fmla="*/ 139775 w 174905"/>
                  <a:gd name="connsiteY2" fmla="*/ 168318 h 409674"/>
                  <a:gd name="connsiteX3" fmla="*/ 149300 w 174905"/>
                  <a:gd name="connsiteY3" fmla="*/ 247693 h 409674"/>
                  <a:gd name="connsiteX4" fmla="*/ 108025 w 174905"/>
                  <a:gd name="connsiteY4" fmla="*/ 327068 h 409674"/>
                  <a:gd name="connsiteX5" fmla="*/ 75 w 174905"/>
                  <a:gd name="connsiteY5" fmla="*/ 409618 h 409674"/>
                  <a:gd name="connsiteX6" fmla="*/ 92150 w 174905"/>
                  <a:gd name="connsiteY6" fmla="*/ 314368 h 409674"/>
                  <a:gd name="connsiteX7" fmla="*/ 162000 w 174905"/>
                  <a:gd name="connsiteY7" fmla="*/ 228643 h 409674"/>
                  <a:gd name="connsiteX8" fmla="*/ 174700 w 174905"/>
                  <a:gd name="connsiteY8" fmla="*/ 142918 h 409674"/>
                  <a:gd name="connsiteX9" fmla="*/ 168350 w 174905"/>
                  <a:gd name="connsiteY9" fmla="*/ 200068 h 409674"/>
                  <a:gd name="connsiteX10" fmla="*/ 149300 w 174905"/>
                  <a:gd name="connsiteY10" fmla="*/ 107993 h 409674"/>
                  <a:gd name="connsiteX11" fmla="*/ 146125 w 174905"/>
                  <a:gd name="connsiteY11" fmla="*/ 181018 h 409674"/>
                  <a:gd name="connsiteX12" fmla="*/ 133425 w 174905"/>
                  <a:gd name="connsiteY12" fmla="*/ 43 h 40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905" h="409674">
                    <a:moveTo>
                      <a:pt x="133425" y="43"/>
                    </a:moveTo>
                    <a:cubicBezTo>
                      <a:pt x="130779" y="3218"/>
                      <a:pt x="129192" y="172022"/>
                      <a:pt x="130250" y="200068"/>
                    </a:cubicBezTo>
                    <a:cubicBezTo>
                      <a:pt x="131308" y="228114"/>
                      <a:pt x="136600" y="160380"/>
                      <a:pt x="139775" y="168318"/>
                    </a:cubicBezTo>
                    <a:cubicBezTo>
                      <a:pt x="142950" y="176256"/>
                      <a:pt x="154592" y="221235"/>
                      <a:pt x="149300" y="247693"/>
                    </a:cubicBezTo>
                    <a:cubicBezTo>
                      <a:pt x="144008" y="274151"/>
                      <a:pt x="132896" y="300081"/>
                      <a:pt x="108025" y="327068"/>
                    </a:cubicBezTo>
                    <a:cubicBezTo>
                      <a:pt x="83154" y="354055"/>
                      <a:pt x="2721" y="411735"/>
                      <a:pt x="75" y="409618"/>
                    </a:cubicBezTo>
                    <a:cubicBezTo>
                      <a:pt x="-2571" y="407501"/>
                      <a:pt x="65162" y="344531"/>
                      <a:pt x="92150" y="314368"/>
                    </a:cubicBezTo>
                    <a:cubicBezTo>
                      <a:pt x="119137" y="284206"/>
                      <a:pt x="148242" y="257218"/>
                      <a:pt x="162000" y="228643"/>
                    </a:cubicBezTo>
                    <a:cubicBezTo>
                      <a:pt x="175758" y="200068"/>
                      <a:pt x="173642" y="147680"/>
                      <a:pt x="174700" y="142918"/>
                    </a:cubicBezTo>
                    <a:cubicBezTo>
                      <a:pt x="175758" y="138156"/>
                      <a:pt x="172583" y="205889"/>
                      <a:pt x="168350" y="200068"/>
                    </a:cubicBezTo>
                    <a:cubicBezTo>
                      <a:pt x="164117" y="194247"/>
                      <a:pt x="153004" y="111168"/>
                      <a:pt x="149300" y="107993"/>
                    </a:cubicBezTo>
                    <a:cubicBezTo>
                      <a:pt x="145596" y="104818"/>
                      <a:pt x="145067" y="194776"/>
                      <a:pt x="146125" y="181018"/>
                    </a:cubicBezTo>
                    <a:cubicBezTo>
                      <a:pt x="147183" y="167260"/>
                      <a:pt x="136071" y="-3132"/>
                      <a:pt x="133425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2" name="フリーフォーム 1551">
                <a:extLst>
                  <a:ext uri="{FF2B5EF4-FFF2-40B4-BE49-F238E27FC236}">
                    <a16:creationId xmlns:a16="http://schemas.microsoft.com/office/drawing/2014/main" id="{F893E4F7-6503-CE54-517C-16B2D7B5BF05}"/>
                  </a:ext>
                </a:extLst>
              </p:cNvPr>
              <p:cNvSpPr/>
              <p:nvPr/>
            </p:nvSpPr>
            <p:spPr>
              <a:xfrm>
                <a:off x="1282393" y="4776293"/>
                <a:ext cx="250193" cy="192217"/>
              </a:xfrm>
              <a:custGeom>
                <a:avLst/>
                <a:gdLst>
                  <a:gd name="connsiteX0" fmla="*/ 307 w 250193"/>
                  <a:gd name="connsiteY0" fmla="*/ 49707 h 192217"/>
                  <a:gd name="connsiteX1" fmla="*/ 114607 w 250193"/>
                  <a:gd name="connsiteY1" fmla="*/ 49707 h 192217"/>
                  <a:gd name="connsiteX2" fmla="*/ 162232 w 250193"/>
                  <a:gd name="connsiteY2" fmla="*/ 81457 h 192217"/>
                  <a:gd name="connsiteX3" fmla="*/ 165407 w 250193"/>
                  <a:gd name="connsiteY3" fmla="*/ 37007 h 192217"/>
                  <a:gd name="connsiteX4" fmla="*/ 244782 w 250193"/>
                  <a:gd name="connsiteY4" fmla="*/ 189407 h 192217"/>
                  <a:gd name="connsiteX5" fmla="*/ 235257 w 250193"/>
                  <a:gd name="connsiteY5" fmla="*/ 125907 h 192217"/>
                  <a:gd name="connsiteX6" fmla="*/ 171757 w 250193"/>
                  <a:gd name="connsiteY6" fmla="*/ 2082 h 192217"/>
                  <a:gd name="connsiteX7" fmla="*/ 181282 w 250193"/>
                  <a:gd name="connsiteY7" fmla="*/ 46532 h 192217"/>
                  <a:gd name="connsiteX8" fmla="*/ 152707 w 250193"/>
                  <a:gd name="connsiteY8" fmla="*/ 24307 h 192217"/>
                  <a:gd name="connsiteX9" fmla="*/ 307 w 250193"/>
                  <a:gd name="connsiteY9" fmla="*/ 49707 h 19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93" h="192217">
                    <a:moveTo>
                      <a:pt x="307" y="49707"/>
                    </a:moveTo>
                    <a:cubicBezTo>
                      <a:pt x="-6043" y="53940"/>
                      <a:pt x="87620" y="44415"/>
                      <a:pt x="114607" y="49707"/>
                    </a:cubicBezTo>
                    <a:cubicBezTo>
                      <a:pt x="141595" y="54999"/>
                      <a:pt x="153765" y="83574"/>
                      <a:pt x="162232" y="81457"/>
                    </a:cubicBezTo>
                    <a:cubicBezTo>
                      <a:pt x="170699" y="79340"/>
                      <a:pt x="151649" y="19015"/>
                      <a:pt x="165407" y="37007"/>
                    </a:cubicBezTo>
                    <a:cubicBezTo>
                      <a:pt x="179165" y="54999"/>
                      <a:pt x="233140" y="174591"/>
                      <a:pt x="244782" y="189407"/>
                    </a:cubicBezTo>
                    <a:cubicBezTo>
                      <a:pt x="256424" y="204223"/>
                      <a:pt x="247428" y="157128"/>
                      <a:pt x="235257" y="125907"/>
                    </a:cubicBezTo>
                    <a:cubicBezTo>
                      <a:pt x="223086" y="94686"/>
                      <a:pt x="180753" y="15311"/>
                      <a:pt x="171757" y="2082"/>
                    </a:cubicBezTo>
                    <a:cubicBezTo>
                      <a:pt x="162761" y="-11147"/>
                      <a:pt x="184457" y="42828"/>
                      <a:pt x="181282" y="46532"/>
                    </a:cubicBezTo>
                    <a:cubicBezTo>
                      <a:pt x="178107" y="50236"/>
                      <a:pt x="175461" y="20603"/>
                      <a:pt x="152707" y="24307"/>
                    </a:cubicBezTo>
                    <a:cubicBezTo>
                      <a:pt x="129953" y="28011"/>
                      <a:pt x="6657" y="45474"/>
                      <a:pt x="307" y="497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3" name="フリーフォーム 1552">
                <a:extLst>
                  <a:ext uri="{FF2B5EF4-FFF2-40B4-BE49-F238E27FC236}">
                    <a16:creationId xmlns:a16="http://schemas.microsoft.com/office/drawing/2014/main" id="{D64FBAAC-0345-7D7B-E040-8026F5E734EA}"/>
                  </a:ext>
                </a:extLst>
              </p:cNvPr>
              <p:cNvSpPr/>
              <p:nvPr/>
            </p:nvSpPr>
            <p:spPr>
              <a:xfrm>
                <a:off x="1403300" y="4774619"/>
                <a:ext cx="92274" cy="182087"/>
              </a:xfrm>
              <a:custGeom>
                <a:avLst/>
                <a:gdLst>
                  <a:gd name="connsiteX0" fmla="*/ 50 w 92274"/>
                  <a:gd name="connsiteY0" fmla="*/ 581 h 182087"/>
                  <a:gd name="connsiteX1" fmla="*/ 76250 w 92274"/>
                  <a:gd name="connsiteY1" fmla="*/ 86306 h 182087"/>
                  <a:gd name="connsiteX2" fmla="*/ 82600 w 92274"/>
                  <a:gd name="connsiteY2" fmla="*/ 108531 h 182087"/>
                  <a:gd name="connsiteX3" fmla="*/ 50 w 92274"/>
                  <a:gd name="connsiteY3" fmla="*/ 181556 h 182087"/>
                  <a:gd name="connsiteX4" fmla="*/ 76250 w 92274"/>
                  <a:gd name="connsiteY4" fmla="*/ 143456 h 182087"/>
                  <a:gd name="connsiteX5" fmla="*/ 88950 w 92274"/>
                  <a:gd name="connsiteY5" fmla="*/ 133931 h 182087"/>
                  <a:gd name="connsiteX6" fmla="*/ 50 w 92274"/>
                  <a:gd name="connsiteY6" fmla="*/ 581 h 18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4" h="182087">
                    <a:moveTo>
                      <a:pt x="50" y="581"/>
                    </a:moveTo>
                    <a:cubicBezTo>
                      <a:pt x="-2067" y="-7356"/>
                      <a:pt x="62492" y="68314"/>
                      <a:pt x="76250" y="86306"/>
                    </a:cubicBezTo>
                    <a:cubicBezTo>
                      <a:pt x="90008" y="104298"/>
                      <a:pt x="95300" y="92656"/>
                      <a:pt x="82600" y="108531"/>
                    </a:cubicBezTo>
                    <a:cubicBezTo>
                      <a:pt x="69900" y="124406"/>
                      <a:pt x="1108" y="175735"/>
                      <a:pt x="50" y="181556"/>
                    </a:cubicBezTo>
                    <a:cubicBezTo>
                      <a:pt x="-1008" y="187377"/>
                      <a:pt x="76250" y="143456"/>
                      <a:pt x="76250" y="143456"/>
                    </a:cubicBezTo>
                    <a:cubicBezTo>
                      <a:pt x="91067" y="135519"/>
                      <a:pt x="96358" y="151393"/>
                      <a:pt x="88950" y="133931"/>
                    </a:cubicBezTo>
                    <a:cubicBezTo>
                      <a:pt x="81542" y="116469"/>
                      <a:pt x="2167" y="8518"/>
                      <a:pt x="50" y="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4" name="フリーフォーム 1553">
                <a:extLst>
                  <a:ext uri="{FF2B5EF4-FFF2-40B4-BE49-F238E27FC236}">
                    <a16:creationId xmlns:a16="http://schemas.microsoft.com/office/drawing/2014/main" id="{D674D411-189C-69CD-8487-99F1C66E0CE4}"/>
                  </a:ext>
                </a:extLst>
              </p:cNvPr>
              <p:cNvSpPr/>
              <p:nvPr/>
            </p:nvSpPr>
            <p:spPr>
              <a:xfrm>
                <a:off x="1219152" y="4876686"/>
                <a:ext cx="289148" cy="301543"/>
              </a:xfrm>
              <a:custGeom>
                <a:avLst/>
                <a:gdLst>
                  <a:gd name="connsiteX0" fmla="*/ 260398 w 289148"/>
                  <a:gd name="connsiteY0" fmla="*/ 114 h 301543"/>
                  <a:gd name="connsiteX1" fmla="*/ 269923 w 289148"/>
                  <a:gd name="connsiteY1" fmla="*/ 158864 h 301543"/>
                  <a:gd name="connsiteX2" fmla="*/ 250873 w 289148"/>
                  <a:gd name="connsiteY2" fmla="*/ 225539 h 301543"/>
                  <a:gd name="connsiteX3" fmla="*/ 215948 w 289148"/>
                  <a:gd name="connsiteY3" fmla="*/ 269989 h 301543"/>
                  <a:gd name="connsiteX4" fmla="*/ 155623 w 289148"/>
                  <a:gd name="connsiteY4" fmla="*/ 273164 h 301543"/>
                  <a:gd name="connsiteX5" fmla="*/ 48 w 289148"/>
                  <a:gd name="connsiteY5" fmla="*/ 298564 h 301543"/>
                  <a:gd name="connsiteX6" fmla="*/ 139748 w 289148"/>
                  <a:gd name="connsiteY6" fmla="*/ 298564 h 301543"/>
                  <a:gd name="connsiteX7" fmla="*/ 219123 w 289148"/>
                  <a:gd name="connsiteY7" fmla="*/ 276339 h 301543"/>
                  <a:gd name="connsiteX8" fmla="*/ 247698 w 289148"/>
                  <a:gd name="connsiteY8" fmla="*/ 228714 h 301543"/>
                  <a:gd name="connsiteX9" fmla="*/ 266748 w 289148"/>
                  <a:gd name="connsiteY9" fmla="*/ 152514 h 301543"/>
                  <a:gd name="connsiteX10" fmla="*/ 288973 w 289148"/>
                  <a:gd name="connsiteY10" fmla="*/ 133464 h 301543"/>
                  <a:gd name="connsiteX11" fmla="*/ 260398 w 289148"/>
                  <a:gd name="connsiteY11" fmla="*/ 114 h 30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9148" h="301543">
                    <a:moveTo>
                      <a:pt x="260398" y="114"/>
                    </a:moveTo>
                    <a:cubicBezTo>
                      <a:pt x="257223" y="4347"/>
                      <a:pt x="271510" y="121293"/>
                      <a:pt x="269923" y="158864"/>
                    </a:cubicBezTo>
                    <a:cubicBezTo>
                      <a:pt x="268336" y="196435"/>
                      <a:pt x="259869" y="207018"/>
                      <a:pt x="250873" y="225539"/>
                    </a:cubicBezTo>
                    <a:cubicBezTo>
                      <a:pt x="241877" y="244060"/>
                      <a:pt x="231823" y="262052"/>
                      <a:pt x="215948" y="269989"/>
                    </a:cubicBezTo>
                    <a:cubicBezTo>
                      <a:pt x="200073" y="277926"/>
                      <a:pt x="191606" y="268402"/>
                      <a:pt x="155623" y="273164"/>
                    </a:cubicBezTo>
                    <a:cubicBezTo>
                      <a:pt x="119640" y="277926"/>
                      <a:pt x="2694" y="294331"/>
                      <a:pt x="48" y="298564"/>
                    </a:cubicBezTo>
                    <a:cubicBezTo>
                      <a:pt x="-2598" y="302797"/>
                      <a:pt x="103236" y="302268"/>
                      <a:pt x="139748" y="298564"/>
                    </a:cubicBezTo>
                    <a:cubicBezTo>
                      <a:pt x="176260" y="294860"/>
                      <a:pt x="201131" y="287981"/>
                      <a:pt x="219123" y="276339"/>
                    </a:cubicBezTo>
                    <a:cubicBezTo>
                      <a:pt x="237115" y="264697"/>
                      <a:pt x="239760" y="249352"/>
                      <a:pt x="247698" y="228714"/>
                    </a:cubicBezTo>
                    <a:cubicBezTo>
                      <a:pt x="255635" y="208077"/>
                      <a:pt x="259869" y="168389"/>
                      <a:pt x="266748" y="152514"/>
                    </a:cubicBezTo>
                    <a:cubicBezTo>
                      <a:pt x="273627" y="136639"/>
                      <a:pt x="286327" y="156218"/>
                      <a:pt x="288973" y="133464"/>
                    </a:cubicBezTo>
                    <a:cubicBezTo>
                      <a:pt x="291619" y="110710"/>
                      <a:pt x="263573" y="-4119"/>
                      <a:pt x="260398" y="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5" name="フリーフォーム 1554">
                <a:extLst>
                  <a:ext uri="{FF2B5EF4-FFF2-40B4-BE49-F238E27FC236}">
                    <a16:creationId xmlns:a16="http://schemas.microsoft.com/office/drawing/2014/main" id="{B307BFC6-AEC4-1C47-147E-798543D0FFAF}"/>
                  </a:ext>
                </a:extLst>
              </p:cNvPr>
              <p:cNvSpPr/>
              <p:nvPr/>
            </p:nvSpPr>
            <p:spPr>
              <a:xfrm>
                <a:off x="1298286" y="4898855"/>
                <a:ext cx="178326" cy="267588"/>
              </a:xfrm>
              <a:custGeom>
                <a:avLst/>
                <a:gdLst>
                  <a:gd name="connsiteX0" fmla="*/ 178089 w 178326"/>
                  <a:gd name="connsiteY0" fmla="*/ 170 h 267588"/>
                  <a:gd name="connsiteX1" fmla="*/ 149514 w 178326"/>
                  <a:gd name="connsiteY1" fmla="*/ 117645 h 267588"/>
                  <a:gd name="connsiteX2" fmla="*/ 111414 w 178326"/>
                  <a:gd name="connsiteY2" fmla="*/ 155745 h 267588"/>
                  <a:gd name="connsiteX3" fmla="*/ 120939 w 178326"/>
                  <a:gd name="connsiteY3" fmla="*/ 136695 h 267588"/>
                  <a:gd name="connsiteX4" fmla="*/ 289 w 178326"/>
                  <a:gd name="connsiteY4" fmla="*/ 266870 h 267588"/>
                  <a:gd name="connsiteX5" fmla="*/ 89189 w 178326"/>
                  <a:gd name="connsiteY5" fmla="*/ 187495 h 267588"/>
                  <a:gd name="connsiteX6" fmla="*/ 152689 w 178326"/>
                  <a:gd name="connsiteY6" fmla="*/ 152570 h 267588"/>
                  <a:gd name="connsiteX7" fmla="*/ 120939 w 178326"/>
                  <a:gd name="connsiteY7" fmla="*/ 158920 h 267588"/>
                  <a:gd name="connsiteX8" fmla="*/ 133639 w 178326"/>
                  <a:gd name="connsiteY8" fmla="*/ 92245 h 267588"/>
                  <a:gd name="connsiteX9" fmla="*/ 178089 w 178326"/>
                  <a:gd name="connsiteY9" fmla="*/ 170 h 26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326" h="267588">
                    <a:moveTo>
                      <a:pt x="178089" y="170"/>
                    </a:moveTo>
                    <a:cubicBezTo>
                      <a:pt x="180735" y="4403"/>
                      <a:pt x="160626" y="91716"/>
                      <a:pt x="149514" y="117645"/>
                    </a:cubicBezTo>
                    <a:cubicBezTo>
                      <a:pt x="138401" y="143574"/>
                      <a:pt x="111414" y="155745"/>
                      <a:pt x="111414" y="155745"/>
                    </a:cubicBezTo>
                    <a:cubicBezTo>
                      <a:pt x="106652" y="158920"/>
                      <a:pt x="139460" y="118174"/>
                      <a:pt x="120939" y="136695"/>
                    </a:cubicBezTo>
                    <a:cubicBezTo>
                      <a:pt x="102418" y="155216"/>
                      <a:pt x="5581" y="258403"/>
                      <a:pt x="289" y="266870"/>
                    </a:cubicBezTo>
                    <a:cubicBezTo>
                      <a:pt x="-5003" y="275337"/>
                      <a:pt x="63789" y="206545"/>
                      <a:pt x="89189" y="187495"/>
                    </a:cubicBezTo>
                    <a:cubicBezTo>
                      <a:pt x="114589" y="168445"/>
                      <a:pt x="147397" y="157333"/>
                      <a:pt x="152689" y="152570"/>
                    </a:cubicBezTo>
                    <a:cubicBezTo>
                      <a:pt x="157981" y="147808"/>
                      <a:pt x="124114" y="168974"/>
                      <a:pt x="120939" y="158920"/>
                    </a:cubicBezTo>
                    <a:cubicBezTo>
                      <a:pt x="117764" y="148866"/>
                      <a:pt x="124114" y="112882"/>
                      <a:pt x="133639" y="92245"/>
                    </a:cubicBezTo>
                    <a:cubicBezTo>
                      <a:pt x="143164" y="71608"/>
                      <a:pt x="175443" y="-4063"/>
                      <a:pt x="178089" y="1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6" name="フリーフォーム 1555">
                <a:extLst>
                  <a:ext uri="{FF2B5EF4-FFF2-40B4-BE49-F238E27FC236}">
                    <a16:creationId xmlns:a16="http://schemas.microsoft.com/office/drawing/2014/main" id="{5AB07B98-2DE8-230E-C254-B18F1B5D4BB1}"/>
                  </a:ext>
                </a:extLst>
              </p:cNvPr>
              <p:cNvSpPr/>
              <p:nvPr/>
            </p:nvSpPr>
            <p:spPr>
              <a:xfrm>
                <a:off x="1459259" y="4871486"/>
                <a:ext cx="122028" cy="259413"/>
              </a:xfrm>
              <a:custGeom>
                <a:avLst/>
                <a:gdLst>
                  <a:gd name="connsiteX0" fmla="*/ 1241 w 122028"/>
                  <a:gd name="connsiteY0" fmla="*/ 2139 h 259413"/>
                  <a:gd name="connsiteX1" fmla="*/ 96491 w 122028"/>
                  <a:gd name="connsiteY1" fmla="*/ 103739 h 259413"/>
                  <a:gd name="connsiteX2" fmla="*/ 77441 w 122028"/>
                  <a:gd name="connsiteY2" fmla="*/ 189464 h 259413"/>
                  <a:gd name="connsiteX3" fmla="*/ 102841 w 122028"/>
                  <a:gd name="connsiteY3" fmla="*/ 148189 h 259413"/>
                  <a:gd name="connsiteX4" fmla="*/ 74266 w 122028"/>
                  <a:gd name="connsiteY4" fmla="*/ 259314 h 259413"/>
                  <a:gd name="connsiteX5" fmla="*/ 106016 w 122028"/>
                  <a:gd name="connsiteY5" fmla="*/ 167239 h 259413"/>
                  <a:gd name="connsiteX6" fmla="*/ 118716 w 122028"/>
                  <a:gd name="connsiteY6" fmla="*/ 129139 h 259413"/>
                  <a:gd name="connsiteX7" fmla="*/ 45691 w 122028"/>
                  <a:gd name="connsiteY7" fmla="*/ 40239 h 259413"/>
                  <a:gd name="connsiteX8" fmla="*/ 1241 w 122028"/>
                  <a:gd name="connsiteY8" fmla="*/ 2139 h 2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28" h="259413">
                    <a:moveTo>
                      <a:pt x="1241" y="2139"/>
                    </a:moveTo>
                    <a:cubicBezTo>
                      <a:pt x="9708" y="12722"/>
                      <a:pt x="83791" y="72518"/>
                      <a:pt x="96491" y="103739"/>
                    </a:cubicBezTo>
                    <a:cubicBezTo>
                      <a:pt x="109191" y="134960"/>
                      <a:pt x="76383" y="182056"/>
                      <a:pt x="77441" y="189464"/>
                    </a:cubicBezTo>
                    <a:cubicBezTo>
                      <a:pt x="78499" y="196872"/>
                      <a:pt x="103370" y="136547"/>
                      <a:pt x="102841" y="148189"/>
                    </a:cubicBezTo>
                    <a:cubicBezTo>
                      <a:pt x="102312" y="159831"/>
                      <a:pt x="73737" y="256139"/>
                      <a:pt x="74266" y="259314"/>
                    </a:cubicBezTo>
                    <a:cubicBezTo>
                      <a:pt x="74795" y="262489"/>
                      <a:pt x="98608" y="188935"/>
                      <a:pt x="106016" y="167239"/>
                    </a:cubicBezTo>
                    <a:cubicBezTo>
                      <a:pt x="113424" y="145543"/>
                      <a:pt x="128770" y="150306"/>
                      <a:pt x="118716" y="129139"/>
                    </a:cubicBezTo>
                    <a:cubicBezTo>
                      <a:pt x="108662" y="107972"/>
                      <a:pt x="61566" y="57701"/>
                      <a:pt x="45691" y="40239"/>
                    </a:cubicBezTo>
                    <a:cubicBezTo>
                      <a:pt x="29816" y="22777"/>
                      <a:pt x="-7226" y="-8444"/>
                      <a:pt x="1241" y="21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7" name="フリーフォーム 1556">
                <a:extLst>
                  <a:ext uri="{FF2B5EF4-FFF2-40B4-BE49-F238E27FC236}">
                    <a16:creationId xmlns:a16="http://schemas.microsoft.com/office/drawing/2014/main" id="{9026C968-04FF-28EE-DCEA-B5DA0357784B}"/>
                  </a:ext>
                </a:extLst>
              </p:cNvPr>
              <p:cNvSpPr/>
              <p:nvPr/>
            </p:nvSpPr>
            <p:spPr>
              <a:xfrm>
                <a:off x="1142969" y="4777710"/>
                <a:ext cx="215947" cy="416430"/>
              </a:xfrm>
              <a:custGeom>
                <a:avLst/>
                <a:gdLst>
                  <a:gd name="connsiteX0" fmla="*/ 165131 w 215947"/>
                  <a:gd name="connsiteY0" fmla="*/ 665 h 416430"/>
                  <a:gd name="connsiteX1" fmla="*/ 206406 w 215947"/>
                  <a:gd name="connsiteY1" fmla="*/ 105440 h 416430"/>
                  <a:gd name="connsiteX2" fmla="*/ 203231 w 215947"/>
                  <a:gd name="connsiteY2" fmla="*/ 175290 h 416430"/>
                  <a:gd name="connsiteX3" fmla="*/ 76231 w 215947"/>
                  <a:gd name="connsiteY3" fmla="*/ 276890 h 416430"/>
                  <a:gd name="connsiteX4" fmla="*/ 130206 w 215947"/>
                  <a:gd name="connsiteY4" fmla="*/ 413415 h 416430"/>
                  <a:gd name="connsiteX5" fmla="*/ 95281 w 215947"/>
                  <a:gd name="connsiteY5" fmla="*/ 359440 h 416430"/>
                  <a:gd name="connsiteX6" fmla="*/ 31 w 215947"/>
                  <a:gd name="connsiteY6" fmla="*/ 222915 h 416430"/>
                  <a:gd name="connsiteX7" fmla="*/ 85756 w 215947"/>
                  <a:gd name="connsiteY7" fmla="*/ 273715 h 416430"/>
                  <a:gd name="connsiteX8" fmla="*/ 174656 w 215947"/>
                  <a:gd name="connsiteY8" fmla="*/ 197515 h 416430"/>
                  <a:gd name="connsiteX9" fmla="*/ 215931 w 215947"/>
                  <a:gd name="connsiteY9" fmla="*/ 159415 h 416430"/>
                  <a:gd name="connsiteX10" fmla="*/ 165131 w 215947"/>
                  <a:gd name="connsiteY10" fmla="*/ 665 h 41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47" h="416430">
                    <a:moveTo>
                      <a:pt x="165131" y="665"/>
                    </a:moveTo>
                    <a:cubicBezTo>
                      <a:pt x="163544" y="-8331"/>
                      <a:pt x="200056" y="76336"/>
                      <a:pt x="206406" y="105440"/>
                    </a:cubicBezTo>
                    <a:cubicBezTo>
                      <a:pt x="212756" y="134544"/>
                      <a:pt x="224927" y="146715"/>
                      <a:pt x="203231" y="175290"/>
                    </a:cubicBezTo>
                    <a:cubicBezTo>
                      <a:pt x="181535" y="203865"/>
                      <a:pt x="88402" y="237203"/>
                      <a:pt x="76231" y="276890"/>
                    </a:cubicBezTo>
                    <a:cubicBezTo>
                      <a:pt x="64060" y="316577"/>
                      <a:pt x="127031" y="399657"/>
                      <a:pt x="130206" y="413415"/>
                    </a:cubicBezTo>
                    <a:cubicBezTo>
                      <a:pt x="133381" y="427173"/>
                      <a:pt x="116977" y="391190"/>
                      <a:pt x="95281" y="359440"/>
                    </a:cubicBezTo>
                    <a:cubicBezTo>
                      <a:pt x="73585" y="327690"/>
                      <a:pt x="1618" y="237202"/>
                      <a:pt x="31" y="222915"/>
                    </a:cubicBezTo>
                    <a:cubicBezTo>
                      <a:pt x="-1556" y="208628"/>
                      <a:pt x="56652" y="277948"/>
                      <a:pt x="85756" y="273715"/>
                    </a:cubicBezTo>
                    <a:cubicBezTo>
                      <a:pt x="114860" y="269482"/>
                      <a:pt x="152960" y="216565"/>
                      <a:pt x="174656" y="197515"/>
                    </a:cubicBezTo>
                    <a:cubicBezTo>
                      <a:pt x="196352" y="178465"/>
                      <a:pt x="214873" y="187990"/>
                      <a:pt x="215931" y="159415"/>
                    </a:cubicBezTo>
                    <a:cubicBezTo>
                      <a:pt x="216989" y="130840"/>
                      <a:pt x="166718" y="9661"/>
                      <a:pt x="165131" y="6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8" name="フリーフォーム 1557">
                <a:extLst>
                  <a:ext uri="{FF2B5EF4-FFF2-40B4-BE49-F238E27FC236}">
                    <a16:creationId xmlns:a16="http://schemas.microsoft.com/office/drawing/2014/main" id="{BEA1561C-995C-B594-AA42-ABE2C192FA7C}"/>
                  </a:ext>
                </a:extLst>
              </p:cNvPr>
              <p:cNvSpPr/>
              <p:nvPr/>
            </p:nvSpPr>
            <p:spPr>
              <a:xfrm>
                <a:off x="355600" y="5207277"/>
                <a:ext cx="1085943" cy="155390"/>
              </a:xfrm>
              <a:custGeom>
                <a:avLst/>
                <a:gdLst>
                  <a:gd name="connsiteX0" fmla="*/ 0 w 1085943"/>
                  <a:gd name="connsiteY0" fmla="*/ 91798 h 155390"/>
                  <a:gd name="connsiteX1" fmla="*/ 460375 w 1085943"/>
                  <a:gd name="connsiteY1" fmla="*/ 136248 h 155390"/>
                  <a:gd name="connsiteX2" fmla="*/ 342900 w 1085943"/>
                  <a:gd name="connsiteY2" fmla="*/ 145773 h 155390"/>
                  <a:gd name="connsiteX3" fmla="*/ 650875 w 1085943"/>
                  <a:gd name="connsiteY3" fmla="*/ 53698 h 155390"/>
                  <a:gd name="connsiteX4" fmla="*/ 479425 w 1085943"/>
                  <a:gd name="connsiteY4" fmla="*/ 101323 h 155390"/>
                  <a:gd name="connsiteX5" fmla="*/ 771525 w 1085943"/>
                  <a:gd name="connsiteY5" fmla="*/ 37823 h 155390"/>
                  <a:gd name="connsiteX6" fmla="*/ 1079500 w 1085943"/>
                  <a:gd name="connsiteY6" fmla="*/ 2898 h 155390"/>
                  <a:gd name="connsiteX7" fmla="*/ 955675 w 1085943"/>
                  <a:gd name="connsiteY7" fmla="*/ 12423 h 155390"/>
                  <a:gd name="connsiteX8" fmla="*/ 663575 w 1085943"/>
                  <a:gd name="connsiteY8" fmla="*/ 94973 h 155390"/>
                  <a:gd name="connsiteX9" fmla="*/ 479425 w 1085943"/>
                  <a:gd name="connsiteY9" fmla="*/ 155298 h 155390"/>
                  <a:gd name="connsiteX10" fmla="*/ 625475 w 1085943"/>
                  <a:gd name="connsiteY10" fmla="*/ 107673 h 155390"/>
                  <a:gd name="connsiteX11" fmla="*/ 285750 w 1085943"/>
                  <a:gd name="connsiteY11" fmla="*/ 66398 h 155390"/>
                  <a:gd name="connsiteX12" fmla="*/ 390525 w 1085943"/>
                  <a:gd name="connsiteY12" fmla="*/ 98148 h 155390"/>
                  <a:gd name="connsiteX13" fmla="*/ 314325 w 1085943"/>
                  <a:gd name="connsiteY13" fmla="*/ 101323 h 155390"/>
                  <a:gd name="connsiteX14" fmla="*/ 0 w 1085943"/>
                  <a:gd name="connsiteY14" fmla="*/ 91798 h 1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5943" h="155390">
                    <a:moveTo>
                      <a:pt x="0" y="91798"/>
                    </a:moveTo>
                    <a:lnTo>
                      <a:pt x="460375" y="136248"/>
                    </a:lnTo>
                    <a:cubicBezTo>
                      <a:pt x="517525" y="145244"/>
                      <a:pt x="311150" y="159531"/>
                      <a:pt x="342900" y="145773"/>
                    </a:cubicBezTo>
                    <a:cubicBezTo>
                      <a:pt x="374650" y="132015"/>
                      <a:pt x="628121" y="61106"/>
                      <a:pt x="650875" y="53698"/>
                    </a:cubicBezTo>
                    <a:cubicBezTo>
                      <a:pt x="673629" y="46290"/>
                      <a:pt x="459317" y="103969"/>
                      <a:pt x="479425" y="101323"/>
                    </a:cubicBezTo>
                    <a:cubicBezTo>
                      <a:pt x="499533" y="98677"/>
                      <a:pt x="671513" y="54227"/>
                      <a:pt x="771525" y="37823"/>
                    </a:cubicBezTo>
                    <a:cubicBezTo>
                      <a:pt x="871538" y="21419"/>
                      <a:pt x="1048808" y="7131"/>
                      <a:pt x="1079500" y="2898"/>
                    </a:cubicBezTo>
                    <a:cubicBezTo>
                      <a:pt x="1110192" y="-1335"/>
                      <a:pt x="1024996" y="-2923"/>
                      <a:pt x="955675" y="12423"/>
                    </a:cubicBezTo>
                    <a:cubicBezTo>
                      <a:pt x="886354" y="27769"/>
                      <a:pt x="742950" y="71161"/>
                      <a:pt x="663575" y="94973"/>
                    </a:cubicBezTo>
                    <a:cubicBezTo>
                      <a:pt x="584200" y="118785"/>
                      <a:pt x="479425" y="155298"/>
                      <a:pt x="479425" y="155298"/>
                    </a:cubicBezTo>
                    <a:cubicBezTo>
                      <a:pt x="473075" y="157415"/>
                      <a:pt x="657754" y="122490"/>
                      <a:pt x="625475" y="107673"/>
                    </a:cubicBezTo>
                    <a:cubicBezTo>
                      <a:pt x="593196" y="92856"/>
                      <a:pt x="324908" y="67985"/>
                      <a:pt x="285750" y="66398"/>
                    </a:cubicBezTo>
                    <a:cubicBezTo>
                      <a:pt x="246592" y="64811"/>
                      <a:pt x="385763" y="92327"/>
                      <a:pt x="390525" y="98148"/>
                    </a:cubicBezTo>
                    <a:cubicBezTo>
                      <a:pt x="395287" y="103969"/>
                      <a:pt x="314325" y="101323"/>
                      <a:pt x="314325" y="101323"/>
                    </a:cubicBezTo>
                    <a:lnTo>
                      <a:pt x="0" y="9179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9" name="フリーフォーム 1558">
                <a:extLst>
                  <a:ext uri="{FF2B5EF4-FFF2-40B4-BE49-F238E27FC236}">
                    <a16:creationId xmlns:a16="http://schemas.microsoft.com/office/drawing/2014/main" id="{1ECEEE76-2089-618D-B3EA-D6CBBCF6F0C2}"/>
                  </a:ext>
                </a:extLst>
              </p:cNvPr>
              <p:cNvSpPr/>
              <p:nvPr/>
            </p:nvSpPr>
            <p:spPr>
              <a:xfrm>
                <a:off x="1237802" y="4952997"/>
                <a:ext cx="159669" cy="170046"/>
              </a:xfrm>
              <a:custGeom>
                <a:avLst/>
                <a:gdLst>
                  <a:gd name="connsiteX0" fmla="*/ 159198 w 159669"/>
                  <a:gd name="connsiteY0" fmla="*/ 3 h 170046"/>
                  <a:gd name="connsiteX1" fmla="*/ 60773 w 159669"/>
                  <a:gd name="connsiteY1" fmla="*/ 95253 h 170046"/>
                  <a:gd name="connsiteX2" fmla="*/ 89348 w 159669"/>
                  <a:gd name="connsiteY2" fmla="*/ 168278 h 170046"/>
                  <a:gd name="connsiteX3" fmla="*/ 44898 w 159669"/>
                  <a:gd name="connsiteY3" fmla="*/ 146053 h 170046"/>
                  <a:gd name="connsiteX4" fmla="*/ 448 w 159669"/>
                  <a:gd name="connsiteY4" fmla="*/ 130178 h 170046"/>
                  <a:gd name="connsiteX5" fmla="*/ 73473 w 159669"/>
                  <a:gd name="connsiteY5" fmla="*/ 73028 h 170046"/>
                  <a:gd name="connsiteX6" fmla="*/ 13148 w 159669"/>
                  <a:gd name="connsiteY6" fmla="*/ 98428 h 170046"/>
                  <a:gd name="connsiteX7" fmla="*/ 159198 w 159669"/>
                  <a:gd name="connsiteY7" fmla="*/ 3 h 17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669" h="170046">
                    <a:moveTo>
                      <a:pt x="159198" y="3"/>
                    </a:moveTo>
                    <a:cubicBezTo>
                      <a:pt x="167136" y="-526"/>
                      <a:pt x="72415" y="67207"/>
                      <a:pt x="60773" y="95253"/>
                    </a:cubicBezTo>
                    <a:cubicBezTo>
                      <a:pt x="49131" y="123299"/>
                      <a:pt x="91994" y="159811"/>
                      <a:pt x="89348" y="168278"/>
                    </a:cubicBezTo>
                    <a:cubicBezTo>
                      <a:pt x="86702" y="176745"/>
                      <a:pt x="59715" y="152403"/>
                      <a:pt x="44898" y="146053"/>
                    </a:cubicBezTo>
                    <a:cubicBezTo>
                      <a:pt x="30081" y="139703"/>
                      <a:pt x="-4314" y="142349"/>
                      <a:pt x="448" y="130178"/>
                    </a:cubicBezTo>
                    <a:cubicBezTo>
                      <a:pt x="5210" y="118007"/>
                      <a:pt x="71356" y="78320"/>
                      <a:pt x="73473" y="73028"/>
                    </a:cubicBezTo>
                    <a:cubicBezTo>
                      <a:pt x="75590" y="67736"/>
                      <a:pt x="1506" y="106366"/>
                      <a:pt x="13148" y="98428"/>
                    </a:cubicBezTo>
                    <a:cubicBezTo>
                      <a:pt x="24790" y="90491"/>
                      <a:pt x="151260" y="532"/>
                      <a:pt x="159198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0" name="フリーフォーム 1559">
                <a:extLst>
                  <a:ext uri="{FF2B5EF4-FFF2-40B4-BE49-F238E27FC236}">
                    <a16:creationId xmlns:a16="http://schemas.microsoft.com/office/drawing/2014/main" id="{701FBE1B-6081-F72E-A297-4655F24D9B82}"/>
                  </a:ext>
                </a:extLst>
              </p:cNvPr>
              <p:cNvSpPr/>
              <p:nvPr/>
            </p:nvSpPr>
            <p:spPr>
              <a:xfrm>
                <a:off x="475187" y="4493810"/>
                <a:ext cx="631529" cy="773508"/>
              </a:xfrm>
              <a:custGeom>
                <a:avLst/>
                <a:gdLst>
                  <a:gd name="connsiteX0" fmla="*/ 4238 w 631529"/>
                  <a:gd name="connsiteY0" fmla="*/ 408390 h 773508"/>
                  <a:gd name="connsiteX1" fmla="*/ 134413 w 631529"/>
                  <a:gd name="connsiteY1" fmla="*/ 214715 h 773508"/>
                  <a:gd name="connsiteX2" fmla="*/ 124888 w 631529"/>
                  <a:gd name="connsiteY2" fmla="*/ 351240 h 773508"/>
                  <a:gd name="connsiteX3" fmla="*/ 77263 w 631529"/>
                  <a:gd name="connsiteY3" fmla="*/ 579840 h 773508"/>
                  <a:gd name="connsiteX4" fmla="*/ 172513 w 631529"/>
                  <a:gd name="connsiteY4" fmla="*/ 414740 h 773508"/>
                  <a:gd name="connsiteX5" fmla="*/ 169338 w 631529"/>
                  <a:gd name="connsiteY5" fmla="*/ 668740 h 773508"/>
                  <a:gd name="connsiteX6" fmla="*/ 248713 w 631529"/>
                  <a:gd name="connsiteY6" fmla="*/ 344890 h 773508"/>
                  <a:gd name="connsiteX7" fmla="*/ 258238 w 631529"/>
                  <a:gd name="connsiteY7" fmla="*/ 509990 h 773508"/>
                  <a:gd name="connsiteX8" fmla="*/ 324913 w 631529"/>
                  <a:gd name="connsiteY8" fmla="*/ 332190 h 773508"/>
                  <a:gd name="connsiteX9" fmla="*/ 375713 w 631529"/>
                  <a:gd name="connsiteY9" fmla="*/ 443315 h 773508"/>
                  <a:gd name="connsiteX10" fmla="*/ 467788 w 631529"/>
                  <a:gd name="connsiteY10" fmla="*/ 205190 h 773508"/>
                  <a:gd name="connsiteX11" fmla="*/ 524938 w 631529"/>
                  <a:gd name="connsiteY11" fmla="*/ 363940 h 773508"/>
                  <a:gd name="connsiteX12" fmla="*/ 553513 w 631529"/>
                  <a:gd name="connsiteY12" fmla="*/ 236940 h 773508"/>
                  <a:gd name="connsiteX13" fmla="*/ 512238 w 631529"/>
                  <a:gd name="connsiteY13" fmla="*/ 462365 h 773508"/>
                  <a:gd name="connsiteX14" fmla="*/ 547163 w 631529"/>
                  <a:gd name="connsiteY14" fmla="*/ 621115 h 773508"/>
                  <a:gd name="connsiteX15" fmla="*/ 540813 w 631529"/>
                  <a:gd name="connsiteY15" fmla="*/ 449665 h 773508"/>
                  <a:gd name="connsiteX16" fmla="*/ 607488 w 631529"/>
                  <a:gd name="connsiteY16" fmla="*/ 767165 h 773508"/>
                  <a:gd name="connsiteX17" fmla="*/ 585263 w 631529"/>
                  <a:gd name="connsiteY17" fmla="*/ 627465 h 773508"/>
                  <a:gd name="connsiteX18" fmla="*/ 629713 w 631529"/>
                  <a:gd name="connsiteY18" fmla="*/ 224240 h 773508"/>
                  <a:gd name="connsiteX19" fmla="*/ 620188 w 631529"/>
                  <a:gd name="connsiteY19" fmla="*/ 113115 h 773508"/>
                  <a:gd name="connsiteX20" fmla="*/ 594788 w 631529"/>
                  <a:gd name="connsiteY20" fmla="*/ 87715 h 773508"/>
                  <a:gd name="connsiteX21" fmla="*/ 356663 w 631529"/>
                  <a:gd name="connsiteY21" fmla="*/ 290915 h 773508"/>
                  <a:gd name="connsiteX22" fmla="*/ 162988 w 631529"/>
                  <a:gd name="connsiteY22" fmla="*/ 5165 h 773508"/>
                  <a:gd name="connsiteX23" fmla="*/ 175688 w 631529"/>
                  <a:gd name="connsiteY23" fmla="*/ 103590 h 773508"/>
                  <a:gd name="connsiteX24" fmla="*/ 178863 w 631529"/>
                  <a:gd name="connsiteY24" fmla="*/ 62315 h 773508"/>
                  <a:gd name="connsiteX25" fmla="*/ 4238 w 631529"/>
                  <a:gd name="connsiteY25" fmla="*/ 284565 h 773508"/>
                  <a:gd name="connsiteX26" fmla="*/ 48688 w 631529"/>
                  <a:gd name="connsiteY26" fmla="*/ 202015 h 773508"/>
                  <a:gd name="connsiteX27" fmla="*/ 4238 w 631529"/>
                  <a:gd name="connsiteY27" fmla="*/ 408390 h 77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31529" h="773508">
                    <a:moveTo>
                      <a:pt x="4238" y="408390"/>
                    </a:moveTo>
                    <a:cubicBezTo>
                      <a:pt x="18526" y="410507"/>
                      <a:pt x="114305" y="224240"/>
                      <a:pt x="134413" y="214715"/>
                    </a:cubicBezTo>
                    <a:cubicBezTo>
                      <a:pt x="154521" y="205190"/>
                      <a:pt x="134413" y="290386"/>
                      <a:pt x="124888" y="351240"/>
                    </a:cubicBezTo>
                    <a:cubicBezTo>
                      <a:pt x="115363" y="412094"/>
                      <a:pt x="69326" y="569257"/>
                      <a:pt x="77263" y="579840"/>
                    </a:cubicBezTo>
                    <a:cubicBezTo>
                      <a:pt x="85200" y="590423"/>
                      <a:pt x="157167" y="399923"/>
                      <a:pt x="172513" y="414740"/>
                    </a:cubicBezTo>
                    <a:cubicBezTo>
                      <a:pt x="187859" y="429557"/>
                      <a:pt x="156638" y="680382"/>
                      <a:pt x="169338" y="668740"/>
                    </a:cubicBezTo>
                    <a:cubicBezTo>
                      <a:pt x="182038" y="657098"/>
                      <a:pt x="233896" y="371348"/>
                      <a:pt x="248713" y="344890"/>
                    </a:cubicBezTo>
                    <a:cubicBezTo>
                      <a:pt x="263530" y="318432"/>
                      <a:pt x="245538" y="512107"/>
                      <a:pt x="258238" y="509990"/>
                    </a:cubicBezTo>
                    <a:cubicBezTo>
                      <a:pt x="270938" y="507873"/>
                      <a:pt x="305334" y="343302"/>
                      <a:pt x="324913" y="332190"/>
                    </a:cubicBezTo>
                    <a:cubicBezTo>
                      <a:pt x="344492" y="321078"/>
                      <a:pt x="351901" y="464482"/>
                      <a:pt x="375713" y="443315"/>
                    </a:cubicBezTo>
                    <a:cubicBezTo>
                      <a:pt x="399526" y="422148"/>
                      <a:pt x="442917" y="218419"/>
                      <a:pt x="467788" y="205190"/>
                    </a:cubicBezTo>
                    <a:cubicBezTo>
                      <a:pt x="492659" y="191961"/>
                      <a:pt x="510651" y="358648"/>
                      <a:pt x="524938" y="363940"/>
                    </a:cubicBezTo>
                    <a:cubicBezTo>
                      <a:pt x="539225" y="369232"/>
                      <a:pt x="555630" y="220536"/>
                      <a:pt x="553513" y="236940"/>
                    </a:cubicBezTo>
                    <a:cubicBezTo>
                      <a:pt x="551396" y="253344"/>
                      <a:pt x="513296" y="398336"/>
                      <a:pt x="512238" y="462365"/>
                    </a:cubicBezTo>
                    <a:cubicBezTo>
                      <a:pt x="511180" y="526394"/>
                      <a:pt x="542401" y="623232"/>
                      <a:pt x="547163" y="621115"/>
                    </a:cubicBezTo>
                    <a:cubicBezTo>
                      <a:pt x="551925" y="618998"/>
                      <a:pt x="530759" y="425323"/>
                      <a:pt x="540813" y="449665"/>
                    </a:cubicBezTo>
                    <a:cubicBezTo>
                      <a:pt x="550867" y="474007"/>
                      <a:pt x="600080" y="737532"/>
                      <a:pt x="607488" y="767165"/>
                    </a:cubicBezTo>
                    <a:cubicBezTo>
                      <a:pt x="614896" y="796798"/>
                      <a:pt x="581559" y="717952"/>
                      <a:pt x="585263" y="627465"/>
                    </a:cubicBezTo>
                    <a:cubicBezTo>
                      <a:pt x="588967" y="536978"/>
                      <a:pt x="623892" y="309965"/>
                      <a:pt x="629713" y="224240"/>
                    </a:cubicBezTo>
                    <a:cubicBezTo>
                      <a:pt x="635534" y="138515"/>
                      <a:pt x="626009" y="135869"/>
                      <a:pt x="620188" y="113115"/>
                    </a:cubicBezTo>
                    <a:cubicBezTo>
                      <a:pt x="614367" y="90361"/>
                      <a:pt x="638709" y="58082"/>
                      <a:pt x="594788" y="87715"/>
                    </a:cubicBezTo>
                    <a:cubicBezTo>
                      <a:pt x="550867" y="117348"/>
                      <a:pt x="428630" y="304673"/>
                      <a:pt x="356663" y="290915"/>
                    </a:cubicBezTo>
                    <a:cubicBezTo>
                      <a:pt x="284696" y="277157"/>
                      <a:pt x="193150" y="36386"/>
                      <a:pt x="162988" y="5165"/>
                    </a:cubicBezTo>
                    <a:cubicBezTo>
                      <a:pt x="132826" y="-26056"/>
                      <a:pt x="173042" y="94065"/>
                      <a:pt x="175688" y="103590"/>
                    </a:cubicBezTo>
                    <a:cubicBezTo>
                      <a:pt x="178334" y="113115"/>
                      <a:pt x="207438" y="32153"/>
                      <a:pt x="178863" y="62315"/>
                    </a:cubicBezTo>
                    <a:cubicBezTo>
                      <a:pt x="150288" y="92477"/>
                      <a:pt x="25934" y="261282"/>
                      <a:pt x="4238" y="284565"/>
                    </a:cubicBezTo>
                    <a:cubicBezTo>
                      <a:pt x="-17458" y="307848"/>
                      <a:pt x="51334" y="186140"/>
                      <a:pt x="48688" y="202015"/>
                    </a:cubicBezTo>
                    <a:cubicBezTo>
                      <a:pt x="46042" y="217890"/>
                      <a:pt x="-10050" y="406273"/>
                      <a:pt x="4238" y="4083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1" name="フリーフォーム 1560">
                <a:extLst>
                  <a:ext uri="{FF2B5EF4-FFF2-40B4-BE49-F238E27FC236}">
                    <a16:creationId xmlns:a16="http://schemas.microsoft.com/office/drawing/2014/main" id="{E2355914-2C48-1EFE-9A16-5927423C2F27}"/>
                  </a:ext>
                </a:extLst>
              </p:cNvPr>
              <p:cNvSpPr/>
              <p:nvPr/>
            </p:nvSpPr>
            <p:spPr>
              <a:xfrm>
                <a:off x="869033" y="4811928"/>
                <a:ext cx="155622" cy="478062"/>
              </a:xfrm>
              <a:custGeom>
                <a:avLst/>
                <a:gdLst>
                  <a:gd name="connsiteX0" fmla="*/ 83467 w 155622"/>
                  <a:gd name="connsiteY0" fmla="*/ 1372 h 478062"/>
                  <a:gd name="connsiteX1" fmla="*/ 77117 w 155622"/>
                  <a:gd name="connsiteY1" fmla="*/ 169647 h 478062"/>
                  <a:gd name="connsiteX2" fmla="*/ 105692 w 155622"/>
                  <a:gd name="connsiteY2" fmla="*/ 350622 h 478062"/>
                  <a:gd name="connsiteX3" fmla="*/ 64417 w 155622"/>
                  <a:gd name="connsiteY3" fmla="*/ 280772 h 478062"/>
                  <a:gd name="connsiteX4" fmla="*/ 153317 w 155622"/>
                  <a:gd name="connsiteY4" fmla="*/ 474447 h 478062"/>
                  <a:gd name="connsiteX5" fmla="*/ 118392 w 155622"/>
                  <a:gd name="connsiteY5" fmla="*/ 388722 h 478062"/>
                  <a:gd name="connsiteX6" fmla="*/ 917 w 155622"/>
                  <a:gd name="connsiteY6" fmla="*/ 166472 h 478062"/>
                  <a:gd name="connsiteX7" fmla="*/ 64417 w 155622"/>
                  <a:gd name="connsiteY7" fmla="*/ 264897 h 478062"/>
                  <a:gd name="connsiteX8" fmla="*/ 83467 w 155622"/>
                  <a:gd name="connsiteY8" fmla="*/ 1372 h 47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622" h="478062">
                    <a:moveTo>
                      <a:pt x="83467" y="1372"/>
                    </a:moveTo>
                    <a:cubicBezTo>
                      <a:pt x="85584" y="-14503"/>
                      <a:pt x="73413" y="111439"/>
                      <a:pt x="77117" y="169647"/>
                    </a:cubicBezTo>
                    <a:cubicBezTo>
                      <a:pt x="80821" y="227855"/>
                      <a:pt x="107809" y="332101"/>
                      <a:pt x="105692" y="350622"/>
                    </a:cubicBezTo>
                    <a:cubicBezTo>
                      <a:pt x="103575" y="369143"/>
                      <a:pt x="56479" y="260135"/>
                      <a:pt x="64417" y="280772"/>
                    </a:cubicBezTo>
                    <a:cubicBezTo>
                      <a:pt x="72354" y="301410"/>
                      <a:pt x="144321" y="456455"/>
                      <a:pt x="153317" y="474447"/>
                    </a:cubicBezTo>
                    <a:cubicBezTo>
                      <a:pt x="162313" y="492439"/>
                      <a:pt x="143792" y="440051"/>
                      <a:pt x="118392" y="388722"/>
                    </a:cubicBezTo>
                    <a:cubicBezTo>
                      <a:pt x="92992" y="337393"/>
                      <a:pt x="9913" y="187110"/>
                      <a:pt x="917" y="166472"/>
                    </a:cubicBezTo>
                    <a:cubicBezTo>
                      <a:pt x="-8079" y="145835"/>
                      <a:pt x="51717" y="287651"/>
                      <a:pt x="64417" y="264897"/>
                    </a:cubicBezTo>
                    <a:cubicBezTo>
                      <a:pt x="77117" y="242143"/>
                      <a:pt x="81350" y="17247"/>
                      <a:pt x="83467" y="1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2" name="フリーフォーム 1561">
                <a:extLst>
                  <a:ext uri="{FF2B5EF4-FFF2-40B4-BE49-F238E27FC236}">
                    <a16:creationId xmlns:a16="http://schemas.microsoft.com/office/drawing/2014/main" id="{86DDAD5A-7A83-FBD2-B5A4-EFF18974A1A8}"/>
                  </a:ext>
                </a:extLst>
              </p:cNvPr>
              <p:cNvSpPr/>
              <p:nvPr/>
            </p:nvSpPr>
            <p:spPr>
              <a:xfrm>
                <a:off x="469644" y="4739841"/>
                <a:ext cx="174885" cy="590990"/>
              </a:xfrm>
              <a:custGeom>
                <a:avLst/>
                <a:gdLst>
                  <a:gd name="connsiteX0" fmla="*/ 136781 w 174885"/>
                  <a:gd name="connsiteY0" fmla="*/ 434 h 590990"/>
                  <a:gd name="connsiteX1" fmla="*/ 98681 w 174885"/>
                  <a:gd name="connsiteY1" fmla="*/ 232209 h 590990"/>
                  <a:gd name="connsiteX2" fmla="*/ 76456 w 174885"/>
                  <a:gd name="connsiteY2" fmla="*/ 460809 h 590990"/>
                  <a:gd name="connsiteX3" fmla="*/ 95506 w 174885"/>
                  <a:gd name="connsiteY3" fmla="*/ 432234 h 590990"/>
                  <a:gd name="connsiteX4" fmla="*/ 174881 w 174885"/>
                  <a:gd name="connsiteY4" fmla="*/ 590984 h 590990"/>
                  <a:gd name="connsiteX5" fmla="*/ 98681 w 174885"/>
                  <a:gd name="connsiteY5" fmla="*/ 425884 h 590990"/>
                  <a:gd name="connsiteX6" fmla="*/ 256 w 174885"/>
                  <a:gd name="connsiteY6" fmla="*/ 136959 h 590990"/>
                  <a:gd name="connsiteX7" fmla="*/ 70106 w 174885"/>
                  <a:gd name="connsiteY7" fmla="*/ 232209 h 590990"/>
                  <a:gd name="connsiteX8" fmla="*/ 70106 w 174885"/>
                  <a:gd name="connsiteY8" fmla="*/ 121084 h 590990"/>
                  <a:gd name="connsiteX9" fmla="*/ 63756 w 174885"/>
                  <a:gd name="connsiteY9" fmla="*/ 171884 h 590990"/>
                  <a:gd name="connsiteX10" fmla="*/ 136781 w 174885"/>
                  <a:gd name="connsiteY10" fmla="*/ 434 h 59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885" h="590990">
                    <a:moveTo>
                      <a:pt x="136781" y="434"/>
                    </a:moveTo>
                    <a:cubicBezTo>
                      <a:pt x="142602" y="10488"/>
                      <a:pt x="108735" y="155480"/>
                      <a:pt x="98681" y="232209"/>
                    </a:cubicBezTo>
                    <a:cubicBezTo>
                      <a:pt x="88627" y="308938"/>
                      <a:pt x="76985" y="427472"/>
                      <a:pt x="76456" y="460809"/>
                    </a:cubicBezTo>
                    <a:cubicBezTo>
                      <a:pt x="75927" y="494146"/>
                      <a:pt x="79102" y="410538"/>
                      <a:pt x="95506" y="432234"/>
                    </a:cubicBezTo>
                    <a:cubicBezTo>
                      <a:pt x="111910" y="453930"/>
                      <a:pt x="174352" y="592042"/>
                      <a:pt x="174881" y="590984"/>
                    </a:cubicBezTo>
                    <a:cubicBezTo>
                      <a:pt x="175410" y="589926"/>
                      <a:pt x="127785" y="501555"/>
                      <a:pt x="98681" y="425884"/>
                    </a:cubicBezTo>
                    <a:cubicBezTo>
                      <a:pt x="69577" y="350213"/>
                      <a:pt x="5018" y="169238"/>
                      <a:pt x="256" y="136959"/>
                    </a:cubicBezTo>
                    <a:cubicBezTo>
                      <a:pt x="-4507" y="104680"/>
                      <a:pt x="58464" y="234855"/>
                      <a:pt x="70106" y="232209"/>
                    </a:cubicBezTo>
                    <a:cubicBezTo>
                      <a:pt x="81748" y="229563"/>
                      <a:pt x="71164" y="131138"/>
                      <a:pt x="70106" y="121084"/>
                    </a:cubicBezTo>
                    <a:cubicBezTo>
                      <a:pt x="69048" y="111030"/>
                      <a:pt x="54760" y="185642"/>
                      <a:pt x="63756" y="171884"/>
                    </a:cubicBezTo>
                    <a:cubicBezTo>
                      <a:pt x="72752" y="158126"/>
                      <a:pt x="130960" y="-9620"/>
                      <a:pt x="136781" y="4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3" name="フリーフォーム 1562">
                <a:extLst>
                  <a:ext uri="{FF2B5EF4-FFF2-40B4-BE49-F238E27FC236}">
                    <a16:creationId xmlns:a16="http://schemas.microsoft.com/office/drawing/2014/main" id="{307ACBB1-E8B2-110D-3E94-1B96F01732C9}"/>
                  </a:ext>
                </a:extLst>
              </p:cNvPr>
              <p:cNvSpPr/>
              <p:nvPr/>
            </p:nvSpPr>
            <p:spPr>
              <a:xfrm>
                <a:off x="729883" y="4790316"/>
                <a:ext cx="302738" cy="499613"/>
              </a:xfrm>
              <a:custGeom>
                <a:avLst/>
                <a:gdLst>
                  <a:gd name="connsiteX0" fmla="*/ 203567 w 302738"/>
                  <a:gd name="connsiteY0" fmla="*/ 759 h 499613"/>
                  <a:gd name="connsiteX1" fmla="*/ 146417 w 302738"/>
                  <a:gd name="connsiteY1" fmla="*/ 197609 h 499613"/>
                  <a:gd name="connsiteX2" fmla="*/ 216267 w 302738"/>
                  <a:gd name="connsiteY2" fmla="*/ 432559 h 499613"/>
                  <a:gd name="connsiteX3" fmla="*/ 194042 w 302738"/>
                  <a:gd name="connsiteY3" fmla="*/ 327784 h 499613"/>
                  <a:gd name="connsiteX4" fmla="*/ 301992 w 302738"/>
                  <a:gd name="connsiteY4" fmla="*/ 496059 h 499613"/>
                  <a:gd name="connsiteX5" fmla="*/ 228967 w 302738"/>
                  <a:gd name="connsiteY5" fmla="*/ 429384 h 499613"/>
                  <a:gd name="connsiteX6" fmla="*/ 367 w 302738"/>
                  <a:gd name="connsiteY6" fmla="*/ 276984 h 499613"/>
                  <a:gd name="connsiteX7" fmla="*/ 174992 w 302738"/>
                  <a:gd name="connsiteY7" fmla="*/ 410334 h 499613"/>
                  <a:gd name="connsiteX8" fmla="*/ 149592 w 302738"/>
                  <a:gd name="connsiteY8" fmla="*/ 213484 h 499613"/>
                  <a:gd name="connsiteX9" fmla="*/ 121017 w 302738"/>
                  <a:gd name="connsiteY9" fmla="*/ 270634 h 499613"/>
                  <a:gd name="connsiteX10" fmla="*/ 203567 w 302738"/>
                  <a:gd name="connsiteY10" fmla="*/ 759 h 49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738" h="499613">
                    <a:moveTo>
                      <a:pt x="203567" y="759"/>
                    </a:moveTo>
                    <a:cubicBezTo>
                      <a:pt x="207800" y="-11412"/>
                      <a:pt x="144300" y="125642"/>
                      <a:pt x="146417" y="197609"/>
                    </a:cubicBezTo>
                    <a:cubicBezTo>
                      <a:pt x="148534" y="269576"/>
                      <a:pt x="208330" y="410863"/>
                      <a:pt x="216267" y="432559"/>
                    </a:cubicBezTo>
                    <a:cubicBezTo>
                      <a:pt x="224204" y="454255"/>
                      <a:pt x="179754" y="317201"/>
                      <a:pt x="194042" y="327784"/>
                    </a:cubicBezTo>
                    <a:cubicBezTo>
                      <a:pt x="208330" y="338367"/>
                      <a:pt x="296171" y="479126"/>
                      <a:pt x="301992" y="496059"/>
                    </a:cubicBezTo>
                    <a:cubicBezTo>
                      <a:pt x="307813" y="512992"/>
                      <a:pt x="279238" y="465897"/>
                      <a:pt x="228967" y="429384"/>
                    </a:cubicBezTo>
                    <a:cubicBezTo>
                      <a:pt x="178696" y="392871"/>
                      <a:pt x="9363" y="280159"/>
                      <a:pt x="367" y="276984"/>
                    </a:cubicBezTo>
                    <a:cubicBezTo>
                      <a:pt x="-8629" y="273809"/>
                      <a:pt x="150121" y="420917"/>
                      <a:pt x="174992" y="410334"/>
                    </a:cubicBezTo>
                    <a:cubicBezTo>
                      <a:pt x="199863" y="399751"/>
                      <a:pt x="158588" y="236767"/>
                      <a:pt x="149592" y="213484"/>
                    </a:cubicBezTo>
                    <a:cubicBezTo>
                      <a:pt x="140596" y="190201"/>
                      <a:pt x="115196" y="307146"/>
                      <a:pt x="121017" y="270634"/>
                    </a:cubicBezTo>
                    <a:cubicBezTo>
                      <a:pt x="126838" y="234122"/>
                      <a:pt x="199334" y="12930"/>
                      <a:pt x="203567" y="7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4" name="フリーフォーム 1563">
                <a:extLst>
                  <a:ext uri="{FF2B5EF4-FFF2-40B4-BE49-F238E27FC236}">
                    <a16:creationId xmlns:a16="http://schemas.microsoft.com/office/drawing/2014/main" id="{98C68F63-0441-102D-0F2F-0F9EC6DA8EF1}"/>
                  </a:ext>
                </a:extLst>
              </p:cNvPr>
              <p:cNvSpPr/>
              <p:nvPr/>
            </p:nvSpPr>
            <p:spPr>
              <a:xfrm>
                <a:off x="672020" y="4813264"/>
                <a:ext cx="220501" cy="537597"/>
              </a:xfrm>
              <a:custGeom>
                <a:avLst/>
                <a:gdLst>
                  <a:gd name="connsiteX0" fmla="*/ 23305 w 220501"/>
                  <a:gd name="connsiteY0" fmla="*/ 36 h 537597"/>
                  <a:gd name="connsiteX1" fmla="*/ 61405 w 220501"/>
                  <a:gd name="connsiteY1" fmla="*/ 288961 h 537597"/>
                  <a:gd name="connsiteX2" fmla="*/ 194755 w 220501"/>
                  <a:gd name="connsiteY2" fmla="*/ 450886 h 537597"/>
                  <a:gd name="connsiteX3" fmla="*/ 124905 w 220501"/>
                  <a:gd name="connsiteY3" fmla="*/ 368336 h 537597"/>
                  <a:gd name="connsiteX4" fmla="*/ 220155 w 220501"/>
                  <a:gd name="connsiteY4" fmla="*/ 536611 h 537597"/>
                  <a:gd name="connsiteX5" fmla="*/ 83630 w 220501"/>
                  <a:gd name="connsiteY5" fmla="*/ 431836 h 537597"/>
                  <a:gd name="connsiteX6" fmla="*/ 1080 w 220501"/>
                  <a:gd name="connsiteY6" fmla="*/ 308011 h 537597"/>
                  <a:gd name="connsiteX7" fmla="*/ 140780 w 220501"/>
                  <a:gd name="connsiteY7" fmla="*/ 431836 h 537597"/>
                  <a:gd name="connsiteX8" fmla="*/ 32830 w 220501"/>
                  <a:gd name="connsiteY8" fmla="*/ 269911 h 537597"/>
                  <a:gd name="connsiteX9" fmla="*/ 23305 w 220501"/>
                  <a:gd name="connsiteY9" fmla="*/ 36 h 53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501" h="537597">
                    <a:moveTo>
                      <a:pt x="23305" y="36"/>
                    </a:moveTo>
                    <a:cubicBezTo>
                      <a:pt x="28067" y="3211"/>
                      <a:pt x="32830" y="213819"/>
                      <a:pt x="61405" y="288961"/>
                    </a:cubicBezTo>
                    <a:cubicBezTo>
                      <a:pt x="89980" y="364103"/>
                      <a:pt x="184172" y="437657"/>
                      <a:pt x="194755" y="450886"/>
                    </a:cubicBezTo>
                    <a:cubicBezTo>
                      <a:pt x="205338" y="464115"/>
                      <a:pt x="120672" y="354049"/>
                      <a:pt x="124905" y="368336"/>
                    </a:cubicBezTo>
                    <a:cubicBezTo>
                      <a:pt x="129138" y="382623"/>
                      <a:pt x="227034" y="526028"/>
                      <a:pt x="220155" y="536611"/>
                    </a:cubicBezTo>
                    <a:cubicBezTo>
                      <a:pt x="213276" y="547194"/>
                      <a:pt x="120142" y="469936"/>
                      <a:pt x="83630" y="431836"/>
                    </a:cubicBezTo>
                    <a:cubicBezTo>
                      <a:pt x="47118" y="393736"/>
                      <a:pt x="-8445" y="308011"/>
                      <a:pt x="1080" y="308011"/>
                    </a:cubicBezTo>
                    <a:cubicBezTo>
                      <a:pt x="10605" y="308011"/>
                      <a:pt x="135488" y="438186"/>
                      <a:pt x="140780" y="431836"/>
                    </a:cubicBezTo>
                    <a:cubicBezTo>
                      <a:pt x="146072" y="425486"/>
                      <a:pt x="49763" y="337115"/>
                      <a:pt x="32830" y="269911"/>
                    </a:cubicBezTo>
                    <a:cubicBezTo>
                      <a:pt x="15897" y="202707"/>
                      <a:pt x="18543" y="-3139"/>
                      <a:pt x="23305" y="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5" name="フリーフォーム 1564">
                <a:extLst>
                  <a:ext uri="{FF2B5EF4-FFF2-40B4-BE49-F238E27FC236}">
                    <a16:creationId xmlns:a16="http://schemas.microsoft.com/office/drawing/2014/main" id="{97A1D0E3-B8C5-9ACC-A06F-8BEDADB0E77D}"/>
                  </a:ext>
                </a:extLst>
              </p:cNvPr>
              <p:cNvSpPr/>
              <p:nvPr/>
            </p:nvSpPr>
            <p:spPr>
              <a:xfrm>
                <a:off x="326873" y="4797356"/>
                <a:ext cx="373111" cy="533299"/>
              </a:xfrm>
              <a:custGeom>
                <a:avLst/>
                <a:gdLst>
                  <a:gd name="connsiteX0" fmla="*/ 317652 w 373111"/>
                  <a:gd name="connsiteY0" fmla="*/ 69 h 533299"/>
                  <a:gd name="connsiteX1" fmla="*/ 270027 w 373111"/>
                  <a:gd name="connsiteY1" fmla="*/ 273119 h 533299"/>
                  <a:gd name="connsiteX2" fmla="*/ 362102 w 373111"/>
                  <a:gd name="connsiteY2" fmla="*/ 517594 h 533299"/>
                  <a:gd name="connsiteX3" fmla="*/ 317652 w 373111"/>
                  <a:gd name="connsiteY3" fmla="*/ 498544 h 533299"/>
                  <a:gd name="connsiteX4" fmla="*/ 152 w 373111"/>
                  <a:gd name="connsiteY4" fmla="*/ 492194 h 533299"/>
                  <a:gd name="connsiteX5" fmla="*/ 362102 w 373111"/>
                  <a:gd name="connsiteY5" fmla="*/ 530294 h 533299"/>
                  <a:gd name="connsiteX6" fmla="*/ 279552 w 373111"/>
                  <a:gd name="connsiteY6" fmla="*/ 400119 h 533299"/>
                  <a:gd name="connsiteX7" fmla="*/ 279552 w 373111"/>
                  <a:gd name="connsiteY7" fmla="*/ 298519 h 533299"/>
                  <a:gd name="connsiteX8" fmla="*/ 317652 w 373111"/>
                  <a:gd name="connsiteY8" fmla="*/ 69 h 53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1" h="533299">
                    <a:moveTo>
                      <a:pt x="317652" y="69"/>
                    </a:moveTo>
                    <a:cubicBezTo>
                      <a:pt x="316065" y="-4164"/>
                      <a:pt x="262619" y="186865"/>
                      <a:pt x="270027" y="273119"/>
                    </a:cubicBezTo>
                    <a:cubicBezTo>
                      <a:pt x="277435" y="359373"/>
                      <a:pt x="354165" y="480023"/>
                      <a:pt x="362102" y="517594"/>
                    </a:cubicBezTo>
                    <a:cubicBezTo>
                      <a:pt x="370039" y="555165"/>
                      <a:pt x="377977" y="502777"/>
                      <a:pt x="317652" y="498544"/>
                    </a:cubicBezTo>
                    <a:cubicBezTo>
                      <a:pt x="257327" y="494311"/>
                      <a:pt x="-7256" y="486902"/>
                      <a:pt x="152" y="492194"/>
                    </a:cubicBezTo>
                    <a:cubicBezTo>
                      <a:pt x="7560" y="497486"/>
                      <a:pt x="315535" y="545640"/>
                      <a:pt x="362102" y="530294"/>
                    </a:cubicBezTo>
                    <a:cubicBezTo>
                      <a:pt x="408669" y="514948"/>
                      <a:pt x="293310" y="438748"/>
                      <a:pt x="279552" y="400119"/>
                    </a:cubicBezTo>
                    <a:cubicBezTo>
                      <a:pt x="265794" y="361490"/>
                      <a:pt x="271615" y="360961"/>
                      <a:pt x="279552" y="298519"/>
                    </a:cubicBezTo>
                    <a:cubicBezTo>
                      <a:pt x="287489" y="236077"/>
                      <a:pt x="319239" y="4302"/>
                      <a:pt x="317652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6" name="フリーフォーム 1565">
                <a:extLst>
                  <a:ext uri="{FF2B5EF4-FFF2-40B4-BE49-F238E27FC236}">
                    <a16:creationId xmlns:a16="http://schemas.microsoft.com/office/drawing/2014/main" id="{B2CAE5E1-7FCF-14BC-E3C5-22E90CEE4D52}"/>
                  </a:ext>
                </a:extLst>
              </p:cNvPr>
              <p:cNvSpPr/>
              <p:nvPr/>
            </p:nvSpPr>
            <p:spPr>
              <a:xfrm>
                <a:off x="462920" y="5373981"/>
                <a:ext cx="229489" cy="1059821"/>
              </a:xfrm>
              <a:custGeom>
                <a:avLst/>
                <a:gdLst>
                  <a:gd name="connsiteX0" fmla="*/ 229230 w 229489"/>
                  <a:gd name="connsiteY0" fmla="*/ 1294 h 1059821"/>
                  <a:gd name="connsiteX1" fmla="*/ 45080 w 229489"/>
                  <a:gd name="connsiteY1" fmla="*/ 566444 h 1059821"/>
                  <a:gd name="connsiteX2" fmla="*/ 70480 w 229489"/>
                  <a:gd name="connsiteY2" fmla="*/ 499769 h 1059821"/>
                  <a:gd name="connsiteX3" fmla="*/ 3805 w 229489"/>
                  <a:gd name="connsiteY3" fmla="*/ 1033169 h 1059821"/>
                  <a:gd name="connsiteX4" fmla="*/ 19680 w 229489"/>
                  <a:gd name="connsiteY4" fmla="*/ 906169 h 1059821"/>
                  <a:gd name="connsiteX5" fmla="*/ 114930 w 229489"/>
                  <a:gd name="connsiteY5" fmla="*/ 274344 h 1059821"/>
                  <a:gd name="connsiteX6" fmla="*/ 86355 w 229489"/>
                  <a:gd name="connsiteY6" fmla="*/ 407694 h 1059821"/>
                  <a:gd name="connsiteX7" fmla="*/ 229230 w 229489"/>
                  <a:gd name="connsiteY7" fmla="*/ 1294 h 105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489" h="1059821">
                    <a:moveTo>
                      <a:pt x="229230" y="1294"/>
                    </a:moveTo>
                    <a:cubicBezTo>
                      <a:pt x="222351" y="27752"/>
                      <a:pt x="71538" y="483365"/>
                      <a:pt x="45080" y="566444"/>
                    </a:cubicBezTo>
                    <a:cubicBezTo>
                      <a:pt x="18622" y="649523"/>
                      <a:pt x="77359" y="421982"/>
                      <a:pt x="70480" y="499769"/>
                    </a:cubicBezTo>
                    <a:cubicBezTo>
                      <a:pt x="63601" y="577556"/>
                      <a:pt x="3805" y="1033169"/>
                      <a:pt x="3805" y="1033169"/>
                    </a:cubicBezTo>
                    <a:cubicBezTo>
                      <a:pt x="-4662" y="1100902"/>
                      <a:pt x="1159" y="1032640"/>
                      <a:pt x="19680" y="906169"/>
                    </a:cubicBezTo>
                    <a:cubicBezTo>
                      <a:pt x="38201" y="779698"/>
                      <a:pt x="103818" y="357423"/>
                      <a:pt x="114930" y="274344"/>
                    </a:cubicBezTo>
                    <a:cubicBezTo>
                      <a:pt x="126042" y="191265"/>
                      <a:pt x="68363" y="453202"/>
                      <a:pt x="86355" y="407694"/>
                    </a:cubicBezTo>
                    <a:cubicBezTo>
                      <a:pt x="104347" y="362186"/>
                      <a:pt x="236109" y="-25164"/>
                      <a:pt x="229230" y="12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7" name="フリーフォーム 1566">
                <a:extLst>
                  <a:ext uri="{FF2B5EF4-FFF2-40B4-BE49-F238E27FC236}">
                    <a16:creationId xmlns:a16="http://schemas.microsoft.com/office/drawing/2014/main" id="{0EE96E9A-816E-31E2-1842-E16759628DDE}"/>
                  </a:ext>
                </a:extLst>
              </p:cNvPr>
              <p:cNvSpPr/>
              <p:nvPr/>
            </p:nvSpPr>
            <p:spPr>
              <a:xfrm>
                <a:off x="-29897" y="5214655"/>
                <a:ext cx="636343" cy="244530"/>
              </a:xfrm>
              <a:custGeom>
                <a:avLst/>
                <a:gdLst>
                  <a:gd name="connsiteX0" fmla="*/ 1322 w 636343"/>
                  <a:gd name="connsiteY0" fmla="*/ 170145 h 244530"/>
                  <a:gd name="connsiteX1" fmla="*/ 248972 w 636343"/>
                  <a:gd name="connsiteY1" fmla="*/ 1870 h 244530"/>
                  <a:gd name="connsiteX2" fmla="*/ 156897 w 636343"/>
                  <a:gd name="connsiteY2" fmla="*/ 84420 h 244530"/>
                  <a:gd name="connsiteX3" fmla="*/ 74347 w 636343"/>
                  <a:gd name="connsiteY3" fmla="*/ 154270 h 244530"/>
                  <a:gd name="connsiteX4" fmla="*/ 61647 w 636343"/>
                  <a:gd name="connsiteY4" fmla="*/ 176495 h 244530"/>
                  <a:gd name="connsiteX5" fmla="*/ 296597 w 636343"/>
                  <a:gd name="connsiteY5" fmla="*/ 39970 h 244530"/>
                  <a:gd name="connsiteX6" fmla="*/ 156897 w 636343"/>
                  <a:gd name="connsiteY6" fmla="*/ 173320 h 244530"/>
                  <a:gd name="connsiteX7" fmla="*/ 134672 w 636343"/>
                  <a:gd name="connsiteY7" fmla="*/ 189195 h 244530"/>
                  <a:gd name="connsiteX8" fmla="*/ 398197 w 636343"/>
                  <a:gd name="connsiteY8" fmla="*/ 182845 h 244530"/>
                  <a:gd name="connsiteX9" fmla="*/ 201347 w 636343"/>
                  <a:gd name="connsiteY9" fmla="*/ 243170 h 244530"/>
                  <a:gd name="connsiteX10" fmla="*/ 448997 w 636343"/>
                  <a:gd name="connsiteY10" fmla="*/ 189195 h 244530"/>
                  <a:gd name="connsiteX11" fmla="*/ 636322 w 636343"/>
                  <a:gd name="connsiteY11" fmla="*/ 119345 h 244530"/>
                  <a:gd name="connsiteX12" fmla="*/ 458522 w 636343"/>
                  <a:gd name="connsiteY12" fmla="*/ 176495 h 244530"/>
                  <a:gd name="connsiteX13" fmla="*/ 80697 w 636343"/>
                  <a:gd name="connsiteY13" fmla="*/ 239995 h 244530"/>
                  <a:gd name="connsiteX14" fmla="*/ 309297 w 636343"/>
                  <a:gd name="connsiteY14" fmla="*/ 43145 h 244530"/>
                  <a:gd name="connsiteX15" fmla="*/ 156897 w 636343"/>
                  <a:gd name="connsiteY15" fmla="*/ 112995 h 244530"/>
                  <a:gd name="connsiteX16" fmla="*/ 1322 w 636343"/>
                  <a:gd name="connsiteY16" fmla="*/ 170145 h 24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6343" h="244530">
                    <a:moveTo>
                      <a:pt x="1322" y="170145"/>
                    </a:moveTo>
                    <a:cubicBezTo>
                      <a:pt x="16668" y="151624"/>
                      <a:pt x="223043" y="16157"/>
                      <a:pt x="248972" y="1870"/>
                    </a:cubicBezTo>
                    <a:cubicBezTo>
                      <a:pt x="274901" y="-12417"/>
                      <a:pt x="186001" y="59020"/>
                      <a:pt x="156897" y="84420"/>
                    </a:cubicBezTo>
                    <a:cubicBezTo>
                      <a:pt x="127793" y="109820"/>
                      <a:pt x="90222" y="138924"/>
                      <a:pt x="74347" y="154270"/>
                    </a:cubicBezTo>
                    <a:cubicBezTo>
                      <a:pt x="58472" y="169616"/>
                      <a:pt x="24605" y="195545"/>
                      <a:pt x="61647" y="176495"/>
                    </a:cubicBezTo>
                    <a:cubicBezTo>
                      <a:pt x="98689" y="157445"/>
                      <a:pt x="280722" y="40499"/>
                      <a:pt x="296597" y="39970"/>
                    </a:cubicBezTo>
                    <a:cubicBezTo>
                      <a:pt x="312472" y="39441"/>
                      <a:pt x="183884" y="148449"/>
                      <a:pt x="156897" y="173320"/>
                    </a:cubicBezTo>
                    <a:cubicBezTo>
                      <a:pt x="129910" y="198191"/>
                      <a:pt x="94455" y="187607"/>
                      <a:pt x="134672" y="189195"/>
                    </a:cubicBezTo>
                    <a:cubicBezTo>
                      <a:pt x="174889" y="190783"/>
                      <a:pt x="387085" y="173849"/>
                      <a:pt x="398197" y="182845"/>
                    </a:cubicBezTo>
                    <a:cubicBezTo>
                      <a:pt x="409309" y="191841"/>
                      <a:pt x="192880" y="242112"/>
                      <a:pt x="201347" y="243170"/>
                    </a:cubicBezTo>
                    <a:cubicBezTo>
                      <a:pt x="209814" y="244228"/>
                      <a:pt x="376501" y="209832"/>
                      <a:pt x="448997" y="189195"/>
                    </a:cubicBezTo>
                    <a:cubicBezTo>
                      <a:pt x="521493" y="168558"/>
                      <a:pt x="634734" y="121462"/>
                      <a:pt x="636322" y="119345"/>
                    </a:cubicBezTo>
                    <a:cubicBezTo>
                      <a:pt x="637910" y="117228"/>
                      <a:pt x="551126" y="156387"/>
                      <a:pt x="458522" y="176495"/>
                    </a:cubicBezTo>
                    <a:cubicBezTo>
                      <a:pt x="365918" y="196603"/>
                      <a:pt x="105568" y="262220"/>
                      <a:pt x="80697" y="239995"/>
                    </a:cubicBezTo>
                    <a:cubicBezTo>
                      <a:pt x="55826" y="217770"/>
                      <a:pt x="296597" y="64312"/>
                      <a:pt x="309297" y="43145"/>
                    </a:cubicBezTo>
                    <a:cubicBezTo>
                      <a:pt x="321997" y="21978"/>
                      <a:pt x="205580" y="96062"/>
                      <a:pt x="156897" y="112995"/>
                    </a:cubicBezTo>
                    <a:cubicBezTo>
                      <a:pt x="108214" y="129928"/>
                      <a:pt x="-14024" y="188666"/>
                      <a:pt x="1322" y="170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8" name="フリーフォーム 1567">
                <a:extLst>
                  <a:ext uri="{FF2B5EF4-FFF2-40B4-BE49-F238E27FC236}">
                    <a16:creationId xmlns:a16="http://schemas.microsoft.com/office/drawing/2014/main" id="{39EBE8AB-6F1B-21A8-2E5E-24FFA8335D98}"/>
                  </a:ext>
                </a:extLst>
              </p:cNvPr>
              <p:cNvSpPr/>
              <p:nvPr/>
            </p:nvSpPr>
            <p:spPr>
              <a:xfrm>
                <a:off x="205930" y="5146425"/>
                <a:ext cx="347424" cy="204044"/>
              </a:xfrm>
              <a:custGeom>
                <a:avLst/>
                <a:gdLst>
                  <a:gd name="connsiteX0" fmla="*/ 445 w 347424"/>
                  <a:gd name="connsiteY0" fmla="*/ 250 h 204044"/>
                  <a:gd name="connsiteX1" fmla="*/ 178245 w 347424"/>
                  <a:gd name="connsiteY1" fmla="*/ 54225 h 204044"/>
                  <a:gd name="connsiteX2" fmla="*/ 343345 w 347424"/>
                  <a:gd name="connsiteY2" fmla="*/ 178050 h 204044"/>
                  <a:gd name="connsiteX3" fmla="*/ 289370 w 347424"/>
                  <a:gd name="connsiteY3" fmla="*/ 124075 h 204044"/>
                  <a:gd name="connsiteX4" fmla="*/ 203645 w 347424"/>
                  <a:gd name="connsiteY4" fmla="*/ 133600 h 204044"/>
                  <a:gd name="connsiteX5" fmla="*/ 254445 w 347424"/>
                  <a:gd name="connsiteY5" fmla="*/ 203450 h 204044"/>
                  <a:gd name="connsiteX6" fmla="*/ 67120 w 347424"/>
                  <a:gd name="connsiteY6" fmla="*/ 89150 h 204044"/>
                  <a:gd name="connsiteX7" fmla="*/ 232220 w 347424"/>
                  <a:gd name="connsiteY7" fmla="*/ 73275 h 204044"/>
                  <a:gd name="connsiteX8" fmla="*/ 445 w 347424"/>
                  <a:gd name="connsiteY8" fmla="*/ 250 h 2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424" h="204044">
                    <a:moveTo>
                      <a:pt x="445" y="250"/>
                    </a:moveTo>
                    <a:cubicBezTo>
                      <a:pt x="-8551" y="-2925"/>
                      <a:pt x="121095" y="24592"/>
                      <a:pt x="178245" y="54225"/>
                    </a:cubicBezTo>
                    <a:cubicBezTo>
                      <a:pt x="235395" y="83858"/>
                      <a:pt x="324824" y="166408"/>
                      <a:pt x="343345" y="178050"/>
                    </a:cubicBezTo>
                    <a:cubicBezTo>
                      <a:pt x="361866" y="189692"/>
                      <a:pt x="312653" y="131483"/>
                      <a:pt x="289370" y="124075"/>
                    </a:cubicBezTo>
                    <a:cubicBezTo>
                      <a:pt x="266087" y="116667"/>
                      <a:pt x="209466" y="120371"/>
                      <a:pt x="203645" y="133600"/>
                    </a:cubicBezTo>
                    <a:cubicBezTo>
                      <a:pt x="197824" y="146829"/>
                      <a:pt x="277199" y="210858"/>
                      <a:pt x="254445" y="203450"/>
                    </a:cubicBezTo>
                    <a:cubicBezTo>
                      <a:pt x="231691" y="196042"/>
                      <a:pt x="70824" y="110846"/>
                      <a:pt x="67120" y="89150"/>
                    </a:cubicBezTo>
                    <a:cubicBezTo>
                      <a:pt x="63416" y="67454"/>
                      <a:pt x="240157" y="85975"/>
                      <a:pt x="232220" y="73275"/>
                    </a:cubicBezTo>
                    <a:cubicBezTo>
                      <a:pt x="224283" y="60575"/>
                      <a:pt x="9441" y="3425"/>
                      <a:pt x="445" y="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9" name="フリーフォーム 1568">
                <a:extLst>
                  <a:ext uri="{FF2B5EF4-FFF2-40B4-BE49-F238E27FC236}">
                    <a16:creationId xmlns:a16="http://schemas.microsoft.com/office/drawing/2014/main" id="{8E379ACB-95B3-3926-CA41-CEA413C89571}"/>
                  </a:ext>
                </a:extLst>
              </p:cNvPr>
              <p:cNvSpPr/>
              <p:nvPr/>
            </p:nvSpPr>
            <p:spPr>
              <a:xfrm>
                <a:off x="295248" y="5203759"/>
                <a:ext cx="638234" cy="466825"/>
              </a:xfrm>
              <a:custGeom>
                <a:avLst/>
                <a:gdLst>
                  <a:gd name="connsiteX0" fmla="*/ 638202 w 638234"/>
                  <a:gd name="connsiteY0" fmla="*/ 66 h 466825"/>
                  <a:gd name="connsiteX1" fmla="*/ 225452 w 638234"/>
                  <a:gd name="connsiteY1" fmla="*/ 295341 h 466825"/>
                  <a:gd name="connsiteX2" fmla="*/ 27 w 638234"/>
                  <a:gd name="connsiteY2" fmla="*/ 466791 h 466825"/>
                  <a:gd name="connsiteX3" fmla="*/ 238152 w 638234"/>
                  <a:gd name="connsiteY3" fmla="*/ 282641 h 466825"/>
                  <a:gd name="connsiteX4" fmla="*/ 419127 w 638234"/>
                  <a:gd name="connsiteY4" fmla="*/ 139766 h 466825"/>
                  <a:gd name="connsiteX5" fmla="*/ 203227 w 638234"/>
                  <a:gd name="connsiteY5" fmla="*/ 266766 h 466825"/>
                  <a:gd name="connsiteX6" fmla="*/ 638202 w 638234"/>
                  <a:gd name="connsiteY6" fmla="*/ 66 h 4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234" h="466825">
                    <a:moveTo>
                      <a:pt x="638202" y="66"/>
                    </a:moveTo>
                    <a:cubicBezTo>
                      <a:pt x="641906" y="4828"/>
                      <a:pt x="331814" y="217554"/>
                      <a:pt x="225452" y="295341"/>
                    </a:cubicBezTo>
                    <a:cubicBezTo>
                      <a:pt x="119089" y="373129"/>
                      <a:pt x="-2090" y="468908"/>
                      <a:pt x="27" y="466791"/>
                    </a:cubicBezTo>
                    <a:cubicBezTo>
                      <a:pt x="2144" y="464674"/>
                      <a:pt x="238152" y="282641"/>
                      <a:pt x="238152" y="282641"/>
                    </a:cubicBezTo>
                    <a:cubicBezTo>
                      <a:pt x="308002" y="228137"/>
                      <a:pt x="424948" y="142412"/>
                      <a:pt x="419127" y="139766"/>
                    </a:cubicBezTo>
                    <a:cubicBezTo>
                      <a:pt x="413306" y="137120"/>
                      <a:pt x="170419" y="287403"/>
                      <a:pt x="203227" y="266766"/>
                    </a:cubicBezTo>
                    <a:cubicBezTo>
                      <a:pt x="236035" y="246129"/>
                      <a:pt x="634498" y="-4696"/>
                      <a:pt x="638202" y="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0" name="フリーフォーム 1569">
                <a:extLst>
                  <a:ext uri="{FF2B5EF4-FFF2-40B4-BE49-F238E27FC236}">
                    <a16:creationId xmlns:a16="http://schemas.microsoft.com/office/drawing/2014/main" id="{7E435024-F0D7-8CFB-15E2-C4FB0ABD9BC0}"/>
                  </a:ext>
                </a:extLst>
              </p:cNvPr>
              <p:cNvSpPr/>
              <p:nvPr/>
            </p:nvSpPr>
            <p:spPr>
              <a:xfrm>
                <a:off x="287895" y="5267268"/>
                <a:ext cx="305832" cy="691417"/>
              </a:xfrm>
              <a:custGeom>
                <a:avLst/>
                <a:gdLst>
                  <a:gd name="connsiteX0" fmla="*/ 305830 w 305832"/>
                  <a:gd name="connsiteY0" fmla="*/ 57 h 691417"/>
                  <a:gd name="connsiteX1" fmla="*/ 175655 w 305832"/>
                  <a:gd name="connsiteY1" fmla="*/ 222307 h 691417"/>
                  <a:gd name="connsiteX2" fmla="*/ 89930 w 305832"/>
                  <a:gd name="connsiteY2" fmla="*/ 466782 h 691417"/>
                  <a:gd name="connsiteX3" fmla="*/ 166130 w 305832"/>
                  <a:gd name="connsiteY3" fmla="*/ 342957 h 691417"/>
                  <a:gd name="connsiteX4" fmla="*/ 1030 w 305832"/>
                  <a:gd name="connsiteY4" fmla="*/ 689032 h 691417"/>
                  <a:gd name="connsiteX5" fmla="*/ 102630 w 305832"/>
                  <a:gd name="connsiteY5" fmla="*/ 482657 h 691417"/>
                  <a:gd name="connsiteX6" fmla="*/ 232805 w 305832"/>
                  <a:gd name="connsiteY6" fmla="*/ 228657 h 691417"/>
                  <a:gd name="connsiteX7" fmla="*/ 147080 w 305832"/>
                  <a:gd name="connsiteY7" fmla="*/ 438207 h 691417"/>
                  <a:gd name="connsiteX8" fmla="*/ 156605 w 305832"/>
                  <a:gd name="connsiteY8" fmla="*/ 641407 h 691417"/>
                  <a:gd name="connsiteX9" fmla="*/ 175655 w 305832"/>
                  <a:gd name="connsiteY9" fmla="*/ 365182 h 691417"/>
                  <a:gd name="connsiteX10" fmla="*/ 264555 w 305832"/>
                  <a:gd name="connsiteY10" fmla="*/ 215957 h 691417"/>
                  <a:gd name="connsiteX11" fmla="*/ 166130 w 305832"/>
                  <a:gd name="connsiteY11" fmla="*/ 323907 h 691417"/>
                  <a:gd name="connsiteX12" fmla="*/ 166130 w 305832"/>
                  <a:gd name="connsiteY12" fmla="*/ 276282 h 691417"/>
                  <a:gd name="connsiteX13" fmla="*/ 35955 w 305832"/>
                  <a:gd name="connsiteY13" fmla="*/ 438207 h 691417"/>
                  <a:gd name="connsiteX14" fmla="*/ 172480 w 305832"/>
                  <a:gd name="connsiteY14" fmla="*/ 203257 h 691417"/>
                  <a:gd name="connsiteX15" fmla="*/ 305830 w 305832"/>
                  <a:gd name="connsiteY15" fmla="*/ 57 h 69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5832" h="691417">
                    <a:moveTo>
                      <a:pt x="305830" y="57"/>
                    </a:moveTo>
                    <a:cubicBezTo>
                      <a:pt x="306359" y="3232"/>
                      <a:pt x="211638" y="144519"/>
                      <a:pt x="175655" y="222307"/>
                    </a:cubicBezTo>
                    <a:cubicBezTo>
                      <a:pt x="139672" y="300095"/>
                      <a:pt x="91517" y="446674"/>
                      <a:pt x="89930" y="466782"/>
                    </a:cubicBezTo>
                    <a:cubicBezTo>
                      <a:pt x="88342" y="486890"/>
                      <a:pt x="180947" y="305915"/>
                      <a:pt x="166130" y="342957"/>
                    </a:cubicBezTo>
                    <a:cubicBezTo>
                      <a:pt x="151313" y="379999"/>
                      <a:pt x="11613" y="665749"/>
                      <a:pt x="1030" y="689032"/>
                    </a:cubicBezTo>
                    <a:cubicBezTo>
                      <a:pt x="-9553" y="712315"/>
                      <a:pt x="64001" y="559386"/>
                      <a:pt x="102630" y="482657"/>
                    </a:cubicBezTo>
                    <a:cubicBezTo>
                      <a:pt x="141259" y="405928"/>
                      <a:pt x="225397" y="236065"/>
                      <a:pt x="232805" y="228657"/>
                    </a:cubicBezTo>
                    <a:cubicBezTo>
                      <a:pt x="240213" y="221249"/>
                      <a:pt x="159780" y="369415"/>
                      <a:pt x="147080" y="438207"/>
                    </a:cubicBezTo>
                    <a:cubicBezTo>
                      <a:pt x="134380" y="506999"/>
                      <a:pt x="151843" y="653578"/>
                      <a:pt x="156605" y="641407"/>
                    </a:cubicBezTo>
                    <a:cubicBezTo>
                      <a:pt x="161367" y="629236"/>
                      <a:pt x="157663" y="436090"/>
                      <a:pt x="175655" y="365182"/>
                    </a:cubicBezTo>
                    <a:cubicBezTo>
                      <a:pt x="193647" y="294274"/>
                      <a:pt x="266142" y="222836"/>
                      <a:pt x="264555" y="215957"/>
                    </a:cubicBezTo>
                    <a:cubicBezTo>
                      <a:pt x="262968" y="209078"/>
                      <a:pt x="182534" y="313853"/>
                      <a:pt x="166130" y="323907"/>
                    </a:cubicBezTo>
                    <a:cubicBezTo>
                      <a:pt x="149726" y="333961"/>
                      <a:pt x="187826" y="257232"/>
                      <a:pt x="166130" y="276282"/>
                    </a:cubicBezTo>
                    <a:cubicBezTo>
                      <a:pt x="144434" y="295332"/>
                      <a:pt x="34897" y="450378"/>
                      <a:pt x="35955" y="438207"/>
                    </a:cubicBezTo>
                    <a:cubicBezTo>
                      <a:pt x="37013" y="426036"/>
                      <a:pt x="122738" y="279986"/>
                      <a:pt x="172480" y="203257"/>
                    </a:cubicBezTo>
                    <a:cubicBezTo>
                      <a:pt x="222222" y="126528"/>
                      <a:pt x="305301" y="-3118"/>
                      <a:pt x="305830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1" name="フリーフォーム 1570">
                <a:extLst>
                  <a:ext uri="{FF2B5EF4-FFF2-40B4-BE49-F238E27FC236}">
                    <a16:creationId xmlns:a16="http://schemas.microsoft.com/office/drawing/2014/main" id="{6564E90E-B91C-3EB4-9E58-D3F2E102645C}"/>
                  </a:ext>
                </a:extLst>
              </p:cNvPr>
              <p:cNvSpPr/>
              <p:nvPr/>
            </p:nvSpPr>
            <p:spPr>
              <a:xfrm>
                <a:off x="47077" y="5264143"/>
                <a:ext cx="153240" cy="520922"/>
              </a:xfrm>
              <a:custGeom>
                <a:avLst/>
                <a:gdLst>
                  <a:gd name="connsiteX0" fmla="*/ 548 w 153240"/>
                  <a:gd name="connsiteY0" fmla="*/ 7 h 520922"/>
                  <a:gd name="connsiteX1" fmla="*/ 76748 w 153240"/>
                  <a:gd name="connsiteY1" fmla="*/ 285757 h 520922"/>
                  <a:gd name="connsiteX2" fmla="*/ 57698 w 153240"/>
                  <a:gd name="connsiteY2" fmla="*/ 250832 h 520922"/>
                  <a:gd name="connsiteX3" fmla="*/ 152948 w 153240"/>
                  <a:gd name="connsiteY3" fmla="*/ 469907 h 520922"/>
                  <a:gd name="connsiteX4" fmla="*/ 89448 w 153240"/>
                  <a:gd name="connsiteY4" fmla="*/ 358782 h 520922"/>
                  <a:gd name="connsiteX5" fmla="*/ 149773 w 153240"/>
                  <a:gd name="connsiteY5" fmla="*/ 520707 h 520922"/>
                  <a:gd name="connsiteX6" fmla="*/ 16423 w 153240"/>
                  <a:gd name="connsiteY6" fmla="*/ 317507 h 520922"/>
                  <a:gd name="connsiteX7" fmla="*/ 73573 w 153240"/>
                  <a:gd name="connsiteY7" fmla="*/ 466732 h 520922"/>
                  <a:gd name="connsiteX8" fmla="*/ 22773 w 153240"/>
                  <a:gd name="connsiteY8" fmla="*/ 285757 h 520922"/>
                  <a:gd name="connsiteX9" fmla="*/ 73573 w 153240"/>
                  <a:gd name="connsiteY9" fmla="*/ 371482 h 520922"/>
                  <a:gd name="connsiteX10" fmla="*/ 25948 w 153240"/>
                  <a:gd name="connsiteY10" fmla="*/ 219082 h 520922"/>
                  <a:gd name="connsiteX11" fmla="*/ 41823 w 153240"/>
                  <a:gd name="connsiteY11" fmla="*/ 276232 h 520922"/>
                  <a:gd name="connsiteX12" fmla="*/ 548 w 153240"/>
                  <a:gd name="connsiteY12" fmla="*/ 7 h 52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240" h="520922">
                    <a:moveTo>
                      <a:pt x="548" y="7"/>
                    </a:moveTo>
                    <a:cubicBezTo>
                      <a:pt x="6369" y="1595"/>
                      <a:pt x="67223" y="243953"/>
                      <a:pt x="76748" y="285757"/>
                    </a:cubicBezTo>
                    <a:cubicBezTo>
                      <a:pt x="86273" y="327561"/>
                      <a:pt x="44998" y="220140"/>
                      <a:pt x="57698" y="250832"/>
                    </a:cubicBezTo>
                    <a:cubicBezTo>
                      <a:pt x="70398" y="281524"/>
                      <a:pt x="147656" y="451915"/>
                      <a:pt x="152948" y="469907"/>
                    </a:cubicBezTo>
                    <a:cubicBezTo>
                      <a:pt x="158240" y="487899"/>
                      <a:pt x="89977" y="350315"/>
                      <a:pt x="89448" y="358782"/>
                    </a:cubicBezTo>
                    <a:cubicBezTo>
                      <a:pt x="88919" y="367249"/>
                      <a:pt x="161944" y="527586"/>
                      <a:pt x="149773" y="520707"/>
                    </a:cubicBezTo>
                    <a:cubicBezTo>
                      <a:pt x="137602" y="513828"/>
                      <a:pt x="29123" y="326503"/>
                      <a:pt x="16423" y="317507"/>
                    </a:cubicBezTo>
                    <a:cubicBezTo>
                      <a:pt x="3723" y="308511"/>
                      <a:pt x="72515" y="472023"/>
                      <a:pt x="73573" y="466732"/>
                    </a:cubicBezTo>
                    <a:cubicBezTo>
                      <a:pt x="74631" y="461441"/>
                      <a:pt x="22773" y="301632"/>
                      <a:pt x="22773" y="285757"/>
                    </a:cubicBezTo>
                    <a:cubicBezTo>
                      <a:pt x="22773" y="269882"/>
                      <a:pt x="73044" y="382594"/>
                      <a:pt x="73573" y="371482"/>
                    </a:cubicBezTo>
                    <a:cubicBezTo>
                      <a:pt x="74102" y="360370"/>
                      <a:pt x="31240" y="234957"/>
                      <a:pt x="25948" y="219082"/>
                    </a:cubicBezTo>
                    <a:cubicBezTo>
                      <a:pt x="20656" y="203207"/>
                      <a:pt x="46585" y="305865"/>
                      <a:pt x="41823" y="276232"/>
                    </a:cubicBezTo>
                    <a:cubicBezTo>
                      <a:pt x="37061" y="246599"/>
                      <a:pt x="-5273" y="-1581"/>
                      <a:pt x="548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2" name="フリーフォーム 1571">
                <a:extLst>
                  <a:ext uri="{FF2B5EF4-FFF2-40B4-BE49-F238E27FC236}">
                    <a16:creationId xmlns:a16="http://schemas.microsoft.com/office/drawing/2014/main" id="{C2E3C348-7E71-C271-D9BD-50FD7516D31F}"/>
                  </a:ext>
                </a:extLst>
              </p:cNvPr>
              <p:cNvSpPr/>
              <p:nvPr/>
            </p:nvSpPr>
            <p:spPr>
              <a:xfrm>
                <a:off x="322414" y="5484681"/>
                <a:ext cx="260468" cy="1214986"/>
              </a:xfrm>
              <a:custGeom>
                <a:avLst/>
                <a:gdLst>
                  <a:gd name="connsiteX0" fmla="*/ 258611 w 260468"/>
                  <a:gd name="connsiteY0" fmla="*/ 11244 h 1214986"/>
                  <a:gd name="connsiteX1" fmla="*/ 33186 w 260468"/>
                  <a:gd name="connsiteY1" fmla="*/ 1078044 h 1214986"/>
                  <a:gd name="connsiteX2" fmla="*/ 68111 w 260468"/>
                  <a:gd name="connsiteY2" fmla="*/ 957394 h 1214986"/>
                  <a:gd name="connsiteX3" fmla="*/ 4611 w 260468"/>
                  <a:gd name="connsiteY3" fmla="*/ 1192344 h 1214986"/>
                  <a:gd name="connsiteX4" fmla="*/ 217336 w 260468"/>
                  <a:gd name="connsiteY4" fmla="*/ 296994 h 1214986"/>
                  <a:gd name="connsiteX5" fmla="*/ 144311 w 260468"/>
                  <a:gd name="connsiteY5" fmla="*/ 506544 h 1214986"/>
                  <a:gd name="connsiteX6" fmla="*/ 258611 w 260468"/>
                  <a:gd name="connsiteY6" fmla="*/ 11244 h 121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468" h="1214986">
                    <a:moveTo>
                      <a:pt x="258611" y="11244"/>
                    </a:moveTo>
                    <a:cubicBezTo>
                      <a:pt x="240090" y="106494"/>
                      <a:pt x="64936" y="920352"/>
                      <a:pt x="33186" y="1078044"/>
                    </a:cubicBezTo>
                    <a:cubicBezTo>
                      <a:pt x="1436" y="1235736"/>
                      <a:pt x="72873" y="938344"/>
                      <a:pt x="68111" y="957394"/>
                    </a:cubicBezTo>
                    <a:cubicBezTo>
                      <a:pt x="63349" y="976444"/>
                      <a:pt x="-20260" y="1302411"/>
                      <a:pt x="4611" y="1192344"/>
                    </a:cubicBezTo>
                    <a:cubicBezTo>
                      <a:pt x="29482" y="1082277"/>
                      <a:pt x="194053" y="411294"/>
                      <a:pt x="217336" y="296994"/>
                    </a:cubicBezTo>
                    <a:cubicBezTo>
                      <a:pt x="240619" y="182694"/>
                      <a:pt x="137432" y="557344"/>
                      <a:pt x="144311" y="506544"/>
                    </a:cubicBezTo>
                    <a:cubicBezTo>
                      <a:pt x="151190" y="455744"/>
                      <a:pt x="277132" y="-84006"/>
                      <a:pt x="258611" y="11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3" name="フリーフォーム 1572">
                <a:extLst>
                  <a:ext uri="{FF2B5EF4-FFF2-40B4-BE49-F238E27FC236}">
                    <a16:creationId xmlns:a16="http://schemas.microsoft.com/office/drawing/2014/main" id="{B11FBA0E-70DF-0719-FE4D-1498572D2729}"/>
                  </a:ext>
                </a:extLst>
              </p:cNvPr>
              <p:cNvSpPr/>
              <p:nvPr/>
            </p:nvSpPr>
            <p:spPr>
              <a:xfrm>
                <a:off x="430209" y="5558835"/>
                <a:ext cx="138224" cy="1241192"/>
              </a:xfrm>
              <a:custGeom>
                <a:avLst/>
                <a:gdLst>
                  <a:gd name="connsiteX0" fmla="*/ 138116 w 138224"/>
                  <a:gd name="connsiteY0" fmla="*/ 13290 h 1241192"/>
                  <a:gd name="connsiteX1" fmla="*/ 14291 w 138224"/>
                  <a:gd name="connsiteY1" fmla="*/ 1159465 h 1241192"/>
                  <a:gd name="connsiteX2" fmla="*/ 7941 w 138224"/>
                  <a:gd name="connsiteY2" fmla="*/ 1067390 h 1241192"/>
                  <a:gd name="connsiteX3" fmla="*/ 61916 w 138224"/>
                  <a:gd name="connsiteY3" fmla="*/ 416515 h 1241192"/>
                  <a:gd name="connsiteX4" fmla="*/ 36516 w 138224"/>
                  <a:gd name="connsiteY4" fmla="*/ 527640 h 1241192"/>
                  <a:gd name="connsiteX5" fmla="*/ 138116 w 138224"/>
                  <a:gd name="connsiteY5" fmla="*/ 13290 h 124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224" h="1241192">
                    <a:moveTo>
                      <a:pt x="138116" y="13290"/>
                    </a:moveTo>
                    <a:cubicBezTo>
                      <a:pt x="134412" y="118594"/>
                      <a:pt x="35987" y="983782"/>
                      <a:pt x="14291" y="1159465"/>
                    </a:cubicBezTo>
                    <a:cubicBezTo>
                      <a:pt x="-7405" y="1335148"/>
                      <a:pt x="3" y="1191215"/>
                      <a:pt x="7941" y="1067390"/>
                    </a:cubicBezTo>
                    <a:cubicBezTo>
                      <a:pt x="15878" y="943565"/>
                      <a:pt x="57153" y="506473"/>
                      <a:pt x="61916" y="416515"/>
                    </a:cubicBezTo>
                    <a:cubicBezTo>
                      <a:pt x="66678" y="326557"/>
                      <a:pt x="23816" y="594315"/>
                      <a:pt x="36516" y="527640"/>
                    </a:cubicBezTo>
                    <a:cubicBezTo>
                      <a:pt x="49216" y="460965"/>
                      <a:pt x="141820" y="-92014"/>
                      <a:pt x="138116" y="13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99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 hidden="1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39970C4-48D7-C3A8-BFEF-C2BD879A737D}"/>
              </a:ext>
            </a:extLst>
          </p:cNvPr>
          <p:cNvGrpSpPr/>
          <p:nvPr/>
        </p:nvGrpSpPr>
        <p:grpSpPr>
          <a:xfrm>
            <a:off x="-41530" y="245044"/>
            <a:ext cx="4322312" cy="5255644"/>
            <a:chOff x="-41530" y="245044"/>
            <a:chExt cx="4322312" cy="5255644"/>
          </a:xfrm>
        </p:grpSpPr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656B21A7-1A95-5485-587E-81BF1F44CB4F}"/>
                </a:ext>
              </a:extLst>
            </p:cNvPr>
            <p:cNvSpPr/>
            <p:nvPr/>
          </p:nvSpPr>
          <p:spPr>
            <a:xfrm>
              <a:off x="140494" y="245044"/>
              <a:ext cx="854627" cy="463035"/>
            </a:xfrm>
            <a:custGeom>
              <a:avLst/>
              <a:gdLst>
                <a:gd name="connsiteX0" fmla="*/ 2381 w 854627"/>
                <a:gd name="connsiteY0" fmla="*/ 2606 h 463035"/>
                <a:gd name="connsiteX1" fmla="*/ 275431 w 854627"/>
                <a:gd name="connsiteY1" fmla="*/ 177231 h 463035"/>
                <a:gd name="connsiteX2" fmla="*/ 259556 w 854627"/>
                <a:gd name="connsiteY2" fmla="*/ 145481 h 463035"/>
                <a:gd name="connsiteX3" fmla="*/ 507206 w 854627"/>
                <a:gd name="connsiteY3" fmla="*/ 259781 h 463035"/>
                <a:gd name="connsiteX4" fmla="*/ 488156 w 854627"/>
                <a:gd name="connsiteY4" fmla="*/ 256606 h 463035"/>
                <a:gd name="connsiteX5" fmla="*/ 850106 w 854627"/>
                <a:gd name="connsiteY5" fmla="*/ 459806 h 463035"/>
                <a:gd name="connsiteX6" fmla="*/ 700881 w 854627"/>
                <a:gd name="connsiteY6" fmla="*/ 386781 h 463035"/>
                <a:gd name="connsiteX7" fmla="*/ 173831 w 854627"/>
                <a:gd name="connsiteY7" fmla="*/ 142306 h 463035"/>
                <a:gd name="connsiteX8" fmla="*/ 237331 w 854627"/>
                <a:gd name="connsiteY8" fmla="*/ 126431 h 463035"/>
                <a:gd name="connsiteX9" fmla="*/ 145256 w 854627"/>
                <a:gd name="connsiteY9" fmla="*/ 75631 h 463035"/>
                <a:gd name="connsiteX10" fmla="*/ 2381 w 854627"/>
                <a:gd name="connsiteY10" fmla="*/ 2606 h 46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4627" h="463035">
                  <a:moveTo>
                    <a:pt x="2381" y="2606"/>
                  </a:moveTo>
                  <a:cubicBezTo>
                    <a:pt x="24077" y="19539"/>
                    <a:pt x="232569" y="153419"/>
                    <a:pt x="275431" y="177231"/>
                  </a:cubicBezTo>
                  <a:cubicBezTo>
                    <a:pt x="318294" y="201044"/>
                    <a:pt x="220927" y="131723"/>
                    <a:pt x="259556" y="145481"/>
                  </a:cubicBezTo>
                  <a:cubicBezTo>
                    <a:pt x="298185" y="159239"/>
                    <a:pt x="469106" y="241260"/>
                    <a:pt x="507206" y="259781"/>
                  </a:cubicBezTo>
                  <a:cubicBezTo>
                    <a:pt x="545306" y="278302"/>
                    <a:pt x="431006" y="223269"/>
                    <a:pt x="488156" y="256606"/>
                  </a:cubicBezTo>
                  <a:cubicBezTo>
                    <a:pt x="545306" y="289944"/>
                    <a:pt x="814652" y="438110"/>
                    <a:pt x="850106" y="459806"/>
                  </a:cubicBezTo>
                  <a:cubicBezTo>
                    <a:pt x="885560" y="481502"/>
                    <a:pt x="700881" y="386781"/>
                    <a:pt x="700881" y="386781"/>
                  </a:cubicBezTo>
                  <a:cubicBezTo>
                    <a:pt x="588169" y="333864"/>
                    <a:pt x="251089" y="185698"/>
                    <a:pt x="173831" y="142306"/>
                  </a:cubicBezTo>
                  <a:cubicBezTo>
                    <a:pt x="96573" y="98914"/>
                    <a:pt x="242093" y="137543"/>
                    <a:pt x="237331" y="126431"/>
                  </a:cubicBezTo>
                  <a:cubicBezTo>
                    <a:pt x="232569" y="115319"/>
                    <a:pt x="177006" y="95210"/>
                    <a:pt x="145256" y="75631"/>
                  </a:cubicBezTo>
                  <a:cubicBezTo>
                    <a:pt x="113506" y="56052"/>
                    <a:pt x="-19315" y="-14327"/>
                    <a:pt x="2381" y="2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82B7F5E4-AE9C-6D58-B351-3C6811B59EB3}"/>
                </a:ext>
              </a:extLst>
            </p:cNvPr>
            <p:cNvSpPr/>
            <p:nvPr/>
          </p:nvSpPr>
          <p:spPr>
            <a:xfrm>
              <a:off x="22670" y="271620"/>
              <a:ext cx="1027014" cy="509358"/>
            </a:xfrm>
            <a:custGeom>
              <a:avLst/>
              <a:gdLst>
                <a:gd name="connsiteX0" fmla="*/ 2730 w 1027014"/>
                <a:gd name="connsiteY0" fmla="*/ 1430 h 509358"/>
                <a:gd name="connsiteX1" fmla="*/ 469455 w 1027014"/>
                <a:gd name="connsiteY1" fmla="*/ 242730 h 509358"/>
                <a:gd name="connsiteX2" fmla="*/ 437705 w 1027014"/>
                <a:gd name="connsiteY2" fmla="*/ 230030 h 509358"/>
                <a:gd name="connsiteX3" fmla="*/ 996505 w 1027014"/>
                <a:gd name="connsiteY3" fmla="*/ 490380 h 509358"/>
                <a:gd name="connsiteX4" fmla="*/ 875855 w 1027014"/>
                <a:gd name="connsiteY4" fmla="*/ 449105 h 509358"/>
                <a:gd name="connsiteX5" fmla="*/ 224980 w 1027014"/>
                <a:gd name="connsiteY5" fmla="*/ 128430 h 509358"/>
                <a:gd name="connsiteX6" fmla="*/ 272605 w 1027014"/>
                <a:gd name="connsiteY6" fmla="*/ 141130 h 509358"/>
                <a:gd name="connsiteX7" fmla="*/ 2730 w 1027014"/>
                <a:gd name="connsiteY7" fmla="*/ 1430 h 50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014" h="509358">
                  <a:moveTo>
                    <a:pt x="2730" y="1430"/>
                  </a:moveTo>
                  <a:lnTo>
                    <a:pt x="469455" y="242730"/>
                  </a:lnTo>
                  <a:cubicBezTo>
                    <a:pt x="541951" y="280830"/>
                    <a:pt x="437705" y="230030"/>
                    <a:pt x="437705" y="230030"/>
                  </a:cubicBezTo>
                  <a:lnTo>
                    <a:pt x="996505" y="490380"/>
                  </a:lnTo>
                  <a:cubicBezTo>
                    <a:pt x="1069530" y="526892"/>
                    <a:pt x="1004443" y="509430"/>
                    <a:pt x="875855" y="449105"/>
                  </a:cubicBezTo>
                  <a:cubicBezTo>
                    <a:pt x="747268" y="388780"/>
                    <a:pt x="325522" y="179759"/>
                    <a:pt x="224980" y="128430"/>
                  </a:cubicBezTo>
                  <a:cubicBezTo>
                    <a:pt x="124438" y="77101"/>
                    <a:pt x="302238" y="159122"/>
                    <a:pt x="272605" y="141130"/>
                  </a:cubicBezTo>
                  <a:cubicBezTo>
                    <a:pt x="242972" y="123138"/>
                    <a:pt x="-30078" y="-15503"/>
                    <a:pt x="2730" y="1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9E63A04D-3EA2-535A-BFC2-9D36469B9070}"/>
                </a:ext>
              </a:extLst>
            </p:cNvPr>
            <p:cNvSpPr/>
            <p:nvPr/>
          </p:nvSpPr>
          <p:spPr>
            <a:xfrm>
              <a:off x="-16185" y="291490"/>
              <a:ext cx="1008808" cy="551453"/>
            </a:xfrm>
            <a:custGeom>
              <a:avLst/>
              <a:gdLst>
                <a:gd name="connsiteX0" fmla="*/ 310 w 1008808"/>
                <a:gd name="connsiteY0" fmla="*/ 610 h 551453"/>
                <a:gd name="connsiteX1" fmla="*/ 327335 w 1008808"/>
                <a:gd name="connsiteY1" fmla="*/ 206985 h 551453"/>
                <a:gd name="connsiteX2" fmla="*/ 276535 w 1008808"/>
                <a:gd name="connsiteY2" fmla="*/ 168885 h 551453"/>
                <a:gd name="connsiteX3" fmla="*/ 638485 w 1008808"/>
                <a:gd name="connsiteY3" fmla="*/ 372085 h 551453"/>
                <a:gd name="connsiteX4" fmla="*/ 574985 w 1008808"/>
                <a:gd name="connsiteY4" fmla="*/ 321285 h 551453"/>
                <a:gd name="connsiteX5" fmla="*/ 1000435 w 1008808"/>
                <a:gd name="connsiteY5" fmla="*/ 543535 h 551453"/>
                <a:gd name="connsiteX6" fmla="*/ 822635 w 1008808"/>
                <a:gd name="connsiteY6" fmla="*/ 476860 h 551453"/>
                <a:gd name="connsiteX7" fmla="*/ 403535 w 1008808"/>
                <a:gd name="connsiteY7" fmla="*/ 238735 h 551453"/>
                <a:gd name="connsiteX8" fmla="*/ 270185 w 1008808"/>
                <a:gd name="connsiteY8" fmla="*/ 146660 h 551453"/>
                <a:gd name="connsiteX9" fmla="*/ 310 w 1008808"/>
                <a:gd name="connsiteY9" fmla="*/ 610 h 5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808" h="551453">
                  <a:moveTo>
                    <a:pt x="310" y="610"/>
                  </a:moveTo>
                  <a:cubicBezTo>
                    <a:pt x="9835" y="10664"/>
                    <a:pt x="281297" y="178939"/>
                    <a:pt x="327335" y="206985"/>
                  </a:cubicBezTo>
                  <a:cubicBezTo>
                    <a:pt x="373373" y="235031"/>
                    <a:pt x="224677" y="141368"/>
                    <a:pt x="276535" y="168885"/>
                  </a:cubicBezTo>
                  <a:cubicBezTo>
                    <a:pt x="328393" y="196402"/>
                    <a:pt x="588743" y="346685"/>
                    <a:pt x="638485" y="372085"/>
                  </a:cubicBezTo>
                  <a:cubicBezTo>
                    <a:pt x="688227" y="397485"/>
                    <a:pt x="514660" y="292710"/>
                    <a:pt x="574985" y="321285"/>
                  </a:cubicBezTo>
                  <a:cubicBezTo>
                    <a:pt x="635310" y="349860"/>
                    <a:pt x="959160" y="517606"/>
                    <a:pt x="1000435" y="543535"/>
                  </a:cubicBezTo>
                  <a:cubicBezTo>
                    <a:pt x="1041710" y="569464"/>
                    <a:pt x="922118" y="527660"/>
                    <a:pt x="822635" y="476860"/>
                  </a:cubicBezTo>
                  <a:cubicBezTo>
                    <a:pt x="723152" y="426060"/>
                    <a:pt x="495610" y="293768"/>
                    <a:pt x="403535" y="238735"/>
                  </a:cubicBezTo>
                  <a:cubicBezTo>
                    <a:pt x="311460" y="183702"/>
                    <a:pt x="337389" y="185818"/>
                    <a:pt x="270185" y="146660"/>
                  </a:cubicBezTo>
                  <a:cubicBezTo>
                    <a:pt x="202981" y="107502"/>
                    <a:pt x="-9215" y="-9444"/>
                    <a:pt x="310" y="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3E144154-F13C-2DC1-8384-58355F12DFBC}"/>
                </a:ext>
              </a:extLst>
            </p:cNvPr>
            <p:cNvSpPr/>
            <p:nvPr/>
          </p:nvSpPr>
          <p:spPr>
            <a:xfrm>
              <a:off x="-16350" y="443840"/>
              <a:ext cx="927575" cy="486435"/>
            </a:xfrm>
            <a:custGeom>
              <a:avLst/>
              <a:gdLst>
                <a:gd name="connsiteX0" fmla="*/ 475 w 927575"/>
                <a:gd name="connsiteY0" fmla="*/ 19710 h 486435"/>
                <a:gd name="connsiteX1" fmla="*/ 286225 w 927575"/>
                <a:gd name="connsiteY1" fmla="*/ 149885 h 486435"/>
                <a:gd name="connsiteX2" fmla="*/ 251300 w 927575"/>
                <a:gd name="connsiteY2" fmla="*/ 114960 h 486435"/>
                <a:gd name="connsiteX3" fmla="*/ 625950 w 927575"/>
                <a:gd name="connsiteY3" fmla="*/ 289585 h 486435"/>
                <a:gd name="connsiteX4" fmla="*/ 543400 w 927575"/>
                <a:gd name="connsiteY4" fmla="*/ 254660 h 486435"/>
                <a:gd name="connsiteX5" fmla="*/ 927575 w 927575"/>
                <a:gd name="connsiteY5" fmla="*/ 486435 h 486435"/>
                <a:gd name="connsiteX6" fmla="*/ 800575 w 927575"/>
                <a:gd name="connsiteY6" fmla="*/ 410235 h 486435"/>
                <a:gd name="connsiteX7" fmla="*/ 98900 w 927575"/>
                <a:gd name="connsiteY7" fmla="*/ 13360 h 486435"/>
                <a:gd name="connsiteX8" fmla="*/ 216375 w 927575"/>
                <a:gd name="connsiteY8" fmla="*/ 86385 h 486435"/>
                <a:gd name="connsiteX9" fmla="*/ 475 w 927575"/>
                <a:gd name="connsiteY9" fmla="*/ 19710 h 48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575" h="486435">
                  <a:moveTo>
                    <a:pt x="475" y="19710"/>
                  </a:moveTo>
                  <a:cubicBezTo>
                    <a:pt x="12117" y="30293"/>
                    <a:pt x="244421" y="134010"/>
                    <a:pt x="286225" y="149885"/>
                  </a:cubicBezTo>
                  <a:cubicBezTo>
                    <a:pt x="328029" y="165760"/>
                    <a:pt x="194679" y="91677"/>
                    <a:pt x="251300" y="114960"/>
                  </a:cubicBezTo>
                  <a:cubicBezTo>
                    <a:pt x="307921" y="138243"/>
                    <a:pt x="577267" y="266302"/>
                    <a:pt x="625950" y="289585"/>
                  </a:cubicBezTo>
                  <a:cubicBezTo>
                    <a:pt x="674633" y="312868"/>
                    <a:pt x="493129" y="221852"/>
                    <a:pt x="543400" y="254660"/>
                  </a:cubicBezTo>
                  <a:cubicBezTo>
                    <a:pt x="593671" y="287468"/>
                    <a:pt x="927575" y="486435"/>
                    <a:pt x="927575" y="486435"/>
                  </a:cubicBezTo>
                  <a:lnTo>
                    <a:pt x="800575" y="410235"/>
                  </a:lnTo>
                  <a:lnTo>
                    <a:pt x="98900" y="13360"/>
                  </a:lnTo>
                  <a:cubicBezTo>
                    <a:pt x="1533" y="-40615"/>
                    <a:pt x="238071" y="86385"/>
                    <a:pt x="216375" y="86385"/>
                  </a:cubicBezTo>
                  <a:cubicBezTo>
                    <a:pt x="194679" y="86385"/>
                    <a:pt x="-11167" y="9127"/>
                    <a:pt x="475" y="19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7BE0B54E-9EA2-45B1-CDBF-9F1F1369F775}"/>
                </a:ext>
              </a:extLst>
            </p:cNvPr>
            <p:cNvSpPr/>
            <p:nvPr/>
          </p:nvSpPr>
          <p:spPr>
            <a:xfrm>
              <a:off x="-19873" y="750634"/>
              <a:ext cx="793399" cy="422079"/>
            </a:xfrm>
            <a:custGeom>
              <a:avLst/>
              <a:gdLst>
                <a:gd name="connsiteX0" fmla="*/ 823 w 793399"/>
                <a:gd name="connsiteY0" fmla="*/ 1841 h 422079"/>
                <a:gd name="connsiteX1" fmla="*/ 451673 w 793399"/>
                <a:gd name="connsiteY1" fmla="*/ 271716 h 422079"/>
                <a:gd name="connsiteX2" fmla="*/ 746948 w 793399"/>
                <a:gd name="connsiteY2" fmla="*/ 414591 h 422079"/>
                <a:gd name="connsiteX3" fmla="*/ 692973 w 793399"/>
                <a:gd name="connsiteY3" fmla="*/ 370141 h 422079"/>
                <a:gd name="connsiteX4" fmla="*/ 791398 w 793399"/>
                <a:gd name="connsiteY4" fmla="*/ 420941 h 422079"/>
                <a:gd name="connsiteX5" fmla="*/ 585023 w 793399"/>
                <a:gd name="connsiteY5" fmla="*/ 309816 h 422079"/>
                <a:gd name="connsiteX6" fmla="*/ 242123 w 793399"/>
                <a:gd name="connsiteY6" fmla="*/ 125666 h 422079"/>
                <a:gd name="connsiteX7" fmla="*/ 337373 w 793399"/>
                <a:gd name="connsiteY7" fmla="*/ 151066 h 422079"/>
                <a:gd name="connsiteX8" fmla="*/ 823 w 793399"/>
                <a:gd name="connsiteY8" fmla="*/ 1841 h 42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399" h="422079">
                  <a:moveTo>
                    <a:pt x="823" y="1841"/>
                  </a:moveTo>
                  <a:cubicBezTo>
                    <a:pt x="19873" y="21949"/>
                    <a:pt x="327319" y="202924"/>
                    <a:pt x="451673" y="271716"/>
                  </a:cubicBezTo>
                  <a:cubicBezTo>
                    <a:pt x="576027" y="340508"/>
                    <a:pt x="706731" y="398187"/>
                    <a:pt x="746948" y="414591"/>
                  </a:cubicBezTo>
                  <a:cubicBezTo>
                    <a:pt x="787165" y="430995"/>
                    <a:pt x="685565" y="369083"/>
                    <a:pt x="692973" y="370141"/>
                  </a:cubicBezTo>
                  <a:cubicBezTo>
                    <a:pt x="700381" y="371199"/>
                    <a:pt x="809390" y="430995"/>
                    <a:pt x="791398" y="420941"/>
                  </a:cubicBezTo>
                  <a:cubicBezTo>
                    <a:pt x="773406" y="410887"/>
                    <a:pt x="585023" y="309816"/>
                    <a:pt x="585023" y="309816"/>
                  </a:cubicBezTo>
                  <a:cubicBezTo>
                    <a:pt x="493477" y="260603"/>
                    <a:pt x="283398" y="152124"/>
                    <a:pt x="242123" y="125666"/>
                  </a:cubicBezTo>
                  <a:cubicBezTo>
                    <a:pt x="200848" y="99208"/>
                    <a:pt x="375473" y="169587"/>
                    <a:pt x="337373" y="151066"/>
                  </a:cubicBezTo>
                  <a:cubicBezTo>
                    <a:pt x="299273" y="132545"/>
                    <a:pt x="-18227" y="-18267"/>
                    <a:pt x="823" y="1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8F49CB88-78CB-D805-DA56-6F37B9D61645}"/>
                </a:ext>
              </a:extLst>
            </p:cNvPr>
            <p:cNvSpPr/>
            <p:nvPr/>
          </p:nvSpPr>
          <p:spPr>
            <a:xfrm>
              <a:off x="739605" y="530077"/>
              <a:ext cx="324491" cy="727449"/>
            </a:xfrm>
            <a:custGeom>
              <a:avLst/>
              <a:gdLst>
                <a:gd name="connsiteX0" fmla="*/ 324020 w 324491"/>
                <a:gd name="connsiteY0" fmla="*/ 148 h 727449"/>
                <a:gd name="connsiteX1" fmla="*/ 263695 w 324491"/>
                <a:gd name="connsiteY1" fmla="*/ 320823 h 727449"/>
                <a:gd name="connsiteX2" fmla="*/ 282745 w 324491"/>
                <a:gd name="connsiteY2" fmla="*/ 257323 h 727449"/>
                <a:gd name="connsiteX3" fmla="*/ 143045 w 324491"/>
                <a:gd name="connsiteY3" fmla="*/ 508148 h 727449"/>
                <a:gd name="connsiteX4" fmla="*/ 143045 w 324491"/>
                <a:gd name="connsiteY4" fmla="*/ 466873 h 727449"/>
                <a:gd name="connsiteX5" fmla="*/ 95420 w 324491"/>
                <a:gd name="connsiteY5" fmla="*/ 600223 h 727449"/>
                <a:gd name="connsiteX6" fmla="*/ 170 w 324491"/>
                <a:gd name="connsiteY6" fmla="*/ 727223 h 727449"/>
                <a:gd name="connsiteX7" fmla="*/ 120820 w 324491"/>
                <a:gd name="connsiteY7" fmla="*/ 568473 h 727449"/>
                <a:gd name="connsiteX8" fmla="*/ 250995 w 324491"/>
                <a:gd name="connsiteY8" fmla="*/ 254148 h 727449"/>
                <a:gd name="connsiteX9" fmla="*/ 200195 w 324491"/>
                <a:gd name="connsiteY9" fmla="*/ 362098 h 727449"/>
                <a:gd name="connsiteX10" fmla="*/ 225595 w 324491"/>
                <a:gd name="connsiteY10" fmla="*/ 279548 h 727449"/>
                <a:gd name="connsiteX11" fmla="*/ 324020 w 324491"/>
                <a:gd name="connsiteY11" fmla="*/ 148 h 7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491" h="727449">
                  <a:moveTo>
                    <a:pt x="324020" y="148"/>
                  </a:moveTo>
                  <a:cubicBezTo>
                    <a:pt x="330370" y="7027"/>
                    <a:pt x="270574" y="277961"/>
                    <a:pt x="263695" y="320823"/>
                  </a:cubicBezTo>
                  <a:cubicBezTo>
                    <a:pt x="256816" y="363686"/>
                    <a:pt x="302853" y="226102"/>
                    <a:pt x="282745" y="257323"/>
                  </a:cubicBezTo>
                  <a:cubicBezTo>
                    <a:pt x="262637" y="288544"/>
                    <a:pt x="166328" y="473223"/>
                    <a:pt x="143045" y="508148"/>
                  </a:cubicBezTo>
                  <a:cubicBezTo>
                    <a:pt x="119762" y="543073"/>
                    <a:pt x="150982" y="451527"/>
                    <a:pt x="143045" y="466873"/>
                  </a:cubicBezTo>
                  <a:cubicBezTo>
                    <a:pt x="135108" y="482219"/>
                    <a:pt x="119233" y="556831"/>
                    <a:pt x="95420" y="600223"/>
                  </a:cubicBezTo>
                  <a:cubicBezTo>
                    <a:pt x="71607" y="643615"/>
                    <a:pt x="-4063" y="732515"/>
                    <a:pt x="170" y="727223"/>
                  </a:cubicBezTo>
                  <a:cubicBezTo>
                    <a:pt x="4403" y="721931"/>
                    <a:pt x="79016" y="647319"/>
                    <a:pt x="120820" y="568473"/>
                  </a:cubicBezTo>
                  <a:cubicBezTo>
                    <a:pt x="162624" y="489627"/>
                    <a:pt x="237766" y="288544"/>
                    <a:pt x="250995" y="254148"/>
                  </a:cubicBezTo>
                  <a:cubicBezTo>
                    <a:pt x="264224" y="219752"/>
                    <a:pt x="204428" y="357865"/>
                    <a:pt x="200195" y="362098"/>
                  </a:cubicBezTo>
                  <a:cubicBezTo>
                    <a:pt x="195962" y="366331"/>
                    <a:pt x="207074" y="332464"/>
                    <a:pt x="225595" y="279548"/>
                  </a:cubicBezTo>
                  <a:cubicBezTo>
                    <a:pt x="244116" y="226632"/>
                    <a:pt x="317670" y="-6731"/>
                    <a:pt x="324020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D084F906-5EBF-D6EA-C629-8D76FDAD40C2}"/>
                </a:ext>
              </a:extLst>
            </p:cNvPr>
            <p:cNvSpPr/>
            <p:nvPr/>
          </p:nvSpPr>
          <p:spPr>
            <a:xfrm>
              <a:off x="774595" y="579561"/>
              <a:ext cx="372725" cy="730710"/>
            </a:xfrm>
            <a:custGeom>
              <a:avLst/>
              <a:gdLst>
                <a:gd name="connsiteX0" fmla="*/ 358880 w 372725"/>
                <a:gd name="connsiteY0" fmla="*/ 17339 h 730710"/>
                <a:gd name="connsiteX1" fmla="*/ 193780 w 372725"/>
                <a:gd name="connsiteY1" fmla="*/ 341189 h 730710"/>
                <a:gd name="connsiteX2" fmla="*/ 247755 w 372725"/>
                <a:gd name="connsiteY2" fmla="*/ 296739 h 730710"/>
                <a:gd name="connsiteX3" fmla="*/ 142980 w 372725"/>
                <a:gd name="connsiteY3" fmla="*/ 512639 h 730710"/>
                <a:gd name="connsiteX4" fmla="*/ 3280 w 372725"/>
                <a:gd name="connsiteY4" fmla="*/ 728539 h 730710"/>
                <a:gd name="connsiteX5" fmla="*/ 54080 w 372725"/>
                <a:gd name="connsiteY5" fmla="*/ 614239 h 730710"/>
                <a:gd name="connsiteX6" fmla="*/ 165205 w 372725"/>
                <a:gd name="connsiteY6" fmla="*/ 458664 h 730710"/>
                <a:gd name="connsiteX7" fmla="*/ 139805 w 372725"/>
                <a:gd name="connsiteY7" fmla="*/ 471364 h 730710"/>
                <a:gd name="connsiteX8" fmla="*/ 231880 w 372725"/>
                <a:gd name="connsiteY8" fmla="*/ 236414 h 730710"/>
                <a:gd name="connsiteX9" fmla="*/ 190605 w 372725"/>
                <a:gd name="connsiteY9" fmla="*/ 306264 h 730710"/>
                <a:gd name="connsiteX10" fmla="*/ 346180 w 372725"/>
                <a:gd name="connsiteY10" fmla="*/ 71314 h 730710"/>
                <a:gd name="connsiteX11" fmla="*/ 358880 w 372725"/>
                <a:gd name="connsiteY11" fmla="*/ 17339 h 7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725" h="730710">
                  <a:moveTo>
                    <a:pt x="358880" y="17339"/>
                  </a:moveTo>
                  <a:cubicBezTo>
                    <a:pt x="333480" y="62318"/>
                    <a:pt x="212301" y="294622"/>
                    <a:pt x="193780" y="341189"/>
                  </a:cubicBezTo>
                  <a:cubicBezTo>
                    <a:pt x="175259" y="387756"/>
                    <a:pt x="256222" y="268164"/>
                    <a:pt x="247755" y="296739"/>
                  </a:cubicBezTo>
                  <a:cubicBezTo>
                    <a:pt x="239288" y="325314"/>
                    <a:pt x="183726" y="440672"/>
                    <a:pt x="142980" y="512639"/>
                  </a:cubicBezTo>
                  <a:cubicBezTo>
                    <a:pt x="102234" y="584606"/>
                    <a:pt x="18097" y="711606"/>
                    <a:pt x="3280" y="728539"/>
                  </a:cubicBezTo>
                  <a:cubicBezTo>
                    <a:pt x="-11537" y="745472"/>
                    <a:pt x="27093" y="659218"/>
                    <a:pt x="54080" y="614239"/>
                  </a:cubicBezTo>
                  <a:cubicBezTo>
                    <a:pt x="81067" y="569260"/>
                    <a:pt x="150918" y="482476"/>
                    <a:pt x="165205" y="458664"/>
                  </a:cubicBezTo>
                  <a:cubicBezTo>
                    <a:pt x="179492" y="434852"/>
                    <a:pt x="128693" y="508406"/>
                    <a:pt x="139805" y="471364"/>
                  </a:cubicBezTo>
                  <a:cubicBezTo>
                    <a:pt x="150917" y="434322"/>
                    <a:pt x="223413" y="263931"/>
                    <a:pt x="231880" y="236414"/>
                  </a:cubicBezTo>
                  <a:cubicBezTo>
                    <a:pt x="240347" y="208897"/>
                    <a:pt x="171555" y="333781"/>
                    <a:pt x="190605" y="306264"/>
                  </a:cubicBezTo>
                  <a:cubicBezTo>
                    <a:pt x="209655" y="278747"/>
                    <a:pt x="320780" y="118939"/>
                    <a:pt x="346180" y="71314"/>
                  </a:cubicBezTo>
                  <a:cubicBezTo>
                    <a:pt x="371580" y="23689"/>
                    <a:pt x="384280" y="-27640"/>
                    <a:pt x="358880" y="17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E5D05FA0-ADBC-6282-54AE-F72F3A3EB77C}"/>
                </a:ext>
              </a:extLst>
            </p:cNvPr>
            <p:cNvSpPr/>
            <p:nvPr/>
          </p:nvSpPr>
          <p:spPr>
            <a:xfrm>
              <a:off x="838200" y="617327"/>
              <a:ext cx="891869" cy="389228"/>
            </a:xfrm>
            <a:custGeom>
              <a:avLst/>
              <a:gdLst>
                <a:gd name="connsiteX0" fmla="*/ 0 w 891869"/>
                <a:gd name="connsiteY0" fmla="*/ 87523 h 389228"/>
                <a:gd name="connsiteX1" fmla="*/ 257175 w 891869"/>
                <a:gd name="connsiteY1" fmla="*/ 58948 h 389228"/>
                <a:gd name="connsiteX2" fmla="*/ 269875 w 891869"/>
                <a:gd name="connsiteY2" fmla="*/ 55773 h 389228"/>
                <a:gd name="connsiteX3" fmla="*/ 234950 w 891869"/>
                <a:gd name="connsiteY3" fmla="*/ 90698 h 389228"/>
                <a:gd name="connsiteX4" fmla="*/ 381000 w 891869"/>
                <a:gd name="connsiteY4" fmla="*/ 116098 h 389228"/>
                <a:gd name="connsiteX5" fmla="*/ 349250 w 891869"/>
                <a:gd name="connsiteY5" fmla="*/ 112923 h 389228"/>
                <a:gd name="connsiteX6" fmla="*/ 879475 w 891869"/>
                <a:gd name="connsiteY6" fmla="*/ 379623 h 389228"/>
                <a:gd name="connsiteX7" fmla="*/ 685800 w 891869"/>
                <a:gd name="connsiteY7" fmla="*/ 300248 h 389228"/>
                <a:gd name="connsiteX8" fmla="*/ 260350 w 891869"/>
                <a:gd name="connsiteY8" fmla="*/ 14498 h 389228"/>
                <a:gd name="connsiteX9" fmla="*/ 254000 w 891869"/>
                <a:gd name="connsiteY9" fmla="*/ 39898 h 389228"/>
                <a:gd name="connsiteX10" fmla="*/ 317500 w 891869"/>
                <a:gd name="connsiteY10" fmla="*/ 20848 h 389228"/>
                <a:gd name="connsiteX11" fmla="*/ 0 w 891869"/>
                <a:gd name="connsiteY11" fmla="*/ 87523 h 38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869" h="389228">
                  <a:moveTo>
                    <a:pt x="0" y="87523"/>
                  </a:moveTo>
                  <a:lnTo>
                    <a:pt x="257175" y="58948"/>
                  </a:lnTo>
                  <a:cubicBezTo>
                    <a:pt x="302154" y="53656"/>
                    <a:pt x="273579" y="50481"/>
                    <a:pt x="269875" y="55773"/>
                  </a:cubicBezTo>
                  <a:cubicBezTo>
                    <a:pt x="266171" y="61065"/>
                    <a:pt x="216429" y="80644"/>
                    <a:pt x="234950" y="90698"/>
                  </a:cubicBezTo>
                  <a:cubicBezTo>
                    <a:pt x="253471" y="100752"/>
                    <a:pt x="361950" y="112394"/>
                    <a:pt x="381000" y="116098"/>
                  </a:cubicBezTo>
                  <a:cubicBezTo>
                    <a:pt x="400050" y="119802"/>
                    <a:pt x="266171" y="69002"/>
                    <a:pt x="349250" y="112923"/>
                  </a:cubicBezTo>
                  <a:cubicBezTo>
                    <a:pt x="432329" y="156844"/>
                    <a:pt x="823384" y="348402"/>
                    <a:pt x="879475" y="379623"/>
                  </a:cubicBezTo>
                  <a:cubicBezTo>
                    <a:pt x="935566" y="410844"/>
                    <a:pt x="788988" y="361102"/>
                    <a:pt x="685800" y="300248"/>
                  </a:cubicBezTo>
                  <a:cubicBezTo>
                    <a:pt x="582613" y="239394"/>
                    <a:pt x="332317" y="57890"/>
                    <a:pt x="260350" y="14498"/>
                  </a:cubicBezTo>
                  <a:cubicBezTo>
                    <a:pt x="188383" y="-28894"/>
                    <a:pt x="244475" y="38840"/>
                    <a:pt x="254000" y="39898"/>
                  </a:cubicBezTo>
                  <a:cubicBezTo>
                    <a:pt x="263525" y="40956"/>
                    <a:pt x="317500" y="20848"/>
                    <a:pt x="317500" y="20848"/>
                  </a:cubicBezTo>
                  <a:lnTo>
                    <a:pt x="0" y="8752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6E45D950-3F3C-82E3-40B4-B2C1A74E3BDE}"/>
                </a:ext>
              </a:extLst>
            </p:cNvPr>
            <p:cNvSpPr/>
            <p:nvPr/>
          </p:nvSpPr>
          <p:spPr>
            <a:xfrm>
              <a:off x="1355545" y="911144"/>
              <a:ext cx="360618" cy="670065"/>
            </a:xfrm>
            <a:custGeom>
              <a:avLst/>
              <a:gdLst>
                <a:gd name="connsiteX0" fmla="*/ 358955 w 360618"/>
                <a:gd name="connsiteY0" fmla="*/ 81 h 670065"/>
                <a:gd name="connsiteX1" fmla="*/ 238305 w 360618"/>
                <a:gd name="connsiteY1" fmla="*/ 301706 h 670065"/>
                <a:gd name="connsiteX2" fmla="*/ 35105 w 360618"/>
                <a:gd name="connsiteY2" fmla="*/ 600156 h 670065"/>
                <a:gd name="connsiteX3" fmla="*/ 73205 w 360618"/>
                <a:gd name="connsiteY3" fmla="*/ 574756 h 670065"/>
                <a:gd name="connsiteX4" fmla="*/ 180 w 360618"/>
                <a:gd name="connsiteY4" fmla="*/ 670006 h 670065"/>
                <a:gd name="connsiteX5" fmla="*/ 98605 w 360618"/>
                <a:gd name="connsiteY5" fmla="*/ 558881 h 670065"/>
                <a:gd name="connsiteX6" fmla="*/ 206555 w 360618"/>
                <a:gd name="connsiteY6" fmla="*/ 435056 h 670065"/>
                <a:gd name="connsiteX7" fmla="*/ 117655 w 360618"/>
                <a:gd name="connsiteY7" fmla="*/ 520781 h 670065"/>
                <a:gd name="connsiteX8" fmla="*/ 238305 w 360618"/>
                <a:gd name="connsiteY8" fmla="*/ 292181 h 670065"/>
                <a:gd name="connsiteX9" fmla="*/ 152580 w 360618"/>
                <a:gd name="connsiteY9" fmla="*/ 330281 h 670065"/>
                <a:gd name="connsiteX10" fmla="*/ 358955 w 360618"/>
                <a:gd name="connsiteY10" fmla="*/ 81 h 67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618" h="670065">
                  <a:moveTo>
                    <a:pt x="358955" y="81"/>
                  </a:moveTo>
                  <a:cubicBezTo>
                    <a:pt x="373243" y="-4682"/>
                    <a:pt x="292280" y="201694"/>
                    <a:pt x="238305" y="301706"/>
                  </a:cubicBezTo>
                  <a:cubicBezTo>
                    <a:pt x="184330" y="401718"/>
                    <a:pt x="62622" y="554648"/>
                    <a:pt x="35105" y="600156"/>
                  </a:cubicBezTo>
                  <a:cubicBezTo>
                    <a:pt x="7588" y="645664"/>
                    <a:pt x="79026" y="563114"/>
                    <a:pt x="73205" y="574756"/>
                  </a:cubicBezTo>
                  <a:cubicBezTo>
                    <a:pt x="67384" y="586398"/>
                    <a:pt x="-4053" y="672652"/>
                    <a:pt x="180" y="670006"/>
                  </a:cubicBezTo>
                  <a:cubicBezTo>
                    <a:pt x="4413" y="667360"/>
                    <a:pt x="98605" y="558881"/>
                    <a:pt x="98605" y="558881"/>
                  </a:cubicBezTo>
                  <a:cubicBezTo>
                    <a:pt x="133001" y="519723"/>
                    <a:pt x="203380" y="441406"/>
                    <a:pt x="206555" y="435056"/>
                  </a:cubicBezTo>
                  <a:cubicBezTo>
                    <a:pt x="209730" y="428706"/>
                    <a:pt x="112363" y="544594"/>
                    <a:pt x="117655" y="520781"/>
                  </a:cubicBezTo>
                  <a:cubicBezTo>
                    <a:pt x="122947" y="496968"/>
                    <a:pt x="232484" y="323931"/>
                    <a:pt x="238305" y="292181"/>
                  </a:cubicBezTo>
                  <a:cubicBezTo>
                    <a:pt x="244126" y="260431"/>
                    <a:pt x="136176" y="372085"/>
                    <a:pt x="152580" y="330281"/>
                  </a:cubicBezTo>
                  <a:cubicBezTo>
                    <a:pt x="168984" y="288477"/>
                    <a:pt x="344667" y="4844"/>
                    <a:pt x="358955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B4EDF8F9-64EF-45BF-122B-224BA6BACFED}"/>
                </a:ext>
              </a:extLst>
            </p:cNvPr>
            <p:cNvSpPr/>
            <p:nvPr/>
          </p:nvSpPr>
          <p:spPr>
            <a:xfrm>
              <a:off x="593645" y="1034994"/>
              <a:ext cx="855082" cy="571404"/>
            </a:xfrm>
            <a:custGeom>
              <a:avLst/>
              <a:gdLst>
                <a:gd name="connsiteX0" fmla="*/ 80 w 855082"/>
                <a:gd name="connsiteY0" fmla="*/ 56 h 571404"/>
                <a:gd name="connsiteX1" fmla="*/ 158830 w 855082"/>
                <a:gd name="connsiteY1" fmla="*/ 139756 h 571404"/>
                <a:gd name="connsiteX2" fmla="*/ 222330 w 855082"/>
                <a:gd name="connsiteY2" fmla="*/ 263581 h 571404"/>
                <a:gd name="connsiteX3" fmla="*/ 203280 w 855082"/>
                <a:gd name="connsiteY3" fmla="*/ 257231 h 571404"/>
                <a:gd name="connsiteX4" fmla="*/ 533480 w 855082"/>
                <a:gd name="connsiteY4" fmla="*/ 425506 h 571404"/>
                <a:gd name="connsiteX5" fmla="*/ 520780 w 855082"/>
                <a:gd name="connsiteY5" fmla="*/ 381056 h 571404"/>
                <a:gd name="connsiteX6" fmla="*/ 850980 w 855082"/>
                <a:gd name="connsiteY6" fmla="*/ 568381 h 571404"/>
                <a:gd name="connsiteX7" fmla="*/ 714455 w 855082"/>
                <a:gd name="connsiteY7" fmla="*/ 501706 h 571404"/>
                <a:gd name="connsiteX8" fmla="*/ 209630 w 855082"/>
                <a:gd name="connsiteY8" fmla="*/ 235006 h 571404"/>
                <a:gd name="connsiteX9" fmla="*/ 181055 w 855082"/>
                <a:gd name="connsiteY9" fmla="*/ 123881 h 571404"/>
                <a:gd name="connsiteX10" fmla="*/ 80 w 855082"/>
                <a:gd name="connsiteY10" fmla="*/ 56 h 57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082" h="571404">
                  <a:moveTo>
                    <a:pt x="80" y="56"/>
                  </a:moveTo>
                  <a:cubicBezTo>
                    <a:pt x="-3624" y="2702"/>
                    <a:pt x="121788" y="95835"/>
                    <a:pt x="158830" y="139756"/>
                  </a:cubicBezTo>
                  <a:cubicBezTo>
                    <a:pt x="195872" y="183677"/>
                    <a:pt x="214922" y="244002"/>
                    <a:pt x="222330" y="263581"/>
                  </a:cubicBezTo>
                  <a:cubicBezTo>
                    <a:pt x="229738" y="283160"/>
                    <a:pt x="151422" y="230244"/>
                    <a:pt x="203280" y="257231"/>
                  </a:cubicBezTo>
                  <a:cubicBezTo>
                    <a:pt x="255138" y="284218"/>
                    <a:pt x="480563" y="404869"/>
                    <a:pt x="533480" y="425506"/>
                  </a:cubicBezTo>
                  <a:cubicBezTo>
                    <a:pt x="586397" y="446144"/>
                    <a:pt x="467863" y="357244"/>
                    <a:pt x="520780" y="381056"/>
                  </a:cubicBezTo>
                  <a:cubicBezTo>
                    <a:pt x="573697" y="404868"/>
                    <a:pt x="818701" y="548273"/>
                    <a:pt x="850980" y="568381"/>
                  </a:cubicBezTo>
                  <a:cubicBezTo>
                    <a:pt x="883259" y="588489"/>
                    <a:pt x="714455" y="501706"/>
                    <a:pt x="714455" y="501706"/>
                  </a:cubicBezTo>
                  <a:cubicBezTo>
                    <a:pt x="607563" y="446144"/>
                    <a:pt x="298530" y="297977"/>
                    <a:pt x="209630" y="235006"/>
                  </a:cubicBezTo>
                  <a:cubicBezTo>
                    <a:pt x="120730" y="172035"/>
                    <a:pt x="209630" y="159335"/>
                    <a:pt x="181055" y="123881"/>
                  </a:cubicBezTo>
                  <a:cubicBezTo>
                    <a:pt x="152480" y="88427"/>
                    <a:pt x="3784" y="-2590"/>
                    <a:pt x="80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88DCBE1C-6038-1779-5001-E4B912817EE2}"/>
                </a:ext>
              </a:extLst>
            </p:cNvPr>
            <p:cNvSpPr/>
            <p:nvPr/>
          </p:nvSpPr>
          <p:spPr>
            <a:xfrm>
              <a:off x="1421451" y="857116"/>
              <a:ext cx="356554" cy="788688"/>
            </a:xfrm>
            <a:custGeom>
              <a:avLst/>
              <a:gdLst>
                <a:gd name="connsiteX0" fmla="*/ 356549 w 356554"/>
                <a:gd name="connsiteY0" fmla="*/ 134 h 788688"/>
                <a:gd name="connsiteX1" fmla="*/ 169224 w 356554"/>
                <a:gd name="connsiteY1" fmla="*/ 416059 h 788688"/>
                <a:gd name="connsiteX2" fmla="*/ 172399 w 356554"/>
                <a:gd name="connsiteY2" fmla="*/ 476384 h 788688"/>
                <a:gd name="connsiteX3" fmla="*/ 178749 w 356554"/>
                <a:gd name="connsiteY3" fmla="*/ 425584 h 788688"/>
                <a:gd name="connsiteX4" fmla="*/ 93024 w 356554"/>
                <a:gd name="connsiteY4" fmla="*/ 590684 h 788688"/>
                <a:gd name="connsiteX5" fmla="*/ 32699 w 356554"/>
                <a:gd name="connsiteY5" fmla="*/ 679584 h 788688"/>
                <a:gd name="connsiteX6" fmla="*/ 949 w 356554"/>
                <a:gd name="connsiteY6" fmla="*/ 787534 h 788688"/>
                <a:gd name="connsiteX7" fmla="*/ 67624 w 356554"/>
                <a:gd name="connsiteY7" fmla="*/ 606559 h 788688"/>
                <a:gd name="connsiteX8" fmla="*/ 188274 w 356554"/>
                <a:gd name="connsiteY8" fmla="*/ 339859 h 788688"/>
                <a:gd name="connsiteX9" fmla="*/ 162874 w 356554"/>
                <a:gd name="connsiteY9" fmla="*/ 463684 h 788688"/>
                <a:gd name="connsiteX10" fmla="*/ 356549 w 356554"/>
                <a:gd name="connsiteY10" fmla="*/ 134 h 78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554" h="788688">
                  <a:moveTo>
                    <a:pt x="356549" y="134"/>
                  </a:moveTo>
                  <a:cubicBezTo>
                    <a:pt x="357607" y="-7803"/>
                    <a:pt x="199916" y="336684"/>
                    <a:pt x="169224" y="416059"/>
                  </a:cubicBezTo>
                  <a:cubicBezTo>
                    <a:pt x="138532" y="495434"/>
                    <a:pt x="170812" y="474797"/>
                    <a:pt x="172399" y="476384"/>
                  </a:cubicBezTo>
                  <a:cubicBezTo>
                    <a:pt x="173986" y="477971"/>
                    <a:pt x="191978" y="406534"/>
                    <a:pt x="178749" y="425584"/>
                  </a:cubicBezTo>
                  <a:cubicBezTo>
                    <a:pt x="165520" y="444634"/>
                    <a:pt x="117366" y="548351"/>
                    <a:pt x="93024" y="590684"/>
                  </a:cubicBezTo>
                  <a:cubicBezTo>
                    <a:pt x="68682" y="633017"/>
                    <a:pt x="48045" y="646776"/>
                    <a:pt x="32699" y="679584"/>
                  </a:cubicBezTo>
                  <a:cubicBezTo>
                    <a:pt x="17353" y="712392"/>
                    <a:pt x="-4872" y="799705"/>
                    <a:pt x="949" y="787534"/>
                  </a:cubicBezTo>
                  <a:cubicBezTo>
                    <a:pt x="6770" y="775363"/>
                    <a:pt x="36403" y="681171"/>
                    <a:pt x="67624" y="606559"/>
                  </a:cubicBezTo>
                  <a:cubicBezTo>
                    <a:pt x="98845" y="531947"/>
                    <a:pt x="172399" y="363672"/>
                    <a:pt x="188274" y="339859"/>
                  </a:cubicBezTo>
                  <a:cubicBezTo>
                    <a:pt x="204149" y="316047"/>
                    <a:pt x="132182" y="522421"/>
                    <a:pt x="162874" y="463684"/>
                  </a:cubicBezTo>
                  <a:cubicBezTo>
                    <a:pt x="193566" y="404947"/>
                    <a:pt x="355491" y="8071"/>
                    <a:pt x="356549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6371B6AA-22F4-6FCF-92BC-C0DBB1D3ABA1}"/>
                </a:ext>
              </a:extLst>
            </p:cNvPr>
            <p:cNvSpPr/>
            <p:nvPr/>
          </p:nvSpPr>
          <p:spPr>
            <a:xfrm>
              <a:off x="1460325" y="958843"/>
              <a:ext cx="301818" cy="627987"/>
            </a:xfrm>
            <a:custGeom>
              <a:avLst/>
              <a:gdLst>
                <a:gd name="connsiteX0" fmla="*/ 301800 w 301818"/>
                <a:gd name="connsiteY0" fmla="*/ 7 h 627987"/>
                <a:gd name="connsiteX1" fmla="*/ 193850 w 301818"/>
                <a:gd name="connsiteY1" fmla="*/ 292107 h 627987"/>
                <a:gd name="connsiteX2" fmla="*/ 238300 w 301818"/>
                <a:gd name="connsiteY2" fmla="*/ 247657 h 627987"/>
                <a:gd name="connsiteX3" fmla="*/ 130350 w 301818"/>
                <a:gd name="connsiteY3" fmla="*/ 434982 h 627987"/>
                <a:gd name="connsiteX4" fmla="*/ 31925 w 301818"/>
                <a:gd name="connsiteY4" fmla="*/ 581032 h 627987"/>
                <a:gd name="connsiteX5" fmla="*/ 6525 w 301818"/>
                <a:gd name="connsiteY5" fmla="*/ 619132 h 627987"/>
                <a:gd name="connsiteX6" fmla="*/ 139875 w 301818"/>
                <a:gd name="connsiteY6" fmla="*/ 431807 h 627987"/>
                <a:gd name="connsiteX7" fmla="*/ 235125 w 301818"/>
                <a:gd name="connsiteY7" fmla="*/ 180982 h 627987"/>
                <a:gd name="connsiteX8" fmla="*/ 184325 w 301818"/>
                <a:gd name="connsiteY8" fmla="*/ 282582 h 627987"/>
                <a:gd name="connsiteX9" fmla="*/ 301800 w 301818"/>
                <a:gd name="connsiteY9" fmla="*/ 7 h 62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818" h="627987">
                  <a:moveTo>
                    <a:pt x="301800" y="7"/>
                  </a:moveTo>
                  <a:cubicBezTo>
                    <a:pt x="303387" y="1594"/>
                    <a:pt x="204433" y="250832"/>
                    <a:pt x="193850" y="292107"/>
                  </a:cubicBezTo>
                  <a:cubicBezTo>
                    <a:pt x="183267" y="333382"/>
                    <a:pt x="248883" y="223845"/>
                    <a:pt x="238300" y="247657"/>
                  </a:cubicBezTo>
                  <a:cubicBezTo>
                    <a:pt x="227717" y="271469"/>
                    <a:pt x="164746" y="379420"/>
                    <a:pt x="130350" y="434982"/>
                  </a:cubicBezTo>
                  <a:cubicBezTo>
                    <a:pt x="95954" y="490544"/>
                    <a:pt x="52562" y="550340"/>
                    <a:pt x="31925" y="581032"/>
                  </a:cubicBezTo>
                  <a:cubicBezTo>
                    <a:pt x="11288" y="611724"/>
                    <a:pt x="-11467" y="644003"/>
                    <a:pt x="6525" y="619132"/>
                  </a:cubicBezTo>
                  <a:cubicBezTo>
                    <a:pt x="24517" y="594261"/>
                    <a:pt x="101775" y="504832"/>
                    <a:pt x="139875" y="431807"/>
                  </a:cubicBezTo>
                  <a:cubicBezTo>
                    <a:pt x="177975" y="358782"/>
                    <a:pt x="227717" y="205853"/>
                    <a:pt x="235125" y="180982"/>
                  </a:cubicBezTo>
                  <a:cubicBezTo>
                    <a:pt x="242533" y="156111"/>
                    <a:pt x="174271" y="313274"/>
                    <a:pt x="184325" y="282582"/>
                  </a:cubicBezTo>
                  <a:cubicBezTo>
                    <a:pt x="194379" y="251890"/>
                    <a:pt x="300213" y="-1580"/>
                    <a:pt x="30180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3396A78B-0338-2E0D-20A1-C6D51D7C017E}"/>
                </a:ext>
              </a:extLst>
            </p:cNvPr>
            <p:cNvSpPr/>
            <p:nvPr/>
          </p:nvSpPr>
          <p:spPr>
            <a:xfrm>
              <a:off x="1643902" y="860424"/>
              <a:ext cx="185210" cy="541996"/>
            </a:xfrm>
            <a:custGeom>
              <a:avLst/>
              <a:gdLst>
                <a:gd name="connsiteX0" fmla="*/ 184898 w 185210"/>
                <a:gd name="connsiteY0" fmla="*/ 1 h 541996"/>
                <a:gd name="connsiteX1" fmla="*/ 99173 w 185210"/>
                <a:gd name="connsiteY1" fmla="*/ 234951 h 541996"/>
                <a:gd name="connsiteX2" fmla="*/ 99173 w 185210"/>
                <a:gd name="connsiteY2" fmla="*/ 196851 h 541996"/>
                <a:gd name="connsiteX3" fmla="*/ 748 w 185210"/>
                <a:gd name="connsiteY3" fmla="*/ 539751 h 541996"/>
                <a:gd name="connsiteX4" fmla="*/ 54723 w 185210"/>
                <a:gd name="connsiteY4" fmla="*/ 336551 h 541996"/>
                <a:gd name="connsiteX5" fmla="*/ 70598 w 185210"/>
                <a:gd name="connsiteY5" fmla="*/ 165101 h 541996"/>
                <a:gd name="connsiteX6" fmla="*/ 64248 w 185210"/>
                <a:gd name="connsiteY6" fmla="*/ 238126 h 541996"/>
                <a:gd name="connsiteX7" fmla="*/ 184898 w 185210"/>
                <a:gd name="connsiteY7" fmla="*/ 1 h 54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10" h="541996">
                  <a:moveTo>
                    <a:pt x="184898" y="1"/>
                  </a:moveTo>
                  <a:cubicBezTo>
                    <a:pt x="190719" y="-528"/>
                    <a:pt x="113460" y="202143"/>
                    <a:pt x="99173" y="234951"/>
                  </a:cubicBezTo>
                  <a:cubicBezTo>
                    <a:pt x="84885" y="267759"/>
                    <a:pt x="115577" y="146051"/>
                    <a:pt x="99173" y="196851"/>
                  </a:cubicBezTo>
                  <a:cubicBezTo>
                    <a:pt x="82769" y="247651"/>
                    <a:pt x="8156" y="516468"/>
                    <a:pt x="748" y="539751"/>
                  </a:cubicBezTo>
                  <a:cubicBezTo>
                    <a:pt x="-6660" y="563034"/>
                    <a:pt x="43081" y="398993"/>
                    <a:pt x="54723" y="336551"/>
                  </a:cubicBezTo>
                  <a:cubicBezTo>
                    <a:pt x="66365" y="274109"/>
                    <a:pt x="69011" y="181505"/>
                    <a:pt x="70598" y="165101"/>
                  </a:cubicBezTo>
                  <a:cubicBezTo>
                    <a:pt x="72185" y="148697"/>
                    <a:pt x="48902" y="258234"/>
                    <a:pt x="64248" y="238126"/>
                  </a:cubicBezTo>
                  <a:cubicBezTo>
                    <a:pt x="79594" y="218018"/>
                    <a:pt x="179077" y="530"/>
                    <a:pt x="18489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EB57905E-7EA5-8AEF-6676-BC388871F54E}"/>
                </a:ext>
              </a:extLst>
            </p:cNvPr>
            <p:cNvSpPr/>
            <p:nvPr/>
          </p:nvSpPr>
          <p:spPr>
            <a:xfrm>
              <a:off x="1479440" y="1023903"/>
              <a:ext cx="341247" cy="681235"/>
            </a:xfrm>
            <a:custGeom>
              <a:avLst/>
              <a:gdLst>
                <a:gd name="connsiteX0" fmla="*/ 327135 w 341247"/>
                <a:gd name="connsiteY0" fmla="*/ 4797 h 681235"/>
                <a:gd name="connsiteX1" fmla="*/ 238235 w 341247"/>
                <a:gd name="connsiteY1" fmla="*/ 233397 h 681235"/>
                <a:gd name="connsiteX2" fmla="*/ 260460 w 341247"/>
                <a:gd name="connsiteY2" fmla="*/ 179422 h 681235"/>
                <a:gd name="connsiteX3" fmla="*/ 69960 w 341247"/>
                <a:gd name="connsiteY3" fmla="*/ 541372 h 681235"/>
                <a:gd name="connsiteX4" fmla="*/ 110 w 341247"/>
                <a:gd name="connsiteY4" fmla="*/ 681072 h 681235"/>
                <a:gd name="connsiteX5" fmla="*/ 82660 w 341247"/>
                <a:gd name="connsiteY5" fmla="*/ 519147 h 681235"/>
                <a:gd name="connsiteX6" fmla="*/ 314435 w 341247"/>
                <a:gd name="connsiteY6" fmla="*/ 112747 h 681235"/>
                <a:gd name="connsiteX7" fmla="*/ 327135 w 341247"/>
                <a:gd name="connsiteY7" fmla="*/ 4797 h 68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247" h="681235">
                  <a:moveTo>
                    <a:pt x="327135" y="4797"/>
                  </a:moveTo>
                  <a:cubicBezTo>
                    <a:pt x="314435" y="24905"/>
                    <a:pt x="249347" y="204293"/>
                    <a:pt x="238235" y="233397"/>
                  </a:cubicBezTo>
                  <a:cubicBezTo>
                    <a:pt x="227122" y="262501"/>
                    <a:pt x="288506" y="128093"/>
                    <a:pt x="260460" y="179422"/>
                  </a:cubicBezTo>
                  <a:cubicBezTo>
                    <a:pt x="232414" y="230751"/>
                    <a:pt x="113352" y="457764"/>
                    <a:pt x="69960" y="541372"/>
                  </a:cubicBezTo>
                  <a:cubicBezTo>
                    <a:pt x="26568" y="624980"/>
                    <a:pt x="-2007" y="684776"/>
                    <a:pt x="110" y="681072"/>
                  </a:cubicBezTo>
                  <a:cubicBezTo>
                    <a:pt x="2227" y="677368"/>
                    <a:pt x="30273" y="613868"/>
                    <a:pt x="82660" y="519147"/>
                  </a:cubicBezTo>
                  <a:cubicBezTo>
                    <a:pt x="135047" y="424426"/>
                    <a:pt x="272631" y="196355"/>
                    <a:pt x="314435" y="112747"/>
                  </a:cubicBezTo>
                  <a:cubicBezTo>
                    <a:pt x="356239" y="29139"/>
                    <a:pt x="339835" y="-15311"/>
                    <a:pt x="327135" y="4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38362C30-6CE8-24E3-FF44-BA92CFAEA47D}"/>
                </a:ext>
              </a:extLst>
            </p:cNvPr>
            <p:cNvSpPr/>
            <p:nvPr/>
          </p:nvSpPr>
          <p:spPr>
            <a:xfrm>
              <a:off x="1693366" y="994879"/>
              <a:ext cx="680102" cy="393849"/>
            </a:xfrm>
            <a:custGeom>
              <a:avLst/>
              <a:gdLst>
                <a:gd name="connsiteX0" fmla="*/ 11609 w 680102"/>
                <a:gd name="connsiteY0" fmla="*/ 17946 h 393849"/>
                <a:gd name="connsiteX1" fmla="*/ 398959 w 680102"/>
                <a:gd name="connsiteY1" fmla="*/ 195746 h 393849"/>
                <a:gd name="connsiteX2" fmla="*/ 367209 w 680102"/>
                <a:gd name="connsiteY2" fmla="*/ 167171 h 393849"/>
                <a:gd name="connsiteX3" fmla="*/ 598984 w 680102"/>
                <a:gd name="connsiteY3" fmla="*/ 364021 h 393849"/>
                <a:gd name="connsiteX4" fmla="*/ 595809 w 680102"/>
                <a:gd name="connsiteY4" fmla="*/ 338621 h 393849"/>
                <a:gd name="connsiteX5" fmla="*/ 678359 w 680102"/>
                <a:gd name="connsiteY5" fmla="*/ 392596 h 393849"/>
                <a:gd name="connsiteX6" fmla="*/ 506909 w 680102"/>
                <a:gd name="connsiteY6" fmla="*/ 275121 h 393849"/>
                <a:gd name="connsiteX7" fmla="*/ 319584 w 680102"/>
                <a:gd name="connsiteY7" fmla="*/ 141771 h 393849"/>
                <a:gd name="connsiteX8" fmla="*/ 119559 w 680102"/>
                <a:gd name="connsiteY8" fmla="*/ 17946 h 393849"/>
                <a:gd name="connsiteX9" fmla="*/ 11609 w 680102"/>
                <a:gd name="connsiteY9" fmla="*/ 17946 h 39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102" h="393849">
                  <a:moveTo>
                    <a:pt x="11609" y="17946"/>
                  </a:moveTo>
                  <a:cubicBezTo>
                    <a:pt x="58176" y="47579"/>
                    <a:pt x="398959" y="195746"/>
                    <a:pt x="398959" y="195746"/>
                  </a:cubicBezTo>
                  <a:cubicBezTo>
                    <a:pt x="458226" y="220617"/>
                    <a:pt x="367209" y="167171"/>
                    <a:pt x="367209" y="167171"/>
                  </a:cubicBezTo>
                  <a:cubicBezTo>
                    <a:pt x="400547" y="195217"/>
                    <a:pt x="560884" y="335446"/>
                    <a:pt x="598984" y="364021"/>
                  </a:cubicBezTo>
                  <a:cubicBezTo>
                    <a:pt x="637084" y="392596"/>
                    <a:pt x="582580" y="333859"/>
                    <a:pt x="595809" y="338621"/>
                  </a:cubicBezTo>
                  <a:cubicBezTo>
                    <a:pt x="609038" y="343383"/>
                    <a:pt x="693176" y="403179"/>
                    <a:pt x="678359" y="392596"/>
                  </a:cubicBezTo>
                  <a:cubicBezTo>
                    <a:pt x="663542" y="382013"/>
                    <a:pt x="566705" y="316925"/>
                    <a:pt x="506909" y="275121"/>
                  </a:cubicBezTo>
                  <a:cubicBezTo>
                    <a:pt x="447113" y="233317"/>
                    <a:pt x="384142" y="184633"/>
                    <a:pt x="319584" y="141771"/>
                  </a:cubicBezTo>
                  <a:cubicBezTo>
                    <a:pt x="255026" y="98909"/>
                    <a:pt x="168771" y="35408"/>
                    <a:pt x="119559" y="17946"/>
                  </a:cubicBezTo>
                  <a:cubicBezTo>
                    <a:pt x="70347" y="484"/>
                    <a:pt x="-34958" y="-11687"/>
                    <a:pt x="11609" y="17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A9BDB1FF-150F-830F-1937-BB71A97DA85D}"/>
                </a:ext>
              </a:extLst>
            </p:cNvPr>
            <p:cNvSpPr/>
            <p:nvPr/>
          </p:nvSpPr>
          <p:spPr>
            <a:xfrm>
              <a:off x="1279380" y="1257995"/>
              <a:ext cx="1105069" cy="647130"/>
            </a:xfrm>
            <a:custGeom>
              <a:avLst/>
              <a:gdLst>
                <a:gd name="connsiteX0" fmla="*/ 1105045 w 1105069"/>
                <a:gd name="connsiteY0" fmla="*/ 12005 h 647130"/>
                <a:gd name="connsiteX1" fmla="*/ 1070120 w 1105069"/>
                <a:gd name="connsiteY1" fmla="*/ 272355 h 647130"/>
                <a:gd name="connsiteX2" fmla="*/ 1089170 w 1105069"/>
                <a:gd name="connsiteY2" fmla="*/ 424755 h 647130"/>
                <a:gd name="connsiteX3" fmla="*/ 800245 w 1105069"/>
                <a:gd name="connsiteY3" fmla="*/ 558105 h 647130"/>
                <a:gd name="connsiteX4" fmla="*/ 870095 w 1105069"/>
                <a:gd name="connsiteY4" fmla="*/ 640655 h 647130"/>
                <a:gd name="connsiteX5" fmla="*/ 739920 w 1105069"/>
                <a:gd name="connsiteY5" fmla="*/ 615255 h 647130"/>
                <a:gd name="connsiteX6" fmla="*/ 323995 w 1105069"/>
                <a:gd name="connsiteY6" fmla="*/ 405705 h 647130"/>
                <a:gd name="connsiteX7" fmla="*/ 145 w 1105069"/>
                <a:gd name="connsiteY7" fmla="*/ 269180 h 647130"/>
                <a:gd name="connsiteX8" fmla="*/ 289070 w 1105069"/>
                <a:gd name="connsiteY8" fmla="*/ 383480 h 647130"/>
                <a:gd name="connsiteX9" fmla="*/ 749445 w 1105069"/>
                <a:gd name="connsiteY9" fmla="*/ 627955 h 647130"/>
                <a:gd name="connsiteX10" fmla="*/ 746270 w 1105069"/>
                <a:gd name="connsiteY10" fmla="*/ 520005 h 647130"/>
                <a:gd name="connsiteX11" fmla="*/ 1009795 w 1105069"/>
                <a:gd name="connsiteY11" fmla="*/ 440630 h 647130"/>
                <a:gd name="connsiteX12" fmla="*/ 1022495 w 1105069"/>
                <a:gd name="connsiteY12" fmla="*/ 351730 h 647130"/>
                <a:gd name="connsiteX13" fmla="*/ 1063770 w 1105069"/>
                <a:gd name="connsiteY13" fmla="*/ 72330 h 647130"/>
                <a:gd name="connsiteX14" fmla="*/ 1105045 w 1105069"/>
                <a:gd name="connsiteY14" fmla="*/ 12005 h 64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069" h="647130">
                  <a:moveTo>
                    <a:pt x="1105045" y="12005"/>
                  </a:moveTo>
                  <a:cubicBezTo>
                    <a:pt x="1106103" y="45342"/>
                    <a:pt x="1072766" y="203563"/>
                    <a:pt x="1070120" y="272355"/>
                  </a:cubicBezTo>
                  <a:cubicBezTo>
                    <a:pt x="1067474" y="341147"/>
                    <a:pt x="1134149" y="377130"/>
                    <a:pt x="1089170" y="424755"/>
                  </a:cubicBezTo>
                  <a:cubicBezTo>
                    <a:pt x="1044191" y="472380"/>
                    <a:pt x="836757" y="522122"/>
                    <a:pt x="800245" y="558105"/>
                  </a:cubicBezTo>
                  <a:cubicBezTo>
                    <a:pt x="763733" y="594088"/>
                    <a:pt x="880149" y="631130"/>
                    <a:pt x="870095" y="640655"/>
                  </a:cubicBezTo>
                  <a:cubicBezTo>
                    <a:pt x="860041" y="650180"/>
                    <a:pt x="830937" y="654413"/>
                    <a:pt x="739920" y="615255"/>
                  </a:cubicBezTo>
                  <a:cubicBezTo>
                    <a:pt x="648903" y="576097"/>
                    <a:pt x="447291" y="463384"/>
                    <a:pt x="323995" y="405705"/>
                  </a:cubicBezTo>
                  <a:cubicBezTo>
                    <a:pt x="200699" y="348026"/>
                    <a:pt x="5966" y="272884"/>
                    <a:pt x="145" y="269180"/>
                  </a:cubicBezTo>
                  <a:cubicBezTo>
                    <a:pt x="-5676" y="265476"/>
                    <a:pt x="164187" y="323684"/>
                    <a:pt x="289070" y="383480"/>
                  </a:cubicBezTo>
                  <a:cubicBezTo>
                    <a:pt x="413953" y="443276"/>
                    <a:pt x="673245" y="605201"/>
                    <a:pt x="749445" y="627955"/>
                  </a:cubicBezTo>
                  <a:cubicBezTo>
                    <a:pt x="825645" y="650709"/>
                    <a:pt x="702878" y="551226"/>
                    <a:pt x="746270" y="520005"/>
                  </a:cubicBezTo>
                  <a:cubicBezTo>
                    <a:pt x="789662" y="488784"/>
                    <a:pt x="963757" y="468676"/>
                    <a:pt x="1009795" y="440630"/>
                  </a:cubicBezTo>
                  <a:cubicBezTo>
                    <a:pt x="1055833" y="412584"/>
                    <a:pt x="1013499" y="413113"/>
                    <a:pt x="1022495" y="351730"/>
                  </a:cubicBezTo>
                  <a:cubicBezTo>
                    <a:pt x="1031491" y="290347"/>
                    <a:pt x="1051070" y="124718"/>
                    <a:pt x="1063770" y="72330"/>
                  </a:cubicBezTo>
                  <a:cubicBezTo>
                    <a:pt x="1076470" y="19943"/>
                    <a:pt x="1103987" y="-21332"/>
                    <a:pt x="1105045" y="12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E33A1DFE-2445-5D56-CC8A-AC80117649D9}"/>
                </a:ext>
              </a:extLst>
            </p:cNvPr>
            <p:cNvSpPr/>
            <p:nvPr/>
          </p:nvSpPr>
          <p:spPr>
            <a:xfrm>
              <a:off x="1599955" y="1120740"/>
              <a:ext cx="752216" cy="448916"/>
            </a:xfrm>
            <a:custGeom>
              <a:avLst/>
              <a:gdLst>
                <a:gd name="connsiteX0" fmla="*/ 245 w 752216"/>
                <a:gd name="connsiteY0" fmla="*/ 35 h 448916"/>
                <a:gd name="connsiteX1" fmla="*/ 498720 w 752216"/>
                <a:gd name="connsiteY1" fmla="*/ 219110 h 448916"/>
                <a:gd name="connsiteX2" fmla="*/ 749545 w 752216"/>
                <a:gd name="connsiteY2" fmla="*/ 444535 h 448916"/>
                <a:gd name="connsiteX3" fmla="*/ 606670 w 752216"/>
                <a:gd name="connsiteY3" fmla="*/ 352460 h 448916"/>
                <a:gd name="connsiteX4" fmla="*/ 238370 w 752216"/>
                <a:gd name="connsiteY4" fmla="*/ 161960 h 448916"/>
                <a:gd name="connsiteX5" fmla="*/ 428870 w 752216"/>
                <a:gd name="connsiteY5" fmla="*/ 234985 h 448916"/>
                <a:gd name="connsiteX6" fmla="*/ 245 w 752216"/>
                <a:gd name="connsiteY6" fmla="*/ 35 h 44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216" h="448916">
                  <a:moveTo>
                    <a:pt x="245" y="35"/>
                  </a:moveTo>
                  <a:cubicBezTo>
                    <a:pt x="11887" y="-2611"/>
                    <a:pt x="373837" y="145027"/>
                    <a:pt x="498720" y="219110"/>
                  </a:cubicBezTo>
                  <a:cubicBezTo>
                    <a:pt x="623603" y="293193"/>
                    <a:pt x="731553" y="422310"/>
                    <a:pt x="749545" y="444535"/>
                  </a:cubicBezTo>
                  <a:cubicBezTo>
                    <a:pt x="767537" y="466760"/>
                    <a:pt x="691866" y="399556"/>
                    <a:pt x="606670" y="352460"/>
                  </a:cubicBezTo>
                  <a:cubicBezTo>
                    <a:pt x="521474" y="305364"/>
                    <a:pt x="268003" y="181539"/>
                    <a:pt x="238370" y="161960"/>
                  </a:cubicBezTo>
                  <a:cubicBezTo>
                    <a:pt x="208737" y="142381"/>
                    <a:pt x="463795" y="261973"/>
                    <a:pt x="428870" y="234985"/>
                  </a:cubicBezTo>
                  <a:cubicBezTo>
                    <a:pt x="393945" y="207998"/>
                    <a:pt x="-11397" y="2681"/>
                    <a:pt x="245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494738C4-3835-0CD1-2299-758C5C1E5848}"/>
                </a:ext>
              </a:extLst>
            </p:cNvPr>
            <p:cNvSpPr/>
            <p:nvPr/>
          </p:nvSpPr>
          <p:spPr>
            <a:xfrm>
              <a:off x="1986735" y="1111105"/>
              <a:ext cx="179305" cy="641497"/>
            </a:xfrm>
            <a:custGeom>
              <a:avLst/>
              <a:gdLst>
                <a:gd name="connsiteX0" fmla="*/ 178615 w 179305"/>
                <a:gd name="connsiteY0" fmla="*/ 3320 h 641497"/>
                <a:gd name="connsiteX1" fmla="*/ 102415 w 179305"/>
                <a:gd name="connsiteY1" fmla="*/ 295420 h 641497"/>
                <a:gd name="connsiteX2" fmla="*/ 815 w 179305"/>
                <a:gd name="connsiteY2" fmla="*/ 641495 h 641497"/>
                <a:gd name="connsiteX3" fmla="*/ 54790 w 179305"/>
                <a:gd name="connsiteY3" fmla="*/ 301770 h 641497"/>
                <a:gd name="connsiteX4" fmla="*/ 57965 w 179305"/>
                <a:gd name="connsiteY4" fmla="*/ 492270 h 641497"/>
                <a:gd name="connsiteX5" fmla="*/ 178615 w 179305"/>
                <a:gd name="connsiteY5" fmla="*/ 3320 h 64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05" h="641497">
                  <a:moveTo>
                    <a:pt x="178615" y="3320"/>
                  </a:moveTo>
                  <a:cubicBezTo>
                    <a:pt x="186023" y="-29488"/>
                    <a:pt x="132048" y="189058"/>
                    <a:pt x="102415" y="295420"/>
                  </a:cubicBezTo>
                  <a:cubicBezTo>
                    <a:pt x="72782" y="401783"/>
                    <a:pt x="8752" y="640437"/>
                    <a:pt x="815" y="641495"/>
                  </a:cubicBezTo>
                  <a:cubicBezTo>
                    <a:pt x="-7122" y="642553"/>
                    <a:pt x="45265" y="326641"/>
                    <a:pt x="54790" y="301770"/>
                  </a:cubicBezTo>
                  <a:cubicBezTo>
                    <a:pt x="64315" y="276899"/>
                    <a:pt x="38915" y="536191"/>
                    <a:pt x="57965" y="492270"/>
                  </a:cubicBezTo>
                  <a:cubicBezTo>
                    <a:pt x="77015" y="448349"/>
                    <a:pt x="171207" y="36128"/>
                    <a:pt x="178615" y="3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28573789-887C-D7AE-9E97-51420A8A8436}"/>
                </a:ext>
              </a:extLst>
            </p:cNvPr>
            <p:cNvSpPr/>
            <p:nvPr/>
          </p:nvSpPr>
          <p:spPr>
            <a:xfrm>
              <a:off x="1436443" y="1187185"/>
              <a:ext cx="890693" cy="359051"/>
            </a:xfrm>
            <a:custGeom>
              <a:avLst/>
              <a:gdLst>
                <a:gd name="connsiteX0" fmla="*/ 1832 w 890693"/>
                <a:gd name="connsiteY0" fmla="*/ 265 h 359051"/>
                <a:gd name="connsiteX1" fmla="*/ 630482 w 890693"/>
                <a:gd name="connsiteY1" fmla="*/ 241565 h 359051"/>
                <a:gd name="connsiteX2" fmla="*/ 481257 w 890693"/>
                <a:gd name="connsiteY2" fmla="*/ 270140 h 359051"/>
                <a:gd name="connsiteX3" fmla="*/ 887657 w 890693"/>
                <a:gd name="connsiteY3" fmla="*/ 359040 h 359051"/>
                <a:gd name="connsiteX4" fmla="*/ 649532 w 890693"/>
                <a:gd name="connsiteY4" fmla="*/ 263790 h 359051"/>
                <a:gd name="connsiteX5" fmla="*/ 328857 w 890693"/>
                <a:gd name="connsiteY5" fmla="*/ 178065 h 359051"/>
                <a:gd name="connsiteX6" fmla="*/ 433632 w 890693"/>
                <a:gd name="connsiteY6" fmla="*/ 193940 h 359051"/>
                <a:gd name="connsiteX7" fmla="*/ 1832 w 890693"/>
                <a:gd name="connsiteY7" fmla="*/ 265 h 35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93" h="359051">
                  <a:moveTo>
                    <a:pt x="1832" y="265"/>
                  </a:moveTo>
                  <a:cubicBezTo>
                    <a:pt x="34640" y="8202"/>
                    <a:pt x="550578" y="196586"/>
                    <a:pt x="630482" y="241565"/>
                  </a:cubicBezTo>
                  <a:cubicBezTo>
                    <a:pt x="710386" y="286544"/>
                    <a:pt x="438395" y="250561"/>
                    <a:pt x="481257" y="270140"/>
                  </a:cubicBezTo>
                  <a:cubicBezTo>
                    <a:pt x="524120" y="289719"/>
                    <a:pt x="859611" y="360098"/>
                    <a:pt x="887657" y="359040"/>
                  </a:cubicBezTo>
                  <a:cubicBezTo>
                    <a:pt x="915703" y="357982"/>
                    <a:pt x="742665" y="293952"/>
                    <a:pt x="649532" y="263790"/>
                  </a:cubicBezTo>
                  <a:cubicBezTo>
                    <a:pt x="556399" y="233628"/>
                    <a:pt x="364840" y="189707"/>
                    <a:pt x="328857" y="178065"/>
                  </a:cubicBezTo>
                  <a:cubicBezTo>
                    <a:pt x="292874" y="166423"/>
                    <a:pt x="480199" y="223044"/>
                    <a:pt x="433632" y="193940"/>
                  </a:cubicBezTo>
                  <a:cubicBezTo>
                    <a:pt x="387065" y="164836"/>
                    <a:pt x="-30976" y="-7672"/>
                    <a:pt x="1832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65C2CE6D-499A-9F63-544D-A3FBDF621123}"/>
                </a:ext>
              </a:extLst>
            </p:cNvPr>
            <p:cNvSpPr/>
            <p:nvPr/>
          </p:nvSpPr>
          <p:spPr>
            <a:xfrm>
              <a:off x="2219309" y="1615565"/>
              <a:ext cx="60539" cy="384270"/>
            </a:xfrm>
            <a:custGeom>
              <a:avLst/>
              <a:gdLst>
                <a:gd name="connsiteX0" fmla="*/ 9541 w 60539"/>
                <a:gd name="connsiteY0" fmla="*/ 510 h 384270"/>
                <a:gd name="connsiteX1" fmla="*/ 3191 w 60539"/>
                <a:gd name="connsiteY1" fmla="*/ 149735 h 384270"/>
                <a:gd name="connsiteX2" fmla="*/ 60341 w 60539"/>
                <a:gd name="connsiteY2" fmla="*/ 248160 h 384270"/>
                <a:gd name="connsiteX3" fmla="*/ 22241 w 60539"/>
                <a:gd name="connsiteY3" fmla="*/ 156085 h 384270"/>
                <a:gd name="connsiteX4" fmla="*/ 28591 w 60539"/>
                <a:gd name="connsiteY4" fmla="*/ 381510 h 384270"/>
                <a:gd name="connsiteX5" fmla="*/ 9541 w 60539"/>
                <a:gd name="connsiteY5" fmla="*/ 270385 h 384270"/>
                <a:gd name="connsiteX6" fmla="*/ 28591 w 60539"/>
                <a:gd name="connsiteY6" fmla="*/ 105285 h 384270"/>
                <a:gd name="connsiteX7" fmla="*/ 9541 w 60539"/>
                <a:gd name="connsiteY7" fmla="*/ 510 h 3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39" h="384270">
                  <a:moveTo>
                    <a:pt x="9541" y="510"/>
                  </a:moveTo>
                  <a:cubicBezTo>
                    <a:pt x="5308" y="7918"/>
                    <a:pt x="-5276" y="108460"/>
                    <a:pt x="3191" y="149735"/>
                  </a:cubicBezTo>
                  <a:cubicBezTo>
                    <a:pt x="11658" y="191010"/>
                    <a:pt x="57166" y="247102"/>
                    <a:pt x="60341" y="248160"/>
                  </a:cubicBezTo>
                  <a:cubicBezTo>
                    <a:pt x="63516" y="249218"/>
                    <a:pt x="27533" y="133860"/>
                    <a:pt x="22241" y="156085"/>
                  </a:cubicBezTo>
                  <a:cubicBezTo>
                    <a:pt x="16949" y="178310"/>
                    <a:pt x="30708" y="362460"/>
                    <a:pt x="28591" y="381510"/>
                  </a:cubicBezTo>
                  <a:cubicBezTo>
                    <a:pt x="26474" y="400560"/>
                    <a:pt x="9541" y="316422"/>
                    <a:pt x="9541" y="270385"/>
                  </a:cubicBezTo>
                  <a:cubicBezTo>
                    <a:pt x="9541" y="224348"/>
                    <a:pt x="29120" y="142327"/>
                    <a:pt x="28591" y="105285"/>
                  </a:cubicBezTo>
                  <a:cubicBezTo>
                    <a:pt x="28062" y="68243"/>
                    <a:pt x="13774" y="-6898"/>
                    <a:pt x="9541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A403C062-8F7E-B8FA-E5EA-E6B6E982A721}"/>
                </a:ext>
              </a:extLst>
            </p:cNvPr>
            <p:cNvSpPr/>
            <p:nvPr/>
          </p:nvSpPr>
          <p:spPr>
            <a:xfrm>
              <a:off x="1784319" y="1895812"/>
              <a:ext cx="814472" cy="148977"/>
            </a:xfrm>
            <a:custGeom>
              <a:avLst/>
              <a:gdLst>
                <a:gd name="connsiteX0" fmla="*/ 3206 w 814472"/>
                <a:gd name="connsiteY0" fmla="*/ 148888 h 148977"/>
                <a:gd name="connsiteX1" fmla="*/ 469931 w 814472"/>
                <a:gd name="connsiteY1" fmla="*/ 85388 h 148977"/>
                <a:gd name="connsiteX2" fmla="*/ 812831 w 814472"/>
                <a:gd name="connsiteY2" fmla="*/ 91738 h 148977"/>
                <a:gd name="connsiteX3" fmla="*/ 587406 w 814472"/>
                <a:gd name="connsiteY3" fmla="*/ 63163 h 148977"/>
                <a:gd name="connsiteX4" fmla="*/ 304831 w 814472"/>
                <a:gd name="connsiteY4" fmla="*/ 15538 h 148977"/>
                <a:gd name="connsiteX5" fmla="*/ 285781 w 814472"/>
                <a:gd name="connsiteY5" fmla="*/ 6013 h 148977"/>
                <a:gd name="connsiteX6" fmla="*/ 581056 w 814472"/>
                <a:gd name="connsiteY6" fmla="*/ 6013 h 148977"/>
                <a:gd name="connsiteX7" fmla="*/ 101631 w 814472"/>
                <a:gd name="connsiteY7" fmla="*/ 82213 h 148977"/>
                <a:gd name="connsiteX8" fmla="*/ 152431 w 814472"/>
                <a:gd name="connsiteY8" fmla="*/ 72688 h 148977"/>
                <a:gd name="connsiteX9" fmla="*/ 257206 w 814472"/>
                <a:gd name="connsiteY9" fmla="*/ 69513 h 148977"/>
                <a:gd name="connsiteX10" fmla="*/ 3206 w 814472"/>
                <a:gd name="connsiteY10" fmla="*/ 148888 h 14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72" h="148977">
                  <a:moveTo>
                    <a:pt x="3206" y="148888"/>
                  </a:moveTo>
                  <a:cubicBezTo>
                    <a:pt x="38660" y="151534"/>
                    <a:pt x="334994" y="94913"/>
                    <a:pt x="469931" y="85388"/>
                  </a:cubicBezTo>
                  <a:cubicBezTo>
                    <a:pt x="604868" y="75863"/>
                    <a:pt x="793252" y="95442"/>
                    <a:pt x="812831" y="91738"/>
                  </a:cubicBezTo>
                  <a:cubicBezTo>
                    <a:pt x="832410" y="88034"/>
                    <a:pt x="672073" y="75863"/>
                    <a:pt x="587406" y="63163"/>
                  </a:cubicBezTo>
                  <a:cubicBezTo>
                    <a:pt x="502739" y="50463"/>
                    <a:pt x="304831" y="15538"/>
                    <a:pt x="304831" y="15538"/>
                  </a:cubicBezTo>
                  <a:cubicBezTo>
                    <a:pt x="254560" y="6013"/>
                    <a:pt x="239744" y="7600"/>
                    <a:pt x="285781" y="6013"/>
                  </a:cubicBezTo>
                  <a:cubicBezTo>
                    <a:pt x="331818" y="4426"/>
                    <a:pt x="611748" y="-6687"/>
                    <a:pt x="581056" y="6013"/>
                  </a:cubicBezTo>
                  <a:cubicBezTo>
                    <a:pt x="550364" y="18713"/>
                    <a:pt x="173069" y="71100"/>
                    <a:pt x="101631" y="82213"/>
                  </a:cubicBezTo>
                  <a:cubicBezTo>
                    <a:pt x="30193" y="93326"/>
                    <a:pt x="126502" y="74805"/>
                    <a:pt x="152431" y="72688"/>
                  </a:cubicBezTo>
                  <a:cubicBezTo>
                    <a:pt x="178360" y="70571"/>
                    <a:pt x="276785" y="54167"/>
                    <a:pt x="257206" y="69513"/>
                  </a:cubicBezTo>
                  <a:cubicBezTo>
                    <a:pt x="237627" y="84859"/>
                    <a:pt x="-32248" y="146242"/>
                    <a:pt x="3206" y="148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3FBFEA0A-F2C5-D926-2EAA-635477CF9148}"/>
                </a:ext>
              </a:extLst>
            </p:cNvPr>
            <p:cNvSpPr/>
            <p:nvPr/>
          </p:nvSpPr>
          <p:spPr>
            <a:xfrm>
              <a:off x="1762859" y="1815707"/>
              <a:ext cx="755065" cy="331015"/>
            </a:xfrm>
            <a:custGeom>
              <a:avLst/>
              <a:gdLst>
                <a:gd name="connsiteX0" fmla="*/ 745391 w 755065"/>
                <a:gd name="connsiteY0" fmla="*/ 6743 h 331015"/>
                <a:gd name="connsiteX1" fmla="*/ 739041 w 755065"/>
                <a:gd name="connsiteY1" fmla="*/ 216293 h 331015"/>
                <a:gd name="connsiteX2" fmla="*/ 704116 w 755065"/>
                <a:gd name="connsiteY2" fmla="*/ 270268 h 331015"/>
                <a:gd name="connsiteX3" fmla="*/ 373916 w 755065"/>
                <a:gd name="connsiteY3" fmla="*/ 279793 h 331015"/>
                <a:gd name="connsiteX4" fmla="*/ 2441 w 755065"/>
                <a:gd name="connsiteY4" fmla="*/ 330593 h 331015"/>
                <a:gd name="connsiteX5" fmla="*/ 564416 w 755065"/>
                <a:gd name="connsiteY5" fmla="*/ 248043 h 331015"/>
                <a:gd name="connsiteX6" fmla="*/ 443766 w 755065"/>
                <a:gd name="connsiteY6" fmla="*/ 244868 h 331015"/>
                <a:gd name="connsiteX7" fmla="*/ 697766 w 755065"/>
                <a:gd name="connsiteY7" fmla="*/ 238518 h 331015"/>
                <a:gd name="connsiteX8" fmla="*/ 662841 w 755065"/>
                <a:gd name="connsiteY8" fmla="*/ 178193 h 331015"/>
                <a:gd name="connsiteX9" fmla="*/ 710466 w 755065"/>
                <a:gd name="connsiteY9" fmla="*/ 203593 h 331015"/>
                <a:gd name="connsiteX10" fmla="*/ 751741 w 755065"/>
                <a:gd name="connsiteY10" fmla="*/ 63893 h 331015"/>
                <a:gd name="connsiteX11" fmla="*/ 745391 w 755065"/>
                <a:gd name="connsiteY11" fmla="*/ 6743 h 33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5065" h="331015">
                  <a:moveTo>
                    <a:pt x="745391" y="6743"/>
                  </a:moveTo>
                  <a:cubicBezTo>
                    <a:pt x="743274" y="32143"/>
                    <a:pt x="745920" y="172372"/>
                    <a:pt x="739041" y="216293"/>
                  </a:cubicBezTo>
                  <a:cubicBezTo>
                    <a:pt x="732162" y="260214"/>
                    <a:pt x="764970" y="259685"/>
                    <a:pt x="704116" y="270268"/>
                  </a:cubicBezTo>
                  <a:cubicBezTo>
                    <a:pt x="643262" y="280851"/>
                    <a:pt x="490862" y="269739"/>
                    <a:pt x="373916" y="279793"/>
                  </a:cubicBezTo>
                  <a:cubicBezTo>
                    <a:pt x="256970" y="289847"/>
                    <a:pt x="-29309" y="335885"/>
                    <a:pt x="2441" y="330593"/>
                  </a:cubicBezTo>
                  <a:cubicBezTo>
                    <a:pt x="34191" y="325301"/>
                    <a:pt x="490862" y="262331"/>
                    <a:pt x="564416" y="248043"/>
                  </a:cubicBezTo>
                  <a:cubicBezTo>
                    <a:pt x="637970" y="233756"/>
                    <a:pt x="421541" y="246455"/>
                    <a:pt x="443766" y="244868"/>
                  </a:cubicBezTo>
                  <a:cubicBezTo>
                    <a:pt x="465991" y="243281"/>
                    <a:pt x="661254" y="249630"/>
                    <a:pt x="697766" y="238518"/>
                  </a:cubicBezTo>
                  <a:cubicBezTo>
                    <a:pt x="734278" y="227406"/>
                    <a:pt x="660724" y="184014"/>
                    <a:pt x="662841" y="178193"/>
                  </a:cubicBezTo>
                  <a:cubicBezTo>
                    <a:pt x="664958" y="172372"/>
                    <a:pt x="695649" y="222643"/>
                    <a:pt x="710466" y="203593"/>
                  </a:cubicBezTo>
                  <a:cubicBezTo>
                    <a:pt x="725283" y="184543"/>
                    <a:pt x="742216" y="94055"/>
                    <a:pt x="751741" y="63893"/>
                  </a:cubicBezTo>
                  <a:cubicBezTo>
                    <a:pt x="761266" y="33731"/>
                    <a:pt x="747508" y="-18657"/>
                    <a:pt x="745391" y="6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D117124C-D945-5878-00F1-69802A72DAFC}"/>
                </a:ext>
              </a:extLst>
            </p:cNvPr>
            <p:cNvSpPr/>
            <p:nvPr/>
          </p:nvSpPr>
          <p:spPr>
            <a:xfrm>
              <a:off x="1801165" y="1924013"/>
              <a:ext cx="688035" cy="230240"/>
            </a:xfrm>
            <a:custGeom>
              <a:avLst/>
              <a:gdLst>
                <a:gd name="connsiteX0" fmla="*/ 126060 w 688035"/>
                <a:gd name="connsiteY0" fmla="*/ 37 h 230240"/>
                <a:gd name="connsiteX1" fmla="*/ 94310 w 688035"/>
                <a:gd name="connsiteY1" fmla="*/ 165137 h 230240"/>
                <a:gd name="connsiteX2" fmla="*/ 307035 w 688035"/>
                <a:gd name="connsiteY2" fmla="*/ 165137 h 230240"/>
                <a:gd name="connsiteX3" fmla="*/ 72085 w 688035"/>
                <a:gd name="connsiteY3" fmla="*/ 215937 h 230240"/>
                <a:gd name="connsiteX4" fmla="*/ 688035 w 688035"/>
                <a:gd name="connsiteY4" fmla="*/ 101637 h 230240"/>
                <a:gd name="connsiteX5" fmla="*/ 272110 w 688035"/>
                <a:gd name="connsiteY5" fmla="*/ 177837 h 230240"/>
                <a:gd name="connsiteX6" fmla="*/ 5410 w 688035"/>
                <a:gd name="connsiteY6" fmla="*/ 228637 h 230240"/>
                <a:gd name="connsiteX7" fmla="*/ 91135 w 688035"/>
                <a:gd name="connsiteY7" fmla="*/ 117512 h 230240"/>
                <a:gd name="connsiteX8" fmla="*/ 68910 w 688035"/>
                <a:gd name="connsiteY8" fmla="*/ 149262 h 230240"/>
                <a:gd name="connsiteX9" fmla="*/ 126060 w 688035"/>
                <a:gd name="connsiteY9" fmla="*/ 37 h 23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8035" h="230240">
                  <a:moveTo>
                    <a:pt x="126060" y="37"/>
                  </a:moveTo>
                  <a:cubicBezTo>
                    <a:pt x="130293" y="2683"/>
                    <a:pt x="64148" y="137620"/>
                    <a:pt x="94310" y="165137"/>
                  </a:cubicBezTo>
                  <a:cubicBezTo>
                    <a:pt x="124472" y="192654"/>
                    <a:pt x="310739" y="156670"/>
                    <a:pt x="307035" y="165137"/>
                  </a:cubicBezTo>
                  <a:cubicBezTo>
                    <a:pt x="303331" y="173604"/>
                    <a:pt x="8585" y="226520"/>
                    <a:pt x="72085" y="215937"/>
                  </a:cubicBezTo>
                  <a:cubicBezTo>
                    <a:pt x="135585" y="205354"/>
                    <a:pt x="688035" y="101637"/>
                    <a:pt x="688035" y="101637"/>
                  </a:cubicBezTo>
                  <a:lnTo>
                    <a:pt x="272110" y="177837"/>
                  </a:lnTo>
                  <a:cubicBezTo>
                    <a:pt x="158339" y="199004"/>
                    <a:pt x="35572" y="238691"/>
                    <a:pt x="5410" y="228637"/>
                  </a:cubicBezTo>
                  <a:cubicBezTo>
                    <a:pt x="-24752" y="218583"/>
                    <a:pt x="80552" y="130741"/>
                    <a:pt x="91135" y="117512"/>
                  </a:cubicBezTo>
                  <a:cubicBezTo>
                    <a:pt x="101718" y="104283"/>
                    <a:pt x="62560" y="163550"/>
                    <a:pt x="68910" y="149262"/>
                  </a:cubicBezTo>
                  <a:cubicBezTo>
                    <a:pt x="75260" y="134974"/>
                    <a:pt x="121827" y="-2609"/>
                    <a:pt x="126060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349A1D69-2A72-A449-F06C-2BFAA478C72C}"/>
                </a:ext>
              </a:extLst>
            </p:cNvPr>
            <p:cNvSpPr/>
            <p:nvPr/>
          </p:nvSpPr>
          <p:spPr>
            <a:xfrm>
              <a:off x="1937934" y="1977636"/>
              <a:ext cx="519906" cy="463284"/>
            </a:xfrm>
            <a:custGeom>
              <a:avLst/>
              <a:gdLst>
                <a:gd name="connsiteX0" fmla="*/ 8341 w 519906"/>
                <a:gd name="connsiteY0" fmla="*/ 389 h 463284"/>
                <a:gd name="connsiteX1" fmla="*/ 52791 w 519906"/>
                <a:gd name="connsiteY1" fmla="*/ 451239 h 463284"/>
                <a:gd name="connsiteX2" fmla="*/ 52791 w 519906"/>
                <a:gd name="connsiteY2" fmla="*/ 298839 h 463284"/>
                <a:gd name="connsiteX3" fmla="*/ 119466 w 519906"/>
                <a:gd name="connsiteY3" fmla="*/ 406789 h 463284"/>
                <a:gd name="connsiteX4" fmla="*/ 519516 w 519906"/>
                <a:gd name="connsiteY4" fmla="*/ 390914 h 463284"/>
                <a:gd name="connsiteX5" fmla="*/ 198841 w 519906"/>
                <a:gd name="connsiteY5" fmla="*/ 429014 h 463284"/>
                <a:gd name="connsiteX6" fmla="*/ 481416 w 519906"/>
                <a:gd name="connsiteY6" fmla="*/ 390914 h 463284"/>
                <a:gd name="connsiteX7" fmla="*/ 481416 w 519906"/>
                <a:gd name="connsiteY7" fmla="*/ 241689 h 463284"/>
                <a:gd name="connsiteX8" fmla="*/ 494116 w 519906"/>
                <a:gd name="connsiteY8" fmla="*/ 19439 h 463284"/>
                <a:gd name="connsiteX9" fmla="*/ 468716 w 519906"/>
                <a:gd name="connsiteY9" fmla="*/ 378214 h 463284"/>
                <a:gd name="connsiteX10" fmla="*/ 300441 w 519906"/>
                <a:gd name="connsiteY10" fmla="*/ 460764 h 463284"/>
                <a:gd name="connsiteX11" fmla="*/ 81366 w 519906"/>
                <a:gd name="connsiteY11" fmla="*/ 441714 h 463284"/>
                <a:gd name="connsiteX12" fmla="*/ 141691 w 519906"/>
                <a:gd name="connsiteY12" fmla="*/ 438539 h 463284"/>
                <a:gd name="connsiteX13" fmla="*/ 84541 w 519906"/>
                <a:gd name="connsiteY13" fmla="*/ 371864 h 463284"/>
                <a:gd name="connsiteX14" fmla="*/ 8341 w 519906"/>
                <a:gd name="connsiteY14" fmla="*/ 184539 h 463284"/>
                <a:gd name="connsiteX15" fmla="*/ 1991 w 519906"/>
                <a:gd name="connsiteY15" fmla="*/ 368689 h 463284"/>
                <a:gd name="connsiteX16" fmla="*/ 8341 w 519906"/>
                <a:gd name="connsiteY16" fmla="*/ 389 h 46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9906" h="463284">
                  <a:moveTo>
                    <a:pt x="8341" y="389"/>
                  </a:moveTo>
                  <a:cubicBezTo>
                    <a:pt x="16808" y="14147"/>
                    <a:pt x="45383" y="401497"/>
                    <a:pt x="52791" y="451239"/>
                  </a:cubicBezTo>
                  <a:cubicBezTo>
                    <a:pt x="60199" y="500981"/>
                    <a:pt x="41679" y="306247"/>
                    <a:pt x="52791" y="298839"/>
                  </a:cubicBezTo>
                  <a:cubicBezTo>
                    <a:pt x="63904" y="291431"/>
                    <a:pt x="41679" y="391443"/>
                    <a:pt x="119466" y="406789"/>
                  </a:cubicBezTo>
                  <a:cubicBezTo>
                    <a:pt x="197254" y="422135"/>
                    <a:pt x="506287" y="387210"/>
                    <a:pt x="519516" y="390914"/>
                  </a:cubicBezTo>
                  <a:cubicBezTo>
                    <a:pt x="532745" y="394618"/>
                    <a:pt x="205191" y="429014"/>
                    <a:pt x="198841" y="429014"/>
                  </a:cubicBezTo>
                  <a:cubicBezTo>
                    <a:pt x="192491" y="429014"/>
                    <a:pt x="434320" y="422135"/>
                    <a:pt x="481416" y="390914"/>
                  </a:cubicBezTo>
                  <a:cubicBezTo>
                    <a:pt x="528512" y="359693"/>
                    <a:pt x="479299" y="303601"/>
                    <a:pt x="481416" y="241689"/>
                  </a:cubicBezTo>
                  <a:cubicBezTo>
                    <a:pt x="483533" y="179777"/>
                    <a:pt x="496233" y="-3315"/>
                    <a:pt x="494116" y="19439"/>
                  </a:cubicBezTo>
                  <a:cubicBezTo>
                    <a:pt x="491999" y="42193"/>
                    <a:pt x="500995" y="304660"/>
                    <a:pt x="468716" y="378214"/>
                  </a:cubicBezTo>
                  <a:cubicBezTo>
                    <a:pt x="436437" y="451768"/>
                    <a:pt x="364999" y="450181"/>
                    <a:pt x="300441" y="460764"/>
                  </a:cubicBezTo>
                  <a:cubicBezTo>
                    <a:pt x="235883" y="471347"/>
                    <a:pt x="107824" y="445418"/>
                    <a:pt x="81366" y="441714"/>
                  </a:cubicBezTo>
                  <a:cubicBezTo>
                    <a:pt x="54908" y="438010"/>
                    <a:pt x="141162" y="450181"/>
                    <a:pt x="141691" y="438539"/>
                  </a:cubicBezTo>
                  <a:cubicBezTo>
                    <a:pt x="142220" y="426897"/>
                    <a:pt x="106766" y="414197"/>
                    <a:pt x="84541" y="371864"/>
                  </a:cubicBezTo>
                  <a:cubicBezTo>
                    <a:pt x="62316" y="329531"/>
                    <a:pt x="22099" y="185068"/>
                    <a:pt x="8341" y="184539"/>
                  </a:cubicBezTo>
                  <a:cubicBezTo>
                    <a:pt x="-5417" y="184010"/>
                    <a:pt x="1991" y="395676"/>
                    <a:pt x="1991" y="368689"/>
                  </a:cubicBezTo>
                  <a:cubicBezTo>
                    <a:pt x="1991" y="341702"/>
                    <a:pt x="-126" y="-13369"/>
                    <a:pt x="8341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B997DA53-11FC-9FB2-4AF6-6A3AF0ADF633}"/>
                </a:ext>
              </a:extLst>
            </p:cNvPr>
            <p:cNvSpPr/>
            <p:nvPr/>
          </p:nvSpPr>
          <p:spPr>
            <a:xfrm>
              <a:off x="2061830" y="2292064"/>
              <a:ext cx="373591" cy="715716"/>
            </a:xfrm>
            <a:custGeom>
              <a:avLst/>
              <a:gdLst>
                <a:gd name="connsiteX0" fmla="*/ 297195 w 373591"/>
                <a:gd name="connsiteY0" fmla="*/ 9811 h 715716"/>
                <a:gd name="connsiteX1" fmla="*/ 335295 w 373591"/>
                <a:gd name="connsiteY1" fmla="*/ 495586 h 715716"/>
                <a:gd name="connsiteX2" fmla="*/ 332120 w 373591"/>
                <a:gd name="connsiteY2" fmla="*/ 403511 h 715716"/>
                <a:gd name="connsiteX3" fmla="*/ 313070 w 373591"/>
                <a:gd name="connsiteY3" fmla="*/ 559086 h 715716"/>
                <a:gd name="connsiteX4" fmla="*/ 208295 w 373591"/>
                <a:gd name="connsiteY4" fmla="*/ 613061 h 715716"/>
                <a:gd name="connsiteX5" fmla="*/ 1920 w 373591"/>
                <a:gd name="connsiteY5" fmla="*/ 613061 h 715716"/>
                <a:gd name="connsiteX6" fmla="*/ 201945 w 373591"/>
                <a:gd name="connsiteY6" fmla="*/ 628936 h 715716"/>
                <a:gd name="connsiteX7" fmla="*/ 1920 w 373591"/>
                <a:gd name="connsiteY7" fmla="*/ 714661 h 715716"/>
                <a:gd name="connsiteX8" fmla="*/ 351170 w 373591"/>
                <a:gd name="connsiteY8" fmla="*/ 562261 h 715716"/>
                <a:gd name="connsiteX9" fmla="*/ 341645 w 373591"/>
                <a:gd name="connsiteY9" fmla="*/ 336836 h 715716"/>
                <a:gd name="connsiteX10" fmla="*/ 367045 w 373591"/>
                <a:gd name="connsiteY10" fmla="*/ 286036 h 715716"/>
                <a:gd name="connsiteX11" fmla="*/ 325770 w 373591"/>
                <a:gd name="connsiteY11" fmla="*/ 190786 h 715716"/>
                <a:gd name="connsiteX12" fmla="*/ 335295 w 373591"/>
                <a:gd name="connsiteY12" fmla="*/ 117761 h 715716"/>
                <a:gd name="connsiteX13" fmla="*/ 354345 w 373591"/>
                <a:gd name="connsiteY13" fmla="*/ 165386 h 715716"/>
                <a:gd name="connsiteX14" fmla="*/ 297195 w 373591"/>
                <a:gd name="connsiteY14" fmla="*/ 9811 h 7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591" h="715716">
                  <a:moveTo>
                    <a:pt x="297195" y="9811"/>
                  </a:moveTo>
                  <a:cubicBezTo>
                    <a:pt x="294020" y="64844"/>
                    <a:pt x="329474" y="429969"/>
                    <a:pt x="335295" y="495586"/>
                  </a:cubicBezTo>
                  <a:cubicBezTo>
                    <a:pt x="341116" y="561203"/>
                    <a:pt x="335824" y="392928"/>
                    <a:pt x="332120" y="403511"/>
                  </a:cubicBezTo>
                  <a:cubicBezTo>
                    <a:pt x="328416" y="414094"/>
                    <a:pt x="333708" y="524161"/>
                    <a:pt x="313070" y="559086"/>
                  </a:cubicBezTo>
                  <a:cubicBezTo>
                    <a:pt x="292432" y="594011"/>
                    <a:pt x="260153" y="604065"/>
                    <a:pt x="208295" y="613061"/>
                  </a:cubicBezTo>
                  <a:cubicBezTo>
                    <a:pt x="156437" y="622057"/>
                    <a:pt x="2978" y="610415"/>
                    <a:pt x="1920" y="613061"/>
                  </a:cubicBezTo>
                  <a:cubicBezTo>
                    <a:pt x="862" y="615707"/>
                    <a:pt x="201945" y="612003"/>
                    <a:pt x="201945" y="628936"/>
                  </a:cubicBezTo>
                  <a:cubicBezTo>
                    <a:pt x="201945" y="645869"/>
                    <a:pt x="-22951" y="725773"/>
                    <a:pt x="1920" y="714661"/>
                  </a:cubicBezTo>
                  <a:cubicBezTo>
                    <a:pt x="26791" y="703549"/>
                    <a:pt x="294549" y="625232"/>
                    <a:pt x="351170" y="562261"/>
                  </a:cubicBezTo>
                  <a:cubicBezTo>
                    <a:pt x="407791" y="499290"/>
                    <a:pt x="338999" y="382873"/>
                    <a:pt x="341645" y="336836"/>
                  </a:cubicBezTo>
                  <a:cubicBezTo>
                    <a:pt x="344291" y="290799"/>
                    <a:pt x="369691" y="310378"/>
                    <a:pt x="367045" y="286036"/>
                  </a:cubicBezTo>
                  <a:cubicBezTo>
                    <a:pt x="364399" y="261694"/>
                    <a:pt x="331062" y="218832"/>
                    <a:pt x="325770" y="190786"/>
                  </a:cubicBezTo>
                  <a:cubicBezTo>
                    <a:pt x="320478" y="162740"/>
                    <a:pt x="330533" y="121994"/>
                    <a:pt x="335295" y="117761"/>
                  </a:cubicBezTo>
                  <a:cubicBezTo>
                    <a:pt x="340057" y="113528"/>
                    <a:pt x="357520" y="182319"/>
                    <a:pt x="354345" y="165386"/>
                  </a:cubicBezTo>
                  <a:cubicBezTo>
                    <a:pt x="351170" y="148453"/>
                    <a:pt x="300370" y="-45222"/>
                    <a:pt x="297195" y="9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4F1D9A0C-5CDB-B3ED-43B2-0672EF65D2D3}"/>
                </a:ext>
              </a:extLst>
            </p:cNvPr>
            <p:cNvSpPr/>
            <p:nvPr/>
          </p:nvSpPr>
          <p:spPr>
            <a:xfrm>
              <a:off x="1908113" y="2315843"/>
              <a:ext cx="321179" cy="838770"/>
            </a:xfrm>
            <a:custGeom>
              <a:avLst/>
              <a:gdLst>
                <a:gd name="connsiteX0" fmla="*/ 108012 w 321179"/>
                <a:gd name="connsiteY0" fmla="*/ 1907 h 838770"/>
                <a:gd name="connsiteX1" fmla="*/ 193737 w 321179"/>
                <a:gd name="connsiteY1" fmla="*/ 497207 h 838770"/>
                <a:gd name="connsiteX2" fmla="*/ 219137 w 321179"/>
                <a:gd name="connsiteY2" fmla="*/ 411482 h 838770"/>
                <a:gd name="connsiteX3" fmla="*/ 320737 w 321179"/>
                <a:gd name="connsiteY3" fmla="*/ 633732 h 838770"/>
                <a:gd name="connsiteX4" fmla="*/ 174687 w 321179"/>
                <a:gd name="connsiteY4" fmla="*/ 582932 h 838770"/>
                <a:gd name="connsiteX5" fmla="*/ 92137 w 321179"/>
                <a:gd name="connsiteY5" fmla="*/ 700407 h 838770"/>
                <a:gd name="connsiteX6" fmla="*/ 187387 w 321179"/>
                <a:gd name="connsiteY6" fmla="*/ 728982 h 838770"/>
                <a:gd name="connsiteX7" fmla="*/ 171512 w 321179"/>
                <a:gd name="connsiteY7" fmla="*/ 836932 h 838770"/>
                <a:gd name="connsiteX8" fmla="*/ 108012 w 321179"/>
                <a:gd name="connsiteY8" fmla="*/ 789307 h 838770"/>
                <a:gd name="connsiteX9" fmla="*/ 62 w 321179"/>
                <a:gd name="connsiteY9" fmla="*/ 690882 h 838770"/>
                <a:gd name="connsiteX10" fmla="*/ 123887 w 321179"/>
                <a:gd name="connsiteY10" fmla="*/ 522607 h 838770"/>
                <a:gd name="connsiteX11" fmla="*/ 136587 w 321179"/>
                <a:gd name="connsiteY11" fmla="*/ 392432 h 838770"/>
                <a:gd name="connsiteX12" fmla="*/ 120712 w 321179"/>
                <a:gd name="connsiteY12" fmla="*/ 290832 h 838770"/>
                <a:gd name="connsiteX13" fmla="*/ 136587 w 321179"/>
                <a:gd name="connsiteY13" fmla="*/ 325757 h 838770"/>
                <a:gd name="connsiteX14" fmla="*/ 108012 w 321179"/>
                <a:gd name="connsiteY14" fmla="*/ 1907 h 83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1179" h="838770">
                  <a:moveTo>
                    <a:pt x="108012" y="1907"/>
                  </a:moveTo>
                  <a:cubicBezTo>
                    <a:pt x="117537" y="30482"/>
                    <a:pt x="175216" y="428945"/>
                    <a:pt x="193737" y="497207"/>
                  </a:cubicBezTo>
                  <a:cubicBezTo>
                    <a:pt x="212258" y="565469"/>
                    <a:pt x="197970" y="388728"/>
                    <a:pt x="219137" y="411482"/>
                  </a:cubicBezTo>
                  <a:cubicBezTo>
                    <a:pt x="240304" y="434236"/>
                    <a:pt x="328145" y="605157"/>
                    <a:pt x="320737" y="633732"/>
                  </a:cubicBezTo>
                  <a:cubicBezTo>
                    <a:pt x="313329" y="662307"/>
                    <a:pt x="212787" y="571820"/>
                    <a:pt x="174687" y="582932"/>
                  </a:cubicBezTo>
                  <a:cubicBezTo>
                    <a:pt x="136587" y="594044"/>
                    <a:pt x="90020" y="676065"/>
                    <a:pt x="92137" y="700407"/>
                  </a:cubicBezTo>
                  <a:cubicBezTo>
                    <a:pt x="94254" y="724749"/>
                    <a:pt x="174158" y="706228"/>
                    <a:pt x="187387" y="728982"/>
                  </a:cubicBezTo>
                  <a:cubicBezTo>
                    <a:pt x="200616" y="751736"/>
                    <a:pt x="184741" y="826878"/>
                    <a:pt x="171512" y="836932"/>
                  </a:cubicBezTo>
                  <a:cubicBezTo>
                    <a:pt x="158283" y="846986"/>
                    <a:pt x="136587" y="813649"/>
                    <a:pt x="108012" y="789307"/>
                  </a:cubicBezTo>
                  <a:cubicBezTo>
                    <a:pt x="79437" y="764965"/>
                    <a:pt x="-2584" y="735332"/>
                    <a:pt x="62" y="690882"/>
                  </a:cubicBezTo>
                  <a:cubicBezTo>
                    <a:pt x="2708" y="646432"/>
                    <a:pt x="101133" y="572349"/>
                    <a:pt x="123887" y="522607"/>
                  </a:cubicBezTo>
                  <a:cubicBezTo>
                    <a:pt x="146641" y="472865"/>
                    <a:pt x="137116" y="431061"/>
                    <a:pt x="136587" y="392432"/>
                  </a:cubicBezTo>
                  <a:cubicBezTo>
                    <a:pt x="136058" y="353803"/>
                    <a:pt x="120712" y="301944"/>
                    <a:pt x="120712" y="290832"/>
                  </a:cubicBezTo>
                  <a:cubicBezTo>
                    <a:pt x="120712" y="279720"/>
                    <a:pt x="143995" y="377086"/>
                    <a:pt x="136587" y="325757"/>
                  </a:cubicBezTo>
                  <a:cubicBezTo>
                    <a:pt x="129179" y="274428"/>
                    <a:pt x="98487" y="-26668"/>
                    <a:pt x="108012" y="1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F821814A-C715-E35F-1B67-D2B609659D28}"/>
                </a:ext>
              </a:extLst>
            </p:cNvPr>
            <p:cNvSpPr/>
            <p:nvPr/>
          </p:nvSpPr>
          <p:spPr>
            <a:xfrm>
              <a:off x="1965026" y="1965324"/>
              <a:ext cx="460703" cy="481286"/>
            </a:xfrm>
            <a:custGeom>
              <a:avLst/>
              <a:gdLst>
                <a:gd name="connsiteX0" fmla="*/ 299 w 460703"/>
                <a:gd name="connsiteY0" fmla="*/ 1 h 481286"/>
                <a:gd name="connsiteX1" fmla="*/ 209849 w 460703"/>
                <a:gd name="connsiteY1" fmla="*/ 466726 h 481286"/>
                <a:gd name="connsiteX2" fmla="*/ 193974 w 460703"/>
                <a:gd name="connsiteY2" fmla="*/ 352426 h 481286"/>
                <a:gd name="connsiteX3" fmla="*/ 168574 w 460703"/>
                <a:gd name="connsiteY3" fmla="*/ 241301 h 481286"/>
                <a:gd name="connsiteX4" fmla="*/ 238424 w 460703"/>
                <a:gd name="connsiteY4" fmla="*/ 368301 h 481286"/>
                <a:gd name="connsiteX5" fmla="*/ 266999 w 460703"/>
                <a:gd name="connsiteY5" fmla="*/ 288926 h 481286"/>
                <a:gd name="connsiteX6" fmla="*/ 298749 w 460703"/>
                <a:gd name="connsiteY6" fmla="*/ 374651 h 481286"/>
                <a:gd name="connsiteX7" fmla="*/ 371774 w 460703"/>
                <a:gd name="connsiteY7" fmla="*/ 95251 h 481286"/>
                <a:gd name="connsiteX8" fmla="*/ 460674 w 460703"/>
                <a:gd name="connsiteY8" fmla="*/ 371476 h 481286"/>
                <a:gd name="connsiteX9" fmla="*/ 362249 w 460703"/>
                <a:gd name="connsiteY9" fmla="*/ 85726 h 481286"/>
                <a:gd name="connsiteX10" fmla="*/ 168574 w 460703"/>
                <a:gd name="connsiteY10" fmla="*/ 460376 h 481286"/>
                <a:gd name="connsiteX11" fmla="*/ 299 w 460703"/>
                <a:gd name="connsiteY11" fmla="*/ 1 h 4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703" h="481286">
                  <a:moveTo>
                    <a:pt x="299" y="1"/>
                  </a:moveTo>
                  <a:cubicBezTo>
                    <a:pt x="7178" y="1059"/>
                    <a:pt x="177570" y="407989"/>
                    <a:pt x="209849" y="466726"/>
                  </a:cubicBezTo>
                  <a:cubicBezTo>
                    <a:pt x="242128" y="525463"/>
                    <a:pt x="200853" y="389997"/>
                    <a:pt x="193974" y="352426"/>
                  </a:cubicBezTo>
                  <a:cubicBezTo>
                    <a:pt x="187095" y="314855"/>
                    <a:pt x="161166" y="238655"/>
                    <a:pt x="168574" y="241301"/>
                  </a:cubicBezTo>
                  <a:cubicBezTo>
                    <a:pt x="175982" y="243947"/>
                    <a:pt x="222020" y="360364"/>
                    <a:pt x="238424" y="368301"/>
                  </a:cubicBezTo>
                  <a:cubicBezTo>
                    <a:pt x="254828" y="376239"/>
                    <a:pt x="256945" y="287868"/>
                    <a:pt x="266999" y="288926"/>
                  </a:cubicBezTo>
                  <a:cubicBezTo>
                    <a:pt x="277053" y="289984"/>
                    <a:pt x="281287" y="406930"/>
                    <a:pt x="298749" y="374651"/>
                  </a:cubicBezTo>
                  <a:cubicBezTo>
                    <a:pt x="316211" y="342372"/>
                    <a:pt x="344787" y="95780"/>
                    <a:pt x="371774" y="95251"/>
                  </a:cubicBezTo>
                  <a:cubicBezTo>
                    <a:pt x="398761" y="94722"/>
                    <a:pt x="462261" y="373063"/>
                    <a:pt x="460674" y="371476"/>
                  </a:cubicBezTo>
                  <a:cubicBezTo>
                    <a:pt x="459087" y="369889"/>
                    <a:pt x="410932" y="70909"/>
                    <a:pt x="362249" y="85726"/>
                  </a:cubicBezTo>
                  <a:cubicBezTo>
                    <a:pt x="313566" y="100543"/>
                    <a:pt x="230487" y="479426"/>
                    <a:pt x="168574" y="460376"/>
                  </a:cubicBezTo>
                  <a:cubicBezTo>
                    <a:pt x="106661" y="441326"/>
                    <a:pt x="-6580" y="-1057"/>
                    <a:pt x="29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7FEB2985-2B63-D031-6002-5274650E4D73}"/>
                </a:ext>
              </a:extLst>
            </p:cNvPr>
            <p:cNvSpPr/>
            <p:nvPr/>
          </p:nvSpPr>
          <p:spPr>
            <a:xfrm>
              <a:off x="2032954" y="2176002"/>
              <a:ext cx="426661" cy="664023"/>
            </a:xfrm>
            <a:custGeom>
              <a:avLst/>
              <a:gdLst>
                <a:gd name="connsiteX0" fmla="*/ 303846 w 426661"/>
                <a:gd name="connsiteY0" fmla="*/ 2048 h 664023"/>
                <a:gd name="connsiteX1" fmla="*/ 249871 w 426661"/>
                <a:gd name="connsiteY1" fmla="*/ 411623 h 664023"/>
                <a:gd name="connsiteX2" fmla="*/ 326071 w 426661"/>
                <a:gd name="connsiteY2" fmla="*/ 583073 h 664023"/>
                <a:gd name="connsiteX3" fmla="*/ 268921 w 426661"/>
                <a:gd name="connsiteY3" fmla="*/ 630698 h 664023"/>
                <a:gd name="connsiteX4" fmla="*/ 103821 w 426661"/>
                <a:gd name="connsiteY4" fmla="*/ 659273 h 664023"/>
                <a:gd name="connsiteX5" fmla="*/ 122871 w 426661"/>
                <a:gd name="connsiteY5" fmla="*/ 529098 h 664023"/>
                <a:gd name="connsiteX6" fmla="*/ 249871 w 426661"/>
                <a:gd name="connsiteY6" fmla="*/ 452898 h 664023"/>
                <a:gd name="connsiteX7" fmla="*/ 2221 w 426661"/>
                <a:gd name="connsiteY7" fmla="*/ 554498 h 664023"/>
                <a:gd name="connsiteX8" fmla="*/ 421321 w 426661"/>
                <a:gd name="connsiteY8" fmla="*/ 656098 h 664023"/>
                <a:gd name="connsiteX9" fmla="*/ 237171 w 426661"/>
                <a:gd name="connsiteY9" fmla="*/ 475123 h 664023"/>
                <a:gd name="connsiteX10" fmla="*/ 208596 w 426661"/>
                <a:gd name="connsiteY10" fmla="*/ 344948 h 664023"/>
                <a:gd name="connsiteX11" fmla="*/ 230821 w 426661"/>
                <a:gd name="connsiteY11" fmla="*/ 186198 h 664023"/>
                <a:gd name="connsiteX12" fmla="*/ 224471 w 426661"/>
                <a:gd name="connsiteY12" fmla="*/ 249698 h 664023"/>
                <a:gd name="connsiteX13" fmla="*/ 303846 w 426661"/>
                <a:gd name="connsiteY13" fmla="*/ 2048 h 66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661" h="664023">
                  <a:moveTo>
                    <a:pt x="303846" y="2048"/>
                  </a:moveTo>
                  <a:cubicBezTo>
                    <a:pt x="308079" y="29036"/>
                    <a:pt x="246167" y="314786"/>
                    <a:pt x="249871" y="411623"/>
                  </a:cubicBezTo>
                  <a:cubicBezTo>
                    <a:pt x="253575" y="508460"/>
                    <a:pt x="322896" y="546561"/>
                    <a:pt x="326071" y="583073"/>
                  </a:cubicBezTo>
                  <a:cubicBezTo>
                    <a:pt x="329246" y="619585"/>
                    <a:pt x="305963" y="617998"/>
                    <a:pt x="268921" y="630698"/>
                  </a:cubicBezTo>
                  <a:cubicBezTo>
                    <a:pt x="231879" y="643398"/>
                    <a:pt x="128163" y="676206"/>
                    <a:pt x="103821" y="659273"/>
                  </a:cubicBezTo>
                  <a:cubicBezTo>
                    <a:pt x="79479" y="642340"/>
                    <a:pt x="98529" y="563494"/>
                    <a:pt x="122871" y="529098"/>
                  </a:cubicBezTo>
                  <a:cubicBezTo>
                    <a:pt x="147213" y="494702"/>
                    <a:pt x="269979" y="448665"/>
                    <a:pt x="249871" y="452898"/>
                  </a:cubicBezTo>
                  <a:cubicBezTo>
                    <a:pt x="229763" y="457131"/>
                    <a:pt x="-26354" y="520631"/>
                    <a:pt x="2221" y="554498"/>
                  </a:cubicBezTo>
                  <a:cubicBezTo>
                    <a:pt x="30796" y="588365"/>
                    <a:pt x="382163" y="669327"/>
                    <a:pt x="421321" y="656098"/>
                  </a:cubicBezTo>
                  <a:cubicBezTo>
                    <a:pt x="460479" y="642869"/>
                    <a:pt x="272625" y="526981"/>
                    <a:pt x="237171" y="475123"/>
                  </a:cubicBezTo>
                  <a:cubicBezTo>
                    <a:pt x="201717" y="423265"/>
                    <a:pt x="209654" y="393102"/>
                    <a:pt x="208596" y="344948"/>
                  </a:cubicBezTo>
                  <a:cubicBezTo>
                    <a:pt x="207538" y="296794"/>
                    <a:pt x="228175" y="202073"/>
                    <a:pt x="230821" y="186198"/>
                  </a:cubicBezTo>
                  <a:cubicBezTo>
                    <a:pt x="233467" y="170323"/>
                    <a:pt x="212829" y="276156"/>
                    <a:pt x="224471" y="249698"/>
                  </a:cubicBezTo>
                  <a:cubicBezTo>
                    <a:pt x="236113" y="223240"/>
                    <a:pt x="299613" y="-24940"/>
                    <a:pt x="303846" y="2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68C0E493-422F-84CB-C75A-B2A4A2C5285D}"/>
                </a:ext>
              </a:extLst>
            </p:cNvPr>
            <p:cNvSpPr/>
            <p:nvPr/>
          </p:nvSpPr>
          <p:spPr>
            <a:xfrm>
              <a:off x="1613026" y="3010947"/>
              <a:ext cx="414837" cy="488037"/>
            </a:xfrm>
            <a:custGeom>
              <a:avLst/>
              <a:gdLst>
                <a:gd name="connsiteX0" fmla="*/ 390399 w 414837"/>
                <a:gd name="connsiteY0" fmla="*/ 21178 h 488037"/>
                <a:gd name="connsiteX1" fmla="*/ 15749 w 414837"/>
                <a:gd name="connsiteY1" fmla="*/ 468853 h 488037"/>
                <a:gd name="connsiteX2" fmla="*/ 91949 w 414837"/>
                <a:gd name="connsiteY2" fmla="*/ 373603 h 488037"/>
                <a:gd name="connsiteX3" fmla="*/ 291974 w 414837"/>
                <a:gd name="connsiteY3" fmla="*/ 78328 h 488037"/>
                <a:gd name="connsiteX4" fmla="*/ 168149 w 414837"/>
                <a:gd name="connsiteY4" fmla="*/ 240253 h 488037"/>
                <a:gd name="connsiteX5" fmla="*/ 352299 w 414837"/>
                <a:gd name="connsiteY5" fmla="*/ 87853 h 488037"/>
                <a:gd name="connsiteX6" fmla="*/ 390399 w 414837"/>
                <a:gd name="connsiteY6" fmla="*/ 21178 h 4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837" h="488037">
                  <a:moveTo>
                    <a:pt x="390399" y="21178"/>
                  </a:moveTo>
                  <a:cubicBezTo>
                    <a:pt x="334307" y="84678"/>
                    <a:pt x="65491" y="410116"/>
                    <a:pt x="15749" y="468853"/>
                  </a:cubicBezTo>
                  <a:cubicBezTo>
                    <a:pt x="-33993" y="527590"/>
                    <a:pt x="45912" y="438690"/>
                    <a:pt x="91949" y="373603"/>
                  </a:cubicBezTo>
                  <a:cubicBezTo>
                    <a:pt x="137986" y="308516"/>
                    <a:pt x="279274" y="100553"/>
                    <a:pt x="291974" y="78328"/>
                  </a:cubicBezTo>
                  <a:cubicBezTo>
                    <a:pt x="304674" y="56103"/>
                    <a:pt x="158095" y="238666"/>
                    <a:pt x="168149" y="240253"/>
                  </a:cubicBezTo>
                  <a:cubicBezTo>
                    <a:pt x="178203" y="241840"/>
                    <a:pt x="310495" y="121720"/>
                    <a:pt x="352299" y="87853"/>
                  </a:cubicBezTo>
                  <a:cubicBezTo>
                    <a:pt x="394103" y="53986"/>
                    <a:pt x="446491" y="-42322"/>
                    <a:pt x="390399" y="21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EB5E7AE5-9874-A8DA-8726-F5D4BE4EF5C6}"/>
                </a:ext>
              </a:extLst>
            </p:cNvPr>
            <p:cNvSpPr/>
            <p:nvPr/>
          </p:nvSpPr>
          <p:spPr>
            <a:xfrm>
              <a:off x="1482770" y="3093102"/>
              <a:ext cx="489851" cy="743045"/>
            </a:xfrm>
            <a:custGeom>
              <a:avLst/>
              <a:gdLst>
                <a:gd name="connsiteX0" fmla="*/ 485730 w 489851"/>
                <a:gd name="connsiteY0" fmla="*/ 12048 h 743045"/>
                <a:gd name="connsiteX1" fmla="*/ 3130 w 489851"/>
                <a:gd name="connsiteY1" fmla="*/ 739123 h 743045"/>
                <a:gd name="connsiteX2" fmla="*/ 273005 w 489851"/>
                <a:gd name="connsiteY2" fmla="*/ 307323 h 743045"/>
                <a:gd name="connsiteX3" fmla="*/ 174580 w 489851"/>
                <a:gd name="connsiteY3" fmla="*/ 427973 h 743045"/>
                <a:gd name="connsiteX4" fmla="*/ 238080 w 489851"/>
                <a:gd name="connsiteY4" fmla="*/ 294623 h 743045"/>
                <a:gd name="connsiteX5" fmla="*/ 234905 w 489851"/>
                <a:gd name="connsiteY5" fmla="*/ 285098 h 743045"/>
                <a:gd name="connsiteX6" fmla="*/ 485730 w 489851"/>
                <a:gd name="connsiteY6" fmla="*/ 12048 h 74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851" h="743045">
                  <a:moveTo>
                    <a:pt x="485730" y="12048"/>
                  </a:moveTo>
                  <a:cubicBezTo>
                    <a:pt x="447101" y="87719"/>
                    <a:pt x="38584" y="689910"/>
                    <a:pt x="3130" y="739123"/>
                  </a:cubicBezTo>
                  <a:cubicBezTo>
                    <a:pt x="-32324" y="788336"/>
                    <a:pt x="244430" y="359181"/>
                    <a:pt x="273005" y="307323"/>
                  </a:cubicBezTo>
                  <a:cubicBezTo>
                    <a:pt x="301580" y="255465"/>
                    <a:pt x="180401" y="430090"/>
                    <a:pt x="174580" y="427973"/>
                  </a:cubicBezTo>
                  <a:cubicBezTo>
                    <a:pt x="168759" y="425856"/>
                    <a:pt x="228026" y="318435"/>
                    <a:pt x="238080" y="294623"/>
                  </a:cubicBezTo>
                  <a:cubicBezTo>
                    <a:pt x="248134" y="270811"/>
                    <a:pt x="189926" y="330077"/>
                    <a:pt x="234905" y="285098"/>
                  </a:cubicBezTo>
                  <a:cubicBezTo>
                    <a:pt x="279884" y="240119"/>
                    <a:pt x="524359" y="-63623"/>
                    <a:pt x="485730" y="12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6C90E277-D8F8-FAAD-4668-BE1202D87018}"/>
                </a:ext>
              </a:extLst>
            </p:cNvPr>
            <p:cNvSpPr/>
            <p:nvPr/>
          </p:nvSpPr>
          <p:spPr>
            <a:xfrm>
              <a:off x="1898453" y="2612052"/>
              <a:ext cx="640010" cy="617028"/>
            </a:xfrm>
            <a:custGeom>
              <a:avLst/>
              <a:gdLst>
                <a:gd name="connsiteX0" fmla="*/ 622497 w 640010"/>
                <a:gd name="connsiteY0" fmla="*/ 13673 h 617028"/>
                <a:gd name="connsiteX1" fmla="*/ 501847 w 640010"/>
                <a:gd name="connsiteY1" fmla="*/ 293073 h 617028"/>
                <a:gd name="connsiteX2" fmla="*/ 498672 w 640010"/>
                <a:gd name="connsiteY2" fmla="*/ 442298 h 617028"/>
                <a:gd name="connsiteX3" fmla="*/ 409772 w 640010"/>
                <a:gd name="connsiteY3" fmla="*/ 416898 h 617028"/>
                <a:gd name="connsiteX4" fmla="*/ 127197 w 640010"/>
                <a:gd name="connsiteY4" fmla="*/ 381973 h 617028"/>
                <a:gd name="connsiteX5" fmla="*/ 422472 w 640010"/>
                <a:gd name="connsiteY5" fmla="*/ 423248 h 617028"/>
                <a:gd name="connsiteX6" fmla="*/ 162122 w 640010"/>
                <a:gd name="connsiteY6" fmla="*/ 448648 h 617028"/>
                <a:gd name="connsiteX7" fmla="*/ 444697 w 640010"/>
                <a:gd name="connsiteY7" fmla="*/ 493098 h 617028"/>
                <a:gd name="connsiteX8" fmla="*/ 89097 w 640010"/>
                <a:gd name="connsiteY8" fmla="*/ 528023 h 617028"/>
                <a:gd name="connsiteX9" fmla="*/ 381197 w 640010"/>
                <a:gd name="connsiteY9" fmla="*/ 537548 h 617028"/>
                <a:gd name="connsiteX10" fmla="*/ 197 w 640010"/>
                <a:gd name="connsiteY10" fmla="*/ 616923 h 617028"/>
                <a:gd name="connsiteX11" fmla="*/ 441522 w 640010"/>
                <a:gd name="connsiteY11" fmla="*/ 553423 h 617028"/>
                <a:gd name="connsiteX12" fmla="*/ 400247 w 640010"/>
                <a:gd name="connsiteY12" fmla="*/ 505798 h 617028"/>
                <a:gd name="connsiteX13" fmla="*/ 124022 w 640010"/>
                <a:gd name="connsiteY13" fmla="*/ 413723 h 617028"/>
                <a:gd name="connsiteX14" fmla="*/ 441522 w 640010"/>
                <a:gd name="connsiteY14" fmla="*/ 416898 h 617028"/>
                <a:gd name="connsiteX15" fmla="*/ 466922 w 640010"/>
                <a:gd name="connsiteY15" fmla="*/ 200998 h 617028"/>
                <a:gd name="connsiteX16" fmla="*/ 431997 w 640010"/>
                <a:gd name="connsiteY16" fmla="*/ 308948 h 617028"/>
                <a:gd name="connsiteX17" fmla="*/ 619322 w 640010"/>
                <a:gd name="connsiteY17" fmla="*/ 67648 h 617028"/>
                <a:gd name="connsiteX18" fmla="*/ 622497 w 640010"/>
                <a:gd name="connsiteY18" fmla="*/ 13673 h 6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010" h="617028">
                  <a:moveTo>
                    <a:pt x="622497" y="13673"/>
                  </a:moveTo>
                  <a:cubicBezTo>
                    <a:pt x="602918" y="51244"/>
                    <a:pt x="522484" y="221636"/>
                    <a:pt x="501847" y="293073"/>
                  </a:cubicBezTo>
                  <a:cubicBezTo>
                    <a:pt x="481210" y="364510"/>
                    <a:pt x="514018" y="421661"/>
                    <a:pt x="498672" y="442298"/>
                  </a:cubicBezTo>
                  <a:cubicBezTo>
                    <a:pt x="483326" y="462935"/>
                    <a:pt x="471684" y="426952"/>
                    <a:pt x="409772" y="416898"/>
                  </a:cubicBezTo>
                  <a:cubicBezTo>
                    <a:pt x="347859" y="406844"/>
                    <a:pt x="125080" y="380915"/>
                    <a:pt x="127197" y="381973"/>
                  </a:cubicBezTo>
                  <a:cubicBezTo>
                    <a:pt x="129314" y="383031"/>
                    <a:pt x="416651" y="412136"/>
                    <a:pt x="422472" y="423248"/>
                  </a:cubicBezTo>
                  <a:cubicBezTo>
                    <a:pt x="428293" y="434360"/>
                    <a:pt x="158418" y="437006"/>
                    <a:pt x="162122" y="448648"/>
                  </a:cubicBezTo>
                  <a:cubicBezTo>
                    <a:pt x="165826" y="460290"/>
                    <a:pt x="456868" y="479869"/>
                    <a:pt x="444697" y="493098"/>
                  </a:cubicBezTo>
                  <a:cubicBezTo>
                    <a:pt x="432526" y="506327"/>
                    <a:pt x="99680" y="520615"/>
                    <a:pt x="89097" y="528023"/>
                  </a:cubicBezTo>
                  <a:cubicBezTo>
                    <a:pt x="78514" y="535431"/>
                    <a:pt x="396014" y="522731"/>
                    <a:pt x="381197" y="537548"/>
                  </a:cubicBezTo>
                  <a:cubicBezTo>
                    <a:pt x="366380" y="552365"/>
                    <a:pt x="-9857" y="614277"/>
                    <a:pt x="197" y="616923"/>
                  </a:cubicBezTo>
                  <a:cubicBezTo>
                    <a:pt x="10251" y="619569"/>
                    <a:pt x="374847" y="571944"/>
                    <a:pt x="441522" y="553423"/>
                  </a:cubicBezTo>
                  <a:cubicBezTo>
                    <a:pt x="508197" y="534902"/>
                    <a:pt x="453164" y="529081"/>
                    <a:pt x="400247" y="505798"/>
                  </a:cubicBezTo>
                  <a:cubicBezTo>
                    <a:pt x="347330" y="482515"/>
                    <a:pt x="117143" y="428540"/>
                    <a:pt x="124022" y="413723"/>
                  </a:cubicBezTo>
                  <a:cubicBezTo>
                    <a:pt x="130901" y="398906"/>
                    <a:pt x="384372" y="452352"/>
                    <a:pt x="441522" y="416898"/>
                  </a:cubicBezTo>
                  <a:cubicBezTo>
                    <a:pt x="498672" y="381444"/>
                    <a:pt x="468509" y="218990"/>
                    <a:pt x="466922" y="200998"/>
                  </a:cubicBezTo>
                  <a:cubicBezTo>
                    <a:pt x="465334" y="183006"/>
                    <a:pt x="406597" y="331173"/>
                    <a:pt x="431997" y="308948"/>
                  </a:cubicBezTo>
                  <a:cubicBezTo>
                    <a:pt x="457397" y="286723"/>
                    <a:pt x="588101" y="112098"/>
                    <a:pt x="619322" y="67648"/>
                  </a:cubicBezTo>
                  <a:cubicBezTo>
                    <a:pt x="650543" y="23198"/>
                    <a:pt x="642076" y="-23898"/>
                    <a:pt x="622497" y="1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09C07C8F-3B18-01A8-722D-0F1DE7EFF52B}"/>
                </a:ext>
              </a:extLst>
            </p:cNvPr>
            <p:cNvSpPr/>
            <p:nvPr/>
          </p:nvSpPr>
          <p:spPr>
            <a:xfrm>
              <a:off x="1939734" y="2979043"/>
              <a:ext cx="184173" cy="940671"/>
            </a:xfrm>
            <a:custGeom>
              <a:avLst/>
              <a:gdLst>
                <a:gd name="connsiteX0" fmla="*/ 177991 w 184173"/>
                <a:gd name="connsiteY0" fmla="*/ 14982 h 940671"/>
                <a:gd name="connsiteX1" fmla="*/ 31941 w 184173"/>
                <a:gd name="connsiteY1" fmla="*/ 694432 h 940671"/>
                <a:gd name="connsiteX2" fmla="*/ 31941 w 184173"/>
                <a:gd name="connsiteY2" fmla="*/ 602357 h 940671"/>
                <a:gd name="connsiteX3" fmla="*/ 191 w 184173"/>
                <a:gd name="connsiteY3" fmla="*/ 935732 h 940671"/>
                <a:gd name="connsiteX4" fmla="*/ 25591 w 184173"/>
                <a:gd name="connsiteY4" fmla="*/ 764282 h 940671"/>
                <a:gd name="connsiteX5" fmla="*/ 143066 w 184173"/>
                <a:gd name="connsiteY5" fmla="*/ 268982 h 940671"/>
                <a:gd name="connsiteX6" fmla="*/ 177991 w 184173"/>
                <a:gd name="connsiteY6" fmla="*/ 14982 h 9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73" h="940671">
                  <a:moveTo>
                    <a:pt x="177991" y="14982"/>
                  </a:moveTo>
                  <a:cubicBezTo>
                    <a:pt x="159470" y="85890"/>
                    <a:pt x="56283" y="596536"/>
                    <a:pt x="31941" y="694432"/>
                  </a:cubicBezTo>
                  <a:cubicBezTo>
                    <a:pt x="7599" y="792328"/>
                    <a:pt x="37233" y="562140"/>
                    <a:pt x="31941" y="602357"/>
                  </a:cubicBezTo>
                  <a:cubicBezTo>
                    <a:pt x="26649" y="642574"/>
                    <a:pt x="1249" y="908745"/>
                    <a:pt x="191" y="935732"/>
                  </a:cubicBezTo>
                  <a:cubicBezTo>
                    <a:pt x="-867" y="962719"/>
                    <a:pt x="1778" y="875407"/>
                    <a:pt x="25591" y="764282"/>
                  </a:cubicBezTo>
                  <a:cubicBezTo>
                    <a:pt x="49403" y="653157"/>
                    <a:pt x="116079" y="397040"/>
                    <a:pt x="143066" y="268982"/>
                  </a:cubicBezTo>
                  <a:cubicBezTo>
                    <a:pt x="170053" y="140924"/>
                    <a:pt x="196512" y="-55926"/>
                    <a:pt x="177991" y="14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DDE07372-5EB7-E89C-2256-9B901A6B2675}"/>
                </a:ext>
              </a:extLst>
            </p:cNvPr>
            <p:cNvSpPr/>
            <p:nvPr/>
          </p:nvSpPr>
          <p:spPr>
            <a:xfrm>
              <a:off x="2047869" y="3030215"/>
              <a:ext cx="184224" cy="989427"/>
            </a:xfrm>
            <a:custGeom>
              <a:avLst/>
              <a:gdLst>
                <a:gd name="connsiteX0" fmla="*/ 184156 w 184224"/>
                <a:gd name="connsiteY0" fmla="*/ 1910 h 989427"/>
                <a:gd name="connsiteX1" fmla="*/ 73031 w 184224"/>
                <a:gd name="connsiteY1" fmla="*/ 503560 h 989427"/>
                <a:gd name="connsiteX2" fmla="*/ 92081 w 184224"/>
                <a:gd name="connsiteY2" fmla="*/ 452760 h 989427"/>
                <a:gd name="connsiteX3" fmla="*/ 44456 w 184224"/>
                <a:gd name="connsiteY3" fmla="*/ 824235 h 989427"/>
                <a:gd name="connsiteX4" fmla="*/ 6 w 184224"/>
                <a:gd name="connsiteY4" fmla="*/ 989335 h 989427"/>
                <a:gd name="connsiteX5" fmla="*/ 47631 w 184224"/>
                <a:gd name="connsiteY5" fmla="*/ 805185 h 989427"/>
                <a:gd name="connsiteX6" fmla="*/ 111131 w 184224"/>
                <a:gd name="connsiteY6" fmla="*/ 278135 h 989427"/>
                <a:gd name="connsiteX7" fmla="*/ 28581 w 184224"/>
                <a:gd name="connsiteY7" fmla="*/ 573410 h 989427"/>
                <a:gd name="connsiteX8" fmla="*/ 88906 w 184224"/>
                <a:gd name="connsiteY8" fmla="*/ 341635 h 989427"/>
                <a:gd name="connsiteX9" fmla="*/ 184156 w 184224"/>
                <a:gd name="connsiteY9" fmla="*/ 1910 h 98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224" h="989427">
                  <a:moveTo>
                    <a:pt x="184156" y="1910"/>
                  </a:moveTo>
                  <a:cubicBezTo>
                    <a:pt x="181510" y="28898"/>
                    <a:pt x="88377" y="428418"/>
                    <a:pt x="73031" y="503560"/>
                  </a:cubicBezTo>
                  <a:cubicBezTo>
                    <a:pt x="57685" y="578702"/>
                    <a:pt x="96843" y="399314"/>
                    <a:pt x="92081" y="452760"/>
                  </a:cubicBezTo>
                  <a:cubicBezTo>
                    <a:pt x="87319" y="506206"/>
                    <a:pt x="59802" y="734806"/>
                    <a:pt x="44456" y="824235"/>
                  </a:cubicBezTo>
                  <a:cubicBezTo>
                    <a:pt x="29110" y="913664"/>
                    <a:pt x="-523" y="992510"/>
                    <a:pt x="6" y="989335"/>
                  </a:cubicBezTo>
                  <a:cubicBezTo>
                    <a:pt x="535" y="986160"/>
                    <a:pt x="29110" y="923718"/>
                    <a:pt x="47631" y="805185"/>
                  </a:cubicBezTo>
                  <a:cubicBezTo>
                    <a:pt x="66152" y="686652"/>
                    <a:pt x="114306" y="316764"/>
                    <a:pt x="111131" y="278135"/>
                  </a:cubicBezTo>
                  <a:cubicBezTo>
                    <a:pt x="107956" y="239506"/>
                    <a:pt x="32285" y="562827"/>
                    <a:pt x="28581" y="573410"/>
                  </a:cubicBezTo>
                  <a:cubicBezTo>
                    <a:pt x="24877" y="583993"/>
                    <a:pt x="65623" y="442177"/>
                    <a:pt x="88906" y="341635"/>
                  </a:cubicBezTo>
                  <a:cubicBezTo>
                    <a:pt x="112189" y="241093"/>
                    <a:pt x="186802" y="-25078"/>
                    <a:pt x="184156" y="1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EDD5E39D-AD1D-766C-EDDE-50703121B3D4}"/>
                </a:ext>
              </a:extLst>
            </p:cNvPr>
            <p:cNvSpPr/>
            <p:nvPr/>
          </p:nvSpPr>
          <p:spPr>
            <a:xfrm>
              <a:off x="-27940" y="3834699"/>
              <a:ext cx="1720425" cy="217590"/>
            </a:xfrm>
            <a:custGeom>
              <a:avLst/>
              <a:gdLst>
                <a:gd name="connsiteX0" fmla="*/ 8890 w 1720425"/>
                <a:gd name="connsiteY0" fmla="*/ 701 h 217590"/>
                <a:gd name="connsiteX1" fmla="*/ 1218565 w 1720425"/>
                <a:gd name="connsiteY1" fmla="*/ 200726 h 217590"/>
                <a:gd name="connsiteX2" fmla="*/ 1142365 w 1720425"/>
                <a:gd name="connsiteY2" fmla="*/ 203901 h 217590"/>
                <a:gd name="connsiteX3" fmla="*/ 1345565 w 1720425"/>
                <a:gd name="connsiteY3" fmla="*/ 178501 h 217590"/>
                <a:gd name="connsiteX4" fmla="*/ 1278890 w 1720425"/>
                <a:gd name="connsiteY4" fmla="*/ 134051 h 217590"/>
                <a:gd name="connsiteX5" fmla="*/ 1513840 w 1720425"/>
                <a:gd name="connsiteY5" fmla="*/ 83251 h 217590"/>
                <a:gd name="connsiteX6" fmla="*/ 1720215 w 1720425"/>
                <a:gd name="connsiteY6" fmla="*/ 130876 h 217590"/>
                <a:gd name="connsiteX7" fmla="*/ 1475740 w 1720425"/>
                <a:gd name="connsiteY7" fmla="*/ 134051 h 217590"/>
                <a:gd name="connsiteX8" fmla="*/ 1348740 w 1720425"/>
                <a:gd name="connsiteY8" fmla="*/ 175326 h 217590"/>
                <a:gd name="connsiteX9" fmla="*/ 539115 w 1720425"/>
                <a:gd name="connsiteY9" fmla="*/ 137226 h 217590"/>
                <a:gd name="connsiteX10" fmla="*/ 662940 w 1720425"/>
                <a:gd name="connsiteY10" fmla="*/ 134051 h 217590"/>
                <a:gd name="connsiteX11" fmla="*/ 8890 w 1720425"/>
                <a:gd name="connsiteY11" fmla="*/ 701 h 21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0425" h="217590">
                  <a:moveTo>
                    <a:pt x="8890" y="701"/>
                  </a:moveTo>
                  <a:cubicBezTo>
                    <a:pt x="101494" y="11814"/>
                    <a:pt x="1029653" y="166859"/>
                    <a:pt x="1218565" y="200726"/>
                  </a:cubicBezTo>
                  <a:cubicBezTo>
                    <a:pt x="1407478" y="234593"/>
                    <a:pt x="1121198" y="207605"/>
                    <a:pt x="1142365" y="203901"/>
                  </a:cubicBezTo>
                  <a:cubicBezTo>
                    <a:pt x="1163532" y="200197"/>
                    <a:pt x="1322811" y="190143"/>
                    <a:pt x="1345565" y="178501"/>
                  </a:cubicBezTo>
                  <a:cubicBezTo>
                    <a:pt x="1368319" y="166859"/>
                    <a:pt x="1250844" y="149926"/>
                    <a:pt x="1278890" y="134051"/>
                  </a:cubicBezTo>
                  <a:cubicBezTo>
                    <a:pt x="1306936" y="118176"/>
                    <a:pt x="1440286" y="83780"/>
                    <a:pt x="1513840" y="83251"/>
                  </a:cubicBezTo>
                  <a:cubicBezTo>
                    <a:pt x="1587394" y="82722"/>
                    <a:pt x="1726565" y="122409"/>
                    <a:pt x="1720215" y="130876"/>
                  </a:cubicBezTo>
                  <a:cubicBezTo>
                    <a:pt x="1713865" y="139343"/>
                    <a:pt x="1537652" y="126643"/>
                    <a:pt x="1475740" y="134051"/>
                  </a:cubicBezTo>
                  <a:cubicBezTo>
                    <a:pt x="1413828" y="141459"/>
                    <a:pt x="1504844" y="174797"/>
                    <a:pt x="1348740" y="175326"/>
                  </a:cubicBezTo>
                  <a:cubicBezTo>
                    <a:pt x="1192636" y="175855"/>
                    <a:pt x="653415" y="144105"/>
                    <a:pt x="539115" y="137226"/>
                  </a:cubicBezTo>
                  <a:cubicBezTo>
                    <a:pt x="424815" y="130347"/>
                    <a:pt x="750252" y="154159"/>
                    <a:pt x="662940" y="134051"/>
                  </a:cubicBezTo>
                  <a:cubicBezTo>
                    <a:pt x="575628" y="113943"/>
                    <a:pt x="-83714" y="-10412"/>
                    <a:pt x="8890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D74536D3-805E-8FF9-86C3-24058B72A69F}"/>
                </a:ext>
              </a:extLst>
            </p:cNvPr>
            <p:cNvSpPr/>
            <p:nvPr/>
          </p:nvSpPr>
          <p:spPr>
            <a:xfrm>
              <a:off x="1289300" y="3934646"/>
              <a:ext cx="182667" cy="738978"/>
            </a:xfrm>
            <a:custGeom>
              <a:avLst/>
              <a:gdLst>
                <a:gd name="connsiteX0" fmla="*/ 180725 w 182667"/>
                <a:gd name="connsiteY0" fmla="*/ 15054 h 738978"/>
                <a:gd name="connsiteX1" fmla="*/ 28325 w 182667"/>
                <a:gd name="connsiteY1" fmla="*/ 570679 h 738978"/>
                <a:gd name="connsiteX2" fmla="*/ 2925 w 182667"/>
                <a:gd name="connsiteY2" fmla="*/ 707204 h 738978"/>
                <a:gd name="connsiteX3" fmla="*/ 66425 w 182667"/>
                <a:gd name="connsiteY3" fmla="*/ 497654 h 738978"/>
                <a:gd name="connsiteX4" fmla="*/ 44200 w 182667"/>
                <a:gd name="connsiteY4" fmla="*/ 738954 h 738978"/>
                <a:gd name="connsiteX5" fmla="*/ 60075 w 182667"/>
                <a:gd name="connsiteY5" fmla="*/ 510354 h 738978"/>
                <a:gd name="connsiteX6" fmla="*/ 53725 w 182667"/>
                <a:gd name="connsiteY6" fmla="*/ 157929 h 738978"/>
                <a:gd name="connsiteX7" fmla="*/ 85475 w 182667"/>
                <a:gd name="connsiteY7" fmla="*/ 199204 h 738978"/>
                <a:gd name="connsiteX8" fmla="*/ 117225 w 182667"/>
                <a:gd name="connsiteY8" fmla="*/ 256354 h 738978"/>
                <a:gd name="connsiteX9" fmla="*/ 79125 w 182667"/>
                <a:gd name="connsiteY9" fmla="*/ 364304 h 738978"/>
                <a:gd name="connsiteX10" fmla="*/ 126750 w 182667"/>
                <a:gd name="connsiteY10" fmla="*/ 91254 h 738978"/>
                <a:gd name="connsiteX11" fmla="*/ 114050 w 182667"/>
                <a:gd name="connsiteY11" fmla="*/ 151579 h 738978"/>
                <a:gd name="connsiteX12" fmla="*/ 180725 w 182667"/>
                <a:gd name="connsiteY12" fmla="*/ 1505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667" h="738978">
                  <a:moveTo>
                    <a:pt x="180725" y="15054"/>
                  </a:moveTo>
                  <a:cubicBezTo>
                    <a:pt x="166438" y="84904"/>
                    <a:pt x="57958" y="455321"/>
                    <a:pt x="28325" y="570679"/>
                  </a:cubicBezTo>
                  <a:cubicBezTo>
                    <a:pt x="-1308" y="686037"/>
                    <a:pt x="-3425" y="719375"/>
                    <a:pt x="2925" y="707204"/>
                  </a:cubicBezTo>
                  <a:cubicBezTo>
                    <a:pt x="9275" y="695033"/>
                    <a:pt x="59546" y="492362"/>
                    <a:pt x="66425" y="497654"/>
                  </a:cubicBezTo>
                  <a:cubicBezTo>
                    <a:pt x="73304" y="502946"/>
                    <a:pt x="45258" y="736837"/>
                    <a:pt x="44200" y="738954"/>
                  </a:cubicBezTo>
                  <a:cubicBezTo>
                    <a:pt x="43142" y="741071"/>
                    <a:pt x="58488" y="607191"/>
                    <a:pt x="60075" y="510354"/>
                  </a:cubicBezTo>
                  <a:cubicBezTo>
                    <a:pt x="61662" y="413517"/>
                    <a:pt x="49492" y="209787"/>
                    <a:pt x="53725" y="157929"/>
                  </a:cubicBezTo>
                  <a:cubicBezTo>
                    <a:pt x="57958" y="106071"/>
                    <a:pt x="74892" y="182800"/>
                    <a:pt x="85475" y="199204"/>
                  </a:cubicBezTo>
                  <a:cubicBezTo>
                    <a:pt x="96058" y="215608"/>
                    <a:pt x="118283" y="228837"/>
                    <a:pt x="117225" y="256354"/>
                  </a:cubicBezTo>
                  <a:cubicBezTo>
                    <a:pt x="116167" y="283871"/>
                    <a:pt x="77538" y="391821"/>
                    <a:pt x="79125" y="364304"/>
                  </a:cubicBezTo>
                  <a:cubicBezTo>
                    <a:pt x="80712" y="336787"/>
                    <a:pt x="120929" y="126708"/>
                    <a:pt x="126750" y="91254"/>
                  </a:cubicBezTo>
                  <a:cubicBezTo>
                    <a:pt x="132571" y="55800"/>
                    <a:pt x="101879" y="162692"/>
                    <a:pt x="114050" y="151579"/>
                  </a:cubicBezTo>
                  <a:cubicBezTo>
                    <a:pt x="126221" y="140466"/>
                    <a:pt x="195012" y="-54796"/>
                    <a:pt x="180725" y="15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D801442A-3BA3-593A-82D6-B6973CA8096F}"/>
                </a:ext>
              </a:extLst>
            </p:cNvPr>
            <p:cNvSpPr/>
            <p:nvPr/>
          </p:nvSpPr>
          <p:spPr>
            <a:xfrm>
              <a:off x="2045485" y="3411116"/>
              <a:ext cx="113515" cy="735435"/>
            </a:xfrm>
            <a:custGeom>
              <a:avLst/>
              <a:gdLst>
                <a:gd name="connsiteX0" fmla="*/ 113515 w 113515"/>
                <a:gd name="connsiteY0" fmla="*/ 2009 h 735435"/>
                <a:gd name="connsiteX1" fmla="*/ 30965 w 113515"/>
                <a:gd name="connsiteY1" fmla="*/ 490959 h 735435"/>
                <a:gd name="connsiteX2" fmla="*/ 46840 w 113515"/>
                <a:gd name="connsiteY2" fmla="*/ 449684 h 735435"/>
                <a:gd name="connsiteX3" fmla="*/ 15090 w 113515"/>
                <a:gd name="connsiteY3" fmla="*/ 732259 h 735435"/>
                <a:gd name="connsiteX4" fmla="*/ 15090 w 113515"/>
                <a:gd name="connsiteY4" fmla="*/ 586209 h 735435"/>
                <a:gd name="connsiteX5" fmla="*/ 2390 w 113515"/>
                <a:gd name="connsiteY5" fmla="*/ 348084 h 735435"/>
                <a:gd name="connsiteX6" fmla="*/ 5565 w 113515"/>
                <a:gd name="connsiteY6" fmla="*/ 417934 h 735435"/>
                <a:gd name="connsiteX7" fmla="*/ 56365 w 113515"/>
                <a:gd name="connsiteY7" fmla="*/ 214734 h 735435"/>
                <a:gd name="connsiteX8" fmla="*/ 30965 w 113515"/>
                <a:gd name="connsiteY8" fmla="*/ 313159 h 735435"/>
                <a:gd name="connsiteX9" fmla="*/ 113515 w 113515"/>
                <a:gd name="connsiteY9" fmla="*/ 2009 h 7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515" h="735435">
                  <a:moveTo>
                    <a:pt x="113515" y="2009"/>
                  </a:moveTo>
                  <a:cubicBezTo>
                    <a:pt x="113515" y="31642"/>
                    <a:pt x="42077" y="416347"/>
                    <a:pt x="30965" y="490959"/>
                  </a:cubicBezTo>
                  <a:cubicBezTo>
                    <a:pt x="19853" y="565571"/>
                    <a:pt x="49486" y="409467"/>
                    <a:pt x="46840" y="449684"/>
                  </a:cubicBezTo>
                  <a:cubicBezTo>
                    <a:pt x="44194" y="489901"/>
                    <a:pt x="20382" y="709505"/>
                    <a:pt x="15090" y="732259"/>
                  </a:cubicBezTo>
                  <a:cubicBezTo>
                    <a:pt x="9798" y="755013"/>
                    <a:pt x="17207" y="650238"/>
                    <a:pt x="15090" y="586209"/>
                  </a:cubicBezTo>
                  <a:cubicBezTo>
                    <a:pt x="12973" y="522180"/>
                    <a:pt x="3977" y="376130"/>
                    <a:pt x="2390" y="348084"/>
                  </a:cubicBezTo>
                  <a:cubicBezTo>
                    <a:pt x="803" y="320038"/>
                    <a:pt x="-3431" y="440159"/>
                    <a:pt x="5565" y="417934"/>
                  </a:cubicBezTo>
                  <a:cubicBezTo>
                    <a:pt x="14561" y="395709"/>
                    <a:pt x="52132" y="232196"/>
                    <a:pt x="56365" y="214734"/>
                  </a:cubicBezTo>
                  <a:cubicBezTo>
                    <a:pt x="60598" y="197272"/>
                    <a:pt x="25673" y="346496"/>
                    <a:pt x="30965" y="313159"/>
                  </a:cubicBezTo>
                  <a:cubicBezTo>
                    <a:pt x="36257" y="279822"/>
                    <a:pt x="113515" y="-27624"/>
                    <a:pt x="113515" y="2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704CC1AF-068A-D303-8E6F-2EBB430171DB}"/>
                </a:ext>
              </a:extLst>
            </p:cNvPr>
            <p:cNvSpPr/>
            <p:nvPr/>
          </p:nvSpPr>
          <p:spPr>
            <a:xfrm>
              <a:off x="1126290" y="4051271"/>
              <a:ext cx="163061" cy="936701"/>
            </a:xfrm>
            <a:custGeom>
              <a:avLst/>
              <a:gdLst>
                <a:gd name="connsiteX0" fmla="*/ 162760 w 163061"/>
                <a:gd name="connsiteY0" fmla="*/ 29 h 936701"/>
                <a:gd name="connsiteX1" fmla="*/ 137360 w 163061"/>
                <a:gd name="connsiteY1" fmla="*/ 415954 h 936701"/>
                <a:gd name="connsiteX2" fmla="*/ 115135 w 163061"/>
                <a:gd name="connsiteY2" fmla="*/ 600104 h 936701"/>
                <a:gd name="connsiteX3" fmla="*/ 124660 w 163061"/>
                <a:gd name="connsiteY3" fmla="*/ 504854 h 936701"/>
                <a:gd name="connsiteX4" fmla="*/ 45285 w 163061"/>
                <a:gd name="connsiteY4" fmla="*/ 787429 h 936701"/>
                <a:gd name="connsiteX5" fmla="*/ 835 w 163061"/>
                <a:gd name="connsiteY5" fmla="*/ 936654 h 936701"/>
                <a:gd name="connsiteX6" fmla="*/ 19885 w 163061"/>
                <a:gd name="connsiteY6" fmla="*/ 800129 h 936701"/>
                <a:gd name="connsiteX7" fmla="*/ 64335 w 163061"/>
                <a:gd name="connsiteY7" fmla="*/ 517554 h 936701"/>
                <a:gd name="connsiteX8" fmla="*/ 67510 w 163061"/>
                <a:gd name="connsiteY8" fmla="*/ 619154 h 936701"/>
                <a:gd name="connsiteX9" fmla="*/ 134185 w 163061"/>
                <a:gd name="connsiteY9" fmla="*/ 317529 h 936701"/>
                <a:gd name="connsiteX10" fmla="*/ 150060 w 163061"/>
                <a:gd name="connsiteY10" fmla="*/ 393729 h 936701"/>
                <a:gd name="connsiteX11" fmla="*/ 162760 w 163061"/>
                <a:gd name="connsiteY11" fmla="*/ 29 h 93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061" h="936701">
                  <a:moveTo>
                    <a:pt x="162760" y="29"/>
                  </a:moveTo>
                  <a:cubicBezTo>
                    <a:pt x="160643" y="3733"/>
                    <a:pt x="145297" y="315942"/>
                    <a:pt x="137360" y="415954"/>
                  </a:cubicBezTo>
                  <a:cubicBezTo>
                    <a:pt x="129422" y="515967"/>
                    <a:pt x="117252" y="585287"/>
                    <a:pt x="115135" y="600104"/>
                  </a:cubicBezTo>
                  <a:cubicBezTo>
                    <a:pt x="113018" y="614921"/>
                    <a:pt x="136302" y="473633"/>
                    <a:pt x="124660" y="504854"/>
                  </a:cubicBezTo>
                  <a:cubicBezTo>
                    <a:pt x="113018" y="536075"/>
                    <a:pt x="65922" y="715462"/>
                    <a:pt x="45285" y="787429"/>
                  </a:cubicBezTo>
                  <a:cubicBezTo>
                    <a:pt x="24648" y="859396"/>
                    <a:pt x="5068" y="934537"/>
                    <a:pt x="835" y="936654"/>
                  </a:cubicBezTo>
                  <a:cubicBezTo>
                    <a:pt x="-3398" y="938771"/>
                    <a:pt x="9302" y="869979"/>
                    <a:pt x="19885" y="800129"/>
                  </a:cubicBezTo>
                  <a:cubicBezTo>
                    <a:pt x="30468" y="730279"/>
                    <a:pt x="56397" y="547717"/>
                    <a:pt x="64335" y="517554"/>
                  </a:cubicBezTo>
                  <a:cubicBezTo>
                    <a:pt x="72273" y="487391"/>
                    <a:pt x="55868" y="652491"/>
                    <a:pt x="67510" y="619154"/>
                  </a:cubicBezTo>
                  <a:cubicBezTo>
                    <a:pt x="79152" y="585817"/>
                    <a:pt x="120427" y="355100"/>
                    <a:pt x="134185" y="317529"/>
                  </a:cubicBezTo>
                  <a:cubicBezTo>
                    <a:pt x="147943" y="279958"/>
                    <a:pt x="144768" y="447704"/>
                    <a:pt x="150060" y="393729"/>
                  </a:cubicBezTo>
                  <a:cubicBezTo>
                    <a:pt x="155352" y="339754"/>
                    <a:pt x="164877" y="-3675"/>
                    <a:pt x="16276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1C323B5F-365F-C47A-09EB-116AF1B47DA0}"/>
                </a:ext>
              </a:extLst>
            </p:cNvPr>
            <p:cNvSpPr/>
            <p:nvPr/>
          </p:nvSpPr>
          <p:spPr>
            <a:xfrm>
              <a:off x="1117593" y="4695745"/>
              <a:ext cx="236809" cy="298932"/>
            </a:xfrm>
            <a:custGeom>
              <a:avLst/>
              <a:gdLst>
                <a:gd name="connsiteX0" fmla="*/ 234957 w 236809"/>
                <a:gd name="connsiteY0" fmla="*/ 80 h 298932"/>
                <a:gd name="connsiteX1" fmla="*/ 222257 w 236809"/>
                <a:gd name="connsiteY1" fmla="*/ 165180 h 298932"/>
                <a:gd name="connsiteX2" fmla="*/ 231782 w 236809"/>
                <a:gd name="connsiteY2" fmla="*/ 235030 h 298932"/>
                <a:gd name="connsiteX3" fmla="*/ 177807 w 236809"/>
                <a:gd name="connsiteY3" fmla="*/ 292180 h 298932"/>
                <a:gd name="connsiteX4" fmla="*/ 139707 w 236809"/>
                <a:gd name="connsiteY4" fmla="*/ 292180 h 298932"/>
                <a:gd name="connsiteX5" fmla="*/ 7 w 236809"/>
                <a:gd name="connsiteY5" fmla="*/ 241380 h 298932"/>
                <a:gd name="connsiteX6" fmla="*/ 146057 w 236809"/>
                <a:gd name="connsiteY6" fmla="*/ 292180 h 298932"/>
                <a:gd name="connsiteX7" fmla="*/ 231782 w 236809"/>
                <a:gd name="connsiteY7" fmla="*/ 273130 h 298932"/>
                <a:gd name="connsiteX8" fmla="*/ 187332 w 236809"/>
                <a:gd name="connsiteY8" fmla="*/ 174705 h 298932"/>
                <a:gd name="connsiteX9" fmla="*/ 174632 w 236809"/>
                <a:gd name="connsiteY9" fmla="*/ 142955 h 298932"/>
                <a:gd name="connsiteX10" fmla="*/ 234957 w 236809"/>
                <a:gd name="connsiteY10" fmla="*/ 80 h 29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809" h="298932">
                  <a:moveTo>
                    <a:pt x="234957" y="80"/>
                  </a:moveTo>
                  <a:cubicBezTo>
                    <a:pt x="242894" y="3784"/>
                    <a:pt x="222786" y="126022"/>
                    <a:pt x="222257" y="165180"/>
                  </a:cubicBezTo>
                  <a:cubicBezTo>
                    <a:pt x="221728" y="204338"/>
                    <a:pt x="239190" y="213863"/>
                    <a:pt x="231782" y="235030"/>
                  </a:cubicBezTo>
                  <a:cubicBezTo>
                    <a:pt x="224374" y="256197"/>
                    <a:pt x="193153" y="282655"/>
                    <a:pt x="177807" y="292180"/>
                  </a:cubicBezTo>
                  <a:cubicBezTo>
                    <a:pt x="162461" y="301705"/>
                    <a:pt x="169340" y="300647"/>
                    <a:pt x="139707" y="292180"/>
                  </a:cubicBezTo>
                  <a:cubicBezTo>
                    <a:pt x="110074" y="283713"/>
                    <a:pt x="-1051" y="241380"/>
                    <a:pt x="7" y="241380"/>
                  </a:cubicBezTo>
                  <a:cubicBezTo>
                    <a:pt x="1065" y="241380"/>
                    <a:pt x="107428" y="286888"/>
                    <a:pt x="146057" y="292180"/>
                  </a:cubicBezTo>
                  <a:cubicBezTo>
                    <a:pt x="184686" y="297472"/>
                    <a:pt x="224903" y="292709"/>
                    <a:pt x="231782" y="273130"/>
                  </a:cubicBezTo>
                  <a:cubicBezTo>
                    <a:pt x="238661" y="253551"/>
                    <a:pt x="196857" y="196401"/>
                    <a:pt x="187332" y="174705"/>
                  </a:cubicBezTo>
                  <a:cubicBezTo>
                    <a:pt x="177807" y="153009"/>
                    <a:pt x="166695" y="164651"/>
                    <a:pt x="174632" y="142955"/>
                  </a:cubicBezTo>
                  <a:cubicBezTo>
                    <a:pt x="182569" y="121259"/>
                    <a:pt x="227020" y="-3624"/>
                    <a:pt x="234957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46378D4E-D7CE-7A0B-C052-15B1D1930C96}"/>
                </a:ext>
              </a:extLst>
            </p:cNvPr>
            <p:cNvSpPr/>
            <p:nvPr/>
          </p:nvSpPr>
          <p:spPr>
            <a:xfrm>
              <a:off x="1094133" y="4902404"/>
              <a:ext cx="191562" cy="129591"/>
            </a:xfrm>
            <a:custGeom>
              <a:avLst/>
              <a:gdLst>
                <a:gd name="connsiteX0" fmla="*/ 1242 w 191562"/>
                <a:gd name="connsiteY0" fmla="*/ 2971 h 129591"/>
                <a:gd name="connsiteX1" fmla="*/ 185392 w 191562"/>
                <a:gd name="connsiteY1" fmla="*/ 126796 h 129591"/>
                <a:gd name="connsiteX2" fmla="*/ 144117 w 191562"/>
                <a:gd name="connsiteY2" fmla="*/ 85521 h 129591"/>
                <a:gd name="connsiteX3" fmla="*/ 106017 w 191562"/>
                <a:gd name="connsiteY3" fmla="*/ 41071 h 129591"/>
                <a:gd name="connsiteX4" fmla="*/ 1242 w 191562"/>
                <a:gd name="connsiteY4" fmla="*/ 2971 h 12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62" h="129591">
                  <a:moveTo>
                    <a:pt x="1242" y="2971"/>
                  </a:moveTo>
                  <a:cubicBezTo>
                    <a:pt x="14471" y="17259"/>
                    <a:pt x="161580" y="113038"/>
                    <a:pt x="185392" y="126796"/>
                  </a:cubicBezTo>
                  <a:cubicBezTo>
                    <a:pt x="209204" y="140554"/>
                    <a:pt x="157346" y="99809"/>
                    <a:pt x="144117" y="85521"/>
                  </a:cubicBezTo>
                  <a:cubicBezTo>
                    <a:pt x="130888" y="71234"/>
                    <a:pt x="127713" y="52183"/>
                    <a:pt x="106017" y="41071"/>
                  </a:cubicBezTo>
                  <a:cubicBezTo>
                    <a:pt x="84321" y="29959"/>
                    <a:pt x="-11987" y="-11317"/>
                    <a:pt x="1242" y="2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26EC1137-060C-82C8-AF2C-C83963BDB922}"/>
                </a:ext>
              </a:extLst>
            </p:cNvPr>
            <p:cNvSpPr/>
            <p:nvPr/>
          </p:nvSpPr>
          <p:spPr>
            <a:xfrm>
              <a:off x="-10435" y="4086221"/>
              <a:ext cx="410800" cy="311175"/>
            </a:xfrm>
            <a:custGeom>
              <a:avLst/>
              <a:gdLst>
                <a:gd name="connsiteX0" fmla="*/ 315235 w 410800"/>
                <a:gd name="connsiteY0" fmla="*/ 4 h 311175"/>
                <a:gd name="connsiteX1" fmla="*/ 258085 w 410800"/>
                <a:gd name="connsiteY1" fmla="*/ 209554 h 311175"/>
                <a:gd name="connsiteX2" fmla="*/ 305710 w 410800"/>
                <a:gd name="connsiteY2" fmla="*/ 288929 h 311175"/>
                <a:gd name="connsiteX3" fmla="*/ 223160 w 410800"/>
                <a:gd name="connsiteY3" fmla="*/ 298454 h 311175"/>
                <a:gd name="connsiteX4" fmla="*/ 410485 w 410800"/>
                <a:gd name="connsiteY4" fmla="*/ 311154 h 311175"/>
                <a:gd name="connsiteX5" fmla="*/ 267610 w 410800"/>
                <a:gd name="connsiteY5" fmla="*/ 295279 h 311175"/>
                <a:gd name="connsiteX6" fmla="*/ 261260 w 410800"/>
                <a:gd name="connsiteY6" fmla="*/ 257179 h 311175"/>
                <a:gd name="connsiteX7" fmla="*/ 910 w 410800"/>
                <a:gd name="connsiteY7" fmla="*/ 212729 h 311175"/>
                <a:gd name="connsiteX8" fmla="*/ 181885 w 410800"/>
                <a:gd name="connsiteY8" fmla="*/ 203204 h 311175"/>
                <a:gd name="connsiteX9" fmla="*/ 315235 w 410800"/>
                <a:gd name="connsiteY9" fmla="*/ 4 h 3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800" h="311175">
                  <a:moveTo>
                    <a:pt x="315235" y="4"/>
                  </a:moveTo>
                  <a:cubicBezTo>
                    <a:pt x="327935" y="1062"/>
                    <a:pt x="259672" y="161400"/>
                    <a:pt x="258085" y="209554"/>
                  </a:cubicBezTo>
                  <a:cubicBezTo>
                    <a:pt x="256498" y="257708"/>
                    <a:pt x="311531" y="274112"/>
                    <a:pt x="305710" y="288929"/>
                  </a:cubicBezTo>
                  <a:cubicBezTo>
                    <a:pt x="299889" y="303746"/>
                    <a:pt x="205698" y="294750"/>
                    <a:pt x="223160" y="298454"/>
                  </a:cubicBezTo>
                  <a:cubicBezTo>
                    <a:pt x="240622" y="302158"/>
                    <a:pt x="403077" y="311683"/>
                    <a:pt x="410485" y="311154"/>
                  </a:cubicBezTo>
                  <a:cubicBezTo>
                    <a:pt x="417893" y="310625"/>
                    <a:pt x="292481" y="304275"/>
                    <a:pt x="267610" y="295279"/>
                  </a:cubicBezTo>
                  <a:cubicBezTo>
                    <a:pt x="242739" y="286283"/>
                    <a:pt x="305710" y="270937"/>
                    <a:pt x="261260" y="257179"/>
                  </a:cubicBezTo>
                  <a:cubicBezTo>
                    <a:pt x="216810" y="243421"/>
                    <a:pt x="14139" y="221725"/>
                    <a:pt x="910" y="212729"/>
                  </a:cubicBezTo>
                  <a:cubicBezTo>
                    <a:pt x="-12319" y="203733"/>
                    <a:pt x="122089" y="236541"/>
                    <a:pt x="181885" y="203204"/>
                  </a:cubicBezTo>
                  <a:cubicBezTo>
                    <a:pt x="241681" y="169867"/>
                    <a:pt x="302535" y="-1054"/>
                    <a:pt x="31523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614359CE-D2F1-A17A-B3E8-320F051F4C6A}"/>
                </a:ext>
              </a:extLst>
            </p:cNvPr>
            <p:cNvSpPr/>
            <p:nvPr/>
          </p:nvSpPr>
          <p:spPr>
            <a:xfrm>
              <a:off x="900671" y="4133839"/>
              <a:ext cx="350518" cy="511200"/>
            </a:xfrm>
            <a:custGeom>
              <a:avLst/>
              <a:gdLst>
                <a:gd name="connsiteX0" fmla="*/ 337579 w 350518"/>
                <a:gd name="connsiteY0" fmla="*/ 11 h 511200"/>
                <a:gd name="connsiteX1" fmla="*/ 229629 w 350518"/>
                <a:gd name="connsiteY1" fmla="*/ 330211 h 511200"/>
                <a:gd name="connsiteX2" fmla="*/ 251854 w 350518"/>
                <a:gd name="connsiteY2" fmla="*/ 288936 h 511200"/>
                <a:gd name="connsiteX3" fmla="*/ 251854 w 350518"/>
                <a:gd name="connsiteY3" fmla="*/ 457211 h 511200"/>
                <a:gd name="connsiteX4" fmla="*/ 245504 w 350518"/>
                <a:gd name="connsiteY4" fmla="*/ 374661 h 511200"/>
                <a:gd name="connsiteX5" fmla="*/ 39129 w 350518"/>
                <a:gd name="connsiteY5" fmla="*/ 301636 h 511200"/>
                <a:gd name="connsiteX6" fmla="*/ 118504 w 350518"/>
                <a:gd name="connsiteY6" fmla="*/ 349261 h 511200"/>
                <a:gd name="connsiteX7" fmla="*/ 99454 w 350518"/>
                <a:gd name="connsiteY7" fmla="*/ 434986 h 511200"/>
                <a:gd name="connsiteX8" fmla="*/ 1029 w 350518"/>
                <a:gd name="connsiteY8" fmla="*/ 511186 h 511200"/>
                <a:gd name="connsiteX9" fmla="*/ 169304 w 350518"/>
                <a:gd name="connsiteY9" fmla="*/ 441336 h 511200"/>
                <a:gd name="connsiteX10" fmla="*/ 328054 w 350518"/>
                <a:gd name="connsiteY10" fmla="*/ 431811 h 511200"/>
                <a:gd name="connsiteX11" fmla="*/ 350279 w 350518"/>
                <a:gd name="connsiteY11" fmla="*/ 241311 h 511200"/>
                <a:gd name="connsiteX12" fmla="*/ 337579 w 350518"/>
                <a:gd name="connsiteY12" fmla="*/ 342911 h 511200"/>
                <a:gd name="connsiteX13" fmla="*/ 337579 w 350518"/>
                <a:gd name="connsiteY13" fmla="*/ 11 h 5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0518" h="511200">
                  <a:moveTo>
                    <a:pt x="337579" y="11"/>
                  </a:moveTo>
                  <a:cubicBezTo>
                    <a:pt x="319587" y="-2106"/>
                    <a:pt x="243916" y="282057"/>
                    <a:pt x="229629" y="330211"/>
                  </a:cubicBezTo>
                  <a:cubicBezTo>
                    <a:pt x="215342" y="378365"/>
                    <a:pt x="248150" y="267769"/>
                    <a:pt x="251854" y="288936"/>
                  </a:cubicBezTo>
                  <a:cubicBezTo>
                    <a:pt x="255558" y="310103"/>
                    <a:pt x="252912" y="442924"/>
                    <a:pt x="251854" y="457211"/>
                  </a:cubicBezTo>
                  <a:cubicBezTo>
                    <a:pt x="250796" y="471498"/>
                    <a:pt x="280958" y="400590"/>
                    <a:pt x="245504" y="374661"/>
                  </a:cubicBezTo>
                  <a:cubicBezTo>
                    <a:pt x="210050" y="348732"/>
                    <a:pt x="60296" y="305869"/>
                    <a:pt x="39129" y="301636"/>
                  </a:cubicBezTo>
                  <a:cubicBezTo>
                    <a:pt x="17962" y="297403"/>
                    <a:pt x="108450" y="327036"/>
                    <a:pt x="118504" y="349261"/>
                  </a:cubicBezTo>
                  <a:cubicBezTo>
                    <a:pt x="128558" y="371486"/>
                    <a:pt x="119033" y="407999"/>
                    <a:pt x="99454" y="434986"/>
                  </a:cubicBezTo>
                  <a:cubicBezTo>
                    <a:pt x="79875" y="461973"/>
                    <a:pt x="-10613" y="510128"/>
                    <a:pt x="1029" y="511186"/>
                  </a:cubicBezTo>
                  <a:cubicBezTo>
                    <a:pt x="12671" y="512244"/>
                    <a:pt x="114800" y="454565"/>
                    <a:pt x="169304" y="441336"/>
                  </a:cubicBezTo>
                  <a:cubicBezTo>
                    <a:pt x="223808" y="428107"/>
                    <a:pt x="297892" y="465148"/>
                    <a:pt x="328054" y="431811"/>
                  </a:cubicBezTo>
                  <a:cubicBezTo>
                    <a:pt x="358216" y="398474"/>
                    <a:pt x="348692" y="256128"/>
                    <a:pt x="350279" y="241311"/>
                  </a:cubicBezTo>
                  <a:cubicBezTo>
                    <a:pt x="351866" y="226494"/>
                    <a:pt x="334933" y="379953"/>
                    <a:pt x="337579" y="342911"/>
                  </a:cubicBezTo>
                  <a:cubicBezTo>
                    <a:pt x="340225" y="305869"/>
                    <a:pt x="355571" y="2128"/>
                    <a:pt x="337579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35E4F99D-C94B-7EEF-4197-02B314328C3A}"/>
                </a:ext>
              </a:extLst>
            </p:cNvPr>
            <p:cNvSpPr/>
            <p:nvPr/>
          </p:nvSpPr>
          <p:spPr>
            <a:xfrm>
              <a:off x="1125491" y="4701349"/>
              <a:ext cx="1087058" cy="192765"/>
            </a:xfrm>
            <a:custGeom>
              <a:avLst/>
              <a:gdLst>
                <a:gd name="connsiteX0" fmla="*/ 1634 w 1087058"/>
                <a:gd name="connsiteY0" fmla="*/ 16701 h 192765"/>
                <a:gd name="connsiteX1" fmla="*/ 830309 w 1087058"/>
                <a:gd name="connsiteY1" fmla="*/ 137351 h 192765"/>
                <a:gd name="connsiteX2" fmla="*/ 744584 w 1087058"/>
                <a:gd name="connsiteY2" fmla="*/ 124651 h 192765"/>
                <a:gd name="connsiteX3" fmla="*/ 1081134 w 1087058"/>
                <a:gd name="connsiteY3" fmla="*/ 188151 h 192765"/>
                <a:gd name="connsiteX4" fmla="*/ 912859 w 1087058"/>
                <a:gd name="connsiteY4" fmla="*/ 172276 h 192765"/>
                <a:gd name="connsiteX5" fmla="*/ 347709 w 1087058"/>
                <a:gd name="connsiteY5" fmla="*/ 48451 h 192765"/>
                <a:gd name="connsiteX6" fmla="*/ 611234 w 1087058"/>
                <a:gd name="connsiteY6" fmla="*/ 4001 h 192765"/>
                <a:gd name="connsiteX7" fmla="*/ 1634 w 1087058"/>
                <a:gd name="connsiteY7" fmla="*/ 16701 h 1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058" h="192765">
                  <a:moveTo>
                    <a:pt x="1634" y="16701"/>
                  </a:moveTo>
                  <a:cubicBezTo>
                    <a:pt x="38146" y="38926"/>
                    <a:pt x="830309" y="137351"/>
                    <a:pt x="830309" y="137351"/>
                  </a:cubicBezTo>
                  <a:cubicBezTo>
                    <a:pt x="954134" y="155343"/>
                    <a:pt x="702780" y="116184"/>
                    <a:pt x="744584" y="124651"/>
                  </a:cubicBezTo>
                  <a:cubicBezTo>
                    <a:pt x="786388" y="133118"/>
                    <a:pt x="1053088" y="180214"/>
                    <a:pt x="1081134" y="188151"/>
                  </a:cubicBezTo>
                  <a:cubicBezTo>
                    <a:pt x="1109180" y="196089"/>
                    <a:pt x="1035096" y="195559"/>
                    <a:pt x="912859" y="172276"/>
                  </a:cubicBezTo>
                  <a:cubicBezTo>
                    <a:pt x="790622" y="148993"/>
                    <a:pt x="397980" y="76497"/>
                    <a:pt x="347709" y="48451"/>
                  </a:cubicBezTo>
                  <a:cubicBezTo>
                    <a:pt x="297438" y="20405"/>
                    <a:pt x="670501" y="8763"/>
                    <a:pt x="611234" y="4001"/>
                  </a:cubicBezTo>
                  <a:cubicBezTo>
                    <a:pt x="551967" y="-762"/>
                    <a:pt x="-34878" y="-5524"/>
                    <a:pt x="1634" y="16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B1A2A2CF-C049-6F24-FD59-BAC083949D95}"/>
                </a:ext>
              </a:extLst>
            </p:cNvPr>
            <p:cNvSpPr/>
            <p:nvPr/>
          </p:nvSpPr>
          <p:spPr>
            <a:xfrm>
              <a:off x="1488763" y="3145500"/>
              <a:ext cx="552659" cy="817191"/>
            </a:xfrm>
            <a:custGeom>
              <a:avLst/>
              <a:gdLst>
                <a:gd name="connsiteX0" fmla="*/ 549587 w 552659"/>
                <a:gd name="connsiteY0" fmla="*/ 4100 h 817191"/>
                <a:gd name="connsiteX1" fmla="*/ 63812 w 552659"/>
                <a:gd name="connsiteY1" fmla="*/ 607350 h 817191"/>
                <a:gd name="connsiteX2" fmla="*/ 146362 w 552659"/>
                <a:gd name="connsiteY2" fmla="*/ 524800 h 817191"/>
                <a:gd name="connsiteX3" fmla="*/ 9837 w 552659"/>
                <a:gd name="connsiteY3" fmla="*/ 801025 h 817191"/>
                <a:gd name="connsiteX4" fmla="*/ 51112 w 552659"/>
                <a:gd name="connsiteY4" fmla="*/ 721650 h 817191"/>
                <a:gd name="connsiteX5" fmla="*/ 371787 w 552659"/>
                <a:gd name="connsiteY5" fmla="*/ 204125 h 817191"/>
                <a:gd name="connsiteX6" fmla="*/ 276537 w 552659"/>
                <a:gd name="connsiteY6" fmla="*/ 334300 h 817191"/>
                <a:gd name="connsiteX7" fmla="*/ 549587 w 552659"/>
                <a:gd name="connsiteY7" fmla="*/ 4100 h 81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659" h="817191">
                  <a:moveTo>
                    <a:pt x="549587" y="4100"/>
                  </a:moveTo>
                  <a:cubicBezTo>
                    <a:pt x="514133" y="49608"/>
                    <a:pt x="131016" y="520567"/>
                    <a:pt x="63812" y="607350"/>
                  </a:cubicBezTo>
                  <a:cubicBezTo>
                    <a:pt x="-3392" y="694133"/>
                    <a:pt x="155358" y="492521"/>
                    <a:pt x="146362" y="524800"/>
                  </a:cubicBezTo>
                  <a:cubicBezTo>
                    <a:pt x="137366" y="557079"/>
                    <a:pt x="25712" y="768217"/>
                    <a:pt x="9837" y="801025"/>
                  </a:cubicBezTo>
                  <a:cubicBezTo>
                    <a:pt x="-6038" y="833833"/>
                    <a:pt x="-9213" y="821133"/>
                    <a:pt x="51112" y="721650"/>
                  </a:cubicBezTo>
                  <a:cubicBezTo>
                    <a:pt x="111437" y="622167"/>
                    <a:pt x="334216" y="268683"/>
                    <a:pt x="371787" y="204125"/>
                  </a:cubicBezTo>
                  <a:cubicBezTo>
                    <a:pt x="409358" y="139567"/>
                    <a:pt x="250608" y="362346"/>
                    <a:pt x="276537" y="334300"/>
                  </a:cubicBezTo>
                  <a:cubicBezTo>
                    <a:pt x="302466" y="306254"/>
                    <a:pt x="585041" y="-41408"/>
                    <a:pt x="549587" y="4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8D310139-7180-5947-8AEB-D372CBCDC0A5}"/>
                </a:ext>
              </a:extLst>
            </p:cNvPr>
            <p:cNvSpPr/>
            <p:nvPr/>
          </p:nvSpPr>
          <p:spPr>
            <a:xfrm>
              <a:off x="1092200" y="3911600"/>
              <a:ext cx="1187866" cy="244477"/>
            </a:xfrm>
            <a:custGeom>
              <a:avLst/>
              <a:gdLst>
                <a:gd name="connsiteX0" fmla="*/ 0 w 1187866"/>
                <a:gd name="connsiteY0" fmla="*/ 0 h 244477"/>
                <a:gd name="connsiteX1" fmla="*/ 676275 w 1187866"/>
                <a:gd name="connsiteY1" fmla="*/ 98425 h 244477"/>
                <a:gd name="connsiteX2" fmla="*/ 1177925 w 1187866"/>
                <a:gd name="connsiteY2" fmla="*/ 98425 h 244477"/>
                <a:gd name="connsiteX3" fmla="*/ 996950 w 1187866"/>
                <a:gd name="connsiteY3" fmla="*/ 104775 h 244477"/>
                <a:gd name="connsiteX4" fmla="*/ 831850 w 1187866"/>
                <a:gd name="connsiteY4" fmla="*/ 136525 h 244477"/>
                <a:gd name="connsiteX5" fmla="*/ 825500 w 1187866"/>
                <a:gd name="connsiteY5" fmla="*/ 244475 h 244477"/>
                <a:gd name="connsiteX6" fmla="*/ 828675 w 1187866"/>
                <a:gd name="connsiteY6" fmla="*/ 139700 h 244477"/>
                <a:gd name="connsiteX7" fmla="*/ 511175 w 1187866"/>
                <a:gd name="connsiteY7" fmla="*/ 120650 h 244477"/>
                <a:gd name="connsiteX8" fmla="*/ 533400 w 1187866"/>
                <a:gd name="connsiteY8" fmla="*/ 123825 h 244477"/>
                <a:gd name="connsiteX9" fmla="*/ 0 w 1187866"/>
                <a:gd name="connsiteY9" fmla="*/ 0 h 24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7866" h="244477">
                  <a:moveTo>
                    <a:pt x="0" y="0"/>
                  </a:moveTo>
                  <a:cubicBezTo>
                    <a:pt x="239977" y="41010"/>
                    <a:pt x="479954" y="82021"/>
                    <a:pt x="676275" y="98425"/>
                  </a:cubicBezTo>
                  <a:cubicBezTo>
                    <a:pt x="872596" y="114829"/>
                    <a:pt x="1124479" y="97367"/>
                    <a:pt x="1177925" y="98425"/>
                  </a:cubicBezTo>
                  <a:cubicBezTo>
                    <a:pt x="1231371" y="99483"/>
                    <a:pt x="1054629" y="98425"/>
                    <a:pt x="996950" y="104775"/>
                  </a:cubicBezTo>
                  <a:cubicBezTo>
                    <a:pt x="939271" y="111125"/>
                    <a:pt x="860425" y="113242"/>
                    <a:pt x="831850" y="136525"/>
                  </a:cubicBezTo>
                  <a:cubicBezTo>
                    <a:pt x="803275" y="159808"/>
                    <a:pt x="826029" y="243946"/>
                    <a:pt x="825500" y="244475"/>
                  </a:cubicBezTo>
                  <a:cubicBezTo>
                    <a:pt x="824971" y="245004"/>
                    <a:pt x="881063" y="160338"/>
                    <a:pt x="828675" y="139700"/>
                  </a:cubicBezTo>
                  <a:cubicBezTo>
                    <a:pt x="776288" y="119063"/>
                    <a:pt x="560388" y="123296"/>
                    <a:pt x="511175" y="120650"/>
                  </a:cubicBezTo>
                  <a:cubicBezTo>
                    <a:pt x="461963" y="118004"/>
                    <a:pt x="533400" y="123825"/>
                    <a:pt x="533400" y="1238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A7CF9CAC-0F51-0A60-C33B-DEC7860FBEF9}"/>
                </a:ext>
              </a:extLst>
            </p:cNvPr>
            <p:cNvSpPr/>
            <p:nvPr/>
          </p:nvSpPr>
          <p:spPr>
            <a:xfrm>
              <a:off x="1730236" y="3739995"/>
              <a:ext cx="136826" cy="755813"/>
            </a:xfrm>
            <a:custGeom>
              <a:avLst/>
              <a:gdLst>
                <a:gd name="connsiteX0" fmla="*/ 136664 w 136826"/>
                <a:gd name="connsiteY0" fmla="*/ 155 h 755813"/>
                <a:gd name="connsiteX1" fmla="*/ 69989 w 136826"/>
                <a:gd name="connsiteY1" fmla="*/ 314480 h 755813"/>
                <a:gd name="connsiteX2" fmla="*/ 69989 w 136826"/>
                <a:gd name="connsiteY2" fmla="*/ 282730 h 755813"/>
                <a:gd name="connsiteX3" fmla="*/ 19189 w 136826"/>
                <a:gd name="connsiteY3" fmla="*/ 625630 h 755813"/>
                <a:gd name="connsiteX4" fmla="*/ 38239 w 136826"/>
                <a:gd name="connsiteY4" fmla="*/ 524030 h 755813"/>
                <a:gd name="connsiteX5" fmla="*/ 12839 w 136826"/>
                <a:gd name="connsiteY5" fmla="*/ 755805 h 755813"/>
                <a:gd name="connsiteX6" fmla="*/ 139 w 136826"/>
                <a:gd name="connsiteY6" fmla="*/ 533555 h 755813"/>
                <a:gd name="connsiteX7" fmla="*/ 16014 w 136826"/>
                <a:gd name="connsiteY7" fmla="*/ 720880 h 755813"/>
                <a:gd name="connsiteX8" fmla="*/ 120789 w 136826"/>
                <a:gd name="connsiteY8" fmla="*/ 136680 h 755813"/>
                <a:gd name="connsiteX9" fmla="*/ 89039 w 136826"/>
                <a:gd name="connsiteY9" fmla="*/ 270030 h 755813"/>
                <a:gd name="connsiteX10" fmla="*/ 136664 w 136826"/>
                <a:gd name="connsiteY10" fmla="*/ 155 h 75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826" h="755813">
                  <a:moveTo>
                    <a:pt x="136664" y="155"/>
                  </a:moveTo>
                  <a:cubicBezTo>
                    <a:pt x="133489" y="7563"/>
                    <a:pt x="81101" y="267384"/>
                    <a:pt x="69989" y="314480"/>
                  </a:cubicBezTo>
                  <a:cubicBezTo>
                    <a:pt x="58877" y="361576"/>
                    <a:pt x="78456" y="230872"/>
                    <a:pt x="69989" y="282730"/>
                  </a:cubicBezTo>
                  <a:cubicBezTo>
                    <a:pt x="61522" y="334588"/>
                    <a:pt x="24481" y="585413"/>
                    <a:pt x="19189" y="625630"/>
                  </a:cubicBezTo>
                  <a:cubicBezTo>
                    <a:pt x="13897" y="665847"/>
                    <a:pt x="39297" y="502334"/>
                    <a:pt x="38239" y="524030"/>
                  </a:cubicBezTo>
                  <a:cubicBezTo>
                    <a:pt x="37181" y="545726"/>
                    <a:pt x="19189" y="754218"/>
                    <a:pt x="12839" y="755805"/>
                  </a:cubicBezTo>
                  <a:cubicBezTo>
                    <a:pt x="6489" y="757393"/>
                    <a:pt x="-390" y="539376"/>
                    <a:pt x="139" y="533555"/>
                  </a:cubicBezTo>
                  <a:cubicBezTo>
                    <a:pt x="668" y="527734"/>
                    <a:pt x="-4094" y="787026"/>
                    <a:pt x="16014" y="720880"/>
                  </a:cubicBezTo>
                  <a:cubicBezTo>
                    <a:pt x="36122" y="654734"/>
                    <a:pt x="108618" y="211822"/>
                    <a:pt x="120789" y="136680"/>
                  </a:cubicBezTo>
                  <a:cubicBezTo>
                    <a:pt x="132960" y="61538"/>
                    <a:pt x="82689" y="286963"/>
                    <a:pt x="89039" y="270030"/>
                  </a:cubicBezTo>
                  <a:cubicBezTo>
                    <a:pt x="95389" y="253097"/>
                    <a:pt x="139839" y="-7253"/>
                    <a:pt x="136664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7246F5CC-D8EB-2949-4D4B-CC88E41D69B1}"/>
                </a:ext>
              </a:extLst>
            </p:cNvPr>
            <p:cNvSpPr/>
            <p:nvPr/>
          </p:nvSpPr>
          <p:spPr>
            <a:xfrm>
              <a:off x="1692745" y="3705111"/>
              <a:ext cx="180736" cy="894709"/>
            </a:xfrm>
            <a:custGeom>
              <a:avLst/>
              <a:gdLst>
                <a:gd name="connsiteX0" fmla="*/ 180505 w 180736"/>
                <a:gd name="connsiteY0" fmla="*/ 114 h 894709"/>
                <a:gd name="connsiteX1" fmla="*/ 117005 w 180736"/>
                <a:gd name="connsiteY1" fmla="*/ 247764 h 894709"/>
                <a:gd name="connsiteX2" fmla="*/ 104305 w 180736"/>
                <a:gd name="connsiteY2" fmla="*/ 209664 h 894709"/>
                <a:gd name="connsiteX3" fmla="*/ 47155 w 180736"/>
                <a:gd name="connsiteY3" fmla="*/ 609714 h 894709"/>
                <a:gd name="connsiteX4" fmla="*/ 40805 w 180736"/>
                <a:gd name="connsiteY4" fmla="*/ 543039 h 894709"/>
                <a:gd name="connsiteX5" fmla="*/ 9055 w 180736"/>
                <a:gd name="connsiteY5" fmla="*/ 889114 h 894709"/>
                <a:gd name="connsiteX6" fmla="*/ 9055 w 180736"/>
                <a:gd name="connsiteY6" fmla="*/ 730364 h 894709"/>
                <a:gd name="connsiteX7" fmla="*/ 21755 w 180736"/>
                <a:gd name="connsiteY7" fmla="*/ 384289 h 894709"/>
                <a:gd name="connsiteX8" fmla="*/ 2705 w 180736"/>
                <a:gd name="connsiteY8" fmla="*/ 543039 h 894709"/>
                <a:gd name="connsiteX9" fmla="*/ 91605 w 180736"/>
                <a:gd name="connsiteY9" fmla="*/ 282689 h 894709"/>
                <a:gd name="connsiteX10" fmla="*/ 180505 w 180736"/>
                <a:gd name="connsiteY10" fmla="*/ 114 h 8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36" h="894709">
                  <a:moveTo>
                    <a:pt x="180505" y="114"/>
                  </a:moveTo>
                  <a:cubicBezTo>
                    <a:pt x="184738" y="-5707"/>
                    <a:pt x="129705" y="212839"/>
                    <a:pt x="117005" y="247764"/>
                  </a:cubicBezTo>
                  <a:cubicBezTo>
                    <a:pt x="104305" y="282689"/>
                    <a:pt x="115947" y="149339"/>
                    <a:pt x="104305" y="209664"/>
                  </a:cubicBezTo>
                  <a:cubicBezTo>
                    <a:pt x="92663" y="269989"/>
                    <a:pt x="57738" y="554152"/>
                    <a:pt x="47155" y="609714"/>
                  </a:cubicBezTo>
                  <a:cubicBezTo>
                    <a:pt x="36572" y="665277"/>
                    <a:pt x="47155" y="496472"/>
                    <a:pt x="40805" y="543039"/>
                  </a:cubicBezTo>
                  <a:cubicBezTo>
                    <a:pt x="34455" y="589606"/>
                    <a:pt x="14347" y="857893"/>
                    <a:pt x="9055" y="889114"/>
                  </a:cubicBezTo>
                  <a:cubicBezTo>
                    <a:pt x="3763" y="920335"/>
                    <a:pt x="6938" y="814501"/>
                    <a:pt x="9055" y="730364"/>
                  </a:cubicBezTo>
                  <a:cubicBezTo>
                    <a:pt x="11172" y="646227"/>
                    <a:pt x="22813" y="415510"/>
                    <a:pt x="21755" y="384289"/>
                  </a:cubicBezTo>
                  <a:cubicBezTo>
                    <a:pt x="20697" y="353068"/>
                    <a:pt x="-8937" y="559972"/>
                    <a:pt x="2705" y="543039"/>
                  </a:cubicBezTo>
                  <a:cubicBezTo>
                    <a:pt x="14347" y="526106"/>
                    <a:pt x="64088" y="365768"/>
                    <a:pt x="91605" y="282689"/>
                  </a:cubicBezTo>
                  <a:cubicBezTo>
                    <a:pt x="119122" y="199610"/>
                    <a:pt x="176272" y="5935"/>
                    <a:pt x="180505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2DCC85E5-C6F6-188A-0F86-A12E7B13C98C}"/>
                </a:ext>
              </a:extLst>
            </p:cNvPr>
            <p:cNvSpPr/>
            <p:nvPr/>
          </p:nvSpPr>
          <p:spPr>
            <a:xfrm>
              <a:off x="1539874" y="4406816"/>
              <a:ext cx="193678" cy="1003266"/>
            </a:xfrm>
            <a:custGeom>
              <a:avLst/>
              <a:gdLst>
                <a:gd name="connsiteX0" fmla="*/ 193676 w 193678"/>
                <a:gd name="connsiteY0" fmla="*/ 84 h 1003266"/>
                <a:gd name="connsiteX1" fmla="*/ 101601 w 193678"/>
                <a:gd name="connsiteY1" fmla="*/ 428709 h 1003266"/>
                <a:gd name="connsiteX2" fmla="*/ 165101 w 193678"/>
                <a:gd name="connsiteY2" fmla="*/ 368384 h 1003266"/>
                <a:gd name="connsiteX3" fmla="*/ 28576 w 193678"/>
                <a:gd name="connsiteY3" fmla="*/ 666834 h 1003266"/>
                <a:gd name="connsiteX4" fmla="*/ 22226 w 193678"/>
                <a:gd name="connsiteY4" fmla="*/ 790659 h 1003266"/>
                <a:gd name="connsiteX5" fmla="*/ 22226 w 193678"/>
                <a:gd name="connsiteY5" fmla="*/ 755734 h 1003266"/>
                <a:gd name="connsiteX6" fmla="*/ 161926 w 193678"/>
                <a:gd name="connsiteY6" fmla="*/ 987509 h 1003266"/>
                <a:gd name="connsiteX7" fmla="*/ 130176 w 193678"/>
                <a:gd name="connsiteY7" fmla="*/ 949409 h 1003266"/>
                <a:gd name="connsiteX8" fmla="*/ 1 w 193678"/>
                <a:gd name="connsiteY8" fmla="*/ 682709 h 1003266"/>
                <a:gd name="connsiteX9" fmla="*/ 127001 w 193678"/>
                <a:gd name="connsiteY9" fmla="*/ 517609 h 1003266"/>
                <a:gd name="connsiteX10" fmla="*/ 98426 w 193678"/>
                <a:gd name="connsiteY10" fmla="*/ 520784 h 1003266"/>
                <a:gd name="connsiteX11" fmla="*/ 139701 w 193678"/>
                <a:gd name="connsiteY11" fmla="*/ 289009 h 1003266"/>
                <a:gd name="connsiteX12" fmla="*/ 104776 w 193678"/>
                <a:gd name="connsiteY12" fmla="*/ 390609 h 1003266"/>
                <a:gd name="connsiteX13" fmla="*/ 193676 w 193678"/>
                <a:gd name="connsiteY13" fmla="*/ 84 h 100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78" h="1003266">
                  <a:moveTo>
                    <a:pt x="193676" y="84"/>
                  </a:moveTo>
                  <a:cubicBezTo>
                    <a:pt x="193147" y="6434"/>
                    <a:pt x="106363" y="367326"/>
                    <a:pt x="101601" y="428709"/>
                  </a:cubicBezTo>
                  <a:cubicBezTo>
                    <a:pt x="96839" y="490092"/>
                    <a:pt x="177272" y="328697"/>
                    <a:pt x="165101" y="368384"/>
                  </a:cubicBezTo>
                  <a:cubicBezTo>
                    <a:pt x="152930" y="408071"/>
                    <a:pt x="52388" y="596455"/>
                    <a:pt x="28576" y="666834"/>
                  </a:cubicBezTo>
                  <a:cubicBezTo>
                    <a:pt x="4763" y="737213"/>
                    <a:pt x="23284" y="775842"/>
                    <a:pt x="22226" y="790659"/>
                  </a:cubicBezTo>
                  <a:cubicBezTo>
                    <a:pt x="21168" y="805476"/>
                    <a:pt x="-1057" y="722926"/>
                    <a:pt x="22226" y="755734"/>
                  </a:cubicBezTo>
                  <a:cubicBezTo>
                    <a:pt x="45509" y="788542"/>
                    <a:pt x="161926" y="987509"/>
                    <a:pt x="161926" y="987509"/>
                  </a:cubicBezTo>
                  <a:cubicBezTo>
                    <a:pt x="179918" y="1019788"/>
                    <a:pt x="157163" y="1000209"/>
                    <a:pt x="130176" y="949409"/>
                  </a:cubicBezTo>
                  <a:cubicBezTo>
                    <a:pt x="103189" y="898609"/>
                    <a:pt x="530" y="754676"/>
                    <a:pt x="1" y="682709"/>
                  </a:cubicBezTo>
                  <a:cubicBezTo>
                    <a:pt x="-528" y="610742"/>
                    <a:pt x="110597" y="544596"/>
                    <a:pt x="127001" y="517609"/>
                  </a:cubicBezTo>
                  <a:cubicBezTo>
                    <a:pt x="143405" y="490622"/>
                    <a:pt x="96309" y="558884"/>
                    <a:pt x="98426" y="520784"/>
                  </a:cubicBezTo>
                  <a:cubicBezTo>
                    <a:pt x="100543" y="482684"/>
                    <a:pt x="138643" y="310705"/>
                    <a:pt x="139701" y="289009"/>
                  </a:cubicBezTo>
                  <a:cubicBezTo>
                    <a:pt x="140759" y="267313"/>
                    <a:pt x="90489" y="435059"/>
                    <a:pt x="104776" y="390609"/>
                  </a:cubicBezTo>
                  <a:cubicBezTo>
                    <a:pt x="119063" y="346159"/>
                    <a:pt x="194205" y="-6266"/>
                    <a:pt x="193676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D0D2A3D0-2767-0B39-D43A-6D7DBCEB1F3B}"/>
                </a:ext>
              </a:extLst>
            </p:cNvPr>
            <p:cNvSpPr/>
            <p:nvPr/>
          </p:nvSpPr>
          <p:spPr>
            <a:xfrm>
              <a:off x="2155467" y="3222224"/>
              <a:ext cx="66077" cy="878072"/>
            </a:xfrm>
            <a:custGeom>
              <a:avLst/>
              <a:gdLst>
                <a:gd name="connsiteX0" fmla="*/ 63858 w 66077"/>
                <a:gd name="connsiteY0" fmla="*/ 401 h 878072"/>
                <a:gd name="connsiteX1" fmla="*/ 57508 w 66077"/>
                <a:gd name="connsiteY1" fmla="*/ 451251 h 878072"/>
                <a:gd name="connsiteX2" fmla="*/ 51158 w 66077"/>
                <a:gd name="connsiteY2" fmla="*/ 435376 h 878072"/>
                <a:gd name="connsiteX3" fmla="*/ 3533 w 66077"/>
                <a:gd name="connsiteY3" fmla="*/ 803676 h 878072"/>
                <a:gd name="connsiteX4" fmla="*/ 6708 w 66077"/>
                <a:gd name="connsiteY4" fmla="*/ 876701 h 878072"/>
                <a:gd name="connsiteX5" fmla="*/ 358 w 66077"/>
                <a:gd name="connsiteY5" fmla="*/ 794151 h 878072"/>
                <a:gd name="connsiteX6" fmla="*/ 19408 w 66077"/>
                <a:gd name="connsiteY6" fmla="*/ 244876 h 878072"/>
                <a:gd name="connsiteX7" fmla="*/ 16233 w 66077"/>
                <a:gd name="connsiteY7" fmla="*/ 368701 h 878072"/>
                <a:gd name="connsiteX8" fmla="*/ 63858 w 66077"/>
                <a:gd name="connsiteY8" fmla="*/ 401 h 87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77" h="878072">
                  <a:moveTo>
                    <a:pt x="63858" y="401"/>
                  </a:moveTo>
                  <a:cubicBezTo>
                    <a:pt x="70737" y="14159"/>
                    <a:pt x="59625" y="378755"/>
                    <a:pt x="57508" y="451251"/>
                  </a:cubicBezTo>
                  <a:cubicBezTo>
                    <a:pt x="55391" y="523747"/>
                    <a:pt x="60154" y="376639"/>
                    <a:pt x="51158" y="435376"/>
                  </a:cubicBezTo>
                  <a:cubicBezTo>
                    <a:pt x="42162" y="494113"/>
                    <a:pt x="10941" y="730122"/>
                    <a:pt x="3533" y="803676"/>
                  </a:cubicBezTo>
                  <a:cubicBezTo>
                    <a:pt x="-3875" y="877230"/>
                    <a:pt x="7237" y="878288"/>
                    <a:pt x="6708" y="876701"/>
                  </a:cubicBezTo>
                  <a:cubicBezTo>
                    <a:pt x="6179" y="875114"/>
                    <a:pt x="-1759" y="899455"/>
                    <a:pt x="358" y="794151"/>
                  </a:cubicBezTo>
                  <a:cubicBezTo>
                    <a:pt x="2475" y="688847"/>
                    <a:pt x="16762" y="315784"/>
                    <a:pt x="19408" y="244876"/>
                  </a:cubicBezTo>
                  <a:cubicBezTo>
                    <a:pt x="22054" y="173968"/>
                    <a:pt x="7766" y="406272"/>
                    <a:pt x="16233" y="368701"/>
                  </a:cubicBezTo>
                  <a:cubicBezTo>
                    <a:pt x="24700" y="331130"/>
                    <a:pt x="56979" y="-13357"/>
                    <a:pt x="63858" y="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9C53351E-C988-9345-D5ED-40C9EF911376}"/>
                </a:ext>
              </a:extLst>
            </p:cNvPr>
            <p:cNvSpPr/>
            <p:nvPr/>
          </p:nvSpPr>
          <p:spPr>
            <a:xfrm>
              <a:off x="1501176" y="5088770"/>
              <a:ext cx="518142" cy="297833"/>
            </a:xfrm>
            <a:custGeom>
              <a:avLst/>
              <a:gdLst>
                <a:gd name="connsiteX0" fmla="*/ 3774 w 518142"/>
                <a:gd name="connsiteY0" fmla="*/ 102355 h 297833"/>
                <a:gd name="connsiteX1" fmla="*/ 137124 w 518142"/>
                <a:gd name="connsiteY1" fmla="*/ 273805 h 297833"/>
                <a:gd name="connsiteX2" fmla="*/ 162524 w 518142"/>
                <a:gd name="connsiteY2" fmla="*/ 286505 h 297833"/>
                <a:gd name="connsiteX3" fmla="*/ 305399 w 518142"/>
                <a:gd name="connsiteY3" fmla="*/ 296030 h 297833"/>
                <a:gd name="connsiteX4" fmla="*/ 438749 w 518142"/>
                <a:gd name="connsiteY4" fmla="*/ 248405 h 297833"/>
                <a:gd name="connsiteX5" fmla="*/ 518124 w 518142"/>
                <a:gd name="connsiteY5" fmla="*/ 184905 h 297833"/>
                <a:gd name="connsiteX6" fmla="*/ 432399 w 518142"/>
                <a:gd name="connsiteY6" fmla="*/ 254755 h 297833"/>
                <a:gd name="connsiteX7" fmla="*/ 245074 w 518142"/>
                <a:gd name="connsiteY7" fmla="*/ 264280 h 297833"/>
                <a:gd name="connsiteX8" fmla="*/ 159349 w 518142"/>
                <a:gd name="connsiteY8" fmla="*/ 210305 h 297833"/>
                <a:gd name="connsiteX9" fmla="*/ 168874 w 518142"/>
                <a:gd name="connsiteY9" fmla="*/ 254755 h 297833"/>
                <a:gd name="connsiteX10" fmla="*/ 92674 w 518142"/>
                <a:gd name="connsiteY10" fmla="*/ 181730 h 297833"/>
                <a:gd name="connsiteX11" fmla="*/ 38699 w 518142"/>
                <a:gd name="connsiteY11" fmla="*/ 755 h 297833"/>
                <a:gd name="connsiteX12" fmla="*/ 3774 w 518142"/>
                <a:gd name="connsiteY12" fmla="*/ 102355 h 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142" h="297833">
                  <a:moveTo>
                    <a:pt x="3774" y="102355"/>
                  </a:moveTo>
                  <a:cubicBezTo>
                    <a:pt x="20178" y="147863"/>
                    <a:pt x="110666" y="243113"/>
                    <a:pt x="137124" y="273805"/>
                  </a:cubicBezTo>
                  <a:cubicBezTo>
                    <a:pt x="163582" y="304497"/>
                    <a:pt x="134478" y="282801"/>
                    <a:pt x="162524" y="286505"/>
                  </a:cubicBezTo>
                  <a:cubicBezTo>
                    <a:pt x="190570" y="290209"/>
                    <a:pt x="259361" y="302380"/>
                    <a:pt x="305399" y="296030"/>
                  </a:cubicBezTo>
                  <a:cubicBezTo>
                    <a:pt x="351437" y="289680"/>
                    <a:pt x="403295" y="266926"/>
                    <a:pt x="438749" y="248405"/>
                  </a:cubicBezTo>
                  <a:cubicBezTo>
                    <a:pt x="474203" y="229884"/>
                    <a:pt x="519182" y="183847"/>
                    <a:pt x="518124" y="184905"/>
                  </a:cubicBezTo>
                  <a:cubicBezTo>
                    <a:pt x="517066" y="185963"/>
                    <a:pt x="477907" y="241526"/>
                    <a:pt x="432399" y="254755"/>
                  </a:cubicBezTo>
                  <a:cubicBezTo>
                    <a:pt x="386891" y="267984"/>
                    <a:pt x="290582" y="271688"/>
                    <a:pt x="245074" y="264280"/>
                  </a:cubicBezTo>
                  <a:cubicBezTo>
                    <a:pt x="199566" y="256872"/>
                    <a:pt x="172049" y="211892"/>
                    <a:pt x="159349" y="210305"/>
                  </a:cubicBezTo>
                  <a:cubicBezTo>
                    <a:pt x="146649" y="208718"/>
                    <a:pt x="179986" y="259517"/>
                    <a:pt x="168874" y="254755"/>
                  </a:cubicBezTo>
                  <a:cubicBezTo>
                    <a:pt x="157762" y="249993"/>
                    <a:pt x="114370" y="224063"/>
                    <a:pt x="92674" y="181730"/>
                  </a:cubicBezTo>
                  <a:cubicBezTo>
                    <a:pt x="70978" y="139397"/>
                    <a:pt x="48224" y="9222"/>
                    <a:pt x="38699" y="755"/>
                  </a:cubicBezTo>
                  <a:cubicBezTo>
                    <a:pt x="29174" y="-7712"/>
                    <a:pt x="-12630" y="56847"/>
                    <a:pt x="3774" y="102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A6626376-A77B-7B07-5E83-D44FC737CDDF}"/>
                </a:ext>
              </a:extLst>
            </p:cNvPr>
            <p:cNvSpPr/>
            <p:nvPr/>
          </p:nvSpPr>
          <p:spPr>
            <a:xfrm>
              <a:off x="1834365" y="4590018"/>
              <a:ext cx="179804" cy="764189"/>
            </a:xfrm>
            <a:custGeom>
              <a:avLst/>
              <a:gdLst>
                <a:gd name="connsiteX0" fmla="*/ 178585 w 179804"/>
                <a:gd name="connsiteY0" fmla="*/ 16907 h 764189"/>
                <a:gd name="connsiteX1" fmla="*/ 118260 w 179804"/>
                <a:gd name="connsiteY1" fmla="*/ 315357 h 764189"/>
                <a:gd name="connsiteX2" fmla="*/ 146835 w 179804"/>
                <a:gd name="connsiteY2" fmla="*/ 512207 h 764189"/>
                <a:gd name="connsiteX3" fmla="*/ 146835 w 179804"/>
                <a:gd name="connsiteY3" fmla="*/ 474107 h 764189"/>
                <a:gd name="connsiteX4" fmla="*/ 143660 w 179804"/>
                <a:gd name="connsiteY4" fmla="*/ 677307 h 764189"/>
                <a:gd name="connsiteX5" fmla="*/ 134135 w 179804"/>
                <a:gd name="connsiteY5" fmla="*/ 645557 h 764189"/>
                <a:gd name="connsiteX6" fmla="*/ 785 w 179804"/>
                <a:gd name="connsiteY6" fmla="*/ 763032 h 764189"/>
                <a:gd name="connsiteX7" fmla="*/ 80160 w 179804"/>
                <a:gd name="connsiteY7" fmla="*/ 702707 h 764189"/>
                <a:gd name="connsiteX8" fmla="*/ 105560 w 179804"/>
                <a:gd name="connsiteY8" fmla="*/ 655082 h 764189"/>
                <a:gd name="connsiteX9" fmla="*/ 76985 w 179804"/>
                <a:gd name="connsiteY9" fmla="*/ 451882 h 764189"/>
                <a:gd name="connsiteX10" fmla="*/ 105560 w 179804"/>
                <a:gd name="connsiteY10" fmla="*/ 518557 h 764189"/>
                <a:gd name="connsiteX11" fmla="*/ 105560 w 179804"/>
                <a:gd name="connsiteY11" fmla="*/ 397907 h 764189"/>
                <a:gd name="connsiteX12" fmla="*/ 118260 w 179804"/>
                <a:gd name="connsiteY12" fmla="*/ 416957 h 764189"/>
                <a:gd name="connsiteX13" fmla="*/ 156360 w 179804"/>
                <a:gd name="connsiteY13" fmla="*/ 74057 h 764189"/>
                <a:gd name="connsiteX14" fmla="*/ 178585 w 179804"/>
                <a:gd name="connsiteY14" fmla="*/ 16907 h 76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804" h="764189">
                  <a:moveTo>
                    <a:pt x="178585" y="16907"/>
                  </a:moveTo>
                  <a:cubicBezTo>
                    <a:pt x="172235" y="57124"/>
                    <a:pt x="123552" y="232807"/>
                    <a:pt x="118260" y="315357"/>
                  </a:cubicBezTo>
                  <a:cubicBezTo>
                    <a:pt x="112968" y="397907"/>
                    <a:pt x="142073" y="485749"/>
                    <a:pt x="146835" y="512207"/>
                  </a:cubicBezTo>
                  <a:cubicBezTo>
                    <a:pt x="151597" y="538665"/>
                    <a:pt x="147364" y="446590"/>
                    <a:pt x="146835" y="474107"/>
                  </a:cubicBezTo>
                  <a:cubicBezTo>
                    <a:pt x="146306" y="501624"/>
                    <a:pt x="145777" y="648732"/>
                    <a:pt x="143660" y="677307"/>
                  </a:cubicBezTo>
                  <a:cubicBezTo>
                    <a:pt x="141543" y="705882"/>
                    <a:pt x="157947" y="631270"/>
                    <a:pt x="134135" y="645557"/>
                  </a:cubicBezTo>
                  <a:cubicBezTo>
                    <a:pt x="110323" y="659844"/>
                    <a:pt x="9781" y="753507"/>
                    <a:pt x="785" y="763032"/>
                  </a:cubicBezTo>
                  <a:cubicBezTo>
                    <a:pt x="-8211" y="772557"/>
                    <a:pt x="62698" y="720699"/>
                    <a:pt x="80160" y="702707"/>
                  </a:cubicBezTo>
                  <a:cubicBezTo>
                    <a:pt x="97622" y="684715"/>
                    <a:pt x="106089" y="696886"/>
                    <a:pt x="105560" y="655082"/>
                  </a:cubicBezTo>
                  <a:cubicBezTo>
                    <a:pt x="105031" y="613278"/>
                    <a:pt x="76985" y="474636"/>
                    <a:pt x="76985" y="451882"/>
                  </a:cubicBezTo>
                  <a:cubicBezTo>
                    <a:pt x="76985" y="429128"/>
                    <a:pt x="100798" y="527553"/>
                    <a:pt x="105560" y="518557"/>
                  </a:cubicBezTo>
                  <a:cubicBezTo>
                    <a:pt x="110322" y="509561"/>
                    <a:pt x="103443" y="414840"/>
                    <a:pt x="105560" y="397907"/>
                  </a:cubicBezTo>
                  <a:cubicBezTo>
                    <a:pt x="107677" y="380974"/>
                    <a:pt x="109793" y="470932"/>
                    <a:pt x="118260" y="416957"/>
                  </a:cubicBezTo>
                  <a:cubicBezTo>
                    <a:pt x="126727" y="362982"/>
                    <a:pt x="147893" y="134911"/>
                    <a:pt x="156360" y="74057"/>
                  </a:cubicBezTo>
                  <a:cubicBezTo>
                    <a:pt x="164827" y="13203"/>
                    <a:pt x="184935" y="-23310"/>
                    <a:pt x="178585" y="16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12A70F19-E4E0-2A14-2A73-252364FBE7B8}"/>
                </a:ext>
              </a:extLst>
            </p:cNvPr>
            <p:cNvSpPr/>
            <p:nvPr/>
          </p:nvSpPr>
          <p:spPr>
            <a:xfrm>
              <a:off x="1671690" y="3228155"/>
              <a:ext cx="867055" cy="58099"/>
            </a:xfrm>
            <a:custGeom>
              <a:avLst/>
              <a:gdLst>
                <a:gd name="connsiteX0" fmla="*/ 7885 w 867055"/>
                <a:gd name="connsiteY0" fmla="*/ 820 h 58099"/>
                <a:gd name="connsiteX1" fmla="*/ 630185 w 867055"/>
                <a:gd name="connsiteY1" fmla="*/ 26220 h 58099"/>
                <a:gd name="connsiteX2" fmla="*/ 423810 w 867055"/>
                <a:gd name="connsiteY2" fmla="*/ 57970 h 58099"/>
                <a:gd name="connsiteX3" fmla="*/ 861960 w 867055"/>
                <a:gd name="connsiteY3" fmla="*/ 13520 h 58099"/>
                <a:gd name="connsiteX4" fmla="*/ 674635 w 867055"/>
                <a:gd name="connsiteY4" fmla="*/ 19870 h 58099"/>
                <a:gd name="connsiteX5" fmla="*/ 398410 w 867055"/>
                <a:gd name="connsiteY5" fmla="*/ 26220 h 58099"/>
                <a:gd name="connsiteX6" fmla="*/ 284110 w 867055"/>
                <a:gd name="connsiteY6" fmla="*/ 7170 h 58099"/>
                <a:gd name="connsiteX7" fmla="*/ 7885 w 867055"/>
                <a:gd name="connsiteY7" fmla="*/ 820 h 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055" h="58099">
                  <a:moveTo>
                    <a:pt x="7885" y="820"/>
                  </a:moveTo>
                  <a:cubicBezTo>
                    <a:pt x="65564" y="3995"/>
                    <a:pt x="560864" y="16695"/>
                    <a:pt x="630185" y="26220"/>
                  </a:cubicBezTo>
                  <a:cubicBezTo>
                    <a:pt x="699506" y="35745"/>
                    <a:pt x="385181" y="60087"/>
                    <a:pt x="423810" y="57970"/>
                  </a:cubicBezTo>
                  <a:cubicBezTo>
                    <a:pt x="462439" y="55853"/>
                    <a:pt x="820156" y="19870"/>
                    <a:pt x="861960" y="13520"/>
                  </a:cubicBezTo>
                  <a:cubicBezTo>
                    <a:pt x="903764" y="7170"/>
                    <a:pt x="674635" y="19870"/>
                    <a:pt x="674635" y="19870"/>
                  </a:cubicBezTo>
                  <a:cubicBezTo>
                    <a:pt x="597377" y="21987"/>
                    <a:pt x="463497" y="28337"/>
                    <a:pt x="398410" y="26220"/>
                  </a:cubicBezTo>
                  <a:cubicBezTo>
                    <a:pt x="333323" y="24103"/>
                    <a:pt x="342318" y="9816"/>
                    <a:pt x="284110" y="7170"/>
                  </a:cubicBezTo>
                  <a:cubicBezTo>
                    <a:pt x="225902" y="4524"/>
                    <a:pt x="-49794" y="-2355"/>
                    <a:pt x="7885" y="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F7CD0E36-9EFA-746C-BCBE-940A3BC79EC4}"/>
                </a:ext>
              </a:extLst>
            </p:cNvPr>
            <p:cNvSpPr/>
            <p:nvPr/>
          </p:nvSpPr>
          <p:spPr>
            <a:xfrm>
              <a:off x="2377138" y="3030892"/>
              <a:ext cx="94890" cy="225289"/>
            </a:xfrm>
            <a:custGeom>
              <a:avLst/>
              <a:gdLst>
                <a:gd name="connsiteX0" fmla="*/ 937 w 94890"/>
                <a:gd name="connsiteY0" fmla="*/ 4408 h 225289"/>
                <a:gd name="connsiteX1" fmla="*/ 86662 w 94890"/>
                <a:gd name="connsiteY1" fmla="*/ 144108 h 225289"/>
                <a:gd name="connsiteX2" fmla="*/ 4112 w 94890"/>
                <a:gd name="connsiteY2" fmla="*/ 223483 h 225289"/>
                <a:gd name="connsiteX3" fmla="*/ 89837 w 94890"/>
                <a:gd name="connsiteY3" fmla="*/ 194908 h 225289"/>
                <a:gd name="connsiteX4" fmla="*/ 80312 w 94890"/>
                <a:gd name="connsiteY4" fmla="*/ 140933 h 225289"/>
                <a:gd name="connsiteX5" fmla="*/ 42212 w 94890"/>
                <a:gd name="connsiteY5" fmla="*/ 42508 h 225289"/>
                <a:gd name="connsiteX6" fmla="*/ 937 w 94890"/>
                <a:gd name="connsiteY6" fmla="*/ 4408 h 22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90" h="225289">
                  <a:moveTo>
                    <a:pt x="937" y="4408"/>
                  </a:moveTo>
                  <a:cubicBezTo>
                    <a:pt x="8345" y="21341"/>
                    <a:pt x="86133" y="107596"/>
                    <a:pt x="86662" y="144108"/>
                  </a:cubicBezTo>
                  <a:cubicBezTo>
                    <a:pt x="87191" y="180620"/>
                    <a:pt x="3583" y="215016"/>
                    <a:pt x="4112" y="223483"/>
                  </a:cubicBezTo>
                  <a:cubicBezTo>
                    <a:pt x="4641" y="231950"/>
                    <a:pt x="77137" y="208666"/>
                    <a:pt x="89837" y="194908"/>
                  </a:cubicBezTo>
                  <a:cubicBezTo>
                    <a:pt x="102537" y="181150"/>
                    <a:pt x="88249" y="166333"/>
                    <a:pt x="80312" y="140933"/>
                  </a:cubicBezTo>
                  <a:cubicBezTo>
                    <a:pt x="72375" y="115533"/>
                    <a:pt x="52266" y="61558"/>
                    <a:pt x="42212" y="42508"/>
                  </a:cubicBezTo>
                  <a:cubicBezTo>
                    <a:pt x="32158" y="23458"/>
                    <a:pt x="-6471" y="-12525"/>
                    <a:pt x="937" y="4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49E56B14-7BEE-8EE1-6549-4713D7C19393}"/>
                </a:ext>
              </a:extLst>
            </p:cNvPr>
            <p:cNvSpPr/>
            <p:nvPr/>
          </p:nvSpPr>
          <p:spPr>
            <a:xfrm>
              <a:off x="2425656" y="3044618"/>
              <a:ext cx="511970" cy="657802"/>
            </a:xfrm>
            <a:custGeom>
              <a:avLst/>
              <a:gdLst>
                <a:gd name="connsiteX0" fmla="*/ 44 w 511970"/>
                <a:gd name="connsiteY0" fmla="*/ 207 h 657802"/>
                <a:gd name="connsiteX1" fmla="*/ 95294 w 511970"/>
                <a:gd name="connsiteY1" fmla="*/ 231982 h 657802"/>
                <a:gd name="connsiteX2" fmla="*/ 76244 w 511970"/>
                <a:gd name="connsiteY2" fmla="*/ 200232 h 657802"/>
                <a:gd name="connsiteX3" fmla="*/ 234994 w 511970"/>
                <a:gd name="connsiteY3" fmla="*/ 368507 h 657802"/>
                <a:gd name="connsiteX4" fmla="*/ 238169 w 511970"/>
                <a:gd name="connsiteY4" fmla="*/ 368507 h 657802"/>
                <a:gd name="connsiteX5" fmla="*/ 327069 w 511970"/>
                <a:gd name="connsiteY5" fmla="*/ 438357 h 657802"/>
                <a:gd name="connsiteX6" fmla="*/ 269919 w 511970"/>
                <a:gd name="connsiteY6" fmla="*/ 378032 h 657802"/>
                <a:gd name="connsiteX7" fmla="*/ 422319 w 511970"/>
                <a:gd name="connsiteY7" fmla="*/ 552657 h 657802"/>
                <a:gd name="connsiteX8" fmla="*/ 511219 w 511970"/>
                <a:gd name="connsiteY8" fmla="*/ 657432 h 657802"/>
                <a:gd name="connsiteX9" fmla="*/ 374694 w 511970"/>
                <a:gd name="connsiteY9" fmla="*/ 517732 h 657802"/>
                <a:gd name="connsiteX10" fmla="*/ 107994 w 511970"/>
                <a:gd name="connsiteY10" fmla="*/ 266907 h 657802"/>
                <a:gd name="connsiteX11" fmla="*/ 85769 w 511970"/>
                <a:gd name="connsiteY11" fmla="*/ 152607 h 657802"/>
                <a:gd name="connsiteX12" fmla="*/ 82594 w 511970"/>
                <a:gd name="connsiteY12" fmla="*/ 190707 h 657802"/>
                <a:gd name="connsiteX13" fmla="*/ 44 w 511970"/>
                <a:gd name="connsiteY13" fmla="*/ 207 h 6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970" h="657802">
                  <a:moveTo>
                    <a:pt x="44" y="207"/>
                  </a:moveTo>
                  <a:cubicBezTo>
                    <a:pt x="2161" y="7086"/>
                    <a:pt x="82594" y="198645"/>
                    <a:pt x="95294" y="231982"/>
                  </a:cubicBezTo>
                  <a:cubicBezTo>
                    <a:pt x="107994" y="265320"/>
                    <a:pt x="52961" y="177478"/>
                    <a:pt x="76244" y="200232"/>
                  </a:cubicBezTo>
                  <a:cubicBezTo>
                    <a:pt x="99527" y="222986"/>
                    <a:pt x="234994" y="368507"/>
                    <a:pt x="234994" y="368507"/>
                  </a:cubicBezTo>
                  <a:cubicBezTo>
                    <a:pt x="261981" y="396553"/>
                    <a:pt x="222823" y="356865"/>
                    <a:pt x="238169" y="368507"/>
                  </a:cubicBezTo>
                  <a:cubicBezTo>
                    <a:pt x="253515" y="380149"/>
                    <a:pt x="321777" y="436770"/>
                    <a:pt x="327069" y="438357"/>
                  </a:cubicBezTo>
                  <a:cubicBezTo>
                    <a:pt x="332361" y="439944"/>
                    <a:pt x="254044" y="358982"/>
                    <a:pt x="269919" y="378032"/>
                  </a:cubicBezTo>
                  <a:cubicBezTo>
                    <a:pt x="285794" y="397082"/>
                    <a:pt x="382102" y="506090"/>
                    <a:pt x="422319" y="552657"/>
                  </a:cubicBezTo>
                  <a:cubicBezTo>
                    <a:pt x="462536" y="599224"/>
                    <a:pt x="519156" y="663253"/>
                    <a:pt x="511219" y="657432"/>
                  </a:cubicBezTo>
                  <a:cubicBezTo>
                    <a:pt x="503282" y="651611"/>
                    <a:pt x="441898" y="582820"/>
                    <a:pt x="374694" y="517732"/>
                  </a:cubicBezTo>
                  <a:cubicBezTo>
                    <a:pt x="307490" y="452644"/>
                    <a:pt x="156148" y="327761"/>
                    <a:pt x="107994" y="266907"/>
                  </a:cubicBezTo>
                  <a:cubicBezTo>
                    <a:pt x="59840" y="206053"/>
                    <a:pt x="90002" y="165307"/>
                    <a:pt x="85769" y="152607"/>
                  </a:cubicBezTo>
                  <a:cubicBezTo>
                    <a:pt x="81536" y="139907"/>
                    <a:pt x="92648" y="221928"/>
                    <a:pt x="82594" y="190707"/>
                  </a:cubicBezTo>
                  <a:cubicBezTo>
                    <a:pt x="72540" y="159486"/>
                    <a:pt x="-2073" y="-6672"/>
                    <a:pt x="44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0077E9E5-D04D-96CE-6368-9F79B213F898}"/>
                </a:ext>
              </a:extLst>
            </p:cNvPr>
            <p:cNvSpPr/>
            <p:nvPr/>
          </p:nvSpPr>
          <p:spPr>
            <a:xfrm>
              <a:off x="2701846" y="3520994"/>
              <a:ext cx="443054" cy="438694"/>
            </a:xfrm>
            <a:custGeom>
              <a:avLst/>
              <a:gdLst>
                <a:gd name="connsiteX0" fmla="*/ 79 w 443054"/>
                <a:gd name="connsiteY0" fmla="*/ 81 h 438694"/>
                <a:gd name="connsiteX1" fmla="*/ 257254 w 443054"/>
                <a:gd name="connsiteY1" fmla="*/ 203281 h 438694"/>
                <a:gd name="connsiteX2" fmla="*/ 308054 w 443054"/>
                <a:gd name="connsiteY2" fmla="*/ 279481 h 438694"/>
                <a:gd name="connsiteX3" fmla="*/ 435054 w 443054"/>
                <a:gd name="connsiteY3" fmla="*/ 304881 h 438694"/>
                <a:gd name="connsiteX4" fmla="*/ 428704 w 443054"/>
                <a:gd name="connsiteY4" fmla="*/ 339806 h 438694"/>
                <a:gd name="connsiteX5" fmla="*/ 419179 w 443054"/>
                <a:gd name="connsiteY5" fmla="*/ 438231 h 438694"/>
                <a:gd name="connsiteX6" fmla="*/ 431879 w 443054"/>
                <a:gd name="connsiteY6" fmla="*/ 295356 h 438694"/>
                <a:gd name="connsiteX7" fmla="*/ 323929 w 443054"/>
                <a:gd name="connsiteY7" fmla="*/ 279481 h 438694"/>
                <a:gd name="connsiteX8" fmla="*/ 285829 w 443054"/>
                <a:gd name="connsiteY8" fmla="*/ 228681 h 438694"/>
                <a:gd name="connsiteX9" fmla="*/ 79 w 443054"/>
                <a:gd name="connsiteY9" fmla="*/ 81 h 43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054" h="438694">
                  <a:moveTo>
                    <a:pt x="79" y="81"/>
                  </a:moveTo>
                  <a:cubicBezTo>
                    <a:pt x="-4683" y="-4152"/>
                    <a:pt x="205925" y="156714"/>
                    <a:pt x="257254" y="203281"/>
                  </a:cubicBezTo>
                  <a:cubicBezTo>
                    <a:pt x="308583" y="249848"/>
                    <a:pt x="278421" y="262548"/>
                    <a:pt x="308054" y="279481"/>
                  </a:cubicBezTo>
                  <a:cubicBezTo>
                    <a:pt x="337687" y="296414"/>
                    <a:pt x="414946" y="294827"/>
                    <a:pt x="435054" y="304881"/>
                  </a:cubicBezTo>
                  <a:cubicBezTo>
                    <a:pt x="455162" y="314935"/>
                    <a:pt x="431350" y="317581"/>
                    <a:pt x="428704" y="339806"/>
                  </a:cubicBezTo>
                  <a:cubicBezTo>
                    <a:pt x="426058" y="362031"/>
                    <a:pt x="418650" y="445639"/>
                    <a:pt x="419179" y="438231"/>
                  </a:cubicBezTo>
                  <a:cubicBezTo>
                    <a:pt x="419708" y="430823"/>
                    <a:pt x="447754" y="321814"/>
                    <a:pt x="431879" y="295356"/>
                  </a:cubicBezTo>
                  <a:cubicBezTo>
                    <a:pt x="416004" y="268898"/>
                    <a:pt x="348271" y="290593"/>
                    <a:pt x="323929" y="279481"/>
                  </a:cubicBezTo>
                  <a:cubicBezTo>
                    <a:pt x="299587" y="268369"/>
                    <a:pt x="338746" y="277893"/>
                    <a:pt x="285829" y="228681"/>
                  </a:cubicBezTo>
                  <a:cubicBezTo>
                    <a:pt x="232912" y="179469"/>
                    <a:pt x="4841" y="4314"/>
                    <a:pt x="79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D5D8D8FB-8DCD-11BF-D96B-489A3C96EBA5}"/>
                </a:ext>
              </a:extLst>
            </p:cNvPr>
            <p:cNvSpPr/>
            <p:nvPr/>
          </p:nvSpPr>
          <p:spPr>
            <a:xfrm>
              <a:off x="2739586" y="3535683"/>
              <a:ext cx="283729" cy="296578"/>
            </a:xfrm>
            <a:custGeom>
              <a:avLst/>
              <a:gdLst>
                <a:gd name="connsiteX0" fmla="*/ 439 w 283729"/>
                <a:gd name="connsiteY0" fmla="*/ 1267 h 296578"/>
                <a:gd name="connsiteX1" fmla="*/ 229039 w 283729"/>
                <a:gd name="connsiteY1" fmla="*/ 252092 h 296578"/>
                <a:gd name="connsiteX2" fmla="*/ 203639 w 283729"/>
                <a:gd name="connsiteY2" fmla="*/ 239392 h 296578"/>
                <a:gd name="connsiteX3" fmla="*/ 283014 w 283729"/>
                <a:gd name="connsiteY3" fmla="*/ 296542 h 296578"/>
                <a:gd name="connsiteX4" fmla="*/ 235389 w 283729"/>
                <a:gd name="connsiteY4" fmla="*/ 229867 h 296578"/>
                <a:gd name="connsiteX5" fmla="*/ 114739 w 283729"/>
                <a:gd name="connsiteY5" fmla="*/ 74292 h 296578"/>
                <a:gd name="connsiteX6" fmla="*/ 168714 w 283729"/>
                <a:gd name="connsiteY6" fmla="*/ 150492 h 296578"/>
                <a:gd name="connsiteX7" fmla="*/ 439 w 283729"/>
                <a:gd name="connsiteY7" fmla="*/ 1267 h 29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729" h="296578">
                  <a:moveTo>
                    <a:pt x="439" y="1267"/>
                  </a:moveTo>
                  <a:cubicBezTo>
                    <a:pt x="10493" y="18200"/>
                    <a:pt x="195172" y="212405"/>
                    <a:pt x="229039" y="252092"/>
                  </a:cubicBezTo>
                  <a:cubicBezTo>
                    <a:pt x="262906" y="291780"/>
                    <a:pt x="194643" y="231984"/>
                    <a:pt x="203639" y="239392"/>
                  </a:cubicBezTo>
                  <a:cubicBezTo>
                    <a:pt x="212635" y="246800"/>
                    <a:pt x="277722" y="298129"/>
                    <a:pt x="283014" y="296542"/>
                  </a:cubicBezTo>
                  <a:cubicBezTo>
                    <a:pt x="288306" y="294955"/>
                    <a:pt x="263435" y="266909"/>
                    <a:pt x="235389" y="229867"/>
                  </a:cubicBezTo>
                  <a:cubicBezTo>
                    <a:pt x="207343" y="192825"/>
                    <a:pt x="125851" y="87521"/>
                    <a:pt x="114739" y="74292"/>
                  </a:cubicBezTo>
                  <a:cubicBezTo>
                    <a:pt x="103627" y="61063"/>
                    <a:pt x="181414" y="158429"/>
                    <a:pt x="168714" y="150492"/>
                  </a:cubicBezTo>
                  <a:cubicBezTo>
                    <a:pt x="156014" y="142555"/>
                    <a:pt x="-9615" y="-15666"/>
                    <a:pt x="439" y="1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4B64070-73C0-261B-D44C-643D66D0C780}"/>
                </a:ext>
              </a:extLst>
            </p:cNvPr>
            <p:cNvSpPr/>
            <p:nvPr/>
          </p:nvSpPr>
          <p:spPr>
            <a:xfrm>
              <a:off x="2130425" y="3254881"/>
              <a:ext cx="457873" cy="18581"/>
            </a:xfrm>
            <a:custGeom>
              <a:avLst/>
              <a:gdLst>
                <a:gd name="connsiteX0" fmla="*/ 0 w 457873"/>
                <a:gd name="connsiteY0" fmla="*/ 18544 h 18581"/>
                <a:gd name="connsiteX1" fmla="*/ 333375 w 457873"/>
                <a:gd name="connsiteY1" fmla="*/ 15369 h 18581"/>
                <a:gd name="connsiteX2" fmla="*/ 457200 w 457873"/>
                <a:gd name="connsiteY2" fmla="*/ 15369 h 18581"/>
                <a:gd name="connsiteX3" fmla="*/ 374650 w 457873"/>
                <a:gd name="connsiteY3" fmla="*/ 15369 h 18581"/>
                <a:gd name="connsiteX4" fmla="*/ 203200 w 457873"/>
                <a:gd name="connsiteY4" fmla="*/ 2669 h 18581"/>
                <a:gd name="connsiteX5" fmla="*/ 304800 w 457873"/>
                <a:gd name="connsiteY5" fmla="*/ 2669 h 18581"/>
                <a:gd name="connsiteX6" fmla="*/ 0 w 457873"/>
                <a:gd name="connsiteY6" fmla="*/ 18544 h 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873" h="18581">
                  <a:moveTo>
                    <a:pt x="0" y="18544"/>
                  </a:moveTo>
                  <a:lnTo>
                    <a:pt x="333375" y="15369"/>
                  </a:lnTo>
                  <a:lnTo>
                    <a:pt x="457200" y="15369"/>
                  </a:lnTo>
                  <a:cubicBezTo>
                    <a:pt x="464079" y="15369"/>
                    <a:pt x="416983" y="17486"/>
                    <a:pt x="374650" y="15369"/>
                  </a:cubicBezTo>
                  <a:cubicBezTo>
                    <a:pt x="332317" y="13252"/>
                    <a:pt x="214842" y="4786"/>
                    <a:pt x="203200" y="2669"/>
                  </a:cubicBezTo>
                  <a:cubicBezTo>
                    <a:pt x="191558" y="552"/>
                    <a:pt x="337608" y="-2094"/>
                    <a:pt x="304800" y="2669"/>
                  </a:cubicBezTo>
                  <a:cubicBezTo>
                    <a:pt x="271992" y="7432"/>
                    <a:pt x="139171" y="19338"/>
                    <a:pt x="0" y="18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C9749353-D108-A10C-B106-5652F420E654}"/>
                </a:ext>
              </a:extLst>
            </p:cNvPr>
            <p:cNvSpPr/>
            <p:nvPr/>
          </p:nvSpPr>
          <p:spPr>
            <a:xfrm>
              <a:off x="2393807" y="3206169"/>
              <a:ext cx="622081" cy="827534"/>
            </a:xfrm>
            <a:custGeom>
              <a:avLst/>
              <a:gdLst>
                <a:gd name="connsiteX0" fmla="*/ 143 w 622081"/>
                <a:gd name="connsiteY0" fmla="*/ 581 h 827534"/>
                <a:gd name="connsiteX1" fmla="*/ 225568 w 622081"/>
                <a:gd name="connsiteY1" fmla="*/ 267281 h 827534"/>
                <a:gd name="connsiteX2" fmla="*/ 193818 w 622081"/>
                <a:gd name="connsiteY2" fmla="*/ 238706 h 827534"/>
                <a:gd name="connsiteX3" fmla="*/ 495443 w 622081"/>
                <a:gd name="connsiteY3" fmla="*/ 638756 h 827534"/>
                <a:gd name="connsiteX4" fmla="*/ 425593 w 622081"/>
                <a:gd name="connsiteY4" fmla="*/ 565731 h 827534"/>
                <a:gd name="connsiteX5" fmla="*/ 619268 w 622081"/>
                <a:gd name="connsiteY5" fmla="*/ 813381 h 827534"/>
                <a:gd name="connsiteX6" fmla="*/ 514493 w 622081"/>
                <a:gd name="connsiteY6" fmla="*/ 730831 h 827534"/>
                <a:gd name="connsiteX7" fmla="*/ 171593 w 622081"/>
                <a:gd name="connsiteY7" fmla="*/ 184731 h 827534"/>
                <a:gd name="connsiteX8" fmla="*/ 149368 w 622081"/>
                <a:gd name="connsiteY8" fmla="*/ 162506 h 827534"/>
                <a:gd name="connsiteX9" fmla="*/ 190643 w 622081"/>
                <a:gd name="connsiteY9" fmla="*/ 194256 h 827534"/>
                <a:gd name="connsiteX10" fmla="*/ 143 w 622081"/>
                <a:gd name="connsiteY10" fmla="*/ 581 h 82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081" h="827534">
                  <a:moveTo>
                    <a:pt x="143" y="581"/>
                  </a:moveTo>
                  <a:cubicBezTo>
                    <a:pt x="5964" y="12752"/>
                    <a:pt x="193289" y="227594"/>
                    <a:pt x="225568" y="267281"/>
                  </a:cubicBezTo>
                  <a:cubicBezTo>
                    <a:pt x="257847" y="306968"/>
                    <a:pt x="148839" y="176794"/>
                    <a:pt x="193818" y="238706"/>
                  </a:cubicBezTo>
                  <a:cubicBezTo>
                    <a:pt x="238797" y="300618"/>
                    <a:pt x="456814" y="584252"/>
                    <a:pt x="495443" y="638756"/>
                  </a:cubicBezTo>
                  <a:cubicBezTo>
                    <a:pt x="534072" y="693260"/>
                    <a:pt x="404956" y="536627"/>
                    <a:pt x="425593" y="565731"/>
                  </a:cubicBezTo>
                  <a:cubicBezTo>
                    <a:pt x="446231" y="594835"/>
                    <a:pt x="604451" y="785864"/>
                    <a:pt x="619268" y="813381"/>
                  </a:cubicBezTo>
                  <a:cubicBezTo>
                    <a:pt x="634085" y="840898"/>
                    <a:pt x="589105" y="835606"/>
                    <a:pt x="514493" y="730831"/>
                  </a:cubicBezTo>
                  <a:cubicBezTo>
                    <a:pt x="439881" y="626056"/>
                    <a:pt x="232447" y="279452"/>
                    <a:pt x="171593" y="184731"/>
                  </a:cubicBezTo>
                  <a:cubicBezTo>
                    <a:pt x="110739" y="90010"/>
                    <a:pt x="146193" y="160919"/>
                    <a:pt x="149368" y="162506"/>
                  </a:cubicBezTo>
                  <a:cubicBezTo>
                    <a:pt x="152543" y="164093"/>
                    <a:pt x="213926" y="217539"/>
                    <a:pt x="190643" y="194256"/>
                  </a:cubicBezTo>
                  <a:cubicBezTo>
                    <a:pt x="167360" y="170973"/>
                    <a:pt x="-5678" y="-11590"/>
                    <a:pt x="143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434201-92E0-445E-2CFE-0CF3BB3AA461}"/>
                </a:ext>
              </a:extLst>
            </p:cNvPr>
            <p:cNvSpPr/>
            <p:nvPr/>
          </p:nvSpPr>
          <p:spPr>
            <a:xfrm>
              <a:off x="2566833" y="3341875"/>
              <a:ext cx="436725" cy="675513"/>
            </a:xfrm>
            <a:custGeom>
              <a:avLst/>
              <a:gdLst>
                <a:gd name="connsiteX0" fmla="*/ 1742 w 436725"/>
                <a:gd name="connsiteY0" fmla="*/ 1400 h 675513"/>
                <a:gd name="connsiteX1" fmla="*/ 274792 w 436725"/>
                <a:gd name="connsiteY1" fmla="*/ 391925 h 675513"/>
                <a:gd name="connsiteX2" fmla="*/ 243042 w 436725"/>
                <a:gd name="connsiteY2" fmla="*/ 341125 h 675513"/>
                <a:gd name="connsiteX3" fmla="*/ 385917 w 436725"/>
                <a:gd name="connsiteY3" fmla="*/ 506225 h 675513"/>
                <a:gd name="connsiteX4" fmla="*/ 306542 w 436725"/>
                <a:gd name="connsiteY4" fmla="*/ 442725 h 675513"/>
                <a:gd name="connsiteX5" fmla="*/ 408142 w 436725"/>
                <a:gd name="connsiteY5" fmla="*/ 585600 h 675513"/>
                <a:gd name="connsiteX6" fmla="*/ 408142 w 436725"/>
                <a:gd name="connsiteY6" fmla="*/ 674500 h 675513"/>
                <a:gd name="connsiteX7" fmla="*/ 436717 w 436725"/>
                <a:gd name="connsiteY7" fmla="*/ 528450 h 675513"/>
                <a:gd name="connsiteX8" fmla="*/ 404967 w 436725"/>
                <a:gd name="connsiteY8" fmla="*/ 642750 h 675513"/>
                <a:gd name="connsiteX9" fmla="*/ 344642 w 436725"/>
                <a:gd name="connsiteY9" fmla="*/ 499875 h 675513"/>
                <a:gd name="connsiteX10" fmla="*/ 217642 w 436725"/>
                <a:gd name="connsiteY10" fmla="*/ 287150 h 675513"/>
                <a:gd name="connsiteX11" fmla="*/ 150967 w 436725"/>
                <a:gd name="connsiteY11" fmla="*/ 210950 h 675513"/>
                <a:gd name="connsiteX12" fmla="*/ 157317 w 436725"/>
                <a:gd name="connsiteY12" fmla="*/ 258575 h 675513"/>
                <a:gd name="connsiteX13" fmla="*/ 1742 w 436725"/>
                <a:gd name="connsiteY13" fmla="*/ 1400 h 6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725" h="675513">
                  <a:moveTo>
                    <a:pt x="1742" y="1400"/>
                  </a:moveTo>
                  <a:cubicBezTo>
                    <a:pt x="21321" y="23625"/>
                    <a:pt x="234575" y="335304"/>
                    <a:pt x="274792" y="391925"/>
                  </a:cubicBezTo>
                  <a:cubicBezTo>
                    <a:pt x="315009" y="448546"/>
                    <a:pt x="224521" y="322075"/>
                    <a:pt x="243042" y="341125"/>
                  </a:cubicBezTo>
                  <a:cubicBezTo>
                    <a:pt x="261563" y="360175"/>
                    <a:pt x="375334" y="489292"/>
                    <a:pt x="385917" y="506225"/>
                  </a:cubicBezTo>
                  <a:cubicBezTo>
                    <a:pt x="396500" y="523158"/>
                    <a:pt x="302838" y="429496"/>
                    <a:pt x="306542" y="442725"/>
                  </a:cubicBezTo>
                  <a:cubicBezTo>
                    <a:pt x="310246" y="455954"/>
                    <a:pt x="391209" y="546971"/>
                    <a:pt x="408142" y="585600"/>
                  </a:cubicBezTo>
                  <a:cubicBezTo>
                    <a:pt x="425075" y="624229"/>
                    <a:pt x="403379" y="684025"/>
                    <a:pt x="408142" y="674500"/>
                  </a:cubicBezTo>
                  <a:cubicBezTo>
                    <a:pt x="412905" y="664975"/>
                    <a:pt x="437246" y="533742"/>
                    <a:pt x="436717" y="528450"/>
                  </a:cubicBezTo>
                  <a:cubicBezTo>
                    <a:pt x="436188" y="523158"/>
                    <a:pt x="420313" y="647513"/>
                    <a:pt x="404967" y="642750"/>
                  </a:cubicBezTo>
                  <a:cubicBezTo>
                    <a:pt x="389621" y="637987"/>
                    <a:pt x="375863" y="559142"/>
                    <a:pt x="344642" y="499875"/>
                  </a:cubicBezTo>
                  <a:cubicBezTo>
                    <a:pt x="313421" y="440608"/>
                    <a:pt x="249921" y="335304"/>
                    <a:pt x="217642" y="287150"/>
                  </a:cubicBezTo>
                  <a:cubicBezTo>
                    <a:pt x="185363" y="238996"/>
                    <a:pt x="161021" y="215713"/>
                    <a:pt x="150967" y="210950"/>
                  </a:cubicBezTo>
                  <a:cubicBezTo>
                    <a:pt x="140913" y="206188"/>
                    <a:pt x="181129" y="288737"/>
                    <a:pt x="157317" y="258575"/>
                  </a:cubicBezTo>
                  <a:cubicBezTo>
                    <a:pt x="133505" y="228413"/>
                    <a:pt x="-17837" y="-20825"/>
                    <a:pt x="1742" y="1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2295525-79E4-894F-3D0A-685054A15B01}"/>
                </a:ext>
              </a:extLst>
            </p:cNvPr>
            <p:cNvSpPr/>
            <p:nvPr/>
          </p:nvSpPr>
          <p:spPr>
            <a:xfrm>
              <a:off x="2793020" y="3606178"/>
              <a:ext cx="350248" cy="382490"/>
            </a:xfrm>
            <a:custGeom>
              <a:avLst/>
              <a:gdLst>
                <a:gd name="connsiteX0" fmla="*/ 980 w 350248"/>
                <a:gd name="connsiteY0" fmla="*/ 622 h 382490"/>
                <a:gd name="connsiteX1" fmla="*/ 213705 w 350248"/>
                <a:gd name="connsiteY1" fmla="*/ 251447 h 382490"/>
                <a:gd name="connsiteX2" fmla="*/ 283555 w 350248"/>
                <a:gd name="connsiteY2" fmla="*/ 276847 h 382490"/>
                <a:gd name="connsiteX3" fmla="*/ 283555 w 350248"/>
                <a:gd name="connsiteY3" fmla="*/ 381622 h 382490"/>
                <a:gd name="connsiteX4" fmla="*/ 277205 w 350248"/>
                <a:gd name="connsiteY4" fmla="*/ 314947 h 382490"/>
                <a:gd name="connsiteX5" fmla="*/ 350230 w 350248"/>
                <a:gd name="connsiteY5" fmla="*/ 118097 h 382490"/>
                <a:gd name="connsiteX6" fmla="*/ 283555 w 350248"/>
                <a:gd name="connsiteY6" fmla="*/ 289547 h 382490"/>
                <a:gd name="connsiteX7" fmla="*/ 216880 w 350248"/>
                <a:gd name="connsiteY7" fmla="*/ 213347 h 382490"/>
                <a:gd name="connsiteX8" fmla="*/ 308955 w 350248"/>
                <a:gd name="connsiteY8" fmla="*/ 333997 h 382490"/>
                <a:gd name="connsiteX9" fmla="*/ 980 w 350248"/>
                <a:gd name="connsiteY9" fmla="*/ 622 h 38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248" h="382490">
                  <a:moveTo>
                    <a:pt x="980" y="622"/>
                  </a:moveTo>
                  <a:cubicBezTo>
                    <a:pt x="-14895" y="-13136"/>
                    <a:pt x="166609" y="205410"/>
                    <a:pt x="213705" y="251447"/>
                  </a:cubicBezTo>
                  <a:cubicBezTo>
                    <a:pt x="260801" y="297484"/>
                    <a:pt x="271913" y="255151"/>
                    <a:pt x="283555" y="276847"/>
                  </a:cubicBezTo>
                  <a:cubicBezTo>
                    <a:pt x="295197" y="298543"/>
                    <a:pt x="284613" y="375272"/>
                    <a:pt x="283555" y="381622"/>
                  </a:cubicBezTo>
                  <a:cubicBezTo>
                    <a:pt x="282497" y="387972"/>
                    <a:pt x="266093" y="358868"/>
                    <a:pt x="277205" y="314947"/>
                  </a:cubicBezTo>
                  <a:cubicBezTo>
                    <a:pt x="288317" y="271026"/>
                    <a:pt x="349172" y="122330"/>
                    <a:pt x="350230" y="118097"/>
                  </a:cubicBezTo>
                  <a:cubicBezTo>
                    <a:pt x="351288" y="113864"/>
                    <a:pt x="305780" y="273672"/>
                    <a:pt x="283555" y="289547"/>
                  </a:cubicBezTo>
                  <a:cubicBezTo>
                    <a:pt x="261330" y="305422"/>
                    <a:pt x="212647" y="205939"/>
                    <a:pt x="216880" y="213347"/>
                  </a:cubicBezTo>
                  <a:cubicBezTo>
                    <a:pt x="221113" y="220755"/>
                    <a:pt x="341234" y="367334"/>
                    <a:pt x="308955" y="333997"/>
                  </a:cubicBezTo>
                  <a:cubicBezTo>
                    <a:pt x="276676" y="300660"/>
                    <a:pt x="16855" y="14380"/>
                    <a:pt x="980" y="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93FA28A-3798-2A3F-9F5E-38349D611650}"/>
                </a:ext>
              </a:extLst>
            </p:cNvPr>
            <p:cNvSpPr/>
            <p:nvPr/>
          </p:nvSpPr>
          <p:spPr>
            <a:xfrm>
              <a:off x="2186151" y="3051070"/>
              <a:ext cx="157280" cy="1200608"/>
            </a:xfrm>
            <a:custGeom>
              <a:avLst/>
              <a:gdLst>
                <a:gd name="connsiteX0" fmla="*/ 156999 w 157280"/>
                <a:gd name="connsiteY0" fmla="*/ 105 h 1200608"/>
                <a:gd name="connsiteX1" fmla="*/ 93499 w 157280"/>
                <a:gd name="connsiteY1" fmla="*/ 282680 h 1200608"/>
                <a:gd name="connsiteX2" fmla="*/ 144299 w 157280"/>
                <a:gd name="connsiteY2" fmla="*/ 416030 h 1200608"/>
                <a:gd name="connsiteX3" fmla="*/ 131599 w 157280"/>
                <a:gd name="connsiteY3" fmla="*/ 362055 h 1200608"/>
                <a:gd name="connsiteX4" fmla="*/ 87149 w 157280"/>
                <a:gd name="connsiteY4" fmla="*/ 828780 h 1200608"/>
                <a:gd name="connsiteX5" fmla="*/ 96674 w 157280"/>
                <a:gd name="connsiteY5" fmla="*/ 698605 h 1200608"/>
                <a:gd name="connsiteX6" fmla="*/ 1424 w 157280"/>
                <a:gd name="connsiteY6" fmla="*/ 1190730 h 1200608"/>
                <a:gd name="connsiteX7" fmla="*/ 42699 w 157280"/>
                <a:gd name="connsiteY7" fmla="*/ 978005 h 1200608"/>
                <a:gd name="connsiteX8" fmla="*/ 87149 w 157280"/>
                <a:gd name="connsiteY8" fmla="*/ 390630 h 1200608"/>
                <a:gd name="connsiteX9" fmla="*/ 96674 w 157280"/>
                <a:gd name="connsiteY9" fmla="*/ 489055 h 1200608"/>
                <a:gd name="connsiteX10" fmla="*/ 90324 w 157280"/>
                <a:gd name="connsiteY10" fmla="*/ 181080 h 1200608"/>
                <a:gd name="connsiteX11" fmla="*/ 90324 w 157280"/>
                <a:gd name="connsiteY11" fmla="*/ 349355 h 1200608"/>
                <a:gd name="connsiteX12" fmla="*/ 153824 w 157280"/>
                <a:gd name="connsiteY12" fmla="*/ 117580 h 1200608"/>
                <a:gd name="connsiteX13" fmla="*/ 118899 w 157280"/>
                <a:gd name="connsiteY13" fmla="*/ 247755 h 1200608"/>
                <a:gd name="connsiteX14" fmla="*/ 156999 w 157280"/>
                <a:gd name="connsiteY14" fmla="*/ 105 h 120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280" h="1200608">
                  <a:moveTo>
                    <a:pt x="156999" y="105"/>
                  </a:moveTo>
                  <a:cubicBezTo>
                    <a:pt x="152766" y="5926"/>
                    <a:pt x="95616" y="213359"/>
                    <a:pt x="93499" y="282680"/>
                  </a:cubicBezTo>
                  <a:cubicBezTo>
                    <a:pt x="91382" y="352001"/>
                    <a:pt x="137949" y="402801"/>
                    <a:pt x="144299" y="416030"/>
                  </a:cubicBezTo>
                  <a:cubicBezTo>
                    <a:pt x="150649" y="429259"/>
                    <a:pt x="141124" y="293263"/>
                    <a:pt x="131599" y="362055"/>
                  </a:cubicBezTo>
                  <a:cubicBezTo>
                    <a:pt x="122074" y="430847"/>
                    <a:pt x="92970" y="772688"/>
                    <a:pt x="87149" y="828780"/>
                  </a:cubicBezTo>
                  <a:cubicBezTo>
                    <a:pt x="81328" y="884872"/>
                    <a:pt x="110961" y="638280"/>
                    <a:pt x="96674" y="698605"/>
                  </a:cubicBezTo>
                  <a:cubicBezTo>
                    <a:pt x="82387" y="758930"/>
                    <a:pt x="10420" y="1144163"/>
                    <a:pt x="1424" y="1190730"/>
                  </a:cubicBezTo>
                  <a:cubicBezTo>
                    <a:pt x="-7572" y="1237297"/>
                    <a:pt x="28411" y="1111355"/>
                    <a:pt x="42699" y="978005"/>
                  </a:cubicBezTo>
                  <a:cubicBezTo>
                    <a:pt x="56987" y="844655"/>
                    <a:pt x="78153" y="472122"/>
                    <a:pt x="87149" y="390630"/>
                  </a:cubicBezTo>
                  <a:cubicBezTo>
                    <a:pt x="96145" y="309138"/>
                    <a:pt x="96145" y="523980"/>
                    <a:pt x="96674" y="489055"/>
                  </a:cubicBezTo>
                  <a:cubicBezTo>
                    <a:pt x="97203" y="454130"/>
                    <a:pt x="91382" y="204363"/>
                    <a:pt x="90324" y="181080"/>
                  </a:cubicBezTo>
                  <a:cubicBezTo>
                    <a:pt x="89266" y="157797"/>
                    <a:pt x="79741" y="359938"/>
                    <a:pt x="90324" y="349355"/>
                  </a:cubicBezTo>
                  <a:cubicBezTo>
                    <a:pt x="100907" y="338772"/>
                    <a:pt x="149062" y="134513"/>
                    <a:pt x="153824" y="117580"/>
                  </a:cubicBezTo>
                  <a:cubicBezTo>
                    <a:pt x="158586" y="100647"/>
                    <a:pt x="121545" y="264688"/>
                    <a:pt x="118899" y="247755"/>
                  </a:cubicBezTo>
                  <a:cubicBezTo>
                    <a:pt x="116253" y="230822"/>
                    <a:pt x="161232" y="-5716"/>
                    <a:pt x="156999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5D95DF9-8CBC-F48C-09F9-E9C0BAA9F7DC}"/>
                </a:ext>
              </a:extLst>
            </p:cNvPr>
            <p:cNvSpPr/>
            <p:nvPr/>
          </p:nvSpPr>
          <p:spPr>
            <a:xfrm>
              <a:off x="1720841" y="3578001"/>
              <a:ext cx="73796" cy="312079"/>
            </a:xfrm>
            <a:custGeom>
              <a:avLst/>
              <a:gdLst>
                <a:gd name="connsiteX0" fmla="*/ 73034 w 73796"/>
                <a:gd name="connsiteY0" fmla="*/ 224 h 312079"/>
                <a:gd name="connsiteX1" fmla="*/ 66684 w 73796"/>
                <a:gd name="connsiteY1" fmla="*/ 127224 h 312079"/>
                <a:gd name="connsiteX2" fmla="*/ 47634 w 73796"/>
                <a:gd name="connsiteY2" fmla="*/ 257399 h 312079"/>
                <a:gd name="connsiteX3" fmla="*/ 50809 w 73796"/>
                <a:gd name="connsiteY3" fmla="*/ 197074 h 312079"/>
                <a:gd name="connsiteX4" fmla="*/ 31759 w 73796"/>
                <a:gd name="connsiteY4" fmla="*/ 260574 h 312079"/>
                <a:gd name="connsiteX5" fmla="*/ 9 w 73796"/>
                <a:gd name="connsiteY5" fmla="*/ 311374 h 312079"/>
                <a:gd name="connsiteX6" fmla="*/ 28584 w 73796"/>
                <a:gd name="connsiteY6" fmla="*/ 222474 h 312079"/>
                <a:gd name="connsiteX7" fmla="*/ 50809 w 73796"/>
                <a:gd name="connsiteY7" fmla="*/ 158974 h 312079"/>
                <a:gd name="connsiteX8" fmla="*/ 73034 w 73796"/>
                <a:gd name="connsiteY8" fmla="*/ 224 h 31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96" h="312079">
                  <a:moveTo>
                    <a:pt x="73034" y="224"/>
                  </a:moveTo>
                  <a:cubicBezTo>
                    <a:pt x="75680" y="-5068"/>
                    <a:pt x="70917" y="84362"/>
                    <a:pt x="66684" y="127224"/>
                  </a:cubicBezTo>
                  <a:cubicBezTo>
                    <a:pt x="62451" y="170087"/>
                    <a:pt x="50280" y="245757"/>
                    <a:pt x="47634" y="257399"/>
                  </a:cubicBezTo>
                  <a:cubicBezTo>
                    <a:pt x="44988" y="269041"/>
                    <a:pt x="53455" y="196545"/>
                    <a:pt x="50809" y="197074"/>
                  </a:cubicBezTo>
                  <a:cubicBezTo>
                    <a:pt x="48163" y="197603"/>
                    <a:pt x="40226" y="241524"/>
                    <a:pt x="31759" y="260574"/>
                  </a:cubicBezTo>
                  <a:cubicBezTo>
                    <a:pt x="23292" y="279624"/>
                    <a:pt x="538" y="317724"/>
                    <a:pt x="9" y="311374"/>
                  </a:cubicBezTo>
                  <a:cubicBezTo>
                    <a:pt x="-520" y="305024"/>
                    <a:pt x="20117" y="247874"/>
                    <a:pt x="28584" y="222474"/>
                  </a:cubicBezTo>
                  <a:cubicBezTo>
                    <a:pt x="37051" y="197074"/>
                    <a:pt x="43930" y="189136"/>
                    <a:pt x="50809" y="158974"/>
                  </a:cubicBezTo>
                  <a:cubicBezTo>
                    <a:pt x="57688" y="128812"/>
                    <a:pt x="70388" y="5516"/>
                    <a:pt x="73034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DCE56C4-330B-FF1B-D759-8F45B4172DF8}"/>
                </a:ext>
              </a:extLst>
            </p:cNvPr>
            <p:cNvSpPr/>
            <p:nvPr/>
          </p:nvSpPr>
          <p:spPr>
            <a:xfrm>
              <a:off x="1703288" y="3540125"/>
              <a:ext cx="87954" cy="292634"/>
            </a:xfrm>
            <a:custGeom>
              <a:avLst/>
              <a:gdLst>
                <a:gd name="connsiteX0" fmla="*/ 87412 w 87954"/>
                <a:gd name="connsiteY0" fmla="*/ 0 h 292634"/>
                <a:gd name="connsiteX1" fmla="*/ 46137 w 87954"/>
                <a:gd name="connsiteY1" fmla="*/ 158750 h 292634"/>
                <a:gd name="connsiteX2" fmla="*/ 62012 w 87954"/>
                <a:gd name="connsiteY2" fmla="*/ 288925 h 292634"/>
                <a:gd name="connsiteX3" fmla="*/ 52487 w 87954"/>
                <a:gd name="connsiteY3" fmla="*/ 247650 h 292634"/>
                <a:gd name="connsiteX4" fmla="*/ 8037 w 87954"/>
                <a:gd name="connsiteY4" fmla="*/ 149225 h 292634"/>
                <a:gd name="connsiteX5" fmla="*/ 11212 w 87954"/>
                <a:gd name="connsiteY5" fmla="*/ 158750 h 292634"/>
                <a:gd name="connsiteX6" fmla="*/ 87412 w 87954"/>
                <a:gd name="connsiteY6" fmla="*/ 0 h 29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54" h="292634">
                  <a:moveTo>
                    <a:pt x="87412" y="0"/>
                  </a:moveTo>
                  <a:cubicBezTo>
                    <a:pt x="93233" y="0"/>
                    <a:pt x="50370" y="110596"/>
                    <a:pt x="46137" y="158750"/>
                  </a:cubicBezTo>
                  <a:cubicBezTo>
                    <a:pt x="41904" y="206904"/>
                    <a:pt x="60954" y="274108"/>
                    <a:pt x="62012" y="288925"/>
                  </a:cubicBezTo>
                  <a:cubicBezTo>
                    <a:pt x="63070" y="303742"/>
                    <a:pt x="61483" y="270933"/>
                    <a:pt x="52487" y="247650"/>
                  </a:cubicBezTo>
                  <a:cubicBezTo>
                    <a:pt x="43491" y="224367"/>
                    <a:pt x="14916" y="164042"/>
                    <a:pt x="8037" y="149225"/>
                  </a:cubicBezTo>
                  <a:cubicBezTo>
                    <a:pt x="1158" y="134408"/>
                    <a:pt x="-7309" y="187854"/>
                    <a:pt x="11212" y="158750"/>
                  </a:cubicBezTo>
                  <a:cubicBezTo>
                    <a:pt x="29733" y="129646"/>
                    <a:pt x="81591" y="0"/>
                    <a:pt x="874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17CD5F4-8056-46C8-928E-5BDDF47BFBD6}"/>
                </a:ext>
              </a:extLst>
            </p:cNvPr>
            <p:cNvSpPr/>
            <p:nvPr/>
          </p:nvSpPr>
          <p:spPr>
            <a:xfrm>
              <a:off x="1990631" y="3461407"/>
              <a:ext cx="184420" cy="447787"/>
            </a:xfrm>
            <a:custGeom>
              <a:avLst/>
              <a:gdLst>
                <a:gd name="connsiteX0" fmla="*/ 177894 w 184420"/>
                <a:gd name="connsiteY0" fmla="*/ 2518 h 447787"/>
                <a:gd name="connsiteX1" fmla="*/ 117569 w 184420"/>
                <a:gd name="connsiteY1" fmla="*/ 427968 h 447787"/>
                <a:gd name="connsiteX2" fmla="*/ 120744 w 184420"/>
                <a:gd name="connsiteY2" fmla="*/ 377168 h 447787"/>
                <a:gd name="connsiteX3" fmla="*/ 57244 w 184420"/>
                <a:gd name="connsiteY3" fmla="*/ 373993 h 447787"/>
                <a:gd name="connsiteX4" fmla="*/ 181069 w 184420"/>
                <a:gd name="connsiteY4" fmla="*/ 415268 h 447787"/>
                <a:gd name="connsiteX5" fmla="*/ 94 w 184420"/>
                <a:gd name="connsiteY5" fmla="*/ 412093 h 447787"/>
                <a:gd name="connsiteX6" fmla="*/ 155669 w 184420"/>
                <a:gd name="connsiteY6" fmla="*/ 440668 h 447787"/>
                <a:gd name="connsiteX7" fmla="*/ 127094 w 184420"/>
                <a:gd name="connsiteY7" fmla="*/ 418443 h 447787"/>
                <a:gd name="connsiteX8" fmla="*/ 184244 w 184420"/>
                <a:gd name="connsiteY8" fmla="*/ 170793 h 447787"/>
                <a:gd name="connsiteX9" fmla="*/ 146144 w 184420"/>
                <a:gd name="connsiteY9" fmla="*/ 246993 h 447787"/>
                <a:gd name="connsiteX10" fmla="*/ 177894 w 184420"/>
                <a:gd name="connsiteY10" fmla="*/ 2518 h 4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420" h="447787">
                  <a:moveTo>
                    <a:pt x="177894" y="2518"/>
                  </a:moveTo>
                  <a:cubicBezTo>
                    <a:pt x="173131" y="32681"/>
                    <a:pt x="127094" y="365526"/>
                    <a:pt x="117569" y="427968"/>
                  </a:cubicBezTo>
                  <a:cubicBezTo>
                    <a:pt x="108044" y="490410"/>
                    <a:pt x="130798" y="386164"/>
                    <a:pt x="120744" y="377168"/>
                  </a:cubicBezTo>
                  <a:cubicBezTo>
                    <a:pt x="110690" y="368172"/>
                    <a:pt x="47190" y="367643"/>
                    <a:pt x="57244" y="373993"/>
                  </a:cubicBezTo>
                  <a:cubicBezTo>
                    <a:pt x="67298" y="380343"/>
                    <a:pt x="190594" y="408918"/>
                    <a:pt x="181069" y="415268"/>
                  </a:cubicBezTo>
                  <a:cubicBezTo>
                    <a:pt x="171544" y="421618"/>
                    <a:pt x="4327" y="407860"/>
                    <a:pt x="94" y="412093"/>
                  </a:cubicBezTo>
                  <a:cubicBezTo>
                    <a:pt x="-4139" y="416326"/>
                    <a:pt x="134502" y="439610"/>
                    <a:pt x="155669" y="440668"/>
                  </a:cubicBezTo>
                  <a:cubicBezTo>
                    <a:pt x="176836" y="441726"/>
                    <a:pt x="122332" y="463422"/>
                    <a:pt x="127094" y="418443"/>
                  </a:cubicBezTo>
                  <a:cubicBezTo>
                    <a:pt x="131856" y="373464"/>
                    <a:pt x="181069" y="199368"/>
                    <a:pt x="184244" y="170793"/>
                  </a:cubicBezTo>
                  <a:cubicBezTo>
                    <a:pt x="187419" y="142218"/>
                    <a:pt x="146673" y="271335"/>
                    <a:pt x="146144" y="246993"/>
                  </a:cubicBezTo>
                  <a:cubicBezTo>
                    <a:pt x="145615" y="222651"/>
                    <a:pt x="182657" y="-27645"/>
                    <a:pt x="177894" y="2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3E0B058-7D90-2317-55C8-527F73C611F2}"/>
                </a:ext>
              </a:extLst>
            </p:cNvPr>
            <p:cNvSpPr/>
            <p:nvPr/>
          </p:nvSpPr>
          <p:spPr>
            <a:xfrm>
              <a:off x="2034305" y="3854951"/>
              <a:ext cx="139329" cy="1394127"/>
            </a:xfrm>
            <a:custGeom>
              <a:avLst/>
              <a:gdLst>
                <a:gd name="connsiteX0" fmla="*/ 137395 w 139329"/>
                <a:gd name="connsiteY0" fmla="*/ 5849 h 1394127"/>
                <a:gd name="connsiteX1" fmla="*/ 115170 w 139329"/>
                <a:gd name="connsiteY1" fmla="*/ 494799 h 1394127"/>
                <a:gd name="connsiteX2" fmla="*/ 118345 w 139329"/>
                <a:gd name="connsiteY2" fmla="*/ 431299 h 1394127"/>
                <a:gd name="connsiteX3" fmla="*/ 48495 w 139329"/>
                <a:gd name="connsiteY3" fmla="*/ 761499 h 1394127"/>
                <a:gd name="connsiteX4" fmla="*/ 42145 w 139329"/>
                <a:gd name="connsiteY4" fmla="*/ 1044074 h 1394127"/>
                <a:gd name="connsiteX5" fmla="*/ 48495 w 139329"/>
                <a:gd name="connsiteY5" fmla="*/ 948824 h 1394127"/>
                <a:gd name="connsiteX6" fmla="*/ 16745 w 139329"/>
                <a:gd name="connsiteY6" fmla="*/ 1355224 h 1394127"/>
                <a:gd name="connsiteX7" fmla="*/ 870 w 139329"/>
                <a:gd name="connsiteY7" fmla="*/ 1285374 h 1394127"/>
                <a:gd name="connsiteX8" fmla="*/ 42145 w 139329"/>
                <a:gd name="connsiteY8" fmla="*/ 539249 h 1394127"/>
                <a:gd name="connsiteX9" fmla="*/ 86595 w 139329"/>
                <a:gd name="connsiteY9" fmla="*/ 367799 h 1394127"/>
                <a:gd name="connsiteX10" fmla="*/ 80245 w 139329"/>
                <a:gd name="connsiteY10" fmla="*/ 142374 h 1394127"/>
                <a:gd name="connsiteX11" fmla="*/ 58020 w 139329"/>
                <a:gd name="connsiteY11" fmla="*/ 218574 h 1394127"/>
                <a:gd name="connsiteX12" fmla="*/ 137395 w 139329"/>
                <a:gd name="connsiteY12" fmla="*/ 5849 h 139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329" h="1394127">
                  <a:moveTo>
                    <a:pt x="137395" y="5849"/>
                  </a:moveTo>
                  <a:cubicBezTo>
                    <a:pt x="146920" y="51887"/>
                    <a:pt x="118345" y="423891"/>
                    <a:pt x="115170" y="494799"/>
                  </a:cubicBezTo>
                  <a:cubicBezTo>
                    <a:pt x="111995" y="565707"/>
                    <a:pt x="129458" y="386849"/>
                    <a:pt x="118345" y="431299"/>
                  </a:cubicBezTo>
                  <a:cubicBezTo>
                    <a:pt x="107232" y="475749"/>
                    <a:pt x="61195" y="659370"/>
                    <a:pt x="48495" y="761499"/>
                  </a:cubicBezTo>
                  <a:cubicBezTo>
                    <a:pt x="35795" y="863628"/>
                    <a:pt x="42145" y="1012853"/>
                    <a:pt x="42145" y="1044074"/>
                  </a:cubicBezTo>
                  <a:cubicBezTo>
                    <a:pt x="42145" y="1075295"/>
                    <a:pt x="52728" y="896966"/>
                    <a:pt x="48495" y="948824"/>
                  </a:cubicBezTo>
                  <a:cubicBezTo>
                    <a:pt x="44262" y="1000682"/>
                    <a:pt x="24682" y="1299132"/>
                    <a:pt x="16745" y="1355224"/>
                  </a:cubicBezTo>
                  <a:cubicBezTo>
                    <a:pt x="8808" y="1411316"/>
                    <a:pt x="-3363" y="1421370"/>
                    <a:pt x="870" y="1285374"/>
                  </a:cubicBezTo>
                  <a:cubicBezTo>
                    <a:pt x="5103" y="1149378"/>
                    <a:pt x="27858" y="692178"/>
                    <a:pt x="42145" y="539249"/>
                  </a:cubicBezTo>
                  <a:cubicBezTo>
                    <a:pt x="56432" y="386320"/>
                    <a:pt x="80245" y="433945"/>
                    <a:pt x="86595" y="367799"/>
                  </a:cubicBezTo>
                  <a:cubicBezTo>
                    <a:pt x="92945" y="301653"/>
                    <a:pt x="85007" y="167245"/>
                    <a:pt x="80245" y="142374"/>
                  </a:cubicBezTo>
                  <a:cubicBezTo>
                    <a:pt x="75483" y="117503"/>
                    <a:pt x="49024" y="237095"/>
                    <a:pt x="58020" y="218574"/>
                  </a:cubicBezTo>
                  <a:cubicBezTo>
                    <a:pt x="67016" y="200053"/>
                    <a:pt x="127870" y="-40189"/>
                    <a:pt x="137395" y="5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E68DE19-ADD9-FDC2-E7F5-54EC76D651CC}"/>
                </a:ext>
              </a:extLst>
            </p:cNvPr>
            <p:cNvSpPr/>
            <p:nvPr/>
          </p:nvSpPr>
          <p:spPr>
            <a:xfrm>
              <a:off x="1991096" y="3237088"/>
              <a:ext cx="148862" cy="662751"/>
            </a:xfrm>
            <a:custGeom>
              <a:avLst/>
              <a:gdLst>
                <a:gd name="connsiteX0" fmla="*/ 148854 w 148862"/>
                <a:gd name="connsiteY0" fmla="*/ 4587 h 662751"/>
                <a:gd name="connsiteX1" fmla="*/ 40904 w 148862"/>
                <a:gd name="connsiteY1" fmla="*/ 363362 h 662751"/>
                <a:gd name="connsiteX2" fmla="*/ 56779 w 148862"/>
                <a:gd name="connsiteY2" fmla="*/ 604662 h 662751"/>
                <a:gd name="connsiteX3" fmla="*/ 47254 w 148862"/>
                <a:gd name="connsiteY3" fmla="*/ 534812 h 662751"/>
                <a:gd name="connsiteX4" fmla="*/ 5979 w 148862"/>
                <a:gd name="connsiteY4" fmla="*/ 661812 h 662751"/>
                <a:gd name="connsiteX5" fmla="*/ 5979 w 148862"/>
                <a:gd name="connsiteY5" fmla="*/ 455437 h 662751"/>
                <a:gd name="connsiteX6" fmla="*/ 59954 w 148862"/>
                <a:gd name="connsiteY6" fmla="*/ 96662 h 662751"/>
                <a:gd name="connsiteX7" fmla="*/ 34554 w 148862"/>
                <a:gd name="connsiteY7" fmla="*/ 153812 h 662751"/>
                <a:gd name="connsiteX8" fmla="*/ 148854 w 148862"/>
                <a:gd name="connsiteY8" fmla="*/ 4587 h 66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62" h="662751">
                  <a:moveTo>
                    <a:pt x="148854" y="4587"/>
                  </a:moveTo>
                  <a:cubicBezTo>
                    <a:pt x="149912" y="39512"/>
                    <a:pt x="56250" y="263349"/>
                    <a:pt x="40904" y="363362"/>
                  </a:cubicBezTo>
                  <a:cubicBezTo>
                    <a:pt x="25558" y="463375"/>
                    <a:pt x="55721" y="576087"/>
                    <a:pt x="56779" y="604662"/>
                  </a:cubicBezTo>
                  <a:cubicBezTo>
                    <a:pt x="57837" y="633237"/>
                    <a:pt x="55721" y="525287"/>
                    <a:pt x="47254" y="534812"/>
                  </a:cubicBezTo>
                  <a:cubicBezTo>
                    <a:pt x="38787" y="544337"/>
                    <a:pt x="12858" y="675041"/>
                    <a:pt x="5979" y="661812"/>
                  </a:cubicBezTo>
                  <a:cubicBezTo>
                    <a:pt x="-900" y="648583"/>
                    <a:pt x="-3017" y="549629"/>
                    <a:pt x="5979" y="455437"/>
                  </a:cubicBezTo>
                  <a:cubicBezTo>
                    <a:pt x="14975" y="361245"/>
                    <a:pt x="55192" y="146933"/>
                    <a:pt x="59954" y="96662"/>
                  </a:cubicBezTo>
                  <a:cubicBezTo>
                    <a:pt x="64716" y="46391"/>
                    <a:pt x="23971" y="162279"/>
                    <a:pt x="34554" y="153812"/>
                  </a:cubicBezTo>
                  <a:cubicBezTo>
                    <a:pt x="45137" y="145345"/>
                    <a:pt x="147796" y="-30338"/>
                    <a:pt x="148854" y="4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F9119D62-572B-21E7-017F-73FD4534DB0E}"/>
                </a:ext>
              </a:extLst>
            </p:cNvPr>
            <p:cNvSpPr/>
            <p:nvPr/>
          </p:nvSpPr>
          <p:spPr>
            <a:xfrm>
              <a:off x="1707969" y="3800004"/>
              <a:ext cx="426010" cy="804076"/>
            </a:xfrm>
            <a:custGeom>
              <a:avLst/>
              <a:gdLst>
                <a:gd name="connsiteX0" fmla="*/ 3356 w 426010"/>
                <a:gd name="connsiteY0" fmla="*/ 79846 h 804076"/>
                <a:gd name="connsiteX1" fmla="*/ 82731 w 426010"/>
                <a:gd name="connsiteY1" fmla="*/ 57621 h 804076"/>
                <a:gd name="connsiteX2" fmla="*/ 136706 w 426010"/>
                <a:gd name="connsiteY2" fmla="*/ 471 h 804076"/>
                <a:gd name="connsiteX3" fmla="*/ 266881 w 426010"/>
                <a:gd name="connsiteY3" fmla="*/ 92546 h 804076"/>
                <a:gd name="connsiteX4" fmla="*/ 390706 w 426010"/>
                <a:gd name="connsiteY4" fmla="*/ 95721 h 804076"/>
                <a:gd name="connsiteX5" fmla="*/ 162106 w 426010"/>
                <a:gd name="connsiteY5" fmla="*/ 171921 h 804076"/>
                <a:gd name="connsiteX6" fmla="*/ 425631 w 426010"/>
                <a:gd name="connsiteY6" fmla="*/ 162396 h 804076"/>
                <a:gd name="connsiteX7" fmla="*/ 219256 w 426010"/>
                <a:gd name="connsiteY7" fmla="*/ 260821 h 804076"/>
                <a:gd name="connsiteX8" fmla="*/ 165281 w 426010"/>
                <a:gd name="connsiteY8" fmla="*/ 441796 h 804076"/>
                <a:gd name="connsiteX9" fmla="*/ 181 w 426010"/>
                <a:gd name="connsiteY9" fmla="*/ 803746 h 804076"/>
                <a:gd name="connsiteX10" fmla="*/ 133531 w 426010"/>
                <a:gd name="connsiteY10" fmla="*/ 502121 h 804076"/>
                <a:gd name="connsiteX11" fmla="*/ 158931 w 426010"/>
                <a:gd name="connsiteY11" fmla="*/ 263996 h 804076"/>
                <a:gd name="connsiteX12" fmla="*/ 187506 w 426010"/>
                <a:gd name="connsiteY12" fmla="*/ 136996 h 804076"/>
                <a:gd name="connsiteX13" fmla="*/ 139881 w 426010"/>
                <a:gd name="connsiteY13" fmla="*/ 83021 h 804076"/>
                <a:gd name="connsiteX14" fmla="*/ 66856 w 426010"/>
                <a:gd name="connsiteY14" fmla="*/ 76671 h 804076"/>
                <a:gd name="connsiteX15" fmla="*/ 3356 w 426010"/>
                <a:gd name="connsiteY15" fmla="*/ 79846 h 80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6010" h="804076">
                  <a:moveTo>
                    <a:pt x="3356" y="79846"/>
                  </a:moveTo>
                  <a:cubicBezTo>
                    <a:pt x="6002" y="76671"/>
                    <a:pt x="60506" y="70850"/>
                    <a:pt x="82731" y="57621"/>
                  </a:cubicBezTo>
                  <a:cubicBezTo>
                    <a:pt x="104956" y="44392"/>
                    <a:pt x="106014" y="-5350"/>
                    <a:pt x="136706" y="471"/>
                  </a:cubicBezTo>
                  <a:cubicBezTo>
                    <a:pt x="167398" y="6292"/>
                    <a:pt x="224548" y="76671"/>
                    <a:pt x="266881" y="92546"/>
                  </a:cubicBezTo>
                  <a:cubicBezTo>
                    <a:pt x="309214" y="108421"/>
                    <a:pt x="408169" y="82492"/>
                    <a:pt x="390706" y="95721"/>
                  </a:cubicBezTo>
                  <a:cubicBezTo>
                    <a:pt x="373244" y="108950"/>
                    <a:pt x="156285" y="160809"/>
                    <a:pt x="162106" y="171921"/>
                  </a:cubicBezTo>
                  <a:cubicBezTo>
                    <a:pt x="167927" y="183033"/>
                    <a:pt x="416106" y="147579"/>
                    <a:pt x="425631" y="162396"/>
                  </a:cubicBezTo>
                  <a:cubicBezTo>
                    <a:pt x="435156" y="177213"/>
                    <a:pt x="262648" y="214254"/>
                    <a:pt x="219256" y="260821"/>
                  </a:cubicBezTo>
                  <a:cubicBezTo>
                    <a:pt x="175864" y="307388"/>
                    <a:pt x="201793" y="351309"/>
                    <a:pt x="165281" y="441796"/>
                  </a:cubicBezTo>
                  <a:cubicBezTo>
                    <a:pt x="128769" y="532283"/>
                    <a:pt x="5473" y="793692"/>
                    <a:pt x="181" y="803746"/>
                  </a:cubicBezTo>
                  <a:cubicBezTo>
                    <a:pt x="-5111" y="813800"/>
                    <a:pt x="107073" y="592079"/>
                    <a:pt x="133531" y="502121"/>
                  </a:cubicBezTo>
                  <a:cubicBezTo>
                    <a:pt x="159989" y="412163"/>
                    <a:pt x="149935" y="324850"/>
                    <a:pt x="158931" y="263996"/>
                  </a:cubicBezTo>
                  <a:cubicBezTo>
                    <a:pt x="167927" y="203142"/>
                    <a:pt x="190681" y="167159"/>
                    <a:pt x="187506" y="136996"/>
                  </a:cubicBezTo>
                  <a:cubicBezTo>
                    <a:pt x="184331" y="106833"/>
                    <a:pt x="159989" y="93075"/>
                    <a:pt x="139881" y="83021"/>
                  </a:cubicBezTo>
                  <a:cubicBezTo>
                    <a:pt x="119773" y="72967"/>
                    <a:pt x="84318" y="77200"/>
                    <a:pt x="66856" y="76671"/>
                  </a:cubicBezTo>
                  <a:cubicBezTo>
                    <a:pt x="49394" y="76142"/>
                    <a:pt x="710" y="83021"/>
                    <a:pt x="3356" y="79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4CE4FC3-074B-25A8-0EA3-266DB82A1BF6}"/>
                </a:ext>
              </a:extLst>
            </p:cNvPr>
            <p:cNvSpPr/>
            <p:nvPr/>
          </p:nvSpPr>
          <p:spPr>
            <a:xfrm>
              <a:off x="1017229" y="4189036"/>
              <a:ext cx="192844" cy="398517"/>
            </a:xfrm>
            <a:custGeom>
              <a:avLst/>
              <a:gdLst>
                <a:gd name="connsiteX0" fmla="*/ 5121 w 192844"/>
                <a:gd name="connsiteY0" fmla="*/ 8314 h 398517"/>
                <a:gd name="connsiteX1" fmla="*/ 135296 w 192844"/>
                <a:gd name="connsiteY1" fmla="*/ 68639 h 398517"/>
                <a:gd name="connsiteX2" fmla="*/ 192446 w 192844"/>
                <a:gd name="connsiteY2" fmla="*/ 392489 h 398517"/>
                <a:gd name="connsiteX3" fmla="*/ 109896 w 192844"/>
                <a:gd name="connsiteY3" fmla="*/ 287714 h 398517"/>
                <a:gd name="connsiteX4" fmla="*/ 33696 w 192844"/>
                <a:gd name="connsiteY4" fmla="*/ 192464 h 398517"/>
                <a:gd name="connsiteX5" fmla="*/ 5121 w 192844"/>
                <a:gd name="connsiteY5" fmla="*/ 8314 h 39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44" h="398517">
                  <a:moveTo>
                    <a:pt x="5121" y="8314"/>
                  </a:moveTo>
                  <a:cubicBezTo>
                    <a:pt x="22054" y="-12324"/>
                    <a:pt x="104075" y="4610"/>
                    <a:pt x="135296" y="68639"/>
                  </a:cubicBezTo>
                  <a:cubicBezTo>
                    <a:pt x="166517" y="132668"/>
                    <a:pt x="196679" y="355977"/>
                    <a:pt x="192446" y="392489"/>
                  </a:cubicBezTo>
                  <a:cubicBezTo>
                    <a:pt x="188213" y="429002"/>
                    <a:pt x="109896" y="287714"/>
                    <a:pt x="109896" y="287714"/>
                  </a:cubicBezTo>
                  <a:cubicBezTo>
                    <a:pt x="83438" y="254377"/>
                    <a:pt x="50100" y="243793"/>
                    <a:pt x="33696" y="192464"/>
                  </a:cubicBezTo>
                  <a:cubicBezTo>
                    <a:pt x="17292" y="141135"/>
                    <a:pt x="-11812" y="28952"/>
                    <a:pt x="5121" y="8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7677BA9-D374-069B-6DDB-D73FF0B2AA78}"/>
                </a:ext>
              </a:extLst>
            </p:cNvPr>
            <p:cNvSpPr/>
            <p:nvPr/>
          </p:nvSpPr>
          <p:spPr>
            <a:xfrm>
              <a:off x="1260398" y="4028510"/>
              <a:ext cx="79477" cy="942034"/>
            </a:xfrm>
            <a:custGeom>
              <a:avLst/>
              <a:gdLst>
                <a:gd name="connsiteX0" fmla="*/ 57227 w 79477"/>
                <a:gd name="connsiteY0" fmla="*/ 565 h 942034"/>
                <a:gd name="connsiteX1" fmla="*/ 44527 w 79477"/>
                <a:gd name="connsiteY1" fmla="*/ 613340 h 942034"/>
                <a:gd name="connsiteX2" fmla="*/ 77 w 79477"/>
                <a:gd name="connsiteY2" fmla="*/ 794315 h 942034"/>
                <a:gd name="connsiteX3" fmla="*/ 35002 w 79477"/>
                <a:gd name="connsiteY3" fmla="*/ 880040 h 942034"/>
                <a:gd name="connsiteX4" fmla="*/ 79452 w 79477"/>
                <a:gd name="connsiteY4" fmla="*/ 940365 h 942034"/>
                <a:gd name="connsiteX5" fmla="*/ 28652 w 79477"/>
                <a:gd name="connsiteY5" fmla="*/ 813365 h 942034"/>
                <a:gd name="connsiteX6" fmla="*/ 3252 w 79477"/>
                <a:gd name="connsiteY6" fmla="*/ 508565 h 942034"/>
                <a:gd name="connsiteX7" fmla="*/ 57227 w 79477"/>
                <a:gd name="connsiteY7" fmla="*/ 565 h 94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77" h="942034">
                  <a:moveTo>
                    <a:pt x="57227" y="565"/>
                  </a:moveTo>
                  <a:cubicBezTo>
                    <a:pt x="64106" y="18027"/>
                    <a:pt x="54052" y="481048"/>
                    <a:pt x="44527" y="613340"/>
                  </a:cubicBezTo>
                  <a:cubicBezTo>
                    <a:pt x="35002" y="745632"/>
                    <a:pt x="1664" y="749865"/>
                    <a:pt x="77" y="794315"/>
                  </a:cubicBezTo>
                  <a:cubicBezTo>
                    <a:pt x="-1511" y="838765"/>
                    <a:pt x="21773" y="855698"/>
                    <a:pt x="35002" y="880040"/>
                  </a:cubicBezTo>
                  <a:cubicBezTo>
                    <a:pt x="48231" y="904382"/>
                    <a:pt x="80510" y="951477"/>
                    <a:pt x="79452" y="940365"/>
                  </a:cubicBezTo>
                  <a:cubicBezTo>
                    <a:pt x="78394" y="929253"/>
                    <a:pt x="41352" y="885332"/>
                    <a:pt x="28652" y="813365"/>
                  </a:cubicBezTo>
                  <a:cubicBezTo>
                    <a:pt x="15952" y="741398"/>
                    <a:pt x="2723" y="641915"/>
                    <a:pt x="3252" y="508565"/>
                  </a:cubicBezTo>
                  <a:cubicBezTo>
                    <a:pt x="3781" y="375215"/>
                    <a:pt x="50348" y="-16897"/>
                    <a:pt x="57227" y="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4A18F09-056A-384B-096C-27985E9A6C18}"/>
                </a:ext>
              </a:extLst>
            </p:cNvPr>
            <p:cNvSpPr/>
            <p:nvPr/>
          </p:nvSpPr>
          <p:spPr>
            <a:xfrm>
              <a:off x="1715843" y="4039101"/>
              <a:ext cx="309927" cy="1156070"/>
            </a:xfrm>
            <a:custGeom>
              <a:avLst/>
              <a:gdLst>
                <a:gd name="connsiteX0" fmla="*/ 192332 w 309927"/>
                <a:gd name="connsiteY0" fmla="*/ 15374 h 1156070"/>
                <a:gd name="connsiteX1" fmla="*/ 90732 w 309927"/>
                <a:gd name="connsiteY1" fmla="*/ 316999 h 1156070"/>
                <a:gd name="connsiteX2" fmla="*/ 8182 w 309927"/>
                <a:gd name="connsiteY2" fmla="*/ 605924 h 1156070"/>
                <a:gd name="connsiteX3" fmla="*/ 141532 w 309927"/>
                <a:gd name="connsiteY3" fmla="*/ 316999 h 1156070"/>
                <a:gd name="connsiteX4" fmla="*/ 233607 w 309927"/>
                <a:gd name="connsiteY4" fmla="*/ 456699 h 1156070"/>
                <a:gd name="connsiteX5" fmla="*/ 259007 w 309927"/>
                <a:gd name="connsiteY5" fmla="*/ 148724 h 1156070"/>
                <a:gd name="connsiteX6" fmla="*/ 262182 w 309927"/>
                <a:gd name="connsiteY6" fmla="*/ 450349 h 1156070"/>
                <a:gd name="connsiteX7" fmla="*/ 309807 w 309927"/>
                <a:gd name="connsiteY7" fmla="*/ 237624 h 1156070"/>
                <a:gd name="connsiteX8" fmla="*/ 246307 w 309927"/>
                <a:gd name="connsiteY8" fmla="*/ 602749 h 1156070"/>
                <a:gd name="connsiteX9" fmla="*/ 201857 w 309927"/>
                <a:gd name="connsiteY9" fmla="*/ 790074 h 1156070"/>
                <a:gd name="connsiteX10" fmla="*/ 224082 w 309927"/>
                <a:gd name="connsiteY10" fmla="*/ 1034549 h 1156070"/>
                <a:gd name="connsiteX11" fmla="*/ 198682 w 309927"/>
                <a:gd name="connsiteY11" fmla="*/ 790074 h 1156070"/>
                <a:gd name="connsiteX12" fmla="*/ 224082 w 309927"/>
                <a:gd name="connsiteY12" fmla="*/ 1155199 h 1156070"/>
                <a:gd name="connsiteX13" fmla="*/ 201857 w 309927"/>
                <a:gd name="connsiteY13" fmla="*/ 882149 h 1156070"/>
                <a:gd name="connsiteX14" fmla="*/ 208207 w 309927"/>
                <a:gd name="connsiteY14" fmla="*/ 570999 h 1156070"/>
                <a:gd name="connsiteX15" fmla="*/ 141532 w 309927"/>
                <a:gd name="connsiteY15" fmla="*/ 764674 h 1156070"/>
                <a:gd name="connsiteX16" fmla="*/ 27232 w 309927"/>
                <a:gd name="connsiteY16" fmla="*/ 742449 h 1156070"/>
                <a:gd name="connsiteX17" fmla="*/ 1832 w 309927"/>
                <a:gd name="connsiteY17" fmla="*/ 691649 h 1156070"/>
                <a:gd name="connsiteX18" fmla="*/ 62157 w 309927"/>
                <a:gd name="connsiteY18" fmla="*/ 282074 h 1156070"/>
                <a:gd name="connsiteX19" fmla="*/ 170107 w 309927"/>
                <a:gd name="connsiteY19" fmla="*/ 66174 h 1156070"/>
                <a:gd name="connsiteX20" fmla="*/ 192332 w 309927"/>
                <a:gd name="connsiteY20" fmla="*/ 15374 h 115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927" h="1156070">
                  <a:moveTo>
                    <a:pt x="192332" y="15374"/>
                  </a:moveTo>
                  <a:cubicBezTo>
                    <a:pt x="179103" y="57178"/>
                    <a:pt x="121424" y="218574"/>
                    <a:pt x="90732" y="316999"/>
                  </a:cubicBezTo>
                  <a:cubicBezTo>
                    <a:pt x="60040" y="415424"/>
                    <a:pt x="-285" y="605924"/>
                    <a:pt x="8182" y="605924"/>
                  </a:cubicBezTo>
                  <a:cubicBezTo>
                    <a:pt x="16649" y="605924"/>
                    <a:pt x="103961" y="341870"/>
                    <a:pt x="141532" y="316999"/>
                  </a:cubicBezTo>
                  <a:cubicBezTo>
                    <a:pt x="179103" y="292128"/>
                    <a:pt x="214028" y="484745"/>
                    <a:pt x="233607" y="456699"/>
                  </a:cubicBezTo>
                  <a:cubicBezTo>
                    <a:pt x="253186" y="428653"/>
                    <a:pt x="254245" y="149782"/>
                    <a:pt x="259007" y="148724"/>
                  </a:cubicBezTo>
                  <a:cubicBezTo>
                    <a:pt x="263769" y="147666"/>
                    <a:pt x="253715" y="435532"/>
                    <a:pt x="262182" y="450349"/>
                  </a:cubicBezTo>
                  <a:cubicBezTo>
                    <a:pt x="270649" y="465166"/>
                    <a:pt x="312453" y="212224"/>
                    <a:pt x="309807" y="237624"/>
                  </a:cubicBezTo>
                  <a:cubicBezTo>
                    <a:pt x="307161" y="263024"/>
                    <a:pt x="264299" y="510674"/>
                    <a:pt x="246307" y="602749"/>
                  </a:cubicBezTo>
                  <a:cubicBezTo>
                    <a:pt x="228315" y="694824"/>
                    <a:pt x="205561" y="718107"/>
                    <a:pt x="201857" y="790074"/>
                  </a:cubicBezTo>
                  <a:cubicBezTo>
                    <a:pt x="198153" y="862041"/>
                    <a:pt x="224611" y="1034549"/>
                    <a:pt x="224082" y="1034549"/>
                  </a:cubicBezTo>
                  <a:cubicBezTo>
                    <a:pt x="223553" y="1034549"/>
                    <a:pt x="198682" y="769966"/>
                    <a:pt x="198682" y="790074"/>
                  </a:cubicBezTo>
                  <a:cubicBezTo>
                    <a:pt x="198682" y="810182"/>
                    <a:pt x="223553" y="1139853"/>
                    <a:pt x="224082" y="1155199"/>
                  </a:cubicBezTo>
                  <a:cubicBezTo>
                    <a:pt x="224611" y="1170545"/>
                    <a:pt x="204503" y="979516"/>
                    <a:pt x="201857" y="882149"/>
                  </a:cubicBezTo>
                  <a:cubicBezTo>
                    <a:pt x="199211" y="784782"/>
                    <a:pt x="218261" y="590578"/>
                    <a:pt x="208207" y="570999"/>
                  </a:cubicBezTo>
                  <a:cubicBezTo>
                    <a:pt x="198153" y="551420"/>
                    <a:pt x="171694" y="736099"/>
                    <a:pt x="141532" y="764674"/>
                  </a:cubicBezTo>
                  <a:cubicBezTo>
                    <a:pt x="111370" y="793249"/>
                    <a:pt x="50515" y="754620"/>
                    <a:pt x="27232" y="742449"/>
                  </a:cubicBezTo>
                  <a:cubicBezTo>
                    <a:pt x="3949" y="730278"/>
                    <a:pt x="-3989" y="768378"/>
                    <a:pt x="1832" y="691649"/>
                  </a:cubicBezTo>
                  <a:cubicBezTo>
                    <a:pt x="7653" y="614920"/>
                    <a:pt x="34111" y="386320"/>
                    <a:pt x="62157" y="282074"/>
                  </a:cubicBezTo>
                  <a:cubicBezTo>
                    <a:pt x="90203" y="177828"/>
                    <a:pt x="151057" y="106391"/>
                    <a:pt x="170107" y="66174"/>
                  </a:cubicBezTo>
                  <a:cubicBezTo>
                    <a:pt x="189157" y="25957"/>
                    <a:pt x="205561" y="-26430"/>
                    <a:pt x="192332" y="15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9C8B3F3A-4E2F-C7BB-4BF6-EE4EDA991490}"/>
                </a:ext>
              </a:extLst>
            </p:cNvPr>
            <p:cNvSpPr/>
            <p:nvPr/>
          </p:nvSpPr>
          <p:spPr>
            <a:xfrm>
              <a:off x="1265322" y="4173782"/>
              <a:ext cx="512683" cy="935685"/>
            </a:xfrm>
            <a:custGeom>
              <a:avLst/>
              <a:gdLst>
                <a:gd name="connsiteX0" fmla="*/ 1503 w 512683"/>
                <a:gd name="connsiteY0" fmla="*/ 128343 h 935685"/>
                <a:gd name="connsiteX1" fmla="*/ 309478 w 512683"/>
                <a:gd name="connsiteY1" fmla="*/ 175968 h 935685"/>
                <a:gd name="connsiteX2" fmla="*/ 455528 w 512683"/>
                <a:gd name="connsiteY2" fmla="*/ 7693 h 935685"/>
                <a:gd name="connsiteX3" fmla="*/ 401553 w 512683"/>
                <a:gd name="connsiteY3" fmla="*/ 87068 h 935685"/>
                <a:gd name="connsiteX4" fmla="*/ 484103 w 512683"/>
                <a:gd name="connsiteY4" fmla="*/ 588718 h 935685"/>
                <a:gd name="connsiteX5" fmla="*/ 433303 w 512683"/>
                <a:gd name="connsiteY5" fmla="*/ 585543 h 935685"/>
                <a:gd name="connsiteX6" fmla="*/ 512678 w 512683"/>
                <a:gd name="connsiteY6" fmla="*/ 925268 h 935685"/>
                <a:gd name="connsiteX7" fmla="*/ 436478 w 512683"/>
                <a:gd name="connsiteY7" fmla="*/ 839543 h 935685"/>
                <a:gd name="connsiteX8" fmla="*/ 299953 w 512683"/>
                <a:gd name="connsiteY8" fmla="*/ 747468 h 935685"/>
                <a:gd name="connsiteX9" fmla="*/ 414253 w 512683"/>
                <a:gd name="connsiteY9" fmla="*/ 791918 h 935685"/>
                <a:gd name="connsiteX10" fmla="*/ 411078 w 512683"/>
                <a:gd name="connsiteY10" fmla="*/ 569668 h 935685"/>
                <a:gd name="connsiteX11" fmla="*/ 293603 w 512683"/>
                <a:gd name="connsiteY11" fmla="*/ 518868 h 935685"/>
                <a:gd name="connsiteX12" fmla="*/ 58653 w 512683"/>
                <a:gd name="connsiteY12" fmla="*/ 531568 h 935685"/>
                <a:gd name="connsiteX13" fmla="*/ 284078 w 512683"/>
                <a:gd name="connsiteY13" fmla="*/ 525218 h 935685"/>
                <a:gd name="connsiteX14" fmla="*/ 118978 w 512683"/>
                <a:gd name="connsiteY14" fmla="*/ 391868 h 935685"/>
                <a:gd name="connsiteX15" fmla="*/ 188828 w 512683"/>
                <a:gd name="connsiteY15" fmla="*/ 385518 h 935685"/>
                <a:gd name="connsiteX16" fmla="*/ 1503 w 512683"/>
                <a:gd name="connsiteY16" fmla="*/ 128343 h 9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2683" h="935685">
                  <a:moveTo>
                    <a:pt x="1503" y="128343"/>
                  </a:moveTo>
                  <a:cubicBezTo>
                    <a:pt x="21611" y="93418"/>
                    <a:pt x="233807" y="196076"/>
                    <a:pt x="309478" y="175968"/>
                  </a:cubicBezTo>
                  <a:cubicBezTo>
                    <a:pt x="385149" y="155860"/>
                    <a:pt x="440182" y="22510"/>
                    <a:pt x="455528" y="7693"/>
                  </a:cubicBezTo>
                  <a:cubicBezTo>
                    <a:pt x="470874" y="-7124"/>
                    <a:pt x="396790" y="-9770"/>
                    <a:pt x="401553" y="87068"/>
                  </a:cubicBezTo>
                  <a:cubicBezTo>
                    <a:pt x="406316" y="183906"/>
                    <a:pt x="478811" y="505639"/>
                    <a:pt x="484103" y="588718"/>
                  </a:cubicBezTo>
                  <a:cubicBezTo>
                    <a:pt x="489395" y="671797"/>
                    <a:pt x="428541" y="529452"/>
                    <a:pt x="433303" y="585543"/>
                  </a:cubicBezTo>
                  <a:cubicBezTo>
                    <a:pt x="438065" y="641634"/>
                    <a:pt x="512149" y="882935"/>
                    <a:pt x="512678" y="925268"/>
                  </a:cubicBezTo>
                  <a:cubicBezTo>
                    <a:pt x="513207" y="967601"/>
                    <a:pt x="471932" y="869176"/>
                    <a:pt x="436478" y="839543"/>
                  </a:cubicBezTo>
                  <a:cubicBezTo>
                    <a:pt x="401024" y="809910"/>
                    <a:pt x="303657" y="755405"/>
                    <a:pt x="299953" y="747468"/>
                  </a:cubicBezTo>
                  <a:cubicBezTo>
                    <a:pt x="296249" y="739531"/>
                    <a:pt x="395732" y="821551"/>
                    <a:pt x="414253" y="791918"/>
                  </a:cubicBezTo>
                  <a:cubicBezTo>
                    <a:pt x="432774" y="762285"/>
                    <a:pt x="431186" y="615176"/>
                    <a:pt x="411078" y="569668"/>
                  </a:cubicBezTo>
                  <a:cubicBezTo>
                    <a:pt x="390970" y="524160"/>
                    <a:pt x="352340" y="525218"/>
                    <a:pt x="293603" y="518868"/>
                  </a:cubicBezTo>
                  <a:cubicBezTo>
                    <a:pt x="234866" y="512518"/>
                    <a:pt x="60241" y="530510"/>
                    <a:pt x="58653" y="531568"/>
                  </a:cubicBezTo>
                  <a:cubicBezTo>
                    <a:pt x="57065" y="532626"/>
                    <a:pt x="274024" y="548501"/>
                    <a:pt x="284078" y="525218"/>
                  </a:cubicBezTo>
                  <a:cubicBezTo>
                    <a:pt x="294132" y="501935"/>
                    <a:pt x="134853" y="415151"/>
                    <a:pt x="118978" y="391868"/>
                  </a:cubicBezTo>
                  <a:cubicBezTo>
                    <a:pt x="103103" y="368585"/>
                    <a:pt x="208407" y="425735"/>
                    <a:pt x="188828" y="385518"/>
                  </a:cubicBezTo>
                  <a:cubicBezTo>
                    <a:pt x="169249" y="345301"/>
                    <a:pt x="-18605" y="163268"/>
                    <a:pt x="1503" y="128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73FA7C71-1FB2-E216-2521-94775809FFB2}"/>
                </a:ext>
              </a:extLst>
            </p:cNvPr>
            <p:cNvSpPr/>
            <p:nvPr/>
          </p:nvSpPr>
          <p:spPr>
            <a:xfrm>
              <a:off x="1660450" y="4625945"/>
              <a:ext cx="67696" cy="578528"/>
            </a:xfrm>
            <a:custGeom>
              <a:avLst/>
              <a:gdLst>
                <a:gd name="connsiteX0" fmla="*/ 60400 w 67696"/>
                <a:gd name="connsiteY0" fmla="*/ 30 h 578528"/>
                <a:gd name="connsiteX1" fmla="*/ 15950 w 67696"/>
                <a:gd name="connsiteY1" fmla="*/ 333405 h 578528"/>
                <a:gd name="connsiteX2" fmla="*/ 38175 w 67696"/>
                <a:gd name="connsiteY2" fmla="*/ 403255 h 578528"/>
                <a:gd name="connsiteX3" fmla="*/ 75 w 67696"/>
                <a:gd name="connsiteY3" fmla="*/ 361980 h 578528"/>
                <a:gd name="connsiteX4" fmla="*/ 28650 w 67696"/>
                <a:gd name="connsiteY4" fmla="*/ 428655 h 578528"/>
                <a:gd name="connsiteX5" fmla="*/ 38175 w 67696"/>
                <a:gd name="connsiteY5" fmla="*/ 577880 h 578528"/>
                <a:gd name="connsiteX6" fmla="*/ 41350 w 67696"/>
                <a:gd name="connsiteY6" fmla="*/ 479455 h 578528"/>
                <a:gd name="connsiteX7" fmla="*/ 66750 w 67696"/>
                <a:gd name="connsiteY7" fmla="*/ 396905 h 578528"/>
                <a:gd name="connsiteX8" fmla="*/ 63575 w 67696"/>
                <a:gd name="connsiteY8" fmla="*/ 314355 h 578528"/>
                <a:gd name="connsiteX9" fmla="*/ 60400 w 67696"/>
                <a:gd name="connsiteY9" fmla="*/ 30 h 57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96" h="578528">
                  <a:moveTo>
                    <a:pt x="60400" y="30"/>
                  </a:moveTo>
                  <a:cubicBezTo>
                    <a:pt x="52462" y="3205"/>
                    <a:pt x="19654" y="266201"/>
                    <a:pt x="15950" y="333405"/>
                  </a:cubicBezTo>
                  <a:cubicBezTo>
                    <a:pt x="12246" y="400609"/>
                    <a:pt x="40821" y="398493"/>
                    <a:pt x="38175" y="403255"/>
                  </a:cubicBezTo>
                  <a:cubicBezTo>
                    <a:pt x="35529" y="408017"/>
                    <a:pt x="1662" y="357747"/>
                    <a:pt x="75" y="361980"/>
                  </a:cubicBezTo>
                  <a:cubicBezTo>
                    <a:pt x="-1512" y="366213"/>
                    <a:pt x="22300" y="392672"/>
                    <a:pt x="28650" y="428655"/>
                  </a:cubicBezTo>
                  <a:cubicBezTo>
                    <a:pt x="35000" y="464638"/>
                    <a:pt x="36058" y="569413"/>
                    <a:pt x="38175" y="577880"/>
                  </a:cubicBezTo>
                  <a:cubicBezTo>
                    <a:pt x="40292" y="586347"/>
                    <a:pt x="36587" y="509618"/>
                    <a:pt x="41350" y="479455"/>
                  </a:cubicBezTo>
                  <a:cubicBezTo>
                    <a:pt x="46112" y="449293"/>
                    <a:pt x="63046" y="424422"/>
                    <a:pt x="66750" y="396905"/>
                  </a:cubicBezTo>
                  <a:cubicBezTo>
                    <a:pt x="70454" y="369388"/>
                    <a:pt x="61987" y="383147"/>
                    <a:pt x="63575" y="314355"/>
                  </a:cubicBezTo>
                  <a:cubicBezTo>
                    <a:pt x="65163" y="245563"/>
                    <a:pt x="68338" y="-3145"/>
                    <a:pt x="6040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A8D7E32-26E0-047B-DA77-AB9A20C1E51F}"/>
                </a:ext>
              </a:extLst>
            </p:cNvPr>
            <p:cNvSpPr/>
            <p:nvPr/>
          </p:nvSpPr>
          <p:spPr>
            <a:xfrm>
              <a:off x="1064534" y="3958804"/>
              <a:ext cx="1015359" cy="1317199"/>
            </a:xfrm>
            <a:custGeom>
              <a:avLst/>
              <a:gdLst>
                <a:gd name="connsiteX0" fmla="*/ 284841 w 1015359"/>
                <a:gd name="connsiteY0" fmla="*/ 232196 h 1317199"/>
                <a:gd name="connsiteX1" fmla="*/ 567416 w 1015359"/>
                <a:gd name="connsiteY1" fmla="*/ 165521 h 1317199"/>
                <a:gd name="connsiteX2" fmla="*/ 843641 w 1015359"/>
                <a:gd name="connsiteY2" fmla="*/ 190921 h 1317199"/>
                <a:gd name="connsiteX3" fmla="*/ 688066 w 1015359"/>
                <a:gd name="connsiteY3" fmla="*/ 190921 h 1317199"/>
                <a:gd name="connsiteX4" fmla="*/ 907141 w 1015359"/>
                <a:gd name="connsiteY4" fmla="*/ 229021 h 1317199"/>
                <a:gd name="connsiteX5" fmla="*/ 967466 w 1015359"/>
                <a:gd name="connsiteY5" fmla="*/ 295696 h 1317199"/>
                <a:gd name="connsiteX6" fmla="*/ 916666 w 1015359"/>
                <a:gd name="connsiteY6" fmla="*/ 432221 h 1317199"/>
                <a:gd name="connsiteX7" fmla="*/ 929366 w 1015359"/>
                <a:gd name="connsiteY7" fmla="*/ 578271 h 1317199"/>
                <a:gd name="connsiteX8" fmla="*/ 929366 w 1015359"/>
                <a:gd name="connsiteY8" fmla="*/ 536996 h 1317199"/>
                <a:gd name="connsiteX9" fmla="*/ 888091 w 1015359"/>
                <a:gd name="connsiteY9" fmla="*/ 797346 h 1317199"/>
                <a:gd name="connsiteX10" fmla="*/ 888091 w 1015359"/>
                <a:gd name="connsiteY10" fmla="*/ 1064046 h 1317199"/>
                <a:gd name="connsiteX11" fmla="*/ 970641 w 1015359"/>
                <a:gd name="connsiteY11" fmla="*/ 425871 h 1317199"/>
                <a:gd name="connsiteX12" fmla="*/ 970641 w 1015359"/>
                <a:gd name="connsiteY12" fmla="*/ 702096 h 1317199"/>
                <a:gd name="connsiteX13" fmla="*/ 951591 w 1015359"/>
                <a:gd name="connsiteY13" fmla="*/ 575096 h 1317199"/>
                <a:gd name="connsiteX14" fmla="*/ 964291 w 1015359"/>
                <a:gd name="connsiteY14" fmla="*/ 1314871 h 1317199"/>
                <a:gd name="connsiteX15" fmla="*/ 1005566 w 1015359"/>
                <a:gd name="connsiteY15" fmla="*/ 787821 h 1317199"/>
                <a:gd name="connsiteX16" fmla="*/ 999216 w 1015359"/>
                <a:gd name="connsiteY16" fmla="*/ 209971 h 1317199"/>
                <a:gd name="connsiteX17" fmla="*/ 1002391 w 1015359"/>
                <a:gd name="connsiteY17" fmla="*/ 421 h 1317199"/>
                <a:gd name="connsiteX18" fmla="*/ 1005566 w 1015359"/>
                <a:gd name="connsiteY18" fmla="*/ 155996 h 1317199"/>
                <a:gd name="connsiteX19" fmla="*/ 862691 w 1015359"/>
                <a:gd name="connsiteY19" fmla="*/ 162346 h 1317199"/>
                <a:gd name="connsiteX20" fmla="*/ 630916 w 1015359"/>
                <a:gd name="connsiteY20" fmla="*/ 175046 h 1317199"/>
                <a:gd name="connsiteX21" fmla="*/ 507091 w 1015359"/>
                <a:gd name="connsiteY21" fmla="*/ 79796 h 1317199"/>
                <a:gd name="connsiteX22" fmla="*/ 316591 w 1015359"/>
                <a:gd name="connsiteY22" fmla="*/ 57571 h 1317199"/>
                <a:gd name="connsiteX23" fmla="*/ 2266 w 1015359"/>
                <a:gd name="connsiteY23" fmla="*/ 41696 h 1317199"/>
                <a:gd name="connsiteX24" fmla="*/ 491216 w 1015359"/>
                <a:gd name="connsiteY24" fmla="*/ 92496 h 1317199"/>
                <a:gd name="connsiteX25" fmla="*/ 516616 w 1015359"/>
                <a:gd name="connsiteY25" fmla="*/ 98846 h 1317199"/>
                <a:gd name="connsiteX26" fmla="*/ 284841 w 1015359"/>
                <a:gd name="connsiteY26" fmla="*/ 232196 h 131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5359" h="1317199">
                  <a:moveTo>
                    <a:pt x="284841" y="232196"/>
                  </a:moveTo>
                  <a:cubicBezTo>
                    <a:pt x="293308" y="243308"/>
                    <a:pt x="474283" y="172400"/>
                    <a:pt x="567416" y="165521"/>
                  </a:cubicBezTo>
                  <a:cubicBezTo>
                    <a:pt x="660549" y="158642"/>
                    <a:pt x="823533" y="186688"/>
                    <a:pt x="843641" y="190921"/>
                  </a:cubicBezTo>
                  <a:cubicBezTo>
                    <a:pt x="863749" y="195154"/>
                    <a:pt x="677483" y="184571"/>
                    <a:pt x="688066" y="190921"/>
                  </a:cubicBezTo>
                  <a:cubicBezTo>
                    <a:pt x="698649" y="197271"/>
                    <a:pt x="860574" y="211558"/>
                    <a:pt x="907141" y="229021"/>
                  </a:cubicBezTo>
                  <a:cubicBezTo>
                    <a:pt x="953708" y="246484"/>
                    <a:pt x="965879" y="261829"/>
                    <a:pt x="967466" y="295696"/>
                  </a:cubicBezTo>
                  <a:cubicBezTo>
                    <a:pt x="969053" y="329563"/>
                    <a:pt x="923016" y="385125"/>
                    <a:pt x="916666" y="432221"/>
                  </a:cubicBezTo>
                  <a:cubicBezTo>
                    <a:pt x="910316" y="479317"/>
                    <a:pt x="927249" y="560809"/>
                    <a:pt x="929366" y="578271"/>
                  </a:cubicBezTo>
                  <a:cubicBezTo>
                    <a:pt x="931483" y="595733"/>
                    <a:pt x="936245" y="500484"/>
                    <a:pt x="929366" y="536996"/>
                  </a:cubicBezTo>
                  <a:cubicBezTo>
                    <a:pt x="922487" y="573508"/>
                    <a:pt x="894970" y="709504"/>
                    <a:pt x="888091" y="797346"/>
                  </a:cubicBezTo>
                  <a:cubicBezTo>
                    <a:pt x="881212" y="885188"/>
                    <a:pt x="874333" y="1125958"/>
                    <a:pt x="888091" y="1064046"/>
                  </a:cubicBezTo>
                  <a:cubicBezTo>
                    <a:pt x="901849" y="1002134"/>
                    <a:pt x="956883" y="486196"/>
                    <a:pt x="970641" y="425871"/>
                  </a:cubicBezTo>
                  <a:cubicBezTo>
                    <a:pt x="984399" y="365546"/>
                    <a:pt x="973816" y="677225"/>
                    <a:pt x="970641" y="702096"/>
                  </a:cubicBezTo>
                  <a:cubicBezTo>
                    <a:pt x="967466" y="726967"/>
                    <a:pt x="952649" y="472967"/>
                    <a:pt x="951591" y="575096"/>
                  </a:cubicBezTo>
                  <a:cubicBezTo>
                    <a:pt x="950533" y="677225"/>
                    <a:pt x="955295" y="1279417"/>
                    <a:pt x="964291" y="1314871"/>
                  </a:cubicBezTo>
                  <a:cubicBezTo>
                    <a:pt x="973287" y="1350325"/>
                    <a:pt x="999745" y="971971"/>
                    <a:pt x="1005566" y="787821"/>
                  </a:cubicBezTo>
                  <a:cubicBezTo>
                    <a:pt x="1011387" y="603671"/>
                    <a:pt x="999745" y="341204"/>
                    <a:pt x="999216" y="209971"/>
                  </a:cubicBezTo>
                  <a:cubicBezTo>
                    <a:pt x="998687" y="78738"/>
                    <a:pt x="1001333" y="9417"/>
                    <a:pt x="1002391" y="421"/>
                  </a:cubicBezTo>
                  <a:cubicBezTo>
                    <a:pt x="1003449" y="-8575"/>
                    <a:pt x="1028849" y="129008"/>
                    <a:pt x="1005566" y="155996"/>
                  </a:cubicBezTo>
                  <a:cubicBezTo>
                    <a:pt x="982283" y="182983"/>
                    <a:pt x="862691" y="162346"/>
                    <a:pt x="862691" y="162346"/>
                  </a:cubicBezTo>
                  <a:cubicBezTo>
                    <a:pt x="800249" y="165521"/>
                    <a:pt x="690183" y="188804"/>
                    <a:pt x="630916" y="175046"/>
                  </a:cubicBezTo>
                  <a:cubicBezTo>
                    <a:pt x="571649" y="161288"/>
                    <a:pt x="559479" y="99375"/>
                    <a:pt x="507091" y="79796"/>
                  </a:cubicBezTo>
                  <a:cubicBezTo>
                    <a:pt x="454704" y="60217"/>
                    <a:pt x="400728" y="63921"/>
                    <a:pt x="316591" y="57571"/>
                  </a:cubicBezTo>
                  <a:cubicBezTo>
                    <a:pt x="232454" y="51221"/>
                    <a:pt x="-26838" y="35875"/>
                    <a:pt x="2266" y="41696"/>
                  </a:cubicBezTo>
                  <a:cubicBezTo>
                    <a:pt x="31370" y="47517"/>
                    <a:pt x="405491" y="82971"/>
                    <a:pt x="491216" y="92496"/>
                  </a:cubicBezTo>
                  <a:cubicBezTo>
                    <a:pt x="576941" y="102021"/>
                    <a:pt x="546778" y="72388"/>
                    <a:pt x="516616" y="98846"/>
                  </a:cubicBezTo>
                  <a:cubicBezTo>
                    <a:pt x="486454" y="125304"/>
                    <a:pt x="276374" y="221084"/>
                    <a:pt x="284841" y="232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684788F-5063-7C21-E206-283763FF7170}"/>
                </a:ext>
              </a:extLst>
            </p:cNvPr>
            <p:cNvSpPr/>
            <p:nvPr/>
          </p:nvSpPr>
          <p:spPr>
            <a:xfrm>
              <a:off x="2058891" y="3760864"/>
              <a:ext cx="239051" cy="1487808"/>
            </a:xfrm>
            <a:custGeom>
              <a:avLst/>
              <a:gdLst>
                <a:gd name="connsiteX0" fmla="*/ 236634 w 239051"/>
                <a:gd name="connsiteY0" fmla="*/ 30086 h 1487808"/>
                <a:gd name="connsiteX1" fmla="*/ 93759 w 239051"/>
                <a:gd name="connsiteY1" fmla="*/ 947661 h 1487808"/>
                <a:gd name="connsiteX2" fmla="*/ 100109 w 239051"/>
                <a:gd name="connsiteY2" fmla="*/ 865111 h 1487808"/>
                <a:gd name="connsiteX3" fmla="*/ 87409 w 239051"/>
                <a:gd name="connsiteY3" fmla="*/ 1122286 h 1487808"/>
                <a:gd name="connsiteX4" fmla="*/ 11209 w 239051"/>
                <a:gd name="connsiteY4" fmla="*/ 1455661 h 1487808"/>
                <a:gd name="connsiteX5" fmla="*/ 1684 w 239051"/>
                <a:gd name="connsiteY5" fmla="*/ 1382636 h 1487808"/>
                <a:gd name="connsiteX6" fmla="*/ 23909 w 239051"/>
                <a:gd name="connsiteY6" fmla="*/ 642861 h 1487808"/>
                <a:gd name="connsiteX7" fmla="*/ 55659 w 239051"/>
                <a:gd name="connsiteY7" fmla="*/ 909561 h 1487808"/>
                <a:gd name="connsiteX8" fmla="*/ 182659 w 239051"/>
                <a:gd name="connsiteY8" fmla="*/ 198361 h 1487808"/>
                <a:gd name="connsiteX9" fmla="*/ 182659 w 239051"/>
                <a:gd name="connsiteY9" fmla="*/ 220586 h 1487808"/>
                <a:gd name="connsiteX10" fmla="*/ 236634 w 239051"/>
                <a:gd name="connsiteY10" fmla="*/ 30086 h 148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51" h="1487808">
                  <a:moveTo>
                    <a:pt x="236634" y="30086"/>
                  </a:moveTo>
                  <a:cubicBezTo>
                    <a:pt x="221817" y="151265"/>
                    <a:pt x="116513" y="808490"/>
                    <a:pt x="93759" y="947661"/>
                  </a:cubicBezTo>
                  <a:cubicBezTo>
                    <a:pt x="71005" y="1086832"/>
                    <a:pt x="101167" y="836007"/>
                    <a:pt x="100109" y="865111"/>
                  </a:cubicBezTo>
                  <a:cubicBezTo>
                    <a:pt x="99051" y="894215"/>
                    <a:pt x="102226" y="1023861"/>
                    <a:pt x="87409" y="1122286"/>
                  </a:cubicBezTo>
                  <a:cubicBezTo>
                    <a:pt x="72592" y="1220711"/>
                    <a:pt x="25496" y="1412269"/>
                    <a:pt x="11209" y="1455661"/>
                  </a:cubicBezTo>
                  <a:cubicBezTo>
                    <a:pt x="-3078" y="1499053"/>
                    <a:pt x="-433" y="1518103"/>
                    <a:pt x="1684" y="1382636"/>
                  </a:cubicBezTo>
                  <a:cubicBezTo>
                    <a:pt x="3801" y="1247169"/>
                    <a:pt x="14913" y="721707"/>
                    <a:pt x="23909" y="642861"/>
                  </a:cubicBezTo>
                  <a:cubicBezTo>
                    <a:pt x="32905" y="564015"/>
                    <a:pt x="29201" y="983644"/>
                    <a:pt x="55659" y="909561"/>
                  </a:cubicBezTo>
                  <a:cubicBezTo>
                    <a:pt x="82117" y="835478"/>
                    <a:pt x="161492" y="313190"/>
                    <a:pt x="182659" y="198361"/>
                  </a:cubicBezTo>
                  <a:cubicBezTo>
                    <a:pt x="203826" y="83532"/>
                    <a:pt x="171547" y="250219"/>
                    <a:pt x="182659" y="220586"/>
                  </a:cubicBezTo>
                  <a:cubicBezTo>
                    <a:pt x="193771" y="190953"/>
                    <a:pt x="251451" y="-91093"/>
                    <a:pt x="236634" y="30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B8D9C6A-B61A-6724-7C4B-4FACC4B7984A}"/>
                </a:ext>
              </a:extLst>
            </p:cNvPr>
            <p:cNvSpPr/>
            <p:nvPr/>
          </p:nvSpPr>
          <p:spPr>
            <a:xfrm>
              <a:off x="2121397" y="3838662"/>
              <a:ext cx="837932" cy="342952"/>
            </a:xfrm>
            <a:custGeom>
              <a:avLst/>
              <a:gdLst>
                <a:gd name="connsiteX0" fmla="*/ 69353 w 837932"/>
                <a:gd name="connsiteY0" fmla="*/ 3088 h 342952"/>
                <a:gd name="connsiteX1" fmla="*/ 218578 w 837932"/>
                <a:gd name="connsiteY1" fmla="*/ 41188 h 342952"/>
                <a:gd name="connsiteX2" fmla="*/ 266203 w 837932"/>
                <a:gd name="connsiteY2" fmla="*/ 117388 h 342952"/>
                <a:gd name="connsiteX3" fmla="*/ 91578 w 837932"/>
                <a:gd name="connsiteY3" fmla="*/ 85638 h 342952"/>
                <a:gd name="connsiteX4" fmla="*/ 196353 w 837932"/>
                <a:gd name="connsiteY4" fmla="*/ 111038 h 342952"/>
                <a:gd name="connsiteX5" fmla="*/ 116978 w 837932"/>
                <a:gd name="connsiteY5" fmla="*/ 174538 h 342952"/>
                <a:gd name="connsiteX6" fmla="*/ 342403 w 837932"/>
                <a:gd name="connsiteY6" fmla="*/ 114213 h 342952"/>
                <a:gd name="connsiteX7" fmla="*/ 650378 w 837932"/>
                <a:gd name="connsiteY7" fmla="*/ 98338 h 342952"/>
                <a:gd name="connsiteX8" fmla="*/ 834528 w 837932"/>
                <a:gd name="connsiteY8" fmla="*/ 126913 h 342952"/>
                <a:gd name="connsiteX9" fmla="*/ 494803 w 837932"/>
                <a:gd name="connsiteY9" fmla="*/ 171363 h 342952"/>
                <a:gd name="connsiteX10" fmla="*/ 682128 w 837932"/>
                <a:gd name="connsiteY10" fmla="*/ 152313 h 342952"/>
                <a:gd name="connsiteX11" fmla="*/ 272553 w 837932"/>
                <a:gd name="connsiteY11" fmla="*/ 342813 h 342952"/>
                <a:gd name="connsiteX12" fmla="*/ 504328 w 837932"/>
                <a:gd name="connsiteY12" fmla="*/ 184063 h 342952"/>
                <a:gd name="connsiteX13" fmla="*/ 266203 w 837932"/>
                <a:gd name="connsiteY13" fmla="*/ 241213 h 342952"/>
                <a:gd name="connsiteX14" fmla="*/ 259853 w 837932"/>
                <a:gd name="connsiteY14" fmla="*/ 95163 h 342952"/>
                <a:gd name="connsiteX15" fmla="*/ 196353 w 837932"/>
                <a:gd name="connsiteY15" fmla="*/ 34838 h 342952"/>
                <a:gd name="connsiteX16" fmla="*/ 5853 w 837932"/>
                <a:gd name="connsiteY16" fmla="*/ 6263 h 342952"/>
                <a:gd name="connsiteX17" fmla="*/ 69353 w 837932"/>
                <a:gd name="connsiteY17" fmla="*/ 3088 h 34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7932" h="342952">
                  <a:moveTo>
                    <a:pt x="69353" y="3088"/>
                  </a:moveTo>
                  <a:cubicBezTo>
                    <a:pt x="104807" y="8909"/>
                    <a:pt x="185770" y="22138"/>
                    <a:pt x="218578" y="41188"/>
                  </a:cubicBezTo>
                  <a:cubicBezTo>
                    <a:pt x="251386" y="60238"/>
                    <a:pt x="287370" y="109980"/>
                    <a:pt x="266203" y="117388"/>
                  </a:cubicBezTo>
                  <a:cubicBezTo>
                    <a:pt x="245036" y="124796"/>
                    <a:pt x="103220" y="86696"/>
                    <a:pt x="91578" y="85638"/>
                  </a:cubicBezTo>
                  <a:cubicBezTo>
                    <a:pt x="79936" y="84580"/>
                    <a:pt x="192120" y="96221"/>
                    <a:pt x="196353" y="111038"/>
                  </a:cubicBezTo>
                  <a:cubicBezTo>
                    <a:pt x="200586" y="125855"/>
                    <a:pt x="92636" y="174009"/>
                    <a:pt x="116978" y="174538"/>
                  </a:cubicBezTo>
                  <a:cubicBezTo>
                    <a:pt x="141320" y="175067"/>
                    <a:pt x="253503" y="126913"/>
                    <a:pt x="342403" y="114213"/>
                  </a:cubicBezTo>
                  <a:cubicBezTo>
                    <a:pt x="431303" y="101513"/>
                    <a:pt x="568357" y="96221"/>
                    <a:pt x="650378" y="98338"/>
                  </a:cubicBezTo>
                  <a:cubicBezTo>
                    <a:pt x="732399" y="100455"/>
                    <a:pt x="860457" y="114742"/>
                    <a:pt x="834528" y="126913"/>
                  </a:cubicBezTo>
                  <a:cubicBezTo>
                    <a:pt x="808599" y="139084"/>
                    <a:pt x="520203" y="167130"/>
                    <a:pt x="494803" y="171363"/>
                  </a:cubicBezTo>
                  <a:cubicBezTo>
                    <a:pt x="469403" y="175596"/>
                    <a:pt x="719170" y="123738"/>
                    <a:pt x="682128" y="152313"/>
                  </a:cubicBezTo>
                  <a:cubicBezTo>
                    <a:pt x="645086" y="180888"/>
                    <a:pt x="302186" y="337521"/>
                    <a:pt x="272553" y="342813"/>
                  </a:cubicBezTo>
                  <a:cubicBezTo>
                    <a:pt x="242920" y="348105"/>
                    <a:pt x="505386" y="200996"/>
                    <a:pt x="504328" y="184063"/>
                  </a:cubicBezTo>
                  <a:cubicBezTo>
                    <a:pt x="503270" y="167130"/>
                    <a:pt x="306949" y="256030"/>
                    <a:pt x="266203" y="241213"/>
                  </a:cubicBezTo>
                  <a:cubicBezTo>
                    <a:pt x="225457" y="226396"/>
                    <a:pt x="271495" y="129559"/>
                    <a:pt x="259853" y="95163"/>
                  </a:cubicBezTo>
                  <a:cubicBezTo>
                    <a:pt x="248211" y="60767"/>
                    <a:pt x="238686" y="49655"/>
                    <a:pt x="196353" y="34838"/>
                  </a:cubicBezTo>
                  <a:cubicBezTo>
                    <a:pt x="154020" y="20021"/>
                    <a:pt x="29136" y="12084"/>
                    <a:pt x="5853" y="6263"/>
                  </a:cubicBezTo>
                  <a:cubicBezTo>
                    <a:pt x="-17430" y="442"/>
                    <a:pt x="33899" y="-2733"/>
                    <a:pt x="69353" y="3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6902B985-15F2-F6B4-7B49-647FE40CD9E1}"/>
                </a:ext>
              </a:extLst>
            </p:cNvPr>
            <p:cNvSpPr/>
            <p:nvPr/>
          </p:nvSpPr>
          <p:spPr>
            <a:xfrm>
              <a:off x="2148373" y="3952006"/>
              <a:ext cx="134591" cy="1109465"/>
            </a:xfrm>
            <a:custGeom>
              <a:avLst/>
              <a:gdLst>
                <a:gd name="connsiteX0" fmla="*/ 134452 w 134591"/>
                <a:gd name="connsiteY0" fmla="*/ 4044 h 1109465"/>
                <a:gd name="connsiteX1" fmla="*/ 67777 w 134591"/>
                <a:gd name="connsiteY1" fmla="*/ 820019 h 1109465"/>
                <a:gd name="connsiteX2" fmla="*/ 26502 w 134591"/>
                <a:gd name="connsiteY2" fmla="*/ 1010519 h 1109465"/>
                <a:gd name="connsiteX3" fmla="*/ 26502 w 134591"/>
                <a:gd name="connsiteY3" fmla="*/ 921619 h 1109465"/>
                <a:gd name="connsiteX4" fmla="*/ 4277 w 134591"/>
                <a:gd name="connsiteY4" fmla="*/ 1105769 h 1109465"/>
                <a:gd name="connsiteX5" fmla="*/ 4277 w 134591"/>
                <a:gd name="connsiteY5" fmla="*/ 994644 h 1109465"/>
                <a:gd name="connsiteX6" fmla="*/ 48727 w 134591"/>
                <a:gd name="connsiteY6" fmla="*/ 445369 h 1109465"/>
                <a:gd name="connsiteX7" fmla="*/ 48727 w 134591"/>
                <a:gd name="connsiteY7" fmla="*/ 502519 h 1109465"/>
                <a:gd name="connsiteX8" fmla="*/ 134452 w 134591"/>
                <a:gd name="connsiteY8" fmla="*/ 4044 h 110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591" h="1109465">
                  <a:moveTo>
                    <a:pt x="134452" y="4044"/>
                  </a:moveTo>
                  <a:cubicBezTo>
                    <a:pt x="137627" y="56961"/>
                    <a:pt x="85769" y="652273"/>
                    <a:pt x="67777" y="820019"/>
                  </a:cubicBezTo>
                  <a:cubicBezTo>
                    <a:pt x="49785" y="987765"/>
                    <a:pt x="33381" y="993586"/>
                    <a:pt x="26502" y="1010519"/>
                  </a:cubicBezTo>
                  <a:cubicBezTo>
                    <a:pt x="19623" y="1027452"/>
                    <a:pt x="30206" y="905744"/>
                    <a:pt x="26502" y="921619"/>
                  </a:cubicBezTo>
                  <a:cubicBezTo>
                    <a:pt x="22798" y="937494"/>
                    <a:pt x="7981" y="1093598"/>
                    <a:pt x="4277" y="1105769"/>
                  </a:cubicBezTo>
                  <a:cubicBezTo>
                    <a:pt x="573" y="1117940"/>
                    <a:pt x="-3131" y="1104711"/>
                    <a:pt x="4277" y="994644"/>
                  </a:cubicBezTo>
                  <a:cubicBezTo>
                    <a:pt x="11685" y="884577"/>
                    <a:pt x="41319" y="527390"/>
                    <a:pt x="48727" y="445369"/>
                  </a:cubicBezTo>
                  <a:cubicBezTo>
                    <a:pt x="56135" y="363348"/>
                    <a:pt x="37615" y="571311"/>
                    <a:pt x="48727" y="502519"/>
                  </a:cubicBezTo>
                  <a:cubicBezTo>
                    <a:pt x="59839" y="433727"/>
                    <a:pt x="131277" y="-48873"/>
                    <a:pt x="134452" y="4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E15814C-66F0-E0CA-8C9E-8AF5B3B35E57}"/>
                </a:ext>
              </a:extLst>
            </p:cNvPr>
            <p:cNvSpPr/>
            <p:nvPr/>
          </p:nvSpPr>
          <p:spPr>
            <a:xfrm>
              <a:off x="1517129" y="4810059"/>
              <a:ext cx="469009" cy="146627"/>
            </a:xfrm>
            <a:custGeom>
              <a:avLst/>
              <a:gdLst>
                <a:gd name="connsiteX0" fmla="*/ 521 w 469009"/>
                <a:gd name="connsiteY0" fmla="*/ 57216 h 146627"/>
                <a:gd name="connsiteX1" fmla="*/ 346596 w 469009"/>
                <a:gd name="connsiteY1" fmla="*/ 108016 h 146627"/>
                <a:gd name="connsiteX2" fmla="*/ 464071 w 469009"/>
                <a:gd name="connsiteY2" fmla="*/ 146116 h 146627"/>
                <a:gd name="connsiteX3" fmla="*/ 422796 w 469009"/>
                <a:gd name="connsiteY3" fmla="*/ 120716 h 146627"/>
                <a:gd name="connsiteX4" fmla="*/ 206896 w 469009"/>
                <a:gd name="connsiteY4" fmla="*/ 3241 h 146627"/>
                <a:gd name="connsiteX5" fmla="*/ 432321 w 469009"/>
                <a:gd name="connsiteY5" fmla="*/ 34991 h 146627"/>
                <a:gd name="connsiteX6" fmla="*/ 521 w 469009"/>
                <a:gd name="connsiteY6" fmla="*/ 57216 h 1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009" h="146627">
                  <a:moveTo>
                    <a:pt x="521" y="57216"/>
                  </a:moveTo>
                  <a:cubicBezTo>
                    <a:pt x="-13766" y="69387"/>
                    <a:pt x="269338" y="93199"/>
                    <a:pt x="346596" y="108016"/>
                  </a:cubicBezTo>
                  <a:cubicBezTo>
                    <a:pt x="423854" y="122833"/>
                    <a:pt x="451371" y="143999"/>
                    <a:pt x="464071" y="146116"/>
                  </a:cubicBezTo>
                  <a:cubicBezTo>
                    <a:pt x="476771" y="148233"/>
                    <a:pt x="465659" y="144529"/>
                    <a:pt x="422796" y="120716"/>
                  </a:cubicBezTo>
                  <a:cubicBezTo>
                    <a:pt x="379934" y="96904"/>
                    <a:pt x="205309" y="17528"/>
                    <a:pt x="206896" y="3241"/>
                  </a:cubicBezTo>
                  <a:cubicBezTo>
                    <a:pt x="208483" y="-11046"/>
                    <a:pt x="459838" y="25995"/>
                    <a:pt x="432321" y="34991"/>
                  </a:cubicBezTo>
                  <a:cubicBezTo>
                    <a:pt x="404804" y="43987"/>
                    <a:pt x="14808" y="45045"/>
                    <a:pt x="521" y="57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CD67105E-BDEE-A0CD-5EDB-7F9CBCE276BF}"/>
                </a:ext>
              </a:extLst>
            </p:cNvPr>
            <p:cNvSpPr/>
            <p:nvPr/>
          </p:nvSpPr>
          <p:spPr>
            <a:xfrm>
              <a:off x="2009771" y="4067175"/>
              <a:ext cx="1124033" cy="1233694"/>
            </a:xfrm>
            <a:custGeom>
              <a:avLst/>
              <a:gdLst>
                <a:gd name="connsiteX0" fmla="*/ 231779 w 1124033"/>
                <a:gd name="connsiteY0" fmla="*/ 0 h 1233694"/>
                <a:gd name="connsiteX1" fmla="*/ 501654 w 1124033"/>
                <a:gd name="connsiteY1" fmla="*/ 38100 h 1233694"/>
                <a:gd name="connsiteX2" fmla="*/ 733429 w 1124033"/>
                <a:gd name="connsiteY2" fmla="*/ 34925 h 1233694"/>
                <a:gd name="connsiteX3" fmla="*/ 581029 w 1124033"/>
                <a:gd name="connsiteY3" fmla="*/ 53975 h 1233694"/>
                <a:gd name="connsiteX4" fmla="*/ 365129 w 1124033"/>
                <a:gd name="connsiteY4" fmla="*/ 152400 h 1233694"/>
                <a:gd name="connsiteX5" fmla="*/ 349254 w 1124033"/>
                <a:gd name="connsiteY5" fmla="*/ 161925 h 1233694"/>
                <a:gd name="connsiteX6" fmla="*/ 625479 w 1124033"/>
                <a:gd name="connsiteY6" fmla="*/ 114300 h 1233694"/>
                <a:gd name="connsiteX7" fmla="*/ 1123954 w 1124033"/>
                <a:gd name="connsiteY7" fmla="*/ 161925 h 1233694"/>
                <a:gd name="connsiteX8" fmla="*/ 587379 w 1124033"/>
                <a:gd name="connsiteY8" fmla="*/ 190500 h 1233694"/>
                <a:gd name="connsiteX9" fmla="*/ 447679 w 1124033"/>
                <a:gd name="connsiteY9" fmla="*/ 215900 h 1233694"/>
                <a:gd name="connsiteX10" fmla="*/ 450854 w 1124033"/>
                <a:gd name="connsiteY10" fmla="*/ 400050 h 1233694"/>
                <a:gd name="connsiteX11" fmla="*/ 431804 w 1124033"/>
                <a:gd name="connsiteY11" fmla="*/ 393700 h 1233694"/>
                <a:gd name="connsiteX12" fmla="*/ 276229 w 1124033"/>
                <a:gd name="connsiteY12" fmla="*/ 914400 h 1233694"/>
                <a:gd name="connsiteX13" fmla="*/ 314329 w 1124033"/>
                <a:gd name="connsiteY13" fmla="*/ 1082675 h 1233694"/>
                <a:gd name="connsiteX14" fmla="*/ 628654 w 1124033"/>
                <a:gd name="connsiteY14" fmla="*/ 990600 h 1233694"/>
                <a:gd name="connsiteX15" fmla="*/ 349254 w 1124033"/>
                <a:gd name="connsiteY15" fmla="*/ 1127125 h 1233694"/>
                <a:gd name="connsiteX16" fmla="*/ 260354 w 1124033"/>
                <a:gd name="connsiteY16" fmla="*/ 1200150 h 1233694"/>
                <a:gd name="connsiteX17" fmla="*/ 206379 w 1124033"/>
                <a:gd name="connsiteY17" fmla="*/ 1228725 h 1233694"/>
                <a:gd name="connsiteX18" fmla="*/ 228604 w 1124033"/>
                <a:gd name="connsiteY18" fmla="*/ 1101725 h 1233694"/>
                <a:gd name="connsiteX19" fmla="*/ 4 w 1124033"/>
                <a:gd name="connsiteY19" fmla="*/ 1038225 h 1233694"/>
                <a:gd name="connsiteX20" fmla="*/ 234954 w 1124033"/>
                <a:gd name="connsiteY20" fmla="*/ 936625 h 1233694"/>
                <a:gd name="connsiteX21" fmla="*/ 155579 w 1124033"/>
                <a:gd name="connsiteY21" fmla="*/ 876300 h 1233694"/>
                <a:gd name="connsiteX22" fmla="*/ 311154 w 1124033"/>
                <a:gd name="connsiteY22" fmla="*/ 688975 h 1233694"/>
                <a:gd name="connsiteX23" fmla="*/ 349254 w 1124033"/>
                <a:gd name="connsiteY23" fmla="*/ 447675 h 1233694"/>
                <a:gd name="connsiteX24" fmla="*/ 295279 w 1124033"/>
                <a:gd name="connsiteY24" fmla="*/ 539750 h 1233694"/>
                <a:gd name="connsiteX25" fmla="*/ 438154 w 1124033"/>
                <a:gd name="connsiteY25" fmla="*/ 139700 h 1233694"/>
                <a:gd name="connsiteX26" fmla="*/ 371479 w 1124033"/>
                <a:gd name="connsiteY26" fmla="*/ 92075 h 1233694"/>
                <a:gd name="connsiteX27" fmla="*/ 231779 w 1124033"/>
                <a:gd name="connsiteY27" fmla="*/ 0 h 12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24033" h="1233694">
                  <a:moveTo>
                    <a:pt x="231779" y="0"/>
                  </a:moveTo>
                  <a:cubicBezTo>
                    <a:pt x="324912" y="16139"/>
                    <a:pt x="418046" y="32279"/>
                    <a:pt x="501654" y="38100"/>
                  </a:cubicBezTo>
                  <a:cubicBezTo>
                    <a:pt x="585262" y="43921"/>
                    <a:pt x="720200" y="32279"/>
                    <a:pt x="733429" y="34925"/>
                  </a:cubicBezTo>
                  <a:cubicBezTo>
                    <a:pt x="746658" y="37571"/>
                    <a:pt x="642412" y="34396"/>
                    <a:pt x="581029" y="53975"/>
                  </a:cubicBezTo>
                  <a:cubicBezTo>
                    <a:pt x="519646" y="73554"/>
                    <a:pt x="365129" y="152400"/>
                    <a:pt x="365129" y="152400"/>
                  </a:cubicBezTo>
                  <a:cubicBezTo>
                    <a:pt x="326500" y="170392"/>
                    <a:pt x="305862" y="168275"/>
                    <a:pt x="349254" y="161925"/>
                  </a:cubicBezTo>
                  <a:cubicBezTo>
                    <a:pt x="392646" y="155575"/>
                    <a:pt x="496362" y="114300"/>
                    <a:pt x="625479" y="114300"/>
                  </a:cubicBezTo>
                  <a:cubicBezTo>
                    <a:pt x="754596" y="114300"/>
                    <a:pt x="1130304" y="149225"/>
                    <a:pt x="1123954" y="161925"/>
                  </a:cubicBezTo>
                  <a:cubicBezTo>
                    <a:pt x="1117604" y="174625"/>
                    <a:pt x="700091" y="181504"/>
                    <a:pt x="587379" y="190500"/>
                  </a:cubicBezTo>
                  <a:cubicBezTo>
                    <a:pt x="474667" y="199496"/>
                    <a:pt x="470433" y="180975"/>
                    <a:pt x="447679" y="215900"/>
                  </a:cubicBezTo>
                  <a:cubicBezTo>
                    <a:pt x="424925" y="250825"/>
                    <a:pt x="453500" y="370417"/>
                    <a:pt x="450854" y="400050"/>
                  </a:cubicBezTo>
                  <a:cubicBezTo>
                    <a:pt x="448208" y="429683"/>
                    <a:pt x="460908" y="307975"/>
                    <a:pt x="431804" y="393700"/>
                  </a:cubicBezTo>
                  <a:cubicBezTo>
                    <a:pt x="402700" y="479425"/>
                    <a:pt x="295808" y="799571"/>
                    <a:pt x="276229" y="914400"/>
                  </a:cubicBezTo>
                  <a:cubicBezTo>
                    <a:pt x="256650" y="1029229"/>
                    <a:pt x="255592" y="1069975"/>
                    <a:pt x="314329" y="1082675"/>
                  </a:cubicBezTo>
                  <a:cubicBezTo>
                    <a:pt x="373067" y="1095375"/>
                    <a:pt x="622833" y="983192"/>
                    <a:pt x="628654" y="990600"/>
                  </a:cubicBezTo>
                  <a:cubicBezTo>
                    <a:pt x="634475" y="998008"/>
                    <a:pt x="410637" y="1092200"/>
                    <a:pt x="349254" y="1127125"/>
                  </a:cubicBezTo>
                  <a:cubicBezTo>
                    <a:pt x="287871" y="1162050"/>
                    <a:pt x="284167" y="1183217"/>
                    <a:pt x="260354" y="1200150"/>
                  </a:cubicBezTo>
                  <a:cubicBezTo>
                    <a:pt x="236542" y="1217083"/>
                    <a:pt x="211671" y="1245129"/>
                    <a:pt x="206379" y="1228725"/>
                  </a:cubicBezTo>
                  <a:cubicBezTo>
                    <a:pt x="201087" y="1212321"/>
                    <a:pt x="263000" y="1133475"/>
                    <a:pt x="228604" y="1101725"/>
                  </a:cubicBezTo>
                  <a:cubicBezTo>
                    <a:pt x="194208" y="1069975"/>
                    <a:pt x="-1054" y="1065742"/>
                    <a:pt x="4" y="1038225"/>
                  </a:cubicBezTo>
                  <a:cubicBezTo>
                    <a:pt x="1062" y="1010708"/>
                    <a:pt x="209025" y="963612"/>
                    <a:pt x="234954" y="936625"/>
                  </a:cubicBezTo>
                  <a:cubicBezTo>
                    <a:pt x="260883" y="909638"/>
                    <a:pt x="142879" y="917575"/>
                    <a:pt x="155579" y="876300"/>
                  </a:cubicBezTo>
                  <a:cubicBezTo>
                    <a:pt x="168279" y="835025"/>
                    <a:pt x="278875" y="760412"/>
                    <a:pt x="311154" y="688975"/>
                  </a:cubicBezTo>
                  <a:cubicBezTo>
                    <a:pt x="343433" y="617538"/>
                    <a:pt x="351900" y="472546"/>
                    <a:pt x="349254" y="447675"/>
                  </a:cubicBezTo>
                  <a:cubicBezTo>
                    <a:pt x="346608" y="422804"/>
                    <a:pt x="280462" y="591079"/>
                    <a:pt x="295279" y="539750"/>
                  </a:cubicBezTo>
                  <a:cubicBezTo>
                    <a:pt x="310096" y="488421"/>
                    <a:pt x="425454" y="214312"/>
                    <a:pt x="438154" y="139700"/>
                  </a:cubicBezTo>
                  <a:cubicBezTo>
                    <a:pt x="450854" y="65088"/>
                    <a:pt x="371479" y="92075"/>
                    <a:pt x="371479" y="92075"/>
                  </a:cubicBezTo>
                  <a:lnTo>
                    <a:pt x="23177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796E7DE4-5A1E-EAE0-6178-4EBEF67DD4DE}"/>
                </a:ext>
              </a:extLst>
            </p:cNvPr>
            <p:cNvSpPr/>
            <p:nvPr/>
          </p:nvSpPr>
          <p:spPr>
            <a:xfrm>
              <a:off x="2238375" y="4018898"/>
              <a:ext cx="1105295" cy="229252"/>
            </a:xfrm>
            <a:custGeom>
              <a:avLst/>
              <a:gdLst>
                <a:gd name="connsiteX0" fmla="*/ 0 w 1105295"/>
                <a:gd name="connsiteY0" fmla="*/ 229252 h 229252"/>
                <a:gd name="connsiteX1" fmla="*/ 365125 w 1105295"/>
                <a:gd name="connsiteY1" fmla="*/ 165752 h 229252"/>
                <a:gd name="connsiteX2" fmla="*/ 365125 w 1105295"/>
                <a:gd name="connsiteY2" fmla="*/ 121302 h 229252"/>
                <a:gd name="connsiteX3" fmla="*/ 688975 w 1105295"/>
                <a:gd name="connsiteY3" fmla="*/ 111777 h 229252"/>
                <a:gd name="connsiteX4" fmla="*/ 581025 w 1105295"/>
                <a:gd name="connsiteY4" fmla="*/ 118127 h 229252"/>
                <a:gd name="connsiteX5" fmla="*/ 844550 w 1105295"/>
                <a:gd name="connsiteY5" fmla="*/ 111777 h 229252"/>
                <a:gd name="connsiteX6" fmla="*/ 1104900 w 1105295"/>
                <a:gd name="connsiteY6" fmla="*/ 137177 h 229252"/>
                <a:gd name="connsiteX7" fmla="*/ 904875 w 1105295"/>
                <a:gd name="connsiteY7" fmla="*/ 134002 h 229252"/>
                <a:gd name="connsiteX8" fmla="*/ 952500 w 1105295"/>
                <a:gd name="connsiteY8" fmla="*/ 226077 h 229252"/>
                <a:gd name="connsiteX9" fmla="*/ 965200 w 1105295"/>
                <a:gd name="connsiteY9" fmla="*/ 146702 h 229252"/>
                <a:gd name="connsiteX10" fmla="*/ 800100 w 1105295"/>
                <a:gd name="connsiteY10" fmla="*/ 95902 h 229252"/>
                <a:gd name="connsiteX11" fmla="*/ 749300 w 1105295"/>
                <a:gd name="connsiteY11" fmla="*/ 45102 h 229252"/>
                <a:gd name="connsiteX12" fmla="*/ 752475 w 1105295"/>
                <a:gd name="connsiteY12" fmla="*/ 19702 h 229252"/>
                <a:gd name="connsiteX13" fmla="*/ 720725 w 1105295"/>
                <a:gd name="connsiteY13" fmla="*/ 73677 h 229252"/>
                <a:gd name="connsiteX14" fmla="*/ 514350 w 1105295"/>
                <a:gd name="connsiteY14" fmla="*/ 48277 h 229252"/>
                <a:gd name="connsiteX15" fmla="*/ 603250 w 1105295"/>
                <a:gd name="connsiteY15" fmla="*/ 652 h 229252"/>
                <a:gd name="connsiteX16" fmla="*/ 422275 w 1105295"/>
                <a:gd name="connsiteY16" fmla="*/ 86377 h 229252"/>
                <a:gd name="connsiteX17" fmla="*/ 387350 w 1105295"/>
                <a:gd name="connsiteY17" fmla="*/ 102252 h 229252"/>
                <a:gd name="connsiteX18" fmla="*/ 0 w 1105295"/>
                <a:gd name="connsiteY18" fmla="*/ 229252 h 22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5295" h="229252">
                  <a:moveTo>
                    <a:pt x="0" y="229252"/>
                  </a:moveTo>
                  <a:cubicBezTo>
                    <a:pt x="152135" y="206498"/>
                    <a:pt x="304271" y="183744"/>
                    <a:pt x="365125" y="165752"/>
                  </a:cubicBezTo>
                  <a:cubicBezTo>
                    <a:pt x="425979" y="147760"/>
                    <a:pt x="311150" y="130298"/>
                    <a:pt x="365125" y="121302"/>
                  </a:cubicBezTo>
                  <a:cubicBezTo>
                    <a:pt x="419100" y="112306"/>
                    <a:pt x="652992" y="112306"/>
                    <a:pt x="688975" y="111777"/>
                  </a:cubicBezTo>
                  <a:cubicBezTo>
                    <a:pt x="724958" y="111248"/>
                    <a:pt x="555096" y="118127"/>
                    <a:pt x="581025" y="118127"/>
                  </a:cubicBezTo>
                  <a:cubicBezTo>
                    <a:pt x="606954" y="118127"/>
                    <a:pt x="757238" y="108602"/>
                    <a:pt x="844550" y="111777"/>
                  </a:cubicBezTo>
                  <a:cubicBezTo>
                    <a:pt x="931862" y="114952"/>
                    <a:pt x="1094846" y="133473"/>
                    <a:pt x="1104900" y="137177"/>
                  </a:cubicBezTo>
                  <a:cubicBezTo>
                    <a:pt x="1114954" y="140881"/>
                    <a:pt x="930275" y="119185"/>
                    <a:pt x="904875" y="134002"/>
                  </a:cubicBezTo>
                  <a:cubicBezTo>
                    <a:pt x="879475" y="148819"/>
                    <a:pt x="942446" y="223960"/>
                    <a:pt x="952500" y="226077"/>
                  </a:cubicBezTo>
                  <a:cubicBezTo>
                    <a:pt x="962554" y="228194"/>
                    <a:pt x="990600" y="168398"/>
                    <a:pt x="965200" y="146702"/>
                  </a:cubicBezTo>
                  <a:cubicBezTo>
                    <a:pt x="939800" y="125006"/>
                    <a:pt x="836083" y="112835"/>
                    <a:pt x="800100" y="95902"/>
                  </a:cubicBezTo>
                  <a:cubicBezTo>
                    <a:pt x="764117" y="78969"/>
                    <a:pt x="757237" y="57802"/>
                    <a:pt x="749300" y="45102"/>
                  </a:cubicBezTo>
                  <a:cubicBezTo>
                    <a:pt x="741363" y="32402"/>
                    <a:pt x="757237" y="14940"/>
                    <a:pt x="752475" y="19702"/>
                  </a:cubicBezTo>
                  <a:cubicBezTo>
                    <a:pt x="747713" y="24464"/>
                    <a:pt x="760413" y="68914"/>
                    <a:pt x="720725" y="73677"/>
                  </a:cubicBezTo>
                  <a:cubicBezTo>
                    <a:pt x="681038" y="78439"/>
                    <a:pt x="533929" y="60448"/>
                    <a:pt x="514350" y="48277"/>
                  </a:cubicBezTo>
                  <a:cubicBezTo>
                    <a:pt x="494771" y="36106"/>
                    <a:pt x="618596" y="-5698"/>
                    <a:pt x="603250" y="652"/>
                  </a:cubicBezTo>
                  <a:cubicBezTo>
                    <a:pt x="587904" y="7002"/>
                    <a:pt x="458258" y="69444"/>
                    <a:pt x="422275" y="86377"/>
                  </a:cubicBezTo>
                  <a:cubicBezTo>
                    <a:pt x="386292" y="103310"/>
                    <a:pt x="387350" y="102252"/>
                    <a:pt x="387350" y="102252"/>
                  </a:cubicBezTo>
                  <a:lnTo>
                    <a:pt x="0" y="2292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770D912F-7371-9560-8C9E-46AF2DF0823B}"/>
                </a:ext>
              </a:extLst>
            </p:cNvPr>
            <p:cNvSpPr/>
            <p:nvPr/>
          </p:nvSpPr>
          <p:spPr>
            <a:xfrm>
              <a:off x="2613571" y="4176812"/>
              <a:ext cx="657717" cy="915437"/>
            </a:xfrm>
            <a:custGeom>
              <a:avLst/>
              <a:gdLst>
                <a:gd name="connsiteX0" fmla="*/ 262979 w 657717"/>
                <a:gd name="connsiteY0" fmla="*/ 7838 h 915437"/>
                <a:gd name="connsiteX1" fmla="*/ 161379 w 657717"/>
                <a:gd name="connsiteY1" fmla="*/ 290413 h 915437"/>
                <a:gd name="connsiteX2" fmla="*/ 97879 w 657717"/>
                <a:gd name="connsiteY2" fmla="*/ 709513 h 915437"/>
                <a:gd name="connsiteX3" fmla="*/ 110579 w 657717"/>
                <a:gd name="connsiteY3" fmla="*/ 579338 h 915437"/>
                <a:gd name="connsiteX4" fmla="*/ 72479 w 657717"/>
                <a:gd name="connsiteY4" fmla="*/ 811113 h 915437"/>
                <a:gd name="connsiteX5" fmla="*/ 37554 w 657717"/>
                <a:gd name="connsiteY5" fmla="*/ 823813 h 915437"/>
                <a:gd name="connsiteX6" fmla="*/ 653504 w 657717"/>
                <a:gd name="connsiteY6" fmla="*/ 912713 h 915437"/>
                <a:gd name="connsiteX7" fmla="*/ 294729 w 657717"/>
                <a:gd name="connsiteY7" fmla="*/ 887313 h 915437"/>
                <a:gd name="connsiteX8" fmla="*/ 18504 w 657717"/>
                <a:gd name="connsiteY8" fmla="*/ 833338 h 915437"/>
                <a:gd name="connsiteX9" fmla="*/ 88354 w 657717"/>
                <a:gd name="connsiteY9" fmla="*/ 576163 h 915437"/>
                <a:gd name="connsiteX10" fmla="*/ 97879 w 657717"/>
                <a:gd name="connsiteY10" fmla="*/ 220563 h 915437"/>
                <a:gd name="connsiteX11" fmla="*/ 97879 w 657717"/>
                <a:gd name="connsiteY11" fmla="*/ 357088 h 915437"/>
                <a:gd name="connsiteX12" fmla="*/ 180429 w 657717"/>
                <a:gd name="connsiteY12" fmla="*/ 103088 h 915437"/>
                <a:gd name="connsiteX13" fmla="*/ 262979 w 657717"/>
                <a:gd name="connsiteY13" fmla="*/ 7838 h 9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717" h="915437">
                  <a:moveTo>
                    <a:pt x="262979" y="7838"/>
                  </a:moveTo>
                  <a:cubicBezTo>
                    <a:pt x="259804" y="39059"/>
                    <a:pt x="188896" y="173467"/>
                    <a:pt x="161379" y="290413"/>
                  </a:cubicBezTo>
                  <a:cubicBezTo>
                    <a:pt x="133862" y="407359"/>
                    <a:pt x="106346" y="661359"/>
                    <a:pt x="97879" y="709513"/>
                  </a:cubicBezTo>
                  <a:cubicBezTo>
                    <a:pt x="89412" y="757667"/>
                    <a:pt x="114812" y="562405"/>
                    <a:pt x="110579" y="579338"/>
                  </a:cubicBezTo>
                  <a:cubicBezTo>
                    <a:pt x="106346" y="596271"/>
                    <a:pt x="84650" y="770367"/>
                    <a:pt x="72479" y="811113"/>
                  </a:cubicBezTo>
                  <a:cubicBezTo>
                    <a:pt x="60308" y="851859"/>
                    <a:pt x="-59283" y="806880"/>
                    <a:pt x="37554" y="823813"/>
                  </a:cubicBezTo>
                  <a:cubicBezTo>
                    <a:pt x="134391" y="840746"/>
                    <a:pt x="610642" y="902130"/>
                    <a:pt x="653504" y="912713"/>
                  </a:cubicBezTo>
                  <a:cubicBezTo>
                    <a:pt x="696366" y="923296"/>
                    <a:pt x="400562" y="900542"/>
                    <a:pt x="294729" y="887313"/>
                  </a:cubicBezTo>
                  <a:cubicBezTo>
                    <a:pt x="188896" y="874084"/>
                    <a:pt x="52900" y="885196"/>
                    <a:pt x="18504" y="833338"/>
                  </a:cubicBezTo>
                  <a:cubicBezTo>
                    <a:pt x="-15892" y="781480"/>
                    <a:pt x="75125" y="678292"/>
                    <a:pt x="88354" y="576163"/>
                  </a:cubicBezTo>
                  <a:cubicBezTo>
                    <a:pt x="101583" y="474034"/>
                    <a:pt x="96292" y="257075"/>
                    <a:pt x="97879" y="220563"/>
                  </a:cubicBezTo>
                  <a:cubicBezTo>
                    <a:pt x="99466" y="184051"/>
                    <a:pt x="84121" y="376667"/>
                    <a:pt x="97879" y="357088"/>
                  </a:cubicBezTo>
                  <a:cubicBezTo>
                    <a:pt x="111637" y="337509"/>
                    <a:pt x="157146" y="161296"/>
                    <a:pt x="180429" y="103088"/>
                  </a:cubicBezTo>
                  <a:cubicBezTo>
                    <a:pt x="203712" y="44880"/>
                    <a:pt x="266154" y="-23383"/>
                    <a:pt x="262979" y="7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8672F180-E568-FE08-B609-5AFB33DAB098}"/>
                </a:ext>
              </a:extLst>
            </p:cNvPr>
            <p:cNvSpPr/>
            <p:nvPr/>
          </p:nvSpPr>
          <p:spPr>
            <a:xfrm>
              <a:off x="2377986" y="3899200"/>
              <a:ext cx="1628443" cy="220194"/>
            </a:xfrm>
            <a:custGeom>
              <a:avLst/>
              <a:gdLst>
                <a:gd name="connsiteX0" fmla="*/ 89 w 1628443"/>
                <a:gd name="connsiteY0" fmla="*/ 199725 h 220194"/>
                <a:gd name="connsiteX1" fmla="*/ 879564 w 1628443"/>
                <a:gd name="connsiteY1" fmla="*/ 2875 h 220194"/>
                <a:gd name="connsiteX2" fmla="*/ 1295489 w 1628443"/>
                <a:gd name="connsiteY2" fmla="*/ 91775 h 220194"/>
                <a:gd name="connsiteX3" fmla="*/ 1625689 w 1628443"/>
                <a:gd name="connsiteY3" fmla="*/ 218775 h 220194"/>
                <a:gd name="connsiteX4" fmla="*/ 1412964 w 1628443"/>
                <a:gd name="connsiteY4" fmla="*/ 155275 h 220194"/>
                <a:gd name="connsiteX5" fmla="*/ 749389 w 1628443"/>
                <a:gd name="connsiteY5" fmla="*/ 82250 h 220194"/>
                <a:gd name="connsiteX6" fmla="*/ 933539 w 1628443"/>
                <a:gd name="connsiteY6" fmla="*/ 37800 h 220194"/>
                <a:gd name="connsiteX7" fmla="*/ 89 w 1628443"/>
                <a:gd name="connsiteY7" fmla="*/ 199725 h 22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443" h="220194">
                  <a:moveTo>
                    <a:pt x="89" y="199725"/>
                  </a:moveTo>
                  <a:cubicBezTo>
                    <a:pt x="-8907" y="193904"/>
                    <a:pt x="663664" y="20867"/>
                    <a:pt x="879564" y="2875"/>
                  </a:cubicBezTo>
                  <a:cubicBezTo>
                    <a:pt x="1095464" y="-15117"/>
                    <a:pt x="1171135" y="55792"/>
                    <a:pt x="1295489" y="91775"/>
                  </a:cubicBezTo>
                  <a:cubicBezTo>
                    <a:pt x="1419843" y="127758"/>
                    <a:pt x="1606110" y="208192"/>
                    <a:pt x="1625689" y="218775"/>
                  </a:cubicBezTo>
                  <a:cubicBezTo>
                    <a:pt x="1645268" y="229358"/>
                    <a:pt x="1559014" y="178029"/>
                    <a:pt x="1412964" y="155275"/>
                  </a:cubicBezTo>
                  <a:cubicBezTo>
                    <a:pt x="1266914" y="132521"/>
                    <a:pt x="829293" y="101829"/>
                    <a:pt x="749389" y="82250"/>
                  </a:cubicBezTo>
                  <a:cubicBezTo>
                    <a:pt x="669485" y="62671"/>
                    <a:pt x="1054718" y="15046"/>
                    <a:pt x="933539" y="37800"/>
                  </a:cubicBezTo>
                  <a:cubicBezTo>
                    <a:pt x="812360" y="60554"/>
                    <a:pt x="9085" y="205546"/>
                    <a:pt x="89" y="199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3840DB9C-055E-7D3A-AC16-115FB6D2E741}"/>
                </a:ext>
              </a:extLst>
            </p:cNvPr>
            <p:cNvSpPr/>
            <p:nvPr/>
          </p:nvSpPr>
          <p:spPr>
            <a:xfrm>
              <a:off x="3733407" y="4154829"/>
              <a:ext cx="547375" cy="1233826"/>
            </a:xfrm>
            <a:custGeom>
              <a:avLst/>
              <a:gdLst>
                <a:gd name="connsiteX0" fmla="*/ 330593 w 547375"/>
                <a:gd name="connsiteY0" fmla="*/ 1246 h 1233826"/>
                <a:gd name="connsiteX1" fmla="*/ 457593 w 547375"/>
                <a:gd name="connsiteY1" fmla="*/ 331446 h 1233826"/>
                <a:gd name="connsiteX2" fmla="*/ 457593 w 547375"/>
                <a:gd name="connsiteY2" fmla="*/ 261596 h 1233826"/>
                <a:gd name="connsiteX3" fmla="*/ 470293 w 547375"/>
                <a:gd name="connsiteY3" fmla="*/ 563221 h 1233826"/>
                <a:gd name="connsiteX4" fmla="*/ 349643 w 547375"/>
                <a:gd name="connsiteY4" fmla="*/ 874371 h 1233826"/>
                <a:gd name="connsiteX5" fmla="*/ 197243 w 547375"/>
                <a:gd name="connsiteY5" fmla="*/ 1147421 h 1233826"/>
                <a:gd name="connsiteX6" fmla="*/ 393 w 547375"/>
                <a:gd name="connsiteY6" fmla="*/ 1233146 h 1233826"/>
                <a:gd name="connsiteX7" fmla="*/ 251218 w 547375"/>
                <a:gd name="connsiteY7" fmla="*/ 1112496 h 1233826"/>
                <a:gd name="connsiteX8" fmla="*/ 546493 w 547375"/>
                <a:gd name="connsiteY8" fmla="*/ 471146 h 1233826"/>
                <a:gd name="connsiteX9" fmla="*/ 330593 w 547375"/>
                <a:gd name="connsiteY9" fmla="*/ 1246 h 12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375" h="1233826">
                  <a:moveTo>
                    <a:pt x="330593" y="1246"/>
                  </a:moveTo>
                  <a:cubicBezTo>
                    <a:pt x="315776" y="-22037"/>
                    <a:pt x="436426" y="288054"/>
                    <a:pt x="457593" y="331446"/>
                  </a:cubicBezTo>
                  <a:cubicBezTo>
                    <a:pt x="478760" y="374838"/>
                    <a:pt x="455476" y="222967"/>
                    <a:pt x="457593" y="261596"/>
                  </a:cubicBezTo>
                  <a:cubicBezTo>
                    <a:pt x="459710" y="300225"/>
                    <a:pt x="488285" y="461092"/>
                    <a:pt x="470293" y="563221"/>
                  </a:cubicBezTo>
                  <a:cubicBezTo>
                    <a:pt x="452301" y="665350"/>
                    <a:pt x="395151" y="777004"/>
                    <a:pt x="349643" y="874371"/>
                  </a:cubicBezTo>
                  <a:cubicBezTo>
                    <a:pt x="304135" y="971738"/>
                    <a:pt x="255451" y="1087625"/>
                    <a:pt x="197243" y="1147421"/>
                  </a:cubicBezTo>
                  <a:cubicBezTo>
                    <a:pt x="139035" y="1207217"/>
                    <a:pt x="-8603" y="1238967"/>
                    <a:pt x="393" y="1233146"/>
                  </a:cubicBezTo>
                  <a:cubicBezTo>
                    <a:pt x="9389" y="1227325"/>
                    <a:pt x="160201" y="1239496"/>
                    <a:pt x="251218" y="1112496"/>
                  </a:cubicBezTo>
                  <a:cubicBezTo>
                    <a:pt x="342235" y="985496"/>
                    <a:pt x="530089" y="650533"/>
                    <a:pt x="546493" y="471146"/>
                  </a:cubicBezTo>
                  <a:cubicBezTo>
                    <a:pt x="562897" y="291759"/>
                    <a:pt x="345410" y="24529"/>
                    <a:pt x="330593" y="1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7DF919E4-ADD0-A6CE-61E5-91A3F4D48C76}"/>
                </a:ext>
              </a:extLst>
            </p:cNvPr>
            <p:cNvSpPr/>
            <p:nvPr/>
          </p:nvSpPr>
          <p:spPr>
            <a:xfrm>
              <a:off x="2226548" y="4188114"/>
              <a:ext cx="529360" cy="841189"/>
            </a:xfrm>
            <a:custGeom>
              <a:avLst/>
              <a:gdLst>
                <a:gd name="connsiteX0" fmla="*/ 170577 w 529360"/>
                <a:gd name="connsiteY0" fmla="*/ 6061 h 841189"/>
                <a:gd name="connsiteX1" fmla="*/ 88027 w 529360"/>
                <a:gd name="connsiteY1" fmla="*/ 498186 h 841189"/>
                <a:gd name="connsiteX2" fmla="*/ 145177 w 529360"/>
                <a:gd name="connsiteY2" fmla="*/ 660111 h 841189"/>
                <a:gd name="connsiteX3" fmla="*/ 415052 w 529360"/>
                <a:gd name="connsiteY3" fmla="*/ 685511 h 841189"/>
                <a:gd name="connsiteX4" fmla="*/ 288052 w 529360"/>
                <a:gd name="connsiteY4" fmla="*/ 682336 h 841189"/>
                <a:gd name="connsiteX5" fmla="*/ 386477 w 529360"/>
                <a:gd name="connsiteY5" fmla="*/ 752186 h 841189"/>
                <a:gd name="connsiteX6" fmla="*/ 529352 w 529360"/>
                <a:gd name="connsiteY6" fmla="*/ 841086 h 841189"/>
                <a:gd name="connsiteX7" fmla="*/ 380127 w 529360"/>
                <a:gd name="connsiteY7" fmla="*/ 768061 h 841189"/>
                <a:gd name="connsiteX8" fmla="*/ 27702 w 529360"/>
                <a:gd name="connsiteY8" fmla="*/ 679161 h 841189"/>
                <a:gd name="connsiteX9" fmla="*/ 27702 w 529360"/>
                <a:gd name="connsiteY9" fmla="*/ 129886 h 841189"/>
                <a:gd name="connsiteX10" fmla="*/ 68977 w 529360"/>
                <a:gd name="connsiteY10" fmla="*/ 228311 h 841189"/>
                <a:gd name="connsiteX11" fmla="*/ 68977 w 529360"/>
                <a:gd name="connsiteY11" fmla="*/ 101311 h 841189"/>
                <a:gd name="connsiteX12" fmla="*/ 49927 w 529360"/>
                <a:gd name="connsiteY12" fmla="*/ 215611 h 841189"/>
                <a:gd name="connsiteX13" fmla="*/ 170577 w 529360"/>
                <a:gd name="connsiteY13" fmla="*/ 6061 h 84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360" h="841189">
                  <a:moveTo>
                    <a:pt x="170577" y="6061"/>
                  </a:moveTo>
                  <a:cubicBezTo>
                    <a:pt x="176927" y="53157"/>
                    <a:pt x="92260" y="389178"/>
                    <a:pt x="88027" y="498186"/>
                  </a:cubicBezTo>
                  <a:cubicBezTo>
                    <a:pt x="83794" y="607194"/>
                    <a:pt x="90673" y="628890"/>
                    <a:pt x="145177" y="660111"/>
                  </a:cubicBezTo>
                  <a:cubicBezTo>
                    <a:pt x="199681" y="691332"/>
                    <a:pt x="391240" y="681807"/>
                    <a:pt x="415052" y="685511"/>
                  </a:cubicBezTo>
                  <a:cubicBezTo>
                    <a:pt x="438865" y="689215"/>
                    <a:pt x="292814" y="671224"/>
                    <a:pt x="288052" y="682336"/>
                  </a:cubicBezTo>
                  <a:cubicBezTo>
                    <a:pt x="283290" y="693448"/>
                    <a:pt x="346260" y="725728"/>
                    <a:pt x="386477" y="752186"/>
                  </a:cubicBezTo>
                  <a:cubicBezTo>
                    <a:pt x="426694" y="778644"/>
                    <a:pt x="530410" y="838440"/>
                    <a:pt x="529352" y="841086"/>
                  </a:cubicBezTo>
                  <a:cubicBezTo>
                    <a:pt x="528294" y="843732"/>
                    <a:pt x="463735" y="795048"/>
                    <a:pt x="380127" y="768061"/>
                  </a:cubicBezTo>
                  <a:cubicBezTo>
                    <a:pt x="296519" y="741074"/>
                    <a:pt x="86439" y="785524"/>
                    <a:pt x="27702" y="679161"/>
                  </a:cubicBezTo>
                  <a:cubicBezTo>
                    <a:pt x="-31036" y="572799"/>
                    <a:pt x="20823" y="205027"/>
                    <a:pt x="27702" y="129886"/>
                  </a:cubicBezTo>
                  <a:cubicBezTo>
                    <a:pt x="34581" y="54745"/>
                    <a:pt x="62098" y="233073"/>
                    <a:pt x="68977" y="228311"/>
                  </a:cubicBezTo>
                  <a:cubicBezTo>
                    <a:pt x="75856" y="223549"/>
                    <a:pt x="72152" y="103428"/>
                    <a:pt x="68977" y="101311"/>
                  </a:cubicBezTo>
                  <a:cubicBezTo>
                    <a:pt x="65802" y="99194"/>
                    <a:pt x="35110" y="229898"/>
                    <a:pt x="49927" y="215611"/>
                  </a:cubicBezTo>
                  <a:cubicBezTo>
                    <a:pt x="64744" y="201324"/>
                    <a:pt x="164227" y="-41035"/>
                    <a:pt x="170577" y="6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3D7A57D1-C5EC-0F5A-35C2-0896BC825032}"/>
                </a:ext>
              </a:extLst>
            </p:cNvPr>
            <p:cNvSpPr/>
            <p:nvPr/>
          </p:nvSpPr>
          <p:spPr>
            <a:xfrm>
              <a:off x="2167557" y="4851384"/>
              <a:ext cx="1169525" cy="594722"/>
            </a:xfrm>
            <a:custGeom>
              <a:avLst/>
              <a:gdLst>
                <a:gd name="connsiteX0" fmla="*/ 13668 w 1169525"/>
                <a:gd name="connsiteY0" fmla="*/ 139716 h 594722"/>
                <a:gd name="connsiteX1" fmla="*/ 686768 w 1169525"/>
                <a:gd name="connsiteY1" fmla="*/ 269891 h 594722"/>
                <a:gd name="connsiteX2" fmla="*/ 442293 w 1169525"/>
                <a:gd name="connsiteY2" fmla="*/ 282591 h 594722"/>
                <a:gd name="connsiteX3" fmla="*/ 864568 w 1169525"/>
                <a:gd name="connsiteY3" fmla="*/ 533416 h 594722"/>
                <a:gd name="connsiteX4" fmla="*/ 724868 w 1169525"/>
                <a:gd name="connsiteY4" fmla="*/ 498491 h 594722"/>
                <a:gd name="connsiteX5" fmla="*/ 1163018 w 1169525"/>
                <a:gd name="connsiteY5" fmla="*/ 590566 h 594722"/>
                <a:gd name="connsiteX6" fmla="*/ 950293 w 1169525"/>
                <a:gd name="connsiteY6" fmla="*/ 552466 h 594722"/>
                <a:gd name="connsiteX7" fmla="*/ 454993 w 1169525"/>
                <a:gd name="connsiteY7" fmla="*/ 323866 h 594722"/>
                <a:gd name="connsiteX8" fmla="*/ 70818 w 1169525"/>
                <a:gd name="connsiteY8" fmla="*/ 301641 h 594722"/>
                <a:gd name="connsiteX9" fmla="*/ 321643 w 1169525"/>
                <a:gd name="connsiteY9" fmla="*/ 301641 h 594722"/>
                <a:gd name="connsiteX10" fmla="*/ 77168 w 1169525"/>
                <a:gd name="connsiteY10" fmla="*/ 6366 h 594722"/>
                <a:gd name="connsiteX11" fmla="*/ 220043 w 1169525"/>
                <a:gd name="connsiteY11" fmla="*/ 101616 h 594722"/>
                <a:gd name="connsiteX12" fmla="*/ 13668 w 1169525"/>
                <a:gd name="connsiteY12" fmla="*/ 139716 h 59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9525" h="594722">
                  <a:moveTo>
                    <a:pt x="13668" y="139716"/>
                  </a:moveTo>
                  <a:cubicBezTo>
                    <a:pt x="91455" y="167762"/>
                    <a:pt x="615331" y="246079"/>
                    <a:pt x="686768" y="269891"/>
                  </a:cubicBezTo>
                  <a:cubicBezTo>
                    <a:pt x="758205" y="293703"/>
                    <a:pt x="412660" y="238670"/>
                    <a:pt x="442293" y="282591"/>
                  </a:cubicBezTo>
                  <a:cubicBezTo>
                    <a:pt x="471926" y="326512"/>
                    <a:pt x="817472" y="497433"/>
                    <a:pt x="864568" y="533416"/>
                  </a:cubicBezTo>
                  <a:cubicBezTo>
                    <a:pt x="911664" y="569399"/>
                    <a:pt x="675126" y="488966"/>
                    <a:pt x="724868" y="498491"/>
                  </a:cubicBezTo>
                  <a:cubicBezTo>
                    <a:pt x="774610" y="508016"/>
                    <a:pt x="1125447" y="581570"/>
                    <a:pt x="1163018" y="590566"/>
                  </a:cubicBezTo>
                  <a:cubicBezTo>
                    <a:pt x="1200589" y="599562"/>
                    <a:pt x="1068297" y="596916"/>
                    <a:pt x="950293" y="552466"/>
                  </a:cubicBezTo>
                  <a:cubicBezTo>
                    <a:pt x="832289" y="508016"/>
                    <a:pt x="601572" y="365670"/>
                    <a:pt x="454993" y="323866"/>
                  </a:cubicBezTo>
                  <a:cubicBezTo>
                    <a:pt x="308414" y="282062"/>
                    <a:pt x="93043" y="305345"/>
                    <a:pt x="70818" y="301641"/>
                  </a:cubicBezTo>
                  <a:cubicBezTo>
                    <a:pt x="48593" y="297937"/>
                    <a:pt x="320585" y="350853"/>
                    <a:pt x="321643" y="301641"/>
                  </a:cubicBezTo>
                  <a:cubicBezTo>
                    <a:pt x="322701" y="252429"/>
                    <a:pt x="94101" y="39703"/>
                    <a:pt x="77168" y="6366"/>
                  </a:cubicBezTo>
                  <a:cubicBezTo>
                    <a:pt x="60235" y="-26971"/>
                    <a:pt x="224805" y="80449"/>
                    <a:pt x="220043" y="101616"/>
                  </a:cubicBezTo>
                  <a:cubicBezTo>
                    <a:pt x="215281" y="122783"/>
                    <a:pt x="-64119" y="111670"/>
                    <a:pt x="13668" y="139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39084D96-11FE-2E8A-82CC-55A47F67DA11}"/>
                </a:ext>
              </a:extLst>
            </p:cNvPr>
            <p:cNvSpPr/>
            <p:nvPr/>
          </p:nvSpPr>
          <p:spPr>
            <a:xfrm>
              <a:off x="2705098" y="5133719"/>
              <a:ext cx="1377188" cy="366969"/>
            </a:xfrm>
            <a:custGeom>
              <a:avLst/>
              <a:gdLst>
                <a:gd name="connsiteX0" fmla="*/ 2 w 1377188"/>
                <a:gd name="connsiteY0" fmla="*/ 139956 h 366969"/>
                <a:gd name="connsiteX1" fmla="*/ 600077 w 1377188"/>
                <a:gd name="connsiteY1" fmla="*/ 266956 h 366969"/>
                <a:gd name="connsiteX2" fmla="*/ 1371602 w 1377188"/>
                <a:gd name="connsiteY2" fmla="*/ 256 h 366969"/>
                <a:gd name="connsiteX3" fmla="*/ 965202 w 1377188"/>
                <a:gd name="connsiteY3" fmla="*/ 216156 h 366969"/>
                <a:gd name="connsiteX4" fmla="*/ 1304927 w 1377188"/>
                <a:gd name="connsiteY4" fmla="*/ 124081 h 366969"/>
                <a:gd name="connsiteX5" fmla="*/ 977902 w 1377188"/>
                <a:gd name="connsiteY5" fmla="*/ 314581 h 366969"/>
                <a:gd name="connsiteX6" fmla="*/ 606427 w 1377188"/>
                <a:gd name="connsiteY6" fmla="*/ 359031 h 366969"/>
                <a:gd name="connsiteX7" fmla="*/ 2 w 1377188"/>
                <a:gd name="connsiteY7" fmla="*/ 139956 h 36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88" h="366969">
                  <a:moveTo>
                    <a:pt x="2" y="139956"/>
                  </a:moveTo>
                  <a:cubicBezTo>
                    <a:pt x="-1056" y="124610"/>
                    <a:pt x="371477" y="290239"/>
                    <a:pt x="600077" y="266956"/>
                  </a:cubicBezTo>
                  <a:cubicBezTo>
                    <a:pt x="828677" y="243673"/>
                    <a:pt x="1310748" y="8723"/>
                    <a:pt x="1371602" y="256"/>
                  </a:cubicBezTo>
                  <a:cubicBezTo>
                    <a:pt x="1432456" y="-8211"/>
                    <a:pt x="976314" y="195519"/>
                    <a:pt x="965202" y="216156"/>
                  </a:cubicBezTo>
                  <a:cubicBezTo>
                    <a:pt x="954090" y="236793"/>
                    <a:pt x="1302810" y="107677"/>
                    <a:pt x="1304927" y="124081"/>
                  </a:cubicBezTo>
                  <a:cubicBezTo>
                    <a:pt x="1307044" y="140485"/>
                    <a:pt x="1094319" y="275423"/>
                    <a:pt x="977902" y="314581"/>
                  </a:cubicBezTo>
                  <a:cubicBezTo>
                    <a:pt x="861485" y="353739"/>
                    <a:pt x="767294" y="381256"/>
                    <a:pt x="606427" y="359031"/>
                  </a:cubicBezTo>
                  <a:cubicBezTo>
                    <a:pt x="445560" y="336806"/>
                    <a:pt x="1060" y="155302"/>
                    <a:pt x="2" y="139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F5B97334-9991-086C-159A-674B5AF28A6D}"/>
                </a:ext>
              </a:extLst>
            </p:cNvPr>
            <p:cNvSpPr/>
            <p:nvPr/>
          </p:nvSpPr>
          <p:spPr>
            <a:xfrm>
              <a:off x="3003142" y="4111014"/>
              <a:ext cx="1119589" cy="1197998"/>
            </a:xfrm>
            <a:custGeom>
              <a:avLst/>
              <a:gdLst>
                <a:gd name="connsiteX0" fmla="*/ 336958 w 1119589"/>
                <a:gd name="connsiteY0" fmla="*/ 16486 h 1197998"/>
                <a:gd name="connsiteX1" fmla="*/ 378233 w 1119589"/>
                <a:gd name="connsiteY1" fmla="*/ 73636 h 1197998"/>
                <a:gd name="connsiteX2" fmla="*/ 841783 w 1119589"/>
                <a:gd name="connsiteY2" fmla="*/ 375261 h 1197998"/>
                <a:gd name="connsiteX3" fmla="*/ 717958 w 1119589"/>
                <a:gd name="connsiteY3" fmla="*/ 657836 h 1197998"/>
                <a:gd name="connsiteX4" fmla="*/ 835433 w 1119589"/>
                <a:gd name="connsiteY4" fmla="*/ 727686 h 1197998"/>
                <a:gd name="connsiteX5" fmla="*/ 6758 w 1119589"/>
                <a:gd name="connsiteY5" fmla="*/ 1169011 h 1197998"/>
                <a:gd name="connsiteX6" fmla="*/ 438558 w 1119589"/>
                <a:gd name="connsiteY6" fmla="*/ 1007086 h 1197998"/>
                <a:gd name="connsiteX7" fmla="*/ 356008 w 1119589"/>
                <a:gd name="connsiteY7" fmla="*/ 1197586 h 1197998"/>
                <a:gd name="connsiteX8" fmla="*/ 1070383 w 1119589"/>
                <a:gd name="connsiteY8" fmla="*/ 943586 h 1197998"/>
                <a:gd name="connsiteX9" fmla="*/ 1060858 w 1119589"/>
                <a:gd name="connsiteY9" fmla="*/ 883261 h 1197998"/>
                <a:gd name="connsiteX10" fmla="*/ 1089433 w 1119589"/>
                <a:gd name="connsiteY10" fmla="*/ 460986 h 1197998"/>
                <a:gd name="connsiteX11" fmla="*/ 654458 w 1119589"/>
                <a:gd name="connsiteY11" fmla="*/ 181586 h 1197998"/>
                <a:gd name="connsiteX12" fmla="*/ 816383 w 1119589"/>
                <a:gd name="connsiteY12" fmla="*/ 311761 h 1197998"/>
                <a:gd name="connsiteX13" fmla="*/ 336958 w 1119589"/>
                <a:gd name="connsiteY13" fmla="*/ 16486 h 119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589" h="1197998">
                  <a:moveTo>
                    <a:pt x="336958" y="16486"/>
                  </a:moveTo>
                  <a:cubicBezTo>
                    <a:pt x="263933" y="-23202"/>
                    <a:pt x="294096" y="13840"/>
                    <a:pt x="378233" y="73636"/>
                  </a:cubicBezTo>
                  <a:cubicBezTo>
                    <a:pt x="462370" y="133432"/>
                    <a:pt x="785162" y="277894"/>
                    <a:pt x="841783" y="375261"/>
                  </a:cubicBezTo>
                  <a:cubicBezTo>
                    <a:pt x="898404" y="472628"/>
                    <a:pt x="719016" y="599099"/>
                    <a:pt x="717958" y="657836"/>
                  </a:cubicBezTo>
                  <a:cubicBezTo>
                    <a:pt x="716900" y="716573"/>
                    <a:pt x="953966" y="642490"/>
                    <a:pt x="835433" y="727686"/>
                  </a:cubicBezTo>
                  <a:cubicBezTo>
                    <a:pt x="716900" y="812882"/>
                    <a:pt x="72904" y="1122444"/>
                    <a:pt x="6758" y="1169011"/>
                  </a:cubicBezTo>
                  <a:cubicBezTo>
                    <a:pt x="-59388" y="1215578"/>
                    <a:pt x="380350" y="1002324"/>
                    <a:pt x="438558" y="1007086"/>
                  </a:cubicBezTo>
                  <a:cubicBezTo>
                    <a:pt x="496766" y="1011848"/>
                    <a:pt x="250704" y="1208169"/>
                    <a:pt x="356008" y="1197586"/>
                  </a:cubicBezTo>
                  <a:cubicBezTo>
                    <a:pt x="461312" y="1187003"/>
                    <a:pt x="952908" y="995974"/>
                    <a:pt x="1070383" y="943586"/>
                  </a:cubicBezTo>
                  <a:cubicBezTo>
                    <a:pt x="1187858" y="891199"/>
                    <a:pt x="1057683" y="963694"/>
                    <a:pt x="1060858" y="883261"/>
                  </a:cubicBezTo>
                  <a:cubicBezTo>
                    <a:pt x="1064033" y="802828"/>
                    <a:pt x="1157166" y="577932"/>
                    <a:pt x="1089433" y="460986"/>
                  </a:cubicBezTo>
                  <a:cubicBezTo>
                    <a:pt x="1021700" y="344040"/>
                    <a:pt x="699966" y="206457"/>
                    <a:pt x="654458" y="181586"/>
                  </a:cubicBezTo>
                  <a:cubicBezTo>
                    <a:pt x="608950" y="156715"/>
                    <a:pt x="868241" y="335573"/>
                    <a:pt x="816383" y="311761"/>
                  </a:cubicBezTo>
                  <a:cubicBezTo>
                    <a:pt x="764525" y="287949"/>
                    <a:pt x="409983" y="56174"/>
                    <a:pt x="336958" y="16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3DDECAEB-476C-CEF0-2284-462832EE28DF}"/>
                </a:ext>
              </a:extLst>
            </p:cNvPr>
            <p:cNvSpPr/>
            <p:nvPr/>
          </p:nvSpPr>
          <p:spPr>
            <a:xfrm>
              <a:off x="2281998" y="4260788"/>
              <a:ext cx="499345" cy="772056"/>
            </a:xfrm>
            <a:custGeom>
              <a:avLst/>
              <a:gdLst>
                <a:gd name="connsiteX0" fmla="*/ 827 w 499345"/>
                <a:gd name="connsiteY0" fmla="*/ 62 h 772056"/>
                <a:gd name="connsiteX1" fmla="*/ 489777 w 499345"/>
                <a:gd name="connsiteY1" fmla="*/ 146112 h 772056"/>
                <a:gd name="connsiteX2" fmla="*/ 334202 w 499345"/>
                <a:gd name="connsiteY2" fmla="*/ 187387 h 772056"/>
                <a:gd name="connsiteX3" fmla="*/ 448502 w 499345"/>
                <a:gd name="connsiteY3" fmla="*/ 219137 h 772056"/>
                <a:gd name="connsiteX4" fmla="*/ 385002 w 499345"/>
                <a:gd name="connsiteY4" fmla="*/ 336612 h 772056"/>
                <a:gd name="connsiteX5" fmla="*/ 232602 w 499345"/>
                <a:gd name="connsiteY5" fmla="*/ 254062 h 772056"/>
                <a:gd name="connsiteX6" fmla="*/ 70677 w 499345"/>
                <a:gd name="connsiteY6" fmla="*/ 368362 h 772056"/>
                <a:gd name="connsiteX7" fmla="*/ 77027 w 499345"/>
                <a:gd name="connsiteY7" fmla="*/ 546162 h 772056"/>
                <a:gd name="connsiteX8" fmla="*/ 270702 w 499345"/>
                <a:gd name="connsiteY8" fmla="*/ 555687 h 772056"/>
                <a:gd name="connsiteX9" fmla="*/ 311977 w 499345"/>
                <a:gd name="connsiteY9" fmla="*/ 771587 h 772056"/>
                <a:gd name="connsiteX10" fmla="*/ 391352 w 499345"/>
                <a:gd name="connsiteY10" fmla="*/ 489012 h 772056"/>
                <a:gd name="connsiteX11" fmla="*/ 467552 w 499345"/>
                <a:gd name="connsiteY11" fmla="*/ 196912 h 772056"/>
                <a:gd name="connsiteX12" fmla="*/ 124652 w 499345"/>
                <a:gd name="connsiteY12" fmla="*/ 136587 h 772056"/>
                <a:gd name="connsiteX13" fmla="*/ 365952 w 499345"/>
                <a:gd name="connsiteY13" fmla="*/ 165162 h 772056"/>
                <a:gd name="connsiteX14" fmla="*/ 827 w 499345"/>
                <a:gd name="connsiteY14" fmla="*/ 62 h 7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345" h="772056">
                  <a:moveTo>
                    <a:pt x="827" y="62"/>
                  </a:moveTo>
                  <a:cubicBezTo>
                    <a:pt x="21465" y="-3113"/>
                    <a:pt x="434215" y="114891"/>
                    <a:pt x="489777" y="146112"/>
                  </a:cubicBezTo>
                  <a:cubicBezTo>
                    <a:pt x="545340" y="177333"/>
                    <a:pt x="341081" y="175216"/>
                    <a:pt x="334202" y="187387"/>
                  </a:cubicBezTo>
                  <a:cubicBezTo>
                    <a:pt x="327323" y="199558"/>
                    <a:pt x="440035" y="194266"/>
                    <a:pt x="448502" y="219137"/>
                  </a:cubicBezTo>
                  <a:cubicBezTo>
                    <a:pt x="456969" y="244008"/>
                    <a:pt x="420985" y="330791"/>
                    <a:pt x="385002" y="336612"/>
                  </a:cubicBezTo>
                  <a:cubicBezTo>
                    <a:pt x="349019" y="342433"/>
                    <a:pt x="284989" y="248770"/>
                    <a:pt x="232602" y="254062"/>
                  </a:cubicBezTo>
                  <a:cubicBezTo>
                    <a:pt x="180215" y="259354"/>
                    <a:pt x="96606" y="319679"/>
                    <a:pt x="70677" y="368362"/>
                  </a:cubicBezTo>
                  <a:cubicBezTo>
                    <a:pt x="44748" y="417045"/>
                    <a:pt x="43690" y="514941"/>
                    <a:pt x="77027" y="546162"/>
                  </a:cubicBezTo>
                  <a:cubicBezTo>
                    <a:pt x="110364" y="577383"/>
                    <a:pt x="231544" y="518116"/>
                    <a:pt x="270702" y="555687"/>
                  </a:cubicBezTo>
                  <a:cubicBezTo>
                    <a:pt x="309860" y="593258"/>
                    <a:pt x="291869" y="782699"/>
                    <a:pt x="311977" y="771587"/>
                  </a:cubicBezTo>
                  <a:cubicBezTo>
                    <a:pt x="332085" y="760475"/>
                    <a:pt x="365423" y="584791"/>
                    <a:pt x="391352" y="489012"/>
                  </a:cubicBezTo>
                  <a:cubicBezTo>
                    <a:pt x="417281" y="393233"/>
                    <a:pt x="512002" y="255649"/>
                    <a:pt x="467552" y="196912"/>
                  </a:cubicBezTo>
                  <a:cubicBezTo>
                    <a:pt x="423102" y="138175"/>
                    <a:pt x="141585" y="141879"/>
                    <a:pt x="124652" y="136587"/>
                  </a:cubicBezTo>
                  <a:cubicBezTo>
                    <a:pt x="107719" y="131295"/>
                    <a:pt x="379710" y="188974"/>
                    <a:pt x="365952" y="165162"/>
                  </a:cubicBezTo>
                  <a:cubicBezTo>
                    <a:pt x="352194" y="141350"/>
                    <a:pt x="-19811" y="3237"/>
                    <a:pt x="827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28413EB4-9787-D779-480D-5D682BF549EC}"/>
                </a:ext>
              </a:extLst>
            </p:cNvPr>
            <p:cNvSpPr/>
            <p:nvPr/>
          </p:nvSpPr>
          <p:spPr>
            <a:xfrm>
              <a:off x="-36502" y="269687"/>
              <a:ext cx="1069805" cy="560322"/>
            </a:xfrm>
            <a:custGeom>
              <a:avLst/>
              <a:gdLst>
                <a:gd name="connsiteX0" fmla="*/ 1577 w 1069805"/>
                <a:gd name="connsiteY0" fmla="*/ 6538 h 560322"/>
                <a:gd name="connsiteX1" fmla="*/ 703252 w 1069805"/>
                <a:gd name="connsiteY1" fmla="*/ 368488 h 560322"/>
                <a:gd name="connsiteX2" fmla="*/ 550852 w 1069805"/>
                <a:gd name="connsiteY2" fmla="*/ 285938 h 560322"/>
                <a:gd name="connsiteX3" fmla="*/ 1065202 w 1069805"/>
                <a:gd name="connsiteY3" fmla="*/ 558988 h 560322"/>
                <a:gd name="connsiteX4" fmla="*/ 817552 w 1069805"/>
                <a:gd name="connsiteY4" fmla="*/ 397063 h 560322"/>
                <a:gd name="connsiteX5" fmla="*/ 220652 w 1069805"/>
                <a:gd name="connsiteY5" fmla="*/ 3363 h 560322"/>
                <a:gd name="connsiteX6" fmla="*/ 503227 w 1069805"/>
                <a:gd name="connsiteY6" fmla="*/ 197038 h 560322"/>
                <a:gd name="connsiteX7" fmla="*/ 1577 w 1069805"/>
                <a:gd name="connsiteY7" fmla="*/ 6538 h 56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9805" h="560322">
                  <a:moveTo>
                    <a:pt x="1577" y="6538"/>
                  </a:moveTo>
                  <a:cubicBezTo>
                    <a:pt x="34915" y="35113"/>
                    <a:pt x="611706" y="321921"/>
                    <a:pt x="703252" y="368488"/>
                  </a:cubicBezTo>
                  <a:cubicBezTo>
                    <a:pt x="794798" y="415055"/>
                    <a:pt x="550852" y="285938"/>
                    <a:pt x="550852" y="285938"/>
                  </a:cubicBezTo>
                  <a:cubicBezTo>
                    <a:pt x="611177" y="317688"/>
                    <a:pt x="1020752" y="540467"/>
                    <a:pt x="1065202" y="558988"/>
                  </a:cubicBezTo>
                  <a:cubicBezTo>
                    <a:pt x="1109652" y="577509"/>
                    <a:pt x="817552" y="397063"/>
                    <a:pt x="817552" y="397063"/>
                  </a:cubicBezTo>
                  <a:lnTo>
                    <a:pt x="220652" y="3363"/>
                  </a:lnTo>
                  <a:cubicBezTo>
                    <a:pt x="168264" y="-29975"/>
                    <a:pt x="532331" y="195451"/>
                    <a:pt x="503227" y="197038"/>
                  </a:cubicBezTo>
                  <a:cubicBezTo>
                    <a:pt x="474123" y="198625"/>
                    <a:pt x="-31761" y="-22037"/>
                    <a:pt x="1577" y="6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6FA38E0A-D890-D7DD-2E81-3225D60F4199}"/>
                </a:ext>
              </a:extLst>
            </p:cNvPr>
            <p:cNvSpPr/>
            <p:nvPr/>
          </p:nvSpPr>
          <p:spPr>
            <a:xfrm>
              <a:off x="-41530" y="483977"/>
              <a:ext cx="936904" cy="802127"/>
            </a:xfrm>
            <a:custGeom>
              <a:avLst/>
              <a:gdLst>
                <a:gd name="connsiteX0" fmla="*/ 54230 w 936904"/>
                <a:gd name="connsiteY0" fmla="*/ 11323 h 802127"/>
                <a:gd name="connsiteX1" fmla="*/ 762255 w 936904"/>
                <a:gd name="connsiteY1" fmla="*/ 389148 h 802127"/>
                <a:gd name="connsiteX2" fmla="*/ 832105 w 936904"/>
                <a:gd name="connsiteY2" fmla="*/ 608223 h 802127"/>
                <a:gd name="connsiteX3" fmla="*/ 936880 w 936904"/>
                <a:gd name="connsiteY3" fmla="*/ 478048 h 802127"/>
                <a:gd name="connsiteX4" fmla="*/ 822580 w 936904"/>
                <a:gd name="connsiteY4" fmla="*/ 798723 h 802127"/>
                <a:gd name="connsiteX5" fmla="*/ 822580 w 936904"/>
                <a:gd name="connsiteY5" fmla="*/ 630448 h 802127"/>
                <a:gd name="connsiteX6" fmla="*/ 355855 w 936904"/>
                <a:gd name="connsiteY6" fmla="*/ 373273 h 802127"/>
                <a:gd name="connsiteX7" fmla="*/ 479680 w 936904"/>
                <a:gd name="connsiteY7" fmla="*/ 493923 h 802127"/>
                <a:gd name="connsiteX8" fmla="*/ 95505 w 936904"/>
                <a:gd name="connsiteY8" fmla="*/ 135148 h 802127"/>
                <a:gd name="connsiteX9" fmla="*/ 54230 w 936904"/>
                <a:gd name="connsiteY9" fmla="*/ 11323 h 80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904" h="802127">
                  <a:moveTo>
                    <a:pt x="54230" y="11323"/>
                  </a:moveTo>
                  <a:cubicBezTo>
                    <a:pt x="165355" y="53656"/>
                    <a:pt x="632609" y="289665"/>
                    <a:pt x="762255" y="389148"/>
                  </a:cubicBezTo>
                  <a:cubicBezTo>
                    <a:pt x="891901" y="488631"/>
                    <a:pt x="803001" y="593406"/>
                    <a:pt x="832105" y="608223"/>
                  </a:cubicBezTo>
                  <a:cubicBezTo>
                    <a:pt x="861209" y="623040"/>
                    <a:pt x="938468" y="446298"/>
                    <a:pt x="936880" y="478048"/>
                  </a:cubicBezTo>
                  <a:cubicBezTo>
                    <a:pt x="935292" y="509798"/>
                    <a:pt x="841630" y="773323"/>
                    <a:pt x="822580" y="798723"/>
                  </a:cubicBezTo>
                  <a:cubicBezTo>
                    <a:pt x="803530" y="824123"/>
                    <a:pt x="900368" y="701356"/>
                    <a:pt x="822580" y="630448"/>
                  </a:cubicBezTo>
                  <a:cubicBezTo>
                    <a:pt x="744793" y="559540"/>
                    <a:pt x="413005" y="396027"/>
                    <a:pt x="355855" y="373273"/>
                  </a:cubicBezTo>
                  <a:cubicBezTo>
                    <a:pt x="298705" y="350519"/>
                    <a:pt x="523072" y="533611"/>
                    <a:pt x="479680" y="493923"/>
                  </a:cubicBezTo>
                  <a:cubicBezTo>
                    <a:pt x="436288" y="454236"/>
                    <a:pt x="164826" y="217169"/>
                    <a:pt x="95505" y="135148"/>
                  </a:cubicBezTo>
                  <a:cubicBezTo>
                    <a:pt x="26184" y="53127"/>
                    <a:pt x="-56895" y="-31010"/>
                    <a:pt x="54230" y="11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28AB2AE4-A6AD-CB83-932B-34402C2F96D9}"/>
                </a:ext>
              </a:extLst>
            </p:cNvPr>
            <p:cNvSpPr/>
            <p:nvPr/>
          </p:nvSpPr>
          <p:spPr>
            <a:xfrm>
              <a:off x="686106" y="1069145"/>
              <a:ext cx="679447" cy="474225"/>
            </a:xfrm>
            <a:custGeom>
              <a:avLst/>
              <a:gdLst>
                <a:gd name="connsiteX0" fmla="*/ 6044 w 679447"/>
                <a:gd name="connsiteY0" fmla="*/ 830 h 474225"/>
                <a:gd name="connsiteX1" fmla="*/ 568019 w 679447"/>
                <a:gd name="connsiteY1" fmla="*/ 299280 h 474225"/>
                <a:gd name="connsiteX2" fmla="*/ 679144 w 679447"/>
                <a:gd name="connsiteY2" fmla="*/ 375480 h 474225"/>
                <a:gd name="connsiteX3" fmla="*/ 558494 w 679447"/>
                <a:gd name="connsiteY3" fmla="*/ 388180 h 474225"/>
                <a:gd name="connsiteX4" fmla="*/ 656919 w 679447"/>
                <a:gd name="connsiteY4" fmla="*/ 473905 h 474225"/>
                <a:gd name="connsiteX5" fmla="*/ 425144 w 679447"/>
                <a:gd name="connsiteY5" fmla="*/ 353255 h 474225"/>
                <a:gd name="connsiteX6" fmla="*/ 88594 w 679447"/>
                <a:gd name="connsiteY6" fmla="*/ 127830 h 474225"/>
                <a:gd name="connsiteX7" fmla="*/ 260044 w 679447"/>
                <a:gd name="connsiteY7" fmla="*/ 207205 h 474225"/>
                <a:gd name="connsiteX8" fmla="*/ 6044 w 679447"/>
                <a:gd name="connsiteY8" fmla="*/ 830 h 47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447" h="474225">
                  <a:moveTo>
                    <a:pt x="6044" y="830"/>
                  </a:moveTo>
                  <a:cubicBezTo>
                    <a:pt x="57373" y="16176"/>
                    <a:pt x="455836" y="236838"/>
                    <a:pt x="568019" y="299280"/>
                  </a:cubicBezTo>
                  <a:cubicBezTo>
                    <a:pt x="680202" y="361722"/>
                    <a:pt x="680731" y="360663"/>
                    <a:pt x="679144" y="375480"/>
                  </a:cubicBezTo>
                  <a:cubicBezTo>
                    <a:pt x="677557" y="390297"/>
                    <a:pt x="562198" y="371776"/>
                    <a:pt x="558494" y="388180"/>
                  </a:cubicBezTo>
                  <a:cubicBezTo>
                    <a:pt x="554790" y="404584"/>
                    <a:pt x="679144" y="479726"/>
                    <a:pt x="656919" y="473905"/>
                  </a:cubicBezTo>
                  <a:cubicBezTo>
                    <a:pt x="634694" y="468084"/>
                    <a:pt x="519865" y="410934"/>
                    <a:pt x="425144" y="353255"/>
                  </a:cubicBezTo>
                  <a:cubicBezTo>
                    <a:pt x="330423" y="295576"/>
                    <a:pt x="116111" y="152172"/>
                    <a:pt x="88594" y="127830"/>
                  </a:cubicBezTo>
                  <a:cubicBezTo>
                    <a:pt x="61077" y="103488"/>
                    <a:pt x="273273" y="226784"/>
                    <a:pt x="260044" y="207205"/>
                  </a:cubicBezTo>
                  <a:cubicBezTo>
                    <a:pt x="246815" y="187626"/>
                    <a:pt x="-45285" y="-14516"/>
                    <a:pt x="6044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5037AE8-0AF3-A6D3-B5D2-1B254EEF392E}"/>
                </a:ext>
              </a:extLst>
            </p:cNvPr>
            <p:cNvSpPr/>
            <p:nvPr/>
          </p:nvSpPr>
          <p:spPr>
            <a:xfrm>
              <a:off x="646649" y="589050"/>
              <a:ext cx="992050" cy="872699"/>
            </a:xfrm>
            <a:custGeom>
              <a:avLst/>
              <a:gdLst>
                <a:gd name="connsiteX0" fmla="*/ 55026 w 992050"/>
                <a:gd name="connsiteY0" fmla="*/ 23725 h 872699"/>
                <a:gd name="connsiteX1" fmla="*/ 121701 w 992050"/>
                <a:gd name="connsiteY1" fmla="*/ 87225 h 872699"/>
                <a:gd name="connsiteX2" fmla="*/ 880526 w 992050"/>
                <a:gd name="connsiteY2" fmla="*/ 426950 h 872699"/>
                <a:gd name="connsiteX3" fmla="*/ 483651 w 992050"/>
                <a:gd name="connsiteY3" fmla="*/ 372975 h 872699"/>
                <a:gd name="connsiteX4" fmla="*/ 788451 w 992050"/>
                <a:gd name="connsiteY4" fmla="*/ 617450 h 872699"/>
                <a:gd name="connsiteX5" fmla="*/ 528101 w 992050"/>
                <a:gd name="connsiteY5" fmla="*/ 506325 h 872699"/>
                <a:gd name="connsiteX6" fmla="*/ 991651 w 992050"/>
                <a:gd name="connsiteY6" fmla="*/ 811125 h 872699"/>
                <a:gd name="connsiteX7" fmla="*/ 613826 w 992050"/>
                <a:gd name="connsiteY7" fmla="*/ 652375 h 872699"/>
                <a:gd name="connsiteX8" fmla="*/ 877351 w 992050"/>
                <a:gd name="connsiteY8" fmla="*/ 871450 h 872699"/>
                <a:gd name="connsiteX9" fmla="*/ 286801 w 992050"/>
                <a:gd name="connsiteY9" fmla="*/ 531725 h 872699"/>
                <a:gd name="connsiteX10" fmla="*/ 667801 w 992050"/>
                <a:gd name="connsiteY10" fmla="*/ 626975 h 872699"/>
                <a:gd name="connsiteX11" fmla="*/ 356651 w 992050"/>
                <a:gd name="connsiteY11" fmla="*/ 325350 h 872699"/>
                <a:gd name="connsiteX12" fmla="*/ 661451 w 992050"/>
                <a:gd name="connsiteY12" fmla="*/ 423775 h 872699"/>
                <a:gd name="connsiteX13" fmla="*/ 55026 w 992050"/>
                <a:gd name="connsiteY13" fmla="*/ 23725 h 8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2050" h="872699">
                  <a:moveTo>
                    <a:pt x="55026" y="23725"/>
                  </a:moveTo>
                  <a:cubicBezTo>
                    <a:pt x="-34932" y="-32367"/>
                    <a:pt x="-15882" y="20021"/>
                    <a:pt x="121701" y="87225"/>
                  </a:cubicBezTo>
                  <a:cubicBezTo>
                    <a:pt x="259284" y="154429"/>
                    <a:pt x="820201" y="379325"/>
                    <a:pt x="880526" y="426950"/>
                  </a:cubicBezTo>
                  <a:cubicBezTo>
                    <a:pt x="940851" y="474575"/>
                    <a:pt x="498997" y="341225"/>
                    <a:pt x="483651" y="372975"/>
                  </a:cubicBezTo>
                  <a:cubicBezTo>
                    <a:pt x="468305" y="404725"/>
                    <a:pt x="781043" y="595225"/>
                    <a:pt x="788451" y="617450"/>
                  </a:cubicBezTo>
                  <a:cubicBezTo>
                    <a:pt x="795859" y="639675"/>
                    <a:pt x="494234" y="474046"/>
                    <a:pt x="528101" y="506325"/>
                  </a:cubicBezTo>
                  <a:cubicBezTo>
                    <a:pt x="561968" y="538604"/>
                    <a:pt x="977364" y="786783"/>
                    <a:pt x="991651" y="811125"/>
                  </a:cubicBezTo>
                  <a:cubicBezTo>
                    <a:pt x="1005938" y="835467"/>
                    <a:pt x="632876" y="642321"/>
                    <a:pt x="613826" y="652375"/>
                  </a:cubicBezTo>
                  <a:cubicBezTo>
                    <a:pt x="594776" y="662429"/>
                    <a:pt x="931855" y="891558"/>
                    <a:pt x="877351" y="871450"/>
                  </a:cubicBezTo>
                  <a:cubicBezTo>
                    <a:pt x="822847" y="851342"/>
                    <a:pt x="321726" y="572471"/>
                    <a:pt x="286801" y="531725"/>
                  </a:cubicBezTo>
                  <a:cubicBezTo>
                    <a:pt x="251876" y="490979"/>
                    <a:pt x="656159" y="661371"/>
                    <a:pt x="667801" y="626975"/>
                  </a:cubicBezTo>
                  <a:cubicBezTo>
                    <a:pt x="679443" y="592579"/>
                    <a:pt x="357709" y="359217"/>
                    <a:pt x="356651" y="325350"/>
                  </a:cubicBezTo>
                  <a:cubicBezTo>
                    <a:pt x="355593" y="291483"/>
                    <a:pt x="711722" y="472458"/>
                    <a:pt x="661451" y="423775"/>
                  </a:cubicBezTo>
                  <a:cubicBezTo>
                    <a:pt x="611180" y="375092"/>
                    <a:pt x="144984" y="79817"/>
                    <a:pt x="55026" y="23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47E54C67-3510-A68E-64B5-961D3E9B531A}"/>
                </a:ext>
              </a:extLst>
            </p:cNvPr>
            <p:cNvSpPr/>
            <p:nvPr/>
          </p:nvSpPr>
          <p:spPr>
            <a:xfrm>
              <a:off x="1275797" y="1323970"/>
              <a:ext cx="997645" cy="496752"/>
            </a:xfrm>
            <a:custGeom>
              <a:avLst/>
              <a:gdLst>
                <a:gd name="connsiteX0" fmla="*/ 435528 w 997645"/>
                <a:gd name="connsiteY0" fmla="*/ 5 h 496752"/>
                <a:gd name="connsiteX1" fmla="*/ 702228 w 997645"/>
                <a:gd name="connsiteY1" fmla="*/ 200030 h 496752"/>
                <a:gd name="connsiteX2" fmla="*/ 997503 w 997645"/>
                <a:gd name="connsiteY2" fmla="*/ 234955 h 496752"/>
                <a:gd name="connsiteX3" fmla="*/ 743503 w 997645"/>
                <a:gd name="connsiteY3" fmla="*/ 301630 h 496752"/>
                <a:gd name="connsiteX4" fmla="*/ 895903 w 997645"/>
                <a:gd name="connsiteY4" fmla="*/ 368305 h 496752"/>
                <a:gd name="connsiteX5" fmla="*/ 778428 w 997645"/>
                <a:gd name="connsiteY5" fmla="*/ 390530 h 496752"/>
                <a:gd name="connsiteX6" fmla="*/ 553 w 997645"/>
                <a:gd name="connsiteY6" fmla="*/ 180980 h 496752"/>
                <a:gd name="connsiteX7" fmla="*/ 651428 w 997645"/>
                <a:gd name="connsiteY7" fmla="*/ 492130 h 496752"/>
                <a:gd name="connsiteX8" fmla="*/ 479978 w 997645"/>
                <a:gd name="connsiteY8" fmla="*/ 355605 h 496752"/>
                <a:gd name="connsiteX9" fmla="*/ 378378 w 997645"/>
                <a:gd name="connsiteY9" fmla="*/ 193680 h 496752"/>
                <a:gd name="connsiteX10" fmla="*/ 435528 w 997645"/>
                <a:gd name="connsiteY10" fmla="*/ 5 h 49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7645" h="496752">
                  <a:moveTo>
                    <a:pt x="435528" y="5"/>
                  </a:moveTo>
                  <a:cubicBezTo>
                    <a:pt x="489503" y="1063"/>
                    <a:pt x="608566" y="160872"/>
                    <a:pt x="702228" y="200030"/>
                  </a:cubicBezTo>
                  <a:cubicBezTo>
                    <a:pt x="795890" y="239188"/>
                    <a:pt x="990624" y="218022"/>
                    <a:pt x="997503" y="234955"/>
                  </a:cubicBezTo>
                  <a:cubicBezTo>
                    <a:pt x="1004382" y="251888"/>
                    <a:pt x="760436" y="279405"/>
                    <a:pt x="743503" y="301630"/>
                  </a:cubicBezTo>
                  <a:cubicBezTo>
                    <a:pt x="726570" y="323855"/>
                    <a:pt x="890082" y="353488"/>
                    <a:pt x="895903" y="368305"/>
                  </a:cubicBezTo>
                  <a:cubicBezTo>
                    <a:pt x="901724" y="383122"/>
                    <a:pt x="927653" y="421751"/>
                    <a:pt x="778428" y="390530"/>
                  </a:cubicBezTo>
                  <a:cubicBezTo>
                    <a:pt x="629203" y="359309"/>
                    <a:pt x="21720" y="164047"/>
                    <a:pt x="553" y="180980"/>
                  </a:cubicBezTo>
                  <a:cubicBezTo>
                    <a:pt x="-20614" y="197913"/>
                    <a:pt x="571524" y="463026"/>
                    <a:pt x="651428" y="492130"/>
                  </a:cubicBezTo>
                  <a:cubicBezTo>
                    <a:pt x="731332" y="521234"/>
                    <a:pt x="525486" y="405347"/>
                    <a:pt x="479978" y="355605"/>
                  </a:cubicBezTo>
                  <a:cubicBezTo>
                    <a:pt x="434470" y="305863"/>
                    <a:pt x="382611" y="247655"/>
                    <a:pt x="378378" y="193680"/>
                  </a:cubicBezTo>
                  <a:cubicBezTo>
                    <a:pt x="374145" y="139705"/>
                    <a:pt x="381553" y="-1053"/>
                    <a:pt x="43552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A754888-53CE-1C1D-8410-9751778C1E98}"/>
                </a:ext>
              </a:extLst>
            </p:cNvPr>
            <p:cNvSpPr/>
            <p:nvPr/>
          </p:nvSpPr>
          <p:spPr>
            <a:xfrm>
              <a:off x="1910354" y="1025481"/>
              <a:ext cx="506037" cy="447079"/>
            </a:xfrm>
            <a:custGeom>
              <a:avLst/>
              <a:gdLst>
                <a:gd name="connsiteX0" fmla="*/ 143871 w 506037"/>
                <a:gd name="connsiteY0" fmla="*/ 44 h 447079"/>
                <a:gd name="connsiteX1" fmla="*/ 356596 w 506037"/>
                <a:gd name="connsiteY1" fmla="*/ 238169 h 447079"/>
                <a:gd name="connsiteX2" fmla="*/ 496296 w 506037"/>
                <a:gd name="connsiteY2" fmla="*/ 438194 h 447079"/>
                <a:gd name="connsiteX3" fmla="*/ 439146 w 506037"/>
                <a:gd name="connsiteY3" fmla="*/ 377869 h 447079"/>
                <a:gd name="connsiteX4" fmla="*/ 996 w 506037"/>
                <a:gd name="connsiteY4" fmla="*/ 76244 h 447079"/>
                <a:gd name="connsiteX5" fmla="*/ 315321 w 506037"/>
                <a:gd name="connsiteY5" fmla="*/ 257219 h 447079"/>
                <a:gd name="connsiteX6" fmla="*/ 143871 w 506037"/>
                <a:gd name="connsiteY6" fmla="*/ 44 h 44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7" h="447079">
                  <a:moveTo>
                    <a:pt x="143871" y="44"/>
                  </a:moveTo>
                  <a:cubicBezTo>
                    <a:pt x="150750" y="-3131"/>
                    <a:pt x="297859" y="165144"/>
                    <a:pt x="356596" y="238169"/>
                  </a:cubicBezTo>
                  <a:cubicBezTo>
                    <a:pt x="415333" y="311194"/>
                    <a:pt x="482538" y="414911"/>
                    <a:pt x="496296" y="438194"/>
                  </a:cubicBezTo>
                  <a:cubicBezTo>
                    <a:pt x="510054" y="461477"/>
                    <a:pt x="521696" y="438194"/>
                    <a:pt x="439146" y="377869"/>
                  </a:cubicBezTo>
                  <a:cubicBezTo>
                    <a:pt x="356596" y="317544"/>
                    <a:pt x="21633" y="96352"/>
                    <a:pt x="996" y="76244"/>
                  </a:cubicBezTo>
                  <a:cubicBezTo>
                    <a:pt x="-19641" y="56136"/>
                    <a:pt x="286746" y="265686"/>
                    <a:pt x="315321" y="257219"/>
                  </a:cubicBezTo>
                  <a:cubicBezTo>
                    <a:pt x="343896" y="248752"/>
                    <a:pt x="136992" y="3219"/>
                    <a:pt x="143871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F2BB352-2F6F-65DE-7CCA-0A06D1FE4545}"/>
                </a:ext>
              </a:extLst>
            </p:cNvPr>
            <p:cNvSpPr/>
            <p:nvPr/>
          </p:nvSpPr>
          <p:spPr>
            <a:xfrm>
              <a:off x="1608249" y="949325"/>
              <a:ext cx="780646" cy="792494"/>
            </a:xfrm>
            <a:custGeom>
              <a:avLst/>
              <a:gdLst>
                <a:gd name="connsiteX0" fmla="*/ 1476 w 780646"/>
                <a:gd name="connsiteY0" fmla="*/ 0 h 792494"/>
                <a:gd name="connsiteX1" fmla="*/ 439626 w 780646"/>
                <a:gd name="connsiteY1" fmla="*/ 298450 h 792494"/>
                <a:gd name="connsiteX2" fmla="*/ 773001 w 780646"/>
                <a:gd name="connsiteY2" fmla="*/ 476250 h 792494"/>
                <a:gd name="connsiteX3" fmla="*/ 674576 w 780646"/>
                <a:gd name="connsiteY3" fmla="*/ 425450 h 792494"/>
                <a:gd name="connsiteX4" fmla="*/ 687276 w 780646"/>
                <a:gd name="connsiteY4" fmla="*/ 790575 h 792494"/>
                <a:gd name="connsiteX5" fmla="*/ 620601 w 780646"/>
                <a:gd name="connsiteY5" fmla="*/ 552450 h 792494"/>
                <a:gd name="connsiteX6" fmla="*/ 122126 w 780646"/>
                <a:gd name="connsiteY6" fmla="*/ 187325 h 792494"/>
                <a:gd name="connsiteX7" fmla="*/ 290401 w 780646"/>
                <a:gd name="connsiteY7" fmla="*/ 301625 h 792494"/>
                <a:gd name="connsiteX8" fmla="*/ 1476 w 780646"/>
                <a:gd name="connsiteY8" fmla="*/ 0 h 79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646" h="792494">
                  <a:moveTo>
                    <a:pt x="1476" y="0"/>
                  </a:moveTo>
                  <a:cubicBezTo>
                    <a:pt x="26347" y="-529"/>
                    <a:pt x="311038" y="219075"/>
                    <a:pt x="439626" y="298450"/>
                  </a:cubicBezTo>
                  <a:cubicBezTo>
                    <a:pt x="568214" y="377825"/>
                    <a:pt x="733843" y="455083"/>
                    <a:pt x="773001" y="476250"/>
                  </a:cubicBezTo>
                  <a:cubicBezTo>
                    <a:pt x="812159" y="497417"/>
                    <a:pt x="688863" y="373063"/>
                    <a:pt x="674576" y="425450"/>
                  </a:cubicBezTo>
                  <a:cubicBezTo>
                    <a:pt x="660289" y="477837"/>
                    <a:pt x="696272" y="769408"/>
                    <a:pt x="687276" y="790575"/>
                  </a:cubicBezTo>
                  <a:cubicBezTo>
                    <a:pt x="678280" y="811742"/>
                    <a:pt x="714793" y="652992"/>
                    <a:pt x="620601" y="552450"/>
                  </a:cubicBezTo>
                  <a:cubicBezTo>
                    <a:pt x="526409" y="451908"/>
                    <a:pt x="177159" y="229129"/>
                    <a:pt x="122126" y="187325"/>
                  </a:cubicBezTo>
                  <a:cubicBezTo>
                    <a:pt x="67093" y="145521"/>
                    <a:pt x="306805" y="329671"/>
                    <a:pt x="290401" y="301625"/>
                  </a:cubicBezTo>
                  <a:cubicBezTo>
                    <a:pt x="273997" y="273579"/>
                    <a:pt x="-23395" y="529"/>
                    <a:pt x="14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7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 hidden="1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3" name="グループ化 1232">
            <a:extLst>
              <a:ext uri="{FF2B5EF4-FFF2-40B4-BE49-F238E27FC236}">
                <a16:creationId xmlns:a16="http://schemas.microsoft.com/office/drawing/2014/main" id="{456A4BAC-C5AF-5B78-1911-180FA9A5DF36}"/>
              </a:ext>
            </a:extLst>
          </p:cNvPr>
          <p:cNvGrpSpPr/>
          <p:nvPr/>
        </p:nvGrpSpPr>
        <p:grpSpPr>
          <a:xfrm>
            <a:off x="4743422" y="609354"/>
            <a:ext cx="4893650" cy="5937187"/>
            <a:chOff x="4743422" y="609354"/>
            <a:chExt cx="4893650" cy="5937187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5D17BE9-ED3E-AF91-F58D-321B899BD52A}"/>
                </a:ext>
              </a:extLst>
            </p:cNvPr>
            <p:cNvSpPr/>
            <p:nvPr/>
          </p:nvSpPr>
          <p:spPr>
            <a:xfrm>
              <a:off x="6818011" y="2951209"/>
              <a:ext cx="449693" cy="305289"/>
            </a:xfrm>
            <a:custGeom>
              <a:avLst/>
              <a:gdLst>
                <a:gd name="connsiteX0" fmla="*/ 5064 w 449693"/>
                <a:gd name="connsiteY0" fmla="*/ 303166 h 305289"/>
                <a:gd name="connsiteX1" fmla="*/ 217789 w 449693"/>
                <a:gd name="connsiteY1" fmla="*/ 150766 h 305289"/>
                <a:gd name="connsiteX2" fmla="*/ 195564 w 449693"/>
                <a:gd name="connsiteY2" fmla="*/ 160291 h 305289"/>
                <a:gd name="connsiteX3" fmla="*/ 363839 w 449693"/>
                <a:gd name="connsiteY3" fmla="*/ 138066 h 305289"/>
                <a:gd name="connsiteX4" fmla="*/ 344789 w 449693"/>
                <a:gd name="connsiteY4" fmla="*/ 131716 h 305289"/>
                <a:gd name="connsiteX5" fmla="*/ 443214 w 449693"/>
                <a:gd name="connsiteY5" fmla="*/ 176166 h 305289"/>
                <a:gd name="connsiteX6" fmla="*/ 395589 w 449693"/>
                <a:gd name="connsiteY6" fmla="*/ 141241 h 305289"/>
                <a:gd name="connsiteX7" fmla="*/ 449564 w 449693"/>
                <a:gd name="connsiteY7" fmla="*/ 49166 h 305289"/>
                <a:gd name="connsiteX8" fmla="*/ 408289 w 449693"/>
                <a:gd name="connsiteY8" fmla="*/ 96791 h 305289"/>
                <a:gd name="connsiteX9" fmla="*/ 335264 w 449693"/>
                <a:gd name="connsiteY9" fmla="*/ 125366 h 305289"/>
                <a:gd name="connsiteX10" fmla="*/ 297164 w 449693"/>
                <a:gd name="connsiteY10" fmla="*/ 125366 h 305289"/>
                <a:gd name="connsiteX11" fmla="*/ 309864 w 449693"/>
                <a:gd name="connsiteY11" fmla="*/ 103141 h 305289"/>
                <a:gd name="connsiteX12" fmla="*/ 287639 w 449693"/>
                <a:gd name="connsiteY12" fmla="*/ 1541 h 305289"/>
                <a:gd name="connsiteX13" fmla="*/ 290814 w 449693"/>
                <a:gd name="connsiteY13" fmla="*/ 45991 h 305289"/>
                <a:gd name="connsiteX14" fmla="*/ 287639 w 449693"/>
                <a:gd name="connsiteY14" fmla="*/ 103141 h 305289"/>
                <a:gd name="connsiteX15" fmla="*/ 233664 w 449693"/>
                <a:gd name="connsiteY15" fmla="*/ 125366 h 305289"/>
                <a:gd name="connsiteX16" fmla="*/ 211439 w 449693"/>
                <a:gd name="connsiteY16" fmla="*/ 96791 h 305289"/>
                <a:gd name="connsiteX17" fmla="*/ 214614 w 449693"/>
                <a:gd name="connsiteY17" fmla="*/ 131716 h 305289"/>
                <a:gd name="connsiteX18" fmla="*/ 182864 w 449693"/>
                <a:gd name="connsiteY18" fmla="*/ 109491 h 305289"/>
                <a:gd name="connsiteX19" fmla="*/ 198739 w 449693"/>
                <a:gd name="connsiteY19" fmla="*/ 182516 h 305289"/>
                <a:gd name="connsiteX20" fmla="*/ 151114 w 449693"/>
                <a:gd name="connsiteY20" fmla="*/ 166641 h 305289"/>
                <a:gd name="connsiteX21" fmla="*/ 154289 w 449693"/>
                <a:gd name="connsiteY21" fmla="*/ 179341 h 305289"/>
                <a:gd name="connsiteX22" fmla="*/ 122539 w 449693"/>
                <a:gd name="connsiteY22" fmla="*/ 119016 h 305289"/>
                <a:gd name="connsiteX23" fmla="*/ 138414 w 449693"/>
                <a:gd name="connsiteY23" fmla="*/ 201566 h 305289"/>
                <a:gd name="connsiteX24" fmla="*/ 87614 w 449693"/>
                <a:gd name="connsiteY24" fmla="*/ 207916 h 305289"/>
                <a:gd name="connsiteX25" fmla="*/ 27289 w 449693"/>
                <a:gd name="connsiteY25" fmla="*/ 185691 h 305289"/>
                <a:gd name="connsiteX26" fmla="*/ 103489 w 449693"/>
                <a:gd name="connsiteY26" fmla="*/ 207916 h 305289"/>
                <a:gd name="connsiteX27" fmla="*/ 93964 w 449693"/>
                <a:gd name="connsiteY27" fmla="*/ 223791 h 305289"/>
                <a:gd name="connsiteX28" fmla="*/ 27289 w 449693"/>
                <a:gd name="connsiteY28" fmla="*/ 220616 h 305289"/>
                <a:gd name="connsiteX29" fmla="*/ 62214 w 449693"/>
                <a:gd name="connsiteY29" fmla="*/ 239666 h 305289"/>
                <a:gd name="connsiteX30" fmla="*/ 5064 w 449693"/>
                <a:gd name="connsiteY30" fmla="*/ 303166 h 30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93" h="305289">
                  <a:moveTo>
                    <a:pt x="5064" y="303166"/>
                  </a:moveTo>
                  <a:cubicBezTo>
                    <a:pt x="30993" y="288349"/>
                    <a:pt x="186039" y="174578"/>
                    <a:pt x="217789" y="150766"/>
                  </a:cubicBezTo>
                  <a:cubicBezTo>
                    <a:pt x="249539" y="126954"/>
                    <a:pt x="171222" y="162408"/>
                    <a:pt x="195564" y="160291"/>
                  </a:cubicBezTo>
                  <a:cubicBezTo>
                    <a:pt x="219906" y="158174"/>
                    <a:pt x="363839" y="138066"/>
                    <a:pt x="363839" y="138066"/>
                  </a:cubicBezTo>
                  <a:cubicBezTo>
                    <a:pt x="388710" y="133304"/>
                    <a:pt x="331560" y="125366"/>
                    <a:pt x="344789" y="131716"/>
                  </a:cubicBezTo>
                  <a:cubicBezTo>
                    <a:pt x="358018" y="138066"/>
                    <a:pt x="434747" y="174579"/>
                    <a:pt x="443214" y="176166"/>
                  </a:cubicBezTo>
                  <a:cubicBezTo>
                    <a:pt x="451681" y="177753"/>
                    <a:pt x="394531" y="162408"/>
                    <a:pt x="395589" y="141241"/>
                  </a:cubicBezTo>
                  <a:cubicBezTo>
                    <a:pt x="396647" y="120074"/>
                    <a:pt x="447447" y="56574"/>
                    <a:pt x="449564" y="49166"/>
                  </a:cubicBezTo>
                  <a:cubicBezTo>
                    <a:pt x="451681" y="41758"/>
                    <a:pt x="427339" y="84091"/>
                    <a:pt x="408289" y="96791"/>
                  </a:cubicBezTo>
                  <a:cubicBezTo>
                    <a:pt x="389239" y="109491"/>
                    <a:pt x="353785" y="120603"/>
                    <a:pt x="335264" y="125366"/>
                  </a:cubicBezTo>
                  <a:cubicBezTo>
                    <a:pt x="316743" y="130129"/>
                    <a:pt x="297164" y="125366"/>
                    <a:pt x="297164" y="125366"/>
                  </a:cubicBezTo>
                  <a:cubicBezTo>
                    <a:pt x="292931" y="121662"/>
                    <a:pt x="311451" y="123778"/>
                    <a:pt x="309864" y="103141"/>
                  </a:cubicBezTo>
                  <a:cubicBezTo>
                    <a:pt x="308277" y="82504"/>
                    <a:pt x="290814" y="11066"/>
                    <a:pt x="287639" y="1541"/>
                  </a:cubicBezTo>
                  <a:cubicBezTo>
                    <a:pt x="284464" y="-7984"/>
                    <a:pt x="290814" y="29058"/>
                    <a:pt x="290814" y="45991"/>
                  </a:cubicBezTo>
                  <a:cubicBezTo>
                    <a:pt x="290814" y="62924"/>
                    <a:pt x="297164" y="89912"/>
                    <a:pt x="287639" y="103141"/>
                  </a:cubicBezTo>
                  <a:cubicBezTo>
                    <a:pt x="278114" y="116370"/>
                    <a:pt x="246364" y="126424"/>
                    <a:pt x="233664" y="125366"/>
                  </a:cubicBezTo>
                  <a:cubicBezTo>
                    <a:pt x="220964" y="124308"/>
                    <a:pt x="214614" y="95733"/>
                    <a:pt x="211439" y="96791"/>
                  </a:cubicBezTo>
                  <a:cubicBezTo>
                    <a:pt x="208264" y="97849"/>
                    <a:pt x="219376" y="129599"/>
                    <a:pt x="214614" y="131716"/>
                  </a:cubicBezTo>
                  <a:cubicBezTo>
                    <a:pt x="209852" y="133833"/>
                    <a:pt x="185510" y="101024"/>
                    <a:pt x="182864" y="109491"/>
                  </a:cubicBezTo>
                  <a:cubicBezTo>
                    <a:pt x="180218" y="117958"/>
                    <a:pt x="204031" y="172991"/>
                    <a:pt x="198739" y="182516"/>
                  </a:cubicBezTo>
                  <a:cubicBezTo>
                    <a:pt x="193447" y="192041"/>
                    <a:pt x="151114" y="166641"/>
                    <a:pt x="151114" y="166641"/>
                  </a:cubicBezTo>
                  <a:cubicBezTo>
                    <a:pt x="143706" y="166112"/>
                    <a:pt x="159052" y="187278"/>
                    <a:pt x="154289" y="179341"/>
                  </a:cubicBezTo>
                  <a:cubicBezTo>
                    <a:pt x="149527" y="171403"/>
                    <a:pt x="125185" y="115312"/>
                    <a:pt x="122539" y="119016"/>
                  </a:cubicBezTo>
                  <a:cubicBezTo>
                    <a:pt x="119893" y="122720"/>
                    <a:pt x="144235" y="186749"/>
                    <a:pt x="138414" y="201566"/>
                  </a:cubicBezTo>
                  <a:cubicBezTo>
                    <a:pt x="132593" y="216383"/>
                    <a:pt x="106135" y="210562"/>
                    <a:pt x="87614" y="207916"/>
                  </a:cubicBezTo>
                  <a:cubicBezTo>
                    <a:pt x="69093" y="205270"/>
                    <a:pt x="24643" y="185691"/>
                    <a:pt x="27289" y="185691"/>
                  </a:cubicBezTo>
                  <a:cubicBezTo>
                    <a:pt x="29935" y="185691"/>
                    <a:pt x="103489" y="207916"/>
                    <a:pt x="103489" y="207916"/>
                  </a:cubicBezTo>
                  <a:cubicBezTo>
                    <a:pt x="114601" y="214266"/>
                    <a:pt x="106664" y="221674"/>
                    <a:pt x="93964" y="223791"/>
                  </a:cubicBezTo>
                  <a:cubicBezTo>
                    <a:pt x="81264" y="225908"/>
                    <a:pt x="32581" y="217970"/>
                    <a:pt x="27289" y="220616"/>
                  </a:cubicBezTo>
                  <a:cubicBezTo>
                    <a:pt x="21997" y="223262"/>
                    <a:pt x="63272" y="228554"/>
                    <a:pt x="62214" y="239666"/>
                  </a:cubicBezTo>
                  <a:cubicBezTo>
                    <a:pt x="61156" y="250778"/>
                    <a:pt x="-20865" y="317983"/>
                    <a:pt x="5064" y="303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2858DDF-E456-91E6-6811-3C928BBBB36A}"/>
                </a:ext>
              </a:extLst>
            </p:cNvPr>
            <p:cNvSpPr/>
            <p:nvPr/>
          </p:nvSpPr>
          <p:spPr>
            <a:xfrm>
              <a:off x="7178423" y="3032100"/>
              <a:ext cx="332581" cy="133877"/>
            </a:xfrm>
            <a:custGeom>
              <a:avLst/>
              <a:gdLst>
                <a:gd name="connsiteX0" fmla="*/ 252 w 332581"/>
                <a:gd name="connsiteY0" fmla="*/ 22250 h 133877"/>
                <a:gd name="connsiteX1" fmla="*/ 70102 w 332581"/>
                <a:gd name="connsiteY1" fmla="*/ 47650 h 133877"/>
                <a:gd name="connsiteX2" fmla="*/ 143127 w 332581"/>
                <a:gd name="connsiteY2" fmla="*/ 25 h 133877"/>
                <a:gd name="connsiteX3" fmla="*/ 120902 w 332581"/>
                <a:gd name="connsiteY3" fmla="*/ 41300 h 133877"/>
                <a:gd name="connsiteX4" fmla="*/ 155827 w 332581"/>
                <a:gd name="connsiteY4" fmla="*/ 63525 h 133877"/>
                <a:gd name="connsiteX5" fmla="*/ 133602 w 332581"/>
                <a:gd name="connsiteY5" fmla="*/ 57175 h 133877"/>
                <a:gd name="connsiteX6" fmla="*/ 330452 w 332581"/>
                <a:gd name="connsiteY6" fmla="*/ 85750 h 133877"/>
                <a:gd name="connsiteX7" fmla="*/ 235202 w 332581"/>
                <a:gd name="connsiteY7" fmla="*/ 79400 h 133877"/>
                <a:gd name="connsiteX8" fmla="*/ 190752 w 332581"/>
                <a:gd name="connsiteY8" fmla="*/ 95275 h 133877"/>
                <a:gd name="connsiteX9" fmla="*/ 225677 w 332581"/>
                <a:gd name="connsiteY9" fmla="*/ 117500 h 133877"/>
                <a:gd name="connsiteX10" fmla="*/ 257427 w 332581"/>
                <a:gd name="connsiteY10" fmla="*/ 111150 h 133877"/>
                <a:gd name="connsiteX11" fmla="*/ 219327 w 332581"/>
                <a:gd name="connsiteY11" fmla="*/ 133375 h 133877"/>
                <a:gd name="connsiteX12" fmla="*/ 139952 w 332581"/>
                <a:gd name="connsiteY12" fmla="*/ 85750 h 133877"/>
                <a:gd name="connsiteX13" fmla="*/ 184402 w 332581"/>
                <a:gd name="connsiteY13" fmla="*/ 114325 h 133877"/>
                <a:gd name="connsiteX14" fmla="*/ 111377 w 332581"/>
                <a:gd name="connsiteY14" fmla="*/ 95275 h 133877"/>
                <a:gd name="connsiteX15" fmla="*/ 89152 w 332581"/>
                <a:gd name="connsiteY15" fmla="*/ 76225 h 133877"/>
                <a:gd name="connsiteX16" fmla="*/ 47877 w 332581"/>
                <a:gd name="connsiteY16" fmla="*/ 38125 h 133877"/>
                <a:gd name="connsiteX17" fmla="*/ 252 w 332581"/>
                <a:gd name="connsiteY17" fmla="*/ 22250 h 13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2581" h="133877">
                  <a:moveTo>
                    <a:pt x="252" y="22250"/>
                  </a:moveTo>
                  <a:cubicBezTo>
                    <a:pt x="3956" y="23837"/>
                    <a:pt x="46290" y="51354"/>
                    <a:pt x="70102" y="47650"/>
                  </a:cubicBezTo>
                  <a:cubicBezTo>
                    <a:pt x="93915" y="43946"/>
                    <a:pt x="134660" y="1083"/>
                    <a:pt x="143127" y="25"/>
                  </a:cubicBezTo>
                  <a:cubicBezTo>
                    <a:pt x="151594" y="-1033"/>
                    <a:pt x="118785" y="30717"/>
                    <a:pt x="120902" y="41300"/>
                  </a:cubicBezTo>
                  <a:cubicBezTo>
                    <a:pt x="123019" y="51883"/>
                    <a:pt x="153710" y="60879"/>
                    <a:pt x="155827" y="63525"/>
                  </a:cubicBezTo>
                  <a:cubicBezTo>
                    <a:pt x="157944" y="66171"/>
                    <a:pt x="104498" y="53471"/>
                    <a:pt x="133602" y="57175"/>
                  </a:cubicBezTo>
                  <a:cubicBezTo>
                    <a:pt x="162706" y="60879"/>
                    <a:pt x="313519" y="82046"/>
                    <a:pt x="330452" y="85750"/>
                  </a:cubicBezTo>
                  <a:cubicBezTo>
                    <a:pt x="347385" y="89454"/>
                    <a:pt x="258485" y="77813"/>
                    <a:pt x="235202" y="79400"/>
                  </a:cubicBezTo>
                  <a:cubicBezTo>
                    <a:pt x="211919" y="80988"/>
                    <a:pt x="192340" y="88925"/>
                    <a:pt x="190752" y="95275"/>
                  </a:cubicBezTo>
                  <a:cubicBezTo>
                    <a:pt x="189165" y="101625"/>
                    <a:pt x="214564" y="114854"/>
                    <a:pt x="225677" y="117500"/>
                  </a:cubicBezTo>
                  <a:cubicBezTo>
                    <a:pt x="236790" y="120146"/>
                    <a:pt x="258485" y="108504"/>
                    <a:pt x="257427" y="111150"/>
                  </a:cubicBezTo>
                  <a:cubicBezTo>
                    <a:pt x="256369" y="113796"/>
                    <a:pt x="238906" y="137608"/>
                    <a:pt x="219327" y="133375"/>
                  </a:cubicBezTo>
                  <a:cubicBezTo>
                    <a:pt x="199748" y="129142"/>
                    <a:pt x="145773" y="88925"/>
                    <a:pt x="139952" y="85750"/>
                  </a:cubicBezTo>
                  <a:cubicBezTo>
                    <a:pt x="134131" y="82575"/>
                    <a:pt x="189164" y="112738"/>
                    <a:pt x="184402" y="114325"/>
                  </a:cubicBezTo>
                  <a:cubicBezTo>
                    <a:pt x="179640" y="115912"/>
                    <a:pt x="127252" y="101625"/>
                    <a:pt x="111377" y="95275"/>
                  </a:cubicBezTo>
                  <a:cubicBezTo>
                    <a:pt x="95502" y="88925"/>
                    <a:pt x="99735" y="85750"/>
                    <a:pt x="89152" y="76225"/>
                  </a:cubicBezTo>
                  <a:cubicBezTo>
                    <a:pt x="78569" y="66700"/>
                    <a:pt x="61106" y="44475"/>
                    <a:pt x="47877" y="38125"/>
                  </a:cubicBezTo>
                  <a:cubicBezTo>
                    <a:pt x="34648" y="31775"/>
                    <a:pt x="-3452" y="20663"/>
                    <a:pt x="252" y="22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7A61C95-D927-F39E-B07D-8911B51B6818}"/>
                </a:ext>
              </a:extLst>
            </p:cNvPr>
            <p:cNvSpPr/>
            <p:nvPr/>
          </p:nvSpPr>
          <p:spPr>
            <a:xfrm>
              <a:off x="6781800" y="3047772"/>
              <a:ext cx="248063" cy="381433"/>
            </a:xfrm>
            <a:custGeom>
              <a:avLst/>
              <a:gdLst>
                <a:gd name="connsiteX0" fmla="*/ 247650 w 248063"/>
                <a:gd name="connsiteY0" fmla="*/ 228 h 381433"/>
                <a:gd name="connsiteX1" fmla="*/ 111125 w 248063"/>
                <a:gd name="connsiteY1" fmla="*/ 98653 h 381433"/>
                <a:gd name="connsiteX2" fmla="*/ 31750 w 248063"/>
                <a:gd name="connsiteY2" fmla="*/ 193903 h 381433"/>
                <a:gd name="connsiteX3" fmla="*/ 79375 w 248063"/>
                <a:gd name="connsiteY3" fmla="*/ 149453 h 381433"/>
                <a:gd name="connsiteX4" fmla="*/ 12700 w 248063"/>
                <a:gd name="connsiteY4" fmla="*/ 238353 h 381433"/>
                <a:gd name="connsiteX5" fmla="*/ 57150 w 248063"/>
                <a:gd name="connsiteY5" fmla="*/ 178028 h 381433"/>
                <a:gd name="connsiteX6" fmla="*/ 9525 w 248063"/>
                <a:gd name="connsiteY6" fmla="*/ 266928 h 381433"/>
                <a:gd name="connsiteX7" fmla="*/ 0 w 248063"/>
                <a:gd name="connsiteY7" fmla="*/ 343128 h 381433"/>
                <a:gd name="connsiteX8" fmla="*/ 9525 w 248063"/>
                <a:gd name="connsiteY8" fmla="*/ 270103 h 381433"/>
                <a:gd name="connsiteX9" fmla="*/ 22225 w 248063"/>
                <a:gd name="connsiteY9" fmla="*/ 378053 h 381433"/>
                <a:gd name="connsiteX10" fmla="*/ 9525 w 248063"/>
                <a:gd name="connsiteY10" fmla="*/ 336778 h 381433"/>
                <a:gd name="connsiteX11" fmla="*/ 41275 w 248063"/>
                <a:gd name="connsiteY11" fmla="*/ 165328 h 381433"/>
                <a:gd name="connsiteX12" fmla="*/ 34925 w 248063"/>
                <a:gd name="connsiteY12" fmla="*/ 184378 h 381433"/>
                <a:gd name="connsiteX13" fmla="*/ 133350 w 248063"/>
                <a:gd name="connsiteY13" fmla="*/ 82778 h 381433"/>
                <a:gd name="connsiteX14" fmla="*/ 63500 w 248063"/>
                <a:gd name="connsiteY14" fmla="*/ 127228 h 381433"/>
                <a:gd name="connsiteX15" fmla="*/ 247650 w 248063"/>
                <a:gd name="connsiteY15" fmla="*/ 228 h 3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063" h="381433">
                  <a:moveTo>
                    <a:pt x="247650" y="228"/>
                  </a:moveTo>
                  <a:cubicBezTo>
                    <a:pt x="255588" y="-4535"/>
                    <a:pt x="147108" y="66374"/>
                    <a:pt x="111125" y="98653"/>
                  </a:cubicBezTo>
                  <a:cubicBezTo>
                    <a:pt x="75142" y="130932"/>
                    <a:pt x="37042" y="185436"/>
                    <a:pt x="31750" y="193903"/>
                  </a:cubicBezTo>
                  <a:cubicBezTo>
                    <a:pt x="26458" y="202370"/>
                    <a:pt x="82550" y="142045"/>
                    <a:pt x="79375" y="149453"/>
                  </a:cubicBezTo>
                  <a:cubicBezTo>
                    <a:pt x="76200" y="156861"/>
                    <a:pt x="16404" y="233591"/>
                    <a:pt x="12700" y="238353"/>
                  </a:cubicBezTo>
                  <a:cubicBezTo>
                    <a:pt x="8996" y="243115"/>
                    <a:pt x="57679" y="173266"/>
                    <a:pt x="57150" y="178028"/>
                  </a:cubicBezTo>
                  <a:cubicBezTo>
                    <a:pt x="56621" y="182791"/>
                    <a:pt x="19050" y="239411"/>
                    <a:pt x="9525" y="266928"/>
                  </a:cubicBezTo>
                  <a:cubicBezTo>
                    <a:pt x="0" y="294445"/>
                    <a:pt x="0" y="342599"/>
                    <a:pt x="0" y="343128"/>
                  </a:cubicBezTo>
                  <a:cubicBezTo>
                    <a:pt x="0" y="343657"/>
                    <a:pt x="5821" y="264282"/>
                    <a:pt x="9525" y="270103"/>
                  </a:cubicBezTo>
                  <a:cubicBezTo>
                    <a:pt x="13229" y="275924"/>
                    <a:pt x="22225" y="366941"/>
                    <a:pt x="22225" y="378053"/>
                  </a:cubicBezTo>
                  <a:cubicBezTo>
                    <a:pt x="22225" y="389165"/>
                    <a:pt x="6350" y="372232"/>
                    <a:pt x="9525" y="336778"/>
                  </a:cubicBezTo>
                  <a:cubicBezTo>
                    <a:pt x="12700" y="301324"/>
                    <a:pt x="41275" y="165328"/>
                    <a:pt x="41275" y="165328"/>
                  </a:cubicBezTo>
                  <a:cubicBezTo>
                    <a:pt x="45508" y="139928"/>
                    <a:pt x="19579" y="198136"/>
                    <a:pt x="34925" y="184378"/>
                  </a:cubicBezTo>
                  <a:cubicBezTo>
                    <a:pt x="50271" y="170620"/>
                    <a:pt x="128587" y="92303"/>
                    <a:pt x="133350" y="82778"/>
                  </a:cubicBezTo>
                  <a:cubicBezTo>
                    <a:pt x="138113" y="73253"/>
                    <a:pt x="48684" y="138340"/>
                    <a:pt x="63500" y="127228"/>
                  </a:cubicBezTo>
                  <a:cubicBezTo>
                    <a:pt x="78316" y="116116"/>
                    <a:pt x="239712" y="4991"/>
                    <a:pt x="247650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EC8BC35D-7268-BFA6-6785-043CAA2313E7}"/>
                </a:ext>
              </a:extLst>
            </p:cNvPr>
            <p:cNvSpPr/>
            <p:nvPr/>
          </p:nvSpPr>
          <p:spPr>
            <a:xfrm>
              <a:off x="6859823" y="3035292"/>
              <a:ext cx="320159" cy="153946"/>
            </a:xfrm>
            <a:custGeom>
              <a:avLst/>
              <a:gdLst>
                <a:gd name="connsiteX0" fmla="*/ 4527 w 320159"/>
                <a:gd name="connsiteY0" fmla="*/ 152408 h 153946"/>
                <a:gd name="connsiteX1" fmla="*/ 172802 w 320159"/>
                <a:gd name="connsiteY1" fmla="*/ 34933 h 153946"/>
                <a:gd name="connsiteX2" fmla="*/ 87077 w 320159"/>
                <a:gd name="connsiteY2" fmla="*/ 85733 h 153946"/>
                <a:gd name="connsiteX3" fmla="*/ 201377 w 320159"/>
                <a:gd name="connsiteY3" fmla="*/ 28583 h 153946"/>
                <a:gd name="connsiteX4" fmla="*/ 318852 w 320159"/>
                <a:gd name="connsiteY4" fmla="*/ 3183 h 153946"/>
                <a:gd name="connsiteX5" fmla="*/ 252177 w 320159"/>
                <a:gd name="connsiteY5" fmla="*/ 6358 h 153946"/>
                <a:gd name="connsiteX6" fmla="*/ 71202 w 320159"/>
                <a:gd name="connsiteY6" fmla="*/ 57158 h 153946"/>
                <a:gd name="connsiteX7" fmla="*/ 160102 w 320159"/>
                <a:gd name="connsiteY7" fmla="*/ 41283 h 153946"/>
                <a:gd name="connsiteX8" fmla="*/ 68027 w 320159"/>
                <a:gd name="connsiteY8" fmla="*/ 85733 h 153946"/>
                <a:gd name="connsiteX9" fmla="*/ 48977 w 320159"/>
                <a:gd name="connsiteY9" fmla="*/ 101608 h 153946"/>
                <a:gd name="connsiteX10" fmla="*/ 4527 w 320159"/>
                <a:gd name="connsiteY10" fmla="*/ 152408 h 1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159" h="153946">
                  <a:moveTo>
                    <a:pt x="4527" y="152408"/>
                  </a:moveTo>
                  <a:cubicBezTo>
                    <a:pt x="25164" y="141296"/>
                    <a:pt x="159044" y="46046"/>
                    <a:pt x="172802" y="34933"/>
                  </a:cubicBezTo>
                  <a:cubicBezTo>
                    <a:pt x="186560" y="23820"/>
                    <a:pt x="82315" y="86791"/>
                    <a:pt x="87077" y="85733"/>
                  </a:cubicBezTo>
                  <a:cubicBezTo>
                    <a:pt x="91839" y="84675"/>
                    <a:pt x="162748" y="42341"/>
                    <a:pt x="201377" y="28583"/>
                  </a:cubicBezTo>
                  <a:cubicBezTo>
                    <a:pt x="240006" y="14825"/>
                    <a:pt x="310385" y="6887"/>
                    <a:pt x="318852" y="3183"/>
                  </a:cubicBezTo>
                  <a:cubicBezTo>
                    <a:pt x="327319" y="-521"/>
                    <a:pt x="293452" y="-2638"/>
                    <a:pt x="252177" y="6358"/>
                  </a:cubicBezTo>
                  <a:cubicBezTo>
                    <a:pt x="210902" y="15354"/>
                    <a:pt x="86548" y="51337"/>
                    <a:pt x="71202" y="57158"/>
                  </a:cubicBezTo>
                  <a:cubicBezTo>
                    <a:pt x="55856" y="62979"/>
                    <a:pt x="160631" y="36520"/>
                    <a:pt x="160102" y="41283"/>
                  </a:cubicBezTo>
                  <a:cubicBezTo>
                    <a:pt x="159573" y="46045"/>
                    <a:pt x="86548" y="75679"/>
                    <a:pt x="68027" y="85733"/>
                  </a:cubicBezTo>
                  <a:cubicBezTo>
                    <a:pt x="49506" y="95787"/>
                    <a:pt x="57973" y="92083"/>
                    <a:pt x="48977" y="101608"/>
                  </a:cubicBezTo>
                  <a:cubicBezTo>
                    <a:pt x="39981" y="111133"/>
                    <a:pt x="-16110" y="163520"/>
                    <a:pt x="4527" y="152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69B992F-2058-E958-77F4-8615CD90CAA4}"/>
                </a:ext>
              </a:extLst>
            </p:cNvPr>
            <p:cNvSpPr/>
            <p:nvPr/>
          </p:nvSpPr>
          <p:spPr>
            <a:xfrm>
              <a:off x="7045044" y="3019306"/>
              <a:ext cx="413031" cy="64348"/>
            </a:xfrm>
            <a:custGeom>
              <a:avLst/>
              <a:gdLst>
                <a:gd name="connsiteX0" fmla="*/ 281 w 413031"/>
                <a:gd name="connsiteY0" fmla="*/ 60444 h 64348"/>
                <a:gd name="connsiteX1" fmla="*/ 254281 w 413031"/>
                <a:gd name="connsiteY1" fmla="*/ 22344 h 64348"/>
                <a:gd name="connsiteX2" fmla="*/ 193956 w 413031"/>
                <a:gd name="connsiteY2" fmla="*/ 25519 h 64348"/>
                <a:gd name="connsiteX3" fmla="*/ 292381 w 413031"/>
                <a:gd name="connsiteY3" fmla="*/ 54094 h 64348"/>
                <a:gd name="connsiteX4" fmla="*/ 241581 w 413031"/>
                <a:gd name="connsiteY4" fmla="*/ 35044 h 64348"/>
                <a:gd name="connsiteX5" fmla="*/ 343181 w 413031"/>
                <a:gd name="connsiteY5" fmla="*/ 54094 h 64348"/>
                <a:gd name="connsiteX6" fmla="*/ 413031 w 413031"/>
                <a:gd name="connsiteY6" fmla="*/ 63619 h 64348"/>
                <a:gd name="connsiteX7" fmla="*/ 343181 w 413031"/>
                <a:gd name="connsiteY7" fmla="*/ 35044 h 64348"/>
                <a:gd name="connsiteX8" fmla="*/ 213006 w 413031"/>
                <a:gd name="connsiteY8" fmla="*/ 119 h 64348"/>
                <a:gd name="connsiteX9" fmla="*/ 336831 w 413031"/>
                <a:gd name="connsiteY9" fmla="*/ 47744 h 64348"/>
                <a:gd name="connsiteX10" fmla="*/ 206656 w 413031"/>
                <a:gd name="connsiteY10" fmla="*/ 19169 h 64348"/>
                <a:gd name="connsiteX11" fmla="*/ 281 w 413031"/>
                <a:gd name="connsiteY11" fmla="*/ 60444 h 6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31" h="64348">
                  <a:moveTo>
                    <a:pt x="281" y="60444"/>
                  </a:moveTo>
                  <a:cubicBezTo>
                    <a:pt x="8219" y="60973"/>
                    <a:pt x="222002" y="28165"/>
                    <a:pt x="254281" y="22344"/>
                  </a:cubicBezTo>
                  <a:cubicBezTo>
                    <a:pt x="286560" y="16523"/>
                    <a:pt x="187606" y="20227"/>
                    <a:pt x="193956" y="25519"/>
                  </a:cubicBezTo>
                  <a:cubicBezTo>
                    <a:pt x="200306" y="30811"/>
                    <a:pt x="284443" y="52506"/>
                    <a:pt x="292381" y="54094"/>
                  </a:cubicBezTo>
                  <a:cubicBezTo>
                    <a:pt x="300319" y="55682"/>
                    <a:pt x="233114" y="35044"/>
                    <a:pt x="241581" y="35044"/>
                  </a:cubicBezTo>
                  <a:cubicBezTo>
                    <a:pt x="250048" y="35044"/>
                    <a:pt x="314606" y="49332"/>
                    <a:pt x="343181" y="54094"/>
                  </a:cubicBezTo>
                  <a:cubicBezTo>
                    <a:pt x="371756" y="58856"/>
                    <a:pt x="413031" y="66794"/>
                    <a:pt x="413031" y="63619"/>
                  </a:cubicBezTo>
                  <a:cubicBezTo>
                    <a:pt x="413031" y="60444"/>
                    <a:pt x="376519" y="45627"/>
                    <a:pt x="343181" y="35044"/>
                  </a:cubicBezTo>
                  <a:cubicBezTo>
                    <a:pt x="309844" y="24461"/>
                    <a:pt x="214064" y="-1998"/>
                    <a:pt x="213006" y="119"/>
                  </a:cubicBezTo>
                  <a:cubicBezTo>
                    <a:pt x="211948" y="2236"/>
                    <a:pt x="337889" y="44569"/>
                    <a:pt x="336831" y="47744"/>
                  </a:cubicBezTo>
                  <a:cubicBezTo>
                    <a:pt x="335773" y="50919"/>
                    <a:pt x="258514" y="16523"/>
                    <a:pt x="206656" y="19169"/>
                  </a:cubicBezTo>
                  <a:cubicBezTo>
                    <a:pt x="154798" y="21815"/>
                    <a:pt x="-7657" y="59915"/>
                    <a:pt x="281" y="60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673A96EE-3A7C-9520-833D-5B470CB84346}"/>
                </a:ext>
              </a:extLst>
            </p:cNvPr>
            <p:cNvSpPr/>
            <p:nvPr/>
          </p:nvSpPr>
          <p:spPr>
            <a:xfrm>
              <a:off x="6841875" y="3127278"/>
              <a:ext cx="165067" cy="214851"/>
            </a:xfrm>
            <a:custGeom>
              <a:avLst/>
              <a:gdLst>
                <a:gd name="connsiteX0" fmla="*/ 117725 w 165067"/>
                <a:gd name="connsiteY0" fmla="*/ 97 h 214851"/>
                <a:gd name="connsiteX1" fmla="*/ 25650 w 165067"/>
                <a:gd name="connsiteY1" fmla="*/ 130272 h 214851"/>
                <a:gd name="connsiteX2" fmla="*/ 51050 w 165067"/>
                <a:gd name="connsiteY2" fmla="*/ 174722 h 214851"/>
                <a:gd name="connsiteX3" fmla="*/ 3425 w 165067"/>
                <a:gd name="connsiteY3" fmla="*/ 142972 h 214851"/>
                <a:gd name="connsiteX4" fmla="*/ 162175 w 165067"/>
                <a:gd name="connsiteY4" fmla="*/ 209647 h 214851"/>
                <a:gd name="connsiteX5" fmla="*/ 98675 w 165067"/>
                <a:gd name="connsiteY5" fmla="*/ 203297 h 214851"/>
                <a:gd name="connsiteX6" fmla="*/ 6600 w 165067"/>
                <a:gd name="connsiteY6" fmla="*/ 146147 h 214851"/>
                <a:gd name="connsiteX7" fmla="*/ 60575 w 165067"/>
                <a:gd name="connsiteY7" fmla="*/ 79472 h 214851"/>
                <a:gd name="connsiteX8" fmla="*/ 12950 w 165067"/>
                <a:gd name="connsiteY8" fmla="*/ 108047 h 214851"/>
                <a:gd name="connsiteX9" fmla="*/ 117725 w 165067"/>
                <a:gd name="connsiteY9" fmla="*/ 97 h 2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067" h="214851">
                  <a:moveTo>
                    <a:pt x="117725" y="97"/>
                  </a:moveTo>
                  <a:cubicBezTo>
                    <a:pt x="119842" y="3801"/>
                    <a:pt x="36762" y="101168"/>
                    <a:pt x="25650" y="130272"/>
                  </a:cubicBezTo>
                  <a:cubicBezTo>
                    <a:pt x="14537" y="159376"/>
                    <a:pt x="54754" y="172605"/>
                    <a:pt x="51050" y="174722"/>
                  </a:cubicBezTo>
                  <a:cubicBezTo>
                    <a:pt x="47346" y="176839"/>
                    <a:pt x="-15096" y="137151"/>
                    <a:pt x="3425" y="142972"/>
                  </a:cubicBezTo>
                  <a:cubicBezTo>
                    <a:pt x="21946" y="148793"/>
                    <a:pt x="146300" y="199593"/>
                    <a:pt x="162175" y="209647"/>
                  </a:cubicBezTo>
                  <a:cubicBezTo>
                    <a:pt x="178050" y="219701"/>
                    <a:pt x="124604" y="213880"/>
                    <a:pt x="98675" y="203297"/>
                  </a:cubicBezTo>
                  <a:cubicBezTo>
                    <a:pt x="72746" y="192714"/>
                    <a:pt x="12950" y="166784"/>
                    <a:pt x="6600" y="146147"/>
                  </a:cubicBezTo>
                  <a:cubicBezTo>
                    <a:pt x="250" y="125510"/>
                    <a:pt x="59517" y="85822"/>
                    <a:pt x="60575" y="79472"/>
                  </a:cubicBezTo>
                  <a:cubicBezTo>
                    <a:pt x="61633" y="73122"/>
                    <a:pt x="4483" y="116514"/>
                    <a:pt x="12950" y="108047"/>
                  </a:cubicBezTo>
                  <a:cubicBezTo>
                    <a:pt x="21417" y="99580"/>
                    <a:pt x="115608" y="-3607"/>
                    <a:pt x="117725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3E91513-6E44-36F3-43F0-32C68415462F}"/>
                </a:ext>
              </a:extLst>
            </p:cNvPr>
            <p:cNvSpPr/>
            <p:nvPr/>
          </p:nvSpPr>
          <p:spPr>
            <a:xfrm>
              <a:off x="6772066" y="3152321"/>
              <a:ext cx="196515" cy="206997"/>
            </a:xfrm>
            <a:custGeom>
              <a:avLst/>
              <a:gdLst>
                <a:gd name="connsiteX0" fmla="*/ 146259 w 196515"/>
                <a:gd name="connsiteY0" fmla="*/ 454 h 206997"/>
                <a:gd name="connsiteX1" fmla="*/ 79584 w 196515"/>
                <a:gd name="connsiteY1" fmla="*/ 79829 h 206997"/>
                <a:gd name="connsiteX2" fmla="*/ 70059 w 196515"/>
                <a:gd name="connsiteY2" fmla="*/ 143329 h 206997"/>
                <a:gd name="connsiteX3" fmla="*/ 60534 w 196515"/>
                <a:gd name="connsiteY3" fmla="*/ 117929 h 206997"/>
                <a:gd name="connsiteX4" fmla="*/ 73234 w 196515"/>
                <a:gd name="connsiteY4" fmla="*/ 159204 h 206997"/>
                <a:gd name="connsiteX5" fmla="*/ 193884 w 196515"/>
                <a:gd name="connsiteY5" fmla="*/ 200479 h 206997"/>
                <a:gd name="connsiteX6" fmla="*/ 152609 w 196515"/>
                <a:gd name="connsiteY6" fmla="*/ 190954 h 206997"/>
                <a:gd name="connsiteX7" fmla="*/ 108159 w 196515"/>
                <a:gd name="connsiteY7" fmla="*/ 187779 h 206997"/>
                <a:gd name="connsiteX8" fmla="*/ 209 w 196515"/>
                <a:gd name="connsiteY8" fmla="*/ 206829 h 206997"/>
                <a:gd name="connsiteX9" fmla="*/ 79584 w 196515"/>
                <a:gd name="connsiteY9" fmla="*/ 175079 h 206997"/>
                <a:gd name="connsiteX10" fmla="*/ 38309 w 196515"/>
                <a:gd name="connsiteY10" fmla="*/ 136979 h 206997"/>
                <a:gd name="connsiteX11" fmla="*/ 73234 w 196515"/>
                <a:gd name="connsiteY11" fmla="*/ 102054 h 206997"/>
                <a:gd name="connsiteX12" fmla="*/ 54184 w 196515"/>
                <a:gd name="connsiteY12" fmla="*/ 117929 h 206997"/>
                <a:gd name="connsiteX13" fmla="*/ 146259 w 196515"/>
                <a:gd name="connsiteY13" fmla="*/ 454 h 20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515" h="206997">
                  <a:moveTo>
                    <a:pt x="146259" y="454"/>
                  </a:moveTo>
                  <a:cubicBezTo>
                    <a:pt x="150492" y="-5896"/>
                    <a:pt x="92284" y="56017"/>
                    <a:pt x="79584" y="79829"/>
                  </a:cubicBezTo>
                  <a:cubicBezTo>
                    <a:pt x="66884" y="103642"/>
                    <a:pt x="73234" y="136979"/>
                    <a:pt x="70059" y="143329"/>
                  </a:cubicBezTo>
                  <a:cubicBezTo>
                    <a:pt x="66884" y="149679"/>
                    <a:pt x="60005" y="115283"/>
                    <a:pt x="60534" y="117929"/>
                  </a:cubicBezTo>
                  <a:cubicBezTo>
                    <a:pt x="61063" y="120575"/>
                    <a:pt x="51009" y="145446"/>
                    <a:pt x="73234" y="159204"/>
                  </a:cubicBezTo>
                  <a:cubicBezTo>
                    <a:pt x="95459" y="172962"/>
                    <a:pt x="180655" y="195187"/>
                    <a:pt x="193884" y="200479"/>
                  </a:cubicBezTo>
                  <a:cubicBezTo>
                    <a:pt x="207113" y="205771"/>
                    <a:pt x="166897" y="193071"/>
                    <a:pt x="152609" y="190954"/>
                  </a:cubicBezTo>
                  <a:cubicBezTo>
                    <a:pt x="138321" y="188837"/>
                    <a:pt x="133559" y="185133"/>
                    <a:pt x="108159" y="187779"/>
                  </a:cubicBezTo>
                  <a:cubicBezTo>
                    <a:pt x="82759" y="190425"/>
                    <a:pt x="4971" y="208946"/>
                    <a:pt x="209" y="206829"/>
                  </a:cubicBezTo>
                  <a:cubicBezTo>
                    <a:pt x="-4553" y="204712"/>
                    <a:pt x="73234" y="186721"/>
                    <a:pt x="79584" y="175079"/>
                  </a:cubicBezTo>
                  <a:cubicBezTo>
                    <a:pt x="85934" y="163437"/>
                    <a:pt x="39367" y="149150"/>
                    <a:pt x="38309" y="136979"/>
                  </a:cubicBezTo>
                  <a:cubicBezTo>
                    <a:pt x="37251" y="124808"/>
                    <a:pt x="70588" y="105229"/>
                    <a:pt x="73234" y="102054"/>
                  </a:cubicBezTo>
                  <a:cubicBezTo>
                    <a:pt x="75880" y="98879"/>
                    <a:pt x="40426" y="133804"/>
                    <a:pt x="54184" y="117929"/>
                  </a:cubicBezTo>
                  <a:cubicBezTo>
                    <a:pt x="67942" y="102054"/>
                    <a:pt x="142026" y="6804"/>
                    <a:pt x="14625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40EDBB7-325B-A19D-B1CA-40CCC1AC839B}"/>
                </a:ext>
              </a:extLst>
            </p:cNvPr>
            <p:cNvSpPr/>
            <p:nvPr/>
          </p:nvSpPr>
          <p:spPr>
            <a:xfrm>
              <a:off x="7200898" y="3060351"/>
              <a:ext cx="100937" cy="232127"/>
            </a:xfrm>
            <a:custGeom>
              <a:avLst/>
              <a:gdLst>
                <a:gd name="connsiteX0" fmla="*/ 79377 w 100937"/>
                <a:gd name="connsiteY0" fmla="*/ 349 h 232127"/>
                <a:gd name="connsiteX1" fmla="*/ 95252 w 100937"/>
                <a:gd name="connsiteY1" fmla="*/ 98774 h 232127"/>
                <a:gd name="connsiteX2" fmla="*/ 92077 w 100937"/>
                <a:gd name="connsiteY2" fmla="*/ 136874 h 232127"/>
                <a:gd name="connsiteX3" fmla="*/ 92077 w 100937"/>
                <a:gd name="connsiteY3" fmla="*/ 152749 h 232127"/>
                <a:gd name="connsiteX4" fmla="*/ 2 w 100937"/>
                <a:gd name="connsiteY4" fmla="*/ 232124 h 232127"/>
                <a:gd name="connsiteX5" fmla="*/ 95252 w 100937"/>
                <a:gd name="connsiteY5" fmla="*/ 149574 h 232127"/>
                <a:gd name="connsiteX6" fmla="*/ 88902 w 100937"/>
                <a:gd name="connsiteY6" fmla="*/ 95599 h 232127"/>
                <a:gd name="connsiteX7" fmla="*/ 79377 w 100937"/>
                <a:gd name="connsiteY7" fmla="*/ 136874 h 232127"/>
                <a:gd name="connsiteX8" fmla="*/ 79377 w 100937"/>
                <a:gd name="connsiteY8" fmla="*/ 349 h 23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37" h="232127">
                  <a:moveTo>
                    <a:pt x="79377" y="349"/>
                  </a:moveTo>
                  <a:cubicBezTo>
                    <a:pt x="82023" y="-6001"/>
                    <a:pt x="93135" y="76020"/>
                    <a:pt x="95252" y="98774"/>
                  </a:cubicBezTo>
                  <a:cubicBezTo>
                    <a:pt x="97369" y="121528"/>
                    <a:pt x="92077" y="136874"/>
                    <a:pt x="92077" y="136874"/>
                  </a:cubicBezTo>
                  <a:cubicBezTo>
                    <a:pt x="91548" y="145870"/>
                    <a:pt x="107423" y="136874"/>
                    <a:pt x="92077" y="152749"/>
                  </a:cubicBezTo>
                  <a:cubicBezTo>
                    <a:pt x="76731" y="168624"/>
                    <a:pt x="-527" y="232653"/>
                    <a:pt x="2" y="232124"/>
                  </a:cubicBezTo>
                  <a:cubicBezTo>
                    <a:pt x="531" y="231595"/>
                    <a:pt x="80435" y="172328"/>
                    <a:pt x="95252" y="149574"/>
                  </a:cubicBezTo>
                  <a:cubicBezTo>
                    <a:pt x="110069" y="126820"/>
                    <a:pt x="91548" y="97716"/>
                    <a:pt x="88902" y="95599"/>
                  </a:cubicBezTo>
                  <a:cubicBezTo>
                    <a:pt x="86256" y="93482"/>
                    <a:pt x="81494" y="149045"/>
                    <a:pt x="79377" y="136874"/>
                  </a:cubicBezTo>
                  <a:cubicBezTo>
                    <a:pt x="77260" y="124703"/>
                    <a:pt x="76731" y="6699"/>
                    <a:pt x="79377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1C90EFA-DBC8-D56C-0622-468237F59BCA}"/>
                </a:ext>
              </a:extLst>
            </p:cNvPr>
            <p:cNvSpPr/>
            <p:nvPr/>
          </p:nvSpPr>
          <p:spPr>
            <a:xfrm>
              <a:off x="6990739" y="3082922"/>
              <a:ext cx="369006" cy="266745"/>
            </a:xfrm>
            <a:custGeom>
              <a:avLst/>
              <a:gdLst>
                <a:gd name="connsiteX0" fmla="*/ 327636 w 369006"/>
                <a:gd name="connsiteY0" fmla="*/ 3 h 266745"/>
                <a:gd name="connsiteX1" fmla="*/ 330811 w 369006"/>
                <a:gd name="connsiteY1" fmla="*/ 92078 h 266745"/>
                <a:gd name="connsiteX2" fmla="*/ 283186 w 369006"/>
                <a:gd name="connsiteY2" fmla="*/ 146053 h 266745"/>
                <a:gd name="connsiteX3" fmla="*/ 206986 w 369006"/>
                <a:gd name="connsiteY3" fmla="*/ 203203 h 266745"/>
                <a:gd name="connsiteX4" fmla="*/ 222861 w 369006"/>
                <a:gd name="connsiteY4" fmla="*/ 203203 h 266745"/>
                <a:gd name="connsiteX5" fmla="*/ 102211 w 369006"/>
                <a:gd name="connsiteY5" fmla="*/ 238128 h 266745"/>
                <a:gd name="connsiteX6" fmla="*/ 178411 w 369006"/>
                <a:gd name="connsiteY6" fmla="*/ 228603 h 266745"/>
                <a:gd name="connsiteX7" fmla="*/ 611 w 369006"/>
                <a:gd name="connsiteY7" fmla="*/ 266703 h 266745"/>
                <a:gd name="connsiteX8" fmla="*/ 124436 w 369006"/>
                <a:gd name="connsiteY8" fmla="*/ 234953 h 266745"/>
                <a:gd name="connsiteX9" fmla="*/ 241911 w 369006"/>
                <a:gd name="connsiteY9" fmla="*/ 184153 h 266745"/>
                <a:gd name="connsiteX10" fmla="*/ 175236 w 369006"/>
                <a:gd name="connsiteY10" fmla="*/ 212728 h 266745"/>
                <a:gd name="connsiteX11" fmla="*/ 333986 w 369006"/>
                <a:gd name="connsiteY11" fmla="*/ 107953 h 266745"/>
                <a:gd name="connsiteX12" fmla="*/ 321286 w 369006"/>
                <a:gd name="connsiteY12" fmla="*/ 130178 h 266745"/>
                <a:gd name="connsiteX13" fmla="*/ 368911 w 369006"/>
                <a:gd name="connsiteY13" fmla="*/ 95253 h 266745"/>
                <a:gd name="connsiteX14" fmla="*/ 333986 w 369006"/>
                <a:gd name="connsiteY14" fmla="*/ 114303 h 266745"/>
                <a:gd name="connsiteX15" fmla="*/ 349861 w 369006"/>
                <a:gd name="connsiteY15" fmla="*/ 95253 h 266745"/>
                <a:gd name="connsiteX16" fmla="*/ 327636 w 369006"/>
                <a:gd name="connsiteY16" fmla="*/ 3 h 26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9006" h="266745">
                  <a:moveTo>
                    <a:pt x="327636" y="3"/>
                  </a:moveTo>
                  <a:cubicBezTo>
                    <a:pt x="324461" y="-526"/>
                    <a:pt x="338219" y="67736"/>
                    <a:pt x="330811" y="92078"/>
                  </a:cubicBezTo>
                  <a:cubicBezTo>
                    <a:pt x="323403" y="116420"/>
                    <a:pt x="303823" y="127532"/>
                    <a:pt x="283186" y="146053"/>
                  </a:cubicBezTo>
                  <a:cubicBezTo>
                    <a:pt x="262549" y="164574"/>
                    <a:pt x="206986" y="203203"/>
                    <a:pt x="206986" y="203203"/>
                  </a:cubicBezTo>
                  <a:cubicBezTo>
                    <a:pt x="196932" y="212728"/>
                    <a:pt x="240323" y="197382"/>
                    <a:pt x="222861" y="203203"/>
                  </a:cubicBezTo>
                  <a:cubicBezTo>
                    <a:pt x="205399" y="209024"/>
                    <a:pt x="109619" y="233895"/>
                    <a:pt x="102211" y="238128"/>
                  </a:cubicBezTo>
                  <a:cubicBezTo>
                    <a:pt x="94803" y="242361"/>
                    <a:pt x="195344" y="223841"/>
                    <a:pt x="178411" y="228603"/>
                  </a:cubicBezTo>
                  <a:cubicBezTo>
                    <a:pt x="161478" y="233365"/>
                    <a:pt x="9607" y="265645"/>
                    <a:pt x="611" y="266703"/>
                  </a:cubicBezTo>
                  <a:cubicBezTo>
                    <a:pt x="-8385" y="267761"/>
                    <a:pt x="84219" y="248711"/>
                    <a:pt x="124436" y="234953"/>
                  </a:cubicBezTo>
                  <a:cubicBezTo>
                    <a:pt x="164653" y="221195"/>
                    <a:pt x="241911" y="184153"/>
                    <a:pt x="241911" y="184153"/>
                  </a:cubicBezTo>
                  <a:cubicBezTo>
                    <a:pt x="250378" y="180449"/>
                    <a:pt x="159890" y="225428"/>
                    <a:pt x="175236" y="212728"/>
                  </a:cubicBezTo>
                  <a:cubicBezTo>
                    <a:pt x="190582" y="200028"/>
                    <a:pt x="309644" y="121711"/>
                    <a:pt x="333986" y="107953"/>
                  </a:cubicBezTo>
                  <a:cubicBezTo>
                    <a:pt x="358328" y="94195"/>
                    <a:pt x="315465" y="132295"/>
                    <a:pt x="321286" y="130178"/>
                  </a:cubicBezTo>
                  <a:cubicBezTo>
                    <a:pt x="327107" y="128061"/>
                    <a:pt x="366794" y="97899"/>
                    <a:pt x="368911" y="95253"/>
                  </a:cubicBezTo>
                  <a:cubicBezTo>
                    <a:pt x="371028" y="92607"/>
                    <a:pt x="337161" y="114303"/>
                    <a:pt x="333986" y="114303"/>
                  </a:cubicBezTo>
                  <a:cubicBezTo>
                    <a:pt x="330811" y="114303"/>
                    <a:pt x="347744" y="109541"/>
                    <a:pt x="349861" y="95253"/>
                  </a:cubicBezTo>
                  <a:cubicBezTo>
                    <a:pt x="351978" y="80966"/>
                    <a:pt x="330811" y="532"/>
                    <a:pt x="32763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EC380102-0D93-27D4-3A42-702BD5E7B761}"/>
                </a:ext>
              </a:extLst>
            </p:cNvPr>
            <p:cNvSpPr/>
            <p:nvPr/>
          </p:nvSpPr>
          <p:spPr>
            <a:xfrm>
              <a:off x="7121314" y="3133540"/>
              <a:ext cx="311361" cy="194160"/>
            </a:xfrm>
            <a:custGeom>
              <a:avLst/>
              <a:gdLst>
                <a:gd name="connsiteX0" fmla="*/ 311361 w 311361"/>
                <a:gd name="connsiteY0" fmla="*/ 185 h 194160"/>
                <a:gd name="connsiteX1" fmla="*/ 193886 w 311361"/>
                <a:gd name="connsiteY1" fmla="*/ 120835 h 194160"/>
                <a:gd name="connsiteX2" fmla="*/ 143086 w 311361"/>
                <a:gd name="connsiteY2" fmla="*/ 155760 h 194160"/>
                <a:gd name="connsiteX3" fmla="*/ 197061 w 311361"/>
                <a:gd name="connsiteY3" fmla="*/ 120835 h 194160"/>
                <a:gd name="connsiteX4" fmla="*/ 104986 w 311361"/>
                <a:gd name="connsiteY4" fmla="*/ 162110 h 194160"/>
                <a:gd name="connsiteX5" fmla="*/ 211 w 311361"/>
                <a:gd name="connsiteY5" fmla="*/ 193860 h 194160"/>
                <a:gd name="connsiteX6" fmla="*/ 133561 w 311361"/>
                <a:gd name="connsiteY6" fmla="*/ 143060 h 194160"/>
                <a:gd name="connsiteX7" fmla="*/ 181186 w 311361"/>
                <a:gd name="connsiteY7" fmla="*/ 111310 h 194160"/>
                <a:gd name="connsiteX8" fmla="*/ 149436 w 311361"/>
                <a:gd name="connsiteY8" fmla="*/ 120835 h 194160"/>
                <a:gd name="connsiteX9" fmla="*/ 231986 w 311361"/>
                <a:gd name="connsiteY9" fmla="*/ 66860 h 194160"/>
                <a:gd name="connsiteX10" fmla="*/ 193886 w 311361"/>
                <a:gd name="connsiteY10" fmla="*/ 92260 h 194160"/>
                <a:gd name="connsiteX11" fmla="*/ 311361 w 311361"/>
                <a:gd name="connsiteY11" fmla="*/ 185 h 19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361" h="194160">
                  <a:moveTo>
                    <a:pt x="311361" y="185"/>
                  </a:moveTo>
                  <a:cubicBezTo>
                    <a:pt x="311361" y="4947"/>
                    <a:pt x="221932" y="94906"/>
                    <a:pt x="193886" y="120835"/>
                  </a:cubicBezTo>
                  <a:cubicBezTo>
                    <a:pt x="165840" y="146764"/>
                    <a:pt x="142557" y="155760"/>
                    <a:pt x="143086" y="155760"/>
                  </a:cubicBezTo>
                  <a:cubicBezTo>
                    <a:pt x="143615" y="155760"/>
                    <a:pt x="203411" y="119777"/>
                    <a:pt x="197061" y="120835"/>
                  </a:cubicBezTo>
                  <a:cubicBezTo>
                    <a:pt x="190711" y="121893"/>
                    <a:pt x="137794" y="149939"/>
                    <a:pt x="104986" y="162110"/>
                  </a:cubicBezTo>
                  <a:cubicBezTo>
                    <a:pt x="72178" y="174281"/>
                    <a:pt x="-4551" y="197035"/>
                    <a:pt x="211" y="193860"/>
                  </a:cubicBezTo>
                  <a:cubicBezTo>
                    <a:pt x="4973" y="190685"/>
                    <a:pt x="103399" y="156818"/>
                    <a:pt x="133561" y="143060"/>
                  </a:cubicBezTo>
                  <a:cubicBezTo>
                    <a:pt x="163723" y="129302"/>
                    <a:pt x="178540" y="115014"/>
                    <a:pt x="181186" y="111310"/>
                  </a:cubicBezTo>
                  <a:cubicBezTo>
                    <a:pt x="183832" y="107606"/>
                    <a:pt x="140969" y="128243"/>
                    <a:pt x="149436" y="120835"/>
                  </a:cubicBezTo>
                  <a:cubicBezTo>
                    <a:pt x="157903" y="113427"/>
                    <a:pt x="224578" y="71623"/>
                    <a:pt x="231986" y="66860"/>
                  </a:cubicBezTo>
                  <a:cubicBezTo>
                    <a:pt x="239394" y="62098"/>
                    <a:pt x="182244" y="100727"/>
                    <a:pt x="193886" y="92260"/>
                  </a:cubicBezTo>
                  <a:cubicBezTo>
                    <a:pt x="205528" y="83793"/>
                    <a:pt x="311361" y="-4577"/>
                    <a:pt x="311361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EE7A9329-93C6-C127-8246-6B394C28FC8D}"/>
                </a:ext>
              </a:extLst>
            </p:cNvPr>
            <p:cNvSpPr/>
            <p:nvPr/>
          </p:nvSpPr>
          <p:spPr>
            <a:xfrm>
              <a:off x="6910867" y="3120745"/>
              <a:ext cx="614916" cy="297742"/>
            </a:xfrm>
            <a:custGeom>
              <a:avLst/>
              <a:gdLst>
                <a:gd name="connsiteX0" fmla="*/ 359883 w 614916"/>
                <a:gd name="connsiteY0" fmla="*/ 280 h 297742"/>
                <a:gd name="connsiteX1" fmla="*/ 613883 w 614916"/>
                <a:gd name="connsiteY1" fmla="*/ 76480 h 297742"/>
                <a:gd name="connsiteX2" fmla="*/ 451958 w 614916"/>
                <a:gd name="connsiteY2" fmla="*/ 66955 h 297742"/>
                <a:gd name="connsiteX3" fmla="*/ 512283 w 614916"/>
                <a:gd name="connsiteY3" fmla="*/ 111405 h 297742"/>
                <a:gd name="connsiteX4" fmla="*/ 442433 w 614916"/>
                <a:gd name="connsiteY4" fmla="*/ 108230 h 297742"/>
                <a:gd name="connsiteX5" fmla="*/ 464658 w 614916"/>
                <a:gd name="connsiteY5" fmla="*/ 133630 h 297742"/>
                <a:gd name="connsiteX6" fmla="*/ 413858 w 614916"/>
                <a:gd name="connsiteY6" fmla="*/ 133630 h 297742"/>
                <a:gd name="connsiteX7" fmla="*/ 490058 w 614916"/>
                <a:gd name="connsiteY7" fmla="*/ 190780 h 297742"/>
                <a:gd name="connsiteX8" fmla="*/ 359883 w 614916"/>
                <a:gd name="connsiteY8" fmla="*/ 168555 h 297742"/>
                <a:gd name="connsiteX9" fmla="*/ 366233 w 614916"/>
                <a:gd name="connsiteY9" fmla="*/ 193955 h 297742"/>
                <a:gd name="connsiteX10" fmla="*/ 302733 w 614916"/>
                <a:gd name="connsiteY10" fmla="*/ 181255 h 297742"/>
                <a:gd name="connsiteX11" fmla="*/ 305908 w 614916"/>
                <a:gd name="connsiteY11" fmla="*/ 213005 h 297742"/>
                <a:gd name="connsiteX12" fmla="*/ 213833 w 614916"/>
                <a:gd name="connsiteY12" fmla="*/ 209830 h 297742"/>
                <a:gd name="connsiteX13" fmla="*/ 277333 w 614916"/>
                <a:gd name="connsiteY13" fmla="*/ 286030 h 297742"/>
                <a:gd name="connsiteX14" fmla="*/ 131283 w 614916"/>
                <a:gd name="connsiteY14" fmla="*/ 232055 h 297742"/>
                <a:gd name="connsiteX15" fmla="*/ 178908 w 614916"/>
                <a:gd name="connsiteY15" fmla="*/ 282855 h 297742"/>
                <a:gd name="connsiteX16" fmla="*/ 178908 w 614916"/>
                <a:gd name="connsiteY16" fmla="*/ 295555 h 297742"/>
                <a:gd name="connsiteX17" fmla="*/ 115408 w 614916"/>
                <a:gd name="connsiteY17" fmla="*/ 244755 h 297742"/>
                <a:gd name="connsiteX18" fmla="*/ 134458 w 614916"/>
                <a:gd name="connsiteY18" fmla="*/ 292380 h 297742"/>
                <a:gd name="connsiteX19" fmla="*/ 61433 w 614916"/>
                <a:gd name="connsiteY19" fmla="*/ 235230 h 297742"/>
                <a:gd name="connsiteX20" fmla="*/ 1108 w 614916"/>
                <a:gd name="connsiteY20" fmla="*/ 276505 h 297742"/>
                <a:gd name="connsiteX21" fmla="*/ 23333 w 614916"/>
                <a:gd name="connsiteY21" fmla="*/ 241580 h 297742"/>
                <a:gd name="connsiteX22" fmla="*/ 36033 w 614916"/>
                <a:gd name="connsiteY22" fmla="*/ 222530 h 297742"/>
                <a:gd name="connsiteX23" fmla="*/ 242408 w 614916"/>
                <a:gd name="connsiteY23" fmla="*/ 213005 h 297742"/>
                <a:gd name="connsiteX24" fmla="*/ 372583 w 614916"/>
                <a:gd name="connsiteY24" fmla="*/ 143155 h 297742"/>
                <a:gd name="connsiteX25" fmla="*/ 264633 w 614916"/>
                <a:gd name="connsiteY25" fmla="*/ 200305 h 297742"/>
                <a:gd name="connsiteX26" fmla="*/ 417033 w 614916"/>
                <a:gd name="connsiteY26" fmla="*/ 108230 h 297742"/>
                <a:gd name="connsiteX27" fmla="*/ 280508 w 614916"/>
                <a:gd name="connsiteY27" fmla="*/ 200305 h 297742"/>
                <a:gd name="connsiteX28" fmla="*/ 439258 w 614916"/>
                <a:gd name="connsiteY28" fmla="*/ 82830 h 297742"/>
                <a:gd name="connsiteX29" fmla="*/ 426558 w 614916"/>
                <a:gd name="connsiteY29" fmla="*/ 76480 h 297742"/>
                <a:gd name="connsiteX30" fmla="*/ 471008 w 614916"/>
                <a:gd name="connsiteY30" fmla="*/ 51080 h 297742"/>
                <a:gd name="connsiteX31" fmla="*/ 359883 w 614916"/>
                <a:gd name="connsiteY31" fmla="*/ 280 h 29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4916" h="297742">
                  <a:moveTo>
                    <a:pt x="359883" y="280"/>
                  </a:moveTo>
                  <a:cubicBezTo>
                    <a:pt x="383695" y="4513"/>
                    <a:pt x="598537" y="65368"/>
                    <a:pt x="613883" y="76480"/>
                  </a:cubicBezTo>
                  <a:cubicBezTo>
                    <a:pt x="629229" y="87592"/>
                    <a:pt x="468891" y="61134"/>
                    <a:pt x="451958" y="66955"/>
                  </a:cubicBezTo>
                  <a:cubicBezTo>
                    <a:pt x="435025" y="72776"/>
                    <a:pt x="513870" y="104526"/>
                    <a:pt x="512283" y="111405"/>
                  </a:cubicBezTo>
                  <a:cubicBezTo>
                    <a:pt x="510696" y="118284"/>
                    <a:pt x="450370" y="104526"/>
                    <a:pt x="442433" y="108230"/>
                  </a:cubicBezTo>
                  <a:cubicBezTo>
                    <a:pt x="434496" y="111934"/>
                    <a:pt x="469420" y="129397"/>
                    <a:pt x="464658" y="133630"/>
                  </a:cubicBezTo>
                  <a:cubicBezTo>
                    <a:pt x="459896" y="137863"/>
                    <a:pt x="409625" y="124105"/>
                    <a:pt x="413858" y="133630"/>
                  </a:cubicBezTo>
                  <a:cubicBezTo>
                    <a:pt x="418091" y="143155"/>
                    <a:pt x="499054" y="184959"/>
                    <a:pt x="490058" y="190780"/>
                  </a:cubicBezTo>
                  <a:cubicBezTo>
                    <a:pt x="481062" y="196601"/>
                    <a:pt x="380520" y="168026"/>
                    <a:pt x="359883" y="168555"/>
                  </a:cubicBezTo>
                  <a:cubicBezTo>
                    <a:pt x="339246" y="169084"/>
                    <a:pt x="375758" y="191838"/>
                    <a:pt x="366233" y="193955"/>
                  </a:cubicBezTo>
                  <a:cubicBezTo>
                    <a:pt x="356708" y="196072"/>
                    <a:pt x="312787" y="178080"/>
                    <a:pt x="302733" y="181255"/>
                  </a:cubicBezTo>
                  <a:cubicBezTo>
                    <a:pt x="292679" y="184430"/>
                    <a:pt x="320725" y="208242"/>
                    <a:pt x="305908" y="213005"/>
                  </a:cubicBezTo>
                  <a:cubicBezTo>
                    <a:pt x="291091" y="217768"/>
                    <a:pt x="218595" y="197659"/>
                    <a:pt x="213833" y="209830"/>
                  </a:cubicBezTo>
                  <a:cubicBezTo>
                    <a:pt x="209071" y="222001"/>
                    <a:pt x="291091" y="282326"/>
                    <a:pt x="277333" y="286030"/>
                  </a:cubicBezTo>
                  <a:cubicBezTo>
                    <a:pt x="263575" y="289734"/>
                    <a:pt x="147687" y="232584"/>
                    <a:pt x="131283" y="232055"/>
                  </a:cubicBezTo>
                  <a:cubicBezTo>
                    <a:pt x="114879" y="231526"/>
                    <a:pt x="170971" y="272272"/>
                    <a:pt x="178908" y="282855"/>
                  </a:cubicBezTo>
                  <a:cubicBezTo>
                    <a:pt x="186845" y="293438"/>
                    <a:pt x="189491" y="301905"/>
                    <a:pt x="178908" y="295555"/>
                  </a:cubicBezTo>
                  <a:cubicBezTo>
                    <a:pt x="168325" y="289205"/>
                    <a:pt x="122816" y="245284"/>
                    <a:pt x="115408" y="244755"/>
                  </a:cubicBezTo>
                  <a:cubicBezTo>
                    <a:pt x="108000" y="244226"/>
                    <a:pt x="143454" y="293967"/>
                    <a:pt x="134458" y="292380"/>
                  </a:cubicBezTo>
                  <a:cubicBezTo>
                    <a:pt x="125462" y="290793"/>
                    <a:pt x="83658" y="237876"/>
                    <a:pt x="61433" y="235230"/>
                  </a:cubicBezTo>
                  <a:cubicBezTo>
                    <a:pt x="39208" y="232584"/>
                    <a:pt x="7458" y="275447"/>
                    <a:pt x="1108" y="276505"/>
                  </a:cubicBezTo>
                  <a:cubicBezTo>
                    <a:pt x="-5242" y="277563"/>
                    <a:pt x="17512" y="250576"/>
                    <a:pt x="23333" y="241580"/>
                  </a:cubicBezTo>
                  <a:cubicBezTo>
                    <a:pt x="29154" y="232584"/>
                    <a:pt x="-480" y="227293"/>
                    <a:pt x="36033" y="222530"/>
                  </a:cubicBezTo>
                  <a:cubicBezTo>
                    <a:pt x="72545" y="217768"/>
                    <a:pt x="186316" y="226234"/>
                    <a:pt x="242408" y="213005"/>
                  </a:cubicBezTo>
                  <a:cubicBezTo>
                    <a:pt x="298500" y="199776"/>
                    <a:pt x="368879" y="145272"/>
                    <a:pt x="372583" y="143155"/>
                  </a:cubicBezTo>
                  <a:cubicBezTo>
                    <a:pt x="376287" y="141038"/>
                    <a:pt x="257225" y="206126"/>
                    <a:pt x="264633" y="200305"/>
                  </a:cubicBezTo>
                  <a:cubicBezTo>
                    <a:pt x="272041" y="194484"/>
                    <a:pt x="414387" y="108230"/>
                    <a:pt x="417033" y="108230"/>
                  </a:cubicBezTo>
                  <a:cubicBezTo>
                    <a:pt x="419679" y="108230"/>
                    <a:pt x="276804" y="204538"/>
                    <a:pt x="280508" y="200305"/>
                  </a:cubicBezTo>
                  <a:cubicBezTo>
                    <a:pt x="284212" y="196072"/>
                    <a:pt x="414916" y="103467"/>
                    <a:pt x="439258" y="82830"/>
                  </a:cubicBezTo>
                  <a:cubicBezTo>
                    <a:pt x="463600" y="62193"/>
                    <a:pt x="421266" y="81772"/>
                    <a:pt x="426558" y="76480"/>
                  </a:cubicBezTo>
                  <a:cubicBezTo>
                    <a:pt x="431850" y="71188"/>
                    <a:pt x="476300" y="61134"/>
                    <a:pt x="471008" y="51080"/>
                  </a:cubicBezTo>
                  <a:cubicBezTo>
                    <a:pt x="465716" y="41026"/>
                    <a:pt x="336071" y="-3953"/>
                    <a:pt x="359883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F171B56-9BD0-3A5D-F927-DD7A9ECF59E2}"/>
                </a:ext>
              </a:extLst>
            </p:cNvPr>
            <p:cNvSpPr/>
            <p:nvPr/>
          </p:nvSpPr>
          <p:spPr>
            <a:xfrm>
              <a:off x="7127875" y="3041631"/>
              <a:ext cx="378585" cy="79501"/>
            </a:xfrm>
            <a:custGeom>
              <a:avLst/>
              <a:gdLst>
                <a:gd name="connsiteX0" fmla="*/ 0 w 378585"/>
                <a:gd name="connsiteY0" fmla="*/ 3194 h 79501"/>
                <a:gd name="connsiteX1" fmla="*/ 193675 w 378585"/>
                <a:gd name="connsiteY1" fmla="*/ 19069 h 79501"/>
                <a:gd name="connsiteX2" fmla="*/ 377825 w 378585"/>
                <a:gd name="connsiteY2" fmla="*/ 79394 h 79501"/>
                <a:gd name="connsiteX3" fmla="*/ 263525 w 378585"/>
                <a:gd name="connsiteY3" fmla="*/ 34944 h 79501"/>
                <a:gd name="connsiteX4" fmla="*/ 215900 w 378585"/>
                <a:gd name="connsiteY4" fmla="*/ 15894 h 79501"/>
                <a:gd name="connsiteX5" fmla="*/ 193675 w 378585"/>
                <a:gd name="connsiteY5" fmla="*/ 19 h 79501"/>
                <a:gd name="connsiteX6" fmla="*/ 0 w 378585"/>
                <a:gd name="connsiteY6" fmla="*/ 3194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585" h="79501">
                  <a:moveTo>
                    <a:pt x="0" y="3194"/>
                  </a:moveTo>
                  <a:cubicBezTo>
                    <a:pt x="0" y="6369"/>
                    <a:pt x="130704" y="6369"/>
                    <a:pt x="193675" y="19069"/>
                  </a:cubicBezTo>
                  <a:cubicBezTo>
                    <a:pt x="256646" y="31769"/>
                    <a:pt x="366183" y="76748"/>
                    <a:pt x="377825" y="79394"/>
                  </a:cubicBezTo>
                  <a:cubicBezTo>
                    <a:pt x="389467" y="82040"/>
                    <a:pt x="263525" y="34944"/>
                    <a:pt x="263525" y="34944"/>
                  </a:cubicBezTo>
                  <a:cubicBezTo>
                    <a:pt x="236538" y="24361"/>
                    <a:pt x="227542" y="21715"/>
                    <a:pt x="215900" y="15894"/>
                  </a:cubicBezTo>
                  <a:cubicBezTo>
                    <a:pt x="204258" y="10073"/>
                    <a:pt x="227012" y="-510"/>
                    <a:pt x="193675" y="19"/>
                  </a:cubicBezTo>
                  <a:cubicBezTo>
                    <a:pt x="160338" y="548"/>
                    <a:pt x="0" y="19"/>
                    <a:pt x="0" y="3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56074C5-25B5-762A-89F6-4A889F188944}"/>
                </a:ext>
              </a:extLst>
            </p:cNvPr>
            <p:cNvSpPr/>
            <p:nvPr/>
          </p:nvSpPr>
          <p:spPr>
            <a:xfrm>
              <a:off x="7281191" y="3105088"/>
              <a:ext cx="267213" cy="73235"/>
            </a:xfrm>
            <a:custGeom>
              <a:avLst/>
              <a:gdLst>
                <a:gd name="connsiteX0" fmla="*/ 2259 w 267213"/>
                <a:gd name="connsiteY0" fmla="*/ 62 h 73235"/>
                <a:gd name="connsiteX1" fmla="*/ 151484 w 267213"/>
                <a:gd name="connsiteY1" fmla="*/ 22287 h 73235"/>
                <a:gd name="connsiteX2" fmla="*/ 265784 w 267213"/>
                <a:gd name="connsiteY2" fmla="*/ 50862 h 73235"/>
                <a:gd name="connsiteX3" fmla="*/ 208634 w 267213"/>
                <a:gd name="connsiteY3" fmla="*/ 41337 h 73235"/>
                <a:gd name="connsiteX4" fmla="*/ 107034 w 267213"/>
                <a:gd name="connsiteY4" fmla="*/ 73087 h 73235"/>
                <a:gd name="connsiteX5" fmla="*/ 141959 w 267213"/>
                <a:gd name="connsiteY5" fmla="*/ 54037 h 73235"/>
                <a:gd name="connsiteX6" fmla="*/ 126084 w 267213"/>
                <a:gd name="connsiteY6" fmla="*/ 34987 h 73235"/>
                <a:gd name="connsiteX7" fmla="*/ 62584 w 267213"/>
                <a:gd name="connsiteY7" fmla="*/ 15937 h 73235"/>
                <a:gd name="connsiteX8" fmla="*/ 2259 w 267213"/>
                <a:gd name="connsiteY8" fmla="*/ 62 h 7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213" h="73235">
                  <a:moveTo>
                    <a:pt x="2259" y="62"/>
                  </a:moveTo>
                  <a:cubicBezTo>
                    <a:pt x="17076" y="1120"/>
                    <a:pt x="107563" y="13820"/>
                    <a:pt x="151484" y="22287"/>
                  </a:cubicBezTo>
                  <a:cubicBezTo>
                    <a:pt x="195405" y="30754"/>
                    <a:pt x="256259" y="47687"/>
                    <a:pt x="265784" y="50862"/>
                  </a:cubicBezTo>
                  <a:cubicBezTo>
                    <a:pt x="275309" y="54037"/>
                    <a:pt x="235092" y="37633"/>
                    <a:pt x="208634" y="41337"/>
                  </a:cubicBezTo>
                  <a:cubicBezTo>
                    <a:pt x="182176" y="45041"/>
                    <a:pt x="118146" y="70970"/>
                    <a:pt x="107034" y="73087"/>
                  </a:cubicBezTo>
                  <a:cubicBezTo>
                    <a:pt x="95922" y="75204"/>
                    <a:pt x="141959" y="54037"/>
                    <a:pt x="141959" y="54037"/>
                  </a:cubicBezTo>
                  <a:cubicBezTo>
                    <a:pt x="145134" y="47687"/>
                    <a:pt x="139313" y="41337"/>
                    <a:pt x="126084" y="34987"/>
                  </a:cubicBezTo>
                  <a:cubicBezTo>
                    <a:pt x="112855" y="28637"/>
                    <a:pt x="62584" y="15937"/>
                    <a:pt x="62584" y="15937"/>
                  </a:cubicBezTo>
                  <a:cubicBezTo>
                    <a:pt x="49884" y="11704"/>
                    <a:pt x="-12558" y="-996"/>
                    <a:pt x="2259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FE98C30-21C3-67D0-1913-54CEA80EEAD4}"/>
                </a:ext>
              </a:extLst>
            </p:cNvPr>
            <p:cNvSpPr/>
            <p:nvPr/>
          </p:nvSpPr>
          <p:spPr>
            <a:xfrm>
              <a:off x="6819044" y="3339869"/>
              <a:ext cx="410693" cy="114956"/>
            </a:xfrm>
            <a:custGeom>
              <a:avLst/>
              <a:gdLst>
                <a:gd name="connsiteX0" fmla="*/ 410431 w 410693"/>
                <a:gd name="connsiteY0" fmla="*/ 6581 h 114956"/>
                <a:gd name="connsiteX1" fmla="*/ 70706 w 410693"/>
                <a:gd name="connsiteY1" fmla="*/ 28806 h 114956"/>
                <a:gd name="connsiteX2" fmla="*/ 38956 w 410693"/>
                <a:gd name="connsiteY2" fmla="*/ 28806 h 114956"/>
                <a:gd name="connsiteX3" fmla="*/ 51656 w 410693"/>
                <a:gd name="connsiteY3" fmla="*/ 73256 h 114956"/>
                <a:gd name="connsiteX4" fmla="*/ 19906 w 410693"/>
                <a:gd name="connsiteY4" fmla="*/ 41506 h 114956"/>
                <a:gd name="connsiteX5" fmla="*/ 61181 w 410693"/>
                <a:gd name="connsiteY5" fmla="*/ 114531 h 114956"/>
                <a:gd name="connsiteX6" fmla="*/ 23081 w 410693"/>
                <a:gd name="connsiteY6" fmla="*/ 70081 h 114956"/>
                <a:gd name="connsiteX7" fmla="*/ 4031 w 410693"/>
                <a:gd name="connsiteY7" fmla="*/ 38331 h 114956"/>
                <a:gd name="connsiteX8" fmla="*/ 102456 w 410693"/>
                <a:gd name="connsiteY8" fmla="*/ 35156 h 114956"/>
                <a:gd name="connsiteX9" fmla="*/ 64356 w 410693"/>
                <a:gd name="connsiteY9" fmla="*/ 16106 h 114956"/>
                <a:gd name="connsiteX10" fmla="*/ 150081 w 410693"/>
                <a:gd name="connsiteY10" fmla="*/ 16106 h 114956"/>
                <a:gd name="connsiteX11" fmla="*/ 127856 w 410693"/>
                <a:gd name="connsiteY11" fmla="*/ 231 h 114956"/>
                <a:gd name="connsiteX12" fmla="*/ 410431 w 410693"/>
                <a:gd name="connsiteY12" fmla="*/ 6581 h 11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693" h="114956">
                  <a:moveTo>
                    <a:pt x="410431" y="6581"/>
                  </a:moveTo>
                  <a:cubicBezTo>
                    <a:pt x="400906" y="11344"/>
                    <a:pt x="132618" y="25102"/>
                    <a:pt x="70706" y="28806"/>
                  </a:cubicBezTo>
                  <a:cubicBezTo>
                    <a:pt x="8794" y="32510"/>
                    <a:pt x="42131" y="21398"/>
                    <a:pt x="38956" y="28806"/>
                  </a:cubicBezTo>
                  <a:cubicBezTo>
                    <a:pt x="35781" y="36214"/>
                    <a:pt x="54831" y="71139"/>
                    <a:pt x="51656" y="73256"/>
                  </a:cubicBezTo>
                  <a:cubicBezTo>
                    <a:pt x="48481" y="75373"/>
                    <a:pt x="18319" y="34627"/>
                    <a:pt x="19906" y="41506"/>
                  </a:cubicBezTo>
                  <a:cubicBezTo>
                    <a:pt x="21493" y="48385"/>
                    <a:pt x="60652" y="109769"/>
                    <a:pt x="61181" y="114531"/>
                  </a:cubicBezTo>
                  <a:cubicBezTo>
                    <a:pt x="61710" y="119294"/>
                    <a:pt x="32606" y="82781"/>
                    <a:pt x="23081" y="70081"/>
                  </a:cubicBezTo>
                  <a:cubicBezTo>
                    <a:pt x="13556" y="57381"/>
                    <a:pt x="-9198" y="44152"/>
                    <a:pt x="4031" y="38331"/>
                  </a:cubicBezTo>
                  <a:cubicBezTo>
                    <a:pt x="17260" y="32510"/>
                    <a:pt x="92402" y="38860"/>
                    <a:pt x="102456" y="35156"/>
                  </a:cubicBezTo>
                  <a:cubicBezTo>
                    <a:pt x="112510" y="31452"/>
                    <a:pt x="56418" y="19281"/>
                    <a:pt x="64356" y="16106"/>
                  </a:cubicBezTo>
                  <a:cubicBezTo>
                    <a:pt x="72294" y="12931"/>
                    <a:pt x="139498" y="18752"/>
                    <a:pt x="150081" y="16106"/>
                  </a:cubicBezTo>
                  <a:cubicBezTo>
                    <a:pt x="160664" y="13460"/>
                    <a:pt x="88698" y="1289"/>
                    <a:pt x="127856" y="231"/>
                  </a:cubicBezTo>
                  <a:cubicBezTo>
                    <a:pt x="167014" y="-827"/>
                    <a:pt x="419956" y="1818"/>
                    <a:pt x="410431" y="6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82902A1F-DB43-4BE8-F468-FF84A656981E}"/>
                </a:ext>
              </a:extLst>
            </p:cNvPr>
            <p:cNvSpPr/>
            <p:nvPr/>
          </p:nvSpPr>
          <p:spPr>
            <a:xfrm>
              <a:off x="6934429" y="3048593"/>
              <a:ext cx="386374" cy="253087"/>
            </a:xfrm>
            <a:custGeom>
              <a:avLst/>
              <a:gdLst>
                <a:gd name="connsiteX0" fmla="*/ 12471 w 386374"/>
                <a:gd name="connsiteY0" fmla="*/ 78782 h 253087"/>
                <a:gd name="connsiteX1" fmla="*/ 9296 w 386374"/>
                <a:gd name="connsiteY1" fmla="*/ 148632 h 253087"/>
                <a:gd name="connsiteX2" fmla="*/ 34696 w 386374"/>
                <a:gd name="connsiteY2" fmla="*/ 215307 h 253087"/>
                <a:gd name="connsiteX3" fmla="*/ 75971 w 386374"/>
                <a:gd name="connsiteY3" fmla="*/ 250232 h 253087"/>
                <a:gd name="connsiteX4" fmla="*/ 187096 w 386374"/>
                <a:gd name="connsiteY4" fmla="*/ 247057 h 253087"/>
                <a:gd name="connsiteX5" fmla="*/ 266471 w 386374"/>
                <a:gd name="connsiteY5" fmla="*/ 215307 h 253087"/>
                <a:gd name="connsiteX6" fmla="*/ 275996 w 386374"/>
                <a:gd name="connsiteY6" fmla="*/ 167682 h 253087"/>
                <a:gd name="connsiteX7" fmla="*/ 288696 w 386374"/>
                <a:gd name="connsiteY7" fmla="*/ 123232 h 253087"/>
                <a:gd name="connsiteX8" fmla="*/ 266471 w 386374"/>
                <a:gd name="connsiteY8" fmla="*/ 43857 h 253087"/>
                <a:gd name="connsiteX9" fmla="*/ 383946 w 386374"/>
                <a:gd name="connsiteY9" fmla="*/ 69257 h 253087"/>
                <a:gd name="connsiteX10" fmla="*/ 339496 w 386374"/>
                <a:gd name="connsiteY10" fmla="*/ 18457 h 253087"/>
                <a:gd name="connsiteX11" fmla="*/ 263296 w 386374"/>
                <a:gd name="connsiteY11" fmla="*/ 2582 h 253087"/>
                <a:gd name="connsiteX12" fmla="*/ 152171 w 386374"/>
                <a:gd name="connsiteY12" fmla="*/ 5757 h 253087"/>
                <a:gd name="connsiteX13" fmla="*/ 12471 w 386374"/>
                <a:gd name="connsiteY13" fmla="*/ 78782 h 25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74" h="253087">
                  <a:moveTo>
                    <a:pt x="12471" y="78782"/>
                  </a:moveTo>
                  <a:cubicBezTo>
                    <a:pt x="-11341" y="102594"/>
                    <a:pt x="5592" y="125878"/>
                    <a:pt x="9296" y="148632"/>
                  </a:cubicBezTo>
                  <a:cubicBezTo>
                    <a:pt x="13000" y="171386"/>
                    <a:pt x="23584" y="198374"/>
                    <a:pt x="34696" y="215307"/>
                  </a:cubicBezTo>
                  <a:cubicBezTo>
                    <a:pt x="45808" y="232240"/>
                    <a:pt x="50571" y="244940"/>
                    <a:pt x="75971" y="250232"/>
                  </a:cubicBezTo>
                  <a:cubicBezTo>
                    <a:pt x="101371" y="255524"/>
                    <a:pt x="155346" y="252878"/>
                    <a:pt x="187096" y="247057"/>
                  </a:cubicBezTo>
                  <a:cubicBezTo>
                    <a:pt x="218846" y="241236"/>
                    <a:pt x="251654" y="228536"/>
                    <a:pt x="266471" y="215307"/>
                  </a:cubicBezTo>
                  <a:cubicBezTo>
                    <a:pt x="281288" y="202078"/>
                    <a:pt x="272292" y="183028"/>
                    <a:pt x="275996" y="167682"/>
                  </a:cubicBezTo>
                  <a:cubicBezTo>
                    <a:pt x="279700" y="152336"/>
                    <a:pt x="290283" y="143869"/>
                    <a:pt x="288696" y="123232"/>
                  </a:cubicBezTo>
                  <a:cubicBezTo>
                    <a:pt x="287109" y="102595"/>
                    <a:pt x="250596" y="52853"/>
                    <a:pt x="266471" y="43857"/>
                  </a:cubicBezTo>
                  <a:cubicBezTo>
                    <a:pt x="282346" y="34861"/>
                    <a:pt x="371775" y="73490"/>
                    <a:pt x="383946" y="69257"/>
                  </a:cubicBezTo>
                  <a:cubicBezTo>
                    <a:pt x="396117" y="65024"/>
                    <a:pt x="359604" y="29569"/>
                    <a:pt x="339496" y="18457"/>
                  </a:cubicBezTo>
                  <a:cubicBezTo>
                    <a:pt x="319388" y="7345"/>
                    <a:pt x="294517" y="4699"/>
                    <a:pt x="263296" y="2582"/>
                  </a:cubicBezTo>
                  <a:cubicBezTo>
                    <a:pt x="232075" y="465"/>
                    <a:pt x="191329" y="-3239"/>
                    <a:pt x="152171" y="5757"/>
                  </a:cubicBezTo>
                  <a:cubicBezTo>
                    <a:pt x="113013" y="14753"/>
                    <a:pt x="36283" y="54970"/>
                    <a:pt x="12471" y="78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4A1BE26-BF5D-5778-FD3A-EE3153D95196}"/>
                </a:ext>
              </a:extLst>
            </p:cNvPr>
            <p:cNvSpPr/>
            <p:nvPr/>
          </p:nvSpPr>
          <p:spPr>
            <a:xfrm>
              <a:off x="7016750" y="3266953"/>
              <a:ext cx="191915" cy="66829"/>
            </a:xfrm>
            <a:custGeom>
              <a:avLst/>
              <a:gdLst>
                <a:gd name="connsiteX0" fmla="*/ 0 w 191915"/>
                <a:gd name="connsiteY0" fmla="*/ 3297 h 66829"/>
                <a:gd name="connsiteX1" fmla="*/ 76200 w 191915"/>
                <a:gd name="connsiteY1" fmla="*/ 22347 h 66829"/>
                <a:gd name="connsiteX2" fmla="*/ 184150 w 191915"/>
                <a:gd name="connsiteY2" fmla="*/ 122 h 66829"/>
                <a:gd name="connsiteX3" fmla="*/ 171450 w 191915"/>
                <a:gd name="connsiteY3" fmla="*/ 15997 h 66829"/>
                <a:gd name="connsiteX4" fmla="*/ 76200 w 191915"/>
                <a:gd name="connsiteY4" fmla="*/ 66797 h 66829"/>
                <a:gd name="connsiteX5" fmla="*/ 0 w 191915"/>
                <a:gd name="connsiteY5" fmla="*/ 3297 h 6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5" h="66829">
                  <a:moveTo>
                    <a:pt x="0" y="3297"/>
                  </a:moveTo>
                  <a:cubicBezTo>
                    <a:pt x="0" y="-4111"/>
                    <a:pt x="45508" y="22876"/>
                    <a:pt x="76200" y="22347"/>
                  </a:cubicBezTo>
                  <a:cubicBezTo>
                    <a:pt x="106892" y="21818"/>
                    <a:pt x="184150" y="122"/>
                    <a:pt x="184150" y="122"/>
                  </a:cubicBezTo>
                  <a:cubicBezTo>
                    <a:pt x="200025" y="-936"/>
                    <a:pt x="189441" y="4885"/>
                    <a:pt x="171450" y="15997"/>
                  </a:cubicBezTo>
                  <a:cubicBezTo>
                    <a:pt x="153459" y="27109"/>
                    <a:pt x="101071" y="65210"/>
                    <a:pt x="76200" y="66797"/>
                  </a:cubicBezTo>
                  <a:cubicBezTo>
                    <a:pt x="51329" y="68385"/>
                    <a:pt x="0" y="10705"/>
                    <a:pt x="0" y="3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9532DC5D-2171-1001-9111-DE876BE124BD}"/>
                </a:ext>
              </a:extLst>
            </p:cNvPr>
            <p:cNvSpPr/>
            <p:nvPr/>
          </p:nvSpPr>
          <p:spPr>
            <a:xfrm>
              <a:off x="7065839" y="3121710"/>
              <a:ext cx="73025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128A401-8CED-AD46-D686-BC68A6311985}"/>
                </a:ext>
              </a:extLst>
            </p:cNvPr>
            <p:cNvSpPr/>
            <p:nvPr/>
          </p:nvSpPr>
          <p:spPr>
            <a:xfrm>
              <a:off x="6727576" y="3149563"/>
              <a:ext cx="97319" cy="358098"/>
            </a:xfrm>
            <a:custGeom>
              <a:avLst/>
              <a:gdLst>
                <a:gd name="connsiteX0" fmla="*/ 89149 w 97319"/>
                <a:gd name="connsiteY0" fmla="*/ 37 h 358098"/>
                <a:gd name="connsiteX1" fmla="*/ 31999 w 97319"/>
                <a:gd name="connsiteY1" fmla="*/ 171487 h 358098"/>
                <a:gd name="connsiteX2" fmla="*/ 38349 w 97319"/>
                <a:gd name="connsiteY2" fmla="*/ 257212 h 358098"/>
                <a:gd name="connsiteX3" fmla="*/ 31999 w 97319"/>
                <a:gd name="connsiteY3" fmla="*/ 219112 h 358098"/>
                <a:gd name="connsiteX4" fmla="*/ 95499 w 97319"/>
                <a:gd name="connsiteY4" fmla="*/ 352462 h 358098"/>
                <a:gd name="connsiteX5" fmla="*/ 73274 w 97319"/>
                <a:gd name="connsiteY5" fmla="*/ 320712 h 358098"/>
                <a:gd name="connsiteX6" fmla="*/ 3424 w 97319"/>
                <a:gd name="connsiteY6" fmla="*/ 206412 h 358098"/>
                <a:gd name="connsiteX7" fmla="*/ 12949 w 97319"/>
                <a:gd name="connsiteY7" fmla="*/ 228637 h 358098"/>
                <a:gd name="connsiteX8" fmla="*/ 31999 w 97319"/>
                <a:gd name="connsiteY8" fmla="*/ 127037 h 358098"/>
                <a:gd name="connsiteX9" fmla="*/ 19299 w 97319"/>
                <a:gd name="connsiteY9" fmla="*/ 155612 h 358098"/>
                <a:gd name="connsiteX10" fmla="*/ 89149 w 97319"/>
                <a:gd name="connsiteY10" fmla="*/ 37 h 35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19" h="358098">
                  <a:moveTo>
                    <a:pt x="89149" y="37"/>
                  </a:moveTo>
                  <a:cubicBezTo>
                    <a:pt x="91266" y="2683"/>
                    <a:pt x="40466" y="128625"/>
                    <a:pt x="31999" y="171487"/>
                  </a:cubicBezTo>
                  <a:cubicBezTo>
                    <a:pt x="23532" y="214349"/>
                    <a:pt x="38349" y="249275"/>
                    <a:pt x="38349" y="257212"/>
                  </a:cubicBezTo>
                  <a:cubicBezTo>
                    <a:pt x="38349" y="265149"/>
                    <a:pt x="22474" y="203237"/>
                    <a:pt x="31999" y="219112"/>
                  </a:cubicBezTo>
                  <a:cubicBezTo>
                    <a:pt x="41524" y="234987"/>
                    <a:pt x="88620" y="335529"/>
                    <a:pt x="95499" y="352462"/>
                  </a:cubicBezTo>
                  <a:cubicBezTo>
                    <a:pt x="102378" y="369395"/>
                    <a:pt x="88620" y="345054"/>
                    <a:pt x="73274" y="320712"/>
                  </a:cubicBezTo>
                  <a:cubicBezTo>
                    <a:pt x="57928" y="296370"/>
                    <a:pt x="13478" y="221758"/>
                    <a:pt x="3424" y="206412"/>
                  </a:cubicBezTo>
                  <a:cubicBezTo>
                    <a:pt x="-6630" y="191066"/>
                    <a:pt x="8187" y="241866"/>
                    <a:pt x="12949" y="228637"/>
                  </a:cubicBezTo>
                  <a:cubicBezTo>
                    <a:pt x="17711" y="215408"/>
                    <a:pt x="30941" y="139208"/>
                    <a:pt x="31999" y="127037"/>
                  </a:cubicBezTo>
                  <a:cubicBezTo>
                    <a:pt x="33057" y="114866"/>
                    <a:pt x="12420" y="174662"/>
                    <a:pt x="19299" y="155612"/>
                  </a:cubicBezTo>
                  <a:cubicBezTo>
                    <a:pt x="26178" y="136562"/>
                    <a:pt x="87032" y="-2609"/>
                    <a:pt x="89149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629A7C4-4914-1372-AAF2-37CF680D189F}"/>
                </a:ext>
              </a:extLst>
            </p:cNvPr>
            <p:cNvSpPr/>
            <p:nvPr/>
          </p:nvSpPr>
          <p:spPr>
            <a:xfrm>
              <a:off x="6826236" y="3387716"/>
              <a:ext cx="369006" cy="57585"/>
            </a:xfrm>
            <a:custGeom>
              <a:avLst/>
              <a:gdLst>
                <a:gd name="connsiteX0" fmla="*/ 14 w 369006"/>
                <a:gd name="connsiteY0" fmla="*/ 3184 h 57585"/>
                <a:gd name="connsiteX1" fmla="*/ 146064 w 369006"/>
                <a:gd name="connsiteY1" fmla="*/ 22234 h 57585"/>
                <a:gd name="connsiteX2" fmla="*/ 117489 w 369006"/>
                <a:gd name="connsiteY2" fmla="*/ 9 h 57585"/>
                <a:gd name="connsiteX3" fmla="*/ 180989 w 369006"/>
                <a:gd name="connsiteY3" fmla="*/ 25409 h 57585"/>
                <a:gd name="connsiteX4" fmla="*/ 193689 w 369006"/>
                <a:gd name="connsiteY4" fmla="*/ 15884 h 57585"/>
                <a:gd name="connsiteX5" fmla="*/ 196864 w 369006"/>
                <a:gd name="connsiteY5" fmla="*/ 38109 h 57585"/>
                <a:gd name="connsiteX6" fmla="*/ 282589 w 369006"/>
                <a:gd name="connsiteY6" fmla="*/ 47634 h 57585"/>
                <a:gd name="connsiteX7" fmla="*/ 206389 w 369006"/>
                <a:gd name="connsiteY7" fmla="*/ 28584 h 57585"/>
                <a:gd name="connsiteX8" fmla="*/ 368314 w 369006"/>
                <a:gd name="connsiteY8" fmla="*/ 57159 h 57585"/>
                <a:gd name="connsiteX9" fmla="*/ 260364 w 369006"/>
                <a:gd name="connsiteY9" fmla="*/ 44459 h 57585"/>
                <a:gd name="connsiteX10" fmla="*/ 152414 w 369006"/>
                <a:gd name="connsiteY10" fmla="*/ 50809 h 57585"/>
                <a:gd name="connsiteX11" fmla="*/ 219089 w 369006"/>
                <a:gd name="connsiteY11" fmla="*/ 57159 h 57585"/>
                <a:gd name="connsiteX12" fmla="*/ 184164 w 369006"/>
                <a:gd name="connsiteY12" fmla="*/ 38109 h 57585"/>
                <a:gd name="connsiteX13" fmla="*/ 155589 w 369006"/>
                <a:gd name="connsiteY13" fmla="*/ 6359 h 57585"/>
                <a:gd name="connsiteX14" fmla="*/ 14 w 369006"/>
                <a:gd name="connsiteY14" fmla="*/ 3184 h 5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006" h="57585">
                  <a:moveTo>
                    <a:pt x="14" y="3184"/>
                  </a:moveTo>
                  <a:cubicBezTo>
                    <a:pt x="-1574" y="5830"/>
                    <a:pt x="126485" y="22763"/>
                    <a:pt x="146064" y="22234"/>
                  </a:cubicBezTo>
                  <a:cubicBezTo>
                    <a:pt x="165643" y="21705"/>
                    <a:pt x="111668" y="-520"/>
                    <a:pt x="117489" y="9"/>
                  </a:cubicBezTo>
                  <a:cubicBezTo>
                    <a:pt x="123310" y="538"/>
                    <a:pt x="180989" y="25409"/>
                    <a:pt x="180989" y="25409"/>
                  </a:cubicBezTo>
                  <a:cubicBezTo>
                    <a:pt x="193689" y="28055"/>
                    <a:pt x="191043" y="13767"/>
                    <a:pt x="193689" y="15884"/>
                  </a:cubicBezTo>
                  <a:cubicBezTo>
                    <a:pt x="196335" y="18001"/>
                    <a:pt x="182047" y="32817"/>
                    <a:pt x="196864" y="38109"/>
                  </a:cubicBezTo>
                  <a:cubicBezTo>
                    <a:pt x="211681" y="43401"/>
                    <a:pt x="281002" y="49221"/>
                    <a:pt x="282589" y="47634"/>
                  </a:cubicBezTo>
                  <a:cubicBezTo>
                    <a:pt x="284176" y="46047"/>
                    <a:pt x="192102" y="26997"/>
                    <a:pt x="206389" y="28584"/>
                  </a:cubicBezTo>
                  <a:cubicBezTo>
                    <a:pt x="220676" y="30171"/>
                    <a:pt x="359318" y="54513"/>
                    <a:pt x="368314" y="57159"/>
                  </a:cubicBezTo>
                  <a:cubicBezTo>
                    <a:pt x="377310" y="59805"/>
                    <a:pt x="296347" y="45517"/>
                    <a:pt x="260364" y="44459"/>
                  </a:cubicBezTo>
                  <a:cubicBezTo>
                    <a:pt x="224381" y="43401"/>
                    <a:pt x="159293" y="48692"/>
                    <a:pt x="152414" y="50809"/>
                  </a:cubicBezTo>
                  <a:cubicBezTo>
                    <a:pt x="145535" y="52926"/>
                    <a:pt x="213797" y="59276"/>
                    <a:pt x="219089" y="57159"/>
                  </a:cubicBezTo>
                  <a:cubicBezTo>
                    <a:pt x="224381" y="55042"/>
                    <a:pt x="194747" y="46576"/>
                    <a:pt x="184164" y="38109"/>
                  </a:cubicBezTo>
                  <a:cubicBezTo>
                    <a:pt x="173581" y="29642"/>
                    <a:pt x="178872" y="11122"/>
                    <a:pt x="155589" y="6359"/>
                  </a:cubicBezTo>
                  <a:cubicBezTo>
                    <a:pt x="132306" y="1596"/>
                    <a:pt x="1602" y="538"/>
                    <a:pt x="14" y="3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40A4ABE-1CEC-44CD-C399-8DD8EB2F4ADC}"/>
                </a:ext>
              </a:extLst>
            </p:cNvPr>
            <p:cNvSpPr/>
            <p:nvPr/>
          </p:nvSpPr>
          <p:spPr>
            <a:xfrm>
              <a:off x="7115153" y="3314517"/>
              <a:ext cx="314507" cy="92276"/>
            </a:xfrm>
            <a:custGeom>
              <a:avLst/>
              <a:gdLst>
                <a:gd name="connsiteX0" fmla="*/ 22 w 314507"/>
                <a:gd name="connsiteY0" fmla="*/ 92258 h 92276"/>
                <a:gd name="connsiteX1" fmla="*/ 114322 w 314507"/>
                <a:gd name="connsiteY1" fmla="*/ 73208 h 92276"/>
                <a:gd name="connsiteX2" fmla="*/ 101622 w 314507"/>
                <a:gd name="connsiteY2" fmla="*/ 41458 h 92276"/>
                <a:gd name="connsiteX3" fmla="*/ 161947 w 314507"/>
                <a:gd name="connsiteY3" fmla="*/ 50983 h 92276"/>
                <a:gd name="connsiteX4" fmla="*/ 127022 w 314507"/>
                <a:gd name="connsiteY4" fmla="*/ 35108 h 92276"/>
                <a:gd name="connsiteX5" fmla="*/ 203222 w 314507"/>
                <a:gd name="connsiteY5" fmla="*/ 44633 h 92276"/>
                <a:gd name="connsiteX6" fmla="*/ 190522 w 314507"/>
                <a:gd name="connsiteY6" fmla="*/ 22408 h 92276"/>
                <a:gd name="connsiteX7" fmla="*/ 196872 w 314507"/>
                <a:gd name="connsiteY7" fmla="*/ 22408 h 92276"/>
                <a:gd name="connsiteX8" fmla="*/ 266722 w 314507"/>
                <a:gd name="connsiteY8" fmla="*/ 25583 h 92276"/>
                <a:gd name="connsiteX9" fmla="*/ 314347 w 314507"/>
                <a:gd name="connsiteY9" fmla="*/ 183 h 92276"/>
                <a:gd name="connsiteX10" fmla="*/ 250847 w 314507"/>
                <a:gd name="connsiteY10" fmla="*/ 16058 h 92276"/>
                <a:gd name="connsiteX11" fmla="*/ 127022 w 314507"/>
                <a:gd name="connsiteY11" fmla="*/ 50983 h 92276"/>
                <a:gd name="connsiteX12" fmla="*/ 104797 w 314507"/>
                <a:gd name="connsiteY12" fmla="*/ 70033 h 92276"/>
                <a:gd name="connsiteX13" fmla="*/ 22 w 314507"/>
                <a:gd name="connsiteY13" fmla="*/ 9225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507" h="92276">
                  <a:moveTo>
                    <a:pt x="22" y="92258"/>
                  </a:moveTo>
                  <a:cubicBezTo>
                    <a:pt x="1609" y="92787"/>
                    <a:pt x="97389" y="81675"/>
                    <a:pt x="114322" y="73208"/>
                  </a:cubicBezTo>
                  <a:cubicBezTo>
                    <a:pt x="131255" y="64741"/>
                    <a:pt x="93685" y="45162"/>
                    <a:pt x="101622" y="41458"/>
                  </a:cubicBezTo>
                  <a:cubicBezTo>
                    <a:pt x="109559" y="37754"/>
                    <a:pt x="157714" y="52041"/>
                    <a:pt x="161947" y="50983"/>
                  </a:cubicBezTo>
                  <a:cubicBezTo>
                    <a:pt x="166180" y="49925"/>
                    <a:pt x="120143" y="36166"/>
                    <a:pt x="127022" y="35108"/>
                  </a:cubicBezTo>
                  <a:cubicBezTo>
                    <a:pt x="133901" y="34050"/>
                    <a:pt x="203222" y="44633"/>
                    <a:pt x="203222" y="44633"/>
                  </a:cubicBezTo>
                  <a:cubicBezTo>
                    <a:pt x="213805" y="42516"/>
                    <a:pt x="191580" y="26112"/>
                    <a:pt x="190522" y="22408"/>
                  </a:cubicBezTo>
                  <a:cubicBezTo>
                    <a:pt x="189464" y="18704"/>
                    <a:pt x="196872" y="22408"/>
                    <a:pt x="196872" y="22408"/>
                  </a:cubicBezTo>
                  <a:cubicBezTo>
                    <a:pt x="209572" y="22937"/>
                    <a:pt x="247143" y="29287"/>
                    <a:pt x="266722" y="25583"/>
                  </a:cubicBezTo>
                  <a:cubicBezTo>
                    <a:pt x="286301" y="21879"/>
                    <a:pt x="316993" y="1770"/>
                    <a:pt x="314347" y="183"/>
                  </a:cubicBezTo>
                  <a:cubicBezTo>
                    <a:pt x="311701" y="-1405"/>
                    <a:pt x="282068" y="7591"/>
                    <a:pt x="250847" y="16058"/>
                  </a:cubicBezTo>
                  <a:cubicBezTo>
                    <a:pt x="219626" y="24525"/>
                    <a:pt x="151364" y="41987"/>
                    <a:pt x="127022" y="50983"/>
                  </a:cubicBezTo>
                  <a:cubicBezTo>
                    <a:pt x="102680" y="59979"/>
                    <a:pt x="126493" y="61037"/>
                    <a:pt x="104797" y="70033"/>
                  </a:cubicBezTo>
                  <a:cubicBezTo>
                    <a:pt x="83101" y="79029"/>
                    <a:pt x="-1565" y="91729"/>
                    <a:pt x="22" y="92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A607293-DA83-904C-E245-8F8A3426D935}"/>
                </a:ext>
              </a:extLst>
            </p:cNvPr>
            <p:cNvSpPr/>
            <p:nvPr/>
          </p:nvSpPr>
          <p:spPr>
            <a:xfrm>
              <a:off x="7330495" y="3072825"/>
              <a:ext cx="275214" cy="83754"/>
            </a:xfrm>
            <a:custGeom>
              <a:avLst/>
              <a:gdLst>
                <a:gd name="connsiteX0" fmla="*/ 580 w 275214"/>
                <a:gd name="connsiteY0" fmla="*/ 575 h 83754"/>
                <a:gd name="connsiteX1" fmla="*/ 133930 w 275214"/>
                <a:gd name="connsiteY1" fmla="*/ 35500 h 83754"/>
                <a:gd name="connsiteX2" fmla="*/ 267280 w 275214"/>
                <a:gd name="connsiteY2" fmla="*/ 83125 h 83754"/>
                <a:gd name="connsiteX3" fmla="*/ 238705 w 275214"/>
                <a:gd name="connsiteY3" fmla="*/ 64075 h 83754"/>
                <a:gd name="connsiteX4" fmla="*/ 64080 w 275214"/>
                <a:gd name="connsiteY4" fmla="*/ 83125 h 83754"/>
                <a:gd name="connsiteX5" fmla="*/ 149805 w 275214"/>
                <a:gd name="connsiteY5" fmla="*/ 64075 h 83754"/>
                <a:gd name="connsiteX6" fmla="*/ 187905 w 275214"/>
                <a:gd name="connsiteY6" fmla="*/ 64075 h 83754"/>
                <a:gd name="connsiteX7" fmla="*/ 580 w 275214"/>
                <a:gd name="connsiteY7" fmla="*/ 575 h 8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214" h="83754">
                  <a:moveTo>
                    <a:pt x="580" y="575"/>
                  </a:moveTo>
                  <a:cubicBezTo>
                    <a:pt x="-8416" y="-4187"/>
                    <a:pt x="89480" y="21742"/>
                    <a:pt x="133930" y="35500"/>
                  </a:cubicBezTo>
                  <a:cubicBezTo>
                    <a:pt x="178380" y="49258"/>
                    <a:pt x="249817" y="78362"/>
                    <a:pt x="267280" y="83125"/>
                  </a:cubicBezTo>
                  <a:cubicBezTo>
                    <a:pt x="284743" y="87888"/>
                    <a:pt x="272572" y="64075"/>
                    <a:pt x="238705" y="64075"/>
                  </a:cubicBezTo>
                  <a:cubicBezTo>
                    <a:pt x="204838" y="64075"/>
                    <a:pt x="78897" y="83125"/>
                    <a:pt x="64080" y="83125"/>
                  </a:cubicBezTo>
                  <a:cubicBezTo>
                    <a:pt x="49263" y="83125"/>
                    <a:pt x="129168" y="67250"/>
                    <a:pt x="149805" y="64075"/>
                  </a:cubicBezTo>
                  <a:cubicBezTo>
                    <a:pt x="170443" y="60900"/>
                    <a:pt x="209072" y="74658"/>
                    <a:pt x="187905" y="64075"/>
                  </a:cubicBezTo>
                  <a:cubicBezTo>
                    <a:pt x="166738" y="53492"/>
                    <a:pt x="9576" y="5337"/>
                    <a:pt x="580" y="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5315AC7F-354C-C15A-CA72-C9EA67798AB4}"/>
                </a:ext>
              </a:extLst>
            </p:cNvPr>
            <p:cNvSpPr/>
            <p:nvPr/>
          </p:nvSpPr>
          <p:spPr>
            <a:xfrm>
              <a:off x="7092908" y="3326215"/>
              <a:ext cx="267661" cy="128185"/>
            </a:xfrm>
            <a:custGeom>
              <a:avLst/>
              <a:gdLst>
                <a:gd name="connsiteX0" fmla="*/ 42 w 267661"/>
                <a:gd name="connsiteY0" fmla="*/ 128185 h 128185"/>
                <a:gd name="connsiteX1" fmla="*/ 165142 w 267661"/>
                <a:gd name="connsiteY1" fmla="*/ 67860 h 128185"/>
                <a:gd name="connsiteX2" fmla="*/ 69892 w 267661"/>
                <a:gd name="connsiteY2" fmla="*/ 86910 h 128185"/>
                <a:gd name="connsiteX3" fmla="*/ 161967 w 267661"/>
                <a:gd name="connsiteY3" fmla="*/ 58335 h 128185"/>
                <a:gd name="connsiteX4" fmla="*/ 266742 w 267661"/>
                <a:gd name="connsiteY4" fmla="*/ 1185 h 128185"/>
                <a:gd name="connsiteX5" fmla="*/ 209592 w 267661"/>
                <a:gd name="connsiteY5" fmla="*/ 23410 h 128185"/>
                <a:gd name="connsiteX6" fmla="*/ 149267 w 267661"/>
                <a:gd name="connsiteY6" fmla="*/ 67860 h 128185"/>
                <a:gd name="connsiteX7" fmla="*/ 42 w 267661"/>
                <a:gd name="connsiteY7" fmla="*/ 128185 h 12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1" h="128185">
                  <a:moveTo>
                    <a:pt x="42" y="128185"/>
                  </a:moveTo>
                  <a:cubicBezTo>
                    <a:pt x="2688" y="128185"/>
                    <a:pt x="153500" y="74739"/>
                    <a:pt x="165142" y="67860"/>
                  </a:cubicBezTo>
                  <a:cubicBezTo>
                    <a:pt x="176784" y="60981"/>
                    <a:pt x="70421" y="88497"/>
                    <a:pt x="69892" y="86910"/>
                  </a:cubicBezTo>
                  <a:cubicBezTo>
                    <a:pt x="69363" y="85323"/>
                    <a:pt x="129159" y="72622"/>
                    <a:pt x="161967" y="58335"/>
                  </a:cubicBezTo>
                  <a:cubicBezTo>
                    <a:pt x="194775" y="44047"/>
                    <a:pt x="258805" y="7006"/>
                    <a:pt x="266742" y="1185"/>
                  </a:cubicBezTo>
                  <a:cubicBezTo>
                    <a:pt x="274679" y="-4636"/>
                    <a:pt x="229171" y="12298"/>
                    <a:pt x="209592" y="23410"/>
                  </a:cubicBezTo>
                  <a:cubicBezTo>
                    <a:pt x="190013" y="34522"/>
                    <a:pt x="179959" y="48281"/>
                    <a:pt x="149267" y="67860"/>
                  </a:cubicBezTo>
                  <a:cubicBezTo>
                    <a:pt x="118575" y="87439"/>
                    <a:pt x="-2604" y="128185"/>
                    <a:pt x="42" y="128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30175CF-4562-E3D0-5A41-932C9DE52C8A}"/>
                </a:ext>
              </a:extLst>
            </p:cNvPr>
            <p:cNvSpPr/>
            <p:nvPr/>
          </p:nvSpPr>
          <p:spPr>
            <a:xfrm>
              <a:off x="6510849" y="2891624"/>
              <a:ext cx="104398" cy="275342"/>
            </a:xfrm>
            <a:custGeom>
              <a:avLst/>
              <a:gdLst>
                <a:gd name="connsiteX0" fmla="*/ 61401 w 104398"/>
                <a:gd name="connsiteY0" fmla="*/ 801 h 275342"/>
                <a:gd name="connsiteX1" fmla="*/ 26476 w 104398"/>
                <a:gd name="connsiteY1" fmla="*/ 108751 h 275342"/>
                <a:gd name="connsiteX2" fmla="*/ 32826 w 104398"/>
                <a:gd name="connsiteY2" fmla="*/ 184951 h 275342"/>
                <a:gd name="connsiteX3" fmla="*/ 10601 w 104398"/>
                <a:gd name="connsiteY3" fmla="*/ 169076 h 275342"/>
                <a:gd name="connsiteX4" fmla="*/ 42351 w 104398"/>
                <a:gd name="connsiteY4" fmla="*/ 204001 h 275342"/>
                <a:gd name="connsiteX5" fmla="*/ 39176 w 104398"/>
                <a:gd name="connsiteY5" fmla="*/ 229401 h 275342"/>
                <a:gd name="connsiteX6" fmla="*/ 32826 w 104398"/>
                <a:gd name="connsiteY6" fmla="*/ 197651 h 275342"/>
                <a:gd name="connsiteX7" fmla="*/ 102676 w 104398"/>
                <a:gd name="connsiteY7" fmla="*/ 273851 h 275342"/>
                <a:gd name="connsiteX8" fmla="*/ 77276 w 104398"/>
                <a:gd name="connsiteY8" fmla="*/ 242101 h 275342"/>
                <a:gd name="connsiteX9" fmla="*/ 13776 w 104398"/>
                <a:gd name="connsiteY9" fmla="*/ 169076 h 275342"/>
                <a:gd name="connsiteX10" fmla="*/ 16951 w 104398"/>
                <a:gd name="connsiteY10" fmla="*/ 130976 h 275342"/>
                <a:gd name="connsiteX11" fmla="*/ 1076 w 104398"/>
                <a:gd name="connsiteY11" fmla="*/ 169076 h 275342"/>
                <a:gd name="connsiteX12" fmla="*/ 61401 w 104398"/>
                <a:gd name="connsiteY12" fmla="*/ 801 h 2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398" h="275342">
                  <a:moveTo>
                    <a:pt x="61401" y="801"/>
                  </a:moveTo>
                  <a:cubicBezTo>
                    <a:pt x="65634" y="-9253"/>
                    <a:pt x="31238" y="78060"/>
                    <a:pt x="26476" y="108751"/>
                  </a:cubicBezTo>
                  <a:cubicBezTo>
                    <a:pt x="21714" y="139442"/>
                    <a:pt x="35472" y="174897"/>
                    <a:pt x="32826" y="184951"/>
                  </a:cubicBezTo>
                  <a:cubicBezTo>
                    <a:pt x="30180" y="195005"/>
                    <a:pt x="9014" y="165901"/>
                    <a:pt x="10601" y="169076"/>
                  </a:cubicBezTo>
                  <a:cubicBezTo>
                    <a:pt x="12188" y="172251"/>
                    <a:pt x="37588" y="193947"/>
                    <a:pt x="42351" y="204001"/>
                  </a:cubicBezTo>
                  <a:cubicBezTo>
                    <a:pt x="47113" y="214055"/>
                    <a:pt x="40764" y="230459"/>
                    <a:pt x="39176" y="229401"/>
                  </a:cubicBezTo>
                  <a:cubicBezTo>
                    <a:pt x="37588" y="228343"/>
                    <a:pt x="22243" y="190243"/>
                    <a:pt x="32826" y="197651"/>
                  </a:cubicBezTo>
                  <a:cubicBezTo>
                    <a:pt x="43409" y="205059"/>
                    <a:pt x="102676" y="273851"/>
                    <a:pt x="102676" y="273851"/>
                  </a:cubicBezTo>
                  <a:cubicBezTo>
                    <a:pt x="110084" y="281259"/>
                    <a:pt x="92093" y="259563"/>
                    <a:pt x="77276" y="242101"/>
                  </a:cubicBezTo>
                  <a:cubicBezTo>
                    <a:pt x="62459" y="224639"/>
                    <a:pt x="23830" y="187597"/>
                    <a:pt x="13776" y="169076"/>
                  </a:cubicBezTo>
                  <a:cubicBezTo>
                    <a:pt x="3722" y="150555"/>
                    <a:pt x="19068" y="130976"/>
                    <a:pt x="16951" y="130976"/>
                  </a:cubicBezTo>
                  <a:cubicBezTo>
                    <a:pt x="14834" y="130976"/>
                    <a:pt x="-4745" y="186538"/>
                    <a:pt x="1076" y="169076"/>
                  </a:cubicBezTo>
                  <a:cubicBezTo>
                    <a:pt x="6897" y="151614"/>
                    <a:pt x="57168" y="10855"/>
                    <a:pt x="61401" y="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3460453E-AD08-6AFD-0684-9995B001745F}"/>
                </a:ext>
              </a:extLst>
            </p:cNvPr>
            <p:cNvSpPr/>
            <p:nvPr/>
          </p:nvSpPr>
          <p:spPr>
            <a:xfrm>
              <a:off x="6583562" y="2907442"/>
              <a:ext cx="75015" cy="204625"/>
            </a:xfrm>
            <a:custGeom>
              <a:avLst/>
              <a:gdLst>
                <a:gd name="connsiteX0" fmla="*/ 74413 w 75015"/>
                <a:gd name="connsiteY0" fmla="*/ 858 h 204625"/>
                <a:gd name="connsiteX1" fmla="*/ 36313 w 75015"/>
                <a:gd name="connsiteY1" fmla="*/ 83408 h 204625"/>
                <a:gd name="connsiteX2" fmla="*/ 39488 w 75015"/>
                <a:gd name="connsiteY2" fmla="*/ 118333 h 204625"/>
                <a:gd name="connsiteX3" fmla="*/ 33138 w 75015"/>
                <a:gd name="connsiteY3" fmla="*/ 89758 h 204625"/>
                <a:gd name="connsiteX4" fmla="*/ 36313 w 75015"/>
                <a:gd name="connsiteY4" fmla="*/ 200883 h 204625"/>
                <a:gd name="connsiteX5" fmla="*/ 33138 w 75015"/>
                <a:gd name="connsiteY5" fmla="*/ 172308 h 204625"/>
                <a:gd name="connsiteX6" fmla="*/ 20438 w 75015"/>
                <a:gd name="connsiteY6" fmla="*/ 111983 h 204625"/>
                <a:gd name="connsiteX7" fmla="*/ 1388 w 75015"/>
                <a:gd name="connsiteY7" fmla="*/ 140558 h 204625"/>
                <a:gd name="connsiteX8" fmla="*/ 74413 w 75015"/>
                <a:gd name="connsiteY8" fmla="*/ 858 h 20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15" h="204625">
                  <a:moveTo>
                    <a:pt x="74413" y="858"/>
                  </a:moveTo>
                  <a:cubicBezTo>
                    <a:pt x="80234" y="-8667"/>
                    <a:pt x="42134" y="63829"/>
                    <a:pt x="36313" y="83408"/>
                  </a:cubicBezTo>
                  <a:cubicBezTo>
                    <a:pt x="30492" y="102987"/>
                    <a:pt x="40017" y="117275"/>
                    <a:pt x="39488" y="118333"/>
                  </a:cubicBezTo>
                  <a:cubicBezTo>
                    <a:pt x="38959" y="119391"/>
                    <a:pt x="33667" y="76000"/>
                    <a:pt x="33138" y="89758"/>
                  </a:cubicBezTo>
                  <a:cubicBezTo>
                    <a:pt x="32609" y="103516"/>
                    <a:pt x="36313" y="187125"/>
                    <a:pt x="36313" y="200883"/>
                  </a:cubicBezTo>
                  <a:cubicBezTo>
                    <a:pt x="36313" y="214641"/>
                    <a:pt x="35784" y="187125"/>
                    <a:pt x="33138" y="172308"/>
                  </a:cubicBezTo>
                  <a:cubicBezTo>
                    <a:pt x="30492" y="157491"/>
                    <a:pt x="25730" y="117275"/>
                    <a:pt x="20438" y="111983"/>
                  </a:cubicBezTo>
                  <a:cubicBezTo>
                    <a:pt x="15146" y="106691"/>
                    <a:pt x="-5491" y="155904"/>
                    <a:pt x="1388" y="140558"/>
                  </a:cubicBezTo>
                  <a:cubicBezTo>
                    <a:pt x="8267" y="125212"/>
                    <a:pt x="68592" y="10383"/>
                    <a:pt x="74413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23B3947-34AE-2427-5414-D966B3053C36}"/>
                </a:ext>
              </a:extLst>
            </p:cNvPr>
            <p:cNvSpPr/>
            <p:nvPr/>
          </p:nvSpPr>
          <p:spPr>
            <a:xfrm>
              <a:off x="6816450" y="2833675"/>
              <a:ext cx="282512" cy="179443"/>
            </a:xfrm>
            <a:custGeom>
              <a:avLst/>
              <a:gdLst>
                <a:gd name="connsiteX0" fmla="*/ 275 w 282512"/>
                <a:gd name="connsiteY0" fmla="*/ 179400 h 179443"/>
                <a:gd name="connsiteX1" fmla="*/ 178075 w 282512"/>
                <a:gd name="connsiteY1" fmla="*/ 46050 h 179443"/>
                <a:gd name="connsiteX2" fmla="*/ 117750 w 282512"/>
                <a:gd name="connsiteY2" fmla="*/ 80975 h 179443"/>
                <a:gd name="connsiteX3" fmla="*/ 251100 w 282512"/>
                <a:gd name="connsiteY3" fmla="*/ 1600 h 179443"/>
                <a:gd name="connsiteX4" fmla="*/ 155850 w 282512"/>
                <a:gd name="connsiteY4" fmla="*/ 61925 h 179443"/>
                <a:gd name="connsiteX5" fmla="*/ 279675 w 282512"/>
                <a:gd name="connsiteY5" fmla="*/ 1600 h 179443"/>
                <a:gd name="connsiteX6" fmla="*/ 225700 w 282512"/>
                <a:gd name="connsiteY6" fmla="*/ 30175 h 179443"/>
                <a:gd name="connsiteX7" fmla="*/ 275 w 282512"/>
                <a:gd name="connsiteY7" fmla="*/ 179400 h 1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12" h="179443">
                  <a:moveTo>
                    <a:pt x="275" y="179400"/>
                  </a:moveTo>
                  <a:cubicBezTo>
                    <a:pt x="-7662" y="182046"/>
                    <a:pt x="158496" y="62454"/>
                    <a:pt x="178075" y="46050"/>
                  </a:cubicBezTo>
                  <a:cubicBezTo>
                    <a:pt x="197654" y="29646"/>
                    <a:pt x="105579" y="88383"/>
                    <a:pt x="117750" y="80975"/>
                  </a:cubicBezTo>
                  <a:cubicBezTo>
                    <a:pt x="129921" y="73567"/>
                    <a:pt x="244750" y="4775"/>
                    <a:pt x="251100" y="1600"/>
                  </a:cubicBezTo>
                  <a:cubicBezTo>
                    <a:pt x="257450" y="-1575"/>
                    <a:pt x="151088" y="61925"/>
                    <a:pt x="155850" y="61925"/>
                  </a:cubicBezTo>
                  <a:cubicBezTo>
                    <a:pt x="160612" y="61925"/>
                    <a:pt x="268033" y="6892"/>
                    <a:pt x="279675" y="1600"/>
                  </a:cubicBezTo>
                  <a:cubicBezTo>
                    <a:pt x="291317" y="-3692"/>
                    <a:pt x="265917" y="3717"/>
                    <a:pt x="225700" y="30175"/>
                  </a:cubicBezTo>
                  <a:cubicBezTo>
                    <a:pt x="185483" y="56633"/>
                    <a:pt x="8212" y="176754"/>
                    <a:pt x="275" y="179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1F14480F-3C5A-1E02-5999-33BF9B70C7B6}"/>
                </a:ext>
              </a:extLst>
            </p:cNvPr>
            <p:cNvSpPr/>
            <p:nvPr/>
          </p:nvSpPr>
          <p:spPr>
            <a:xfrm>
              <a:off x="6781797" y="2742783"/>
              <a:ext cx="457377" cy="98845"/>
            </a:xfrm>
            <a:custGeom>
              <a:avLst/>
              <a:gdLst>
                <a:gd name="connsiteX0" fmla="*/ 3 w 457377"/>
                <a:gd name="connsiteY0" fmla="*/ 98842 h 98845"/>
                <a:gd name="connsiteX1" fmla="*/ 254003 w 457377"/>
                <a:gd name="connsiteY1" fmla="*/ 32167 h 98845"/>
                <a:gd name="connsiteX2" fmla="*/ 228603 w 457377"/>
                <a:gd name="connsiteY2" fmla="*/ 22642 h 98845"/>
                <a:gd name="connsiteX3" fmla="*/ 412753 w 457377"/>
                <a:gd name="connsiteY3" fmla="*/ 417 h 98845"/>
                <a:gd name="connsiteX4" fmla="*/ 361953 w 457377"/>
                <a:gd name="connsiteY4" fmla="*/ 9942 h 98845"/>
                <a:gd name="connsiteX5" fmla="*/ 457203 w 457377"/>
                <a:gd name="connsiteY5" fmla="*/ 32167 h 98845"/>
                <a:gd name="connsiteX6" fmla="*/ 381003 w 457377"/>
                <a:gd name="connsiteY6" fmla="*/ 22642 h 98845"/>
                <a:gd name="connsiteX7" fmla="*/ 225428 w 457377"/>
                <a:gd name="connsiteY7" fmla="*/ 32167 h 98845"/>
                <a:gd name="connsiteX8" fmla="*/ 155578 w 457377"/>
                <a:gd name="connsiteY8" fmla="*/ 35342 h 98845"/>
                <a:gd name="connsiteX9" fmla="*/ 260353 w 457377"/>
                <a:gd name="connsiteY9" fmla="*/ 35342 h 98845"/>
                <a:gd name="connsiteX10" fmla="*/ 3 w 457377"/>
                <a:gd name="connsiteY10" fmla="*/ 98842 h 9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377" h="98845">
                  <a:moveTo>
                    <a:pt x="3" y="98842"/>
                  </a:moveTo>
                  <a:cubicBezTo>
                    <a:pt x="-1055" y="98313"/>
                    <a:pt x="215903" y="44867"/>
                    <a:pt x="254003" y="32167"/>
                  </a:cubicBezTo>
                  <a:cubicBezTo>
                    <a:pt x="292103" y="19467"/>
                    <a:pt x="202145" y="27934"/>
                    <a:pt x="228603" y="22642"/>
                  </a:cubicBezTo>
                  <a:cubicBezTo>
                    <a:pt x="255061" y="17350"/>
                    <a:pt x="390528" y="2534"/>
                    <a:pt x="412753" y="417"/>
                  </a:cubicBezTo>
                  <a:cubicBezTo>
                    <a:pt x="434978" y="-1700"/>
                    <a:pt x="354545" y="4650"/>
                    <a:pt x="361953" y="9942"/>
                  </a:cubicBezTo>
                  <a:cubicBezTo>
                    <a:pt x="369361" y="15234"/>
                    <a:pt x="454028" y="30050"/>
                    <a:pt x="457203" y="32167"/>
                  </a:cubicBezTo>
                  <a:cubicBezTo>
                    <a:pt x="460378" y="34284"/>
                    <a:pt x="419632" y="22642"/>
                    <a:pt x="381003" y="22642"/>
                  </a:cubicBezTo>
                  <a:cubicBezTo>
                    <a:pt x="342374" y="22642"/>
                    <a:pt x="262999" y="30050"/>
                    <a:pt x="225428" y="32167"/>
                  </a:cubicBezTo>
                  <a:cubicBezTo>
                    <a:pt x="187857" y="34284"/>
                    <a:pt x="149757" y="34813"/>
                    <a:pt x="155578" y="35342"/>
                  </a:cubicBezTo>
                  <a:cubicBezTo>
                    <a:pt x="161399" y="35871"/>
                    <a:pt x="285224" y="25817"/>
                    <a:pt x="260353" y="35342"/>
                  </a:cubicBezTo>
                  <a:cubicBezTo>
                    <a:pt x="235482" y="44867"/>
                    <a:pt x="1061" y="99371"/>
                    <a:pt x="3" y="98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8F77420-9FAB-EA36-9358-769A8F0F6F02}"/>
                </a:ext>
              </a:extLst>
            </p:cNvPr>
            <p:cNvSpPr/>
            <p:nvPr/>
          </p:nvSpPr>
          <p:spPr>
            <a:xfrm>
              <a:off x="6621050" y="2840796"/>
              <a:ext cx="222459" cy="266680"/>
            </a:xfrm>
            <a:custGeom>
              <a:avLst/>
              <a:gdLst>
                <a:gd name="connsiteX0" fmla="*/ 221075 w 222459"/>
                <a:gd name="connsiteY0" fmla="*/ 829 h 266680"/>
                <a:gd name="connsiteX1" fmla="*/ 119475 w 222459"/>
                <a:gd name="connsiteY1" fmla="*/ 105604 h 266680"/>
                <a:gd name="connsiteX2" fmla="*/ 78200 w 222459"/>
                <a:gd name="connsiteY2" fmla="*/ 159579 h 266680"/>
                <a:gd name="connsiteX3" fmla="*/ 81375 w 222459"/>
                <a:gd name="connsiteY3" fmla="*/ 108779 h 266680"/>
                <a:gd name="connsiteX4" fmla="*/ 5175 w 222459"/>
                <a:gd name="connsiteY4" fmla="*/ 261179 h 266680"/>
                <a:gd name="connsiteX5" fmla="*/ 21050 w 222459"/>
                <a:gd name="connsiteY5" fmla="*/ 216729 h 266680"/>
                <a:gd name="connsiteX6" fmla="*/ 135350 w 222459"/>
                <a:gd name="connsiteY6" fmla="*/ 61154 h 266680"/>
                <a:gd name="connsiteX7" fmla="*/ 87725 w 222459"/>
                <a:gd name="connsiteY7" fmla="*/ 108779 h 266680"/>
                <a:gd name="connsiteX8" fmla="*/ 173450 w 222459"/>
                <a:gd name="connsiteY8" fmla="*/ 57979 h 266680"/>
                <a:gd name="connsiteX9" fmla="*/ 221075 w 222459"/>
                <a:gd name="connsiteY9" fmla="*/ 829 h 26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59" h="266680">
                  <a:moveTo>
                    <a:pt x="221075" y="829"/>
                  </a:moveTo>
                  <a:cubicBezTo>
                    <a:pt x="212079" y="8767"/>
                    <a:pt x="143287" y="79146"/>
                    <a:pt x="119475" y="105604"/>
                  </a:cubicBezTo>
                  <a:cubicBezTo>
                    <a:pt x="95663" y="132062"/>
                    <a:pt x="84550" y="159050"/>
                    <a:pt x="78200" y="159579"/>
                  </a:cubicBezTo>
                  <a:cubicBezTo>
                    <a:pt x="71850" y="160108"/>
                    <a:pt x="93546" y="91846"/>
                    <a:pt x="81375" y="108779"/>
                  </a:cubicBezTo>
                  <a:cubicBezTo>
                    <a:pt x="69204" y="125712"/>
                    <a:pt x="15229" y="243187"/>
                    <a:pt x="5175" y="261179"/>
                  </a:cubicBezTo>
                  <a:cubicBezTo>
                    <a:pt x="-4879" y="279171"/>
                    <a:pt x="-646" y="250067"/>
                    <a:pt x="21050" y="216729"/>
                  </a:cubicBezTo>
                  <a:cubicBezTo>
                    <a:pt x="42746" y="183392"/>
                    <a:pt x="124238" y="79145"/>
                    <a:pt x="135350" y="61154"/>
                  </a:cubicBezTo>
                  <a:cubicBezTo>
                    <a:pt x="146462" y="43163"/>
                    <a:pt x="81375" y="109308"/>
                    <a:pt x="87725" y="108779"/>
                  </a:cubicBezTo>
                  <a:cubicBezTo>
                    <a:pt x="94075" y="108250"/>
                    <a:pt x="153871" y="71737"/>
                    <a:pt x="173450" y="57979"/>
                  </a:cubicBezTo>
                  <a:cubicBezTo>
                    <a:pt x="193029" y="44221"/>
                    <a:pt x="230071" y="-7109"/>
                    <a:pt x="221075" y="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3430FFE-8DAA-33BE-5F7F-B97164CD8F87}"/>
                </a:ext>
              </a:extLst>
            </p:cNvPr>
            <p:cNvSpPr/>
            <p:nvPr/>
          </p:nvSpPr>
          <p:spPr>
            <a:xfrm>
              <a:off x="6667500" y="2784454"/>
              <a:ext cx="454026" cy="282599"/>
            </a:xfrm>
            <a:custGeom>
              <a:avLst/>
              <a:gdLst>
                <a:gd name="connsiteX0" fmla="*/ 454025 w 454026"/>
                <a:gd name="connsiteY0" fmla="*/ 21 h 282599"/>
                <a:gd name="connsiteX1" fmla="*/ 231775 w 454026"/>
                <a:gd name="connsiteY1" fmla="*/ 101621 h 282599"/>
                <a:gd name="connsiteX2" fmla="*/ 60325 w 454026"/>
                <a:gd name="connsiteY2" fmla="*/ 257196 h 282599"/>
                <a:gd name="connsiteX3" fmla="*/ 82550 w 454026"/>
                <a:gd name="connsiteY3" fmla="*/ 222271 h 282599"/>
                <a:gd name="connsiteX4" fmla="*/ 0 w 454026"/>
                <a:gd name="connsiteY4" fmla="*/ 282596 h 282599"/>
                <a:gd name="connsiteX5" fmla="*/ 82550 w 454026"/>
                <a:gd name="connsiteY5" fmla="*/ 219096 h 282599"/>
                <a:gd name="connsiteX6" fmla="*/ 212725 w 454026"/>
                <a:gd name="connsiteY6" fmla="*/ 82571 h 282599"/>
                <a:gd name="connsiteX7" fmla="*/ 171450 w 454026"/>
                <a:gd name="connsiteY7" fmla="*/ 117496 h 282599"/>
                <a:gd name="connsiteX8" fmla="*/ 288925 w 454026"/>
                <a:gd name="connsiteY8" fmla="*/ 69871 h 282599"/>
                <a:gd name="connsiteX9" fmla="*/ 228600 w 454026"/>
                <a:gd name="connsiteY9" fmla="*/ 92096 h 282599"/>
                <a:gd name="connsiteX10" fmla="*/ 454025 w 454026"/>
                <a:gd name="connsiteY10" fmla="*/ 21 h 28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026" h="282599">
                  <a:moveTo>
                    <a:pt x="454025" y="21"/>
                  </a:moveTo>
                  <a:cubicBezTo>
                    <a:pt x="454554" y="1608"/>
                    <a:pt x="297392" y="58759"/>
                    <a:pt x="231775" y="101621"/>
                  </a:cubicBezTo>
                  <a:cubicBezTo>
                    <a:pt x="166158" y="144483"/>
                    <a:pt x="85196" y="237088"/>
                    <a:pt x="60325" y="257196"/>
                  </a:cubicBezTo>
                  <a:cubicBezTo>
                    <a:pt x="35454" y="277304"/>
                    <a:pt x="92604" y="218038"/>
                    <a:pt x="82550" y="222271"/>
                  </a:cubicBezTo>
                  <a:cubicBezTo>
                    <a:pt x="72496" y="226504"/>
                    <a:pt x="0" y="283125"/>
                    <a:pt x="0" y="282596"/>
                  </a:cubicBezTo>
                  <a:cubicBezTo>
                    <a:pt x="0" y="282067"/>
                    <a:pt x="47096" y="252433"/>
                    <a:pt x="82550" y="219096"/>
                  </a:cubicBezTo>
                  <a:cubicBezTo>
                    <a:pt x="118004" y="185759"/>
                    <a:pt x="197908" y="99504"/>
                    <a:pt x="212725" y="82571"/>
                  </a:cubicBezTo>
                  <a:cubicBezTo>
                    <a:pt x="227542" y="65638"/>
                    <a:pt x="158750" y="119613"/>
                    <a:pt x="171450" y="117496"/>
                  </a:cubicBezTo>
                  <a:cubicBezTo>
                    <a:pt x="184150" y="115379"/>
                    <a:pt x="279400" y="74104"/>
                    <a:pt x="288925" y="69871"/>
                  </a:cubicBezTo>
                  <a:cubicBezTo>
                    <a:pt x="298450" y="65638"/>
                    <a:pt x="202671" y="99504"/>
                    <a:pt x="228600" y="92096"/>
                  </a:cubicBezTo>
                  <a:cubicBezTo>
                    <a:pt x="254529" y="84688"/>
                    <a:pt x="453496" y="-1566"/>
                    <a:pt x="454025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D08C8357-B8E1-2A41-ECB5-984834DF56CC}"/>
                </a:ext>
              </a:extLst>
            </p:cNvPr>
            <p:cNvSpPr/>
            <p:nvPr/>
          </p:nvSpPr>
          <p:spPr>
            <a:xfrm>
              <a:off x="7207250" y="2708275"/>
              <a:ext cx="360321" cy="142722"/>
            </a:xfrm>
            <a:custGeom>
              <a:avLst/>
              <a:gdLst>
                <a:gd name="connsiteX0" fmla="*/ 0 w 360321"/>
                <a:gd name="connsiteY0" fmla="*/ 0 h 142722"/>
                <a:gd name="connsiteX1" fmla="*/ 228600 w 360321"/>
                <a:gd name="connsiteY1" fmla="*/ 76200 h 142722"/>
                <a:gd name="connsiteX2" fmla="*/ 174625 w 360321"/>
                <a:gd name="connsiteY2" fmla="*/ 63500 h 142722"/>
                <a:gd name="connsiteX3" fmla="*/ 352425 w 360321"/>
                <a:gd name="connsiteY3" fmla="*/ 139700 h 142722"/>
                <a:gd name="connsiteX4" fmla="*/ 317500 w 360321"/>
                <a:gd name="connsiteY4" fmla="*/ 120650 h 142722"/>
                <a:gd name="connsiteX5" fmla="*/ 212725 w 360321"/>
                <a:gd name="connsiteY5" fmla="*/ 57150 h 142722"/>
                <a:gd name="connsiteX6" fmla="*/ 247650 w 360321"/>
                <a:gd name="connsiteY6" fmla="*/ 85725 h 142722"/>
                <a:gd name="connsiteX7" fmla="*/ 174625 w 360321"/>
                <a:gd name="connsiteY7" fmla="*/ 76200 h 142722"/>
                <a:gd name="connsiteX8" fmla="*/ 177800 w 360321"/>
                <a:gd name="connsiteY8" fmla="*/ 60325 h 142722"/>
                <a:gd name="connsiteX9" fmla="*/ 168275 w 360321"/>
                <a:gd name="connsiteY9" fmla="*/ 60325 h 142722"/>
                <a:gd name="connsiteX10" fmla="*/ 0 w 360321"/>
                <a:gd name="connsiteY10" fmla="*/ 0 h 14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321" h="142722">
                  <a:moveTo>
                    <a:pt x="0" y="0"/>
                  </a:moveTo>
                  <a:cubicBezTo>
                    <a:pt x="10054" y="2646"/>
                    <a:pt x="199496" y="65617"/>
                    <a:pt x="228600" y="76200"/>
                  </a:cubicBezTo>
                  <a:cubicBezTo>
                    <a:pt x="257704" y="86783"/>
                    <a:pt x="153988" y="52917"/>
                    <a:pt x="174625" y="63500"/>
                  </a:cubicBezTo>
                  <a:cubicBezTo>
                    <a:pt x="195263" y="74083"/>
                    <a:pt x="328613" y="130175"/>
                    <a:pt x="352425" y="139700"/>
                  </a:cubicBezTo>
                  <a:cubicBezTo>
                    <a:pt x="376238" y="149225"/>
                    <a:pt x="340783" y="134408"/>
                    <a:pt x="317500" y="120650"/>
                  </a:cubicBezTo>
                  <a:cubicBezTo>
                    <a:pt x="294217" y="106892"/>
                    <a:pt x="224367" y="62971"/>
                    <a:pt x="212725" y="57150"/>
                  </a:cubicBezTo>
                  <a:cubicBezTo>
                    <a:pt x="201083" y="51329"/>
                    <a:pt x="254000" y="82550"/>
                    <a:pt x="247650" y="85725"/>
                  </a:cubicBezTo>
                  <a:cubicBezTo>
                    <a:pt x="241300" y="88900"/>
                    <a:pt x="186267" y="80433"/>
                    <a:pt x="174625" y="76200"/>
                  </a:cubicBezTo>
                  <a:cubicBezTo>
                    <a:pt x="162983" y="71967"/>
                    <a:pt x="178858" y="62971"/>
                    <a:pt x="177800" y="60325"/>
                  </a:cubicBezTo>
                  <a:cubicBezTo>
                    <a:pt x="176742" y="57679"/>
                    <a:pt x="191029" y="68263"/>
                    <a:pt x="168275" y="60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E53F9F3D-3C89-D53D-AA19-DDF96451667F}"/>
                </a:ext>
              </a:extLst>
            </p:cNvPr>
            <p:cNvSpPr/>
            <p:nvPr/>
          </p:nvSpPr>
          <p:spPr>
            <a:xfrm>
              <a:off x="6972041" y="2790757"/>
              <a:ext cx="385706" cy="73234"/>
            </a:xfrm>
            <a:custGeom>
              <a:avLst/>
              <a:gdLst>
                <a:gd name="connsiteX0" fmla="*/ 259 w 385706"/>
                <a:gd name="connsiteY0" fmla="*/ 73093 h 73234"/>
                <a:gd name="connsiteX1" fmla="*/ 152659 w 385706"/>
                <a:gd name="connsiteY1" fmla="*/ 28643 h 73234"/>
                <a:gd name="connsiteX2" fmla="*/ 343159 w 385706"/>
                <a:gd name="connsiteY2" fmla="*/ 28643 h 73234"/>
                <a:gd name="connsiteX3" fmla="*/ 251084 w 385706"/>
                <a:gd name="connsiteY3" fmla="*/ 9593 h 73234"/>
                <a:gd name="connsiteX4" fmla="*/ 384434 w 385706"/>
                <a:gd name="connsiteY4" fmla="*/ 41343 h 73234"/>
                <a:gd name="connsiteX5" fmla="*/ 311409 w 385706"/>
                <a:gd name="connsiteY5" fmla="*/ 31818 h 73234"/>
                <a:gd name="connsiteX6" fmla="*/ 197109 w 385706"/>
                <a:gd name="connsiteY6" fmla="*/ 68 h 73234"/>
                <a:gd name="connsiteX7" fmla="*/ 117734 w 385706"/>
                <a:gd name="connsiteY7" fmla="*/ 41343 h 73234"/>
                <a:gd name="connsiteX8" fmla="*/ 259 w 385706"/>
                <a:gd name="connsiteY8" fmla="*/ 73093 h 7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706" h="73234">
                  <a:moveTo>
                    <a:pt x="259" y="73093"/>
                  </a:moveTo>
                  <a:cubicBezTo>
                    <a:pt x="6080" y="70976"/>
                    <a:pt x="95509" y="36051"/>
                    <a:pt x="152659" y="28643"/>
                  </a:cubicBezTo>
                  <a:cubicBezTo>
                    <a:pt x="209809" y="21235"/>
                    <a:pt x="326755" y="31818"/>
                    <a:pt x="343159" y="28643"/>
                  </a:cubicBezTo>
                  <a:cubicBezTo>
                    <a:pt x="359563" y="25468"/>
                    <a:pt x="244205" y="7476"/>
                    <a:pt x="251084" y="9593"/>
                  </a:cubicBezTo>
                  <a:cubicBezTo>
                    <a:pt x="257963" y="11710"/>
                    <a:pt x="374380" y="37639"/>
                    <a:pt x="384434" y="41343"/>
                  </a:cubicBezTo>
                  <a:cubicBezTo>
                    <a:pt x="394488" y="45047"/>
                    <a:pt x="342630" y="38697"/>
                    <a:pt x="311409" y="31818"/>
                  </a:cubicBezTo>
                  <a:cubicBezTo>
                    <a:pt x="280188" y="24939"/>
                    <a:pt x="229388" y="-1519"/>
                    <a:pt x="197109" y="68"/>
                  </a:cubicBezTo>
                  <a:cubicBezTo>
                    <a:pt x="164830" y="1655"/>
                    <a:pt x="147367" y="29701"/>
                    <a:pt x="117734" y="41343"/>
                  </a:cubicBezTo>
                  <a:cubicBezTo>
                    <a:pt x="88101" y="52985"/>
                    <a:pt x="-5562" y="75210"/>
                    <a:pt x="259" y="73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5F65B912-6D58-6E1A-A66B-FB858263D21A}"/>
                </a:ext>
              </a:extLst>
            </p:cNvPr>
            <p:cNvSpPr/>
            <p:nvPr/>
          </p:nvSpPr>
          <p:spPr>
            <a:xfrm>
              <a:off x="6631772" y="2873315"/>
              <a:ext cx="102650" cy="228073"/>
            </a:xfrm>
            <a:custGeom>
              <a:avLst/>
              <a:gdLst>
                <a:gd name="connsiteX0" fmla="*/ 102403 w 102650"/>
                <a:gd name="connsiteY0" fmla="*/ 60 h 228073"/>
                <a:gd name="connsiteX1" fmla="*/ 38903 w 102650"/>
                <a:gd name="connsiteY1" fmla="*/ 88960 h 228073"/>
                <a:gd name="connsiteX2" fmla="*/ 3978 w 102650"/>
                <a:gd name="connsiteY2" fmla="*/ 225485 h 228073"/>
                <a:gd name="connsiteX3" fmla="*/ 3978 w 102650"/>
                <a:gd name="connsiteY3" fmla="*/ 171510 h 228073"/>
                <a:gd name="connsiteX4" fmla="*/ 32553 w 102650"/>
                <a:gd name="connsiteY4" fmla="*/ 85785 h 228073"/>
                <a:gd name="connsiteX5" fmla="*/ 13503 w 102650"/>
                <a:gd name="connsiteY5" fmla="*/ 101660 h 228073"/>
                <a:gd name="connsiteX6" fmla="*/ 102403 w 102650"/>
                <a:gd name="connsiteY6" fmla="*/ 60 h 2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50" h="228073">
                  <a:moveTo>
                    <a:pt x="102403" y="60"/>
                  </a:moveTo>
                  <a:cubicBezTo>
                    <a:pt x="106636" y="-2057"/>
                    <a:pt x="55307" y="51389"/>
                    <a:pt x="38903" y="88960"/>
                  </a:cubicBezTo>
                  <a:cubicBezTo>
                    <a:pt x="22499" y="126531"/>
                    <a:pt x="9799" y="211727"/>
                    <a:pt x="3978" y="225485"/>
                  </a:cubicBezTo>
                  <a:cubicBezTo>
                    <a:pt x="-1843" y="239243"/>
                    <a:pt x="-785" y="194793"/>
                    <a:pt x="3978" y="171510"/>
                  </a:cubicBezTo>
                  <a:cubicBezTo>
                    <a:pt x="8740" y="148227"/>
                    <a:pt x="30966" y="97427"/>
                    <a:pt x="32553" y="85785"/>
                  </a:cubicBezTo>
                  <a:cubicBezTo>
                    <a:pt x="34140" y="74143"/>
                    <a:pt x="5036" y="111185"/>
                    <a:pt x="13503" y="101660"/>
                  </a:cubicBezTo>
                  <a:cubicBezTo>
                    <a:pt x="21970" y="92135"/>
                    <a:pt x="98170" y="2177"/>
                    <a:pt x="102403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C62D0CC8-DFF0-57D3-08F1-044616FD6EC1}"/>
                </a:ext>
              </a:extLst>
            </p:cNvPr>
            <p:cNvSpPr/>
            <p:nvPr/>
          </p:nvSpPr>
          <p:spPr>
            <a:xfrm>
              <a:off x="6556163" y="2911234"/>
              <a:ext cx="67074" cy="229198"/>
            </a:xfrm>
            <a:custGeom>
              <a:avLst/>
              <a:gdLst>
                <a:gd name="connsiteX0" fmla="*/ 66887 w 67074"/>
                <a:gd name="connsiteY0" fmla="*/ 241 h 229198"/>
                <a:gd name="connsiteX1" fmla="*/ 25612 w 67074"/>
                <a:gd name="connsiteY1" fmla="*/ 73266 h 229198"/>
                <a:gd name="connsiteX2" fmla="*/ 28787 w 67074"/>
                <a:gd name="connsiteY2" fmla="*/ 149466 h 229198"/>
                <a:gd name="connsiteX3" fmla="*/ 16087 w 67074"/>
                <a:gd name="connsiteY3" fmla="*/ 120891 h 229198"/>
                <a:gd name="connsiteX4" fmla="*/ 63712 w 67074"/>
                <a:gd name="connsiteY4" fmla="*/ 222491 h 229198"/>
                <a:gd name="connsiteX5" fmla="*/ 54187 w 67074"/>
                <a:gd name="connsiteY5" fmla="*/ 206616 h 229198"/>
                <a:gd name="connsiteX6" fmla="*/ 6562 w 67074"/>
                <a:gd name="connsiteY6" fmla="*/ 101841 h 229198"/>
                <a:gd name="connsiteX7" fmla="*/ 6562 w 67074"/>
                <a:gd name="connsiteY7" fmla="*/ 98666 h 229198"/>
                <a:gd name="connsiteX8" fmla="*/ 66887 w 67074"/>
                <a:gd name="connsiteY8" fmla="*/ 241 h 22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74" h="229198">
                  <a:moveTo>
                    <a:pt x="66887" y="241"/>
                  </a:moveTo>
                  <a:cubicBezTo>
                    <a:pt x="70062" y="-3992"/>
                    <a:pt x="31962" y="48395"/>
                    <a:pt x="25612" y="73266"/>
                  </a:cubicBezTo>
                  <a:cubicBezTo>
                    <a:pt x="19262" y="98137"/>
                    <a:pt x="30375" y="141528"/>
                    <a:pt x="28787" y="149466"/>
                  </a:cubicBezTo>
                  <a:cubicBezTo>
                    <a:pt x="27199" y="157404"/>
                    <a:pt x="10266" y="108720"/>
                    <a:pt x="16087" y="120891"/>
                  </a:cubicBezTo>
                  <a:cubicBezTo>
                    <a:pt x="21908" y="133062"/>
                    <a:pt x="63712" y="222491"/>
                    <a:pt x="63712" y="222491"/>
                  </a:cubicBezTo>
                  <a:cubicBezTo>
                    <a:pt x="70062" y="236779"/>
                    <a:pt x="63712" y="226724"/>
                    <a:pt x="54187" y="206616"/>
                  </a:cubicBezTo>
                  <a:cubicBezTo>
                    <a:pt x="44662" y="186508"/>
                    <a:pt x="6562" y="101841"/>
                    <a:pt x="6562" y="101841"/>
                  </a:cubicBezTo>
                  <a:cubicBezTo>
                    <a:pt x="-1376" y="83849"/>
                    <a:pt x="-2963" y="113483"/>
                    <a:pt x="6562" y="98666"/>
                  </a:cubicBezTo>
                  <a:cubicBezTo>
                    <a:pt x="16087" y="83849"/>
                    <a:pt x="63712" y="4474"/>
                    <a:pt x="66887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24D40EFA-AA20-C4E8-A689-D9974F513213}"/>
                </a:ext>
              </a:extLst>
            </p:cNvPr>
            <p:cNvSpPr/>
            <p:nvPr/>
          </p:nvSpPr>
          <p:spPr>
            <a:xfrm>
              <a:off x="6991350" y="2745904"/>
              <a:ext cx="519242" cy="73496"/>
            </a:xfrm>
            <a:custGeom>
              <a:avLst/>
              <a:gdLst>
                <a:gd name="connsiteX0" fmla="*/ 0 w 519242"/>
                <a:gd name="connsiteY0" fmla="*/ 13171 h 73496"/>
                <a:gd name="connsiteX1" fmla="*/ 346075 w 519242"/>
                <a:gd name="connsiteY1" fmla="*/ 60796 h 73496"/>
                <a:gd name="connsiteX2" fmla="*/ 517525 w 519242"/>
                <a:gd name="connsiteY2" fmla="*/ 73496 h 73496"/>
                <a:gd name="connsiteX3" fmla="*/ 422275 w 519242"/>
                <a:gd name="connsiteY3" fmla="*/ 60796 h 73496"/>
                <a:gd name="connsiteX4" fmla="*/ 231775 w 519242"/>
                <a:gd name="connsiteY4" fmla="*/ 471 h 73496"/>
                <a:gd name="connsiteX5" fmla="*/ 292100 w 519242"/>
                <a:gd name="connsiteY5" fmla="*/ 32221 h 73496"/>
                <a:gd name="connsiteX6" fmla="*/ 225425 w 519242"/>
                <a:gd name="connsiteY6" fmla="*/ 22696 h 73496"/>
                <a:gd name="connsiteX7" fmla="*/ 307975 w 519242"/>
                <a:gd name="connsiteY7" fmla="*/ 38571 h 73496"/>
                <a:gd name="connsiteX8" fmla="*/ 0 w 519242"/>
                <a:gd name="connsiteY8" fmla="*/ 13171 h 7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242" h="73496">
                  <a:moveTo>
                    <a:pt x="0" y="13171"/>
                  </a:moveTo>
                  <a:lnTo>
                    <a:pt x="346075" y="60796"/>
                  </a:lnTo>
                  <a:cubicBezTo>
                    <a:pt x="432329" y="70850"/>
                    <a:pt x="504825" y="73496"/>
                    <a:pt x="517525" y="73496"/>
                  </a:cubicBezTo>
                  <a:cubicBezTo>
                    <a:pt x="530225" y="73496"/>
                    <a:pt x="469900" y="72967"/>
                    <a:pt x="422275" y="60796"/>
                  </a:cubicBezTo>
                  <a:cubicBezTo>
                    <a:pt x="374650" y="48625"/>
                    <a:pt x="253471" y="5233"/>
                    <a:pt x="231775" y="471"/>
                  </a:cubicBezTo>
                  <a:cubicBezTo>
                    <a:pt x="210079" y="-4291"/>
                    <a:pt x="293158" y="28517"/>
                    <a:pt x="292100" y="32221"/>
                  </a:cubicBezTo>
                  <a:cubicBezTo>
                    <a:pt x="291042" y="35925"/>
                    <a:pt x="222779" y="21638"/>
                    <a:pt x="225425" y="22696"/>
                  </a:cubicBezTo>
                  <a:cubicBezTo>
                    <a:pt x="228071" y="23754"/>
                    <a:pt x="307975" y="38571"/>
                    <a:pt x="307975" y="38571"/>
                  </a:cubicBezTo>
                  <a:lnTo>
                    <a:pt x="0" y="1317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7CBE79C-A7A4-505E-C383-7FF7E4C9A121}"/>
                </a:ext>
              </a:extLst>
            </p:cNvPr>
            <p:cNvSpPr/>
            <p:nvPr/>
          </p:nvSpPr>
          <p:spPr>
            <a:xfrm>
              <a:off x="5407025" y="3320992"/>
              <a:ext cx="525658" cy="314387"/>
            </a:xfrm>
            <a:custGeom>
              <a:avLst/>
              <a:gdLst>
                <a:gd name="connsiteX0" fmla="*/ 520700 w 525658"/>
                <a:gd name="connsiteY0" fmla="*/ 60383 h 314387"/>
                <a:gd name="connsiteX1" fmla="*/ 285750 w 525658"/>
                <a:gd name="connsiteY1" fmla="*/ 76258 h 314387"/>
                <a:gd name="connsiteX2" fmla="*/ 317500 w 525658"/>
                <a:gd name="connsiteY2" fmla="*/ 66733 h 314387"/>
                <a:gd name="connsiteX3" fmla="*/ 196850 w 525658"/>
                <a:gd name="connsiteY3" fmla="*/ 165158 h 314387"/>
                <a:gd name="connsiteX4" fmla="*/ 161925 w 525658"/>
                <a:gd name="connsiteY4" fmla="*/ 209608 h 314387"/>
                <a:gd name="connsiteX5" fmla="*/ 180975 w 525658"/>
                <a:gd name="connsiteY5" fmla="*/ 165158 h 314387"/>
                <a:gd name="connsiteX6" fmla="*/ 142875 w 525658"/>
                <a:gd name="connsiteY6" fmla="*/ 235008 h 314387"/>
                <a:gd name="connsiteX7" fmla="*/ 114300 w 525658"/>
                <a:gd name="connsiteY7" fmla="*/ 266758 h 314387"/>
                <a:gd name="connsiteX8" fmla="*/ 0 w 525658"/>
                <a:gd name="connsiteY8" fmla="*/ 314383 h 314387"/>
                <a:gd name="connsiteX9" fmla="*/ 114300 w 525658"/>
                <a:gd name="connsiteY9" fmla="*/ 269933 h 314387"/>
                <a:gd name="connsiteX10" fmla="*/ 127000 w 525658"/>
                <a:gd name="connsiteY10" fmla="*/ 263583 h 314387"/>
                <a:gd name="connsiteX11" fmla="*/ 107950 w 525658"/>
                <a:gd name="connsiteY11" fmla="*/ 244533 h 314387"/>
                <a:gd name="connsiteX12" fmla="*/ 47625 w 525658"/>
                <a:gd name="connsiteY12" fmla="*/ 203258 h 314387"/>
                <a:gd name="connsiteX13" fmla="*/ 104775 w 525658"/>
                <a:gd name="connsiteY13" fmla="*/ 222308 h 314387"/>
                <a:gd name="connsiteX14" fmla="*/ 107950 w 525658"/>
                <a:gd name="connsiteY14" fmla="*/ 222308 h 314387"/>
                <a:gd name="connsiteX15" fmla="*/ 73025 w 525658"/>
                <a:gd name="connsiteY15" fmla="*/ 193733 h 314387"/>
                <a:gd name="connsiteX16" fmla="*/ 111125 w 525658"/>
                <a:gd name="connsiteY16" fmla="*/ 203258 h 314387"/>
                <a:gd name="connsiteX17" fmla="*/ 85725 w 525658"/>
                <a:gd name="connsiteY17" fmla="*/ 168333 h 314387"/>
                <a:gd name="connsiteX18" fmla="*/ 152400 w 525658"/>
                <a:gd name="connsiteY18" fmla="*/ 168333 h 314387"/>
                <a:gd name="connsiteX19" fmla="*/ 117475 w 525658"/>
                <a:gd name="connsiteY19" fmla="*/ 127058 h 314387"/>
                <a:gd name="connsiteX20" fmla="*/ 200025 w 525658"/>
                <a:gd name="connsiteY20" fmla="*/ 136583 h 314387"/>
                <a:gd name="connsiteX21" fmla="*/ 130175 w 525658"/>
                <a:gd name="connsiteY21" fmla="*/ 73083 h 314387"/>
                <a:gd name="connsiteX22" fmla="*/ 247650 w 525658"/>
                <a:gd name="connsiteY22" fmla="*/ 111183 h 314387"/>
                <a:gd name="connsiteX23" fmla="*/ 187325 w 525658"/>
                <a:gd name="connsiteY23" fmla="*/ 50858 h 314387"/>
                <a:gd name="connsiteX24" fmla="*/ 231775 w 525658"/>
                <a:gd name="connsiteY24" fmla="*/ 101658 h 314387"/>
                <a:gd name="connsiteX25" fmla="*/ 219075 w 525658"/>
                <a:gd name="connsiteY25" fmla="*/ 41333 h 314387"/>
                <a:gd name="connsiteX26" fmla="*/ 171450 w 525658"/>
                <a:gd name="connsiteY26" fmla="*/ 9583 h 314387"/>
                <a:gd name="connsiteX27" fmla="*/ 215900 w 525658"/>
                <a:gd name="connsiteY27" fmla="*/ 60383 h 314387"/>
                <a:gd name="connsiteX28" fmla="*/ 304800 w 525658"/>
                <a:gd name="connsiteY28" fmla="*/ 85783 h 314387"/>
                <a:gd name="connsiteX29" fmla="*/ 263525 w 525658"/>
                <a:gd name="connsiteY29" fmla="*/ 25458 h 314387"/>
                <a:gd name="connsiteX30" fmla="*/ 260350 w 525658"/>
                <a:gd name="connsiteY30" fmla="*/ 22283 h 314387"/>
                <a:gd name="connsiteX31" fmla="*/ 330200 w 525658"/>
                <a:gd name="connsiteY31" fmla="*/ 57208 h 314387"/>
                <a:gd name="connsiteX32" fmla="*/ 349250 w 525658"/>
                <a:gd name="connsiteY32" fmla="*/ 54033 h 314387"/>
                <a:gd name="connsiteX33" fmla="*/ 320675 w 525658"/>
                <a:gd name="connsiteY33" fmla="*/ 12758 h 314387"/>
                <a:gd name="connsiteX34" fmla="*/ 444500 w 525658"/>
                <a:gd name="connsiteY34" fmla="*/ 47683 h 314387"/>
                <a:gd name="connsiteX35" fmla="*/ 409575 w 525658"/>
                <a:gd name="connsiteY35" fmla="*/ 58 h 314387"/>
                <a:gd name="connsiteX36" fmla="*/ 444500 w 525658"/>
                <a:gd name="connsiteY36" fmla="*/ 38158 h 314387"/>
                <a:gd name="connsiteX37" fmla="*/ 520700 w 525658"/>
                <a:gd name="connsiteY37" fmla="*/ 60383 h 31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25658" h="314387">
                  <a:moveTo>
                    <a:pt x="520700" y="60383"/>
                  </a:moveTo>
                  <a:cubicBezTo>
                    <a:pt x="494242" y="66733"/>
                    <a:pt x="319617" y="75200"/>
                    <a:pt x="285750" y="76258"/>
                  </a:cubicBezTo>
                  <a:cubicBezTo>
                    <a:pt x="251883" y="77316"/>
                    <a:pt x="332317" y="51916"/>
                    <a:pt x="317500" y="66733"/>
                  </a:cubicBezTo>
                  <a:cubicBezTo>
                    <a:pt x="302683" y="81550"/>
                    <a:pt x="222779" y="141346"/>
                    <a:pt x="196850" y="165158"/>
                  </a:cubicBezTo>
                  <a:cubicBezTo>
                    <a:pt x="170921" y="188970"/>
                    <a:pt x="164571" y="209608"/>
                    <a:pt x="161925" y="209608"/>
                  </a:cubicBezTo>
                  <a:cubicBezTo>
                    <a:pt x="159279" y="209608"/>
                    <a:pt x="184150" y="160925"/>
                    <a:pt x="180975" y="165158"/>
                  </a:cubicBezTo>
                  <a:cubicBezTo>
                    <a:pt x="177800" y="169391"/>
                    <a:pt x="153987" y="218075"/>
                    <a:pt x="142875" y="235008"/>
                  </a:cubicBezTo>
                  <a:cubicBezTo>
                    <a:pt x="131763" y="251941"/>
                    <a:pt x="138112" y="253529"/>
                    <a:pt x="114300" y="266758"/>
                  </a:cubicBezTo>
                  <a:cubicBezTo>
                    <a:pt x="90488" y="279987"/>
                    <a:pt x="0" y="313854"/>
                    <a:pt x="0" y="314383"/>
                  </a:cubicBezTo>
                  <a:cubicBezTo>
                    <a:pt x="0" y="314912"/>
                    <a:pt x="114300" y="269933"/>
                    <a:pt x="114300" y="269933"/>
                  </a:cubicBezTo>
                  <a:cubicBezTo>
                    <a:pt x="135467" y="261466"/>
                    <a:pt x="127000" y="263583"/>
                    <a:pt x="127000" y="263583"/>
                  </a:cubicBezTo>
                  <a:cubicBezTo>
                    <a:pt x="125942" y="259350"/>
                    <a:pt x="121179" y="254587"/>
                    <a:pt x="107950" y="244533"/>
                  </a:cubicBezTo>
                  <a:cubicBezTo>
                    <a:pt x="94721" y="234479"/>
                    <a:pt x="48154" y="206962"/>
                    <a:pt x="47625" y="203258"/>
                  </a:cubicBezTo>
                  <a:cubicBezTo>
                    <a:pt x="47096" y="199554"/>
                    <a:pt x="94721" y="219133"/>
                    <a:pt x="104775" y="222308"/>
                  </a:cubicBezTo>
                  <a:cubicBezTo>
                    <a:pt x="114829" y="225483"/>
                    <a:pt x="113242" y="227071"/>
                    <a:pt x="107950" y="222308"/>
                  </a:cubicBezTo>
                  <a:cubicBezTo>
                    <a:pt x="102658" y="217546"/>
                    <a:pt x="72496" y="196908"/>
                    <a:pt x="73025" y="193733"/>
                  </a:cubicBezTo>
                  <a:cubicBezTo>
                    <a:pt x="73554" y="190558"/>
                    <a:pt x="109008" y="207491"/>
                    <a:pt x="111125" y="203258"/>
                  </a:cubicBezTo>
                  <a:cubicBezTo>
                    <a:pt x="113242" y="199025"/>
                    <a:pt x="78846" y="174154"/>
                    <a:pt x="85725" y="168333"/>
                  </a:cubicBezTo>
                  <a:cubicBezTo>
                    <a:pt x="92604" y="162512"/>
                    <a:pt x="147108" y="175212"/>
                    <a:pt x="152400" y="168333"/>
                  </a:cubicBezTo>
                  <a:cubicBezTo>
                    <a:pt x="157692" y="161454"/>
                    <a:pt x="109538" y="132350"/>
                    <a:pt x="117475" y="127058"/>
                  </a:cubicBezTo>
                  <a:cubicBezTo>
                    <a:pt x="125412" y="121766"/>
                    <a:pt x="197908" y="145579"/>
                    <a:pt x="200025" y="136583"/>
                  </a:cubicBezTo>
                  <a:cubicBezTo>
                    <a:pt x="202142" y="127587"/>
                    <a:pt x="122238" y="77316"/>
                    <a:pt x="130175" y="73083"/>
                  </a:cubicBezTo>
                  <a:cubicBezTo>
                    <a:pt x="138112" y="68850"/>
                    <a:pt x="238125" y="114887"/>
                    <a:pt x="247650" y="111183"/>
                  </a:cubicBezTo>
                  <a:cubicBezTo>
                    <a:pt x="257175" y="107479"/>
                    <a:pt x="189971" y="52445"/>
                    <a:pt x="187325" y="50858"/>
                  </a:cubicBezTo>
                  <a:cubicBezTo>
                    <a:pt x="184679" y="49270"/>
                    <a:pt x="226483" y="103245"/>
                    <a:pt x="231775" y="101658"/>
                  </a:cubicBezTo>
                  <a:cubicBezTo>
                    <a:pt x="237067" y="100071"/>
                    <a:pt x="229129" y="56679"/>
                    <a:pt x="219075" y="41333"/>
                  </a:cubicBezTo>
                  <a:cubicBezTo>
                    <a:pt x="209021" y="25987"/>
                    <a:pt x="171979" y="6408"/>
                    <a:pt x="171450" y="9583"/>
                  </a:cubicBezTo>
                  <a:cubicBezTo>
                    <a:pt x="170921" y="12758"/>
                    <a:pt x="193675" y="47683"/>
                    <a:pt x="215900" y="60383"/>
                  </a:cubicBezTo>
                  <a:cubicBezTo>
                    <a:pt x="238125" y="73083"/>
                    <a:pt x="296863" y="91604"/>
                    <a:pt x="304800" y="85783"/>
                  </a:cubicBezTo>
                  <a:cubicBezTo>
                    <a:pt x="312737" y="79962"/>
                    <a:pt x="270933" y="36041"/>
                    <a:pt x="263525" y="25458"/>
                  </a:cubicBezTo>
                  <a:cubicBezTo>
                    <a:pt x="256117" y="14875"/>
                    <a:pt x="249237" y="16991"/>
                    <a:pt x="260350" y="22283"/>
                  </a:cubicBezTo>
                  <a:cubicBezTo>
                    <a:pt x="271462" y="27575"/>
                    <a:pt x="315383" y="51916"/>
                    <a:pt x="330200" y="57208"/>
                  </a:cubicBezTo>
                  <a:cubicBezTo>
                    <a:pt x="345017" y="62500"/>
                    <a:pt x="350837" y="61441"/>
                    <a:pt x="349250" y="54033"/>
                  </a:cubicBezTo>
                  <a:cubicBezTo>
                    <a:pt x="347663" y="46625"/>
                    <a:pt x="304800" y="13816"/>
                    <a:pt x="320675" y="12758"/>
                  </a:cubicBezTo>
                  <a:cubicBezTo>
                    <a:pt x="336550" y="11700"/>
                    <a:pt x="429683" y="49800"/>
                    <a:pt x="444500" y="47683"/>
                  </a:cubicBezTo>
                  <a:cubicBezTo>
                    <a:pt x="459317" y="45566"/>
                    <a:pt x="409575" y="1645"/>
                    <a:pt x="409575" y="58"/>
                  </a:cubicBezTo>
                  <a:cubicBezTo>
                    <a:pt x="409575" y="-1529"/>
                    <a:pt x="429154" y="29691"/>
                    <a:pt x="444500" y="38158"/>
                  </a:cubicBezTo>
                  <a:cubicBezTo>
                    <a:pt x="459846" y="46625"/>
                    <a:pt x="547158" y="54033"/>
                    <a:pt x="520700" y="60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BFC2BA81-6FFE-A44A-C3C1-356C34B08117}"/>
                </a:ext>
              </a:extLst>
            </p:cNvPr>
            <p:cNvSpPr/>
            <p:nvPr/>
          </p:nvSpPr>
          <p:spPr>
            <a:xfrm>
              <a:off x="5948891" y="3371846"/>
              <a:ext cx="189626" cy="244611"/>
            </a:xfrm>
            <a:custGeom>
              <a:avLst/>
              <a:gdLst>
                <a:gd name="connsiteX0" fmla="*/ 1059 w 189626"/>
                <a:gd name="connsiteY0" fmla="*/ 4 h 244611"/>
                <a:gd name="connsiteX1" fmla="*/ 86784 w 189626"/>
                <a:gd name="connsiteY1" fmla="*/ 57154 h 244611"/>
                <a:gd name="connsiteX2" fmla="*/ 147109 w 189626"/>
                <a:gd name="connsiteY2" fmla="*/ 127004 h 244611"/>
                <a:gd name="connsiteX3" fmla="*/ 188384 w 189626"/>
                <a:gd name="connsiteY3" fmla="*/ 241304 h 244611"/>
                <a:gd name="connsiteX4" fmla="*/ 178859 w 189626"/>
                <a:gd name="connsiteY4" fmla="*/ 209554 h 244611"/>
                <a:gd name="connsiteX5" fmla="*/ 178859 w 189626"/>
                <a:gd name="connsiteY5" fmla="*/ 165104 h 244611"/>
                <a:gd name="connsiteX6" fmla="*/ 89959 w 189626"/>
                <a:gd name="connsiteY6" fmla="*/ 161929 h 244611"/>
                <a:gd name="connsiteX7" fmla="*/ 105834 w 189626"/>
                <a:gd name="connsiteY7" fmla="*/ 133354 h 244611"/>
                <a:gd name="connsiteX8" fmla="*/ 64559 w 189626"/>
                <a:gd name="connsiteY8" fmla="*/ 73029 h 244611"/>
                <a:gd name="connsiteX9" fmla="*/ 83609 w 189626"/>
                <a:gd name="connsiteY9" fmla="*/ 88904 h 244611"/>
                <a:gd name="connsiteX10" fmla="*/ 42334 w 189626"/>
                <a:gd name="connsiteY10" fmla="*/ 53979 h 244611"/>
                <a:gd name="connsiteX11" fmla="*/ 1059 w 189626"/>
                <a:gd name="connsiteY11" fmla="*/ 4 h 24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626" h="244611">
                  <a:moveTo>
                    <a:pt x="1059" y="4"/>
                  </a:moveTo>
                  <a:cubicBezTo>
                    <a:pt x="8467" y="533"/>
                    <a:pt x="62442" y="35987"/>
                    <a:pt x="86784" y="57154"/>
                  </a:cubicBezTo>
                  <a:cubicBezTo>
                    <a:pt x="111126" y="78321"/>
                    <a:pt x="130176" y="96312"/>
                    <a:pt x="147109" y="127004"/>
                  </a:cubicBezTo>
                  <a:cubicBezTo>
                    <a:pt x="164042" y="157696"/>
                    <a:pt x="183092" y="227546"/>
                    <a:pt x="188384" y="241304"/>
                  </a:cubicBezTo>
                  <a:cubicBezTo>
                    <a:pt x="193676" y="255062"/>
                    <a:pt x="180446" y="222254"/>
                    <a:pt x="178859" y="209554"/>
                  </a:cubicBezTo>
                  <a:cubicBezTo>
                    <a:pt x="177272" y="196854"/>
                    <a:pt x="193676" y="173042"/>
                    <a:pt x="178859" y="165104"/>
                  </a:cubicBezTo>
                  <a:cubicBezTo>
                    <a:pt x="164042" y="157167"/>
                    <a:pt x="102130" y="167221"/>
                    <a:pt x="89959" y="161929"/>
                  </a:cubicBezTo>
                  <a:cubicBezTo>
                    <a:pt x="77788" y="156637"/>
                    <a:pt x="110067" y="148171"/>
                    <a:pt x="105834" y="133354"/>
                  </a:cubicBezTo>
                  <a:cubicBezTo>
                    <a:pt x="101601" y="118537"/>
                    <a:pt x="64559" y="73029"/>
                    <a:pt x="64559" y="73029"/>
                  </a:cubicBezTo>
                  <a:cubicBezTo>
                    <a:pt x="60855" y="65621"/>
                    <a:pt x="87313" y="92079"/>
                    <a:pt x="83609" y="88904"/>
                  </a:cubicBezTo>
                  <a:cubicBezTo>
                    <a:pt x="79905" y="85729"/>
                    <a:pt x="57680" y="64562"/>
                    <a:pt x="42334" y="53979"/>
                  </a:cubicBezTo>
                  <a:cubicBezTo>
                    <a:pt x="26988" y="43396"/>
                    <a:pt x="-6349" y="-525"/>
                    <a:pt x="105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BEAECAF-A0CE-9777-008B-3C057FFD3348}"/>
                </a:ext>
              </a:extLst>
            </p:cNvPr>
            <p:cNvSpPr/>
            <p:nvPr/>
          </p:nvSpPr>
          <p:spPr>
            <a:xfrm>
              <a:off x="5592708" y="3378200"/>
              <a:ext cx="139049" cy="281865"/>
            </a:xfrm>
            <a:custGeom>
              <a:avLst/>
              <a:gdLst>
                <a:gd name="connsiteX0" fmla="*/ 128642 w 139049"/>
                <a:gd name="connsiteY0" fmla="*/ 0 h 281865"/>
                <a:gd name="connsiteX1" fmla="*/ 11167 w 139049"/>
                <a:gd name="connsiteY1" fmla="*/ 168275 h 281865"/>
                <a:gd name="connsiteX2" fmla="*/ 4817 w 139049"/>
                <a:gd name="connsiteY2" fmla="*/ 193675 h 281865"/>
                <a:gd name="connsiteX3" fmla="*/ 14342 w 139049"/>
                <a:gd name="connsiteY3" fmla="*/ 215900 h 281865"/>
                <a:gd name="connsiteX4" fmla="*/ 134992 w 139049"/>
                <a:gd name="connsiteY4" fmla="*/ 279400 h 281865"/>
                <a:gd name="connsiteX5" fmla="*/ 112767 w 139049"/>
                <a:gd name="connsiteY5" fmla="*/ 269875 h 281865"/>
                <a:gd name="connsiteX6" fmla="*/ 39742 w 139049"/>
                <a:gd name="connsiteY6" fmla="*/ 241300 h 281865"/>
                <a:gd name="connsiteX7" fmla="*/ 17517 w 139049"/>
                <a:gd name="connsiteY7" fmla="*/ 212725 h 281865"/>
                <a:gd name="connsiteX8" fmla="*/ 49267 w 139049"/>
                <a:gd name="connsiteY8" fmla="*/ 98425 h 281865"/>
                <a:gd name="connsiteX9" fmla="*/ 23867 w 139049"/>
                <a:gd name="connsiteY9" fmla="*/ 123825 h 281865"/>
                <a:gd name="connsiteX10" fmla="*/ 128642 w 139049"/>
                <a:gd name="connsiteY10" fmla="*/ 0 h 28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049" h="281865">
                  <a:moveTo>
                    <a:pt x="128642" y="0"/>
                  </a:moveTo>
                  <a:cubicBezTo>
                    <a:pt x="80223" y="67998"/>
                    <a:pt x="31804" y="135996"/>
                    <a:pt x="11167" y="168275"/>
                  </a:cubicBezTo>
                  <a:cubicBezTo>
                    <a:pt x="-9471" y="200554"/>
                    <a:pt x="4817" y="193675"/>
                    <a:pt x="4817" y="193675"/>
                  </a:cubicBezTo>
                  <a:cubicBezTo>
                    <a:pt x="5346" y="201613"/>
                    <a:pt x="-7354" y="201613"/>
                    <a:pt x="14342" y="215900"/>
                  </a:cubicBezTo>
                  <a:cubicBezTo>
                    <a:pt x="36038" y="230188"/>
                    <a:pt x="134992" y="279400"/>
                    <a:pt x="134992" y="279400"/>
                  </a:cubicBezTo>
                  <a:cubicBezTo>
                    <a:pt x="151396" y="288396"/>
                    <a:pt x="112767" y="269875"/>
                    <a:pt x="112767" y="269875"/>
                  </a:cubicBezTo>
                  <a:cubicBezTo>
                    <a:pt x="96892" y="263525"/>
                    <a:pt x="55617" y="250825"/>
                    <a:pt x="39742" y="241300"/>
                  </a:cubicBezTo>
                  <a:cubicBezTo>
                    <a:pt x="23867" y="231775"/>
                    <a:pt x="15929" y="236538"/>
                    <a:pt x="17517" y="212725"/>
                  </a:cubicBezTo>
                  <a:cubicBezTo>
                    <a:pt x="19105" y="188912"/>
                    <a:pt x="48209" y="113242"/>
                    <a:pt x="49267" y="98425"/>
                  </a:cubicBezTo>
                  <a:cubicBezTo>
                    <a:pt x="50325" y="83608"/>
                    <a:pt x="23867" y="123825"/>
                    <a:pt x="23867" y="123825"/>
                  </a:cubicBezTo>
                  <a:lnTo>
                    <a:pt x="12864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6818AD42-6F9F-E0C1-5773-0866DC12B0BD}"/>
                </a:ext>
              </a:extLst>
            </p:cNvPr>
            <p:cNvSpPr/>
            <p:nvPr/>
          </p:nvSpPr>
          <p:spPr>
            <a:xfrm>
              <a:off x="5580731" y="3413726"/>
              <a:ext cx="67877" cy="197800"/>
            </a:xfrm>
            <a:custGeom>
              <a:avLst/>
              <a:gdLst>
                <a:gd name="connsiteX0" fmla="*/ 67594 w 67877"/>
                <a:gd name="connsiteY0" fmla="*/ 2574 h 197800"/>
                <a:gd name="connsiteX1" fmla="*/ 16794 w 67877"/>
                <a:gd name="connsiteY1" fmla="*/ 116874 h 197800"/>
                <a:gd name="connsiteX2" fmla="*/ 16794 w 67877"/>
                <a:gd name="connsiteY2" fmla="*/ 196249 h 197800"/>
                <a:gd name="connsiteX3" fmla="*/ 13619 w 67877"/>
                <a:gd name="connsiteY3" fmla="*/ 164499 h 197800"/>
                <a:gd name="connsiteX4" fmla="*/ 10444 w 67877"/>
                <a:gd name="connsiteY4" fmla="*/ 104174 h 197800"/>
                <a:gd name="connsiteX5" fmla="*/ 919 w 67877"/>
                <a:gd name="connsiteY5" fmla="*/ 129574 h 197800"/>
                <a:gd name="connsiteX6" fmla="*/ 35844 w 67877"/>
                <a:gd name="connsiteY6" fmla="*/ 43849 h 197800"/>
                <a:gd name="connsiteX7" fmla="*/ 67594 w 67877"/>
                <a:gd name="connsiteY7" fmla="*/ 2574 h 1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77" h="197800">
                  <a:moveTo>
                    <a:pt x="67594" y="2574"/>
                  </a:moveTo>
                  <a:cubicBezTo>
                    <a:pt x="64419" y="14745"/>
                    <a:pt x="25261" y="84595"/>
                    <a:pt x="16794" y="116874"/>
                  </a:cubicBezTo>
                  <a:cubicBezTo>
                    <a:pt x="8327" y="149153"/>
                    <a:pt x="17323" y="188312"/>
                    <a:pt x="16794" y="196249"/>
                  </a:cubicBezTo>
                  <a:cubicBezTo>
                    <a:pt x="16265" y="204187"/>
                    <a:pt x="14677" y="179845"/>
                    <a:pt x="13619" y="164499"/>
                  </a:cubicBezTo>
                  <a:cubicBezTo>
                    <a:pt x="12561" y="149153"/>
                    <a:pt x="12561" y="109995"/>
                    <a:pt x="10444" y="104174"/>
                  </a:cubicBezTo>
                  <a:cubicBezTo>
                    <a:pt x="8327" y="98353"/>
                    <a:pt x="-3314" y="139628"/>
                    <a:pt x="919" y="129574"/>
                  </a:cubicBezTo>
                  <a:cubicBezTo>
                    <a:pt x="5152" y="119520"/>
                    <a:pt x="25261" y="63428"/>
                    <a:pt x="35844" y="43849"/>
                  </a:cubicBezTo>
                  <a:cubicBezTo>
                    <a:pt x="46427" y="24270"/>
                    <a:pt x="70769" y="-9597"/>
                    <a:pt x="67594" y="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92C090A8-4F1E-FC62-CB9B-917558C27D25}"/>
                </a:ext>
              </a:extLst>
            </p:cNvPr>
            <p:cNvSpPr/>
            <p:nvPr/>
          </p:nvSpPr>
          <p:spPr>
            <a:xfrm>
              <a:off x="5851353" y="3510990"/>
              <a:ext cx="263957" cy="168848"/>
            </a:xfrm>
            <a:custGeom>
              <a:avLst/>
              <a:gdLst>
                <a:gd name="connsiteX0" fmla="*/ 263697 w 263957"/>
                <a:gd name="connsiteY0" fmla="*/ 560 h 168848"/>
                <a:gd name="connsiteX1" fmla="*/ 114472 w 263957"/>
                <a:gd name="connsiteY1" fmla="*/ 79935 h 168848"/>
                <a:gd name="connsiteX2" fmla="*/ 172 w 263957"/>
                <a:gd name="connsiteY2" fmla="*/ 168835 h 168848"/>
                <a:gd name="connsiteX3" fmla="*/ 139872 w 263957"/>
                <a:gd name="connsiteY3" fmla="*/ 73585 h 168848"/>
                <a:gd name="connsiteX4" fmla="*/ 76372 w 263957"/>
                <a:gd name="connsiteY4" fmla="*/ 121210 h 168848"/>
                <a:gd name="connsiteX5" fmla="*/ 263697 w 263957"/>
                <a:gd name="connsiteY5" fmla="*/ 560 h 16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57" h="168848">
                  <a:moveTo>
                    <a:pt x="263697" y="560"/>
                  </a:moveTo>
                  <a:cubicBezTo>
                    <a:pt x="270047" y="-6319"/>
                    <a:pt x="158393" y="51889"/>
                    <a:pt x="114472" y="79935"/>
                  </a:cubicBezTo>
                  <a:cubicBezTo>
                    <a:pt x="70551" y="107981"/>
                    <a:pt x="-4061" y="169893"/>
                    <a:pt x="172" y="168835"/>
                  </a:cubicBezTo>
                  <a:cubicBezTo>
                    <a:pt x="4405" y="167777"/>
                    <a:pt x="127172" y="81522"/>
                    <a:pt x="139872" y="73585"/>
                  </a:cubicBezTo>
                  <a:cubicBezTo>
                    <a:pt x="152572" y="65648"/>
                    <a:pt x="57851" y="130735"/>
                    <a:pt x="76372" y="121210"/>
                  </a:cubicBezTo>
                  <a:cubicBezTo>
                    <a:pt x="94893" y="111685"/>
                    <a:pt x="257347" y="7439"/>
                    <a:pt x="263697" y="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4CBF31B-6C3B-F578-4106-E491790201B7}"/>
                </a:ext>
              </a:extLst>
            </p:cNvPr>
            <p:cNvSpPr/>
            <p:nvPr/>
          </p:nvSpPr>
          <p:spPr>
            <a:xfrm>
              <a:off x="5994056" y="3413095"/>
              <a:ext cx="83478" cy="133558"/>
            </a:xfrm>
            <a:custGeom>
              <a:avLst/>
              <a:gdLst>
                <a:gd name="connsiteX0" fmla="*/ 344 w 83478"/>
                <a:gd name="connsiteY0" fmla="*/ 30 h 133558"/>
                <a:gd name="connsiteX1" fmla="*/ 47969 w 83478"/>
                <a:gd name="connsiteY1" fmla="*/ 82580 h 133558"/>
                <a:gd name="connsiteX2" fmla="*/ 38444 w 83478"/>
                <a:gd name="connsiteY2" fmla="*/ 133380 h 133558"/>
                <a:gd name="connsiteX3" fmla="*/ 79719 w 83478"/>
                <a:gd name="connsiteY3" fmla="*/ 98455 h 133558"/>
                <a:gd name="connsiteX4" fmla="*/ 76544 w 83478"/>
                <a:gd name="connsiteY4" fmla="*/ 73055 h 133558"/>
                <a:gd name="connsiteX5" fmla="*/ 344 w 83478"/>
                <a:gd name="connsiteY5" fmla="*/ 30 h 13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78" h="133558">
                  <a:moveTo>
                    <a:pt x="344" y="30"/>
                  </a:moveTo>
                  <a:cubicBezTo>
                    <a:pt x="-4418" y="1617"/>
                    <a:pt x="41619" y="60355"/>
                    <a:pt x="47969" y="82580"/>
                  </a:cubicBezTo>
                  <a:cubicBezTo>
                    <a:pt x="54319" y="104805"/>
                    <a:pt x="33152" y="130734"/>
                    <a:pt x="38444" y="133380"/>
                  </a:cubicBezTo>
                  <a:cubicBezTo>
                    <a:pt x="43736" y="136026"/>
                    <a:pt x="73369" y="108509"/>
                    <a:pt x="79719" y="98455"/>
                  </a:cubicBezTo>
                  <a:cubicBezTo>
                    <a:pt x="86069" y="88401"/>
                    <a:pt x="83952" y="86284"/>
                    <a:pt x="76544" y="73055"/>
                  </a:cubicBezTo>
                  <a:cubicBezTo>
                    <a:pt x="69136" y="59826"/>
                    <a:pt x="5106" y="-1557"/>
                    <a:pt x="34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CA548366-E82E-147F-0265-3C0289BB3994}"/>
                </a:ext>
              </a:extLst>
            </p:cNvPr>
            <p:cNvSpPr/>
            <p:nvPr/>
          </p:nvSpPr>
          <p:spPr>
            <a:xfrm>
              <a:off x="5777329" y="3527111"/>
              <a:ext cx="305995" cy="124713"/>
            </a:xfrm>
            <a:custGeom>
              <a:avLst/>
              <a:gdLst>
                <a:gd name="connsiteX0" fmla="*/ 305971 w 305995"/>
                <a:gd name="connsiteY0" fmla="*/ 314 h 124713"/>
                <a:gd name="connsiteX1" fmla="*/ 137696 w 305995"/>
                <a:gd name="connsiteY1" fmla="*/ 70164 h 124713"/>
                <a:gd name="connsiteX2" fmla="*/ 1171 w 305995"/>
                <a:gd name="connsiteY2" fmla="*/ 124139 h 124713"/>
                <a:gd name="connsiteX3" fmla="*/ 77371 w 305995"/>
                <a:gd name="connsiteY3" fmla="*/ 95564 h 124713"/>
                <a:gd name="connsiteX4" fmla="*/ 175796 w 305995"/>
                <a:gd name="connsiteY4" fmla="*/ 47939 h 124713"/>
                <a:gd name="connsiteX5" fmla="*/ 150396 w 305995"/>
                <a:gd name="connsiteY5" fmla="*/ 44764 h 124713"/>
                <a:gd name="connsiteX6" fmla="*/ 305971 w 305995"/>
                <a:gd name="connsiteY6" fmla="*/ 314 h 12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995" h="124713">
                  <a:moveTo>
                    <a:pt x="305971" y="314"/>
                  </a:moveTo>
                  <a:cubicBezTo>
                    <a:pt x="303854" y="4547"/>
                    <a:pt x="188496" y="49527"/>
                    <a:pt x="137696" y="70164"/>
                  </a:cubicBezTo>
                  <a:cubicBezTo>
                    <a:pt x="86896" y="90801"/>
                    <a:pt x="11225" y="119906"/>
                    <a:pt x="1171" y="124139"/>
                  </a:cubicBezTo>
                  <a:cubicBezTo>
                    <a:pt x="-8883" y="128372"/>
                    <a:pt x="48267" y="108264"/>
                    <a:pt x="77371" y="95564"/>
                  </a:cubicBezTo>
                  <a:cubicBezTo>
                    <a:pt x="106475" y="82864"/>
                    <a:pt x="163625" y="56406"/>
                    <a:pt x="175796" y="47939"/>
                  </a:cubicBezTo>
                  <a:cubicBezTo>
                    <a:pt x="187967" y="39472"/>
                    <a:pt x="127113" y="53760"/>
                    <a:pt x="150396" y="44764"/>
                  </a:cubicBezTo>
                  <a:cubicBezTo>
                    <a:pt x="173679" y="35768"/>
                    <a:pt x="308088" y="-3919"/>
                    <a:pt x="305971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9F5887D-2161-B214-B559-678B52150F43}"/>
                </a:ext>
              </a:extLst>
            </p:cNvPr>
            <p:cNvSpPr/>
            <p:nvPr/>
          </p:nvSpPr>
          <p:spPr>
            <a:xfrm>
              <a:off x="5618427" y="3374860"/>
              <a:ext cx="129144" cy="264340"/>
            </a:xfrm>
            <a:custGeom>
              <a:avLst/>
              <a:gdLst>
                <a:gd name="connsiteX0" fmla="*/ 74348 w 129144"/>
                <a:gd name="connsiteY0" fmla="*/ 165 h 264340"/>
                <a:gd name="connsiteX1" fmla="*/ 39423 w 129144"/>
                <a:gd name="connsiteY1" fmla="*/ 123990 h 264340"/>
                <a:gd name="connsiteX2" fmla="*/ 42598 w 129144"/>
                <a:gd name="connsiteY2" fmla="*/ 174790 h 264340"/>
                <a:gd name="connsiteX3" fmla="*/ 29898 w 129144"/>
                <a:gd name="connsiteY3" fmla="*/ 123990 h 264340"/>
                <a:gd name="connsiteX4" fmla="*/ 48948 w 129144"/>
                <a:gd name="connsiteY4" fmla="*/ 197015 h 264340"/>
                <a:gd name="connsiteX5" fmla="*/ 29898 w 129144"/>
                <a:gd name="connsiteY5" fmla="*/ 187490 h 264340"/>
                <a:gd name="connsiteX6" fmla="*/ 58473 w 129144"/>
                <a:gd name="connsiteY6" fmla="*/ 225590 h 264340"/>
                <a:gd name="connsiteX7" fmla="*/ 39423 w 129144"/>
                <a:gd name="connsiteY7" fmla="*/ 216065 h 264340"/>
                <a:gd name="connsiteX8" fmla="*/ 125148 w 129144"/>
                <a:gd name="connsiteY8" fmla="*/ 263690 h 264340"/>
                <a:gd name="connsiteX9" fmla="*/ 109273 w 129144"/>
                <a:gd name="connsiteY9" fmla="*/ 241465 h 264340"/>
                <a:gd name="connsiteX10" fmla="*/ 58473 w 129144"/>
                <a:gd name="connsiteY10" fmla="*/ 209715 h 264340"/>
                <a:gd name="connsiteX11" fmla="*/ 29898 w 129144"/>
                <a:gd name="connsiteY11" fmla="*/ 152565 h 264340"/>
                <a:gd name="connsiteX12" fmla="*/ 23548 w 129144"/>
                <a:gd name="connsiteY12" fmla="*/ 177965 h 264340"/>
                <a:gd name="connsiteX13" fmla="*/ 23548 w 129144"/>
                <a:gd name="connsiteY13" fmla="*/ 101765 h 264340"/>
                <a:gd name="connsiteX14" fmla="*/ 1323 w 129144"/>
                <a:gd name="connsiteY14" fmla="*/ 152565 h 264340"/>
                <a:gd name="connsiteX15" fmla="*/ 74348 w 129144"/>
                <a:gd name="connsiteY15" fmla="*/ 165 h 26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144" h="264340">
                  <a:moveTo>
                    <a:pt x="74348" y="165"/>
                  </a:moveTo>
                  <a:cubicBezTo>
                    <a:pt x="80698" y="-4597"/>
                    <a:pt x="44715" y="94886"/>
                    <a:pt x="39423" y="123990"/>
                  </a:cubicBezTo>
                  <a:cubicBezTo>
                    <a:pt x="34131" y="153094"/>
                    <a:pt x="44185" y="174790"/>
                    <a:pt x="42598" y="174790"/>
                  </a:cubicBezTo>
                  <a:cubicBezTo>
                    <a:pt x="41011" y="174790"/>
                    <a:pt x="28840" y="120286"/>
                    <a:pt x="29898" y="123990"/>
                  </a:cubicBezTo>
                  <a:cubicBezTo>
                    <a:pt x="30956" y="127694"/>
                    <a:pt x="48948" y="186432"/>
                    <a:pt x="48948" y="197015"/>
                  </a:cubicBezTo>
                  <a:cubicBezTo>
                    <a:pt x="48948" y="207598"/>
                    <a:pt x="28311" y="182728"/>
                    <a:pt x="29898" y="187490"/>
                  </a:cubicBezTo>
                  <a:cubicBezTo>
                    <a:pt x="31485" y="192252"/>
                    <a:pt x="58473" y="225590"/>
                    <a:pt x="58473" y="225590"/>
                  </a:cubicBezTo>
                  <a:cubicBezTo>
                    <a:pt x="60060" y="230352"/>
                    <a:pt x="28311" y="209715"/>
                    <a:pt x="39423" y="216065"/>
                  </a:cubicBezTo>
                  <a:cubicBezTo>
                    <a:pt x="50535" y="222415"/>
                    <a:pt x="113506" y="259457"/>
                    <a:pt x="125148" y="263690"/>
                  </a:cubicBezTo>
                  <a:cubicBezTo>
                    <a:pt x="136790" y="267923"/>
                    <a:pt x="120385" y="250461"/>
                    <a:pt x="109273" y="241465"/>
                  </a:cubicBezTo>
                  <a:cubicBezTo>
                    <a:pt x="98161" y="232469"/>
                    <a:pt x="71702" y="224532"/>
                    <a:pt x="58473" y="209715"/>
                  </a:cubicBezTo>
                  <a:cubicBezTo>
                    <a:pt x="45244" y="194898"/>
                    <a:pt x="35719" y="157857"/>
                    <a:pt x="29898" y="152565"/>
                  </a:cubicBezTo>
                  <a:cubicBezTo>
                    <a:pt x="24077" y="147273"/>
                    <a:pt x="24606" y="186432"/>
                    <a:pt x="23548" y="177965"/>
                  </a:cubicBezTo>
                  <a:cubicBezTo>
                    <a:pt x="22490" y="169498"/>
                    <a:pt x="27252" y="105998"/>
                    <a:pt x="23548" y="101765"/>
                  </a:cubicBezTo>
                  <a:cubicBezTo>
                    <a:pt x="19844" y="97532"/>
                    <a:pt x="-6085" y="165794"/>
                    <a:pt x="1323" y="152565"/>
                  </a:cubicBezTo>
                  <a:cubicBezTo>
                    <a:pt x="8731" y="139336"/>
                    <a:pt x="67998" y="4927"/>
                    <a:pt x="74348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14B51BB-16AF-4F93-4D9F-959D10C61EB2}"/>
                </a:ext>
              </a:extLst>
            </p:cNvPr>
            <p:cNvSpPr/>
            <p:nvPr/>
          </p:nvSpPr>
          <p:spPr>
            <a:xfrm>
              <a:off x="5736803" y="3549650"/>
              <a:ext cx="279822" cy="117481"/>
            </a:xfrm>
            <a:custGeom>
              <a:avLst/>
              <a:gdLst>
                <a:gd name="connsiteX0" fmla="*/ 279822 w 279822"/>
                <a:gd name="connsiteY0" fmla="*/ 0 h 117481"/>
                <a:gd name="connsiteX1" fmla="*/ 155997 w 279822"/>
                <a:gd name="connsiteY1" fmla="*/ 79375 h 117481"/>
                <a:gd name="connsiteX2" fmla="*/ 422 w 279822"/>
                <a:gd name="connsiteY2" fmla="*/ 117475 h 117481"/>
                <a:gd name="connsiteX3" fmla="*/ 108372 w 279822"/>
                <a:gd name="connsiteY3" fmla="*/ 82550 h 117481"/>
                <a:gd name="connsiteX4" fmla="*/ 57572 w 279822"/>
                <a:gd name="connsiteY4" fmla="*/ 95250 h 117481"/>
                <a:gd name="connsiteX5" fmla="*/ 171872 w 279822"/>
                <a:gd name="connsiteY5" fmla="*/ 57150 h 117481"/>
                <a:gd name="connsiteX6" fmla="*/ 279822 w 279822"/>
                <a:gd name="connsiteY6" fmla="*/ 0 h 11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822" h="117481">
                  <a:moveTo>
                    <a:pt x="279822" y="0"/>
                  </a:moveTo>
                  <a:cubicBezTo>
                    <a:pt x="241193" y="29898"/>
                    <a:pt x="202564" y="59796"/>
                    <a:pt x="155997" y="79375"/>
                  </a:cubicBezTo>
                  <a:cubicBezTo>
                    <a:pt x="109430" y="98954"/>
                    <a:pt x="8359" y="116946"/>
                    <a:pt x="422" y="117475"/>
                  </a:cubicBezTo>
                  <a:cubicBezTo>
                    <a:pt x="-7516" y="118004"/>
                    <a:pt x="98847" y="86254"/>
                    <a:pt x="108372" y="82550"/>
                  </a:cubicBezTo>
                  <a:cubicBezTo>
                    <a:pt x="117897" y="78846"/>
                    <a:pt x="46989" y="99483"/>
                    <a:pt x="57572" y="95250"/>
                  </a:cubicBezTo>
                  <a:cubicBezTo>
                    <a:pt x="68155" y="91017"/>
                    <a:pt x="171872" y="57150"/>
                    <a:pt x="171872" y="57150"/>
                  </a:cubicBezTo>
                  <a:lnTo>
                    <a:pt x="27982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951EEEF8-1A55-6835-FB65-564626EA01D6}"/>
                </a:ext>
              </a:extLst>
            </p:cNvPr>
            <p:cNvSpPr/>
            <p:nvPr/>
          </p:nvSpPr>
          <p:spPr>
            <a:xfrm>
              <a:off x="5390855" y="3499293"/>
              <a:ext cx="474113" cy="298008"/>
            </a:xfrm>
            <a:custGeom>
              <a:avLst/>
              <a:gdLst>
                <a:gd name="connsiteX0" fmla="*/ 206670 w 474113"/>
                <a:gd name="connsiteY0" fmla="*/ 2732 h 298008"/>
                <a:gd name="connsiteX1" fmla="*/ 171745 w 474113"/>
                <a:gd name="connsiteY1" fmla="*/ 63057 h 298008"/>
                <a:gd name="connsiteX2" fmla="*/ 295 w 474113"/>
                <a:gd name="connsiteY2" fmla="*/ 113857 h 298008"/>
                <a:gd name="connsiteX3" fmla="*/ 127295 w 474113"/>
                <a:gd name="connsiteY3" fmla="*/ 97982 h 298008"/>
                <a:gd name="connsiteX4" fmla="*/ 111420 w 474113"/>
                <a:gd name="connsiteY4" fmla="*/ 123382 h 298008"/>
                <a:gd name="connsiteX5" fmla="*/ 66970 w 474113"/>
                <a:gd name="connsiteY5" fmla="*/ 183707 h 298008"/>
                <a:gd name="connsiteX6" fmla="*/ 133645 w 474113"/>
                <a:gd name="connsiteY6" fmla="*/ 120207 h 298008"/>
                <a:gd name="connsiteX7" fmla="*/ 165395 w 474113"/>
                <a:gd name="connsiteY7" fmla="*/ 88457 h 298008"/>
                <a:gd name="connsiteX8" fmla="*/ 146345 w 474113"/>
                <a:gd name="connsiteY8" fmla="*/ 129732 h 298008"/>
                <a:gd name="connsiteX9" fmla="*/ 133645 w 474113"/>
                <a:gd name="connsiteY9" fmla="*/ 253557 h 298008"/>
                <a:gd name="connsiteX10" fmla="*/ 155870 w 474113"/>
                <a:gd name="connsiteY10" fmla="*/ 148782 h 298008"/>
                <a:gd name="connsiteX11" fmla="*/ 184445 w 474113"/>
                <a:gd name="connsiteY11" fmla="*/ 221807 h 298008"/>
                <a:gd name="connsiteX12" fmla="*/ 200320 w 474113"/>
                <a:gd name="connsiteY12" fmla="*/ 174182 h 298008"/>
                <a:gd name="connsiteX13" fmla="*/ 187620 w 474113"/>
                <a:gd name="connsiteY13" fmla="*/ 298007 h 298008"/>
                <a:gd name="connsiteX14" fmla="*/ 241595 w 474113"/>
                <a:gd name="connsiteY14" fmla="*/ 171007 h 298008"/>
                <a:gd name="connsiteX15" fmla="*/ 238420 w 474113"/>
                <a:gd name="connsiteY15" fmla="*/ 190057 h 298008"/>
                <a:gd name="connsiteX16" fmla="*/ 235245 w 474113"/>
                <a:gd name="connsiteY16" fmla="*/ 231332 h 298008"/>
                <a:gd name="connsiteX17" fmla="*/ 305095 w 474113"/>
                <a:gd name="connsiteY17" fmla="*/ 171007 h 298008"/>
                <a:gd name="connsiteX18" fmla="*/ 270170 w 474113"/>
                <a:gd name="connsiteY18" fmla="*/ 218632 h 298008"/>
                <a:gd name="connsiteX19" fmla="*/ 330495 w 474113"/>
                <a:gd name="connsiteY19" fmla="*/ 171007 h 298008"/>
                <a:gd name="connsiteX20" fmla="*/ 276520 w 474113"/>
                <a:gd name="connsiteY20" fmla="*/ 253557 h 298008"/>
                <a:gd name="connsiteX21" fmla="*/ 355895 w 474113"/>
                <a:gd name="connsiteY21" fmla="*/ 167832 h 298008"/>
                <a:gd name="connsiteX22" fmla="*/ 422570 w 474113"/>
                <a:gd name="connsiteY22" fmla="*/ 151957 h 298008"/>
                <a:gd name="connsiteX23" fmla="*/ 387645 w 474113"/>
                <a:gd name="connsiteY23" fmla="*/ 193232 h 298008"/>
                <a:gd name="connsiteX24" fmla="*/ 346370 w 474113"/>
                <a:gd name="connsiteY24" fmla="*/ 263082 h 298008"/>
                <a:gd name="connsiteX25" fmla="*/ 454320 w 474113"/>
                <a:gd name="connsiteY25" fmla="*/ 136082 h 298008"/>
                <a:gd name="connsiteX26" fmla="*/ 467020 w 474113"/>
                <a:gd name="connsiteY26" fmla="*/ 202757 h 298008"/>
                <a:gd name="connsiteX27" fmla="*/ 463845 w 474113"/>
                <a:gd name="connsiteY27" fmla="*/ 151957 h 298008"/>
                <a:gd name="connsiteX28" fmla="*/ 346370 w 474113"/>
                <a:gd name="connsiteY28" fmla="*/ 171007 h 298008"/>
                <a:gd name="connsiteX29" fmla="*/ 193970 w 474113"/>
                <a:gd name="connsiteY29" fmla="*/ 164657 h 298008"/>
                <a:gd name="connsiteX30" fmla="*/ 206670 w 474113"/>
                <a:gd name="connsiteY30" fmla="*/ 171007 h 298008"/>
                <a:gd name="connsiteX31" fmla="*/ 187620 w 474113"/>
                <a:gd name="connsiteY31" fmla="*/ 88457 h 298008"/>
                <a:gd name="connsiteX32" fmla="*/ 174920 w 474113"/>
                <a:gd name="connsiteY32" fmla="*/ 158307 h 298008"/>
                <a:gd name="connsiteX33" fmla="*/ 206670 w 474113"/>
                <a:gd name="connsiteY33" fmla="*/ 2732 h 2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4113" h="298008">
                  <a:moveTo>
                    <a:pt x="206670" y="2732"/>
                  </a:moveTo>
                  <a:cubicBezTo>
                    <a:pt x="206141" y="-13143"/>
                    <a:pt x="206141" y="44536"/>
                    <a:pt x="171745" y="63057"/>
                  </a:cubicBezTo>
                  <a:cubicBezTo>
                    <a:pt x="137349" y="81578"/>
                    <a:pt x="7703" y="108036"/>
                    <a:pt x="295" y="113857"/>
                  </a:cubicBezTo>
                  <a:cubicBezTo>
                    <a:pt x="-7113" y="119678"/>
                    <a:pt x="127295" y="97982"/>
                    <a:pt x="127295" y="97982"/>
                  </a:cubicBezTo>
                  <a:cubicBezTo>
                    <a:pt x="145816" y="99569"/>
                    <a:pt x="121474" y="109095"/>
                    <a:pt x="111420" y="123382"/>
                  </a:cubicBezTo>
                  <a:cubicBezTo>
                    <a:pt x="101366" y="137669"/>
                    <a:pt x="63266" y="184236"/>
                    <a:pt x="66970" y="183707"/>
                  </a:cubicBezTo>
                  <a:cubicBezTo>
                    <a:pt x="70674" y="183178"/>
                    <a:pt x="117241" y="136082"/>
                    <a:pt x="133645" y="120207"/>
                  </a:cubicBezTo>
                  <a:cubicBezTo>
                    <a:pt x="150049" y="104332"/>
                    <a:pt x="163278" y="86869"/>
                    <a:pt x="165395" y="88457"/>
                  </a:cubicBezTo>
                  <a:cubicBezTo>
                    <a:pt x="167512" y="90045"/>
                    <a:pt x="151637" y="102215"/>
                    <a:pt x="146345" y="129732"/>
                  </a:cubicBezTo>
                  <a:cubicBezTo>
                    <a:pt x="141053" y="157249"/>
                    <a:pt x="132058" y="250382"/>
                    <a:pt x="133645" y="253557"/>
                  </a:cubicBezTo>
                  <a:cubicBezTo>
                    <a:pt x="135232" y="256732"/>
                    <a:pt x="147403" y="154074"/>
                    <a:pt x="155870" y="148782"/>
                  </a:cubicBezTo>
                  <a:cubicBezTo>
                    <a:pt x="164337" y="143490"/>
                    <a:pt x="177037" y="217574"/>
                    <a:pt x="184445" y="221807"/>
                  </a:cubicBezTo>
                  <a:cubicBezTo>
                    <a:pt x="191853" y="226040"/>
                    <a:pt x="199791" y="161482"/>
                    <a:pt x="200320" y="174182"/>
                  </a:cubicBezTo>
                  <a:cubicBezTo>
                    <a:pt x="200849" y="186882"/>
                    <a:pt x="180741" y="298536"/>
                    <a:pt x="187620" y="298007"/>
                  </a:cubicBezTo>
                  <a:cubicBezTo>
                    <a:pt x="194499" y="297478"/>
                    <a:pt x="241595" y="171007"/>
                    <a:pt x="241595" y="171007"/>
                  </a:cubicBezTo>
                  <a:cubicBezTo>
                    <a:pt x="250062" y="153015"/>
                    <a:pt x="239478" y="180003"/>
                    <a:pt x="238420" y="190057"/>
                  </a:cubicBezTo>
                  <a:cubicBezTo>
                    <a:pt x="237362" y="200111"/>
                    <a:pt x="224132" y="234507"/>
                    <a:pt x="235245" y="231332"/>
                  </a:cubicBezTo>
                  <a:cubicBezTo>
                    <a:pt x="246358" y="228157"/>
                    <a:pt x="299274" y="173124"/>
                    <a:pt x="305095" y="171007"/>
                  </a:cubicBezTo>
                  <a:cubicBezTo>
                    <a:pt x="310916" y="168890"/>
                    <a:pt x="265937" y="218632"/>
                    <a:pt x="270170" y="218632"/>
                  </a:cubicBezTo>
                  <a:cubicBezTo>
                    <a:pt x="274403" y="218632"/>
                    <a:pt x="329437" y="165186"/>
                    <a:pt x="330495" y="171007"/>
                  </a:cubicBezTo>
                  <a:cubicBezTo>
                    <a:pt x="331553" y="176828"/>
                    <a:pt x="272287" y="254086"/>
                    <a:pt x="276520" y="253557"/>
                  </a:cubicBezTo>
                  <a:cubicBezTo>
                    <a:pt x="280753" y="253028"/>
                    <a:pt x="331553" y="184765"/>
                    <a:pt x="355895" y="167832"/>
                  </a:cubicBezTo>
                  <a:cubicBezTo>
                    <a:pt x="380237" y="150899"/>
                    <a:pt x="417278" y="147724"/>
                    <a:pt x="422570" y="151957"/>
                  </a:cubicBezTo>
                  <a:cubicBezTo>
                    <a:pt x="427862" y="156190"/>
                    <a:pt x="400345" y="174711"/>
                    <a:pt x="387645" y="193232"/>
                  </a:cubicBezTo>
                  <a:cubicBezTo>
                    <a:pt x="374945" y="211753"/>
                    <a:pt x="335258" y="272607"/>
                    <a:pt x="346370" y="263082"/>
                  </a:cubicBezTo>
                  <a:cubicBezTo>
                    <a:pt x="357483" y="253557"/>
                    <a:pt x="434212" y="146136"/>
                    <a:pt x="454320" y="136082"/>
                  </a:cubicBezTo>
                  <a:cubicBezTo>
                    <a:pt x="474428" y="126028"/>
                    <a:pt x="465433" y="200111"/>
                    <a:pt x="467020" y="202757"/>
                  </a:cubicBezTo>
                  <a:cubicBezTo>
                    <a:pt x="468608" y="205403"/>
                    <a:pt x="483953" y="157249"/>
                    <a:pt x="463845" y="151957"/>
                  </a:cubicBezTo>
                  <a:cubicBezTo>
                    <a:pt x="443737" y="146665"/>
                    <a:pt x="391349" y="168890"/>
                    <a:pt x="346370" y="171007"/>
                  </a:cubicBezTo>
                  <a:lnTo>
                    <a:pt x="193970" y="164657"/>
                  </a:lnTo>
                  <a:cubicBezTo>
                    <a:pt x="170687" y="164657"/>
                    <a:pt x="207728" y="183707"/>
                    <a:pt x="206670" y="171007"/>
                  </a:cubicBezTo>
                  <a:cubicBezTo>
                    <a:pt x="205612" y="158307"/>
                    <a:pt x="192912" y="90574"/>
                    <a:pt x="187620" y="88457"/>
                  </a:cubicBezTo>
                  <a:cubicBezTo>
                    <a:pt x="182328" y="86340"/>
                    <a:pt x="170158" y="169419"/>
                    <a:pt x="174920" y="158307"/>
                  </a:cubicBezTo>
                  <a:cubicBezTo>
                    <a:pt x="179682" y="147195"/>
                    <a:pt x="207199" y="18607"/>
                    <a:pt x="206670" y="2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7DCE959A-3006-7F74-2C27-52B0C6D37C28}"/>
                </a:ext>
              </a:extLst>
            </p:cNvPr>
            <p:cNvSpPr/>
            <p:nvPr/>
          </p:nvSpPr>
          <p:spPr>
            <a:xfrm>
              <a:off x="5460749" y="3402255"/>
              <a:ext cx="171869" cy="362059"/>
            </a:xfrm>
            <a:custGeom>
              <a:avLst/>
              <a:gdLst>
                <a:gd name="connsiteX0" fmla="*/ 171701 w 171869"/>
                <a:gd name="connsiteY0" fmla="*/ 1345 h 362059"/>
                <a:gd name="connsiteX1" fmla="*/ 73276 w 171869"/>
                <a:gd name="connsiteY1" fmla="*/ 198195 h 362059"/>
                <a:gd name="connsiteX2" fmla="*/ 139951 w 171869"/>
                <a:gd name="connsiteY2" fmla="*/ 356945 h 362059"/>
                <a:gd name="connsiteX3" fmla="*/ 111376 w 171869"/>
                <a:gd name="connsiteY3" fmla="*/ 309320 h 362059"/>
                <a:gd name="connsiteX4" fmla="*/ 9776 w 171869"/>
                <a:gd name="connsiteY4" fmla="*/ 172795 h 362059"/>
                <a:gd name="connsiteX5" fmla="*/ 9776 w 171869"/>
                <a:gd name="connsiteY5" fmla="*/ 220420 h 362059"/>
                <a:gd name="connsiteX6" fmla="*/ 60576 w 171869"/>
                <a:gd name="connsiteY6" fmla="*/ 77545 h 362059"/>
                <a:gd name="connsiteX7" fmla="*/ 44701 w 171869"/>
                <a:gd name="connsiteY7" fmla="*/ 109295 h 362059"/>
                <a:gd name="connsiteX8" fmla="*/ 171701 w 171869"/>
                <a:gd name="connsiteY8" fmla="*/ 1345 h 36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9" h="362059">
                  <a:moveTo>
                    <a:pt x="171701" y="1345"/>
                  </a:moveTo>
                  <a:cubicBezTo>
                    <a:pt x="176464" y="16162"/>
                    <a:pt x="78568" y="138928"/>
                    <a:pt x="73276" y="198195"/>
                  </a:cubicBezTo>
                  <a:cubicBezTo>
                    <a:pt x="67984" y="257462"/>
                    <a:pt x="133601" y="338424"/>
                    <a:pt x="139951" y="356945"/>
                  </a:cubicBezTo>
                  <a:cubicBezTo>
                    <a:pt x="146301" y="375466"/>
                    <a:pt x="133072" y="340012"/>
                    <a:pt x="111376" y="309320"/>
                  </a:cubicBezTo>
                  <a:cubicBezTo>
                    <a:pt x="89680" y="278628"/>
                    <a:pt x="26709" y="187612"/>
                    <a:pt x="9776" y="172795"/>
                  </a:cubicBezTo>
                  <a:cubicBezTo>
                    <a:pt x="-7157" y="157978"/>
                    <a:pt x="1309" y="236295"/>
                    <a:pt x="9776" y="220420"/>
                  </a:cubicBezTo>
                  <a:cubicBezTo>
                    <a:pt x="18243" y="204545"/>
                    <a:pt x="54755" y="96066"/>
                    <a:pt x="60576" y="77545"/>
                  </a:cubicBezTo>
                  <a:cubicBezTo>
                    <a:pt x="66397" y="59024"/>
                    <a:pt x="27238" y="119878"/>
                    <a:pt x="44701" y="109295"/>
                  </a:cubicBezTo>
                  <a:cubicBezTo>
                    <a:pt x="62163" y="98712"/>
                    <a:pt x="166938" y="-13472"/>
                    <a:pt x="171701" y="1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A62C0362-2A5C-0305-9A0B-A454B849D623}"/>
                </a:ext>
              </a:extLst>
            </p:cNvPr>
            <p:cNvSpPr/>
            <p:nvPr/>
          </p:nvSpPr>
          <p:spPr>
            <a:xfrm>
              <a:off x="5568154" y="3415781"/>
              <a:ext cx="147652" cy="246984"/>
            </a:xfrm>
            <a:custGeom>
              <a:avLst/>
              <a:gdLst>
                <a:gd name="connsiteX0" fmla="*/ 105571 w 147652"/>
                <a:gd name="connsiteY0" fmla="*/ 519 h 246984"/>
                <a:gd name="connsiteX1" fmla="*/ 70646 w 147652"/>
                <a:gd name="connsiteY1" fmla="*/ 105294 h 246984"/>
                <a:gd name="connsiteX2" fmla="*/ 67471 w 147652"/>
                <a:gd name="connsiteY2" fmla="*/ 165619 h 246984"/>
                <a:gd name="connsiteX3" fmla="*/ 127796 w 147652"/>
                <a:gd name="connsiteY3" fmla="*/ 238644 h 246984"/>
                <a:gd name="connsiteX4" fmla="*/ 146846 w 147652"/>
                <a:gd name="connsiteY4" fmla="*/ 241819 h 246984"/>
                <a:gd name="connsiteX5" fmla="*/ 105571 w 147652"/>
                <a:gd name="connsiteY5" fmla="*/ 206894 h 246984"/>
                <a:gd name="connsiteX6" fmla="*/ 19846 w 147652"/>
                <a:gd name="connsiteY6" fmla="*/ 156094 h 246984"/>
                <a:gd name="connsiteX7" fmla="*/ 23021 w 147652"/>
                <a:gd name="connsiteY7" fmla="*/ 102119 h 246984"/>
                <a:gd name="connsiteX8" fmla="*/ 3971 w 147652"/>
                <a:gd name="connsiteY8" fmla="*/ 152919 h 246984"/>
                <a:gd name="connsiteX9" fmla="*/ 105571 w 147652"/>
                <a:gd name="connsiteY9" fmla="*/ 519 h 24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52" h="246984">
                  <a:moveTo>
                    <a:pt x="105571" y="519"/>
                  </a:moveTo>
                  <a:cubicBezTo>
                    <a:pt x="116684" y="-7419"/>
                    <a:pt x="76996" y="77777"/>
                    <a:pt x="70646" y="105294"/>
                  </a:cubicBezTo>
                  <a:cubicBezTo>
                    <a:pt x="64296" y="132811"/>
                    <a:pt x="57946" y="143394"/>
                    <a:pt x="67471" y="165619"/>
                  </a:cubicBezTo>
                  <a:cubicBezTo>
                    <a:pt x="76996" y="187844"/>
                    <a:pt x="114567" y="225944"/>
                    <a:pt x="127796" y="238644"/>
                  </a:cubicBezTo>
                  <a:cubicBezTo>
                    <a:pt x="141025" y="251344"/>
                    <a:pt x="150550" y="247111"/>
                    <a:pt x="146846" y="241819"/>
                  </a:cubicBezTo>
                  <a:cubicBezTo>
                    <a:pt x="143142" y="236527"/>
                    <a:pt x="126738" y="221182"/>
                    <a:pt x="105571" y="206894"/>
                  </a:cubicBezTo>
                  <a:cubicBezTo>
                    <a:pt x="84404" y="192607"/>
                    <a:pt x="33604" y="173556"/>
                    <a:pt x="19846" y="156094"/>
                  </a:cubicBezTo>
                  <a:cubicBezTo>
                    <a:pt x="6088" y="138632"/>
                    <a:pt x="25667" y="102648"/>
                    <a:pt x="23021" y="102119"/>
                  </a:cubicBezTo>
                  <a:cubicBezTo>
                    <a:pt x="20375" y="101590"/>
                    <a:pt x="-10846" y="165619"/>
                    <a:pt x="3971" y="152919"/>
                  </a:cubicBezTo>
                  <a:cubicBezTo>
                    <a:pt x="18788" y="140219"/>
                    <a:pt x="94458" y="8457"/>
                    <a:pt x="105571" y="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7D50731-4203-680E-934D-A00CED0EF846}"/>
                </a:ext>
              </a:extLst>
            </p:cNvPr>
            <p:cNvSpPr/>
            <p:nvPr/>
          </p:nvSpPr>
          <p:spPr>
            <a:xfrm>
              <a:off x="5581526" y="3625321"/>
              <a:ext cx="349951" cy="133882"/>
            </a:xfrm>
            <a:custGeom>
              <a:avLst/>
              <a:gdLst>
                <a:gd name="connsiteX0" fmla="*/ 92199 w 349951"/>
                <a:gd name="connsiteY0" fmla="*/ 133879 h 133882"/>
                <a:gd name="connsiteX1" fmla="*/ 190624 w 349951"/>
                <a:gd name="connsiteY1" fmla="*/ 54504 h 133882"/>
                <a:gd name="connsiteX2" fmla="*/ 171574 w 349951"/>
                <a:gd name="connsiteY2" fmla="*/ 70379 h 133882"/>
                <a:gd name="connsiteX3" fmla="*/ 250949 w 349951"/>
                <a:gd name="connsiteY3" fmla="*/ 25929 h 133882"/>
                <a:gd name="connsiteX4" fmla="*/ 346199 w 349951"/>
                <a:gd name="connsiteY4" fmla="*/ 529 h 133882"/>
                <a:gd name="connsiteX5" fmla="*/ 304924 w 349951"/>
                <a:gd name="connsiteY5" fmla="*/ 13229 h 133882"/>
                <a:gd name="connsiteX6" fmla="*/ 73149 w 349951"/>
                <a:gd name="connsiteY6" fmla="*/ 64029 h 133882"/>
                <a:gd name="connsiteX7" fmla="*/ 142999 w 349951"/>
                <a:gd name="connsiteY7" fmla="*/ 57679 h 133882"/>
                <a:gd name="connsiteX8" fmla="*/ 6474 w 349951"/>
                <a:gd name="connsiteY8" fmla="*/ 3704 h 133882"/>
                <a:gd name="connsiteX9" fmla="*/ 35049 w 349951"/>
                <a:gd name="connsiteY9" fmla="*/ 22754 h 133882"/>
                <a:gd name="connsiteX10" fmla="*/ 149349 w 349951"/>
                <a:gd name="connsiteY10" fmla="*/ 32279 h 133882"/>
                <a:gd name="connsiteX11" fmla="*/ 146174 w 349951"/>
                <a:gd name="connsiteY11" fmla="*/ 57679 h 133882"/>
                <a:gd name="connsiteX12" fmla="*/ 92199 w 349951"/>
                <a:gd name="connsiteY12" fmla="*/ 133879 h 1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951" h="133882">
                  <a:moveTo>
                    <a:pt x="92199" y="133879"/>
                  </a:moveTo>
                  <a:cubicBezTo>
                    <a:pt x="99607" y="133350"/>
                    <a:pt x="177395" y="65087"/>
                    <a:pt x="190624" y="54504"/>
                  </a:cubicBezTo>
                  <a:cubicBezTo>
                    <a:pt x="203853" y="43921"/>
                    <a:pt x="161520" y="75141"/>
                    <a:pt x="171574" y="70379"/>
                  </a:cubicBezTo>
                  <a:cubicBezTo>
                    <a:pt x="181628" y="65616"/>
                    <a:pt x="221845" y="37571"/>
                    <a:pt x="250949" y="25929"/>
                  </a:cubicBezTo>
                  <a:cubicBezTo>
                    <a:pt x="280053" y="14287"/>
                    <a:pt x="337203" y="2646"/>
                    <a:pt x="346199" y="529"/>
                  </a:cubicBezTo>
                  <a:cubicBezTo>
                    <a:pt x="355195" y="-1588"/>
                    <a:pt x="350432" y="2646"/>
                    <a:pt x="304924" y="13229"/>
                  </a:cubicBezTo>
                  <a:cubicBezTo>
                    <a:pt x="259416" y="23812"/>
                    <a:pt x="100136" y="56621"/>
                    <a:pt x="73149" y="64029"/>
                  </a:cubicBezTo>
                  <a:cubicBezTo>
                    <a:pt x="46162" y="71437"/>
                    <a:pt x="154111" y="67733"/>
                    <a:pt x="142999" y="57679"/>
                  </a:cubicBezTo>
                  <a:cubicBezTo>
                    <a:pt x="131887" y="47625"/>
                    <a:pt x="24466" y="9525"/>
                    <a:pt x="6474" y="3704"/>
                  </a:cubicBezTo>
                  <a:cubicBezTo>
                    <a:pt x="-11518" y="-2117"/>
                    <a:pt x="11237" y="17992"/>
                    <a:pt x="35049" y="22754"/>
                  </a:cubicBezTo>
                  <a:cubicBezTo>
                    <a:pt x="58861" y="27516"/>
                    <a:pt x="130828" y="26458"/>
                    <a:pt x="149349" y="32279"/>
                  </a:cubicBezTo>
                  <a:cubicBezTo>
                    <a:pt x="167870" y="38100"/>
                    <a:pt x="154641" y="42333"/>
                    <a:pt x="146174" y="57679"/>
                  </a:cubicBezTo>
                  <a:cubicBezTo>
                    <a:pt x="137707" y="73025"/>
                    <a:pt x="84791" y="134408"/>
                    <a:pt x="92199" y="133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CCEC2DD4-32D6-186E-120E-D0C6CBB13C3E}"/>
                </a:ext>
              </a:extLst>
            </p:cNvPr>
            <p:cNvSpPr/>
            <p:nvPr/>
          </p:nvSpPr>
          <p:spPr>
            <a:xfrm>
              <a:off x="5878039" y="3527347"/>
              <a:ext cx="250043" cy="137144"/>
            </a:xfrm>
            <a:custGeom>
              <a:avLst/>
              <a:gdLst>
                <a:gd name="connsiteX0" fmla="*/ 249711 w 250043"/>
                <a:gd name="connsiteY0" fmla="*/ 78 h 137144"/>
                <a:gd name="connsiteX1" fmla="*/ 56036 w 250043"/>
                <a:gd name="connsiteY1" fmla="*/ 111203 h 137144"/>
                <a:gd name="connsiteX2" fmla="*/ 90961 w 250043"/>
                <a:gd name="connsiteY2" fmla="*/ 123903 h 137144"/>
                <a:gd name="connsiteX3" fmla="*/ 75086 w 250043"/>
                <a:gd name="connsiteY3" fmla="*/ 136603 h 137144"/>
                <a:gd name="connsiteX4" fmla="*/ 24286 w 250043"/>
                <a:gd name="connsiteY4" fmla="*/ 104853 h 137144"/>
                <a:gd name="connsiteX5" fmla="*/ 49686 w 250043"/>
                <a:gd name="connsiteY5" fmla="*/ 117553 h 137144"/>
                <a:gd name="connsiteX6" fmla="*/ 103661 w 250043"/>
                <a:gd name="connsiteY6" fmla="*/ 76278 h 137144"/>
                <a:gd name="connsiteX7" fmla="*/ 2061 w 250043"/>
                <a:gd name="connsiteY7" fmla="*/ 130253 h 137144"/>
                <a:gd name="connsiteX8" fmla="*/ 249711 w 250043"/>
                <a:gd name="connsiteY8" fmla="*/ 78 h 13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043" h="137144">
                  <a:moveTo>
                    <a:pt x="249711" y="78"/>
                  </a:moveTo>
                  <a:cubicBezTo>
                    <a:pt x="258707" y="-3097"/>
                    <a:pt x="82494" y="90565"/>
                    <a:pt x="56036" y="111203"/>
                  </a:cubicBezTo>
                  <a:cubicBezTo>
                    <a:pt x="29578" y="131841"/>
                    <a:pt x="87786" y="119670"/>
                    <a:pt x="90961" y="123903"/>
                  </a:cubicBezTo>
                  <a:cubicBezTo>
                    <a:pt x="94136" y="128136"/>
                    <a:pt x="86199" y="139778"/>
                    <a:pt x="75086" y="136603"/>
                  </a:cubicBezTo>
                  <a:cubicBezTo>
                    <a:pt x="63973" y="133428"/>
                    <a:pt x="24286" y="104853"/>
                    <a:pt x="24286" y="104853"/>
                  </a:cubicBezTo>
                  <a:cubicBezTo>
                    <a:pt x="20053" y="101678"/>
                    <a:pt x="36457" y="122315"/>
                    <a:pt x="49686" y="117553"/>
                  </a:cubicBezTo>
                  <a:cubicBezTo>
                    <a:pt x="62915" y="112791"/>
                    <a:pt x="111598" y="74161"/>
                    <a:pt x="103661" y="76278"/>
                  </a:cubicBezTo>
                  <a:cubicBezTo>
                    <a:pt x="95724" y="78395"/>
                    <a:pt x="-16460" y="137132"/>
                    <a:pt x="2061" y="130253"/>
                  </a:cubicBezTo>
                  <a:cubicBezTo>
                    <a:pt x="20582" y="123374"/>
                    <a:pt x="240715" y="3253"/>
                    <a:pt x="249711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DFA54F4-43EE-15CB-C676-6A19CBAFB61E}"/>
                </a:ext>
              </a:extLst>
            </p:cNvPr>
            <p:cNvSpPr/>
            <p:nvPr/>
          </p:nvSpPr>
          <p:spPr>
            <a:xfrm>
              <a:off x="5626089" y="3359139"/>
              <a:ext cx="372223" cy="271198"/>
            </a:xfrm>
            <a:custGeom>
              <a:avLst/>
              <a:gdLst>
                <a:gd name="connsiteX0" fmla="*/ 336561 w 372223"/>
                <a:gd name="connsiteY0" fmla="*/ 31761 h 271198"/>
                <a:gd name="connsiteX1" fmla="*/ 371486 w 372223"/>
                <a:gd name="connsiteY1" fmla="*/ 85736 h 271198"/>
                <a:gd name="connsiteX2" fmla="*/ 349261 w 372223"/>
                <a:gd name="connsiteY2" fmla="*/ 165111 h 271198"/>
                <a:gd name="connsiteX3" fmla="*/ 231786 w 372223"/>
                <a:gd name="connsiteY3" fmla="*/ 247661 h 271198"/>
                <a:gd name="connsiteX4" fmla="*/ 279411 w 372223"/>
                <a:gd name="connsiteY4" fmla="*/ 250836 h 271198"/>
                <a:gd name="connsiteX5" fmla="*/ 190511 w 372223"/>
                <a:gd name="connsiteY5" fmla="*/ 269886 h 271198"/>
                <a:gd name="connsiteX6" fmla="*/ 98436 w 372223"/>
                <a:gd name="connsiteY6" fmla="*/ 209561 h 271198"/>
                <a:gd name="connsiteX7" fmla="*/ 76211 w 372223"/>
                <a:gd name="connsiteY7" fmla="*/ 165111 h 271198"/>
                <a:gd name="connsiteX8" fmla="*/ 85736 w 372223"/>
                <a:gd name="connsiteY8" fmla="*/ 76211 h 271198"/>
                <a:gd name="connsiteX9" fmla="*/ 11 w 372223"/>
                <a:gd name="connsiteY9" fmla="*/ 73036 h 271198"/>
                <a:gd name="connsiteX10" fmla="*/ 92086 w 372223"/>
                <a:gd name="connsiteY10" fmla="*/ 25411 h 271198"/>
                <a:gd name="connsiteX11" fmla="*/ 146061 w 372223"/>
                <a:gd name="connsiteY11" fmla="*/ 9536 h 271198"/>
                <a:gd name="connsiteX12" fmla="*/ 231786 w 372223"/>
                <a:gd name="connsiteY12" fmla="*/ 6361 h 271198"/>
                <a:gd name="connsiteX13" fmla="*/ 282586 w 372223"/>
                <a:gd name="connsiteY13" fmla="*/ 11 h 271198"/>
                <a:gd name="connsiteX14" fmla="*/ 336561 w 372223"/>
                <a:gd name="connsiteY14" fmla="*/ 31761 h 2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223" h="271198">
                  <a:moveTo>
                    <a:pt x="336561" y="31761"/>
                  </a:moveTo>
                  <a:cubicBezTo>
                    <a:pt x="351378" y="46048"/>
                    <a:pt x="369369" y="63511"/>
                    <a:pt x="371486" y="85736"/>
                  </a:cubicBezTo>
                  <a:cubicBezTo>
                    <a:pt x="373603" y="107961"/>
                    <a:pt x="372544" y="138124"/>
                    <a:pt x="349261" y="165111"/>
                  </a:cubicBezTo>
                  <a:cubicBezTo>
                    <a:pt x="325978" y="192099"/>
                    <a:pt x="243428" y="233374"/>
                    <a:pt x="231786" y="247661"/>
                  </a:cubicBezTo>
                  <a:cubicBezTo>
                    <a:pt x="220144" y="261948"/>
                    <a:pt x="286290" y="247132"/>
                    <a:pt x="279411" y="250836"/>
                  </a:cubicBezTo>
                  <a:cubicBezTo>
                    <a:pt x="272532" y="254540"/>
                    <a:pt x="220673" y="276765"/>
                    <a:pt x="190511" y="269886"/>
                  </a:cubicBezTo>
                  <a:cubicBezTo>
                    <a:pt x="160349" y="263007"/>
                    <a:pt x="117486" y="227023"/>
                    <a:pt x="98436" y="209561"/>
                  </a:cubicBezTo>
                  <a:cubicBezTo>
                    <a:pt x="79386" y="192099"/>
                    <a:pt x="78328" y="187336"/>
                    <a:pt x="76211" y="165111"/>
                  </a:cubicBezTo>
                  <a:cubicBezTo>
                    <a:pt x="74094" y="142886"/>
                    <a:pt x="98436" y="91557"/>
                    <a:pt x="85736" y="76211"/>
                  </a:cubicBezTo>
                  <a:cubicBezTo>
                    <a:pt x="73036" y="60865"/>
                    <a:pt x="-1047" y="81503"/>
                    <a:pt x="11" y="73036"/>
                  </a:cubicBezTo>
                  <a:cubicBezTo>
                    <a:pt x="1069" y="64569"/>
                    <a:pt x="67744" y="35994"/>
                    <a:pt x="92086" y="25411"/>
                  </a:cubicBezTo>
                  <a:cubicBezTo>
                    <a:pt x="116428" y="14828"/>
                    <a:pt x="122778" y="12711"/>
                    <a:pt x="146061" y="9536"/>
                  </a:cubicBezTo>
                  <a:cubicBezTo>
                    <a:pt x="169344" y="6361"/>
                    <a:pt x="209032" y="7948"/>
                    <a:pt x="231786" y="6361"/>
                  </a:cubicBezTo>
                  <a:cubicBezTo>
                    <a:pt x="254540" y="4774"/>
                    <a:pt x="264065" y="540"/>
                    <a:pt x="282586" y="11"/>
                  </a:cubicBezTo>
                  <a:cubicBezTo>
                    <a:pt x="301107" y="-518"/>
                    <a:pt x="321744" y="17474"/>
                    <a:pt x="336561" y="317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月 55">
              <a:extLst>
                <a:ext uri="{FF2B5EF4-FFF2-40B4-BE49-F238E27FC236}">
                  <a16:creationId xmlns:a16="http://schemas.microsoft.com/office/drawing/2014/main" id="{DE491DD8-A6C1-E74A-CDF4-B535097C5D8F}"/>
                </a:ext>
              </a:extLst>
            </p:cNvPr>
            <p:cNvSpPr/>
            <p:nvPr/>
          </p:nvSpPr>
          <p:spPr>
            <a:xfrm rot="15962623">
              <a:off x="5837622" y="3411099"/>
              <a:ext cx="97573" cy="123187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08435CE-885F-9147-15FD-00A3233C5259}"/>
                </a:ext>
              </a:extLst>
            </p:cNvPr>
            <p:cNvSpPr/>
            <p:nvPr/>
          </p:nvSpPr>
          <p:spPr>
            <a:xfrm>
              <a:off x="6067419" y="3098646"/>
              <a:ext cx="101612" cy="137345"/>
            </a:xfrm>
            <a:custGeom>
              <a:avLst/>
              <a:gdLst>
                <a:gd name="connsiteX0" fmla="*/ 101606 w 101612"/>
                <a:gd name="connsiteY0" fmla="*/ 16029 h 137345"/>
                <a:gd name="connsiteX1" fmla="*/ 60331 w 101612"/>
                <a:gd name="connsiteY1" fmla="*/ 89054 h 137345"/>
                <a:gd name="connsiteX2" fmla="*/ 69856 w 101612"/>
                <a:gd name="connsiteY2" fmla="*/ 136679 h 137345"/>
                <a:gd name="connsiteX3" fmla="*/ 63506 w 101612"/>
                <a:gd name="connsiteY3" fmla="*/ 114454 h 137345"/>
                <a:gd name="connsiteX4" fmla="*/ 44456 w 101612"/>
                <a:gd name="connsiteY4" fmla="*/ 79529 h 137345"/>
                <a:gd name="connsiteX5" fmla="*/ 6 w 101612"/>
                <a:gd name="connsiteY5" fmla="*/ 154 h 137345"/>
                <a:gd name="connsiteX6" fmla="*/ 47631 w 101612"/>
                <a:gd name="connsiteY6" fmla="*/ 60479 h 137345"/>
                <a:gd name="connsiteX7" fmla="*/ 63506 w 101612"/>
                <a:gd name="connsiteY7" fmla="*/ 101754 h 137345"/>
                <a:gd name="connsiteX8" fmla="*/ 101606 w 101612"/>
                <a:gd name="connsiteY8" fmla="*/ 16029 h 1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12" h="137345">
                  <a:moveTo>
                    <a:pt x="101606" y="16029"/>
                  </a:moveTo>
                  <a:cubicBezTo>
                    <a:pt x="101077" y="13912"/>
                    <a:pt x="65623" y="68946"/>
                    <a:pt x="60331" y="89054"/>
                  </a:cubicBezTo>
                  <a:cubicBezTo>
                    <a:pt x="55039" y="109162"/>
                    <a:pt x="69327" y="132446"/>
                    <a:pt x="69856" y="136679"/>
                  </a:cubicBezTo>
                  <a:cubicBezTo>
                    <a:pt x="70385" y="140912"/>
                    <a:pt x="67739" y="123979"/>
                    <a:pt x="63506" y="114454"/>
                  </a:cubicBezTo>
                  <a:cubicBezTo>
                    <a:pt x="59273" y="104929"/>
                    <a:pt x="55039" y="98579"/>
                    <a:pt x="44456" y="79529"/>
                  </a:cubicBezTo>
                  <a:cubicBezTo>
                    <a:pt x="33873" y="60479"/>
                    <a:pt x="-523" y="3329"/>
                    <a:pt x="6" y="154"/>
                  </a:cubicBezTo>
                  <a:cubicBezTo>
                    <a:pt x="535" y="-3021"/>
                    <a:pt x="37048" y="43546"/>
                    <a:pt x="47631" y="60479"/>
                  </a:cubicBezTo>
                  <a:cubicBezTo>
                    <a:pt x="58214" y="77412"/>
                    <a:pt x="58214" y="104400"/>
                    <a:pt x="63506" y="101754"/>
                  </a:cubicBezTo>
                  <a:cubicBezTo>
                    <a:pt x="68798" y="99108"/>
                    <a:pt x="102135" y="18146"/>
                    <a:pt x="101606" y="16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916A915-9FCF-7D7A-0200-1FCF4B5ED002}"/>
                </a:ext>
              </a:extLst>
            </p:cNvPr>
            <p:cNvSpPr/>
            <p:nvPr/>
          </p:nvSpPr>
          <p:spPr>
            <a:xfrm>
              <a:off x="5768822" y="3089040"/>
              <a:ext cx="347565" cy="108827"/>
            </a:xfrm>
            <a:custGeom>
              <a:avLst/>
              <a:gdLst>
                <a:gd name="connsiteX0" fmla="*/ 346228 w 347565"/>
                <a:gd name="connsiteY0" fmla="*/ 108185 h 108827"/>
                <a:gd name="connsiteX1" fmla="*/ 254153 w 347565"/>
                <a:gd name="connsiteY1" fmla="*/ 47860 h 108827"/>
                <a:gd name="connsiteX2" fmla="*/ 127153 w 347565"/>
                <a:gd name="connsiteY2" fmla="*/ 6585 h 108827"/>
                <a:gd name="connsiteX3" fmla="*/ 171603 w 347565"/>
                <a:gd name="connsiteY3" fmla="*/ 28810 h 108827"/>
                <a:gd name="connsiteX4" fmla="*/ 153 w 347565"/>
                <a:gd name="connsiteY4" fmla="*/ 235 h 108827"/>
                <a:gd name="connsiteX5" fmla="*/ 143028 w 347565"/>
                <a:gd name="connsiteY5" fmla="*/ 16110 h 108827"/>
                <a:gd name="connsiteX6" fmla="*/ 241453 w 347565"/>
                <a:gd name="connsiteY6" fmla="*/ 31985 h 108827"/>
                <a:gd name="connsiteX7" fmla="*/ 184303 w 347565"/>
                <a:gd name="connsiteY7" fmla="*/ 6585 h 108827"/>
                <a:gd name="connsiteX8" fmla="*/ 346228 w 347565"/>
                <a:gd name="connsiteY8" fmla="*/ 108185 h 10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65" h="108827">
                  <a:moveTo>
                    <a:pt x="346228" y="108185"/>
                  </a:moveTo>
                  <a:cubicBezTo>
                    <a:pt x="357870" y="115064"/>
                    <a:pt x="290665" y="64793"/>
                    <a:pt x="254153" y="47860"/>
                  </a:cubicBezTo>
                  <a:cubicBezTo>
                    <a:pt x="217640" y="30927"/>
                    <a:pt x="140911" y="9760"/>
                    <a:pt x="127153" y="6585"/>
                  </a:cubicBezTo>
                  <a:cubicBezTo>
                    <a:pt x="113395" y="3410"/>
                    <a:pt x="192770" y="29868"/>
                    <a:pt x="171603" y="28810"/>
                  </a:cubicBezTo>
                  <a:cubicBezTo>
                    <a:pt x="150436" y="27752"/>
                    <a:pt x="4915" y="2352"/>
                    <a:pt x="153" y="235"/>
                  </a:cubicBezTo>
                  <a:cubicBezTo>
                    <a:pt x="-4609" y="-1882"/>
                    <a:pt x="102811" y="10818"/>
                    <a:pt x="143028" y="16110"/>
                  </a:cubicBezTo>
                  <a:cubicBezTo>
                    <a:pt x="183245" y="21402"/>
                    <a:pt x="234574" y="33572"/>
                    <a:pt x="241453" y="31985"/>
                  </a:cubicBezTo>
                  <a:cubicBezTo>
                    <a:pt x="248332" y="30398"/>
                    <a:pt x="167370" y="-2411"/>
                    <a:pt x="184303" y="6585"/>
                  </a:cubicBezTo>
                  <a:cubicBezTo>
                    <a:pt x="201236" y="15581"/>
                    <a:pt x="334586" y="101306"/>
                    <a:pt x="346228" y="108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B7A8BCD5-5A80-0F4E-49AA-DF3D7D25B1EF}"/>
                </a:ext>
              </a:extLst>
            </p:cNvPr>
            <p:cNvSpPr/>
            <p:nvPr/>
          </p:nvSpPr>
          <p:spPr>
            <a:xfrm>
              <a:off x="5740260" y="3098764"/>
              <a:ext cx="335889" cy="133937"/>
            </a:xfrm>
            <a:custGeom>
              <a:avLst/>
              <a:gdLst>
                <a:gd name="connsiteX0" fmla="*/ 333515 w 335889"/>
                <a:gd name="connsiteY0" fmla="*/ 133386 h 133937"/>
                <a:gd name="connsiteX1" fmla="*/ 247790 w 335889"/>
                <a:gd name="connsiteY1" fmla="*/ 79411 h 133937"/>
                <a:gd name="connsiteX2" fmla="*/ 50940 w 335889"/>
                <a:gd name="connsiteY2" fmla="*/ 25436 h 133937"/>
                <a:gd name="connsiteX3" fmla="*/ 98565 w 335889"/>
                <a:gd name="connsiteY3" fmla="*/ 25436 h 133937"/>
                <a:gd name="connsiteX4" fmla="*/ 140 w 335889"/>
                <a:gd name="connsiteY4" fmla="*/ 36 h 133937"/>
                <a:gd name="connsiteX5" fmla="*/ 79515 w 335889"/>
                <a:gd name="connsiteY5" fmla="*/ 31786 h 133937"/>
                <a:gd name="connsiteX6" fmla="*/ 187465 w 335889"/>
                <a:gd name="connsiteY6" fmla="*/ 60361 h 133937"/>
                <a:gd name="connsiteX7" fmla="*/ 162065 w 335889"/>
                <a:gd name="connsiteY7" fmla="*/ 44486 h 133937"/>
                <a:gd name="connsiteX8" fmla="*/ 333515 w 335889"/>
                <a:gd name="connsiteY8" fmla="*/ 133386 h 13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889" h="133937">
                  <a:moveTo>
                    <a:pt x="333515" y="133386"/>
                  </a:moveTo>
                  <a:cubicBezTo>
                    <a:pt x="347802" y="139207"/>
                    <a:pt x="294886" y="97403"/>
                    <a:pt x="247790" y="79411"/>
                  </a:cubicBezTo>
                  <a:cubicBezTo>
                    <a:pt x="200694" y="61419"/>
                    <a:pt x="75811" y="34432"/>
                    <a:pt x="50940" y="25436"/>
                  </a:cubicBezTo>
                  <a:cubicBezTo>
                    <a:pt x="26069" y="16440"/>
                    <a:pt x="107032" y="29669"/>
                    <a:pt x="98565" y="25436"/>
                  </a:cubicBezTo>
                  <a:cubicBezTo>
                    <a:pt x="90098" y="21203"/>
                    <a:pt x="3315" y="-1022"/>
                    <a:pt x="140" y="36"/>
                  </a:cubicBezTo>
                  <a:cubicBezTo>
                    <a:pt x="-3035" y="1094"/>
                    <a:pt x="48294" y="21732"/>
                    <a:pt x="79515" y="31786"/>
                  </a:cubicBezTo>
                  <a:cubicBezTo>
                    <a:pt x="110736" y="41840"/>
                    <a:pt x="173707" y="58244"/>
                    <a:pt x="187465" y="60361"/>
                  </a:cubicBezTo>
                  <a:cubicBezTo>
                    <a:pt x="201223" y="62478"/>
                    <a:pt x="138252" y="31786"/>
                    <a:pt x="162065" y="44486"/>
                  </a:cubicBezTo>
                  <a:cubicBezTo>
                    <a:pt x="185877" y="57186"/>
                    <a:pt x="319228" y="127565"/>
                    <a:pt x="333515" y="133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F039290-AF06-0CEA-0AB9-F67E4ECF5589}"/>
                </a:ext>
              </a:extLst>
            </p:cNvPr>
            <p:cNvSpPr/>
            <p:nvPr/>
          </p:nvSpPr>
          <p:spPr>
            <a:xfrm>
              <a:off x="5311760" y="3097188"/>
              <a:ext cx="326742" cy="249990"/>
            </a:xfrm>
            <a:custGeom>
              <a:avLst/>
              <a:gdLst>
                <a:gd name="connsiteX0" fmla="*/ 15 w 326742"/>
                <a:gd name="connsiteY0" fmla="*/ 249262 h 249990"/>
                <a:gd name="connsiteX1" fmla="*/ 79390 w 326742"/>
                <a:gd name="connsiteY1" fmla="*/ 185762 h 249990"/>
                <a:gd name="connsiteX2" fmla="*/ 168290 w 326742"/>
                <a:gd name="connsiteY2" fmla="*/ 87337 h 249990"/>
                <a:gd name="connsiteX3" fmla="*/ 60340 w 326742"/>
                <a:gd name="connsiteY3" fmla="*/ 166712 h 249990"/>
                <a:gd name="connsiteX4" fmla="*/ 314340 w 326742"/>
                <a:gd name="connsiteY4" fmla="*/ 4787 h 249990"/>
                <a:gd name="connsiteX5" fmla="*/ 269890 w 326742"/>
                <a:gd name="connsiteY5" fmla="*/ 52412 h 249990"/>
                <a:gd name="connsiteX6" fmla="*/ 117490 w 326742"/>
                <a:gd name="connsiteY6" fmla="*/ 150837 h 249990"/>
                <a:gd name="connsiteX7" fmla="*/ 66690 w 326742"/>
                <a:gd name="connsiteY7" fmla="*/ 173062 h 249990"/>
                <a:gd name="connsiteX8" fmla="*/ 85740 w 326742"/>
                <a:gd name="connsiteY8" fmla="*/ 144487 h 249990"/>
                <a:gd name="connsiteX9" fmla="*/ 15 w 326742"/>
                <a:gd name="connsiteY9" fmla="*/ 249262 h 24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742" h="249990">
                  <a:moveTo>
                    <a:pt x="15" y="249262"/>
                  </a:moveTo>
                  <a:cubicBezTo>
                    <a:pt x="-1043" y="256141"/>
                    <a:pt x="51344" y="212749"/>
                    <a:pt x="79390" y="185762"/>
                  </a:cubicBezTo>
                  <a:cubicBezTo>
                    <a:pt x="107436" y="158775"/>
                    <a:pt x="171465" y="90512"/>
                    <a:pt x="168290" y="87337"/>
                  </a:cubicBezTo>
                  <a:cubicBezTo>
                    <a:pt x="165115" y="84162"/>
                    <a:pt x="35998" y="180470"/>
                    <a:pt x="60340" y="166712"/>
                  </a:cubicBezTo>
                  <a:cubicBezTo>
                    <a:pt x="84682" y="152954"/>
                    <a:pt x="279415" y="23837"/>
                    <a:pt x="314340" y="4787"/>
                  </a:cubicBezTo>
                  <a:cubicBezTo>
                    <a:pt x="349265" y="-14263"/>
                    <a:pt x="302698" y="28070"/>
                    <a:pt x="269890" y="52412"/>
                  </a:cubicBezTo>
                  <a:cubicBezTo>
                    <a:pt x="237082" y="76754"/>
                    <a:pt x="151357" y="130729"/>
                    <a:pt x="117490" y="150837"/>
                  </a:cubicBezTo>
                  <a:cubicBezTo>
                    <a:pt x="83623" y="170945"/>
                    <a:pt x="71981" y="174120"/>
                    <a:pt x="66690" y="173062"/>
                  </a:cubicBezTo>
                  <a:cubicBezTo>
                    <a:pt x="61399" y="172004"/>
                    <a:pt x="92090" y="136020"/>
                    <a:pt x="85740" y="144487"/>
                  </a:cubicBezTo>
                  <a:cubicBezTo>
                    <a:pt x="79390" y="152954"/>
                    <a:pt x="1073" y="242383"/>
                    <a:pt x="15" y="249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3DACDC5-5866-BD7F-06D9-BE5BCF87CAF0}"/>
                </a:ext>
              </a:extLst>
            </p:cNvPr>
            <p:cNvSpPr/>
            <p:nvPr/>
          </p:nvSpPr>
          <p:spPr>
            <a:xfrm>
              <a:off x="5434216" y="3082683"/>
              <a:ext cx="506733" cy="195285"/>
            </a:xfrm>
            <a:custGeom>
              <a:avLst/>
              <a:gdLst>
                <a:gd name="connsiteX0" fmla="*/ 1384 w 506733"/>
                <a:gd name="connsiteY0" fmla="*/ 193917 h 195285"/>
                <a:gd name="connsiteX1" fmla="*/ 322059 w 506733"/>
                <a:gd name="connsiteY1" fmla="*/ 111367 h 195285"/>
                <a:gd name="connsiteX2" fmla="*/ 315709 w 506733"/>
                <a:gd name="connsiteY2" fmla="*/ 89142 h 195285"/>
                <a:gd name="connsiteX3" fmla="*/ 503034 w 506733"/>
                <a:gd name="connsiteY3" fmla="*/ 85967 h 195285"/>
                <a:gd name="connsiteX4" fmla="*/ 426834 w 506733"/>
                <a:gd name="connsiteY4" fmla="*/ 85967 h 195285"/>
                <a:gd name="connsiteX5" fmla="*/ 264909 w 506733"/>
                <a:gd name="connsiteY5" fmla="*/ 242 h 195285"/>
                <a:gd name="connsiteX6" fmla="*/ 331584 w 506733"/>
                <a:gd name="connsiteY6" fmla="*/ 60567 h 195285"/>
                <a:gd name="connsiteX7" fmla="*/ 391909 w 506733"/>
                <a:gd name="connsiteY7" fmla="*/ 73267 h 195285"/>
                <a:gd name="connsiteX8" fmla="*/ 318884 w 506733"/>
                <a:gd name="connsiteY8" fmla="*/ 85967 h 195285"/>
                <a:gd name="connsiteX9" fmla="*/ 144259 w 506733"/>
                <a:gd name="connsiteY9" fmla="*/ 130417 h 195285"/>
                <a:gd name="connsiteX10" fmla="*/ 280784 w 506733"/>
                <a:gd name="connsiteY10" fmla="*/ 101842 h 195285"/>
                <a:gd name="connsiteX11" fmla="*/ 207759 w 506733"/>
                <a:gd name="connsiteY11" fmla="*/ 158992 h 195285"/>
                <a:gd name="connsiteX12" fmla="*/ 1384 w 506733"/>
                <a:gd name="connsiteY12" fmla="*/ 193917 h 19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733" h="195285">
                  <a:moveTo>
                    <a:pt x="1384" y="193917"/>
                  </a:moveTo>
                  <a:cubicBezTo>
                    <a:pt x="20434" y="185980"/>
                    <a:pt x="269672" y="128829"/>
                    <a:pt x="322059" y="111367"/>
                  </a:cubicBezTo>
                  <a:cubicBezTo>
                    <a:pt x="374446" y="93905"/>
                    <a:pt x="285547" y="93375"/>
                    <a:pt x="315709" y="89142"/>
                  </a:cubicBezTo>
                  <a:cubicBezTo>
                    <a:pt x="345871" y="84909"/>
                    <a:pt x="484513" y="86496"/>
                    <a:pt x="503034" y="85967"/>
                  </a:cubicBezTo>
                  <a:cubicBezTo>
                    <a:pt x="521555" y="85438"/>
                    <a:pt x="466521" y="100254"/>
                    <a:pt x="426834" y="85967"/>
                  </a:cubicBezTo>
                  <a:cubicBezTo>
                    <a:pt x="387147" y="71680"/>
                    <a:pt x="280784" y="4475"/>
                    <a:pt x="264909" y="242"/>
                  </a:cubicBezTo>
                  <a:cubicBezTo>
                    <a:pt x="249034" y="-3991"/>
                    <a:pt x="310417" y="48396"/>
                    <a:pt x="331584" y="60567"/>
                  </a:cubicBezTo>
                  <a:cubicBezTo>
                    <a:pt x="352751" y="72738"/>
                    <a:pt x="394026" y="69034"/>
                    <a:pt x="391909" y="73267"/>
                  </a:cubicBezTo>
                  <a:cubicBezTo>
                    <a:pt x="389792" y="77500"/>
                    <a:pt x="360159" y="76442"/>
                    <a:pt x="318884" y="85967"/>
                  </a:cubicBezTo>
                  <a:cubicBezTo>
                    <a:pt x="277609" y="95492"/>
                    <a:pt x="150609" y="127771"/>
                    <a:pt x="144259" y="130417"/>
                  </a:cubicBezTo>
                  <a:cubicBezTo>
                    <a:pt x="137909" y="133063"/>
                    <a:pt x="270201" y="97079"/>
                    <a:pt x="280784" y="101842"/>
                  </a:cubicBezTo>
                  <a:cubicBezTo>
                    <a:pt x="291367" y="106604"/>
                    <a:pt x="250092" y="144705"/>
                    <a:pt x="207759" y="158992"/>
                  </a:cubicBezTo>
                  <a:cubicBezTo>
                    <a:pt x="165426" y="173279"/>
                    <a:pt x="-17666" y="201854"/>
                    <a:pt x="1384" y="193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9550D16-5BCD-A93B-C920-BBC588263514}"/>
                </a:ext>
              </a:extLst>
            </p:cNvPr>
            <p:cNvSpPr/>
            <p:nvPr/>
          </p:nvSpPr>
          <p:spPr>
            <a:xfrm>
              <a:off x="5454191" y="3111500"/>
              <a:ext cx="499821" cy="136535"/>
            </a:xfrm>
            <a:custGeom>
              <a:avLst/>
              <a:gdLst>
                <a:gd name="connsiteX0" fmla="*/ 459 w 499821"/>
                <a:gd name="connsiteY0" fmla="*/ 136525 h 136535"/>
                <a:gd name="connsiteX1" fmla="*/ 248109 w 499821"/>
                <a:gd name="connsiteY1" fmla="*/ 31750 h 136535"/>
                <a:gd name="connsiteX2" fmla="*/ 295734 w 499821"/>
                <a:gd name="connsiteY2" fmla="*/ 19050 h 136535"/>
                <a:gd name="connsiteX3" fmla="*/ 308434 w 499821"/>
                <a:gd name="connsiteY3" fmla="*/ 15875 h 136535"/>
                <a:gd name="connsiteX4" fmla="*/ 495759 w 499821"/>
                <a:gd name="connsiteY4" fmla="*/ 9525 h 136535"/>
                <a:gd name="connsiteX5" fmla="*/ 441784 w 499821"/>
                <a:gd name="connsiteY5" fmla="*/ 6350 h 136535"/>
                <a:gd name="connsiteX6" fmla="*/ 159209 w 499821"/>
                <a:gd name="connsiteY6" fmla="*/ 0 h 136535"/>
                <a:gd name="connsiteX7" fmla="*/ 263984 w 499821"/>
                <a:gd name="connsiteY7" fmla="*/ 9525 h 136535"/>
                <a:gd name="connsiteX8" fmla="*/ 187784 w 499821"/>
                <a:gd name="connsiteY8" fmla="*/ 38100 h 136535"/>
                <a:gd name="connsiteX9" fmla="*/ 459 w 499821"/>
                <a:gd name="connsiteY9" fmla="*/ 136525 h 13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821" h="136535">
                  <a:moveTo>
                    <a:pt x="459" y="136525"/>
                  </a:moveTo>
                  <a:cubicBezTo>
                    <a:pt x="10513" y="135467"/>
                    <a:pt x="198896" y="51329"/>
                    <a:pt x="248109" y="31750"/>
                  </a:cubicBezTo>
                  <a:cubicBezTo>
                    <a:pt x="297322" y="12171"/>
                    <a:pt x="295734" y="19050"/>
                    <a:pt x="295734" y="19050"/>
                  </a:cubicBezTo>
                  <a:cubicBezTo>
                    <a:pt x="305788" y="16404"/>
                    <a:pt x="275097" y="17462"/>
                    <a:pt x="308434" y="15875"/>
                  </a:cubicBezTo>
                  <a:cubicBezTo>
                    <a:pt x="341771" y="14288"/>
                    <a:pt x="473534" y="11112"/>
                    <a:pt x="495759" y="9525"/>
                  </a:cubicBezTo>
                  <a:cubicBezTo>
                    <a:pt x="517984" y="7938"/>
                    <a:pt x="441784" y="6350"/>
                    <a:pt x="441784" y="6350"/>
                  </a:cubicBezTo>
                  <a:lnTo>
                    <a:pt x="159209" y="0"/>
                  </a:lnTo>
                  <a:cubicBezTo>
                    <a:pt x="129576" y="529"/>
                    <a:pt x="259222" y="3175"/>
                    <a:pt x="263984" y="9525"/>
                  </a:cubicBezTo>
                  <a:cubicBezTo>
                    <a:pt x="268746" y="15875"/>
                    <a:pt x="227471" y="19579"/>
                    <a:pt x="187784" y="38100"/>
                  </a:cubicBezTo>
                  <a:cubicBezTo>
                    <a:pt x="148097" y="56621"/>
                    <a:pt x="-9595" y="137583"/>
                    <a:pt x="459" y="136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15BADC9D-3648-6B46-4A83-457592EBE882}"/>
                </a:ext>
              </a:extLst>
            </p:cNvPr>
            <p:cNvSpPr/>
            <p:nvPr/>
          </p:nvSpPr>
          <p:spPr>
            <a:xfrm>
              <a:off x="5610207" y="3120896"/>
              <a:ext cx="477837" cy="105618"/>
            </a:xfrm>
            <a:custGeom>
              <a:avLst/>
              <a:gdLst>
                <a:gd name="connsiteX0" fmla="*/ 18 w 477837"/>
                <a:gd name="connsiteY0" fmla="*/ 104904 h 105618"/>
                <a:gd name="connsiteX1" fmla="*/ 327043 w 477837"/>
                <a:gd name="connsiteY1" fmla="*/ 101729 h 105618"/>
                <a:gd name="connsiteX2" fmla="*/ 292118 w 477837"/>
                <a:gd name="connsiteY2" fmla="*/ 82679 h 105618"/>
                <a:gd name="connsiteX3" fmla="*/ 476268 w 477837"/>
                <a:gd name="connsiteY3" fmla="*/ 95379 h 105618"/>
                <a:gd name="connsiteX4" fmla="*/ 384193 w 477837"/>
                <a:gd name="connsiteY4" fmla="*/ 129 h 105618"/>
                <a:gd name="connsiteX5" fmla="*/ 444518 w 477837"/>
                <a:gd name="connsiteY5" fmla="*/ 73154 h 105618"/>
                <a:gd name="connsiteX6" fmla="*/ 447693 w 477837"/>
                <a:gd name="connsiteY6" fmla="*/ 89029 h 105618"/>
                <a:gd name="connsiteX7" fmla="*/ 180993 w 477837"/>
                <a:gd name="connsiteY7" fmla="*/ 66804 h 105618"/>
                <a:gd name="connsiteX8" fmla="*/ 311168 w 477837"/>
                <a:gd name="connsiteY8" fmla="*/ 92204 h 105618"/>
                <a:gd name="connsiteX9" fmla="*/ 18 w 477837"/>
                <a:gd name="connsiteY9" fmla="*/ 104904 h 10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837" h="105618">
                  <a:moveTo>
                    <a:pt x="18" y="104904"/>
                  </a:moveTo>
                  <a:cubicBezTo>
                    <a:pt x="2664" y="106492"/>
                    <a:pt x="278360" y="105433"/>
                    <a:pt x="327043" y="101729"/>
                  </a:cubicBezTo>
                  <a:cubicBezTo>
                    <a:pt x="375726" y="98025"/>
                    <a:pt x="267247" y="83737"/>
                    <a:pt x="292118" y="82679"/>
                  </a:cubicBezTo>
                  <a:cubicBezTo>
                    <a:pt x="316989" y="81621"/>
                    <a:pt x="460922" y="109137"/>
                    <a:pt x="476268" y="95379"/>
                  </a:cubicBezTo>
                  <a:cubicBezTo>
                    <a:pt x="491614" y="81621"/>
                    <a:pt x="389485" y="3833"/>
                    <a:pt x="384193" y="129"/>
                  </a:cubicBezTo>
                  <a:cubicBezTo>
                    <a:pt x="378901" y="-3575"/>
                    <a:pt x="444518" y="73154"/>
                    <a:pt x="444518" y="73154"/>
                  </a:cubicBezTo>
                  <a:cubicBezTo>
                    <a:pt x="455101" y="87971"/>
                    <a:pt x="491614" y="90087"/>
                    <a:pt x="447693" y="89029"/>
                  </a:cubicBezTo>
                  <a:cubicBezTo>
                    <a:pt x="403772" y="87971"/>
                    <a:pt x="203747" y="66275"/>
                    <a:pt x="180993" y="66804"/>
                  </a:cubicBezTo>
                  <a:cubicBezTo>
                    <a:pt x="158239" y="67333"/>
                    <a:pt x="340801" y="86912"/>
                    <a:pt x="311168" y="92204"/>
                  </a:cubicBezTo>
                  <a:cubicBezTo>
                    <a:pt x="281535" y="97496"/>
                    <a:pt x="-2628" y="103316"/>
                    <a:pt x="18" y="104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2CFB144-E3B5-087B-C76A-AFAF9F56564A}"/>
                </a:ext>
              </a:extLst>
            </p:cNvPr>
            <p:cNvSpPr/>
            <p:nvPr/>
          </p:nvSpPr>
          <p:spPr>
            <a:xfrm>
              <a:off x="6446644" y="3167501"/>
              <a:ext cx="78768" cy="724035"/>
            </a:xfrm>
            <a:custGeom>
              <a:avLst/>
              <a:gdLst>
                <a:gd name="connsiteX0" fmla="*/ 39881 w 78768"/>
                <a:gd name="connsiteY0" fmla="*/ 1149 h 724035"/>
                <a:gd name="connsiteX1" fmla="*/ 27181 w 78768"/>
                <a:gd name="connsiteY1" fmla="*/ 531374 h 724035"/>
                <a:gd name="connsiteX2" fmla="*/ 33531 w 78768"/>
                <a:gd name="connsiteY2" fmla="*/ 486924 h 724035"/>
                <a:gd name="connsiteX3" fmla="*/ 77981 w 78768"/>
                <a:gd name="connsiteY3" fmla="*/ 712349 h 724035"/>
                <a:gd name="connsiteX4" fmla="*/ 58931 w 78768"/>
                <a:gd name="connsiteY4" fmla="*/ 664724 h 724035"/>
                <a:gd name="connsiteX5" fmla="*/ 20831 w 78768"/>
                <a:gd name="connsiteY5" fmla="*/ 432949 h 724035"/>
                <a:gd name="connsiteX6" fmla="*/ 4956 w 78768"/>
                <a:gd name="connsiteY6" fmla="*/ 258324 h 724035"/>
                <a:gd name="connsiteX7" fmla="*/ 1781 w 78768"/>
                <a:gd name="connsiteY7" fmla="*/ 385324 h 724035"/>
                <a:gd name="connsiteX8" fmla="*/ 39881 w 78768"/>
                <a:gd name="connsiteY8" fmla="*/ 1149 h 7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68" h="724035">
                  <a:moveTo>
                    <a:pt x="39881" y="1149"/>
                  </a:moveTo>
                  <a:cubicBezTo>
                    <a:pt x="44114" y="25491"/>
                    <a:pt x="28239" y="450412"/>
                    <a:pt x="27181" y="531374"/>
                  </a:cubicBezTo>
                  <a:cubicBezTo>
                    <a:pt x="26123" y="612336"/>
                    <a:pt x="25064" y="456762"/>
                    <a:pt x="33531" y="486924"/>
                  </a:cubicBezTo>
                  <a:cubicBezTo>
                    <a:pt x="41998" y="517087"/>
                    <a:pt x="73748" y="682716"/>
                    <a:pt x="77981" y="712349"/>
                  </a:cubicBezTo>
                  <a:cubicBezTo>
                    <a:pt x="82214" y="741982"/>
                    <a:pt x="68456" y="711291"/>
                    <a:pt x="58931" y="664724"/>
                  </a:cubicBezTo>
                  <a:cubicBezTo>
                    <a:pt x="49406" y="618157"/>
                    <a:pt x="29827" y="500682"/>
                    <a:pt x="20831" y="432949"/>
                  </a:cubicBezTo>
                  <a:cubicBezTo>
                    <a:pt x="11835" y="365216"/>
                    <a:pt x="8131" y="266262"/>
                    <a:pt x="4956" y="258324"/>
                  </a:cubicBezTo>
                  <a:cubicBezTo>
                    <a:pt x="1781" y="250386"/>
                    <a:pt x="-2452" y="423953"/>
                    <a:pt x="1781" y="385324"/>
                  </a:cubicBezTo>
                  <a:cubicBezTo>
                    <a:pt x="6014" y="346695"/>
                    <a:pt x="35648" y="-23193"/>
                    <a:pt x="39881" y="1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E7B9D8F9-214C-FDED-C787-35C12AA56F43}"/>
                </a:ext>
              </a:extLst>
            </p:cNvPr>
            <p:cNvSpPr/>
            <p:nvPr/>
          </p:nvSpPr>
          <p:spPr>
            <a:xfrm>
              <a:off x="6330950" y="3301716"/>
              <a:ext cx="64227" cy="682595"/>
            </a:xfrm>
            <a:custGeom>
              <a:avLst/>
              <a:gdLst>
                <a:gd name="connsiteX0" fmla="*/ 0 w 64227"/>
                <a:gd name="connsiteY0" fmla="*/ 284 h 682595"/>
                <a:gd name="connsiteX1" fmla="*/ 53975 w 64227"/>
                <a:gd name="connsiteY1" fmla="*/ 371759 h 682595"/>
                <a:gd name="connsiteX2" fmla="*/ 60325 w 64227"/>
                <a:gd name="connsiteY2" fmla="*/ 311434 h 682595"/>
                <a:gd name="connsiteX3" fmla="*/ 9525 w 64227"/>
                <a:gd name="connsiteY3" fmla="*/ 667034 h 682595"/>
                <a:gd name="connsiteX4" fmla="*/ 31750 w 64227"/>
                <a:gd name="connsiteY4" fmla="*/ 584484 h 682595"/>
                <a:gd name="connsiteX5" fmla="*/ 22225 w 64227"/>
                <a:gd name="connsiteY5" fmla="*/ 273334 h 682595"/>
                <a:gd name="connsiteX6" fmla="*/ 22225 w 64227"/>
                <a:gd name="connsiteY6" fmla="*/ 359059 h 682595"/>
                <a:gd name="connsiteX7" fmla="*/ 44450 w 64227"/>
                <a:gd name="connsiteY7" fmla="*/ 232059 h 682595"/>
                <a:gd name="connsiteX8" fmla="*/ 53975 w 64227"/>
                <a:gd name="connsiteY8" fmla="*/ 308259 h 682595"/>
                <a:gd name="connsiteX9" fmla="*/ 0 w 64227"/>
                <a:gd name="connsiteY9" fmla="*/ 284 h 68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27" h="682595">
                  <a:moveTo>
                    <a:pt x="0" y="284"/>
                  </a:moveTo>
                  <a:cubicBezTo>
                    <a:pt x="0" y="10867"/>
                    <a:pt x="43921" y="319901"/>
                    <a:pt x="53975" y="371759"/>
                  </a:cubicBezTo>
                  <a:cubicBezTo>
                    <a:pt x="64029" y="423617"/>
                    <a:pt x="67733" y="262222"/>
                    <a:pt x="60325" y="311434"/>
                  </a:cubicBezTo>
                  <a:cubicBezTo>
                    <a:pt x="52917" y="360646"/>
                    <a:pt x="14287" y="621526"/>
                    <a:pt x="9525" y="667034"/>
                  </a:cubicBezTo>
                  <a:cubicBezTo>
                    <a:pt x="4763" y="712542"/>
                    <a:pt x="29633" y="650101"/>
                    <a:pt x="31750" y="584484"/>
                  </a:cubicBezTo>
                  <a:cubicBezTo>
                    <a:pt x="33867" y="518867"/>
                    <a:pt x="23812" y="310905"/>
                    <a:pt x="22225" y="273334"/>
                  </a:cubicBezTo>
                  <a:cubicBezTo>
                    <a:pt x="20638" y="235763"/>
                    <a:pt x="18521" y="365938"/>
                    <a:pt x="22225" y="359059"/>
                  </a:cubicBezTo>
                  <a:cubicBezTo>
                    <a:pt x="25929" y="352180"/>
                    <a:pt x="39158" y="240526"/>
                    <a:pt x="44450" y="232059"/>
                  </a:cubicBezTo>
                  <a:cubicBezTo>
                    <a:pt x="49742" y="223592"/>
                    <a:pt x="60854" y="338951"/>
                    <a:pt x="53975" y="308259"/>
                  </a:cubicBezTo>
                  <a:cubicBezTo>
                    <a:pt x="47096" y="277567"/>
                    <a:pt x="0" y="-10299"/>
                    <a:pt x="0" y="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8842A1AF-DE96-5E44-58C2-A194835D85BB}"/>
                </a:ext>
              </a:extLst>
            </p:cNvPr>
            <p:cNvSpPr/>
            <p:nvPr/>
          </p:nvSpPr>
          <p:spPr>
            <a:xfrm>
              <a:off x="6318221" y="3962165"/>
              <a:ext cx="176691" cy="305180"/>
            </a:xfrm>
            <a:custGeom>
              <a:avLst/>
              <a:gdLst>
                <a:gd name="connsiteX0" fmla="*/ 38129 w 176691"/>
                <a:gd name="connsiteY0" fmla="*/ 235 h 305180"/>
                <a:gd name="connsiteX1" fmla="*/ 47654 w 176691"/>
                <a:gd name="connsiteY1" fmla="*/ 114535 h 305180"/>
                <a:gd name="connsiteX2" fmla="*/ 69879 w 176691"/>
                <a:gd name="connsiteY2" fmla="*/ 193910 h 305180"/>
                <a:gd name="connsiteX3" fmla="*/ 54004 w 176691"/>
                <a:gd name="connsiteY3" fmla="*/ 178035 h 305180"/>
                <a:gd name="connsiteX4" fmla="*/ 76229 w 176691"/>
                <a:gd name="connsiteY4" fmla="*/ 238360 h 305180"/>
                <a:gd name="connsiteX5" fmla="*/ 73054 w 176691"/>
                <a:gd name="connsiteY5" fmla="*/ 241535 h 305180"/>
                <a:gd name="connsiteX6" fmla="*/ 174654 w 176691"/>
                <a:gd name="connsiteY6" fmla="*/ 301860 h 305180"/>
                <a:gd name="connsiteX7" fmla="*/ 130204 w 176691"/>
                <a:gd name="connsiteY7" fmla="*/ 282810 h 305180"/>
                <a:gd name="connsiteX8" fmla="*/ 3204 w 176691"/>
                <a:gd name="connsiteY8" fmla="*/ 162160 h 305180"/>
                <a:gd name="connsiteX9" fmla="*/ 38129 w 176691"/>
                <a:gd name="connsiteY9" fmla="*/ 209785 h 305180"/>
                <a:gd name="connsiteX10" fmla="*/ 38129 w 176691"/>
                <a:gd name="connsiteY10" fmla="*/ 146285 h 305180"/>
                <a:gd name="connsiteX11" fmla="*/ 50829 w 176691"/>
                <a:gd name="connsiteY11" fmla="*/ 174860 h 305180"/>
                <a:gd name="connsiteX12" fmla="*/ 47654 w 176691"/>
                <a:gd name="connsiteY12" fmla="*/ 85960 h 305180"/>
                <a:gd name="connsiteX13" fmla="*/ 38129 w 176691"/>
                <a:gd name="connsiteY13" fmla="*/ 235 h 3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691" h="305180">
                  <a:moveTo>
                    <a:pt x="38129" y="235"/>
                  </a:moveTo>
                  <a:cubicBezTo>
                    <a:pt x="38129" y="4997"/>
                    <a:pt x="42362" y="82256"/>
                    <a:pt x="47654" y="114535"/>
                  </a:cubicBezTo>
                  <a:cubicBezTo>
                    <a:pt x="52946" y="146814"/>
                    <a:pt x="68821" y="183327"/>
                    <a:pt x="69879" y="193910"/>
                  </a:cubicBezTo>
                  <a:cubicBezTo>
                    <a:pt x="70937" y="204493"/>
                    <a:pt x="52946" y="170627"/>
                    <a:pt x="54004" y="178035"/>
                  </a:cubicBezTo>
                  <a:cubicBezTo>
                    <a:pt x="55062" y="185443"/>
                    <a:pt x="76229" y="238360"/>
                    <a:pt x="76229" y="238360"/>
                  </a:cubicBezTo>
                  <a:cubicBezTo>
                    <a:pt x="79404" y="248943"/>
                    <a:pt x="56650" y="230952"/>
                    <a:pt x="73054" y="241535"/>
                  </a:cubicBezTo>
                  <a:cubicBezTo>
                    <a:pt x="89458" y="252118"/>
                    <a:pt x="165129" y="294981"/>
                    <a:pt x="174654" y="301860"/>
                  </a:cubicBezTo>
                  <a:cubicBezTo>
                    <a:pt x="184179" y="308739"/>
                    <a:pt x="158779" y="306093"/>
                    <a:pt x="130204" y="282810"/>
                  </a:cubicBezTo>
                  <a:cubicBezTo>
                    <a:pt x="101629" y="259527"/>
                    <a:pt x="18550" y="174331"/>
                    <a:pt x="3204" y="162160"/>
                  </a:cubicBezTo>
                  <a:cubicBezTo>
                    <a:pt x="-12142" y="149989"/>
                    <a:pt x="32308" y="212431"/>
                    <a:pt x="38129" y="209785"/>
                  </a:cubicBezTo>
                  <a:cubicBezTo>
                    <a:pt x="43950" y="207139"/>
                    <a:pt x="36012" y="152106"/>
                    <a:pt x="38129" y="146285"/>
                  </a:cubicBezTo>
                  <a:cubicBezTo>
                    <a:pt x="40246" y="140464"/>
                    <a:pt x="49242" y="184914"/>
                    <a:pt x="50829" y="174860"/>
                  </a:cubicBezTo>
                  <a:cubicBezTo>
                    <a:pt x="52416" y="164806"/>
                    <a:pt x="49771" y="107656"/>
                    <a:pt x="47654" y="85960"/>
                  </a:cubicBezTo>
                  <a:cubicBezTo>
                    <a:pt x="45537" y="64264"/>
                    <a:pt x="38129" y="-4527"/>
                    <a:pt x="38129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171D399E-15B8-E270-1846-CBA478A4802D}"/>
                </a:ext>
              </a:extLst>
            </p:cNvPr>
            <p:cNvSpPr/>
            <p:nvPr/>
          </p:nvSpPr>
          <p:spPr>
            <a:xfrm>
              <a:off x="6369018" y="3749571"/>
              <a:ext cx="66796" cy="296566"/>
            </a:xfrm>
            <a:custGeom>
              <a:avLst/>
              <a:gdLst>
                <a:gd name="connsiteX0" fmla="*/ 66707 w 66796"/>
                <a:gd name="connsiteY0" fmla="*/ 104 h 296566"/>
                <a:gd name="connsiteX1" fmla="*/ 44482 w 66796"/>
                <a:gd name="connsiteY1" fmla="*/ 203304 h 296566"/>
                <a:gd name="connsiteX2" fmla="*/ 44482 w 66796"/>
                <a:gd name="connsiteY2" fmla="*/ 295379 h 296566"/>
                <a:gd name="connsiteX3" fmla="*/ 31782 w 66796"/>
                <a:gd name="connsiteY3" fmla="*/ 244579 h 296566"/>
                <a:gd name="connsiteX4" fmla="*/ 32 w 66796"/>
                <a:gd name="connsiteY4" fmla="*/ 92179 h 296566"/>
                <a:gd name="connsiteX5" fmla="*/ 38132 w 66796"/>
                <a:gd name="connsiteY5" fmla="*/ 212829 h 296566"/>
                <a:gd name="connsiteX6" fmla="*/ 28607 w 66796"/>
                <a:gd name="connsiteY6" fmla="*/ 117579 h 296566"/>
                <a:gd name="connsiteX7" fmla="*/ 34957 w 66796"/>
                <a:gd name="connsiteY7" fmla="*/ 231879 h 296566"/>
                <a:gd name="connsiteX8" fmla="*/ 66707 w 66796"/>
                <a:gd name="connsiteY8" fmla="*/ 104 h 2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96" h="296566">
                  <a:moveTo>
                    <a:pt x="66707" y="104"/>
                  </a:moveTo>
                  <a:cubicBezTo>
                    <a:pt x="68294" y="-4658"/>
                    <a:pt x="48186" y="154092"/>
                    <a:pt x="44482" y="203304"/>
                  </a:cubicBezTo>
                  <a:cubicBezTo>
                    <a:pt x="40778" y="252517"/>
                    <a:pt x="46599" y="288500"/>
                    <a:pt x="44482" y="295379"/>
                  </a:cubicBezTo>
                  <a:cubicBezTo>
                    <a:pt x="42365" y="302258"/>
                    <a:pt x="39190" y="278446"/>
                    <a:pt x="31782" y="244579"/>
                  </a:cubicBezTo>
                  <a:cubicBezTo>
                    <a:pt x="24374" y="210712"/>
                    <a:pt x="-1026" y="97470"/>
                    <a:pt x="32" y="92179"/>
                  </a:cubicBezTo>
                  <a:cubicBezTo>
                    <a:pt x="1090" y="86888"/>
                    <a:pt x="33370" y="208596"/>
                    <a:pt x="38132" y="212829"/>
                  </a:cubicBezTo>
                  <a:cubicBezTo>
                    <a:pt x="42894" y="217062"/>
                    <a:pt x="29136" y="114404"/>
                    <a:pt x="28607" y="117579"/>
                  </a:cubicBezTo>
                  <a:cubicBezTo>
                    <a:pt x="28078" y="120754"/>
                    <a:pt x="24374" y="253046"/>
                    <a:pt x="34957" y="231879"/>
                  </a:cubicBezTo>
                  <a:cubicBezTo>
                    <a:pt x="45540" y="210712"/>
                    <a:pt x="65120" y="4866"/>
                    <a:pt x="66707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71ED905D-4D61-A074-556D-9C9EE46EA39D}"/>
                </a:ext>
              </a:extLst>
            </p:cNvPr>
            <p:cNvSpPr/>
            <p:nvPr/>
          </p:nvSpPr>
          <p:spPr>
            <a:xfrm>
              <a:off x="6403867" y="3733799"/>
              <a:ext cx="25550" cy="170019"/>
            </a:xfrm>
            <a:custGeom>
              <a:avLst/>
              <a:gdLst>
                <a:gd name="connsiteX0" fmla="*/ 25508 w 25550"/>
                <a:gd name="connsiteY0" fmla="*/ 1 h 170019"/>
                <a:gd name="connsiteX1" fmla="*/ 108 w 25550"/>
                <a:gd name="connsiteY1" fmla="*/ 168276 h 170019"/>
                <a:gd name="connsiteX2" fmla="*/ 15983 w 25550"/>
                <a:gd name="connsiteY2" fmla="*/ 92076 h 170019"/>
                <a:gd name="connsiteX3" fmla="*/ 6458 w 25550"/>
                <a:gd name="connsiteY3" fmla="*/ 165101 h 170019"/>
                <a:gd name="connsiteX4" fmla="*/ 25508 w 25550"/>
                <a:gd name="connsiteY4" fmla="*/ 1 h 17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0" h="170019">
                  <a:moveTo>
                    <a:pt x="25508" y="1"/>
                  </a:moveTo>
                  <a:cubicBezTo>
                    <a:pt x="24450" y="530"/>
                    <a:pt x="1695" y="152930"/>
                    <a:pt x="108" y="168276"/>
                  </a:cubicBezTo>
                  <a:cubicBezTo>
                    <a:pt x="-1480" y="183622"/>
                    <a:pt x="14925" y="92605"/>
                    <a:pt x="15983" y="92076"/>
                  </a:cubicBezTo>
                  <a:cubicBezTo>
                    <a:pt x="17041" y="91547"/>
                    <a:pt x="5400" y="178859"/>
                    <a:pt x="6458" y="165101"/>
                  </a:cubicBezTo>
                  <a:cubicBezTo>
                    <a:pt x="7516" y="151343"/>
                    <a:pt x="26566" y="-528"/>
                    <a:pt x="2550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962E28CC-86D3-C1AD-92A4-877EC63B08B8}"/>
                </a:ext>
              </a:extLst>
            </p:cNvPr>
            <p:cNvSpPr/>
            <p:nvPr/>
          </p:nvSpPr>
          <p:spPr>
            <a:xfrm>
              <a:off x="6516789" y="3940167"/>
              <a:ext cx="100910" cy="230348"/>
            </a:xfrm>
            <a:custGeom>
              <a:avLst/>
              <a:gdLst>
                <a:gd name="connsiteX0" fmla="*/ 7836 w 100910"/>
                <a:gd name="connsiteY0" fmla="*/ 8 h 230348"/>
                <a:gd name="connsiteX1" fmla="*/ 64986 w 100910"/>
                <a:gd name="connsiteY1" fmla="*/ 101608 h 230348"/>
                <a:gd name="connsiteX2" fmla="*/ 71336 w 100910"/>
                <a:gd name="connsiteY2" fmla="*/ 95258 h 230348"/>
                <a:gd name="connsiteX3" fmla="*/ 61811 w 100910"/>
                <a:gd name="connsiteY3" fmla="*/ 146058 h 230348"/>
                <a:gd name="connsiteX4" fmla="*/ 4661 w 100910"/>
                <a:gd name="connsiteY4" fmla="*/ 228608 h 230348"/>
                <a:gd name="connsiteX5" fmla="*/ 14186 w 100910"/>
                <a:gd name="connsiteY5" fmla="*/ 196858 h 230348"/>
                <a:gd name="connsiteX6" fmla="*/ 99911 w 100910"/>
                <a:gd name="connsiteY6" fmla="*/ 133358 h 230348"/>
                <a:gd name="connsiteX7" fmla="*/ 61811 w 100910"/>
                <a:gd name="connsiteY7" fmla="*/ 85733 h 230348"/>
                <a:gd name="connsiteX8" fmla="*/ 74511 w 100910"/>
                <a:gd name="connsiteY8" fmla="*/ 107958 h 230348"/>
                <a:gd name="connsiteX9" fmla="*/ 7836 w 100910"/>
                <a:gd name="connsiteY9" fmla="*/ 8 h 2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10" h="230348">
                  <a:moveTo>
                    <a:pt x="7836" y="8"/>
                  </a:moveTo>
                  <a:cubicBezTo>
                    <a:pt x="6248" y="-1050"/>
                    <a:pt x="64986" y="101608"/>
                    <a:pt x="64986" y="101608"/>
                  </a:cubicBezTo>
                  <a:cubicBezTo>
                    <a:pt x="75569" y="117483"/>
                    <a:pt x="71865" y="87850"/>
                    <a:pt x="71336" y="95258"/>
                  </a:cubicBezTo>
                  <a:cubicBezTo>
                    <a:pt x="70807" y="102666"/>
                    <a:pt x="72923" y="123833"/>
                    <a:pt x="61811" y="146058"/>
                  </a:cubicBezTo>
                  <a:cubicBezTo>
                    <a:pt x="50699" y="168283"/>
                    <a:pt x="12599" y="220141"/>
                    <a:pt x="4661" y="228608"/>
                  </a:cubicBezTo>
                  <a:cubicBezTo>
                    <a:pt x="-3277" y="237075"/>
                    <a:pt x="-1689" y="212733"/>
                    <a:pt x="14186" y="196858"/>
                  </a:cubicBezTo>
                  <a:cubicBezTo>
                    <a:pt x="30061" y="180983"/>
                    <a:pt x="91974" y="151879"/>
                    <a:pt x="99911" y="133358"/>
                  </a:cubicBezTo>
                  <a:cubicBezTo>
                    <a:pt x="107848" y="114837"/>
                    <a:pt x="66044" y="89966"/>
                    <a:pt x="61811" y="85733"/>
                  </a:cubicBezTo>
                  <a:cubicBezTo>
                    <a:pt x="57578" y="81500"/>
                    <a:pt x="78215" y="117483"/>
                    <a:pt x="74511" y="107958"/>
                  </a:cubicBezTo>
                  <a:cubicBezTo>
                    <a:pt x="70807" y="98433"/>
                    <a:pt x="9424" y="1066"/>
                    <a:pt x="783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3406DC40-5BBC-E616-B8EC-B70C59E8B57E}"/>
                </a:ext>
              </a:extLst>
            </p:cNvPr>
            <p:cNvSpPr/>
            <p:nvPr/>
          </p:nvSpPr>
          <p:spPr>
            <a:xfrm>
              <a:off x="6457943" y="3686036"/>
              <a:ext cx="83497" cy="520844"/>
            </a:xfrm>
            <a:custGeom>
              <a:avLst/>
              <a:gdLst>
                <a:gd name="connsiteX0" fmla="*/ 7 w 83497"/>
                <a:gd name="connsiteY0" fmla="*/ 139 h 520844"/>
                <a:gd name="connsiteX1" fmla="*/ 31757 w 83497"/>
                <a:gd name="connsiteY1" fmla="*/ 362089 h 520844"/>
                <a:gd name="connsiteX2" fmla="*/ 34932 w 83497"/>
                <a:gd name="connsiteY2" fmla="*/ 317639 h 520844"/>
                <a:gd name="connsiteX3" fmla="*/ 41282 w 83497"/>
                <a:gd name="connsiteY3" fmla="*/ 390664 h 520844"/>
                <a:gd name="connsiteX4" fmla="*/ 22232 w 83497"/>
                <a:gd name="connsiteY4" fmla="*/ 517664 h 520844"/>
                <a:gd name="connsiteX5" fmla="*/ 22232 w 83497"/>
                <a:gd name="connsiteY5" fmla="*/ 473214 h 520844"/>
                <a:gd name="connsiteX6" fmla="*/ 82557 w 83497"/>
                <a:gd name="connsiteY6" fmla="*/ 371614 h 520844"/>
                <a:gd name="connsiteX7" fmla="*/ 57157 w 83497"/>
                <a:gd name="connsiteY7" fmla="*/ 403364 h 520844"/>
                <a:gd name="connsiteX8" fmla="*/ 31757 w 83497"/>
                <a:gd name="connsiteY8" fmla="*/ 339864 h 520844"/>
                <a:gd name="connsiteX9" fmla="*/ 34932 w 83497"/>
                <a:gd name="connsiteY9" fmla="*/ 371614 h 520844"/>
                <a:gd name="connsiteX10" fmla="*/ 44457 w 83497"/>
                <a:gd name="connsiteY10" fmla="*/ 241439 h 520844"/>
                <a:gd name="connsiteX11" fmla="*/ 34932 w 83497"/>
                <a:gd name="connsiteY11" fmla="*/ 317639 h 520844"/>
                <a:gd name="connsiteX12" fmla="*/ 7 w 83497"/>
                <a:gd name="connsiteY12" fmla="*/ 139 h 52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497" h="520844">
                  <a:moveTo>
                    <a:pt x="7" y="139"/>
                  </a:moveTo>
                  <a:cubicBezTo>
                    <a:pt x="-522" y="7547"/>
                    <a:pt x="25936" y="309172"/>
                    <a:pt x="31757" y="362089"/>
                  </a:cubicBezTo>
                  <a:cubicBezTo>
                    <a:pt x="37578" y="415006"/>
                    <a:pt x="33345" y="312877"/>
                    <a:pt x="34932" y="317639"/>
                  </a:cubicBezTo>
                  <a:cubicBezTo>
                    <a:pt x="36519" y="322401"/>
                    <a:pt x="43399" y="357327"/>
                    <a:pt x="41282" y="390664"/>
                  </a:cubicBezTo>
                  <a:cubicBezTo>
                    <a:pt x="39165" y="424001"/>
                    <a:pt x="25407" y="503906"/>
                    <a:pt x="22232" y="517664"/>
                  </a:cubicBezTo>
                  <a:cubicBezTo>
                    <a:pt x="19057" y="531422"/>
                    <a:pt x="12178" y="497556"/>
                    <a:pt x="22232" y="473214"/>
                  </a:cubicBezTo>
                  <a:cubicBezTo>
                    <a:pt x="32286" y="448872"/>
                    <a:pt x="76736" y="383256"/>
                    <a:pt x="82557" y="371614"/>
                  </a:cubicBezTo>
                  <a:cubicBezTo>
                    <a:pt x="88378" y="359972"/>
                    <a:pt x="65624" y="408656"/>
                    <a:pt x="57157" y="403364"/>
                  </a:cubicBezTo>
                  <a:cubicBezTo>
                    <a:pt x="48690" y="398072"/>
                    <a:pt x="35461" y="345156"/>
                    <a:pt x="31757" y="339864"/>
                  </a:cubicBezTo>
                  <a:cubicBezTo>
                    <a:pt x="28053" y="334572"/>
                    <a:pt x="32815" y="388018"/>
                    <a:pt x="34932" y="371614"/>
                  </a:cubicBezTo>
                  <a:cubicBezTo>
                    <a:pt x="37049" y="355210"/>
                    <a:pt x="44457" y="250435"/>
                    <a:pt x="44457" y="241439"/>
                  </a:cubicBezTo>
                  <a:cubicBezTo>
                    <a:pt x="44457" y="232443"/>
                    <a:pt x="40753" y="352564"/>
                    <a:pt x="34932" y="317639"/>
                  </a:cubicBezTo>
                  <a:cubicBezTo>
                    <a:pt x="29111" y="282714"/>
                    <a:pt x="536" y="-7269"/>
                    <a:pt x="7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2D8093B-A46B-342B-6004-73899581249D}"/>
                </a:ext>
              </a:extLst>
            </p:cNvPr>
            <p:cNvSpPr/>
            <p:nvPr/>
          </p:nvSpPr>
          <p:spPr>
            <a:xfrm>
              <a:off x="6416593" y="3924213"/>
              <a:ext cx="38313" cy="281550"/>
            </a:xfrm>
            <a:custGeom>
              <a:avLst/>
              <a:gdLst>
                <a:gd name="connsiteX0" fmla="*/ 38182 w 38313"/>
                <a:gd name="connsiteY0" fmla="*/ 87 h 281550"/>
                <a:gd name="connsiteX1" fmla="*/ 25482 w 38313"/>
                <a:gd name="connsiteY1" fmla="*/ 193762 h 281550"/>
                <a:gd name="connsiteX2" fmla="*/ 31832 w 38313"/>
                <a:gd name="connsiteY2" fmla="*/ 279487 h 281550"/>
                <a:gd name="connsiteX3" fmla="*/ 25482 w 38313"/>
                <a:gd name="connsiteY3" fmla="*/ 247737 h 281550"/>
                <a:gd name="connsiteX4" fmla="*/ 82 w 38313"/>
                <a:gd name="connsiteY4" fmla="*/ 168362 h 281550"/>
                <a:gd name="connsiteX5" fmla="*/ 35007 w 38313"/>
                <a:gd name="connsiteY5" fmla="*/ 225512 h 281550"/>
                <a:gd name="connsiteX6" fmla="*/ 15957 w 38313"/>
                <a:gd name="connsiteY6" fmla="*/ 152487 h 281550"/>
                <a:gd name="connsiteX7" fmla="*/ 15957 w 38313"/>
                <a:gd name="connsiteY7" fmla="*/ 168362 h 281550"/>
                <a:gd name="connsiteX8" fmla="*/ 38182 w 38313"/>
                <a:gd name="connsiteY8" fmla="*/ 87 h 28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13" h="281550">
                  <a:moveTo>
                    <a:pt x="38182" y="87"/>
                  </a:moveTo>
                  <a:cubicBezTo>
                    <a:pt x="39769" y="4320"/>
                    <a:pt x="26540" y="147195"/>
                    <a:pt x="25482" y="193762"/>
                  </a:cubicBezTo>
                  <a:cubicBezTo>
                    <a:pt x="24424" y="240329"/>
                    <a:pt x="31832" y="270491"/>
                    <a:pt x="31832" y="279487"/>
                  </a:cubicBezTo>
                  <a:cubicBezTo>
                    <a:pt x="31832" y="288483"/>
                    <a:pt x="30774" y="266258"/>
                    <a:pt x="25482" y="247737"/>
                  </a:cubicBezTo>
                  <a:cubicBezTo>
                    <a:pt x="20190" y="229216"/>
                    <a:pt x="-1505" y="172066"/>
                    <a:pt x="82" y="168362"/>
                  </a:cubicBezTo>
                  <a:cubicBezTo>
                    <a:pt x="1669" y="164658"/>
                    <a:pt x="32361" y="228158"/>
                    <a:pt x="35007" y="225512"/>
                  </a:cubicBezTo>
                  <a:cubicBezTo>
                    <a:pt x="37653" y="222866"/>
                    <a:pt x="15957" y="152487"/>
                    <a:pt x="15957" y="152487"/>
                  </a:cubicBezTo>
                  <a:cubicBezTo>
                    <a:pt x="12782" y="142962"/>
                    <a:pt x="12782" y="190058"/>
                    <a:pt x="15957" y="168362"/>
                  </a:cubicBezTo>
                  <a:cubicBezTo>
                    <a:pt x="19132" y="146666"/>
                    <a:pt x="36595" y="-4146"/>
                    <a:pt x="38182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46AEF009-970D-C68C-1C75-FDE65C0971A8}"/>
                </a:ext>
              </a:extLst>
            </p:cNvPr>
            <p:cNvSpPr/>
            <p:nvPr/>
          </p:nvSpPr>
          <p:spPr>
            <a:xfrm>
              <a:off x="6556036" y="3948902"/>
              <a:ext cx="111877" cy="201405"/>
            </a:xfrm>
            <a:custGeom>
              <a:avLst/>
              <a:gdLst>
                <a:gd name="connsiteX0" fmla="*/ 9864 w 111877"/>
                <a:gd name="connsiteY0" fmla="*/ 798 h 201405"/>
                <a:gd name="connsiteX1" fmla="*/ 70189 w 111877"/>
                <a:gd name="connsiteY1" fmla="*/ 64298 h 201405"/>
                <a:gd name="connsiteX2" fmla="*/ 98764 w 111877"/>
                <a:gd name="connsiteY2" fmla="*/ 108748 h 201405"/>
                <a:gd name="connsiteX3" fmla="*/ 89239 w 111877"/>
                <a:gd name="connsiteY3" fmla="*/ 134148 h 201405"/>
                <a:gd name="connsiteX4" fmla="*/ 339 w 111877"/>
                <a:gd name="connsiteY4" fmla="*/ 200823 h 201405"/>
                <a:gd name="connsiteX5" fmla="*/ 60664 w 111877"/>
                <a:gd name="connsiteY5" fmla="*/ 165898 h 201405"/>
                <a:gd name="connsiteX6" fmla="*/ 111464 w 111877"/>
                <a:gd name="connsiteY6" fmla="*/ 153198 h 201405"/>
                <a:gd name="connsiteX7" fmla="*/ 86064 w 111877"/>
                <a:gd name="connsiteY7" fmla="*/ 96048 h 201405"/>
                <a:gd name="connsiteX8" fmla="*/ 95589 w 111877"/>
                <a:gd name="connsiteY8" fmla="*/ 111923 h 201405"/>
                <a:gd name="connsiteX9" fmla="*/ 9864 w 111877"/>
                <a:gd name="connsiteY9" fmla="*/ 798 h 20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77" h="201405">
                  <a:moveTo>
                    <a:pt x="9864" y="798"/>
                  </a:moveTo>
                  <a:cubicBezTo>
                    <a:pt x="5631" y="-7139"/>
                    <a:pt x="55372" y="46306"/>
                    <a:pt x="70189" y="64298"/>
                  </a:cubicBezTo>
                  <a:cubicBezTo>
                    <a:pt x="85006" y="82290"/>
                    <a:pt x="95589" y="97106"/>
                    <a:pt x="98764" y="108748"/>
                  </a:cubicBezTo>
                  <a:cubicBezTo>
                    <a:pt x="101939" y="120390"/>
                    <a:pt x="105643" y="118802"/>
                    <a:pt x="89239" y="134148"/>
                  </a:cubicBezTo>
                  <a:cubicBezTo>
                    <a:pt x="72835" y="149494"/>
                    <a:pt x="5101" y="195531"/>
                    <a:pt x="339" y="200823"/>
                  </a:cubicBezTo>
                  <a:cubicBezTo>
                    <a:pt x="-4424" y="206115"/>
                    <a:pt x="42143" y="173835"/>
                    <a:pt x="60664" y="165898"/>
                  </a:cubicBezTo>
                  <a:cubicBezTo>
                    <a:pt x="79185" y="157961"/>
                    <a:pt x="107231" y="164840"/>
                    <a:pt x="111464" y="153198"/>
                  </a:cubicBezTo>
                  <a:cubicBezTo>
                    <a:pt x="115697" y="141556"/>
                    <a:pt x="86064" y="96048"/>
                    <a:pt x="86064" y="96048"/>
                  </a:cubicBezTo>
                  <a:cubicBezTo>
                    <a:pt x="83418" y="89169"/>
                    <a:pt x="103526" y="126210"/>
                    <a:pt x="95589" y="111923"/>
                  </a:cubicBezTo>
                  <a:cubicBezTo>
                    <a:pt x="87652" y="97636"/>
                    <a:pt x="14097" y="8735"/>
                    <a:pt x="9864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C95AE6EE-C6F7-3AAF-132A-CE7DC5FB552A}"/>
                </a:ext>
              </a:extLst>
            </p:cNvPr>
            <p:cNvSpPr/>
            <p:nvPr/>
          </p:nvSpPr>
          <p:spPr>
            <a:xfrm>
              <a:off x="6497053" y="4121071"/>
              <a:ext cx="110306" cy="149384"/>
            </a:xfrm>
            <a:custGeom>
              <a:avLst/>
              <a:gdLst>
                <a:gd name="connsiteX0" fmla="*/ 110122 w 110306"/>
                <a:gd name="connsiteY0" fmla="*/ 79 h 149384"/>
                <a:gd name="connsiteX1" fmla="*/ 27572 w 110306"/>
                <a:gd name="connsiteY1" fmla="*/ 63579 h 149384"/>
                <a:gd name="connsiteX2" fmla="*/ 8522 w 110306"/>
                <a:gd name="connsiteY2" fmla="*/ 149304 h 149384"/>
                <a:gd name="connsiteX3" fmla="*/ 21222 w 110306"/>
                <a:gd name="connsiteY3" fmla="*/ 47704 h 149384"/>
                <a:gd name="connsiteX4" fmla="*/ 2172 w 110306"/>
                <a:gd name="connsiteY4" fmla="*/ 76279 h 149384"/>
                <a:gd name="connsiteX5" fmla="*/ 110122 w 110306"/>
                <a:gd name="connsiteY5" fmla="*/ 79 h 14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6" h="149384">
                  <a:moveTo>
                    <a:pt x="110122" y="79"/>
                  </a:moveTo>
                  <a:cubicBezTo>
                    <a:pt x="114355" y="-2038"/>
                    <a:pt x="44505" y="38708"/>
                    <a:pt x="27572" y="63579"/>
                  </a:cubicBezTo>
                  <a:cubicBezTo>
                    <a:pt x="10639" y="88450"/>
                    <a:pt x="9580" y="151950"/>
                    <a:pt x="8522" y="149304"/>
                  </a:cubicBezTo>
                  <a:cubicBezTo>
                    <a:pt x="7464" y="146658"/>
                    <a:pt x="22280" y="59875"/>
                    <a:pt x="21222" y="47704"/>
                  </a:cubicBezTo>
                  <a:cubicBezTo>
                    <a:pt x="20164" y="35533"/>
                    <a:pt x="-7882" y="83687"/>
                    <a:pt x="2172" y="76279"/>
                  </a:cubicBezTo>
                  <a:cubicBezTo>
                    <a:pt x="12226" y="68871"/>
                    <a:pt x="105889" y="2196"/>
                    <a:pt x="110122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FF003E08-5FC7-1FC7-238C-F306544F11A6}"/>
                </a:ext>
              </a:extLst>
            </p:cNvPr>
            <p:cNvSpPr/>
            <p:nvPr/>
          </p:nvSpPr>
          <p:spPr>
            <a:xfrm>
              <a:off x="6269693" y="4184648"/>
              <a:ext cx="170655" cy="188499"/>
            </a:xfrm>
            <a:custGeom>
              <a:avLst/>
              <a:gdLst>
                <a:gd name="connsiteX0" fmla="*/ 48557 w 170655"/>
                <a:gd name="connsiteY0" fmla="*/ 2 h 188499"/>
                <a:gd name="connsiteX1" fmla="*/ 16807 w 170655"/>
                <a:gd name="connsiteY1" fmla="*/ 101602 h 188499"/>
                <a:gd name="connsiteX2" fmla="*/ 61257 w 170655"/>
                <a:gd name="connsiteY2" fmla="*/ 165102 h 188499"/>
                <a:gd name="connsiteX3" fmla="*/ 32682 w 170655"/>
                <a:gd name="connsiteY3" fmla="*/ 127002 h 188499"/>
                <a:gd name="connsiteX4" fmla="*/ 166032 w 170655"/>
                <a:gd name="connsiteY4" fmla="*/ 187327 h 188499"/>
                <a:gd name="connsiteX5" fmla="*/ 127932 w 170655"/>
                <a:gd name="connsiteY5" fmla="*/ 165102 h 188499"/>
                <a:gd name="connsiteX6" fmla="*/ 10457 w 170655"/>
                <a:gd name="connsiteY6" fmla="*/ 142877 h 188499"/>
                <a:gd name="connsiteX7" fmla="*/ 19982 w 170655"/>
                <a:gd name="connsiteY7" fmla="*/ 79377 h 188499"/>
                <a:gd name="connsiteX8" fmla="*/ 932 w 170655"/>
                <a:gd name="connsiteY8" fmla="*/ 104777 h 188499"/>
                <a:gd name="connsiteX9" fmla="*/ 48557 w 170655"/>
                <a:gd name="connsiteY9" fmla="*/ 2 h 18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655" h="188499">
                  <a:moveTo>
                    <a:pt x="48557" y="2"/>
                  </a:moveTo>
                  <a:cubicBezTo>
                    <a:pt x="51203" y="-527"/>
                    <a:pt x="14690" y="74085"/>
                    <a:pt x="16807" y="101602"/>
                  </a:cubicBezTo>
                  <a:cubicBezTo>
                    <a:pt x="18924" y="129119"/>
                    <a:pt x="58611" y="160869"/>
                    <a:pt x="61257" y="165102"/>
                  </a:cubicBezTo>
                  <a:cubicBezTo>
                    <a:pt x="63903" y="169335"/>
                    <a:pt x="15220" y="123298"/>
                    <a:pt x="32682" y="127002"/>
                  </a:cubicBezTo>
                  <a:cubicBezTo>
                    <a:pt x="50144" y="130706"/>
                    <a:pt x="150157" y="180977"/>
                    <a:pt x="166032" y="187327"/>
                  </a:cubicBezTo>
                  <a:cubicBezTo>
                    <a:pt x="181907" y="193677"/>
                    <a:pt x="153861" y="172510"/>
                    <a:pt x="127932" y="165102"/>
                  </a:cubicBezTo>
                  <a:cubicBezTo>
                    <a:pt x="102003" y="157694"/>
                    <a:pt x="28449" y="157165"/>
                    <a:pt x="10457" y="142877"/>
                  </a:cubicBezTo>
                  <a:cubicBezTo>
                    <a:pt x="-7535" y="128589"/>
                    <a:pt x="21569" y="85727"/>
                    <a:pt x="19982" y="79377"/>
                  </a:cubicBezTo>
                  <a:cubicBezTo>
                    <a:pt x="18394" y="73027"/>
                    <a:pt x="-4889" y="116948"/>
                    <a:pt x="932" y="104777"/>
                  </a:cubicBezTo>
                  <a:cubicBezTo>
                    <a:pt x="6753" y="92606"/>
                    <a:pt x="45911" y="531"/>
                    <a:pt x="4855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C95CE083-A1D7-A1C3-1008-6018345A4BF5}"/>
                </a:ext>
              </a:extLst>
            </p:cNvPr>
            <p:cNvSpPr/>
            <p:nvPr/>
          </p:nvSpPr>
          <p:spPr>
            <a:xfrm>
              <a:off x="6794490" y="3978237"/>
              <a:ext cx="125948" cy="276905"/>
            </a:xfrm>
            <a:custGeom>
              <a:avLst/>
              <a:gdLst>
                <a:gd name="connsiteX0" fmla="*/ 10 w 125948"/>
                <a:gd name="connsiteY0" fmla="*/ 38 h 276905"/>
                <a:gd name="connsiteX1" fmla="*/ 101610 w 125948"/>
                <a:gd name="connsiteY1" fmla="*/ 117513 h 276905"/>
                <a:gd name="connsiteX2" fmla="*/ 88910 w 125948"/>
                <a:gd name="connsiteY2" fmla="*/ 193713 h 276905"/>
                <a:gd name="connsiteX3" fmla="*/ 120660 w 125948"/>
                <a:gd name="connsiteY3" fmla="*/ 171488 h 276905"/>
                <a:gd name="connsiteX4" fmla="*/ 28585 w 125948"/>
                <a:gd name="connsiteY4" fmla="*/ 273088 h 276905"/>
                <a:gd name="connsiteX5" fmla="*/ 57160 w 125948"/>
                <a:gd name="connsiteY5" fmla="*/ 247688 h 276905"/>
                <a:gd name="connsiteX6" fmla="*/ 117485 w 125948"/>
                <a:gd name="connsiteY6" fmla="*/ 174663 h 276905"/>
                <a:gd name="connsiteX7" fmla="*/ 123835 w 125948"/>
                <a:gd name="connsiteY7" fmla="*/ 88938 h 276905"/>
                <a:gd name="connsiteX8" fmla="*/ 101610 w 125948"/>
                <a:gd name="connsiteY8" fmla="*/ 146088 h 276905"/>
                <a:gd name="connsiteX9" fmla="*/ 95260 w 125948"/>
                <a:gd name="connsiteY9" fmla="*/ 104813 h 276905"/>
                <a:gd name="connsiteX10" fmla="*/ 10 w 125948"/>
                <a:gd name="connsiteY10" fmla="*/ 38 h 27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48" h="276905">
                  <a:moveTo>
                    <a:pt x="10" y="38"/>
                  </a:moveTo>
                  <a:cubicBezTo>
                    <a:pt x="1068" y="2155"/>
                    <a:pt x="86793" y="85234"/>
                    <a:pt x="101610" y="117513"/>
                  </a:cubicBezTo>
                  <a:cubicBezTo>
                    <a:pt x="116427" y="149792"/>
                    <a:pt x="85735" y="184717"/>
                    <a:pt x="88910" y="193713"/>
                  </a:cubicBezTo>
                  <a:cubicBezTo>
                    <a:pt x="92085" y="202709"/>
                    <a:pt x="130714" y="158259"/>
                    <a:pt x="120660" y="171488"/>
                  </a:cubicBezTo>
                  <a:cubicBezTo>
                    <a:pt x="110606" y="184717"/>
                    <a:pt x="39168" y="260388"/>
                    <a:pt x="28585" y="273088"/>
                  </a:cubicBezTo>
                  <a:cubicBezTo>
                    <a:pt x="18002" y="285788"/>
                    <a:pt x="42343" y="264092"/>
                    <a:pt x="57160" y="247688"/>
                  </a:cubicBezTo>
                  <a:cubicBezTo>
                    <a:pt x="71977" y="231284"/>
                    <a:pt x="106373" y="201121"/>
                    <a:pt x="117485" y="174663"/>
                  </a:cubicBezTo>
                  <a:cubicBezTo>
                    <a:pt x="128598" y="148205"/>
                    <a:pt x="126481" y="93700"/>
                    <a:pt x="123835" y="88938"/>
                  </a:cubicBezTo>
                  <a:cubicBezTo>
                    <a:pt x="121189" y="84176"/>
                    <a:pt x="106372" y="143442"/>
                    <a:pt x="101610" y="146088"/>
                  </a:cubicBezTo>
                  <a:cubicBezTo>
                    <a:pt x="96848" y="148734"/>
                    <a:pt x="110606" y="124921"/>
                    <a:pt x="95260" y="104813"/>
                  </a:cubicBezTo>
                  <a:cubicBezTo>
                    <a:pt x="79914" y="84705"/>
                    <a:pt x="-1048" y="-2079"/>
                    <a:pt x="10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A5DF72B4-8508-3668-3CDF-556731E87C82}"/>
                </a:ext>
              </a:extLst>
            </p:cNvPr>
            <p:cNvSpPr/>
            <p:nvPr/>
          </p:nvSpPr>
          <p:spPr>
            <a:xfrm>
              <a:off x="6530876" y="3676632"/>
              <a:ext cx="160497" cy="428695"/>
            </a:xfrm>
            <a:custGeom>
              <a:avLst/>
              <a:gdLst>
                <a:gd name="connsiteX0" fmla="*/ 99 w 160497"/>
                <a:gd name="connsiteY0" fmla="*/ 18 h 428695"/>
                <a:gd name="connsiteX1" fmla="*/ 69949 w 160497"/>
                <a:gd name="connsiteY1" fmla="*/ 228618 h 428695"/>
                <a:gd name="connsiteX2" fmla="*/ 152499 w 160497"/>
                <a:gd name="connsiteY2" fmla="*/ 327043 h 428695"/>
                <a:gd name="connsiteX3" fmla="*/ 155674 w 160497"/>
                <a:gd name="connsiteY3" fmla="*/ 428643 h 428695"/>
                <a:gd name="connsiteX4" fmla="*/ 155674 w 160497"/>
                <a:gd name="connsiteY4" fmla="*/ 339743 h 428695"/>
                <a:gd name="connsiteX5" fmla="*/ 92174 w 160497"/>
                <a:gd name="connsiteY5" fmla="*/ 254018 h 428695"/>
                <a:gd name="connsiteX6" fmla="*/ 54074 w 160497"/>
                <a:gd name="connsiteY6" fmla="*/ 200043 h 428695"/>
                <a:gd name="connsiteX7" fmla="*/ 54074 w 160497"/>
                <a:gd name="connsiteY7" fmla="*/ 241318 h 428695"/>
                <a:gd name="connsiteX8" fmla="*/ 99 w 160497"/>
                <a:gd name="connsiteY8" fmla="*/ 18 h 42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7" h="428695">
                  <a:moveTo>
                    <a:pt x="99" y="18"/>
                  </a:moveTo>
                  <a:cubicBezTo>
                    <a:pt x="2745" y="-2099"/>
                    <a:pt x="44549" y="174114"/>
                    <a:pt x="69949" y="228618"/>
                  </a:cubicBezTo>
                  <a:cubicBezTo>
                    <a:pt x="95349" y="283122"/>
                    <a:pt x="138212" y="293706"/>
                    <a:pt x="152499" y="327043"/>
                  </a:cubicBezTo>
                  <a:cubicBezTo>
                    <a:pt x="166786" y="360380"/>
                    <a:pt x="155145" y="426526"/>
                    <a:pt x="155674" y="428643"/>
                  </a:cubicBezTo>
                  <a:cubicBezTo>
                    <a:pt x="156203" y="430760"/>
                    <a:pt x="166257" y="368847"/>
                    <a:pt x="155674" y="339743"/>
                  </a:cubicBezTo>
                  <a:cubicBezTo>
                    <a:pt x="145091" y="310639"/>
                    <a:pt x="109107" y="277301"/>
                    <a:pt x="92174" y="254018"/>
                  </a:cubicBezTo>
                  <a:cubicBezTo>
                    <a:pt x="75241" y="230735"/>
                    <a:pt x="60424" y="202160"/>
                    <a:pt x="54074" y="200043"/>
                  </a:cubicBezTo>
                  <a:cubicBezTo>
                    <a:pt x="47724" y="197926"/>
                    <a:pt x="59895" y="269364"/>
                    <a:pt x="54074" y="241318"/>
                  </a:cubicBezTo>
                  <a:cubicBezTo>
                    <a:pt x="48253" y="213272"/>
                    <a:pt x="-2547" y="2135"/>
                    <a:pt x="9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AF686021-DA1A-132C-6EF4-825DCEABFEF2}"/>
                </a:ext>
              </a:extLst>
            </p:cNvPr>
            <p:cNvSpPr/>
            <p:nvPr/>
          </p:nvSpPr>
          <p:spPr>
            <a:xfrm>
              <a:off x="6514005" y="4130046"/>
              <a:ext cx="119358" cy="135276"/>
            </a:xfrm>
            <a:custGeom>
              <a:avLst/>
              <a:gdLst>
                <a:gd name="connsiteX0" fmla="*/ 118570 w 119358"/>
                <a:gd name="connsiteY0" fmla="*/ 629 h 135276"/>
                <a:gd name="connsiteX1" fmla="*/ 55070 w 119358"/>
                <a:gd name="connsiteY1" fmla="*/ 67304 h 135276"/>
                <a:gd name="connsiteX2" fmla="*/ 109045 w 119358"/>
                <a:gd name="connsiteY2" fmla="*/ 133979 h 135276"/>
                <a:gd name="connsiteX3" fmla="*/ 74120 w 119358"/>
                <a:gd name="connsiteY3" fmla="*/ 108579 h 135276"/>
                <a:gd name="connsiteX4" fmla="*/ 29670 w 119358"/>
                <a:gd name="connsiteY4" fmla="*/ 73654 h 135276"/>
                <a:gd name="connsiteX5" fmla="*/ 51895 w 119358"/>
                <a:gd name="connsiteY5" fmla="*/ 54604 h 135276"/>
                <a:gd name="connsiteX6" fmla="*/ 1095 w 119358"/>
                <a:gd name="connsiteY6" fmla="*/ 108579 h 135276"/>
                <a:gd name="connsiteX7" fmla="*/ 118570 w 119358"/>
                <a:gd name="connsiteY7" fmla="*/ 629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58" h="135276">
                  <a:moveTo>
                    <a:pt x="118570" y="629"/>
                  </a:moveTo>
                  <a:cubicBezTo>
                    <a:pt x="127566" y="-6250"/>
                    <a:pt x="56657" y="45079"/>
                    <a:pt x="55070" y="67304"/>
                  </a:cubicBezTo>
                  <a:cubicBezTo>
                    <a:pt x="53483" y="89529"/>
                    <a:pt x="105870" y="127100"/>
                    <a:pt x="109045" y="133979"/>
                  </a:cubicBezTo>
                  <a:cubicBezTo>
                    <a:pt x="112220" y="140858"/>
                    <a:pt x="87349" y="118633"/>
                    <a:pt x="74120" y="108579"/>
                  </a:cubicBezTo>
                  <a:cubicBezTo>
                    <a:pt x="60891" y="98525"/>
                    <a:pt x="33374" y="82650"/>
                    <a:pt x="29670" y="73654"/>
                  </a:cubicBezTo>
                  <a:cubicBezTo>
                    <a:pt x="25966" y="64658"/>
                    <a:pt x="56657" y="48783"/>
                    <a:pt x="51895" y="54604"/>
                  </a:cubicBezTo>
                  <a:cubicBezTo>
                    <a:pt x="47133" y="60425"/>
                    <a:pt x="-8430" y="118104"/>
                    <a:pt x="1095" y="108579"/>
                  </a:cubicBezTo>
                  <a:cubicBezTo>
                    <a:pt x="10620" y="99054"/>
                    <a:pt x="109574" y="7508"/>
                    <a:pt x="118570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2F6EAF01-2FE4-AC82-B08B-95F60BCDA509}"/>
                </a:ext>
              </a:extLst>
            </p:cNvPr>
            <p:cNvSpPr/>
            <p:nvPr/>
          </p:nvSpPr>
          <p:spPr>
            <a:xfrm>
              <a:off x="6717848" y="4101674"/>
              <a:ext cx="166393" cy="70441"/>
            </a:xfrm>
            <a:custGeom>
              <a:avLst/>
              <a:gdLst>
                <a:gd name="connsiteX0" fmla="*/ 452 w 166393"/>
                <a:gd name="connsiteY0" fmla="*/ 3601 h 70441"/>
                <a:gd name="connsiteX1" fmla="*/ 70302 w 166393"/>
                <a:gd name="connsiteY1" fmla="*/ 6776 h 70441"/>
                <a:gd name="connsiteX2" fmla="*/ 143327 w 166393"/>
                <a:gd name="connsiteY2" fmla="*/ 70276 h 70441"/>
                <a:gd name="connsiteX3" fmla="*/ 111577 w 166393"/>
                <a:gd name="connsiteY3" fmla="*/ 25826 h 70441"/>
                <a:gd name="connsiteX4" fmla="*/ 165552 w 166393"/>
                <a:gd name="connsiteY4" fmla="*/ 44876 h 70441"/>
                <a:gd name="connsiteX5" fmla="*/ 140152 w 166393"/>
                <a:gd name="connsiteY5" fmla="*/ 22651 h 70441"/>
                <a:gd name="connsiteX6" fmla="*/ 83002 w 166393"/>
                <a:gd name="connsiteY6" fmla="*/ 16301 h 70441"/>
                <a:gd name="connsiteX7" fmla="*/ 105227 w 166393"/>
                <a:gd name="connsiteY7" fmla="*/ 22651 h 70441"/>
                <a:gd name="connsiteX8" fmla="*/ 452 w 166393"/>
                <a:gd name="connsiteY8" fmla="*/ 3601 h 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93" h="70441">
                  <a:moveTo>
                    <a:pt x="452" y="3601"/>
                  </a:moveTo>
                  <a:cubicBezTo>
                    <a:pt x="-5369" y="955"/>
                    <a:pt x="46490" y="-4337"/>
                    <a:pt x="70302" y="6776"/>
                  </a:cubicBezTo>
                  <a:cubicBezTo>
                    <a:pt x="94115" y="17889"/>
                    <a:pt x="136448" y="67101"/>
                    <a:pt x="143327" y="70276"/>
                  </a:cubicBezTo>
                  <a:cubicBezTo>
                    <a:pt x="150206" y="73451"/>
                    <a:pt x="107873" y="30059"/>
                    <a:pt x="111577" y="25826"/>
                  </a:cubicBezTo>
                  <a:cubicBezTo>
                    <a:pt x="115281" y="21593"/>
                    <a:pt x="165552" y="44876"/>
                    <a:pt x="165552" y="44876"/>
                  </a:cubicBezTo>
                  <a:cubicBezTo>
                    <a:pt x="170315" y="44347"/>
                    <a:pt x="153910" y="27413"/>
                    <a:pt x="140152" y="22651"/>
                  </a:cubicBezTo>
                  <a:cubicBezTo>
                    <a:pt x="126394" y="17889"/>
                    <a:pt x="88823" y="16301"/>
                    <a:pt x="83002" y="16301"/>
                  </a:cubicBezTo>
                  <a:cubicBezTo>
                    <a:pt x="77181" y="16301"/>
                    <a:pt x="114752" y="26355"/>
                    <a:pt x="105227" y="22651"/>
                  </a:cubicBezTo>
                  <a:cubicBezTo>
                    <a:pt x="95702" y="18947"/>
                    <a:pt x="6273" y="6247"/>
                    <a:pt x="452" y="3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7E07F3D2-C0D7-4667-B245-D9C446FB8426}"/>
                </a:ext>
              </a:extLst>
            </p:cNvPr>
            <p:cNvSpPr/>
            <p:nvPr/>
          </p:nvSpPr>
          <p:spPr>
            <a:xfrm>
              <a:off x="6667447" y="3942422"/>
              <a:ext cx="209016" cy="104422"/>
            </a:xfrm>
            <a:custGeom>
              <a:avLst/>
              <a:gdLst>
                <a:gd name="connsiteX0" fmla="*/ 53 w 209016"/>
                <a:gd name="connsiteY0" fmla="*/ 42203 h 104422"/>
                <a:gd name="connsiteX1" fmla="*/ 114353 w 209016"/>
                <a:gd name="connsiteY1" fmla="*/ 48553 h 104422"/>
                <a:gd name="connsiteX2" fmla="*/ 203253 w 209016"/>
                <a:gd name="connsiteY2" fmla="*/ 102528 h 104422"/>
                <a:gd name="connsiteX3" fmla="*/ 184203 w 209016"/>
                <a:gd name="connsiteY3" fmla="*/ 83478 h 104422"/>
                <a:gd name="connsiteX4" fmla="*/ 54028 w 209016"/>
                <a:gd name="connsiteY4" fmla="*/ 928 h 104422"/>
                <a:gd name="connsiteX5" fmla="*/ 98478 w 209016"/>
                <a:gd name="connsiteY5" fmla="*/ 39028 h 104422"/>
                <a:gd name="connsiteX6" fmla="*/ 53 w 209016"/>
                <a:gd name="connsiteY6" fmla="*/ 42203 h 10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16" h="104422">
                  <a:moveTo>
                    <a:pt x="53" y="42203"/>
                  </a:moveTo>
                  <a:cubicBezTo>
                    <a:pt x="2699" y="43791"/>
                    <a:pt x="80486" y="38499"/>
                    <a:pt x="114353" y="48553"/>
                  </a:cubicBezTo>
                  <a:cubicBezTo>
                    <a:pt x="148220" y="58607"/>
                    <a:pt x="203253" y="102528"/>
                    <a:pt x="203253" y="102528"/>
                  </a:cubicBezTo>
                  <a:cubicBezTo>
                    <a:pt x="214895" y="108349"/>
                    <a:pt x="209074" y="100411"/>
                    <a:pt x="184203" y="83478"/>
                  </a:cubicBezTo>
                  <a:cubicBezTo>
                    <a:pt x="159332" y="66545"/>
                    <a:pt x="68315" y="8336"/>
                    <a:pt x="54028" y="928"/>
                  </a:cubicBezTo>
                  <a:cubicBezTo>
                    <a:pt x="39741" y="-6480"/>
                    <a:pt x="102711" y="32678"/>
                    <a:pt x="98478" y="39028"/>
                  </a:cubicBezTo>
                  <a:cubicBezTo>
                    <a:pt x="94245" y="45378"/>
                    <a:pt x="-2593" y="40615"/>
                    <a:pt x="53" y="42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D1196FA8-D997-2F56-ABF2-DF23217E6B9A}"/>
                </a:ext>
              </a:extLst>
            </p:cNvPr>
            <p:cNvSpPr/>
            <p:nvPr/>
          </p:nvSpPr>
          <p:spPr>
            <a:xfrm>
              <a:off x="6184871" y="3107706"/>
              <a:ext cx="188443" cy="486786"/>
            </a:xfrm>
            <a:custGeom>
              <a:avLst/>
              <a:gdLst>
                <a:gd name="connsiteX0" fmla="*/ 29 w 188443"/>
                <a:gd name="connsiteY0" fmla="*/ 619 h 486786"/>
                <a:gd name="connsiteX1" fmla="*/ 139729 w 188443"/>
                <a:gd name="connsiteY1" fmla="*/ 308594 h 486786"/>
                <a:gd name="connsiteX2" fmla="*/ 117504 w 188443"/>
                <a:gd name="connsiteY2" fmla="*/ 260969 h 486786"/>
                <a:gd name="connsiteX3" fmla="*/ 187354 w 188443"/>
                <a:gd name="connsiteY3" fmla="*/ 483219 h 486786"/>
                <a:gd name="connsiteX4" fmla="*/ 161954 w 188443"/>
                <a:gd name="connsiteY4" fmla="*/ 403844 h 486786"/>
                <a:gd name="connsiteX5" fmla="*/ 79404 w 188443"/>
                <a:gd name="connsiteY5" fmla="*/ 146669 h 486786"/>
                <a:gd name="connsiteX6" fmla="*/ 127029 w 188443"/>
                <a:gd name="connsiteY6" fmla="*/ 226044 h 486786"/>
                <a:gd name="connsiteX7" fmla="*/ 29 w 188443"/>
                <a:gd name="connsiteY7" fmla="*/ 619 h 48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443" h="486786">
                  <a:moveTo>
                    <a:pt x="29" y="619"/>
                  </a:moveTo>
                  <a:cubicBezTo>
                    <a:pt x="2146" y="14377"/>
                    <a:pt x="120150" y="265202"/>
                    <a:pt x="139729" y="308594"/>
                  </a:cubicBezTo>
                  <a:cubicBezTo>
                    <a:pt x="159308" y="351986"/>
                    <a:pt x="109567" y="231865"/>
                    <a:pt x="117504" y="260969"/>
                  </a:cubicBezTo>
                  <a:cubicBezTo>
                    <a:pt x="125441" y="290073"/>
                    <a:pt x="179946" y="459407"/>
                    <a:pt x="187354" y="483219"/>
                  </a:cubicBezTo>
                  <a:cubicBezTo>
                    <a:pt x="194762" y="507032"/>
                    <a:pt x="161954" y="403844"/>
                    <a:pt x="161954" y="403844"/>
                  </a:cubicBezTo>
                  <a:cubicBezTo>
                    <a:pt x="143962" y="347752"/>
                    <a:pt x="85225" y="176302"/>
                    <a:pt x="79404" y="146669"/>
                  </a:cubicBezTo>
                  <a:cubicBezTo>
                    <a:pt x="73583" y="117036"/>
                    <a:pt x="142375" y="245623"/>
                    <a:pt x="127029" y="226044"/>
                  </a:cubicBezTo>
                  <a:cubicBezTo>
                    <a:pt x="111683" y="206465"/>
                    <a:pt x="-2088" y="-13139"/>
                    <a:pt x="29" y="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4E20E7A8-3D20-D025-0B11-E9F8BAB81EC3}"/>
                </a:ext>
              </a:extLst>
            </p:cNvPr>
            <p:cNvSpPr/>
            <p:nvPr/>
          </p:nvSpPr>
          <p:spPr>
            <a:xfrm>
              <a:off x="6375270" y="2997185"/>
              <a:ext cx="44817" cy="589445"/>
            </a:xfrm>
            <a:custGeom>
              <a:avLst/>
              <a:gdLst>
                <a:gd name="connsiteX0" fmla="*/ 9655 w 44817"/>
                <a:gd name="connsiteY0" fmla="*/ 15 h 589445"/>
                <a:gd name="connsiteX1" fmla="*/ 31880 w 44817"/>
                <a:gd name="connsiteY1" fmla="*/ 393715 h 589445"/>
                <a:gd name="connsiteX2" fmla="*/ 31880 w 44817"/>
                <a:gd name="connsiteY2" fmla="*/ 352440 h 589445"/>
                <a:gd name="connsiteX3" fmla="*/ 44580 w 44817"/>
                <a:gd name="connsiteY3" fmla="*/ 587390 h 589445"/>
                <a:gd name="connsiteX4" fmla="*/ 19180 w 44817"/>
                <a:gd name="connsiteY4" fmla="*/ 454040 h 589445"/>
                <a:gd name="connsiteX5" fmla="*/ 130 w 44817"/>
                <a:gd name="connsiteY5" fmla="*/ 234965 h 589445"/>
                <a:gd name="connsiteX6" fmla="*/ 28705 w 44817"/>
                <a:gd name="connsiteY6" fmla="*/ 409590 h 589445"/>
                <a:gd name="connsiteX7" fmla="*/ 9655 w 44817"/>
                <a:gd name="connsiteY7" fmla="*/ 15 h 5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17" h="589445">
                  <a:moveTo>
                    <a:pt x="9655" y="15"/>
                  </a:moveTo>
                  <a:cubicBezTo>
                    <a:pt x="10184" y="-2631"/>
                    <a:pt x="28176" y="334978"/>
                    <a:pt x="31880" y="393715"/>
                  </a:cubicBezTo>
                  <a:cubicBezTo>
                    <a:pt x="35584" y="452452"/>
                    <a:pt x="29763" y="320161"/>
                    <a:pt x="31880" y="352440"/>
                  </a:cubicBezTo>
                  <a:cubicBezTo>
                    <a:pt x="33997" y="384719"/>
                    <a:pt x="46697" y="570457"/>
                    <a:pt x="44580" y="587390"/>
                  </a:cubicBezTo>
                  <a:cubicBezTo>
                    <a:pt x="42463" y="604323"/>
                    <a:pt x="26588" y="512777"/>
                    <a:pt x="19180" y="454040"/>
                  </a:cubicBezTo>
                  <a:cubicBezTo>
                    <a:pt x="11772" y="395303"/>
                    <a:pt x="-1457" y="242373"/>
                    <a:pt x="130" y="234965"/>
                  </a:cubicBezTo>
                  <a:cubicBezTo>
                    <a:pt x="1717" y="227557"/>
                    <a:pt x="25530" y="443986"/>
                    <a:pt x="28705" y="409590"/>
                  </a:cubicBezTo>
                  <a:cubicBezTo>
                    <a:pt x="31880" y="375194"/>
                    <a:pt x="9126" y="2661"/>
                    <a:pt x="9655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1B848C80-6798-0EA4-7930-4F2AEAE9ABF8}"/>
                </a:ext>
              </a:extLst>
            </p:cNvPr>
            <p:cNvSpPr/>
            <p:nvPr/>
          </p:nvSpPr>
          <p:spPr>
            <a:xfrm>
              <a:off x="6514402" y="3164335"/>
              <a:ext cx="17210" cy="474890"/>
            </a:xfrm>
            <a:custGeom>
              <a:avLst/>
              <a:gdLst>
                <a:gd name="connsiteX0" fmla="*/ 3873 w 17210"/>
                <a:gd name="connsiteY0" fmla="*/ 1140 h 474890"/>
                <a:gd name="connsiteX1" fmla="*/ 698 w 17210"/>
                <a:gd name="connsiteY1" fmla="*/ 471040 h 474890"/>
                <a:gd name="connsiteX2" fmla="*/ 16573 w 17210"/>
                <a:gd name="connsiteY2" fmla="*/ 229740 h 474890"/>
                <a:gd name="connsiteX3" fmla="*/ 13398 w 17210"/>
                <a:gd name="connsiteY3" fmla="*/ 334515 h 474890"/>
                <a:gd name="connsiteX4" fmla="*/ 3873 w 17210"/>
                <a:gd name="connsiteY4" fmla="*/ 1140 h 47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0" h="474890">
                  <a:moveTo>
                    <a:pt x="3873" y="1140"/>
                  </a:moveTo>
                  <a:cubicBezTo>
                    <a:pt x="1756" y="23894"/>
                    <a:pt x="-1419" y="432940"/>
                    <a:pt x="698" y="471040"/>
                  </a:cubicBezTo>
                  <a:cubicBezTo>
                    <a:pt x="2815" y="509140"/>
                    <a:pt x="14456" y="252494"/>
                    <a:pt x="16573" y="229740"/>
                  </a:cubicBezTo>
                  <a:cubicBezTo>
                    <a:pt x="18690" y="206986"/>
                    <a:pt x="14985" y="365736"/>
                    <a:pt x="13398" y="334515"/>
                  </a:cubicBezTo>
                  <a:cubicBezTo>
                    <a:pt x="11811" y="303294"/>
                    <a:pt x="5990" y="-21614"/>
                    <a:pt x="3873" y="1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AF2C729F-9AE6-2962-14F5-C48368A30E0E}"/>
                </a:ext>
              </a:extLst>
            </p:cNvPr>
            <p:cNvSpPr/>
            <p:nvPr/>
          </p:nvSpPr>
          <p:spPr>
            <a:xfrm>
              <a:off x="6526360" y="3549650"/>
              <a:ext cx="157580" cy="394312"/>
            </a:xfrm>
            <a:custGeom>
              <a:avLst/>
              <a:gdLst>
                <a:gd name="connsiteX0" fmla="*/ 64940 w 157580"/>
                <a:gd name="connsiteY0" fmla="*/ 0 h 394312"/>
                <a:gd name="connsiteX1" fmla="*/ 64940 w 157580"/>
                <a:gd name="connsiteY1" fmla="*/ 196850 h 394312"/>
                <a:gd name="connsiteX2" fmla="*/ 106215 w 157580"/>
                <a:gd name="connsiteY2" fmla="*/ 263525 h 394312"/>
                <a:gd name="connsiteX3" fmla="*/ 80815 w 157580"/>
                <a:gd name="connsiteY3" fmla="*/ 219075 h 394312"/>
                <a:gd name="connsiteX4" fmla="*/ 153840 w 157580"/>
                <a:gd name="connsiteY4" fmla="*/ 384175 h 394312"/>
                <a:gd name="connsiteX5" fmla="*/ 131615 w 157580"/>
                <a:gd name="connsiteY5" fmla="*/ 346075 h 394312"/>
                <a:gd name="connsiteX6" fmla="*/ 1440 w 157580"/>
                <a:gd name="connsiteY6" fmla="*/ 98425 h 394312"/>
                <a:gd name="connsiteX7" fmla="*/ 61765 w 157580"/>
                <a:gd name="connsiteY7" fmla="*/ 196850 h 394312"/>
                <a:gd name="connsiteX8" fmla="*/ 64940 w 157580"/>
                <a:gd name="connsiteY8" fmla="*/ 0 h 39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80" h="394312">
                  <a:moveTo>
                    <a:pt x="64940" y="0"/>
                  </a:moveTo>
                  <a:cubicBezTo>
                    <a:pt x="65469" y="0"/>
                    <a:pt x="58061" y="152929"/>
                    <a:pt x="64940" y="196850"/>
                  </a:cubicBezTo>
                  <a:cubicBezTo>
                    <a:pt x="71819" y="240771"/>
                    <a:pt x="103569" y="259821"/>
                    <a:pt x="106215" y="263525"/>
                  </a:cubicBezTo>
                  <a:cubicBezTo>
                    <a:pt x="108861" y="267229"/>
                    <a:pt x="72878" y="198967"/>
                    <a:pt x="80815" y="219075"/>
                  </a:cubicBezTo>
                  <a:cubicBezTo>
                    <a:pt x="88752" y="239183"/>
                    <a:pt x="145373" y="363008"/>
                    <a:pt x="153840" y="384175"/>
                  </a:cubicBezTo>
                  <a:cubicBezTo>
                    <a:pt x="162307" y="405342"/>
                    <a:pt x="157015" y="393700"/>
                    <a:pt x="131615" y="346075"/>
                  </a:cubicBezTo>
                  <a:cubicBezTo>
                    <a:pt x="106215" y="298450"/>
                    <a:pt x="13082" y="123296"/>
                    <a:pt x="1440" y="98425"/>
                  </a:cubicBezTo>
                  <a:cubicBezTo>
                    <a:pt x="-10202" y="73554"/>
                    <a:pt x="52240" y="208492"/>
                    <a:pt x="61765" y="196850"/>
                  </a:cubicBezTo>
                  <a:cubicBezTo>
                    <a:pt x="71290" y="185208"/>
                    <a:pt x="64411" y="0"/>
                    <a:pt x="649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9502A227-4B69-D414-3BB2-8F461944978F}"/>
                </a:ext>
              </a:extLst>
            </p:cNvPr>
            <p:cNvSpPr/>
            <p:nvPr/>
          </p:nvSpPr>
          <p:spPr>
            <a:xfrm>
              <a:off x="6330593" y="4209874"/>
              <a:ext cx="105692" cy="86066"/>
            </a:xfrm>
            <a:custGeom>
              <a:avLst/>
              <a:gdLst>
                <a:gd name="connsiteX0" fmla="*/ 357 w 105692"/>
                <a:gd name="connsiteY0" fmla="*/ 85901 h 86066"/>
                <a:gd name="connsiteX1" fmla="*/ 47982 w 105692"/>
                <a:gd name="connsiteY1" fmla="*/ 22401 h 86066"/>
                <a:gd name="connsiteX2" fmla="*/ 105132 w 105692"/>
                <a:gd name="connsiteY2" fmla="*/ 41451 h 86066"/>
                <a:gd name="connsiteX3" fmla="*/ 73382 w 105692"/>
                <a:gd name="connsiteY3" fmla="*/ 176 h 86066"/>
                <a:gd name="connsiteX4" fmla="*/ 357 w 105692"/>
                <a:gd name="connsiteY4" fmla="*/ 85901 h 8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92" h="86066">
                  <a:moveTo>
                    <a:pt x="357" y="85901"/>
                  </a:moveTo>
                  <a:cubicBezTo>
                    <a:pt x="-3876" y="89605"/>
                    <a:pt x="30520" y="29809"/>
                    <a:pt x="47982" y="22401"/>
                  </a:cubicBezTo>
                  <a:cubicBezTo>
                    <a:pt x="65444" y="14993"/>
                    <a:pt x="100899" y="45155"/>
                    <a:pt x="105132" y="41451"/>
                  </a:cubicBezTo>
                  <a:cubicBezTo>
                    <a:pt x="109365" y="37747"/>
                    <a:pt x="88728" y="-2999"/>
                    <a:pt x="73382" y="176"/>
                  </a:cubicBezTo>
                  <a:cubicBezTo>
                    <a:pt x="58036" y="3351"/>
                    <a:pt x="4590" y="82197"/>
                    <a:pt x="357" y="859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4430E8F4-1559-9F6A-32ED-09FBA1795001}"/>
                </a:ext>
              </a:extLst>
            </p:cNvPr>
            <p:cNvSpPr/>
            <p:nvPr/>
          </p:nvSpPr>
          <p:spPr>
            <a:xfrm>
              <a:off x="6600339" y="4141689"/>
              <a:ext cx="212007" cy="68396"/>
            </a:xfrm>
            <a:custGeom>
              <a:avLst/>
              <a:gdLst>
                <a:gd name="connsiteX0" fmla="*/ 486 w 212007"/>
                <a:gd name="connsiteY0" fmla="*/ 68361 h 68396"/>
                <a:gd name="connsiteX1" fmla="*/ 95736 w 212007"/>
                <a:gd name="connsiteY1" fmla="*/ 11211 h 68396"/>
                <a:gd name="connsiteX2" fmla="*/ 206861 w 212007"/>
                <a:gd name="connsiteY2" fmla="*/ 30261 h 68396"/>
                <a:gd name="connsiteX3" fmla="*/ 187811 w 212007"/>
                <a:gd name="connsiteY3" fmla="*/ 8036 h 68396"/>
                <a:gd name="connsiteX4" fmla="*/ 137011 w 212007"/>
                <a:gd name="connsiteY4" fmla="*/ 1686 h 68396"/>
                <a:gd name="connsiteX5" fmla="*/ 486 w 212007"/>
                <a:gd name="connsiteY5" fmla="*/ 68361 h 6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07" h="68396">
                  <a:moveTo>
                    <a:pt x="486" y="68361"/>
                  </a:moveTo>
                  <a:cubicBezTo>
                    <a:pt x="-6393" y="69948"/>
                    <a:pt x="61340" y="17561"/>
                    <a:pt x="95736" y="11211"/>
                  </a:cubicBezTo>
                  <a:cubicBezTo>
                    <a:pt x="130132" y="4861"/>
                    <a:pt x="191515" y="30790"/>
                    <a:pt x="206861" y="30261"/>
                  </a:cubicBezTo>
                  <a:cubicBezTo>
                    <a:pt x="222207" y="29732"/>
                    <a:pt x="199453" y="12798"/>
                    <a:pt x="187811" y="8036"/>
                  </a:cubicBezTo>
                  <a:cubicBezTo>
                    <a:pt x="176169" y="3274"/>
                    <a:pt x="169819" y="-3077"/>
                    <a:pt x="137011" y="1686"/>
                  </a:cubicBezTo>
                  <a:cubicBezTo>
                    <a:pt x="104203" y="6449"/>
                    <a:pt x="7365" y="66774"/>
                    <a:pt x="486" y="68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62662DF7-811C-139F-833A-B5C79275B8BB}"/>
                </a:ext>
              </a:extLst>
            </p:cNvPr>
            <p:cNvSpPr/>
            <p:nvPr/>
          </p:nvSpPr>
          <p:spPr>
            <a:xfrm>
              <a:off x="6578433" y="4355817"/>
              <a:ext cx="89089" cy="214105"/>
            </a:xfrm>
            <a:custGeom>
              <a:avLst/>
              <a:gdLst>
                <a:gd name="connsiteX0" fmla="*/ 167 w 89089"/>
                <a:gd name="connsiteY0" fmla="*/ 283 h 214105"/>
                <a:gd name="connsiteX1" fmla="*/ 47792 w 89089"/>
                <a:gd name="connsiteY1" fmla="*/ 127283 h 214105"/>
                <a:gd name="connsiteX2" fmla="*/ 47792 w 89089"/>
                <a:gd name="connsiteY2" fmla="*/ 187608 h 214105"/>
                <a:gd name="connsiteX3" fmla="*/ 57317 w 89089"/>
                <a:gd name="connsiteY3" fmla="*/ 117758 h 214105"/>
                <a:gd name="connsiteX4" fmla="*/ 47792 w 89089"/>
                <a:gd name="connsiteY4" fmla="*/ 213008 h 214105"/>
                <a:gd name="connsiteX5" fmla="*/ 89067 w 89089"/>
                <a:gd name="connsiteY5" fmla="*/ 171733 h 214105"/>
                <a:gd name="connsiteX6" fmla="*/ 41442 w 89089"/>
                <a:gd name="connsiteY6" fmla="*/ 206658 h 214105"/>
                <a:gd name="connsiteX7" fmla="*/ 66842 w 89089"/>
                <a:gd name="connsiteY7" fmla="*/ 165383 h 214105"/>
                <a:gd name="connsiteX8" fmla="*/ 167 w 89089"/>
                <a:gd name="connsiteY8" fmla="*/ 283 h 2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89" h="214105">
                  <a:moveTo>
                    <a:pt x="167" y="283"/>
                  </a:moveTo>
                  <a:cubicBezTo>
                    <a:pt x="-3008" y="-6067"/>
                    <a:pt x="39855" y="96062"/>
                    <a:pt x="47792" y="127283"/>
                  </a:cubicBezTo>
                  <a:cubicBezTo>
                    <a:pt x="55729" y="158504"/>
                    <a:pt x="46205" y="189195"/>
                    <a:pt x="47792" y="187608"/>
                  </a:cubicBezTo>
                  <a:cubicBezTo>
                    <a:pt x="49379" y="186021"/>
                    <a:pt x="57317" y="113525"/>
                    <a:pt x="57317" y="117758"/>
                  </a:cubicBezTo>
                  <a:cubicBezTo>
                    <a:pt x="57317" y="121991"/>
                    <a:pt x="42500" y="204012"/>
                    <a:pt x="47792" y="213008"/>
                  </a:cubicBezTo>
                  <a:cubicBezTo>
                    <a:pt x="53084" y="222004"/>
                    <a:pt x="90125" y="172791"/>
                    <a:pt x="89067" y="171733"/>
                  </a:cubicBezTo>
                  <a:cubicBezTo>
                    <a:pt x="88009" y="170675"/>
                    <a:pt x="45146" y="207716"/>
                    <a:pt x="41442" y="206658"/>
                  </a:cubicBezTo>
                  <a:cubicBezTo>
                    <a:pt x="37738" y="205600"/>
                    <a:pt x="68959" y="196075"/>
                    <a:pt x="66842" y="165383"/>
                  </a:cubicBezTo>
                  <a:cubicBezTo>
                    <a:pt x="64725" y="134691"/>
                    <a:pt x="3342" y="6633"/>
                    <a:pt x="167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F9D8EF97-E59C-CA1D-883C-42D2C4A9FAA7}"/>
                </a:ext>
              </a:extLst>
            </p:cNvPr>
            <p:cNvSpPr/>
            <p:nvPr/>
          </p:nvSpPr>
          <p:spPr>
            <a:xfrm>
              <a:off x="6632558" y="4311583"/>
              <a:ext cx="60375" cy="247925"/>
            </a:xfrm>
            <a:custGeom>
              <a:avLst/>
              <a:gdLst>
                <a:gd name="connsiteX0" fmla="*/ 17 w 60375"/>
                <a:gd name="connsiteY0" fmla="*/ 67 h 247925"/>
                <a:gd name="connsiteX1" fmla="*/ 22242 w 60375"/>
                <a:gd name="connsiteY1" fmla="*/ 104842 h 247925"/>
                <a:gd name="connsiteX2" fmla="*/ 22242 w 60375"/>
                <a:gd name="connsiteY2" fmla="*/ 69917 h 247925"/>
                <a:gd name="connsiteX3" fmla="*/ 50817 w 60375"/>
                <a:gd name="connsiteY3" fmla="*/ 161992 h 247925"/>
                <a:gd name="connsiteX4" fmla="*/ 60342 w 60375"/>
                <a:gd name="connsiteY4" fmla="*/ 247717 h 247925"/>
                <a:gd name="connsiteX5" fmla="*/ 53992 w 60375"/>
                <a:gd name="connsiteY5" fmla="*/ 184217 h 247925"/>
                <a:gd name="connsiteX6" fmla="*/ 53992 w 60375"/>
                <a:gd name="connsiteY6" fmla="*/ 123892 h 247925"/>
                <a:gd name="connsiteX7" fmla="*/ 47642 w 60375"/>
                <a:gd name="connsiteY7" fmla="*/ 108017 h 247925"/>
                <a:gd name="connsiteX8" fmla="*/ 50817 w 60375"/>
                <a:gd name="connsiteY8" fmla="*/ 133417 h 247925"/>
                <a:gd name="connsiteX9" fmla="*/ 19067 w 60375"/>
                <a:gd name="connsiteY9" fmla="*/ 88967 h 247925"/>
                <a:gd name="connsiteX10" fmla="*/ 17 w 60375"/>
                <a:gd name="connsiteY10" fmla="*/ 67 h 2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75" h="247925">
                  <a:moveTo>
                    <a:pt x="17" y="67"/>
                  </a:moveTo>
                  <a:cubicBezTo>
                    <a:pt x="546" y="2713"/>
                    <a:pt x="18538" y="93200"/>
                    <a:pt x="22242" y="104842"/>
                  </a:cubicBezTo>
                  <a:cubicBezTo>
                    <a:pt x="25946" y="116484"/>
                    <a:pt x="17479" y="60392"/>
                    <a:pt x="22242" y="69917"/>
                  </a:cubicBezTo>
                  <a:cubicBezTo>
                    <a:pt x="27005" y="79442"/>
                    <a:pt x="44467" y="132359"/>
                    <a:pt x="50817" y="161992"/>
                  </a:cubicBezTo>
                  <a:cubicBezTo>
                    <a:pt x="57167" y="191625"/>
                    <a:pt x="59813" y="244013"/>
                    <a:pt x="60342" y="247717"/>
                  </a:cubicBezTo>
                  <a:cubicBezTo>
                    <a:pt x="60871" y="251421"/>
                    <a:pt x="55050" y="204854"/>
                    <a:pt x="53992" y="184217"/>
                  </a:cubicBezTo>
                  <a:cubicBezTo>
                    <a:pt x="52934" y="163580"/>
                    <a:pt x="53992" y="123892"/>
                    <a:pt x="53992" y="123892"/>
                  </a:cubicBezTo>
                  <a:cubicBezTo>
                    <a:pt x="52934" y="111192"/>
                    <a:pt x="48171" y="106430"/>
                    <a:pt x="47642" y="108017"/>
                  </a:cubicBezTo>
                  <a:cubicBezTo>
                    <a:pt x="47113" y="109604"/>
                    <a:pt x="55579" y="136592"/>
                    <a:pt x="50817" y="133417"/>
                  </a:cubicBezTo>
                  <a:cubicBezTo>
                    <a:pt x="46055" y="130242"/>
                    <a:pt x="27004" y="104313"/>
                    <a:pt x="19067" y="88967"/>
                  </a:cubicBezTo>
                  <a:cubicBezTo>
                    <a:pt x="11130" y="73621"/>
                    <a:pt x="-512" y="-2579"/>
                    <a:pt x="17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D56CA3EA-1FCA-F0BA-0C27-F22C296B23F1}"/>
                </a:ext>
              </a:extLst>
            </p:cNvPr>
            <p:cNvSpPr/>
            <p:nvPr/>
          </p:nvSpPr>
          <p:spPr>
            <a:xfrm>
              <a:off x="6396797" y="4574230"/>
              <a:ext cx="261537" cy="134981"/>
            </a:xfrm>
            <a:custGeom>
              <a:avLst/>
              <a:gdLst>
                <a:gd name="connsiteX0" fmla="*/ 261178 w 261537"/>
                <a:gd name="connsiteY0" fmla="*/ 16820 h 134981"/>
                <a:gd name="connsiteX1" fmla="*/ 184978 w 261537"/>
                <a:gd name="connsiteY1" fmla="*/ 13645 h 134981"/>
                <a:gd name="connsiteX2" fmla="*/ 99253 w 261537"/>
                <a:gd name="connsiteY2" fmla="*/ 64445 h 134981"/>
                <a:gd name="connsiteX3" fmla="*/ 111953 w 261537"/>
                <a:gd name="connsiteY3" fmla="*/ 32695 h 134981"/>
                <a:gd name="connsiteX4" fmla="*/ 828 w 261537"/>
                <a:gd name="connsiteY4" fmla="*/ 134295 h 134981"/>
                <a:gd name="connsiteX5" fmla="*/ 67503 w 261537"/>
                <a:gd name="connsiteY5" fmla="*/ 73970 h 134981"/>
                <a:gd name="connsiteX6" fmla="*/ 181803 w 261537"/>
                <a:gd name="connsiteY6" fmla="*/ 10470 h 134981"/>
                <a:gd name="connsiteX7" fmla="*/ 153228 w 261537"/>
                <a:gd name="connsiteY7" fmla="*/ 945 h 134981"/>
                <a:gd name="connsiteX8" fmla="*/ 261178 w 261537"/>
                <a:gd name="connsiteY8" fmla="*/ 16820 h 1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537" h="134981">
                  <a:moveTo>
                    <a:pt x="261178" y="16820"/>
                  </a:moveTo>
                  <a:cubicBezTo>
                    <a:pt x="266470" y="18937"/>
                    <a:pt x="211965" y="5708"/>
                    <a:pt x="184978" y="13645"/>
                  </a:cubicBezTo>
                  <a:cubicBezTo>
                    <a:pt x="157991" y="21582"/>
                    <a:pt x="111424" y="61270"/>
                    <a:pt x="99253" y="64445"/>
                  </a:cubicBezTo>
                  <a:cubicBezTo>
                    <a:pt x="87082" y="67620"/>
                    <a:pt x="128357" y="21053"/>
                    <a:pt x="111953" y="32695"/>
                  </a:cubicBezTo>
                  <a:cubicBezTo>
                    <a:pt x="95549" y="44337"/>
                    <a:pt x="8236" y="127416"/>
                    <a:pt x="828" y="134295"/>
                  </a:cubicBezTo>
                  <a:cubicBezTo>
                    <a:pt x="-6580" y="141174"/>
                    <a:pt x="37341" y="94607"/>
                    <a:pt x="67503" y="73970"/>
                  </a:cubicBezTo>
                  <a:cubicBezTo>
                    <a:pt x="97665" y="53333"/>
                    <a:pt x="167516" y="22641"/>
                    <a:pt x="181803" y="10470"/>
                  </a:cubicBezTo>
                  <a:cubicBezTo>
                    <a:pt x="196090" y="-1701"/>
                    <a:pt x="141057" y="-642"/>
                    <a:pt x="153228" y="945"/>
                  </a:cubicBezTo>
                  <a:cubicBezTo>
                    <a:pt x="165399" y="2532"/>
                    <a:pt x="255886" y="14703"/>
                    <a:pt x="261178" y="16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79B44EE7-3A0F-58EE-E6FF-B33A2926F8D0}"/>
                </a:ext>
              </a:extLst>
            </p:cNvPr>
            <p:cNvSpPr/>
            <p:nvPr/>
          </p:nvSpPr>
          <p:spPr>
            <a:xfrm>
              <a:off x="6347963" y="4654526"/>
              <a:ext cx="132309" cy="222662"/>
            </a:xfrm>
            <a:custGeom>
              <a:avLst/>
              <a:gdLst>
                <a:gd name="connsiteX0" fmla="*/ 132212 w 132309"/>
                <a:gd name="connsiteY0" fmla="*/ 24 h 222662"/>
                <a:gd name="connsiteX1" fmla="*/ 65537 w 132309"/>
                <a:gd name="connsiteY1" fmla="*/ 92099 h 222662"/>
                <a:gd name="connsiteX2" fmla="*/ 27437 w 132309"/>
                <a:gd name="connsiteY2" fmla="*/ 158774 h 222662"/>
                <a:gd name="connsiteX3" fmla="*/ 2037 w 132309"/>
                <a:gd name="connsiteY3" fmla="*/ 222274 h 222662"/>
                <a:gd name="connsiteX4" fmla="*/ 8387 w 132309"/>
                <a:gd name="connsiteY4" fmla="*/ 177824 h 222662"/>
                <a:gd name="connsiteX5" fmla="*/ 62362 w 132309"/>
                <a:gd name="connsiteY5" fmla="*/ 34949 h 222662"/>
                <a:gd name="connsiteX6" fmla="*/ 36962 w 132309"/>
                <a:gd name="connsiteY6" fmla="*/ 117499 h 222662"/>
                <a:gd name="connsiteX7" fmla="*/ 71887 w 132309"/>
                <a:gd name="connsiteY7" fmla="*/ 57174 h 222662"/>
                <a:gd name="connsiteX8" fmla="*/ 49662 w 132309"/>
                <a:gd name="connsiteY8" fmla="*/ 82574 h 222662"/>
                <a:gd name="connsiteX9" fmla="*/ 132212 w 132309"/>
                <a:gd name="connsiteY9" fmla="*/ 24 h 2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309" h="222662">
                  <a:moveTo>
                    <a:pt x="132212" y="24"/>
                  </a:moveTo>
                  <a:cubicBezTo>
                    <a:pt x="134858" y="1612"/>
                    <a:pt x="83000" y="65641"/>
                    <a:pt x="65537" y="92099"/>
                  </a:cubicBezTo>
                  <a:cubicBezTo>
                    <a:pt x="48074" y="118557"/>
                    <a:pt x="38020" y="137078"/>
                    <a:pt x="27437" y="158774"/>
                  </a:cubicBezTo>
                  <a:cubicBezTo>
                    <a:pt x="16854" y="180470"/>
                    <a:pt x="5212" y="219099"/>
                    <a:pt x="2037" y="222274"/>
                  </a:cubicBezTo>
                  <a:cubicBezTo>
                    <a:pt x="-1138" y="225449"/>
                    <a:pt x="-1667" y="209045"/>
                    <a:pt x="8387" y="177824"/>
                  </a:cubicBezTo>
                  <a:cubicBezTo>
                    <a:pt x="18441" y="146603"/>
                    <a:pt x="57599" y="45003"/>
                    <a:pt x="62362" y="34949"/>
                  </a:cubicBezTo>
                  <a:cubicBezTo>
                    <a:pt x="67124" y="24895"/>
                    <a:pt x="35375" y="113795"/>
                    <a:pt x="36962" y="117499"/>
                  </a:cubicBezTo>
                  <a:cubicBezTo>
                    <a:pt x="38549" y="121203"/>
                    <a:pt x="69770" y="62995"/>
                    <a:pt x="71887" y="57174"/>
                  </a:cubicBezTo>
                  <a:cubicBezTo>
                    <a:pt x="74004" y="51353"/>
                    <a:pt x="41724" y="89982"/>
                    <a:pt x="49662" y="82574"/>
                  </a:cubicBezTo>
                  <a:cubicBezTo>
                    <a:pt x="57599" y="75166"/>
                    <a:pt x="129566" y="-1564"/>
                    <a:pt x="132212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A8961939-D1DD-FBB0-49D8-65DE1AF14E07}"/>
                </a:ext>
              </a:extLst>
            </p:cNvPr>
            <p:cNvSpPr/>
            <p:nvPr/>
          </p:nvSpPr>
          <p:spPr>
            <a:xfrm>
              <a:off x="6524625" y="4568804"/>
              <a:ext cx="187325" cy="52877"/>
            </a:xfrm>
            <a:custGeom>
              <a:avLst/>
              <a:gdLst>
                <a:gd name="connsiteX0" fmla="*/ 0 w 187325"/>
                <a:gd name="connsiteY0" fmla="*/ 38121 h 52877"/>
                <a:gd name="connsiteX1" fmla="*/ 187325 w 187325"/>
                <a:gd name="connsiteY1" fmla="*/ 50821 h 52877"/>
                <a:gd name="connsiteX2" fmla="*/ 79375 w 187325"/>
                <a:gd name="connsiteY2" fmla="*/ 21 h 52877"/>
                <a:gd name="connsiteX3" fmla="*/ 184150 w 187325"/>
                <a:gd name="connsiteY3" fmla="*/ 44471 h 52877"/>
                <a:gd name="connsiteX4" fmla="*/ 139700 w 187325"/>
                <a:gd name="connsiteY4" fmla="*/ 44471 h 52877"/>
                <a:gd name="connsiteX5" fmla="*/ 0 w 187325"/>
                <a:gd name="connsiteY5" fmla="*/ 38121 h 5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25" h="52877">
                  <a:moveTo>
                    <a:pt x="0" y="38121"/>
                  </a:moveTo>
                  <a:cubicBezTo>
                    <a:pt x="87048" y="47646"/>
                    <a:pt x="174096" y="57171"/>
                    <a:pt x="187325" y="50821"/>
                  </a:cubicBezTo>
                  <a:lnTo>
                    <a:pt x="79375" y="21"/>
                  </a:lnTo>
                  <a:cubicBezTo>
                    <a:pt x="78846" y="-1037"/>
                    <a:pt x="174096" y="37063"/>
                    <a:pt x="184150" y="44471"/>
                  </a:cubicBezTo>
                  <a:cubicBezTo>
                    <a:pt x="194204" y="51879"/>
                    <a:pt x="139700" y="44471"/>
                    <a:pt x="139700" y="44471"/>
                  </a:cubicBezTo>
                  <a:lnTo>
                    <a:pt x="0" y="381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56C8CF1A-17B0-DF8D-45D0-1EDD47E6FE49}"/>
                </a:ext>
              </a:extLst>
            </p:cNvPr>
            <p:cNvSpPr/>
            <p:nvPr/>
          </p:nvSpPr>
          <p:spPr>
            <a:xfrm>
              <a:off x="6641113" y="4541804"/>
              <a:ext cx="500120" cy="119246"/>
            </a:xfrm>
            <a:custGeom>
              <a:avLst/>
              <a:gdLst>
                <a:gd name="connsiteX0" fmla="*/ 987 w 500120"/>
                <a:gd name="connsiteY0" fmla="*/ 71471 h 119246"/>
                <a:gd name="connsiteX1" fmla="*/ 124812 w 500120"/>
                <a:gd name="connsiteY1" fmla="*/ 23846 h 119246"/>
                <a:gd name="connsiteX2" fmla="*/ 194662 w 500120"/>
                <a:gd name="connsiteY2" fmla="*/ 33371 h 119246"/>
                <a:gd name="connsiteX3" fmla="*/ 188312 w 500120"/>
                <a:gd name="connsiteY3" fmla="*/ 14321 h 119246"/>
                <a:gd name="connsiteX4" fmla="*/ 289912 w 500120"/>
                <a:gd name="connsiteY4" fmla="*/ 52421 h 119246"/>
                <a:gd name="connsiteX5" fmla="*/ 267687 w 500120"/>
                <a:gd name="connsiteY5" fmla="*/ 20671 h 119246"/>
                <a:gd name="connsiteX6" fmla="*/ 366112 w 500120"/>
                <a:gd name="connsiteY6" fmla="*/ 68296 h 119246"/>
                <a:gd name="connsiteX7" fmla="*/ 499462 w 500120"/>
                <a:gd name="connsiteY7" fmla="*/ 119096 h 119246"/>
                <a:gd name="connsiteX8" fmla="*/ 407387 w 500120"/>
                <a:gd name="connsiteY8" fmla="*/ 80996 h 119246"/>
                <a:gd name="connsiteX9" fmla="*/ 194662 w 500120"/>
                <a:gd name="connsiteY9" fmla="*/ 1621 h 119246"/>
                <a:gd name="connsiteX10" fmla="*/ 251812 w 500120"/>
                <a:gd name="connsiteY10" fmla="*/ 27021 h 119246"/>
                <a:gd name="connsiteX11" fmla="*/ 197837 w 500120"/>
                <a:gd name="connsiteY11" fmla="*/ 20671 h 119246"/>
                <a:gd name="connsiteX12" fmla="*/ 987 w 500120"/>
                <a:gd name="connsiteY12" fmla="*/ 71471 h 1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120" h="119246">
                  <a:moveTo>
                    <a:pt x="987" y="71471"/>
                  </a:moveTo>
                  <a:cubicBezTo>
                    <a:pt x="-11184" y="72000"/>
                    <a:pt x="92533" y="30196"/>
                    <a:pt x="124812" y="23846"/>
                  </a:cubicBezTo>
                  <a:cubicBezTo>
                    <a:pt x="157091" y="17496"/>
                    <a:pt x="184079" y="34958"/>
                    <a:pt x="194662" y="33371"/>
                  </a:cubicBezTo>
                  <a:cubicBezTo>
                    <a:pt x="205245" y="31783"/>
                    <a:pt x="172437" y="11146"/>
                    <a:pt x="188312" y="14321"/>
                  </a:cubicBezTo>
                  <a:cubicBezTo>
                    <a:pt x="204187" y="17496"/>
                    <a:pt x="276683" y="51363"/>
                    <a:pt x="289912" y="52421"/>
                  </a:cubicBezTo>
                  <a:cubicBezTo>
                    <a:pt x="303141" y="53479"/>
                    <a:pt x="254987" y="18025"/>
                    <a:pt x="267687" y="20671"/>
                  </a:cubicBezTo>
                  <a:cubicBezTo>
                    <a:pt x="280387" y="23317"/>
                    <a:pt x="327483" y="51892"/>
                    <a:pt x="366112" y="68296"/>
                  </a:cubicBezTo>
                  <a:cubicBezTo>
                    <a:pt x="404741" y="84700"/>
                    <a:pt x="492583" y="116979"/>
                    <a:pt x="499462" y="119096"/>
                  </a:cubicBezTo>
                  <a:cubicBezTo>
                    <a:pt x="506341" y="121213"/>
                    <a:pt x="458187" y="100575"/>
                    <a:pt x="407387" y="80996"/>
                  </a:cubicBezTo>
                  <a:cubicBezTo>
                    <a:pt x="356587" y="61417"/>
                    <a:pt x="220591" y="10617"/>
                    <a:pt x="194662" y="1621"/>
                  </a:cubicBezTo>
                  <a:cubicBezTo>
                    <a:pt x="168733" y="-7375"/>
                    <a:pt x="251283" y="23846"/>
                    <a:pt x="251812" y="27021"/>
                  </a:cubicBezTo>
                  <a:cubicBezTo>
                    <a:pt x="252341" y="30196"/>
                    <a:pt x="235937" y="15379"/>
                    <a:pt x="197837" y="20671"/>
                  </a:cubicBezTo>
                  <a:cubicBezTo>
                    <a:pt x="159737" y="25963"/>
                    <a:pt x="13158" y="70942"/>
                    <a:pt x="987" y="71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39A8F799-4462-8742-4BF9-32263DD36FBC}"/>
                </a:ext>
              </a:extLst>
            </p:cNvPr>
            <p:cNvSpPr/>
            <p:nvPr/>
          </p:nvSpPr>
          <p:spPr>
            <a:xfrm>
              <a:off x="6623025" y="4603702"/>
              <a:ext cx="225712" cy="152744"/>
            </a:xfrm>
            <a:custGeom>
              <a:avLst/>
              <a:gdLst>
                <a:gd name="connsiteX0" fmla="*/ 25 w 225712"/>
                <a:gd name="connsiteY0" fmla="*/ 48 h 152744"/>
                <a:gd name="connsiteX1" fmla="*/ 158775 w 225712"/>
                <a:gd name="connsiteY1" fmla="*/ 50848 h 152744"/>
                <a:gd name="connsiteX2" fmla="*/ 181000 w 225712"/>
                <a:gd name="connsiteY2" fmla="*/ 98473 h 152744"/>
                <a:gd name="connsiteX3" fmla="*/ 174650 w 225712"/>
                <a:gd name="connsiteY3" fmla="*/ 57198 h 152744"/>
                <a:gd name="connsiteX4" fmla="*/ 225450 w 225712"/>
                <a:gd name="connsiteY4" fmla="*/ 152448 h 152744"/>
                <a:gd name="connsiteX5" fmla="*/ 193700 w 225712"/>
                <a:gd name="connsiteY5" fmla="*/ 85773 h 152744"/>
                <a:gd name="connsiteX6" fmla="*/ 174650 w 225712"/>
                <a:gd name="connsiteY6" fmla="*/ 47673 h 152744"/>
                <a:gd name="connsiteX7" fmla="*/ 222275 w 225712"/>
                <a:gd name="connsiteY7" fmla="*/ 47673 h 152744"/>
                <a:gd name="connsiteX8" fmla="*/ 171475 w 225712"/>
                <a:gd name="connsiteY8" fmla="*/ 41323 h 152744"/>
                <a:gd name="connsiteX9" fmla="*/ 25 w 225712"/>
                <a:gd name="connsiteY9" fmla="*/ 48 h 15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712" h="152744">
                  <a:moveTo>
                    <a:pt x="25" y="48"/>
                  </a:moveTo>
                  <a:cubicBezTo>
                    <a:pt x="-2092" y="1636"/>
                    <a:pt x="128613" y="34444"/>
                    <a:pt x="158775" y="50848"/>
                  </a:cubicBezTo>
                  <a:cubicBezTo>
                    <a:pt x="188937" y="67252"/>
                    <a:pt x="178354" y="97415"/>
                    <a:pt x="181000" y="98473"/>
                  </a:cubicBezTo>
                  <a:cubicBezTo>
                    <a:pt x="183646" y="99531"/>
                    <a:pt x="167242" y="48202"/>
                    <a:pt x="174650" y="57198"/>
                  </a:cubicBezTo>
                  <a:cubicBezTo>
                    <a:pt x="182058" y="66194"/>
                    <a:pt x="222275" y="147686"/>
                    <a:pt x="225450" y="152448"/>
                  </a:cubicBezTo>
                  <a:cubicBezTo>
                    <a:pt x="228625" y="157210"/>
                    <a:pt x="202167" y="103235"/>
                    <a:pt x="193700" y="85773"/>
                  </a:cubicBezTo>
                  <a:cubicBezTo>
                    <a:pt x="185233" y="68311"/>
                    <a:pt x="169888" y="54023"/>
                    <a:pt x="174650" y="47673"/>
                  </a:cubicBezTo>
                  <a:cubicBezTo>
                    <a:pt x="179412" y="41323"/>
                    <a:pt x="222804" y="48731"/>
                    <a:pt x="222275" y="47673"/>
                  </a:cubicBezTo>
                  <a:cubicBezTo>
                    <a:pt x="221746" y="46615"/>
                    <a:pt x="201638" y="46086"/>
                    <a:pt x="171475" y="41323"/>
                  </a:cubicBezTo>
                  <a:cubicBezTo>
                    <a:pt x="141313" y="36561"/>
                    <a:pt x="2142" y="-1540"/>
                    <a:pt x="2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C67E395A-1274-C065-F6D9-045EE0CCF325}"/>
                </a:ext>
              </a:extLst>
            </p:cNvPr>
            <p:cNvSpPr/>
            <p:nvPr/>
          </p:nvSpPr>
          <p:spPr>
            <a:xfrm>
              <a:off x="6646201" y="4568167"/>
              <a:ext cx="40500" cy="234656"/>
            </a:xfrm>
            <a:custGeom>
              <a:avLst/>
              <a:gdLst>
                <a:gd name="connsiteX0" fmla="*/ 40349 w 40500"/>
                <a:gd name="connsiteY0" fmla="*/ 658 h 234656"/>
                <a:gd name="connsiteX1" fmla="*/ 18124 w 40500"/>
                <a:gd name="connsiteY1" fmla="*/ 105433 h 234656"/>
                <a:gd name="connsiteX2" fmla="*/ 18124 w 40500"/>
                <a:gd name="connsiteY2" fmla="*/ 168933 h 234656"/>
                <a:gd name="connsiteX3" fmla="*/ 18124 w 40500"/>
                <a:gd name="connsiteY3" fmla="*/ 108608 h 234656"/>
                <a:gd name="connsiteX4" fmla="*/ 18124 w 40500"/>
                <a:gd name="connsiteY4" fmla="*/ 232433 h 234656"/>
                <a:gd name="connsiteX5" fmla="*/ 24474 w 40500"/>
                <a:gd name="connsiteY5" fmla="*/ 181633 h 234656"/>
                <a:gd name="connsiteX6" fmla="*/ 2249 w 40500"/>
                <a:gd name="connsiteY6" fmla="*/ 99083 h 234656"/>
                <a:gd name="connsiteX7" fmla="*/ 5424 w 40500"/>
                <a:gd name="connsiteY7" fmla="*/ 159408 h 234656"/>
                <a:gd name="connsiteX8" fmla="*/ 40349 w 40500"/>
                <a:gd name="connsiteY8" fmla="*/ 658 h 23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" h="234656">
                  <a:moveTo>
                    <a:pt x="40349" y="658"/>
                  </a:moveTo>
                  <a:cubicBezTo>
                    <a:pt x="42466" y="-8338"/>
                    <a:pt x="21828" y="77387"/>
                    <a:pt x="18124" y="105433"/>
                  </a:cubicBezTo>
                  <a:cubicBezTo>
                    <a:pt x="14420" y="133479"/>
                    <a:pt x="18124" y="168933"/>
                    <a:pt x="18124" y="168933"/>
                  </a:cubicBezTo>
                  <a:lnTo>
                    <a:pt x="18124" y="108608"/>
                  </a:lnTo>
                  <a:cubicBezTo>
                    <a:pt x="18124" y="119191"/>
                    <a:pt x="17066" y="220262"/>
                    <a:pt x="18124" y="232433"/>
                  </a:cubicBezTo>
                  <a:cubicBezTo>
                    <a:pt x="19182" y="244604"/>
                    <a:pt x="27120" y="203858"/>
                    <a:pt x="24474" y="181633"/>
                  </a:cubicBezTo>
                  <a:cubicBezTo>
                    <a:pt x="21828" y="159408"/>
                    <a:pt x="5424" y="102787"/>
                    <a:pt x="2249" y="99083"/>
                  </a:cubicBezTo>
                  <a:cubicBezTo>
                    <a:pt x="-926" y="95379"/>
                    <a:pt x="-1455" y="175812"/>
                    <a:pt x="5424" y="159408"/>
                  </a:cubicBezTo>
                  <a:cubicBezTo>
                    <a:pt x="12303" y="143004"/>
                    <a:pt x="38232" y="9654"/>
                    <a:pt x="40349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609D8DE-BA57-EE78-6775-5B51D20DC7E9}"/>
                </a:ext>
              </a:extLst>
            </p:cNvPr>
            <p:cNvSpPr/>
            <p:nvPr/>
          </p:nvSpPr>
          <p:spPr>
            <a:xfrm>
              <a:off x="6472330" y="4673484"/>
              <a:ext cx="201536" cy="106265"/>
            </a:xfrm>
            <a:custGeom>
              <a:avLst/>
              <a:gdLst>
                <a:gd name="connsiteX0" fmla="*/ 1495 w 201536"/>
                <a:gd name="connsiteY0" fmla="*/ 116 h 106265"/>
                <a:gd name="connsiteX1" fmla="*/ 112620 w 201536"/>
                <a:gd name="connsiteY1" fmla="*/ 89016 h 106265"/>
                <a:gd name="connsiteX2" fmla="*/ 115795 w 201536"/>
                <a:gd name="connsiteY2" fmla="*/ 95366 h 106265"/>
                <a:gd name="connsiteX3" fmla="*/ 90395 w 201536"/>
                <a:gd name="connsiteY3" fmla="*/ 41391 h 106265"/>
                <a:gd name="connsiteX4" fmla="*/ 128495 w 201536"/>
                <a:gd name="connsiteY4" fmla="*/ 104891 h 106265"/>
                <a:gd name="connsiteX5" fmla="*/ 141195 w 201536"/>
                <a:gd name="connsiteY5" fmla="*/ 85841 h 106265"/>
                <a:gd name="connsiteX6" fmla="*/ 198345 w 201536"/>
                <a:gd name="connsiteY6" fmla="*/ 95366 h 106265"/>
                <a:gd name="connsiteX7" fmla="*/ 179295 w 201536"/>
                <a:gd name="connsiteY7" fmla="*/ 82666 h 106265"/>
                <a:gd name="connsiteX8" fmla="*/ 55470 w 201536"/>
                <a:gd name="connsiteY8" fmla="*/ 69966 h 106265"/>
                <a:gd name="connsiteX9" fmla="*/ 1495 w 201536"/>
                <a:gd name="connsiteY9" fmla="*/ 116 h 10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36" h="106265">
                  <a:moveTo>
                    <a:pt x="1495" y="116"/>
                  </a:moveTo>
                  <a:cubicBezTo>
                    <a:pt x="11020" y="3291"/>
                    <a:pt x="93570" y="73141"/>
                    <a:pt x="112620" y="89016"/>
                  </a:cubicBezTo>
                  <a:cubicBezTo>
                    <a:pt x="131670" y="104891"/>
                    <a:pt x="119499" y="103303"/>
                    <a:pt x="115795" y="95366"/>
                  </a:cubicBezTo>
                  <a:cubicBezTo>
                    <a:pt x="112091" y="87429"/>
                    <a:pt x="88278" y="39803"/>
                    <a:pt x="90395" y="41391"/>
                  </a:cubicBezTo>
                  <a:cubicBezTo>
                    <a:pt x="92512" y="42979"/>
                    <a:pt x="120028" y="97483"/>
                    <a:pt x="128495" y="104891"/>
                  </a:cubicBezTo>
                  <a:cubicBezTo>
                    <a:pt x="136962" y="112299"/>
                    <a:pt x="129553" y="87428"/>
                    <a:pt x="141195" y="85841"/>
                  </a:cubicBezTo>
                  <a:cubicBezTo>
                    <a:pt x="152837" y="84254"/>
                    <a:pt x="198345" y="95366"/>
                    <a:pt x="198345" y="95366"/>
                  </a:cubicBezTo>
                  <a:cubicBezTo>
                    <a:pt x="204695" y="94837"/>
                    <a:pt x="203107" y="86899"/>
                    <a:pt x="179295" y="82666"/>
                  </a:cubicBezTo>
                  <a:cubicBezTo>
                    <a:pt x="155483" y="78433"/>
                    <a:pt x="80870" y="80020"/>
                    <a:pt x="55470" y="69966"/>
                  </a:cubicBezTo>
                  <a:cubicBezTo>
                    <a:pt x="30070" y="59912"/>
                    <a:pt x="-8030" y="-3059"/>
                    <a:pt x="149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A1593AD4-77A3-3BDC-E139-F9A91DBD8A07}"/>
                </a:ext>
              </a:extLst>
            </p:cNvPr>
            <p:cNvSpPr/>
            <p:nvPr/>
          </p:nvSpPr>
          <p:spPr>
            <a:xfrm>
              <a:off x="6635750" y="4613275"/>
              <a:ext cx="134148" cy="133798"/>
            </a:xfrm>
            <a:custGeom>
              <a:avLst/>
              <a:gdLst>
                <a:gd name="connsiteX0" fmla="*/ 0 w 134148"/>
                <a:gd name="connsiteY0" fmla="*/ 0 h 133798"/>
                <a:gd name="connsiteX1" fmla="*/ 120650 w 134148"/>
                <a:gd name="connsiteY1" fmla="*/ 104775 h 133798"/>
                <a:gd name="connsiteX2" fmla="*/ 130175 w 134148"/>
                <a:gd name="connsiteY2" fmla="*/ 133350 h 133798"/>
                <a:gd name="connsiteX3" fmla="*/ 111125 w 134148"/>
                <a:gd name="connsiteY3" fmla="*/ 88900 h 133798"/>
                <a:gd name="connsiteX4" fmla="*/ 104775 w 134148"/>
                <a:gd name="connsiteY4" fmla="*/ 22225 h 133798"/>
                <a:gd name="connsiteX5" fmla="*/ 120650 w 134148"/>
                <a:gd name="connsiteY5" fmla="*/ 95250 h 133798"/>
                <a:gd name="connsiteX6" fmla="*/ 98425 w 134148"/>
                <a:gd name="connsiteY6" fmla="*/ 76200 h 133798"/>
                <a:gd name="connsiteX7" fmla="*/ 0 w 134148"/>
                <a:gd name="connsiteY7" fmla="*/ 0 h 13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48" h="133798">
                  <a:moveTo>
                    <a:pt x="0" y="0"/>
                  </a:moveTo>
                  <a:cubicBezTo>
                    <a:pt x="49477" y="41275"/>
                    <a:pt x="98954" y="82550"/>
                    <a:pt x="120650" y="104775"/>
                  </a:cubicBezTo>
                  <a:cubicBezTo>
                    <a:pt x="142346" y="127000"/>
                    <a:pt x="131763" y="135996"/>
                    <a:pt x="130175" y="133350"/>
                  </a:cubicBezTo>
                  <a:cubicBezTo>
                    <a:pt x="128588" y="130704"/>
                    <a:pt x="115358" y="107421"/>
                    <a:pt x="111125" y="88900"/>
                  </a:cubicBezTo>
                  <a:cubicBezTo>
                    <a:pt x="106892" y="70379"/>
                    <a:pt x="103187" y="21167"/>
                    <a:pt x="104775" y="22225"/>
                  </a:cubicBezTo>
                  <a:cubicBezTo>
                    <a:pt x="106363" y="23283"/>
                    <a:pt x="121708" y="86254"/>
                    <a:pt x="120650" y="95250"/>
                  </a:cubicBezTo>
                  <a:cubicBezTo>
                    <a:pt x="119592" y="104246"/>
                    <a:pt x="98425" y="76200"/>
                    <a:pt x="98425" y="76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A616A03A-8E9F-61B5-D71C-1CDE170E375D}"/>
                </a:ext>
              </a:extLst>
            </p:cNvPr>
            <p:cNvSpPr/>
            <p:nvPr/>
          </p:nvSpPr>
          <p:spPr>
            <a:xfrm>
              <a:off x="6688606" y="4613275"/>
              <a:ext cx="328454" cy="70456"/>
            </a:xfrm>
            <a:custGeom>
              <a:avLst/>
              <a:gdLst>
                <a:gd name="connsiteX0" fmla="*/ 1119 w 328454"/>
                <a:gd name="connsiteY0" fmla="*/ 69850 h 70456"/>
                <a:gd name="connsiteX1" fmla="*/ 115419 w 328454"/>
                <a:gd name="connsiteY1" fmla="*/ 47625 h 70456"/>
                <a:gd name="connsiteX2" fmla="*/ 118594 w 328454"/>
                <a:gd name="connsiteY2" fmla="*/ 25400 h 70456"/>
                <a:gd name="connsiteX3" fmla="*/ 191619 w 328454"/>
                <a:gd name="connsiteY3" fmla="*/ 28575 h 70456"/>
                <a:gd name="connsiteX4" fmla="*/ 324969 w 328454"/>
                <a:gd name="connsiteY4" fmla="*/ 25400 h 70456"/>
                <a:gd name="connsiteX5" fmla="*/ 286869 w 328454"/>
                <a:gd name="connsiteY5" fmla="*/ 12700 h 70456"/>
                <a:gd name="connsiteX6" fmla="*/ 258294 w 328454"/>
                <a:gd name="connsiteY6" fmla="*/ 0 h 70456"/>
                <a:gd name="connsiteX7" fmla="*/ 283694 w 328454"/>
                <a:gd name="connsiteY7" fmla="*/ 12700 h 70456"/>
                <a:gd name="connsiteX8" fmla="*/ 156694 w 328454"/>
                <a:gd name="connsiteY8" fmla="*/ 12700 h 70456"/>
                <a:gd name="connsiteX9" fmla="*/ 194794 w 328454"/>
                <a:gd name="connsiteY9" fmla="*/ 22225 h 70456"/>
                <a:gd name="connsiteX10" fmla="*/ 1119 w 328454"/>
                <a:gd name="connsiteY10" fmla="*/ 69850 h 7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454" h="70456">
                  <a:moveTo>
                    <a:pt x="1119" y="69850"/>
                  </a:moveTo>
                  <a:cubicBezTo>
                    <a:pt x="-12110" y="74083"/>
                    <a:pt x="95840" y="55033"/>
                    <a:pt x="115419" y="47625"/>
                  </a:cubicBezTo>
                  <a:cubicBezTo>
                    <a:pt x="134998" y="40217"/>
                    <a:pt x="105894" y="28575"/>
                    <a:pt x="118594" y="25400"/>
                  </a:cubicBezTo>
                  <a:cubicBezTo>
                    <a:pt x="131294" y="22225"/>
                    <a:pt x="157223" y="28575"/>
                    <a:pt x="191619" y="28575"/>
                  </a:cubicBezTo>
                  <a:cubicBezTo>
                    <a:pt x="226015" y="28575"/>
                    <a:pt x="309094" y="28046"/>
                    <a:pt x="324969" y="25400"/>
                  </a:cubicBezTo>
                  <a:cubicBezTo>
                    <a:pt x="340844" y="22754"/>
                    <a:pt x="297982" y="16933"/>
                    <a:pt x="286869" y="12700"/>
                  </a:cubicBezTo>
                  <a:cubicBezTo>
                    <a:pt x="275757" y="8467"/>
                    <a:pt x="258823" y="0"/>
                    <a:pt x="258294" y="0"/>
                  </a:cubicBezTo>
                  <a:cubicBezTo>
                    <a:pt x="257765" y="0"/>
                    <a:pt x="300627" y="10583"/>
                    <a:pt x="283694" y="12700"/>
                  </a:cubicBezTo>
                  <a:cubicBezTo>
                    <a:pt x="266761" y="14817"/>
                    <a:pt x="171511" y="11113"/>
                    <a:pt x="156694" y="12700"/>
                  </a:cubicBezTo>
                  <a:cubicBezTo>
                    <a:pt x="141877" y="14287"/>
                    <a:pt x="213315" y="14817"/>
                    <a:pt x="194794" y="22225"/>
                  </a:cubicBezTo>
                  <a:cubicBezTo>
                    <a:pt x="176273" y="29633"/>
                    <a:pt x="14348" y="65617"/>
                    <a:pt x="1119" y="69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D76BC404-3DE0-E123-4DB3-6619B65C1499}"/>
                </a:ext>
              </a:extLst>
            </p:cNvPr>
            <p:cNvSpPr/>
            <p:nvPr/>
          </p:nvSpPr>
          <p:spPr>
            <a:xfrm>
              <a:off x="6698986" y="4702089"/>
              <a:ext cx="490341" cy="270203"/>
            </a:xfrm>
            <a:custGeom>
              <a:avLst/>
              <a:gdLst>
                <a:gd name="connsiteX0" fmla="*/ 489214 w 490341"/>
                <a:gd name="connsiteY0" fmla="*/ 86 h 270203"/>
                <a:gd name="connsiteX1" fmla="*/ 324114 w 490341"/>
                <a:gd name="connsiteY1" fmla="*/ 127086 h 270203"/>
                <a:gd name="connsiteX2" fmla="*/ 406664 w 490341"/>
                <a:gd name="connsiteY2" fmla="*/ 88986 h 270203"/>
                <a:gd name="connsiteX3" fmla="*/ 76464 w 490341"/>
                <a:gd name="connsiteY3" fmla="*/ 219161 h 270203"/>
                <a:gd name="connsiteX4" fmla="*/ 159014 w 490341"/>
                <a:gd name="connsiteY4" fmla="*/ 196936 h 270203"/>
                <a:gd name="connsiteX5" fmla="*/ 264 w 490341"/>
                <a:gd name="connsiteY5" fmla="*/ 269961 h 270203"/>
                <a:gd name="connsiteX6" fmla="*/ 127264 w 490341"/>
                <a:gd name="connsiteY6" fmla="*/ 215986 h 270203"/>
                <a:gd name="connsiteX7" fmla="*/ 343164 w 490341"/>
                <a:gd name="connsiteY7" fmla="*/ 98511 h 270203"/>
                <a:gd name="connsiteX8" fmla="*/ 225689 w 490341"/>
                <a:gd name="connsiteY8" fmla="*/ 149311 h 270203"/>
                <a:gd name="connsiteX9" fmla="*/ 489214 w 490341"/>
                <a:gd name="connsiteY9" fmla="*/ 86 h 27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341" h="270203">
                  <a:moveTo>
                    <a:pt x="489214" y="86"/>
                  </a:moveTo>
                  <a:cubicBezTo>
                    <a:pt x="505618" y="-3618"/>
                    <a:pt x="337872" y="112269"/>
                    <a:pt x="324114" y="127086"/>
                  </a:cubicBezTo>
                  <a:cubicBezTo>
                    <a:pt x="310356" y="141903"/>
                    <a:pt x="447939" y="73640"/>
                    <a:pt x="406664" y="88986"/>
                  </a:cubicBezTo>
                  <a:cubicBezTo>
                    <a:pt x="365389" y="104332"/>
                    <a:pt x="117739" y="201169"/>
                    <a:pt x="76464" y="219161"/>
                  </a:cubicBezTo>
                  <a:cubicBezTo>
                    <a:pt x="35189" y="237153"/>
                    <a:pt x="171714" y="188469"/>
                    <a:pt x="159014" y="196936"/>
                  </a:cubicBezTo>
                  <a:cubicBezTo>
                    <a:pt x="146314" y="205403"/>
                    <a:pt x="5556" y="266786"/>
                    <a:pt x="264" y="269961"/>
                  </a:cubicBezTo>
                  <a:cubicBezTo>
                    <a:pt x="-5028" y="273136"/>
                    <a:pt x="70114" y="244561"/>
                    <a:pt x="127264" y="215986"/>
                  </a:cubicBezTo>
                  <a:cubicBezTo>
                    <a:pt x="184414" y="187411"/>
                    <a:pt x="326760" y="109623"/>
                    <a:pt x="343164" y="98511"/>
                  </a:cubicBezTo>
                  <a:cubicBezTo>
                    <a:pt x="359568" y="87399"/>
                    <a:pt x="205052" y="162011"/>
                    <a:pt x="225689" y="149311"/>
                  </a:cubicBezTo>
                  <a:cubicBezTo>
                    <a:pt x="246326" y="136611"/>
                    <a:pt x="472810" y="3790"/>
                    <a:pt x="489214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B3879436-C80A-77CE-2696-3C55F69181EF}"/>
                </a:ext>
              </a:extLst>
            </p:cNvPr>
            <p:cNvSpPr/>
            <p:nvPr/>
          </p:nvSpPr>
          <p:spPr>
            <a:xfrm>
              <a:off x="6546253" y="4805313"/>
              <a:ext cx="102148" cy="216578"/>
            </a:xfrm>
            <a:custGeom>
              <a:avLst/>
              <a:gdLst>
                <a:gd name="connsiteX0" fmla="*/ 45047 w 102148"/>
                <a:gd name="connsiteY0" fmla="*/ 1637 h 216578"/>
                <a:gd name="connsiteX1" fmla="*/ 19647 w 102148"/>
                <a:gd name="connsiteY1" fmla="*/ 52437 h 216578"/>
                <a:gd name="connsiteX2" fmla="*/ 35522 w 102148"/>
                <a:gd name="connsiteY2" fmla="*/ 134987 h 216578"/>
                <a:gd name="connsiteX3" fmla="*/ 13297 w 102148"/>
                <a:gd name="connsiteY3" fmla="*/ 93712 h 216578"/>
                <a:gd name="connsiteX4" fmla="*/ 99022 w 102148"/>
                <a:gd name="connsiteY4" fmla="*/ 211187 h 216578"/>
                <a:gd name="connsiteX5" fmla="*/ 76797 w 102148"/>
                <a:gd name="connsiteY5" fmla="*/ 188962 h 216578"/>
                <a:gd name="connsiteX6" fmla="*/ 13297 w 102148"/>
                <a:gd name="connsiteY6" fmla="*/ 119112 h 216578"/>
                <a:gd name="connsiteX7" fmla="*/ 6947 w 102148"/>
                <a:gd name="connsiteY7" fmla="*/ 96887 h 216578"/>
                <a:gd name="connsiteX8" fmla="*/ 597 w 102148"/>
                <a:gd name="connsiteY8" fmla="*/ 112762 h 216578"/>
                <a:gd name="connsiteX9" fmla="*/ 45047 w 102148"/>
                <a:gd name="connsiteY9" fmla="*/ 1637 h 21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48" h="216578">
                  <a:moveTo>
                    <a:pt x="45047" y="1637"/>
                  </a:moveTo>
                  <a:cubicBezTo>
                    <a:pt x="48222" y="-8417"/>
                    <a:pt x="21234" y="30212"/>
                    <a:pt x="19647" y="52437"/>
                  </a:cubicBezTo>
                  <a:cubicBezTo>
                    <a:pt x="18060" y="74662"/>
                    <a:pt x="36580" y="128108"/>
                    <a:pt x="35522" y="134987"/>
                  </a:cubicBezTo>
                  <a:cubicBezTo>
                    <a:pt x="34464" y="141866"/>
                    <a:pt x="2714" y="81012"/>
                    <a:pt x="13297" y="93712"/>
                  </a:cubicBezTo>
                  <a:cubicBezTo>
                    <a:pt x="23880" y="106412"/>
                    <a:pt x="88439" y="195312"/>
                    <a:pt x="99022" y="211187"/>
                  </a:cubicBezTo>
                  <a:cubicBezTo>
                    <a:pt x="109605" y="227062"/>
                    <a:pt x="91085" y="204308"/>
                    <a:pt x="76797" y="188962"/>
                  </a:cubicBezTo>
                  <a:cubicBezTo>
                    <a:pt x="62510" y="173616"/>
                    <a:pt x="24939" y="134458"/>
                    <a:pt x="13297" y="119112"/>
                  </a:cubicBezTo>
                  <a:cubicBezTo>
                    <a:pt x="1655" y="103766"/>
                    <a:pt x="6947" y="96887"/>
                    <a:pt x="6947" y="96887"/>
                  </a:cubicBezTo>
                  <a:cubicBezTo>
                    <a:pt x="4830" y="95829"/>
                    <a:pt x="-2049" y="125991"/>
                    <a:pt x="597" y="112762"/>
                  </a:cubicBezTo>
                  <a:cubicBezTo>
                    <a:pt x="3243" y="99533"/>
                    <a:pt x="41872" y="11691"/>
                    <a:pt x="45047" y="1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D6CA1B9D-1ACF-F89A-3DDF-DEF57EEC4A55}"/>
                </a:ext>
              </a:extLst>
            </p:cNvPr>
            <p:cNvSpPr/>
            <p:nvPr/>
          </p:nvSpPr>
          <p:spPr>
            <a:xfrm>
              <a:off x="6644002" y="4800600"/>
              <a:ext cx="48583" cy="212909"/>
            </a:xfrm>
            <a:custGeom>
              <a:avLst/>
              <a:gdLst>
                <a:gd name="connsiteX0" fmla="*/ 7623 w 48583"/>
                <a:gd name="connsiteY0" fmla="*/ 0 h 212909"/>
                <a:gd name="connsiteX1" fmla="*/ 7623 w 48583"/>
                <a:gd name="connsiteY1" fmla="*/ 85725 h 212909"/>
                <a:gd name="connsiteX2" fmla="*/ 23498 w 48583"/>
                <a:gd name="connsiteY2" fmla="*/ 146050 h 212909"/>
                <a:gd name="connsiteX3" fmla="*/ 17148 w 48583"/>
                <a:gd name="connsiteY3" fmla="*/ 104775 h 212909"/>
                <a:gd name="connsiteX4" fmla="*/ 45723 w 48583"/>
                <a:gd name="connsiteY4" fmla="*/ 209550 h 212909"/>
                <a:gd name="connsiteX5" fmla="*/ 42548 w 48583"/>
                <a:gd name="connsiteY5" fmla="*/ 177800 h 212909"/>
                <a:gd name="connsiteX6" fmla="*/ 1273 w 48583"/>
                <a:gd name="connsiteY6" fmla="*/ 85725 h 212909"/>
                <a:gd name="connsiteX7" fmla="*/ 7623 w 48583"/>
                <a:gd name="connsiteY7" fmla="*/ 0 h 21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83" h="212909">
                  <a:moveTo>
                    <a:pt x="7623" y="0"/>
                  </a:moveTo>
                  <a:cubicBezTo>
                    <a:pt x="8681" y="0"/>
                    <a:pt x="4977" y="61383"/>
                    <a:pt x="7623" y="85725"/>
                  </a:cubicBezTo>
                  <a:cubicBezTo>
                    <a:pt x="10269" y="110067"/>
                    <a:pt x="21911" y="142875"/>
                    <a:pt x="23498" y="146050"/>
                  </a:cubicBezTo>
                  <a:cubicBezTo>
                    <a:pt x="25085" y="149225"/>
                    <a:pt x="13444" y="94192"/>
                    <a:pt x="17148" y="104775"/>
                  </a:cubicBezTo>
                  <a:cubicBezTo>
                    <a:pt x="20852" y="115358"/>
                    <a:pt x="41490" y="197379"/>
                    <a:pt x="45723" y="209550"/>
                  </a:cubicBezTo>
                  <a:cubicBezTo>
                    <a:pt x="49956" y="221721"/>
                    <a:pt x="49956" y="198437"/>
                    <a:pt x="42548" y="177800"/>
                  </a:cubicBezTo>
                  <a:cubicBezTo>
                    <a:pt x="35140" y="157163"/>
                    <a:pt x="6035" y="112712"/>
                    <a:pt x="1273" y="85725"/>
                  </a:cubicBezTo>
                  <a:cubicBezTo>
                    <a:pt x="-3489" y="58738"/>
                    <a:pt x="6565" y="0"/>
                    <a:pt x="762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62B7333A-9D83-76CF-C8BC-0F0F9BAE0F0E}"/>
                </a:ext>
              </a:extLst>
            </p:cNvPr>
            <p:cNvSpPr/>
            <p:nvPr/>
          </p:nvSpPr>
          <p:spPr>
            <a:xfrm>
              <a:off x="6645274" y="4718050"/>
              <a:ext cx="457201" cy="165104"/>
            </a:xfrm>
            <a:custGeom>
              <a:avLst/>
              <a:gdLst>
                <a:gd name="connsiteX0" fmla="*/ 457201 w 457201"/>
                <a:gd name="connsiteY0" fmla="*/ 0 h 165104"/>
                <a:gd name="connsiteX1" fmla="*/ 225426 w 457201"/>
                <a:gd name="connsiteY1" fmla="*/ 53975 h 165104"/>
                <a:gd name="connsiteX2" fmla="*/ 92076 w 457201"/>
                <a:gd name="connsiteY2" fmla="*/ 149225 h 165104"/>
                <a:gd name="connsiteX3" fmla="*/ 146051 w 457201"/>
                <a:gd name="connsiteY3" fmla="*/ 92075 h 165104"/>
                <a:gd name="connsiteX4" fmla="*/ 1 w 457201"/>
                <a:gd name="connsiteY4" fmla="*/ 165100 h 165104"/>
                <a:gd name="connsiteX5" fmla="*/ 149226 w 457201"/>
                <a:gd name="connsiteY5" fmla="*/ 95250 h 165104"/>
                <a:gd name="connsiteX6" fmla="*/ 247651 w 457201"/>
                <a:gd name="connsiteY6" fmla="*/ 41275 h 165104"/>
                <a:gd name="connsiteX7" fmla="*/ 165101 w 457201"/>
                <a:gd name="connsiteY7" fmla="*/ 57150 h 165104"/>
                <a:gd name="connsiteX8" fmla="*/ 457201 w 457201"/>
                <a:gd name="connsiteY8" fmla="*/ 0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1" h="165104">
                  <a:moveTo>
                    <a:pt x="457201" y="0"/>
                  </a:moveTo>
                  <a:cubicBezTo>
                    <a:pt x="371740" y="14552"/>
                    <a:pt x="286280" y="29104"/>
                    <a:pt x="225426" y="53975"/>
                  </a:cubicBezTo>
                  <a:cubicBezTo>
                    <a:pt x="164572" y="78846"/>
                    <a:pt x="105305" y="142875"/>
                    <a:pt x="92076" y="149225"/>
                  </a:cubicBezTo>
                  <a:cubicBezTo>
                    <a:pt x="78847" y="155575"/>
                    <a:pt x="161397" y="89429"/>
                    <a:pt x="146051" y="92075"/>
                  </a:cubicBezTo>
                  <a:cubicBezTo>
                    <a:pt x="130705" y="94721"/>
                    <a:pt x="-528" y="164571"/>
                    <a:pt x="1" y="165100"/>
                  </a:cubicBezTo>
                  <a:cubicBezTo>
                    <a:pt x="530" y="165629"/>
                    <a:pt x="107951" y="115888"/>
                    <a:pt x="149226" y="95250"/>
                  </a:cubicBezTo>
                  <a:cubicBezTo>
                    <a:pt x="190501" y="74613"/>
                    <a:pt x="245005" y="47625"/>
                    <a:pt x="247651" y="41275"/>
                  </a:cubicBezTo>
                  <a:cubicBezTo>
                    <a:pt x="250297" y="34925"/>
                    <a:pt x="165101" y="57150"/>
                    <a:pt x="165101" y="57150"/>
                  </a:cubicBezTo>
                  <a:lnTo>
                    <a:pt x="45720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F21DBFE5-47A5-B97F-FA9D-A3D9993C6F77}"/>
                </a:ext>
              </a:extLst>
            </p:cNvPr>
            <p:cNvSpPr/>
            <p:nvPr/>
          </p:nvSpPr>
          <p:spPr>
            <a:xfrm>
              <a:off x="6475732" y="4813015"/>
              <a:ext cx="62812" cy="196839"/>
            </a:xfrm>
            <a:custGeom>
              <a:avLst/>
              <a:gdLst>
                <a:gd name="connsiteX0" fmla="*/ 45718 w 62812"/>
                <a:gd name="connsiteY0" fmla="*/ 285 h 196839"/>
                <a:gd name="connsiteX1" fmla="*/ 20318 w 62812"/>
                <a:gd name="connsiteY1" fmla="*/ 73310 h 196839"/>
                <a:gd name="connsiteX2" fmla="*/ 29843 w 62812"/>
                <a:gd name="connsiteY2" fmla="*/ 130460 h 196839"/>
                <a:gd name="connsiteX3" fmla="*/ 23493 w 62812"/>
                <a:gd name="connsiteY3" fmla="*/ 95535 h 196839"/>
                <a:gd name="connsiteX4" fmla="*/ 61593 w 62812"/>
                <a:gd name="connsiteY4" fmla="*/ 193960 h 196839"/>
                <a:gd name="connsiteX5" fmla="*/ 48893 w 62812"/>
                <a:gd name="connsiteY5" fmla="*/ 162210 h 196839"/>
                <a:gd name="connsiteX6" fmla="*/ 4443 w 62812"/>
                <a:gd name="connsiteY6" fmla="*/ 76485 h 196839"/>
                <a:gd name="connsiteX7" fmla="*/ 4443 w 62812"/>
                <a:gd name="connsiteY7" fmla="*/ 101885 h 196839"/>
                <a:gd name="connsiteX8" fmla="*/ 45718 w 62812"/>
                <a:gd name="connsiteY8" fmla="*/ 285 h 19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12" h="196839">
                  <a:moveTo>
                    <a:pt x="45718" y="285"/>
                  </a:moveTo>
                  <a:cubicBezTo>
                    <a:pt x="48364" y="-4477"/>
                    <a:pt x="22964" y="51614"/>
                    <a:pt x="20318" y="73310"/>
                  </a:cubicBezTo>
                  <a:cubicBezTo>
                    <a:pt x="17672" y="95006"/>
                    <a:pt x="29314" y="126756"/>
                    <a:pt x="29843" y="130460"/>
                  </a:cubicBezTo>
                  <a:cubicBezTo>
                    <a:pt x="30372" y="134164"/>
                    <a:pt x="18201" y="84952"/>
                    <a:pt x="23493" y="95535"/>
                  </a:cubicBezTo>
                  <a:cubicBezTo>
                    <a:pt x="28785" y="106118"/>
                    <a:pt x="57360" y="182848"/>
                    <a:pt x="61593" y="193960"/>
                  </a:cubicBezTo>
                  <a:cubicBezTo>
                    <a:pt x="65826" y="205073"/>
                    <a:pt x="58418" y="181789"/>
                    <a:pt x="48893" y="162210"/>
                  </a:cubicBezTo>
                  <a:cubicBezTo>
                    <a:pt x="39368" y="142631"/>
                    <a:pt x="11851" y="86539"/>
                    <a:pt x="4443" y="76485"/>
                  </a:cubicBezTo>
                  <a:cubicBezTo>
                    <a:pt x="-2965" y="66431"/>
                    <a:pt x="210" y="109822"/>
                    <a:pt x="4443" y="101885"/>
                  </a:cubicBezTo>
                  <a:cubicBezTo>
                    <a:pt x="8676" y="93948"/>
                    <a:pt x="43072" y="5047"/>
                    <a:pt x="45718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B4434127-16B0-05AF-1730-6C3D272CFEC8}"/>
                </a:ext>
              </a:extLst>
            </p:cNvPr>
            <p:cNvSpPr/>
            <p:nvPr/>
          </p:nvSpPr>
          <p:spPr>
            <a:xfrm>
              <a:off x="6538112" y="4587772"/>
              <a:ext cx="78602" cy="206645"/>
            </a:xfrm>
            <a:custGeom>
              <a:avLst/>
              <a:gdLst>
                <a:gd name="connsiteX0" fmla="*/ 69063 w 78602"/>
                <a:gd name="connsiteY0" fmla="*/ 103 h 206645"/>
                <a:gd name="connsiteX1" fmla="*/ 24613 w 78602"/>
                <a:gd name="connsiteY1" fmla="*/ 92178 h 206645"/>
                <a:gd name="connsiteX2" fmla="*/ 50013 w 78602"/>
                <a:gd name="connsiteY2" fmla="*/ 146153 h 206645"/>
                <a:gd name="connsiteX3" fmla="*/ 50013 w 78602"/>
                <a:gd name="connsiteY3" fmla="*/ 127103 h 206645"/>
                <a:gd name="connsiteX4" fmla="*/ 78588 w 78602"/>
                <a:gd name="connsiteY4" fmla="*/ 206478 h 206645"/>
                <a:gd name="connsiteX5" fmla="*/ 53188 w 78602"/>
                <a:gd name="connsiteY5" fmla="*/ 146153 h 206645"/>
                <a:gd name="connsiteX6" fmla="*/ 5563 w 78602"/>
                <a:gd name="connsiteY6" fmla="*/ 82653 h 206645"/>
                <a:gd name="connsiteX7" fmla="*/ 5563 w 78602"/>
                <a:gd name="connsiteY7" fmla="*/ 111228 h 206645"/>
                <a:gd name="connsiteX8" fmla="*/ 69063 w 78602"/>
                <a:gd name="connsiteY8" fmla="*/ 103 h 2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602" h="206645">
                  <a:moveTo>
                    <a:pt x="69063" y="103"/>
                  </a:moveTo>
                  <a:cubicBezTo>
                    <a:pt x="72238" y="-3072"/>
                    <a:pt x="27788" y="67836"/>
                    <a:pt x="24613" y="92178"/>
                  </a:cubicBezTo>
                  <a:cubicBezTo>
                    <a:pt x="21438" y="116520"/>
                    <a:pt x="45780" y="140332"/>
                    <a:pt x="50013" y="146153"/>
                  </a:cubicBezTo>
                  <a:cubicBezTo>
                    <a:pt x="54246" y="151974"/>
                    <a:pt x="45250" y="117049"/>
                    <a:pt x="50013" y="127103"/>
                  </a:cubicBezTo>
                  <a:cubicBezTo>
                    <a:pt x="54775" y="137157"/>
                    <a:pt x="78059" y="203303"/>
                    <a:pt x="78588" y="206478"/>
                  </a:cubicBezTo>
                  <a:cubicBezTo>
                    <a:pt x="79117" y="209653"/>
                    <a:pt x="65359" y="166790"/>
                    <a:pt x="53188" y="146153"/>
                  </a:cubicBezTo>
                  <a:cubicBezTo>
                    <a:pt x="41017" y="125516"/>
                    <a:pt x="13500" y="88474"/>
                    <a:pt x="5563" y="82653"/>
                  </a:cubicBezTo>
                  <a:cubicBezTo>
                    <a:pt x="-2374" y="76832"/>
                    <a:pt x="-1316" y="120753"/>
                    <a:pt x="5563" y="111228"/>
                  </a:cubicBezTo>
                  <a:cubicBezTo>
                    <a:pt x="12442" y="101703"/>
                    <a:pt x="65888" y="3278"/>
                    <a:pt x="6906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39E36ACD-7556-7AA6-BB49-A780B748710E}"/>
                </a:ext>
              </a:extLst>
            </p:cNvPr>
            <p:cNvSpPr/>
            <p:nvPr/>
          </p:nvSpPr>
          <p:spPr>
            <a:xfrm>
              <a:off x="6745580" y="4575006"/>
              <a:ext cx="153822" cy="133559"/>
            </a:xfrm>
            <a:custGeom>
              <a:avLst/>
              <a:gdLst>
                <a:gd name="connsiteX0" fmla="*/ 1295 w 153822"/>
                <a:gd name="connsiteY0" fmla="*/ 3344 h 133559"/>
                <a:gd name="connsiteX1" fmla="*/ 131470 w 153822"/>
                <a:gd name="connsiteY1" fmla="*/ 60494 h 133559"/>
                <a:gd name="connsiteX2" fmla="*/ 153695 w 153822"/>
                <a:gd name="connsiteY2" fmla="*/ 133519 h 133559"/>
                <a:gd name="connsiteX3" fmla="*/ 131470 w 153822"/>
                <a:gd name="connsiteY3" fmla="*/ 70019 h 133559"/>
                <a:gd name="connsiteX4" fmla="*/ 121945 w 153822"/>
                <a:gd name="connsiteY4" fmla="*/ 19219 h 133559"/>
                <a:gd name="connsiteX5" fmla="*/ 121945 w 153822"/>
                <a:gd name="connsiteY5" fmla="*/ 57319 h 133559"/>
                <a:gd name="connsiteX6" fmla="*/ 67970 w 153822"/>
                <a:gd name="connsiteY6" fmla="*/ 12869 h 133559"/>
                <a:gd name="connsiteX7" fmla="*/ 1295 w 153822"/>
                <a:gd name="connsiteY7" fmla="*/ 3344 h 13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22" h="133559">
                  <a:moveTo>
                    <a:pt x="1295" y="3344"/>
                  </a:moveTo>
                  <a:cubicBezTo>
                    <a:pt x="11878" y="11281"/>
                    <a:pt x="106070" y="38798"/>
                    <a:pt x="131470" y="60494"/>
                  </a:cubicBezTo>
                  <a:cubicBezTo>
                    <a:pt x="156870" y="82190"/>
                    <a:pt x="153695" y="131932"/>
                    <a:pt x="153695" y="133519"/>
                  </a:cubicBezTo>
                  <a:cubicBezTo>
                    <a:pt x="153695" y="135106"/>
                    <a:pt x="136762" y="89069"/>
                    <a:pt x="131470" y="70019"/>
                  </a:cubicBezTo>
                  <a:cubicBezTo>
                    <a:pt x="126178" y="50969"/>
                    <a:pt x="123533" y="21336"/>
                    <a:pt x="121945" y="19219"/>
                  </a:cubicBezTo>
                  <a:cubicBezTo>
                    <a:pt x="120357" y="17102"/>
                    <a:pt x="130941" y="58377"/>
                    <a:pt x="121945" y="57319"/>
                  </a:cubicBezTo>
                  <a:cubicBezTo>
                    <a:pt x="112949" y="56261"/>
                    <a:pt x="88078" y="22923"/>
                    <a:pt x="67970" y="12869"/>
                  </a:cubicBezTo>
                  <a:cubicBezTo>
                    <a:pt x="47862" y="2815"/>
                    <a:pt x="-9288" y="-4593"/>
                    <a:pt x="1295" y="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0CD2CCE9-11A3-641D-9480-4F108D201E2E}"/>
                </a:ext>
              </a:extLst>
            </p:cNvPr>
            <p:cNvSpPr/>
            <p:nvPr/>
          </p:nvSpPr>
          <p:spPr>
            <a:xfrm>
              <a:off x="6708553" y="4775174"/>
              <a:ext cx="89122" cy="209629"/>
            </a:xfrm>
            <a:custGeom>
              <a:avLst/>
              <a:gdLst>
                <a:gd name="connsiteX0" fmla="*/ 222 w 89122"/>
                <a:gd name="connsiteY0" fmla="*/ 26 h 209629"/>
                <a:gd name="connsiteX1" fmla="*/ 41497 w 89122"/>
                <a:gd name="connsiteY1" fmla="*/ 98451 h 209629"/>
                <a:gd name="connsiteX2" fmla="*/ 66897 w 89122"/>
                <a:gd name="connsiteY2" fmla="*/ 136551 h 209629"/>
                <a:gd name="connsiteX3" fmla="*/ 89122 w 89122"/>
                <a:gd name="connsiteY3" fmla="*/ 209576 h 209629"/>
                <a:gd name="connsiteX4" fmla="*/ 66897 w 89122"/>
                <a:gd name="connsiteY4" fmla="*/ 149251 h 209629"/>
                <a:gd name="connsiteX5" fmla="*/ 85947 w 89122"/>
                <a:gd name="connsiteY5" fmla="*/ 206401 h 209629"/>
                <a:gd name="connsiteX6" fmla="*/ 22447 w 89122"/>
                <a:gd name="connsiteY6" fmla="*/ 101626 h 209629"/>
                <a:gd name="connsiteX7" fmla="*/ 44672 w 89122"/>
                <a:gd name="connsiteY7" fmla="*/ 136551 h 209629"/>
                <a:gd name="connsiteX8" fmla="*/ 25622 w 89122"/>
                <a:gd name="connsiteY8" fmla="*/ 88926 h 209629"/>
                <a:gd name="connsiteX9" fmla="*/ 222 w 89122"/>
                <a:gd name="connsiteY9" fmla="*/ 26 h 20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22" h="209629">
                  <a:moveTo>
                    <a:pt x="222" y="26"/>
                  </a:moveTo>
                  <a:cubicBezTo>
                    <a:pt x="2868" y="1614"/>
                    <a:pt x="30385" y="75697"/>
                    <a:pt x="41497" y="98451"/>
                  </a:cubicBezTo>
                  <a:cubicBezTo>
                    <a:pt x="52609" y="121205"/>
                    <a:pt x="58960" y="118030"/>
                    <a:pt x="66897" y="136551"/>
                  </a:cubicBezTo>
                  <a:cubicBezTo>
                    <a:pt x="74834" y="155072"/>
                    <a:pt x="89122" y="207459"/>
                    <a:pt x="89122" y="209576"/>
                  </a:cubicBezTo>
                  <a:cubicBezTo>
                    <a:pt x="89122" y="211693"/>
                    <a:pt x="67426" y="149780"/>
                    <a:pt x="66897" y="149251"/>
                  </a:cubicBezTo>
                  <a:cubicBezTo>
                    <a:pt x="66368" y="148722"/>
                    <a:pt x="93355" y="214339"/>
                    <a:pt x="85947" y="206401"/>
                  </a:cubicBezTo>
                  <a:cubicBezTo>
                    <a:pt x="78539" y="198464"/>
                    <a:pt x="29326" y="113268"/>
                    <a:pt x="22447" y="101626"/>
                  </a:cubicBezTo>
                  <a:cubicBezTo>
                    <a:pt x="15568" y="89984"/>
                    <a:pt x="44143" y="138668"/>
                    <a:pt x="44672" y="136551"/>
                  </a:cubicBezTo>
                  <a:cubicBezTo>
                    <a:pt x="45201" y="134434"/>
                    <a:pt x="31972" y="107976"/>
                    <a:pt x="25622" y="88926"/>
                  </a:cubicBezTo>
                  <a:cubicBezTo>
                    <a:pt x="19272" y="69876"/>
                    <a:pt x="-2424" y="-1562"/>
                    <a:pt x="222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D064E63-BE77-2FAA-8761-C681EA9360C0}"/>
                </a:ext>
              </a:extLst>
            </p:cNvPr>
            <p:cNvSpPr/>
            <p:nvPr/>
          </p:nvSpPr>
          <p:spPr>
            <a:xfrm>
              <a:off x="6672854" y="4679702"/>
              <a:ext cx="534456" cy="165486"/>
            </a:xfrm>
            <a:custGeom>
              <a:avLst/>
              <a:gdLst>
                <a:gd name="connsiteX0" fmla="*/ 534396 w 534456"/>
                <a:gd name="connsiteY0" fmla="*/ 248 h 165486"/>
                <a:gd name="connsiteX1" fmla="*/ 134346 w 534456"/>
                <a:gd name="connsiteY1" fmla="*/ 136773 h 165486"/>
                <a:gd name="connsiteX2" fmla="*/ 308971 w 534456"/>
                <a:gd name="connsiteY2" fmla="*/ 92323 h 165486"/>
                <a:gd name="connsiteX3" fmla="*/ 996 w 534456"/>
                <a:gd name="connsiteY3" fmla="*/ 165348 h 165486"/>
                <a:gd name="connsiteX4" fmla="*/ 432796 w 534456"/>
                <a:gd name="connsiteY4" fmla="*/ 70098 h 165486"/>
                <a:gd name="connsiteX5" fmla="*/ 201021 w 534456"/>
                <a:gd name="connsiteY5" fmla="*/ 111373 h 165486"/>
                <a:gd name="connsiteX6" fmla="*/ 166096 w 534456"/>
                <a:gd name="connsiteY6" fmla="*/ 114548 h 165486"/>
                <a:gd name="connsiteX7" fmla="*/ 324846 w 534456"/>
                <a:gd name="connsiteY7" fmla="*/ 79623 h 165486"/>
                <a:gd name="connsiteX8" fmla="*/ 166096 w 534456"/>
                <a:gd name="connsiteY8" fmla="*/ 101848 h 165486"/>
                <a:gd name="connsiteX9" fmla="*/ 534396 w 534456"/>
                <a:gd name="connsiteY9" fmla="*/ 248 h 1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456" h="165486">
                  <a:moveTo>
                    <a:pt x="534396" y="248"/>
                  </a:moveTo>
                  <a:cubicBezTo>
                    <a:pt x="529104" y="6069"/>
                    <a:pt x="171917" y="121427"/>
                    <a:pt x="134346" y="136773"/>
                  </a:cubicBezTo>
                  <a:cubicBezTo>
                    <a:pt x="96775" y="152119"/>
                    <a:pt x="331196" y="87561"/>
                    <a:pt x="308971" y="92323"/>
                  </a:cubicBezTo>
                  <a:cubicBezTo>
                    <a:pt x="286746" y="97086"/>
                    <a:pt x="-19642" y="169052"/>
                    <a:pt x="996" y="165348"/>
                  </a:cubicBezTo>
                  <a:cubicBezTo>
                    <a:pt x="21634" y="161644"/>
                    <a:pt x="399459" y="79094"/>
                    <a:pt x="432796" y="70098"/>
                  </a:cubicBezTo>
                  <a:cubicBezTo>
                    <a:pt x="466133" y="61102"/>
                    <a:pt x="245471" y="103965"/>
                    <a:pt x="201021" y="111373"/>
                  </a:cubicBezTo>
                  <a:cubicBezTo>
                    <a:pt x="156571" y="118781"/>
                    <a:pt x="145459" y="119840"/>
                    <a:pt x="166096" y="114548"/>
                  </a:cubicBezTo>
                  <a:cubicBezTo>
                    <a:pt x="186733" y="109256"/>
                    <a:pt x="324846" y="81740"/>
                    <a:pt x="324846" y="79623"/>
                  </a:cubicBezTo>
                  <a:cubicBezTo>
                    <a:pt x="324846" y="77506"/>
                    <a:pt x="137521" y="110844"/>
                    <a:pt x="166096" y="101848"/>
                  </a:cubicBezTo>
                  <a:cubicBezTo>
                    <a:pt x="194671" y="92852"/>
                    <a:pt x="539688" y="-5573"/>
                    <a:pt x="534396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D47C363-4F91-67B6-5042-8B5588D795D4}"/>
                </a:ext>
              </a:extLst>
            </p:cNvPr>
            <p:cNvSpPr/>
            <p:nvPr/>
          </p:nvSpPr>
          <p:spPr>
            <a:xfrm>
              <a:off x="6549951" y="4733312"/>
              <a:ext cx="346961" cy="149840"/>
            </a:xfrm>
            <a:custGeom>
              <a:avLst/>
              <a:gdLst>
                <a:gd name="connsiteX0" fmla="*/ 74 w 346961"/>
                <a:gd name="connsiteY0" fmla="*/ 149838 h 149840"/>
                <a:gd name="connsiteX1" fmla="*/ 215974 w 346961"/>
                <a:gd name="connsiteY1" fmla="*/ 48238 h 149840"/>
                <a:gd name="connsiteX2" fmla="*/ 196924 w 346961"/>
                <a:gd name="connsiteY2" fmla="*/ 57763 h 149840"/>
                <a:gd name="connsiteX3" fmla="*/ 346149 w 346961"/>
                <a:gd name="connsiteY3" fmla="*/ 613 h 149840"/>
                <a:gd name="connsiteX4" fmla="*/ 260424 w 346961"/>
                <a:gd name="connsiteY4" fmla="*/ 26013 h 149840"/>
                <a:gd name="connsiteX5" fmla="*/ 133424 w 346961"/>
                <a:gd name="connsiteY5" fmla="*/ 64113 h 149840"/>
                <a:gd name="connsiteX6" fmla="*/ 190574 w 346961"/>
                <a:gd name="connsiteY6" fmla="*/ 45063 h 149840"/>
                <a:gd name="connsiteX7" fmla="*/ 74 w 346961"/>
                <a:gd name="connsiteY7" fmla="*/ 149838 h 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61" h="149840">
                  <a:moveTo>
                    <a:pt x="74" y="149838"/>
                  </a:moveTo>
                  <a:cubicBezTo>
                    <a:pt x="4307" y="150367"/>
                    <a:pt x="215974" y="48238"/>
                    <a:pt x="215974" y="48238"/>
                  </a:cubicBezTo>
                  <a:cubicBezTo>
                    <a:pt x="248782" y="32892"/>
                    <a:pt x="175228" y="65700"/>
                    <a:pt x="196924" y="57763"/>
                  </a:cubicBezTo>
                  <a:cubicBezTo>
                    <a:pt x="218620" y="49826"/>
                    <a:pt x="335566" y="5905"/>
                    <a:pt x="346149" y="613"/>
                  </a:cubicBezTo>
                  <a:cubicBezTo>
                    <a:pt x="356732" y="-4679"/>
                    <a:pt x="260424" y="26013"/>
                    <a:pt x="260424" y="26013"/>
                  </a:cubicBezTo>
                  <a:lnTo>
                    <a:pt x="133424" y="64113"/>
                  </a:lnTo>
                  <a:cubicBezTo>
                    <a:pt x="121782" y="67288"/>
                    <a:pt x="207507" y="32363"/>
                    <a:pt x="190574" y="45063"/>
                  </a:cubicBezTo>
                  <a:cubicBezTo>
                    <a:pt x="173641" y="57763"/>
                    <a:pt x="-4159" y="149309"/>
                    <a:pt x="74" y="149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D0896438-3ADF-D6FB-0753-A7800ECA15F0}"/>
                </a:ext>
              </a:extLst>
            </p:cNvPr>
            <p:cNvSpPr/>
            <p:nvPr/>
          </p:nvSpPr>
          <p:spPr>
            <a:xfrm>
              <a:off x="6465973" y="4841830"/>
              <a:ext cx="228698" cy="169270"/>
            </a:xfrm>
            <a:custGeom>
              <a:avLst/>
              <a:gdLst>
                <a:gd name="connsiteX0" fmla="*/ 1502 w 228698"/>
                <a:gd name="connsiteY0" fmla="*/ 45 h 169270"/>
                <a:gd name="connsiteX1" fmla="*/ 7852 w 228698"/>
                <a:gd name="connsiteY1" fmla="*/ 92120 h 169270"/>
                <a:gd name="connsiteX2" fmla="*/ 65002 w 228698"/>
                <a:gd name="connsiteY2" fmla="*/ 127045 h 169270"/>
                <a:gd name="connsiteX3" fmla="*/ 30077 w 228698"/>
                <a:gd name="connsiteY3" fmla="*/ 111170 h 169270"/>
                <a:gd name="connsiteX4" fmla="*/ 217402 w 228698"/>
                <a:gd name="connsiteY4" fmla="*/ 165145 h 169270"/>
                <a:gd name="connsiteX5" fmla="*/ 188827 w 228698"/>
                <a:gd name="connsiteY5" fmla="*/ 161970 h 169270"/>
                <a:gd name="connsiteX6" fmla="*/ 33252 w 228698"/>
                <a:gd name="connsiteY6" fmla="*/ 133395 h 169270"/>
                <a:gd name="connsiteX7" fmla="*/ 17377 w 228698"/>
                <a:gd name="connsiteY7" fmla="*/ 104820 h 169270"/>
                <a:gd name="connsiteX8" fmla="*/ 1502 w 228698"/>
                <a:gd name="connsiteY8" fmla="*/ 45 h 1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98" h="169270">
                  <a:moveTo>
                    <a:pt x="1502" y="45"/>
                  </a:moveTo>
                  <a:cubicBezTo>
                    <a:pt x="-86" y="-2072"/>
                    <a:pt x="-2731" y="70953"/>
                    <a:pt x="7852" y="92120"/>
                  </a:cubicBezTo>
                  <a:cubicBezTo>
                    <a:pt x="18435" y="113287"/>
                    <a:pt x="61298" y="123870"/>
                    <a:pt x="65002" y="127045"/>
                  </a:cubicBezTo>
                  <a:cubicBezTo>
                    <a:pt x="68706" y="130220"/>
                    <a:pt x="4677" y="104820"/>
                    <a:pt x="30077" y="111170"/>
                  </a:cubicBezTo>
                  <a:cubicBezTo>
                    <a:pt x="55477" y="117520"/>
                    <a:pt x="190944" y="156678"/>
                    <a:pt x="217402" y="165145"/>
                  </a:cubicBezTo>
                  <a:cubicBezTo>
                    <a:pt x="243860" y="173612"/>
                    <a:pt x="219519" y="167262"/>
                    <a:pt x="188827" y="161970"/>
                  </a:cubicBezTo>
                  <a:cubicBezTo>
                    <a:pt x="158135" y="156678"/>
                    <a:pt x="61827" y="142920"/>
                    <a:pt x="33252" y="133395"/>
                  </a:cubicBezTo>
                  <a:cubicBezTo>
                    <a:pt x="4677" y="123870"/>
                    <a:pt x="21081" y="119637"/>
                    <a:pt x="17377" y="104820"/>
                  </a:cubicBezTo>
                  <a:cubicBezTo>
                    <a:pt x="13673" y="90003"/>
                    <a:pt x="3090" y="2162"/>
                    <a:pt x="1502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6765D224-EA0E-9888-5B07-BA7BDFE0C373}"/>
                </a:ext>
              </a:extLst>
            </p:cNvPr>
            <p:cNvSpPr/>
            <p:nvPr/>
          </p:nvSpPr>
          <p:spPr>
            <a:xfrm>
              <a:off x="6302092" y="4708411"/>
              <a:ext cx="446801" cy="178198"/>
            </a:xfrm>
            <a:custGeom>
              <a:avLst/>
              <a:gdLst>
                <a:gd name="connsiteX0" fmla="*/ 283 w 446801"/>
                <a:gd name="connsiteY0" fmla="*/ 149339 h 178198"/>
                <a:gd name="connsiteX1" fmla="*/ 181258 w 446801"/>
                <a:gd name="connsiteY1" fmla="*/ 111239 h 178198"/>
                <a:gd name="connsiteX2" fmla="*/ 95533 w 446801"/>
                <a:gd name="connsiteY2" fmla="*/ 117589 h 178198"/>
                <a:gd name="connsiteX3" fmla="*/ 282858 w 446801"/>
                <a:gd name="connsiteY3" fmla="*/ 47739 h 178198"/>
                <a:gd name="connsiteX4" fmla="*/ 241583 w 446801"/>
                <a:gd name="connsiteY4" fmla="*/ 41389 h 178198"/>
                <a:gd name="connsiteX5" fmla="*/ 390808 w 446801"/>
                <a:gd name="connsiteY5" fmla="*/ 54089 h 178198"/>
                <a:gd name="connsiteX6" fmla="*/ 403508 w 446801"/>
                <a:gd name="connsiteY6" fmla="*/ 66789 h 178198"/>
                <a:gd name="connsiteX7" fmla="*/ 403508 w 446801"/>
                <a:gd name="connsiteY7" fmla="*/ 114 h 178198"/>
                <a:gd name="connsiteX8" fmla="*/ 444783 w 446801"/>
                <a:gd name="connsiteY8" fmla="*/ 50914 h 178198"/>
                <a:gd name="connsiteX9" fmla="*/ 330483 w 446801"/>
                <a:gd name="connsiteY9" fmla="*/ 57264 h 178198"/>
                <a:gd name="connsiteX10" fmla="*/ 203483 w 446801"/>
                <a:gd name="connsiteY10" fmla="*/ 117589 h 178198"/>
                <a:gd name="connsiteX11" fmla="*/ 228883 w 446801"/>
                <a:gd name="connsiteY11" fmla="*/ 92189 h 178198"/>
                <a:gd name="connsiteX12" fmla="*/ 171733 w 446801"/>
                <a:gd name="connsiteY12" fmla="*/ 177914 h 178198"/>
                <a:gd name="connsiteX13" fmla="*/ 197133 w 446801"/>
                <a:gd name="connsiteY13" fmla="*/ 120764 h 178198"/>
                <a:gd name="connsiteX14" fmla="*/ 139983 w 446801"/>
                <a:gd name="connsiteY14" fmla="*/ 146164 h 178198"/>
                <a:gd name="connsiteX15" fmla="*/ 283 w 446801"/>
                <a:gd name="connsiteY15" fmla="*/ 149339 h 1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801" h="178198">
                  <a:moveTo>
                    <a:pt x="283" y="149339"/>
                  </a:moveTo>
                  <a:cubicBezTo>
                    <a:pt x="7162" y="143518"/>
                    <a:pt x="165383" y="116531"/>
                    <a:pt x="181258" y="111239"/>
                  </a:cubicBezTo>
                  <a:cubicBezTo>
                    <a:pt x="197133" y="105947"/>
                    <a:pt x="78600" y="128172"/>
                    <a:pt x="95533" y="117589"/>
                  </a:cubicBezTo>
                  <a:cubicBezTo>
                    <a:pt x="112466" y="107006"/>
                    <a:pt x="258516" y="60439"/>
                    <a:pt x="282858" y="47739"/>
                  </a:cubicBezTo>
                  <a:cubicBezTo>
                    <a:pt x="307200" y="35039"/>
                    <a:pt x="223592" y="40331"/>
                    <a:pt x="241583" y="41389"/>
                  </a:cubicBezTo>
                  <a:cubicBezTo>
                    <a:pt x="259574" y="42447"/>
                    <a:pt x="363821" y="49856"/>
                    <a:pt x="390808" y="54089"/>
                  </a:cubicBezTo>
                  <a:cubicBezTo>
                    <a:pt x="417796" y="58322"/>
                    <a:pt x="401391" y="75785"/>
                    <a:pt x="403508" y="66789"/>
                  </a:cubicBezTo>
                  <a:cubicBezTo>
                    <a:pt x="405625" y="57793"/>
                    <a:pt x="396629" y="2760"/>
                    <a:pt x="403508" y="114"/>
                  </a:cubicBezTo>
                  <a:cubicBezTo>
                    <a:pt x="410387" y="-2532"/>
                    <a:pt x="456954" y="41389"/>
                    <a:pt x="444783" y="50914"/>
                  </a:cubicBezTo>
                  <a:cubicBezTo>
                    <a:pt x="432612" y="60439"/>
                    <a:pt x="370700" y="46151"/>
                    <a:pt x="330483" y="57264"/>
                  </a:cubicBezTo>
                  <a:cubicBezTo>
                    <a:pt x="290266" y="68376"/>
                    <a:pt x="220416" y="111768"/>
                    <a:pt x="203483" y="117589"/>
                  </a:cubicBezTo>
                  <a:cubicBezTo>
                    <a:pt x="186550" y="123410"/>
                    <a:pt x="234175" y="82135"/>
                    <a:pt x="228883" y="92189"/>
                  </a:cubicBezTo>
                  <a:cubicBezTo>
                    <a:pt x="223591" y="102243"/>
                    <a:pt x="177025" y="173152"/>
                    <a:pt x="171733" y="177914"/>
                  </a:cubicBezTo>
                  <a:cubicBezTo>
                    <a:pt x="166441" y="182677"/>
                    <a:pt x="202425" y="126056"/>
                    <a:pt x="197133" y="120764"/>
                  </a:cubicBezTo>
                  <a:cubicBezTo>
                    <a:pt x="191841" y="115472"/>
                    <a:pt x="166441" y="140343"/>
                    <a:pt x="139983" y="146164"/>
                  </a:cubicBezTo>
                  <a:cubicBezTo>
                    <a:pt x="113525" y="151985"/>
                    <a:pt x="-6596" y="155160"/>
                    <a:pt x="283" y="149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FA9578A5-7BB9-D02B-60B9-327841BBCCAF}"/>
                </a:ext>
              </a:extLst>
            </p:cNvPr>
            <p:cNvSpPr/>
            <p:nvPr/>
          </p:nvSpPr>
          <p:spPr>
            <a:xfrm>
              <a:off x="6538398" y="4675265"/>
              <a:ext cx="669565" cy="112857"/>
            </a:xfrm>
            <a:custGeom>
              <a:avLst/>
              <a:gdLst>
                <a:gd name="connsiteX0" fmla="*/ 2102 w 669565"/>
                <a:gd name="connsiteY0" fmla="*/ 109460 h 112857"/>
                <a:gd name="connsiteX1" fmla="*/ 211652 w 669565"/>
                <a:gd name="connsiteY1" fmla="*/ 106285 h 112857"/>
                <a:gd name="connsiteX2" fmla="*/ 265627 w 669565"/>
                <a:gd name="connsiteY2" fmla="*/ 112635 h 112857"/>
                <a:gd name="connsiteX3" fmla="*/ 164027 w 669565"/>
                <a:gd name="connsiteY3" fmla="*/ 96760 h 112857"/>
                <a:gd name="connsiteX4" fmla="*/ 354527 w 669565"/>
                <a:gd name="connsiteY4" fmla="*/ 49135 h 112857"/>
                <a:gd name="connsiteX5" fmla="*/ 310077 w 669565"/>
                <a:gd name="connsiteY5" fmla="*/ 65010 h 112857"/>
                <a:gd name="connsiteX6" fmla="*/ 437077 w 669565"/>
                <a:gd name="connsiteY6" fmla="*/ 39610 h 112857"/>
                <a:gd name="connsiteX7" fmla="*/ 475177 w 669565"/>
                <a:gd name="connsiteY7" fmla="*/ 58660 h 112857"/>
                <a:gd name="connsiteX8" fmla="*/ 462477 w 669565"/>
                <a:gd name="connsiteY8" fmla="*/ 58660 h 112857"/>
                <a:gd name="connsiteX9" fmla="*/ 351352 w 669565"/>
                <a:gd name="connsiteY9" fmla="*/ 52310 h 112857"/>
                <a:gd name="connsiteX10" fmla="*/ 637102 w 669565"/>
                <a:gd name="connsiteY10" fmla="*/ 17385 h 112857"/>
                <a:gd name="connsiteX11" fmla="*/ 367227 w 669565"/>
                <a:gd name="connsiteY11" fmla="*/ 45960 h 112857"/>
                <a:gd name="connsiteX12" fmla="*/ 662502 w 669565"/>
                <a:gd name="connsiteY12" fmla="*/ 1510 h 112857"/>
                <a:gd name="connsiteX13" fmla="*/ 554552 w 669565"/>
                <a:gd name="connsiteY13" fmla="*/ 11035 h 112857"/>
                <a:gd name="connsiteX14" fmla="*/ 300552 w 669565"/>
                <a:gd name="connsiteY14" fmla="*/ 17385 h 112857"/>
                <a:gd name="connsiteX15" fmla="*/ 373577 w 669565"/>
                <a:gd name="connsiteY15" fmla="*/ 17385 h 112857"/>
                <a:gd name="connsiteX16" fmla="*/ 316427 w 669565"/>
                <a:gd name="connsiteY16" fmla="*/ 39610 h 112857"/>
                <a:gd name="connsiteX17" fmla="*/ 227527 w 669565"/>
                <a:gd name="connsiteY17" fmla="*/ 71360 h 112857"/>
                <a:gd name="connsiteX18" fmla="*/ 262452 w 669565"/>
                <a:gd name="connsiteY18" fmla="*/ 80885 h 112857"/>
                <a:gd name="connsiteX19" fmla="*/ 113227 w 669565"/>
                <a:gd name="connsiteY19" fmla="*/ 96760 h 112857"/>
                <a:gd name="connsiteX20" fmla="*/ 2102 w 669565"/>
                <a:gd name="connsiteY20" fmla="*/ 109460 h 1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9565" h="112857">
                  <a:moveTo>
                    <a:pt x="2102" y="109460"/>
                  </a:moveTo>
                  <a:cubicBezTo>
                    <a:pt x="18506" y="111047"/>
                    <a:pt x="167731" y="105756"/>
                    <a:pt x="211652" y="106285"/>
                  </a:cubicBezTo>
                  <a:cubicBezTo>
                    <a:pt x="255573" y="106814"/>
                    <a:pt x="273565" y="114223"/>
                    <a:pt x="265627" y="112635"/>
                  </a:cubicBezTo>
                  <a:cubicBezTo>
                    <a:pt x="257689" y="111047"/>
                    <a:pt x="149210" y="107343"/>
                    <a:pt x="164027" y="96760"/>
                  </a:cubicBezTo>
                  <a:cubicBezTo>
                    <a:pt x="178844" y="86177"/>
                    <a:pt x="330185" y="54427"/>
                    <a:pt x="354527" y="49135"/>
                  </a:cubicBezTo>
                  <a:cubicBezTo>
                    <a:pt x="378869" y="43843"/>
                    <a:pt x="296319" y="66597"/>
                    <a:pt x="310077" y="65010"/>
                  </a:cubicBezTo>
                  <a:cubicBezTo>
                    <a:pt x="323835" y="63423"/>
                    <a:pt x="409560" y="40668"/>
                    <a:pt x="437077" y="39610"/>
                  </a:cubicBezTo>
                  <a:cubicBezTo>
                    <a:pt x="464594" y="38552"/>
                    <a:pt x="475177" y="58660"/>
                    <a:pt x="475177" y="58660"/>
                  </a:cubicBezTo>
                  <a:cubicBezTo>
                    <a:pt x="479410" y="61835"/>
                    <a:pt x="462477" y="58660"/>
                    <a:pt x="462477" y="58660"/>
                  </a:cubicBezTo>
                  <a:cubicBezTo>
                    <a:pt x="441840" y="57602"/>
                    <a:pt x="322248" y="59189"/>
                    <a:pt x="351352" y="52310"/>
                  </a:cubicBezTo>
                  <a:cubicBezTo>
                    <a:pt x="380456" y="45431"/>
                    <a:pt x="634456" y="18443"/>
                    <a:pt x="637102" y="17385"/>
                  </a:cubicBezTo>
                  <a:cubicBezTo>
                    <a:pt x="639748" y="16327"/>
                    <a:pt x="362994" y="48606"/>
                    <a:pt x="367227" y="45960"/>
                  </a:cubicBezTo>
                  <a:cubicBezTo>
                    <a:pt x="371460" y="43314"/>
                    <a:pt x="631281" y="7331"/>
                    <a:pt x="662502" y="1510"/>
                  </a:cubicBezTo>
                  <a:cubicBezTo>
                    <a:pt x="693723" y="-4311"/>
                    <a:pt x="614877" y="8389"/>
                    <a:pt x="554552" y="11035"/>
                  </a:cubicBezTo>
                  <a:cubicBezTo>
                    <a:pt x="494227" y="13681"/>
                    <a:pt x="330714" y="16327"/>
                    <a:pt x="300552" y="17385"/>
                  </a:cubicBezTo>
                  <a:cubicBezTo>
                    <a:pt x="270390" y="18443"/>
                    <a:pt x="370931" y="13681"/>
                    <a:pt x="373577" y="17385"/>
                  </a:cubicBezTo>
                  <a:cubicBezTo>
                    <a:pt x="376223" y="21089"/>
                    <a:pt x="340769" y="30614"/>
                    <a:pt x="316427" y="39610"/>
                  </a:cubicBezTo>
                  <a:cubicBezTo>
                    <a:pt x="292085" y="48606"/>
                    <a:pt x="236523" y="64481"/>
                    <a:pt x="227527" y="71360"/>
                  </a:cubicBezTo>
                  <a:cubicBezTo>
                    <a:pt x="218531" y="78239"/>
                    <a:pt x="281502" y="76652"/>
                    <a:pt x="262452" y="80885"/>
                  </a:cubicBezTo>
                  <a:cubicBezTo>
                    <a:pt x="243402" y="85118"/>
                    <a:pt x="157148" y="91468"/>
                    <a:pt x="113227" y="96760"/>
                  </a:cubicBezTo>
                  <a:cubicBezTo>
                    <a:pt x="69306" y="102052"/>
                    <a:pt x="-14302" y="107873"/>
                    <a:pt x="2102" y="109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E76A1FFB-7AAD-690A-5162-F6BCCCBA5643}"/>
                </a:ext>
              </a:extLst>
            </p:cNvPr>
            <p:cNvSpPr/>
            <p:nvPr/>
          </p:nvSpPr>
          <p:spPr>
            <a:xfrm>
              <a:off x="6588072" y="4776281"/>
              <a:ext cx="523713" cy="135447"/>
            </a:xfrm>
            <a:custGeom>
              <a:avLst/>
              <a:gdLst>
                <a:gd name="connsiteX0" fmla="*/ 53 w 523713"/>
                <a:gd name="connsiteY0" fmla="*/ 135444 h 135447"/>
                <a:gd name="connsiteX1" fmla="*/ 273103 w 523713"/>
                <a:gd name="connsiteY1" fmla="*/ 52894 h 135447"/>
                <a:gd name="connsiteX2" fmla="*/ 161978 w 523713"/>
                <a:gd name="connsiteY2" fmla="*/ 75119 h 135447"/>
                <a:gd name="connsiteX3" fmla="*/ 349303 w 523713"/>
                <a:gd name="connsiteY3" fmla="*/ 40194 h 135447"/>
                <a:gd name="connsiteX4" fmla="*/ 520753 w 523713"/>
                <a:gd name="connsiteY4" fmla="*/ 11619 h 135447"/>
                <a:gd name="connsiteX5" fmla="*/ 438203 w 523713"/>
                <a:gd name="connsiteY5" fmla="*/ 2094 h 135447"/>
                <a:gd name="connsiteX6" fmla="*/ 193728 w 523713"/>
                <a:gd name="connsiteY6" fmla="*/ 49719 h 135447"/>
                <a:gd name="connsiteX7" fmla="*/ 298503 w 523713"/>
                <a:gd name="connsiteY7" fmla="*/ 56069 h 135447"/>
                <a:gd name="connsiteX8" fmla="*/ 53 w 523713"/>
                <a:gd name="connsiteY8" fmla="*/ 135444 h 13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713" h="135447">
                  <a:moveTo>
                    <a:pt x="53" y="135444"/>
                  </a:moveTo>
                  <a:cubicBezTo>
                    <a:pt x="-4180" y="134915"/>
                    <a:pt x="246116" y="62948"/>
                    <a:pt x="273103" y="52894"/>
                  </a:cubicBezTo>
                  <a:cubicBezTo>
                    <a:pt x="300091" y="42840"/>
                    <a:pt x="149278" y="77236"/>
                    <a:pt x="161978" y="75119"/>
                  </a:cubicBezTo>
                  <a:cubicBezTo>
                    <a:pt x="174678" y="73002"/>
                    <a:pt x="289507" y="50777"/>
                    <a:pt x="349303" y="40194"/>
                  </a:cubicBezTo>
                  <a:cubicBezTo>
                    <a:pt x="409099" y="29611"/>
                    <a:pt x="505936" y="17969"/>
                    <a:pt x="520753" y="11619"/>
                  </a:cubicBezTo>
                  <a:cubicBezTo>
                    <a:pt x="535570" y="5269"/>
                    <a:pt x="492707" y="-4256"/>
                    <a:pt x="438203" y="2094"/>
                  </a:cubicBezTo>
                  <a:cubicBezTo>
                    <a:pt x="383699" y="8444"/>
                    <a:pt x="217011" y="40723"/>
                    <a:pt x="193728" y="49719"/>
                  </a:cubicBezTo>
                  <a:cubicBezTo>
                    <a:pt x="170445" y="58715"/>
                    <a:pt x="329195" y="43369"/>
                    <a:pt x="298503" y="56069"/>
                  </a:cubicBezTo>
                  <a:cubicBezTo>
                    <a:pt x="267811" y="68769"/>
                    <a:pt x="4286" y="135973"/>
                    <a:pt x="53" y="135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5818FD1B-11B3-8DC7-BAE8-80FF00BE2182}"/>
                </a:ext>
              </a:extLst>
            </p:cNvPr>
            <p:cNvSpPr/>
            <p:nvPr/>
          </p:nvSpPr>
          <p:spPr>
            <a:xfrm>
              <a:off x="6638832" y="4716712"/>
              <a:ext cx="560161" cy="306138"/>
            </a:xfrm>
            <a:custGeom>
              <a:avLst/>
              <a:gdLst>
                <a:gd name="connsiteX0" fmla="*/ 93 w 560161"/>
                <a:gd name="connsiteY0" fmla="*/ 306138 h 306138"/>
                <a:gd name="connsiteX1" fmla="*/ 320768 w 560161"/>
                <a:gd name="connsiteY1" fmla="*/ 179138 h 306138"/>
                <a:gd name="connsiteX2" fmla="*/ 212818 w 560161"/>
                <a:gd name="connsiteY2" fmla="*/ 198188 h 306138"/>
                <a:gd name="connsiteX3" fmla="*/ 374743 w 560161"/>
                <a:gd name="connsiteY3" fmla="*/ 147388 h 306138"/>
                <a:gd name="connsiteX4" fmla="*/ 558893 w 560161"/>
                <a:gd name="connsiteY4" fmla="*/ 1338 h 306138"/>
                <a:gd name="connsiteX5" fmla="*/ 447768 w 560161"/>
                <a:gd name="connsiteY5" fmla="*/ 80713 h 306138"/>
                <a:gd name="connsiteX6" fmla="*/ 289018 w 560161"/>
                <a:gd name="connsiteY6" fmla="*/ 179138 h 306138"/>
                <a:gd name="connsiteX7" fmla="*/ 93 w 560161"/>
                <a:gd name="connsiteY7" fmla="*/ 306138 h 30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161" h="306138">
                  <a:moveTo>
                    <a:pt x="93" y="306138"/>
                  </a:moveTo>
                  <a:cubicBezTo>
                    <a:pt x="5385" y="306138"/>
                    <a:pt x="285314" y="197130"/>
                    <a:pt x="320768" y="179138"/>
                  </a:cubicBezTo>
                  <a:cubicBezTo>
                    <a:pt x="356222" y="161146"/>
                    <a:pt x="203822" y="203480"/>
                    <a:pt x="212818" y="198188"/>
                  </a:cubicBezTo>
                  <a:cubicBezTo>
                    <a:pt x="221814" y="192896"/>
                    <a:pt x="317064" y="180196"/>
                    <a:pt x="374743" y="147388"/>
                  </a:cubicBezTo>
                  <a:cubicBezTo>
                    <a:pt x="432422" y="114580"/>
                    <a:pt x="546722" y="12451"/>
                    <a:pt x="558893" y="1338"/>
                  </a:cubicBezTo>
                  <a:cubicBezTo>
                    <a:pt x="571064" y="-9775"/>
                    <a:pt x="492747" y="51080"/>
                    <a:pt x="447768" y="80713"/>
                  </a:cubicBezTo>
                  <a:cubicBezTo>
                    <a:pt x="402789" y="110346"/>
                    <a:pt x="363101" y="143684"/>
                    <a:pt x="289018" y="179138"/>
                  </a:cubicBezTo>
                  <a:cubicBezTo>
                    <a:pt x="214935" y="214592"/>
                    <a:pt x="-5199" y="306138"/>
                    <a:pt x="93" y="306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C2C5A71A-1576-E7D0-6F4D-BCB34DE5DC32}"/>
                </a:ext>
              </a:extLst>
            </p:cNvPr>
            <p:cNvSpPr/>
            <p:nvPr/>
          </p:nvSpPr>
          <p:spPr>
            <a:xfrm>
              <a:off x="6149579" y="3228593"/>
              <a:ext cx="189943" cy="715909"/>
            </a:xfrm>
            <a:custGeom>
              <a:avLst/>
              <a:gdLst>
                <a:gd name="connsiteX0" fmla="*/ 396 w 189943"/>
                <a:gd name="connsiteY0" fmla="*/ 382 h 715909"/>
                <a:gd name="connsiteX1" fmla="*/ 165496 w 189943"/>
                <a:gd name="connsiteY1" fmla="*/ 273432 h 715909"/>
                <a:gd name="connsiteX2" fmla="*/ 162321 w 189943"/>
                <a:gd name="connsiteY2" fmla="*/ 235332 h 715909"/>
                <a:gd name="connsiteX3" fmla="*/ 152796 w 189943"/>
                <a:gd name="connsiteY3" fmla="*/ 486157 h 715909"/>
                <a:gd name="connsiteX4" fmla="*/ 162321 w 189943"/>
                <a:gd name="connsiteY4" fmla="*/ 429007 h 715909"/>
                <a:gd name="connsiteX5" fmla="*/ 162321 w 189943"/>
                <a:gd name="connsiteY5" fmla="*/ 714757 h 715909"/>
                <a:gd name="connsiteX6" fmla="*/ 165496 w 189943"/>
                <a:gd name="connsiteY6" fmla="*/ 521082 h 715909"/>
                <a:gd name="connsiteX7" fmla="*/ 187721 w 189943"/>
                <a:gd name="connsiteY7" fmla="*/ 311532 h 715909"/>
                <a:gd name="connsiteX8" fmla="*/ 187721 w 189943"/>
                <a:gd name="connsiteY8" fmla="*/ 400432 h 715909"/>
                <a:gd name="connsiteX9" fmla="*/ 175021 w 189943"/>
                <a:gd name="connsiteY9" fmla="*/ 222632 h 715909"/>
                <a:gd name="connsiteX10" fmla="*/ 181371 w 189943"/>
                <a:gd name="connsiteY10" fmla="*/ 282957 h 715909"/>
                <a:gd name="connsiteX11" fmla="*/ 86121 w 189943"/>
                <a:gd name="connsiteY11" fmla="*/ 38482 h 715909"/>
                <a:gd name="connsiteX12" fmla="*/ 117871 w 189943"/>
                <a:gd name="connsiteY12" fmla="*/ 209932 h 715909"/>
                <a:gd name="connsiteX13" fmla="*/ 396 w 189943"/>
                <a:gd name="connsiteY13" fmla="*/ 382 h 71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943" h="715909">
                  <a:moveTo>
                    <a:pt x="396" y="382"/>
                  </a:moveTo>
                  <a:cubicBezTo>
                    <a:pt x="8333" y="10965"/>
                    <a:pt x="138509" y="234274"/>
                    <a:pt x="165496" y="273432"/>
                  </a:cubicBezTo>
                  <a:cubicBezTo>
                    <a:pt x="192484" y="312590"/>
                    <a:pt x="164438" y="199878"/>
                    <a:pt x="162321" y="235332"/>
                  </a:cubicBezTo>
                  <a:cubicBezTo>
                    <a:pt x="160204" y="270786"/>
                    <a:pt x="152796" y="453878"/>
                    <a:pt x="152796" y="486157"/>
                  </a:cubicBezTo>
                  <a:cubicBezTo>
                    <a:pt x="152796" y="518436"/>
                    <a:pt x="160733" y="390907"/>
                    <a:pt x="162321" y="429007"/>
                  </a:cubicBezTo>
                  <a:cubicBezTo>
                    <a:pt x="163909" y="467107"/>
                    <a:pt x="161792" y="699411"/>
                    <a:pt x="162321" y="714757"/>
                  </a:cubicBezTo>
                  <a:cubicBezTo>
                    <a:pt x="162850" y="730103"/>
                    <a:pt x="161263" y="588286"/>
                    <a:pt x="165496" y="521082"/>
                  </a:cubicBezTo>
                  <a:cubicBezTo>
                    <a:pt x="169729" y="453878"/>
                    <a:pt x="184017" y="331640"/>
                    <a:pt x="187721" y="311532"/>
                  </a:cubicBezTo>
                  <a:cubicBezTo>
                    <a:pt x="191425" y="291424"/>
                    <a:pt x="189838" y="415249"/>
                    <a:pt x="187721" y="400432"/>
                  </a:cubicBezTo>
                  <a:cubicBezTo>
                    <a:pt x="185604" y="385615"/>
                    <a:pt x="176079" y="242211"/>
                    <a:pt x="175021" y="222632"/>
                  </a:cubicBezTo>
                  <a:cubicBezTo>
                    <a:pt x="173963" y="203053"/>
                    <a:pt x="196188" y="313649"/>
                    <a:pt x="181371" y="282957"/>
                  </a:cubicBezTo>
                  <a:cubicBezTo>
                    <a:pt x="166554" y="252265"/>
                    <a:pt x="96704" y="50653"/>
                    <a:pt x="86121" y="38482"/>
                  </a:cubicBezTo>
                  <a:cubicBezTo>
                    <a:pt x="75538" y="26311"/>
                    <a:pt x="129513" y="217870"/>
                    <a:pt x="117871" y="209932"/>
                  </a:cubicBezTo>
                  <a:cubicBezTo>
                    <a:pt x="106229" y="201995"/>
                    <a:pt x="-7541" y="-10201"/>
                    <a:pt x="396" y="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A5F978DC-FB7B-2EFC-B431-E7502F5BEE7C}"/>
                </a:ext>
              </a:extLst>
            </p:cNvPr>
            <p:cNvSpPr/>
            <p:nvPr/>
          </p:nvSpPr>
          <p:spPr>
            <a:xfrm>
              <a:off x="6268438" y="3744046"/>
              <a:ext cx="91257" cy="569438"/>
            </a:xfrm>
            <a:custGeom>
              <a:avLst/>
              <a:gdLst>
                <a:gd name="connsiteX0" fmla="*/ 91087 w 91257"/>
                <a:gd name="connsiteY0" fmla="*/ 2454 h 569438"/>
                <a:gd name="connsiteX1" fmla="*/ 8537 w 91257"/>
                <a:gd name="connsiteY1" fmla="*/ 329479 h 569438"/>
                <a:gd name="connsiteX2" fmla="*/ 18062 w 91257"/>
                <a:gd name="connsiteY2" fmla="*/ 275504 h 569438"/>
                <a:gd name="connsiteX3" fmla="*/ 18062 w 91257"/>
                <a:gd name="connsiteY3" fmla="*/ 383454 h 569438"/>
                <a:gd name="connsiteX4" fmla="*/ 2187 w 91257"/>
                <a:gd name="connsiteY4" fmla="*/ 564429 h 569438"/>
                <a:gd name="connsiteX5" fmla="*/ 2187 w 91257"/>
                <a:gd name="connsiteY5" fmla="*/ 497754 h 569438"/>
                <a:gd name="connsiteX6" fmla="*/ 21237 w 91257"/>
                <a:gd name="connsiteY6" fmla="*/ 278679 h 569438"/>
                <a:gd name="connsiteX7" fmla="*/ 18062 w 91257"/>
                <a:gd name="connsiteY7" fmla="*/ 319954 h 569438"/>
                <a:gd name="connsiteX8" fmla="*/ 43462 w 91257"/>
                <a:gd name="connsiteY8" fmla="*/ 94529 h 569438"/>
                <a:gd name="connsiteX9" fmla="*/ 30762 w 91257"/>
                <a:gd name="connsiteY9" fmla="*/ 173904 h 569438"/>
                <a:gd name="connsiteX10" fmla="*/ 91087 w 91257"/>
                <a:gd name="connsiteY10" fmla="*/ 2454 h 56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257" h="569438">
                  <a:moveTo>
                    <a:pt x="91087" y="2454"/>
                  </a:moveTo>
                  <a:cubicBezTo>
                    <a:pt x="87383" y="28383"/>
                    <a:pt x="20708" y="283971"/>
                    <a:pt x="8537" y="329479"/>
                  </a:cubicBezTo>
                  <a:cubicBezTo>
                    <a:pt x="-3634" y="374987"/>
                    <a:pt x="16475" y="266508"/>
                    <a:pt x="18062" y="275504"/>
                  </a:cubicBezTo>
                  <a:cubicBezTo>
                    <a:pt x="19649" y="284500"/>
                    <a:pt x="20708" y="335300"/>
                    <a:pt x="18062" y="383454"/>
                  </a:cubicBezTo>
                  <a:cubicBezTo>
                    <a:pt x="15416" y="431608"/>
                    <a:pt x="4833" y="545379"/>
                    <a:pt x="2187" y="564429"/>
                  </a:cubicBezTo>
                  <a:cubicBezTo>
                    <a:pt x="-459" y="583479"/>
                    <a:pt x="-988" y="545379"/>
                    <a:pt x="2187" y="497754"/>
                  </a:cubicBezTo>
                  <a:cubicBezTo>
                    <a:pt x="5362" y="450129"/>
                    <a:pt x="18591" y="308312"/>
                    <a:pt x="21237" y="278679"/>
                  </a:cubicBezTo>
                  <a:cubicBezTo>
                    <a:pt x="23883" y="249046"/>
                    <a:pt x="14358" y="350646"/>
                    <a:pt x="18062" y="319954"/>
                  </a:cubicBezTo>
                  <a:cubicBezTo>
                    <a:pt x="21766" y="289262"/>
                    <a:pt x="41345" y="118871"/>
                    <a:pt x="43462" y="94529"/>
                  </a:cubicBezTo>
                  <a:cubicBezTo>
                    <a:pt x="45579" y="70187"/>
                    <a:pt x="24412" y="183429"/>
                    <a:pt x="30762" y="173904"/>
                  </a:cubicBezTo>
                  <a:cubicBezTo>
                    <a:pt x="37112" y="164379"/>
                    <a:pt x="94791" y="-23475"/>
                    <a:pt x="91087" y="2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37D5C96B-C8D3-28E9-7D34-59859C73DB37}"/>
                </a:ext>
              </a:extLst>
            </p:cNvPr>
            <p:cNvSpPr/>
            <p:nvPr/>
          </p:nvSpPr>
          <p:spPr>
            <a:xfrm>
              <a:off x="6708608" y="3911379"/>
              <a:ext cx="208254" cy="181490"/>
            </a:xfrm>
            <a:custGeom>
              <a:avLst/>
              <a:gdLst>
                <a:gd name="connsiteX0" fmla="*/ 167 w 208254"/>
                <a:gd name="connsiteY0" fmla="*/ 221 h 181490"/>
                <a:gd name="connsiteX1" fmla="*/ 89067 w 208254"/>
                <a:gd name="connsiteY1" fmla="*/ 41496 h 181490"/>
                <a:gd name="connsiteX2" fmla="*/ 95417 w 208254"/>
                <a:gd name="connsiteY2" fmla="*/ 6571 h 181490"/>
                <a:gd name="connsiteX3" fmla="*/ 203367 w 208254"/>
                <a:gd name="connsiteY3" fmla="*/ 178021 h 181490"/>
                <a:gd name="connsiteX4" fmla="*/ 177967 w 208254"/>
                <a:gd name="connsiteY4" fmla="*/ 114521 h 181490"/>
                <a:gd name="connsiteX5" fmla="*/ 73192 w 208254"/>
                <a:gd name="connsiteY5" fmla="*/ 28796 h 181490"/>
                <a:gd name="connsiteX6" fmla="*/ 114467 w 208254"/>
                <a:gd name="connsiteY6" fmla="*/ 63721 h 181490"/>
                <a:gd name="connsiteX7" fmla="*/ 167 w 208254"/>
                <a:gd name="connsiteY7" fmla="*/ 221 h 18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254" h="181490">
                  <a:moveTo>
                    <a:pt x="167" y="221"/>
                  </a:moveTo>
                  <a:cubicBezTo>
                    <a:pt x="-4066" y="-3483"/>
                    <a:pt x="73192" y="40438"/>
                    <a:pt x="89067" y="41496"/>
                  </a:cubicBezTo>
                  <a:cubicBezTo>
                    <a:pt x="104942" y="42554"/>
                    <a:pt x="76367" y="-16183"/>
                    <a:pt x="95417" y="6571"/>
                  </a:cubicBezTo>
                  <a:cubicBezTo>
                    <a:pt x="114467" y="29325"/>
                    <a:pt x="189609" y="160029"/>
                    <a:pt x="203367" y="178021"/>
                  </a:cubicBezTo>
                  <a:cubicBezTo>
                    <a:pt x="217125" y="196013"/>
                    <a:pt x="199663" y="139392"/>
                    <a:pt x="177967" y="114521"/>
                  </a:cubicBezTo>
                  <a:cubicBezTo>
                    <a:pt x="156271" y="89650"/>
                    <a:pt x="83775" y="37263"/>
                    <a:pt x="73192" y="28796"/>
                  </a:cubicBezTo>
                  <a:cubicBezTo>
                    <a:pt x="62609" y="20329"/>
                    <a:pt x="121875" y="69013"/>
                    <a:pt x="114467" y="63721"/>
                  </a:cubicBezTo>
                  <a:cubicBezTo>
                    <a:pt x="107059" y="58429"/>
                    <a:pt x="4400" y="3925"/>
                    <a:pt x="167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C74E8AB5-6E2F-167D-5A48-C1E66B72FD24}"/>
                </a:ext>
              </a:extLst>
            </p:cNvPr>
            <p:cNvSpPr/>
            <p:nvPr/>
          </p:nvSpPr>
          <p:spPr>
            <a:xfrm>
              <a:off x="5502162" y="3717839"/>
              <a:ext cx="497553" cy="66912"/>
            </a:xfrm>
            <a:custGeom>
              <a:avLst/>
              <a:gdLst>
                <a:gd name="connsiteX0" fmla="*/ 113 w 497553"/>
                <a:gd name="connsiteY0" fmla="*/ 15961 h 66912"/>
                <a:gd name="connsiteX1" fmla="*/ 346188 w 497553"/>
                <a:gd name="connsiteY1" fmla="*/ 19136 h 66912"/>
                <a:gd name="connsiteX2" fmla="*/ 263638 w 497553"/>
                <a:gd name="connsiteY2" fmla="*/ 22311 h 66912"/>
                <a:gd name="connsiteX3" fmla="*/ 492238 w 497553"/>
                <a:gd name="connsiteY3" fmla="*/ 86 h 66912"/>
                <a:gd name="connsiteX4" fmla="*/ 400163 w 497553"/>
                <a:gd name="connsiteY4" fmla="*/ 31836 h 66912"/>
                <a:gd name="connsiteX5" fmla="*/ 127113 w 497553"/>
                <a:gd name="connsiteY5" fmla="*/ 66761 h 66912"/>
                <a:gd name="connsiteX6" fmla="*/ 371588 w 497553"/>
                <a:gd name="connsiteY6" fmla="*/ 44536 h 66912"/>
                <a:gd name="connsiteX7" fmla="*/ 235063 w 497553"/>
                <a:gd name="connsiteY7" fmla="*/ 44536 h 66912"/>
                <a:gd name="connsiteX8" fmla="*/ 387463 w 497553"/>
                <a:gd name="connsiteY8" fmla="*/ 15961 h 66912"/>
                <a:gd name="connsiteX9" fmla="*/ 113 w 497553"/>
                <a:gd name="connsiteY9" fmla="*/ 15961 h 6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553" h="66912">
                  <a:moveTo>
                    <a:pt x="113" y="15961"/>
                  </a:moveTo>
                  <a:cubicBezTo>
                    <a:pt x="-6766" y="16490"/>
                    <a:pt x="302267" y="18078"/>
                    <a:pt x="346188" y="19136"/>
                  </a:cubicBezTo>
                  <a:cubicBezTo>
                    <a:pt x="390109" y="20194"/>
                    <a:pt x="239296" y="25486"/>
                    <a:pt x="263638" y="22311"/>
                  </a:cubicBezTo>
                  <a:cubicBezTo>
                    <a:pt x="287980" y="19136"/>
                    <a:pt x="469484" y="-1501"/>
                    <a:pt x="492238" y="86"/>
                  </a:cubicBezTo>
                  <a:cubicBezTo>
                    <a:pt x="514992" y="1673"/>
                    <a:pt x="461017" y="20724"/>
                    <a:pt x="400163" y="31836"/>
                  </a:cubicBezTo>
                  <a:cubicBezTo>
                    <a:pt x="339309" y="42948"/>
                    <a:pt x="131875" y="64644"/>
                    <a:pt x="127113" y="66761"/>
                  </a:cubicBezTo>
                  <a:cubicBezTo>
                    <a:pt x="122351" y="68878"/>
                    <a:pt x="353596" y="48240"/>
                    <a:pt x="371588" y="44536"/>
                  </a:cubicBezTo>
                  <a:cubicBezTo>
                    <a:pt x="389580" y="40832"/>
                    <a:pt x="232417" y="49298"/>
                    <a:pt x="235063" y="44536"/>
                  </a:cubicBezTo>
                  <a:cubicBezTo>
                    <a:pt x="237709" y="39774"/>
                    <a:pt x="420800" y="21253"/>
                    <a:pt x="387463" y="15961"/>
                  </a:cubicBezTo>
                  <a:cubicBezTo>
                    <a:pt x="354126" y="10669"/>
                    <a:pt x="6992" y="15432"/>
                    <a:pt x="113" y="15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91D42E8A-2C15-60EA-CB64-7AD2C81EBDE6}"/>
                </a:ext>
              </a:extLst>
            </p:cNvPr>
            <p:cNvSpPr/>
            <p:nvPr/>
          </p:nvSpPr>
          <p:spPr>
            <a:xfrm>
              <a:off x="6669110" y="3190143"/>
              <a:ext cx="168673" cy="430430"/>
            </a:xfrm>
            <a:custGeom>
              <a:avLst/>
              <a:gdLst>
                <a:gd name="connsiteX0" fmla="*/ 14265 w 168673"/>
                <a:gd name="connsiteY0" fmla="*/ 732 h 430430"/>
                <a:gd name="connsiteX1" fmla="*/ 20615 w 168673"/>
                <a:gd name="connsiteY1" fmla="*/ 191232 h 430430"/>
                <a:gd name="connsiteX2" fmla="*/ 39665 w 168673"/>
                <a:gd name="connsiteY2" fmla="*/ 283307 h 430430"/>
                <a:gd name="connsiteX3" fmla="*/ 33315 w 168673"/>
                <a:gd name="connsiteY3" fmla="*/ 238857 h 430430"/>
                <a:gd name="connsiteX4" fmla="*/ 166665 w 168673"/>
                <a:gd name="connsiteY4" fmla="*/ 426182 h 430430"/>
                <a:gd name="connsiteX5" fmla="*/ 106340 w 168673"/>
                <a:gd name="connsiteY5" fmla="*/ 353157 h 430430"/>
                <a:gd name="connsiteX6" fmla="*/ 7915 w 168673"/>
                <a:gd name="connsiteY6" fmla="*/ 165832 h 430430"/>
                <a:gd name="connsiteX7" fmla="*/ 7915 w 168673"/>
                <a:gd name="connsiteY7" fmla="*/ 267432 h 430430"/>
                <a:gd name="connsiteX8" fmla="*/ 14265 w 168673"/>
                <a:gd name="connsiteY8" fmla="*/ 732 h 4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73" h="430430">
                  <a:moveTo>
                    <a:pt x="14265" y="732"/>
                  </a:moveTo>
                  <a:cubicBezTo>
                    <a:pt x="16382" y="-11968"/>
                    <a:pt x="16382" y="144136"/>
                    <a:pt x="20615" y="191232"/>
                  </a:cubicBezTo>
                  <a:cubicBezTo>
                    <a:pt x="24848" y="238328"/>
                    <a:pt x="37548" y="275370"/>
                    <a:pt x="39665" y="283307"/>
                  </a:cubicBezTo>
                  <a:cubicBezTo>
                    <a:pt x="41782" y="291244"/>
                    <a:pt x="12148" y="215045"/>
                    <a:pt x="33315" y="238857"/>
                  </a:cubicBezTo>
                  <a:cubicBezTo>
                    <a:pt x="54482" y="262670"/>
                    <a:pt x="154494" y="407132"/>
                    <a:pt x="166665" y="426182"/>
                  </a:cubicBezTo>
                  <a:cubicBezTo>
                    <a:pt x="178836" y="445232"/>
                    <a:pt x="132798" y="396549"/>
                    <a:pt x="106340" y="353157"/>
                  </a:cubicBezTo>
                  <a:cubicBezTo>
                    <a:pt x="79882" y="309765"/>
                    <a:pt x="24319" y="180120"/>
                    <a:pt x="7915" y="165832"/>
                  </a:cubicBezTo>
                  <a:cubicBezTo>
                    <a:pt x="-8489" y="151544"/>
                    <a:pt x="5269" y="288069"/>
                    <a:pt x="7915" y="267432"/>
                  </a:cubicBezTo>
                  <a:cubicBezTo>
                    <a:pt x="10561" y="246795"/>
                    <a:pt x="12148" y="13432"/>
                    <a:pt x="14265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82983941-3A60-C6A8-BBB9-BCF9268C9EE2}"/>
                </a:ext>
              </a:extLst>
            </p:cNvPr>
            <p:cNvSpPr/>
            <p:nvPr/>
          </p:nvSpPr>
          <p:spPr>
            <a:xfrm>
              <a:off x="6482787" y="4365620"/>
              <a:ext cx="109001" cy="235217"/>
            </a:xfrm>
            <a:custGeom>
              <a:avLst/>
              <a:gdLst>
                <a:gd name="connsiteX0" fmla="*/ 70413 w 109001"/>
                <a:gd name="connsiteY0" fmla="*/ 5 h 235217"/>
                <a:gd name="connsiteX1" fmla="*/ 105338 w 109001"/>
                <a:gd name="connsiteY1" fmla="*/ 161930 h 235217"/>
                <a:gd name="connsiteX2" fmla="*/ 98988 w 109001"/>
                <a:gd name="connsiteY2" fmla="*/ 136530 h 235217"/>
                <a:gd name="connsiteX3" fmla="*/ 98988 w 109001"/>
                <a:gd name="connsiteY3" fmla="*/ 165105 h 235217"/>
                <a:gd name="connsiteX4" fmla="*/ 45013 w 109001"/>
                <a:gd name="connsiteY4" fmla="*/ 200030 h 235217"/>
                <a:gd name="connsiteX5" fmla="*/ 563 w 109001"/>
                <a:gd name="connsiteY5" fmla="*/ 234955 h 235217"/>
                <a:gd name="connsiteX6" fmla="*/ 76763 w 109001"/>
                <a:gd name="connsiteY6" fmla="*/ 180980 h 235217"/>
                <a:gd name="connsiteX7" fmla="*/ 108513 w 109001"/>
                <a:gd name="connsiteY7" fmla="*/ 171455 h 235217"/>
                <a:gd name="connsiteX8" fmla="*/ 95813 w 109001"/>
                <a:gd name="connsiteY8" fmla="*/ 146055 h 235217"/>
                <a:gd name="connsiteX9" fmla="*/ 92638 w 109001"/>
                <a:gd name="connsiteY9" fmla="*/ 168280 h 235217"/>
                <a:gd name="connsiteX10" fmla="*/ 70413 w 109001"/>
                <a:gd name="connsiteY10" fmla="*/ 5 h 2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1" h="235217">
                  <a:moveTo>
                    <a:pt x="70413" y="5"/>
                  </a:moveTo>
                  <a:cubicBezTo>
                    <a:pt x="72530" y="-1053"/>
                    <a:pt x="100575" y="139176"/>
                    <a:pt x="105338" y="161930"/>
                  </a:cubicBezTo>
                  <a:cubicBezTo>
                    <a:pt x="110101" y="184684"/>
                    <a:pt x="100046" y="136001"/>
                    <a:pt x="98988" y="136530"/>
                  </a:cubicBezTo>
                  <a:cubicBezTo>
                    <a:pt x="97930" y="137059"/>
                    <a:pt x="107984" y="154522"/>
                    <a:pt x="98988" y="165105"/>
                  </a:cubicBezTo>
                  <a:cubicBezTo>
                    <a:pt x="89992" y="175688"/>
                    <a:pt x="61417" y="188388"/>
                    <a:pt x="45013" y="200030"/>
                  </a:cubicBezTo>
                  <a:cubicBezTo>
                    <a:pt x="28609" y="211672"/>
                    <a:pt x="-4729" y="238130"/>
                    <a:pt x="563" y="234955"/>
                  </a:cubicBezTo>
                  <a:cubicBezTo>
                    <a:pt x="5855" y="231780"/>
                    <a:pt x="58771" y="191563"/>
                    <a:pt x="76763" y="180980"/>
                  </a:cubicBezTo>
                  <a:cubicBezTo>
                    <a:pt x="94755" y="170397"/>
                    <a:pt x="105338" y="177276"/>
                    <a:pt x="108513" y="171455"/>
                  </a:cubicBezTo>
                  <a:cubicBezTo>
                    <a:pt x="111688" y="165634"/>
                    <a:pt x="98459" y="146584"/>
                    <a:pt x="95813" y="146055"/>
                  </a:cubicBezTo>
                  <a:cubicBezTo>
                    <a:pt x="93167" y="145526"/>
                    <a:pt x="96342" y="186272"/>
                    <a:pt x="92638" y="168280"/>
                  </a:cubicBezTo>
                  <a:cubicBezTo>
                    <a:pt x="88934" y="150288"/>
                    <a:pt x="68296" y="1063"/>
                    <a:pt x="7041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F3B226F1-ED4C-D1E8-D2DE-D5C4FE6CC870}"/>
                </a:ext>
              </a:extLst>
            </p:cNvPr>
            <p:cNvSpPr/>
            <p:nvPr/>
          </p:nvSpPr>
          <p:spPr>
            <a:xfrm>
              <a:off x="6724642" y="4359227"/>
              <a:ext cx="165174" cy="181023"/>
            </a:xfrm>
            <a:custGeom>
              <a:avLst/>
              <a:gdLst>
                <a:gd name="connsiteX0" fmla="*/ 8 w 165174"/>
                <a:gd name="connsiteY0" fmla="*/ 48 h 181023"/>
                <a:gd name="connsiteX1" fmla="*/ 104783 w 165174"/>
                <a:gd name="connsiteY1" fmla="*/ 127048 h 181023"/>
                <a:gd name="connsiteX2" fmla="*/ 107958 w 165174"/>
                <a:gd name="connsiteY2" fmla="*/ 146098 h 181023"/>
                <a:gd name="connsiteX3" fmla="*/ 165108 w 165174"/>
                <a:gd name="connsiteY3" fmla="*/ 181023 h 181023"/>
                <a:gd name="connsiteX4" fmla="*/ 95258 w 165174"/>
                <a:gd name="connsiteY4" fmla="*/ 146098 h 181023"/>
                <a:gd name="connsiteX5" fmla="*/ 66683 w 165174"/>
                <a:gd name="connsiteY5" fmla="*/ 139748 h 181023"/>
                <a:gd name="connsiteX6" fmla="*/ 98433 w 165174"/>
                <a:gd name="connsiteY6" fmla="*/ 142923 h 181023"/>
                <a:gd name="connsiteX7" fmla="*/ 8 w 165174"/>
                <a:gd name="connsiteY7" fmla="*/ 48 h 18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4" h="181023">
                  <a:moveTo>
                    <a:pt x="8" y="48"/>
                  </a:moveTo>
                  <a:cubicBezTo>
                    <a:pt x="1066" y="-2598"/>
                    <a:pt x="86791" y="102706"/>
                    <a:pt x="104783" y="127048"/>
                  </a:cubicBezTo>
                  <a:cubicBezTo>
                    <a:pt x="122775" y="151390"/>
                    <a:pt x="97904" y="137102"/>
                    <a:pt x="107958" y="146098"/>
                  </a:cubicBezTo>
                  <a:cubicBezTo>
                    <a:pt x="118012" y="155094"/>
                    <a:pt x="167225" y="181023"/>
                    <a:pt x="165108" y="181023"/>
                  </a:cubicBezTo>
                  <a:cubicBezTo>
                    <a:pt x="162991" y="181023"/>
                    <a:pt x="111662" y="152977"/>
                    <a:pt x="95258" y="146098"/>
                  </a:cubicBezTo>
                  <a:cubicBezTo>
                    <a:pt x="78854" y="139219"/>
                    <a:pt x="66154" y="140277"/>
                    <a:pt x="66683" y="139748"/>
                  </a:cubicBezTo>
                  <a:cubicBezTo>
                    <a:pt x="67212" y="139219"/>
                    <a:pt x="104783" y="161973"/>
                    <a:pt x="98433" y="142923"/>
                  </a:cubicBezTo>
                  <a:cubicBezTo>
                    <a:pt x="92083" y="123873"/>
                    <a:pt x="-1050" y="2694"/>
                    <a:pt x="8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33C57CBB-6691-C1BD-1675-3613F54F3BD2}"/>
                </a:ext>
              </a:extLst>
            </p:cNvPr>
            <p:cNvSpPr/>
            <p:nvPr/>
          </p:nvSpPr>
          <p:spPr>
            <a:xfrm>
              <a:off x="6505570" y="4365542"/>
              <a:ext cx="41559" cy="151327"/>
            </a:xfrm>
            <a:custGeom>
              <a:avLst/>
              <a:gdLst>
                <a:gd name="connsiteX0" fmla="*/ 5 w 41559"/>
                <a:gd name="connsiteY0" fmla="*/ 83 h 151327"/>
                <a:gd name="connsiteX1" fmla="*/ 41280 w 41559"/>
                <a:gd name="connsiteY1" fmla="*/ 149308 h 151327"/>
                <a:gd name="connsiteX2" fmla="*/ 19055 w 41559"/>
                <a:gd name="connsiteY2" fmla="*/ 88983 h 151327"/>
                <a:gd name="connsiteX3" fmla="*/ 38105 w 41559"/>
                <a:gd name="connsiteY3" fmla="*/ 127083 h 151327"/>
                <a:gd name="connsiteX4" fmla="*/ 5 w 41559"/>
                <a:gd name="connsiteY4" fmla="*/ 83 h 1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59" h="151327">
                  <a:moveTo>
                    <a:pt x="5" y="83"/>
                  </a:moveTo>
                  <a:cubicBezTo>
                    <a:pt x="534" y="3787"/>
                    <a:pt x="38105" y="134491"/>
                    <a:pt x="41280" y="149308"/>
                  </a:cubicBezTo>
                  <a:cubicBezTo>
                    <a:pt x="44455" y="164125"/>
                    <a:pt x="19584" y="92687"/>
                    <a:pt x="19055" y="88983"/>
                  </a:cubicBezTo>
                  <a:cubicBezTo>
                    <a:pt x="18526" y="85279"/>
                    <a:pt x="37576" y="137137"/>
                    <a:pt x="38105" y="127083"/>
                  </a:cubicBezTo>
                  <a:cubicBezTo>
                    <a:pt x="38634" y="117029"/>
                    <a:pt x="-524" y="-3621"/>
                    <a:pt x="5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83B81F50-05D9-8F0A-D339-A15569F0532A}"/>
                </a:ext>
              </a:extLst>
            </p:cNvPr>
            <p:cNvSpPr/>
            <p:nvPr/>
          </p:nvSpPr>
          <p:spPr>
            <a:xfrm>
              <a:off x="6182257" y="2636751"/>
              <a:ext cx="97931" cy="580032"/>
            </a:xfrm>
            <a:custGeom>
              <a:avLst/>
              <a:gdLst>
                <a:gd name="connsiteX0" fmla="*/ 66143 w 97931"/>
                <a:gd name="connsiteY0" fmla="*/ 1674 h 580032"/>
                <a:gd name="connsiteX1" fmla="*/ 40743 w 97931"/>
                <a:gd name="connsiteY1" fmla="*/ 208049 h 580032"/>
                <a:gd name="connsiteX2" fmla="*/ 21693 w 97931"/>
                <a:gd name="connsiteY2" fmla="*/ 414424 h 580032"/>
                <a:gd name="connsiteX3" fmla="*/ 18518 w 97931"/>
                <a:gd name="connsiteY3" fmla="*/ 363624 h 580032"/>
                <a:gd name="connsiteX4" fmla="*/ 94718 w 97931"/>
                <a:gd name="connsiteY4" fmla="*/ 573174 h 580032"/>
                <a:gd name="connsiteX5" fmla="*/ 75668 w 97931"/>
                <a:gd name="connsiteY5" fmla="*/ 503324 h 580032"/>
                <a:gd name="connsiteX6" fmla="*/ 2643 w 97931"/>
                <a:gd name="connsiteY6" fmla="*/ 249324 h 580032"/>
                <a:gd name="connsiteX7" fmla="*/ 21693 w 97931"/>
                <a:gd name="connsiteY7" fmla="*/ 325524 h 580032"/>
                <a:gd name="connsiteX8" fmla="*/ 66143 w 97931"/>
                <a:gd name="connsiteY8" fmla="*/ 1674 h 58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31" h="580032">
                  <a:moveTo>
                    <a:pt x="66143" y="1674"/>
                  </a:moveTo>
                  <a:cubicBezTo>
                    <a:pt x="69318" y="-17905"/>
                    <a:pt x="48151" y="139257"/>
                    <a:pt x="40743" y="208049"/>
                  </a:cubicBezTo>
                  <a:cubicBezTo>
                    <a:pt x="33335" y="276841"/>
                    <a:pt x="25397" y="388495"/>
                    <a:pt x="21693" y="414424"/>
                  </a:cubicBezTo>
                  <a:cubicBezTo>
                    <a:pt x="17989" y="440353"/>
                    <a:pt x="6347" y="337166"/>
                    <a:pt x="18518" y="363624"/>
                  </a:cubicBezTo>
                  <a:cubicBezTo>
                    <a:pt x="30689" y="390082"/>
                    <a:pt x="85193" y="549891"/>
                    <a:pt x="94718" y="573174"/>
                  </a:cubicBezTo>
                  <a:cubicBezTo>
                    <a:pt x="104243" y="596457"/>
                    <a:pt x="91014" y="557299"/>
                    <a:pt x="75668" y="503324"/>
                  </a:cubicBezTo>
                  <a:cubicBezTo>
                    <a:pt x="60322" y="449349"/>
                    <a:pt x="11639" y="278957"/>
                    <a:pt x="2643" y="249324"/>
                  </a:cubicBezTo>
                  <a:cubicBezTo>
                    <a:pt x="-6353" y="219691"/>
                    <a:pt x="9522" y="362565"/>
                    <a:pt x="21693" y="325524"/>
                  </a:cubicBezTo>
                  <a:cubicBezTo>
                    <a:pt x="33864" y="288483"/>
                    <a:pt x="62968" y="21253"/>
                    <a:pt x="66143" y="1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7231852B-D797-B294-9E5B-EB5ADFDA20D4}"/>
                </a:ext>
              </a:extLst>
            </p:cNvPr>
            <p:cNvSpPr/>
            <p:nvPr/>
          </p:nvSpPr>
          <p:spPr>
            <a:xfrm>
              <a:off x="6327322" y="2580366"/>
              <a:ext cx="391125" cy="430375"/>
            </a:xfrm>
            <a:custGeom>
              <a:avLst/>
              <a:gdLst>
                <a:gd name="connsiteX0" fmla="*/ 453 w 391125"/>
                <a:gd name="connsiteY0" fmla="*/ 909 h 430375"/>
                <a:gd name="connsiteX1" fmla="*/ 114753 w 391125"/>
                <a:gd name="connsiteY1" fmla="*/ 324759 h 430375"/>
                <a:gd name="connsiteX2" fmla="*/ 105228 w 391125"/>
                <a:gd name="connsiteY2" fmla="*/ 264434 h 430375"/>
                <a:gd name="connsiteX3" fmla="*/ 111578 w 391125"/>
                <a:gd name="connsiteY3" fmla="*/ 423184 h 430375"/>
                <a:gd name="connsiteX4" fmla="*/ 111578 w 391125"/>
                <a:gd name="connsiteY4" fmla="*/ 372384 h 430375"/>
                <a:gd name="connsiteX5" fmla="*/ 390978 w 391125"/>
                <a:gd name="connsiteY5" fmla="*/ 102509 h 430375"/>
                <a:gd name="connsiteX6" fmla="*/ 149678 w 391125"/>
                <a:gd name="connsiteY6" fmla="*/ 337459 h 430375"/>
                <a:gd name="connsiteX7" fmla="*/ 108403 w 391125"/>
                <a:gd name="connsiteY7" fmla="*/ 223159 h 430375"/>
                <a:gd name="connsiteX8" fmla="*/ 102053 w 391125"/>
                <a:gd name="connsiteY8" fmla="*/ 305709 h 430375"/>
                <a:gd name="connsiteX9" fmla="*/ 51253 w 391125"/>
                <a:gd name="connsiteY9" fmla="*/ 92984 h 430375"/>
                <a:gd name="connsiteX10" fmla="*/ 73478 w 391125"/>
                <a:gd name="connsiteY10" fmla="*/ 223159 h 430375"/>
                <a:gd name="connsiteX11" fmla="*/ 453 w 391125"/>
                <a:gd name="connsiteY11" fmla="*/ 909 h 43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1125" h="430375">
                  <a:moveTo>
                    <a:pt x="453" y="909"/>
                  </a:moveTo>
                  <a:cubicBezTo>
                    <a:pt x="7332" y="17842"/>
                    <a:pt x="97291" y="280838"/>
                    <a:pt x="114753" y="324759"/>
                  </a:cubicBezTo>
                  <a:cubicBezTo>
                    <a:pt x="132215" y="368680"/>
                    <a:pt x="105757" y="248030"/>
                    <a:pt x="105228" y="264434"/>
                  </a:cubicBezTo>
                  <a:cubicBezTo>
                    <a:pt x="104699" y="280838"/>
                    <a:pt x="110520" y="405193"/>
                    <a:pt x="111578" y="423184"/>
                  </a:cubicBezTo>
                  <a:cubicBezTo>
                    <a:pt x="112636" y="441175"/>
                    <a:pt x="65011" y="425830"/>
                    <a:pt x="111578" y="372384"/>
                  </a:cubicBezTo>
                  <a:cubicBezTo>
                    <a:pt x="158145" y="318938"/>
                    <a:pt x="384628" y="108330"/>
                    <a:pt x="390978" y="102509"/>
                  </a:cubicBezTo>
                  <a:cubicBezTo>
                    <a:pt x="397328" y="96688"/>
                    <a:pt x="196774" y="317351"/>
                    <a:pt x="149678" y="337459"/>
                  </a:cubicBezTo>
                  <a:cubicBezTo>
                    <a:pt x="102582" y="357567"/>
                    <a:pt x="116340" y="228451"/>
                    <a:pt x="108403" y="223159"/>
                  </a:cubicBezTo>
                  <a:cubicBezTo>
                    <a:pt x="100466" y="217867"/>
                    <a:pt x="111578" y="327405"/>
                    <a:pt x="102053" y="305709"/>
                  </a:cubicBezTo>
                  <a:cubicBezTo>
                    <a:pt x="92528" y="284013"/>
                    <a:pt x="56015" y="106742"/>
                    <a:pt x="51253" y="92984"/>
                  </a:cubicBezTo>
                  <a:cubicBezTo>
                    <a:pt x="46491" y="79226"/>
                    <a:pt x="79828" y="237447"/>
                    <a:pt x="73478" y="223159"/>
                  </a:cubicBezTo>
                  <a:cubicBezTo>
                    <a:pt x="67128" y="208871"/>
                    <a:pt x="-6426" y="-16024"/>
                    <a:pt x="453" y="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2F77F56E-4C35-735A-461D-FDE61A508188}"/>
                </a:ext>
              </a:extLst>
            </p:cNvPr>
            <p:cNvSpPr/>
            <p:nvPr/>
          </p:nvSpPr>
          <p:spPr>
            <a:xfrm>
              <a:off x="5626094" y="2882827"/>
              <a:ext cx="543374" cy="203570"/>
            </a:xfrm>
            <a:custGeom>
              <a:avLst/>
              <a:gdLst>
                <a:gd name="connsiteX0" fmla="*/ 6 w 543374"/>
                <a:gd name="connsiteY0" fmla="*/ 73 h 203570"/>
                <a:gd name="connsiteX1" fmla="*/ 339731 w 543374"/>
                <a:gd name="connsiteY1" fmla="*/ 88973 h 203570"/>
                <a:gd name="connsiteX2" fmla="*/ 295281 w 543374"/>
                <a:gd name="connsiteY2" fmla="*/ 50873 h 203570"/>
                <a:gd name="connsiteX3" fmla="*/ 463556 w 543374"/>
                <a:gd name="connsiteY3" fmla="*/ 111198 h 203570"/>
                <a:gd name="connsiteX4" fmla="*/ 542931 w 543374"/>
                <a:gd name="connsiteY4" fmla="*/ 203273 h 203570"/>
                <a:gd name="connsiteX5" fmla="*/ 482606 w 543374"/>
                <a:gd name="connsiteY5" fmla="*/ 136598 h 203570"/>
                <a:gd name="connsiteX6" fmla="*/ 241306 w 543374"/>
                <a:gd name="connsiteY6" fmla="*/ 28648 h 203570"/>
                <a:gd name="connsiteX7" fmla="*/ 330206 w 543374"/>
                <a:gd name="connsiteY7" fmla="*/ 73098 h 203570"/>
                <a:gd name="connsiteX8" fmla="*/ 6 w 543374"/>
                <a:gd name="connsiteY8" fmla="*/ 73 h 20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374" h="203570">
                  <a:moveTo>
                    <a:pt x="6" y="73"/>
                  </a:moveTo>
                  <a:cubicBezTo>
                    <a:pt x="1594" y="2719"/>
                    <a:pt x="290518" y="80506"/>
                    <a:pt x="339731" y="88973"/>
                  </a:cubicBezTo>
                  <a:cubicBezTo>
                    <a:pt x="388944" y="97440"/>
                    <a:pt x="274643" y="47169"/>
                    <a:pt x="295281" y="50873"/>
                  </a:cubicBezTo>
                  <a:cubicBezTo>
                    <a:pt x="315919" y="54577"/>
                    <a:pt x="422281" y="85798"/>
                    <a:pt x="463556" y="111198"/>
                  </a:cubicBezTo>
                  <a:cubicBezTo>
                    <a:pt x="504831" y="136598"/>
                    <a:pt x="539756" y="199040"/>
                    <a:pt x="542931" y="203273"/>
                  </a:cubicBezTo>
                  <a:cubicBezTo>
                    <a:pt x="546106" y="207506"/>
                    <a:pt x="532877" y="165702"/>
                    <a:pt x="482606" y="136598"/>
                  </a:cubicBezTo>
                  <a:cubicBezTo>
                    <a:pt x="432335" y="107494"/>
                    <a:pt x="266706" y="39231"/>
                    <a:pt x="241306" y="28648"/>
                  </a:cubicBezTo>
                  <a:cubicBezTo>
                    <a:pt x="215906" y="18065"/>
                    <a:pt x="368835" y="78919"/>
                    <a:pt x="330206" y="73098"/>
                  </a:cubicBezTo>
                  <a:cubicBezTo>
                    <a:pt x="291577" y="67277"/>
                    <a:pt x="-1582" y="-2573"/>
                    <a:pt x="6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5F3C325-14CB-B807-3EF4-7913EBBC44D6}"/>
                </a:ext>
              </a:extLst>
            </p:cNvPr>
            <p:cNvSpPr/>
            <p:nvPr/>
          </p:nvSpPr>
          <p:spPr>
            <a:xfrm>
              <a:off x="6274123" y="2523356"/>
              <a:ext cx="68347" cy="724822"/>
            </a:xfrm>
            <a:custGeom>
              <a:avLst/>
              <a:gdLst>
                <a:gd name="connsiteX0" fmla="*/ 63177 w 68347"/>
                <a:gd name="connsiteY0" fmla="*/ 769 h 724822"/>
                <a:gd name="connsiteX1" fmla="*/ 2852 w 68347"/>
                <a:gd name="connsiteY1" fmla="*/ 365894 h 724822"/>
                <a:gd name="connsiteX2" fmla="*/ 15552 w 68347"/>
                <a:gd name="connsiteY2" fmla="*/ 302394 h 724822"/>
                <a:gd name="connsiteX3" fmla="*/ 66352 w 68347"/>
                <a:gd name="connsiteY3" fmla="*/ 715144 h 724822"/>
                <a:gd name="connsiteX4" fmla="*/ 53652 w 68347"/>
                <a:gd name="connsiteY4" fmla="*/ 572269 h 724822"/>
                <a:gd name="connsiteX5" fmla="*/ 12377 w 68347"/>
                <a:gd name="connsiteY5" fmla="*/ 324619 h 724822"/>
                <a:gd name="connsiteX6" fmla="*/ 2852 w 68347"/>
                <a:gd name="connsiteY6" fmla="*/ 464319 h 724822"/>
                <a:gd name="connsiteX7" fmla="*/ 12377 w 68347"/>
                <a:gd name="connsiteY7" fmla="*/ 232544 h 724822"/>
                <a:gd name="connsiteX8" fmla="*/ 2852 w 68347"/>
                <a:gd name="connsiteY8" fmla="*/ 267469 h 724822"/>
                <a:gd name="connsiteX9" fmla="*/ 63177 w 68347"/>
                <a:gd name="connsiteY9" fmla="*/ 769 h 72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47" h="724822">
                  <a:moveTo>
                    <a:pt x="63177" y="769"/>
                  </a:moveTo>
                  <a:cubicBezTo>
                    <a:pt x="63177" y="17173"/>
                    <a:pt x="10789" y="315623"/>
                    <a:pt x="2852" y="365894"/>
                  </a:cubicBezTo>
                  <a:cubicBezTo>
                    <a:pt x="-5085" y="416165"/>
                    <a:pt x="4969" y="244186"/>
                    <a:pt x="15552" y="302394"/>
                  </a:cubicBezTo>
                  <a:cubicBezTo>
                    <a:pt x="26135" y="360602"/>
                    <a:pt x="60002" y="670165"/>
                    <a:pt x="66352" y="715144"/>
                  </a:cubicBezTo>
                  <a:cubicBezTo>
                    <a:pt x="72702" y="760123"/>
                    <a:pt x="62648" y="637356"/>
                    <a:pt x="53652" y="572269"/>
                  </a:cubicBezTo>
                  <a:cubicBezTo>
                    <a:pt x="44656" y="507182"/>
                    <a:pt x="20844" y="342611"/>
                    <a:pt x="12377" y="324619"/>
                  </a:cubicBezTo>
                  <a:cubicBezTo>
                    <a:pt x="3910" y="306627"/>
                    <a:pt x="2852" y="479665"/>
                    <a:pt x="2852" y="464319"/>
                  </a:cubicBezTo>
                  <a:cubicBezTo>
                    <a:pt x="2852" y="448973"/>
                    <a:pt x="12377" y="265352"/>
                    <a:pt x="12377" y="232544"/>
                  </a:cubicBezTo>
                  <a:cubicBezTo>
                    <a:pt x="12377" y="199736"/>
                    <a:pt x="-5615" y="299748"/>
                    <a:pt x="2852" y="267469"/>
                  </a:cubicBezTo>
                  <a:cubicBezTo>
                    <a:pt x="11319" y="235190"/>
                    <a:pt x="63177" y="-15635"/>
                    <a:pt x="63177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93ACACC-0C45-624D-B39C-22233FBC3CB0}"/>
                </a:ext>
              </a:extLst>
            </p:cNvPr>
            <p:cNvSpPr/>
            <p:nvPr/>
          </p:nvSpPr>
          <p:spPr>
            <a:xfrm>
              <a:off x="5416504" y="2514067"/>
              <a:ext cx="327673" cy="648236"/>
            </a:xfrm>
            <a:custGeom>
              <a:avLst/>
              <a:gdLst>
                <a:gd name="connsiteX0" fmla="*/ 327071 w 327673"/>
                <a:gd name="connsiteY0" fmla="*/ 533 h 648236"/>
                <a:gd name="connsiteX1" fmla="*/ 136571 w 327673"/>
                <a:gd name="connsiteY1" fmla="*/ 283108 h 648236"/>
                <a:gd name="connsiteX2" fmla="*/ 76246 w 327673"/>
                <a:gd name="connsiteY2" fmla="*/ 467258 h 648236"/>
                <a:gd name="connsiteX3" fmla="*/ 120696 w 327673"/>
                <a:gd name="connsiteY3" fmla="*/ 359308 h 648236"/>
                <a:gd name="connsiteX4" fmla="*/ 46 w 327673"/>
                <a:gd name="connsiteY4" fmla="*/ 648233 h 648236"/>
                <a:gd name="connsiteX5" fmla="*/ 136571 w 327673"/>
                <a:gd name="connsiteY5" fmla="*/ 365658 h 648236"/>
                <a:gd name="connsiteX6" fmla="*/ 190546 w 327673"/>
                <a:gd name="connsiteY6" fmla="*/ 232308 h 648236"/>
                <a:gd name="connsiteX7" fmla="*/ 66721 w 327673"/>
                <a:gd name="connsiteY7" fmla="*/ 359308 h 648236"/>
                <a:gd name="connsiteX8" fmla="*/ 327071 w 327673"/>
                <a:gd name="connsiteY8" fmla="*/ 533 h 64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73" h="648236">
                  <a:moveTo>
                    <a:pt x="327071" y="533"/>
                  </a:moveTo>
                  <a:cubicBezTo>
                    <a:pt x="338713" y="-12167"/>
                    <a:pt x="178375" y="205320"/>
                    <a:pt x="136571" y="283108"/>
                  </a:cubicBezTo>
                  <a:cubicBezTo>
                    <a:pt x="94767" y="360896"/>
                    <a:pt x="78892" y="454558"/>
                    <a:pt x="76246" y="467258"/>
                  </a:cubicBezTo>
                  <a:cubicBezTo>
                    <a:pt x="73600" y="479958"/>
                    <a:pt x="133396" y="329146"/>
                    <a:pt x="120696" y="359308"/>
                  </a:cubicBezTo>
                  <a:cubicBezTo>
                    <a:pt x="107996" y="389471"/>
                    <a:pt x="-2600" y="647175"/>
                    <a:pt x="46" y="648233"/>
                  </a:cubicBezTo>
                  <a:cubicBezTo>
                    <a:pt x="2692" y="649291"/>
                    <a:pt x="104821" y="434979"/>
                    <a:pt x="136571" y="365658"/>
                  </a:cubicBezTo>
                  <a:cubicBezTo>
                    <a:pt x="168321" y="296337"/>
                    <a:pt x="202188" y="233366"/>
                    <a:pt x="190546" y="232308"/>
                  </a:cubicBezTo>
                  <a:cubicBezTo>
                    <a:pt x="178904" y="231250"/>
                    <a:pt x="46613" y="394233"/>
                    <a:pt x="66721" y="359308"/>
                  </a:cubicBezTo>
                  <a:cubicBezTo>
                    <a:pt x="86829" y="324383"/>
                    <a:pt x="315429" y="13233"/>
                    <a:pt x="327071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9A178985-B210-66EA-FE9E-CFD92EAD5F99}"/>
                </a:ext>
              </a:extLst>
            </p:cNvPr>
            <p:cNvSpPr/>
            <p:nvPr/>
          </p:nvSpPr>
          <p:spPr>
            <a:xfrm>
              <a:off x="5784626" y="2273217"/>
              <a:ext cx="492365" cy="413024"/>
            </a:xfrm>
            <a:custGeom>
              <a:avLst/>
              <a:gdLst>
                <a:gd name="connsiteX0" fmla="*/ 492349 w 492365"/>
                <a:gd name="connsiteY0" fmla="*/ 83 h 413024"/>
                <a:gd name="connsiteX1" fmla="*/ 114524 w 492365"/>
                <a:gd name="connsiteY1" fmla="*/ 311233 h 413024"/>
                <a:gd name="connsiteX2" fmla="*/ 143099 w 492365"/>
                <a:gd name="connsiteY2" fmla="*/ 273133 h 413024"/>
                <a:gd name="connsiteX3" fmla="*/ 224 w 492365"/>
                <a:gd name="connsiteY3" fmla="*/ 412833 h 413024"/>
                <a:gd name="connsiteX4" fmla="*/ 181199 w 492365"/>
                <a:gd name="connsiteY4" fmla="*/ 238208 h 413024"/>
                <a:gd name="connsiteX5" fmla="*/ 130399 w 492365"/>
                <a:gd name="connsiteY5" fmla="*/ 279483 h 413024"/>
                <a:gd name="connsiteX6" fmla="*/ 492349 w 492365"/>
                <a:gd name="connsiteY6" fmla="*/ 83 h 41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365" h="413024">
                  <a:moveTo>
                    <a:pt x="492349" y="83"/>
                  </a:moveTo>
                  <a:cubicBezTo>
                    <a:pt x="489703" y="5375"/>
                    <a:pt x="172732" y="265725"/>
                    <a:pt x="114524" y="311233"/>
                  </a:cubicBezTo>
                  <a:cubicBezTo>
                    <a:pt x="56316" y="356741"/>
                    <a:pt x="162149" y="256200"/>
                    <a:pt x="143099" y="273133"/>
                  </a:cubicBezTo>
                  <a:cubicBezTo>
                    <a:pt x="124049" y="290066"/>
                    <a:pt x="-6126" y="418654"/>
                    <a:pt x="224" y="412833"/>
                  </a:cubicBezTo>
                  <a:cubicBezTo>
                    <a:pt x="6574" y="407012"/>
                    <a:pt x="159503" y="260433"/>
                    <a:pt x="181199" y="238208"/>
                  </a:cubicBezTo>
                  <a:cubicBezTo>
                    <a:pt x="202895" y="215983"/>
                    <a:pt x="79070" y="315466"/>
                    <a:pt x="130399" y="279483"/>
                  </a:cubicBezTo>
                  <a:cubicBezTo>
                    <a:pt x="181728" y="243500"/>
                    <a:pt x="494995" y="-5209"/>
                    <a:pt x="492349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65A4F959-8AC7-371F-EC06-BB3F2D2FF4C1}"/>
                </a:ext>
              </a:extLst>
            </p:cNvPr>
            <p:cNvSpPr/>
            <p:nvPr/>
          </p:nvSpPr>
          <p:spPr>
            <a:xfrm>
              <a:off x="6492769" y="2104208"/>
              <a:ext cx="46839" cy="692985"/>
            </a:xfrm>
            <a:custGeom>
              <a:avLst/>
              <a:gdLst>
                <a:gd name="connsiteX0" fmla="*/ 106 w 46839"/>
                <a:gd name="connsiteY0" fmla="*/ 817 h 692985"/>
                <a:gd name="connsiteX1" fmla="*/ 44556 w 46839"/>
                <a:gd name="connsiteY1" fmla="*/ 477067 h 692985"/>
                <a:gd name="connsiteX2" fmla="*/ 38206 w 46839"/>
                <a:gd name="connsiteY2" fmla="*/ 359592 h 692985"/>
                <a:gd name="connsiteX3" fmla="*/ 19156 w 46839"/>
                <a:gd name="connsiteY3" fmla="*/ 689792 h 692985"/>
                <a:gd name="connsiteX4" fmla="*/ 31856 w 46839"/>
                <a:gd name="connsiteY4" fmla="*/ 511992 h 692985"/>
                <a:gd name="connsiteX5" fmla="*/ 38206 w 46839"/>
                <a:gd name="connsiteY5" fmla="*/ 264342 h 692985"/>
                <a:gd name="connsiteX6" fmla="*/ 31856 w 46839"/>
                <a:gd name="connsiteY6" fmla="*/ 359592 h 692985"/>
                <a:gd name="connsiteX7" fmla="*/ 106 w 46839"/>
                <a:gd name="connsiteY7" fmla="*/ 817 h 6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39" h="692985">
                  <a:moveTo>
                    <a:pt x="106" y="817"/>
                  </a:moveTo>
                  <a:cubicBezTo>
                    <a:pt x="2223" y="20396"/>
                    <a:pt x="38206" y="417271"/>
                    <a:pt x="44556" y="477067"/>
                  </a:cubicBezTo>
                  <a:cubicBezTo>
                    <a:pt x="50906" y="536863"/>
                    <a:pt x="42439" y="324138"/>
                    <a:pt x="38206" y="359592"/>
                  </a:cubicBezTo>
                  <a:cubicBezTo>
                    <a:pt x="33973" y="395046"/>
                    <a:pt x="20214" y="664392"/>
                    <a:pt x="19156" y="689792"/>
                  </a:cubicBezTo>
                  <a:cubicBezTo>
                    <a:pt x="18098" y="715192"/>
                    <a:pt x="28681" y="582900"/>
                    <a:pt x="31856" y="511992"/>
                  </a:cubicBezTo>
                  <a:cubicBezTo>
                    <a:pt x="35031" y="441084"/>
                    <a:pt x="38206" y="289742"/>
                    <a:pt x="38206" y="264342"/>
                  </a:cubicBezTo>
                  <a:cubicBezTo>
                    <a:pt x="38206" y="238942"/>
                    <a:pt x="35560" y="399809"/>
                    <a:pt x="31856" y="359592"/>
                  </a:cubicBezTo>
                  <a:cubicBezTo>
                    <a:pt x="28152" y="319375"/>
                    <a:pt x="-2011" y="-18762"/>
                    <a:pt x="106" y="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9B8D5C98-CECB-2030-0C24-8EB2031433A3}"/>
                </a:ext>
              </a:extLst>
            </p:cNvPr>
            <p:cNvSpPr/>
            <p:nvPr/>
          </p:nvSpPr>
          <p:spPr>
            <a:xfrm>
              <a:off x="6673729" y="2260566"/>
              <a:ext cx="62072" cy="359021"/>
            </a:xfrm>
            <a:custGeom>
              <a:avLst/>
              <a:gdLst>
                <a:gd name="connsiteX0" fmla="*/ 121 w 62072"/>
                <a:gd name="connsiteY0" fmla="*/ 34 h 359021"/>
                <a:gd name="connsiteX1" fmla="*/ 41396 w 62072"/>
                <a:gd name="connsiteY1" fmla="*/ 209584 h 359021"/>
                <a:gd name="connsiteX2" fmla="*/ 15996 w 62072"/>
                <a:gd name="connsiteY2" fmla="*/ 358809 h 359021"/>
                <a:gd name="connsiteX3" fmla="*/ 60446 w 62072"/>
                <a:gd name="connsiteY3" fmla="*/ 177834 h 359021"/>
                <a:gd name="connsiteX4" fmla="*/ 38221 w 62072"/>
                <a:gd name="connsiteY4" fmla="*/ 276259 h 359021"/>
                <a:gd name="connsiteX5" fmla="*/ 57271 w 62072"/>
                <a:gd name="connsiteY5" fmla="*/ 133384 h 359021"/>
                <a:gd name="connsiteX6" fmla="*/ 57271 w 62072"/>
                <a:gd name="connsiteY6" fmla="*/ 225459 h 359021"/>
                <a:gd name="connsiteX7" fmla="*/ 121 w 62072"/>
                <a:gd name="connsiteY7" fmla="*/ 34 h 35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072" h="359021">
                  <a:moveTo>
                    <a:pt x="121" y="34"/>
                  </a:moveTo>
                  <a:cubicBezTo>
                    <a:pt x="-2525" y="-2612"/>
                    <a:pt x="38750" y="149788"/>
                    <a:pt x="41396" y="209584"/>
                  </a:cubicBezTo>
                  <a:cubicBezTo>
                    <a:pt x="44042" y="269380"/>
                    <a:pt x="12821" y="364101"/>
                    <a:pt x="15996" y="358809"/>
                  </a:cubicBezTo>
                  <a:cubicBezTo>
                    <a:pt x="19171" y="353517"/>
                    <a:pt x="56742" y="191592"/>
                    <a:pt x="60446" y="177834"/>
                  </a:cubicBezTo>
                  <a:cubicBezTo>
                    <a:pt x="64150" y="164076"/>
                    <a:pt x="38750" y="283667"/>
                    <a:pt x="38221" y="276259"/>
                  </a:cubicBezTo>
                  <a:cubicBezTo>
                    <a:pt x="37692" y="268851"/>
                    <a:pt x="54096" y="141851"/>
                    <a:pt x="57271" y="133384"/>
                  </a:cubicBezTo>
                  <a:cubicBezTo>
                    <a:pt x="60446" y="124917"/>
                    <a:pt x="66267" y="248742"/>
                    <a:pt x="57271" y="225459"/>
                  </a:cubicBezTo>
                  <a:cubicBezTo>
                    <a:pt x="48275" y="202176"/>
                    <a:pt x="2767" y="2680"/>
                    <a:pt x="12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C9AE11E6-607F-BA79-E93C-6C8631EED7C1}"/>
                </a:ext>
              </a:extLst>
            </p:cNvPr>
            <p:cNvSpPr/>
            <p:nvPr/>
          </p:nvSpPr>
          <p:spPr>
            <a:xfrm>
              <a:off x="6781783" y="2339413"/>
              <a:ext cx="768888" cy="325316"/>
            </a:xfrm>
            <a:custGeom>
              <a:avLst/>
              <a:gdLst>
                <a:gd name="connsiteX0" fmla="*/ 17 w 768888"/>
                <a:gd name="connsiteY0" fmla="*/ 562 h 325316"/>
                <a:gd name="connsiteX1" fmla="*/ 114317 w 768888"/>
                <a:gd name="connsiteY1" fmla="*/ 124387 h 325316"/>
                <a:gd name="connsiteX2" fmla="*/ 69867 w 768888"/>
                <a:gd name="connsiteY2" fmla="*/ 324412 h 325316"/>
                <a:gd name="connsiteX3" fmla="*/ 139717 w 768888"/>
                <a:gd name="connsiteY3" fmla="*/ 197412 h 325316"/>
                <a:gd name="connsiteX4" fmla="*/ 323867 w 768888"/>
                <a:gd name="connsiteY4" fmla="*/ 175187 h 325316"/>
                <a:gd name="connsiteX5" fmla="*/ 203217 w 768888"/>
                <a:gd name="connsiteY5" fmla="*/ 178362 h 325316"/>
                <a:gd name="connsiteX6" fmla="*/ 762017 w 768888"/>
                <a:gd name="connsiteY6" fmla="*/ 232337 h 325316"/>
                <a:gd name="connsiteX7" fmla="*/ 488967 w 768888"/>
                <a:gd name="connsiteY7" fmla="*/ 210112 h 325316"/>
                <a:gd name="connsiteX8" fmla="*/ 107967 w 768888"/>
                <a:gd name="connsiteY8" fmla="*/ 203762 h 325316"/>
                <a:gd name="connsiteX9" fmla="*/ 171467 w 768888"/>
                <a:gd name="connsiteY9" fmla="*/ 172012 h 325316"/>
                <a:gd name="connsiteX10" fmla="*/ 117492 w 768888"/>
                <a:gd name="connsiteY10" fmla="*/ 127562 h 325316"/>
                <a:gd name="connsiteX11" fmla="*/ 123842 w 768888"/>
                <a:gd name="connsiteY11" fmla="*/ 172012 h 325316"/>
                <a:gd name="connsiteX12" fmla="*/ 17 w 768888"/>
                <a:gd name="connsiteY12" fmla="*/ 562 h 3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8888" h="325316">
                  <a:moveTo>
                    <a:pt x="17" y="562"/>
                  </a:moveTo>
                  <a:cubicBezTo>
                    <a:pt x="-1571" y="-7376"/>
                    <a:pt x="102675" y="70412"/>
                    <a:pt x="114317" y="124387"/>
                  </a:cubicBezTo>
                  <a:cubicBezTo>
                    <a:pt x="125959" y="178362"/>
                    <a:pt x="65634" y="312241"/>
                    <a:pt x="69867" y="324412"/>
                  </a:cubicBezTo>
                  <a:cubicBezTo>
                    <a:pt x="74100" y="336583"/>
                    <a:pt x="97384" y="222283"/>
                    <a:pt x="139717" y="197412"/>
                  </a:cubicBezTo>
                  <a:cubicBezTo>
                    <a:pt x="182050" y="172541"/>
                    <a:pt x="313284" y="178362"/>
                    <a:pt x="323867" y="175187"/>
                  </a:cubicBezTo>
                  <a:cubicBezTo>
                    <a:pt x="334450" y="172012"/>
                    <a:pt x="130192" y="168837"/>
                    <a:pt x="203217" y="178362"/>
                  </a:cubicBezTo>
                  <a:cubicBezTo>
                    <a:pt x="276242" y="187887"/>
                    <a:pt x="714392" y="227045"/>
                    <a:pt x="762017" y="232337"/>
                  </a:cubicBezTo>
                  <a:cubicBezTo>
                    <a:pt x="809642" y="237629"/>
                    <a:pt x="597975" y="214874"/>
                    <a:pt x="488967" y="210112"/>
                  </a:cubicBezTo>
                  <a:cubicBezTo>
                    <a:pt x="379959" y="205350"/>
                    <a:pt x="160884" y="210112"/>
                    <a:pt x="107967" y="203762"/>
                  </a:cubicBezTo>
                  <a:cubicBezTo>
                    <a:pt x="55050" y="197412"/>
                    <a:pt x="169880" y="184712"/>
                    <a:pt x="171467" y="172012"/>
                  </a:cubicBezTo>
                  <a:cubicBezTo>
                    <a:pt x="173054" y="159312"/>
                    <a:pt x="125429" y="127562"/>
                    <a:pt x="117492" y="127562"/>
                  </a:cubicBezTo>
                  <a:cubicBezTo>
                    <a:pt x="109555" y="127562"/>
                    <a:pt x="137600" y="190533"/>
                    <a:pt x="123842" y="172012"/>
                  </a:cubicBezTo>
                  <a:cubicBezTo>
                    <a:pt x="110084" y="153491"/>
                    <a:pt x="1605" y="8500"/>
                    <a:pt x="17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1EED6913-F35B-78CF-E469-4FE33B80C720}"/>
                </a:ext>
              </a:extLst>
            </p:cNvPr>
            <p:cNvSpPr/>
            <p:nvPr/>
          </p:nvSpPr>
          <p:spPr>
            <a:xfrm>
              <a:off x="7867336" y="2961852"/>
              <a:ext cx="170609" cy="998618"/>
            </a:xfrm>
            <a:custGeom>
              <a:avLst/>
              <a:gdLst>
                <a:gd name="connsiteX0" fmla="*/ 22539 w 170609"/>
                <a:gd name="connsiteY0" fmla="*/ 423 h 998618"/>
                <a:gd name="connsiteX1" fmla="*/ 149539 w 170609"/>
                <a:gd name="connsiteY1" fmla="*/ 422698 h 998618"/>
                <a:gd name="connsiteX2" fmla="*/ 155889 w 170609"/>
                <a:gd name="connsiteY2" fmla="*/ 368723 h 998618"/>
                <a:gd name="connsiteX3" fmla="*/ 3489 w 170609"/>
                <a:gd name="connsiteY3" fmla="*/ 984673 h 998618"/>
                <a:gd name="connsiteX4" fmla="*/ 54289 w 170609"/>
                <a:gd name="connsiteY4" fmla="*/ 765598 h 998618"/>
                <a:gd name="connsiteX5" fmla="*/ 114614 w 170609"/>
                <a:gd name="connsiteY5" fmla="*/ 384598 h 998618"/>
                <a:gd name="connsiteX6" fmla="*/ 79689 w 170609"/>
                <a:gd name="connsiteY6" fmla="*/ 495723 h 998618"/>
                <a:gd name="connsiteX7" fmla="*/ 127314 w 170609"/>
                <a:gd name="connsiteY7" fmla="*/ 346498 h 998618"/>
                <a:gd name="connsiteX8" fmla="*/ 22539 w 170609"/>
                <a:gd name="connsiteY8" fmla="*/ 423 h 99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09" h="998618">
                  <a:moveTo>
                    <a:pt x="22539" y="423"/>
                  </a:moveTo>
                  <a:cubicBezTo>
                    <a:pt x="26243" y="13123"/>
                    <a:pt x="127314" y="361315"/>
                    <a:pt x="149539" y="422698"/>
                  </a:cubicBezTo>
                  <a:cubicBezTo>
                    <a:pt x="171764" y="484081"/>
                    <a:pt x="180231" y="275061"/>
                    <a:pt x="155889" y="368723"/>
                  </a:cubicBezTo>
                  <a:cubicBezTo>
                    <a:pt x="131547" y="462386"/>
                    <a:pt x="20422" y="918527"/>
                    <a:pt x="3489" y="984673"/>
                  </a:cubicBezTo>
                  <a:cubicBezTo>
                    <a:pt x="-13444" y="1050819"/>
                    <a:pt x="35768" y="865610"/>
                    <a:pt x="54289" y="765598"/>
                  </a:cubicBezTo>
                  <a:cubicBezTo>
                    <a:pt x="72810" y="665586"/>
                    <a:pt x="110381" y="429577"/>
                    <a:pt x="114614" y="384598"/>
                  </a:cubicBezTo>
                  <a:cubicBezTo>
                    <a:pt x="118847" y="339619"/>
                    <a:pt x="77572" y="502073"/>
                    <a:pt x="79689" y="495723"/>
                  </a:cubicBezTo>
                  <a:cubicBezTo>
                    <a:pt x="81806" y="489373"/>
                    <a:pt x="134193" y="428519"/>
                    <a:pt x="127314" y="346498"/>
                  </a:cubicBezTo>
                  <a:cubicBezTo>
                    <a:pt x="120435" y="264477"/>
                    <a:pt x="18835" y="-12277"/>
                    <a:pt x="22539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0CF195F0-42A8-8147-B552-90C3CD5558BA}"/>
                </a:ext>
              </a:extLst>
            </p:cNvPr>
            <p:cNvSpPr/>
            <p:nvPr/>
          </p:nvSpPr>
          <p:spPr>
            <a:xfrm>
              <a:off x="7892045" y="3914339"/>
              <a:ext cx="106142" cy="784670"/>
            </a:xfrm>
            <a:custGeom>
              <a:avLst/>
              <a:gdLst>
                <a:gd name="connsiteX0" fmla="*/ 105780 w 106142"/>
                <a:gd name="connsiteY0" fmla="*/ 436 h 784670"/>
                <a:gd name="connsiteX1" fmla="*/ 35930 w 106142"/>
                <a:gd name="connsiteY1" fmla="*/ 416361 h 784670"/>
                <a:gd name="connsiteX2" fmla="*/ 48630 w 106142"/>
                <a:gd name="connsiteY2" fmla="*/ 368736 h 784670"/>
                <a:gd name="connsiteX3" fmla="*/ 64505 w 106142"/>
                <a:gd name="connsiteY3" fmla="*/ 784661 h 784670"/>
                <a:gd name="connsiteX4" fmla="*/ 51805 w 106142"/>
                <a:gd name="connsiteY4" fmla="*/ 356036 h 784670"/>
                <a:gd name="connsiteX5" fmla="*/ 32755 w 106142"/>
                <a:gd name="connsiteY5" fmla="*/ 546536 h 784670"/>
                <a:gd name="connsiteX6" fmla="*/ 45455 w 106142"/>
                <a:gd name="connsiteY6" fmla="*/ 206811 h 784670"/>
                <a:gd name="connsiteX7" fmla="*/ 1005 w 106142"/>
                <a:gd name="connsiteY7" fmla="*/ 333811 h 784670"/>
                <a:gd name="connsiteX8" fmla="*/ 105780 w 106142"/>
                <a:gd name="connsiteY8" fmla="*/ 436 h 78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42" h="784670">
                  <a:moveTo>
                    <a:pt x="105780" y="436"/>
                  </a:moveTo>
                  <a:cubicBezTo>
                    <a:pt x="111601" y="14194"/>
                    <a:pt x="45455" y="354978"/>
                    <a:pt x="35930" y="416361"/>
                  </a:cubicBezTo>
                  <a:cubicBezTo>
                    <a:pt x="26405" y="477744"/>
                    <a:pt x="43868" y="307353"/>
                    <a:pt x="48630" y="368736"/>
                  </a:cubicBezTo>
                  <a:cubicBezTo>
                    <a:pt x="53392" y="430119"/>
                    <a:pt x="63976" y="786778"/>
                    <a:pt x="64505" y="784661"/>
                  </a:cubicBezTo>
                  <a:cubicBezTo>
                    <a:pt x="65034" y="782544"/>
                    <a:pt x="57097" y="395724"/>
                    <a:pt x="51805" y="356036"/>
                  </a:cubicBezTo>
                  <a:cubicBezTo>
                    <a:pt x="46513" y="316349"/>
                    <a:pt x="33813" y="571407"/>
                    <a:pt x="32755" y="546536"/>
                  </a:cubicBezTo>
                  <a:cubicBezTo>
                    <a:pt x="31697" y="521665"/>
                    <a:pt x="50747" y="242265"/>
                    <a:pt x="45455" y="206811"/>
                  </a:cubicBezTo>
                  <a:cubicBezTo>
                    <a:pt x="40163" y="171357"/>
                    <a:pt x="-7462" y="365032"/>
                    <a:pt x="1005" y="333811"/>
                  </a:cubicBezTo>
                  <a:cubicBezTo>
                    <a:pt x="9472" y="302590"/>
                    <a:pt x="99959" y="-13322"/>
                    <a:pt x="105780" y="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BE0E4217-8A7E-428F-FB46-267F0F149CF3}"/>
                </a:ext>
              </a:extLst>
            </p:cNvPr>
            <p:cNvSpPr/>
            <p:nvPr/>
          </p:nvSpPr>
          <p:spPr>
            <a:xfrm>
              <a:off x="7348261" y="4654397"/>
              <a:ext cx="659306" cy="680949"/>
            </a:xfrm>
            <a:custGeom>
              <a:avLst/>
              <a:gdLst>
                <a:gd name="connsiteX0" fmla="*/ 659089 w 659306"/>
                <a:gd name="connsiteY0" fmla="*/ 153 h 680949"/>
                <a:gd name="connsiteX1" fmla="*/ 395564 w 659306"/>
                <a:gd name="connsiteY1" fmla="*/ 250978 h 680949"/>
                <a:gd name="connsiteX2" fmla="*/ 478114 w 659306"/>
                <a:gd name="connsiteY2" fmla="*/ 184303 h 680949"/>
                <a:gd name="connsiteX3" fmla="*/ 170139 w 659306"/>
                <a:gd name="connsiteY3" fmla="*/ 479578 h 680949"/>
                <a:gd name="connsiteX4" fmla="*/ 255864 w 659306"/>
                <a:gd name="connsiteY4" fmla="*/ 403378 h 680949"/>
                <a:gd name="connsiteX5" fmla="*/ 8214 w 659306"/>
                <a:gd name="connsiteY5" fmla="*/ 673253 h 680949"/>
                <a:gd name="connsiteX6" fmla="*/ 93939 w 659306"/>
                <a:gd name="connsiteY6" fmla="*/ 574828 h 680949"/>
                <a:gd name="connsiteX7" fmla="*/ 430489 w 659306"/>
                <a:gd name="connsiteY7" fmla="*/ 241453 h 680949"/>
                <a:gd name="connsiteX8" fmla="*/ 297139 w 659306"/>
                <a:gd name="connsiteY8" fmla="*/ 419253 h 680949"/>
                <a:gd name="connsiteX9" fmla="*/ 497164 w 659306"/>
                <a:gd name="connsiteY9" fmla="*/ 203353 h 680949"/>
                <a:gd name="connsiteX10" fmla="*/ 344764 w 659306"/>
                <a:gd name="connsiteY10" fmla="*/ 292253 h 680949"/>
                <a:gd name="connsiteX11" fmla="*/ 659089 w 659306"/>
                <a:gd name="connsiteY11" fmla="*/ 153 h 68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9306" h="680949">
                  <a:moveTo>
                    <a:pt x="659089" y="153"/>
                  </a:moveTo>
                  <a:cubicBezTo>
                    <a:pt x="667556" y="-6726"/>
                    <a:pt x="425726" y="220286"/>
                    <a:pt x="395564" y="250978"/>
                  </a:cubicBezTo>
                  <a:cubicBezTo>
                    <a:pt x="365402" y="281670"/>
                    <a:pt x="515685" y="146203"/>
                    <a:pt x="478114" y="184303"/>
                  </a:cubicBezTo>
                  <a:cubicBezTo>
                    <a:pt x="440543" y="222403"/>
                    <a:pt x="207181" y="443066"/>
                    <a:pt x="170139" y="479578"/>
                  </a:cubicBezTo>
                  <a:cubicBezTo>
                    <a:pt x="133097" y="516090"/>
                    <a:pt x="282851" y="371099"/>
                    <a:pt x="255864" y="403378"/>
                  </a:cubicBezTo>
                  <a:cubicBezTo>
                    <a:pt x="228877" y="435657"/>
                    <a:pt x="35201" y="644678"/>
                    <a:pt x="8214" y="673253"/>
                  </a:cubicBezTo>
                  <a:cubicBezTo>
                    <a:pt x="-18774" y="701828"/>
                    <a:pt x="23560" y="646795"/>
                    <a:pt x="93939" y="574828"/>
                  </a:cubicBezTo>
                  <a:cubicBezTo>
                    <a:pt x="164318" y="502861"/>
                    <a:pt x="396622" y="267382"/>
                    <a:pt x="430489" y="241453"/>
                  </a:cubicBezTo>
                  <a:cubicBezTo>
                    <a:pt x="464356" y="215524"/>
                    <a:pt x="286027" y="425603"/>
                    <a:pt x="297139" y="419253"/>
                  </a:cubicBezTo>
                  <a:cubicBezTo>
                    <a:pt x="308251" y="412903"/>
                    <a:pt x="489226" y="224520"/>
                    <a:pt x="497164" y="203353"/>
                  </a:cubicBezTo>
                  <a:cubicBezTo>
                    <a:pt x="505101" y="182186"/>
                    <a:pt x="316189" y="327178"/>
                    <a:pt x="344764" y="292253"/>
                  </a:cubicBezTo>
                  <a:cubicBezTo>
                    <a:pt x="373339" y="257328"/>
                    <a:pt x="650622" y="7032"/>
                    <a:pt x="659089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22940F78-256A-60CD-E18A-C1EF9ACA7DD7}"/>
                </a:ext>
              </a:extLst>
            </p:cNvPr>
            <p:cNvSpPr/>
            <p:nvPr/>
          </p:nvSpPr>
          <p:spPr>
            <a:xfrm>
              <a:off x="6711940" y="5066932"/>
              <a:ext cx="847886" cy="401041"/>
            </a:xfrm>
            <a:custGeom>
              <a:avLst/>
              <a:gdLst>
                <a:gd name="connsiteX0" fmla="*/ 847735 w 847886"/>
                <a:gd name="connsiteY0" fmla="*/ 368 h 401041"/>
                <a:gd name="connsiteX1" fmla="*/ 320685 w 847886"/>
                <a:gd name="connsiteY1" fmla="*/ 349618 h 401041"/>
                <a:gd name="connsiteX2" fmla="*/ 434985 w 847886"/>
                <a:gd name="connsiteY2" fmla="*/ 298818 h 401041"/>
                <a:gd name="connsiteX3" fmla="*/ 10 w 847886"/>
                <a:gd name="connsiteY3" fmla="*/ 400418 h 401041"/>
                <a:gd name="connsiteX4" fmla="*/ 422285 w 847886"/>
                <a:gd name="connsiteY4" fmla="*/ 241668 h 401041"/>
                <a:gd name="connsiteX5" fmla="*/ 603260 w 847886"/>
                <a:gd name="connsiteY5" fmla="*/ 162293 h 401041"/>
                <a:gd name="connsiteX6" fmla="*/ 377835 w 847886"/>
                <a:gd name="connsiteY6" fmla="*/ 279768 h 401041"/>
                <a:gd name="connsiteX7" fmla="*/ 847735 w 847886"/>
                <a:gd name="connsiteY7" fmla="*/ 368 h 4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886" h="401041">
                  <a:moveTo>
                    <a:pt x="847735" y="368"/>
                  </a:moveTo>
                  <a:cubicBezTo>
                    <a:pt x="838210" y="12010"/>
                    <a:pt x="389477" y="299876"/>
                    <a:pt x="320685" y="349618"/>
                  </a:cubicBezTo>
                  <a:cubicBezTo>
                    <a:pt x="251893" y="399360"/>
                    <a:pt x="488431" y="290351"/>
                    <a:pt x="434985" y="298818"/>
                  </a:cubicBezTo>
                  <a:cubicBezTo>
                    <a:pt x="381539" y="307285"/>
                    <a:pt x="2127" y="409943"/>
                    <a:pt x="10" y="400418"/>
                  </a:cubicBezTo>
                  <a:cubicBezTo>
                    <a:pt x="-2107" y="390893"/>
                    <a:pt x="321743" y="281355"/>
                    <a:pt x="422285" y="241668"/>
                  </a:cubicBezTo>
                  <a:cubicBezTo>
                    <a:pt x="522827" y="201981"/>
                    <a:pt x="610668" y="155943"/>
                    <a:pt x="603260" y="162293"/>
                  </a:cubicBezTo>
                  <a:cubicBezTo>
                    <a:pt x="595852" y="168643"/>
                    <a:pt x="339735" y="302522"/>
                    <a:pt x="377835" y="279768"/>
                  </a:cubicBezTo>
                  <a:cubicBezTo>
                    <a:pt x="415935" y="257014"/>
                    <a:pt x="857260" y="-11274"/>
                    <a:pt x="847735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67CE521E-C413-A8CB-7113-E5825CC6D689}"/>
                </a:ext>
              </a:extLst>
            </p:cNvPr>
            <p:cNvSpPr/>
            <p:nvPr/>
          </p:nvSpPr>
          <p:spPr>
            <a:xfrm>
              <a:off x="6494790" y="5174833"/>
              <a:ext cx="293739" cy="333625"/>
            </a:xfrm>
            <a:custGeom>
              <a:avLst/>
              <a:gdLst>
                <a:gd name="connsiteX0" fmla="*/ 61585 w 293739"/>
                <a:gd name="connsiteY0" fmla="*/ 417 h 333625"/>
                <a:gd name="connsiteX1" fmla="*/ 77460 w 293739"/>
                <a:gd name="connsiteY1" fmla="*/ 124242 h 333625"/>
                <a:gd name="connsiteX2" fmla="*/ 175885 w 293739"/>
                <a:gd name="connsiteY2" fmla="*/ 229017 h 333625"/>
                <a:gd name="connsiteX3" fmla="*/ 112385 w 293739"/>
                <a:gd name="connsiteY3" fmla="*/ 190917 h 333625"/>
                <a:gd name="connsiteX4" fmla="*/ 287010 w 293739"/>
                <a:gd name="connsiteY4" fmla="*/ 330617 h 333625"/>
                <a:gd name="connsiteX5" fmla="*/ 233035 w 293739"/>
                <a:gd name="connsiteY5" fmla="*/ 276642 h 333625"/>
                <a:gd name="connsiteX6" fmla="*/ 4435 w 293739"/>
                <a:gd name="connsiteY6" fmla="*/ 159167 h 333625"/>
                <a:gd name="connsiteX7" fmla="*/ 80635 w 293739"/>
                <a:gd name="connsiteY7" fmla="*/ 190917 h 333625"/>
                <a:gd name="connsiteX8" fmla="*/ 64760 w 293739"/>
                <a:gd name="connsiteY8" fmla="*/ 108367 h 333625"/>
                <a:gd name="connsiteX9" fmla="*/ 77460 w 293739"/>
                <a:gd name="connsiteY9" fmla="*/ 168692 h 333625"/>
                <a:gd name="connsiteX10" fmla="*/ 61585 w 293739"/>
                <a:gd name="connsiteY10" fmla="*/ 417 h 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39" h="333625">
                  <a:moveTo>
                    <a:pt x="61585" y="417"/>
                  </a:moveTo>
                  <a:cubicBezTo>
                    <a:pt x="61585" y="-6991"/>
                    <a:pt x="58410" y="86142"/>
                    <a:pt x="77460" y="124242"/>
                  </a:cubicBezTo>
                  <a:cubicBezTo>
                    <a:pt x="96510" y="162342"/>
                    <a:pt x="170064" y="217905"/>
                    <a:pt x="175885" y="229017"/>
                  </a:cubicBezTo>
                  <a:cubicBezTo>
                    <a:pt x="181706" y="240129"/>
                    <a:pt x="93864" y="173984"/>
                    <a:pt x="112385" y="190917"/>
                  </a:cubicBezTo>
                  <a:cubicBezTo>
                    <a:pt x="130906" y="207850"/>
                    <a:pt x="266902" y="316330"/>
                    <a:pt x="287010" y="330617"/>
                  </a:cubicBezTo>
                  <a:cubicBezTo>
                    <a:pt x="307118" y="344904"/>
                    <a:pt x="280131" y="305217"/>
                    <a:pt x="233035" y="276642"/>
                  </a:cubicBezTo>
                  <a:cubicBezTo>
                    <a:pt x="185939" y="248067"/>
                    <a:pt x="29835" y="173454"/>
                    <a:pt x="4435" y="159167"/>
                  </a:cubicBezTo>
                  <a:cubicBezTo>
                    <a:pt x="-20965" y="144880"/>
                    <a:pt x="70581" y="199384"/>
                    <a:pt x="80635" y="190917"/>
                  </a:cubicBezTo>
                  <a:cubicBezTo>
                    <a:pt x="90689" y="182450"/>
                    <a:pt x="65289" y="112071"/>
                    <a:pt x="64760" y="108367"/>
                  </a:cubicBezTo>
                  <a:cubicBezTo>
                    <a:pt x="64231" y="104663"/>
                    <a:pt x="77460" y="183509"/>
                    <a:pt x="77460" y="168692"/>
                  </a:cubicBezTo>
                  <a:cubicBezTo>
                    <a:pt x="77460" y="153875"/>
                    <a:pt x="61585" y="7825"/>
                    <a:pt x="61585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5C33707A-F42E-DCCD-4E6A-447DC4D5D847}"/>
                </a:ext>
              </a:extLst>
            </p:cNvPr>
            <p:cNvSpPr/>
            <p:nvPr/>
          </p:nvSpPr>
          <p:spPr>
            <a:xfrm>
              <a:off x="5488272" y="3934999"/>
              <a:ext cx="511249" cy="938518"/>
            </a:xfrm>
            <a:custGeom>
              <a:avLst/>
              <a:gdLst>
                <a:gd name="connsiteX0" fmla="*/ 1303 w 511249"/>
                <a:gd name="connsiteY0" fmla="*/ 2001 h 938518"/>
                <a:gd name="connsiteX1" fmla="*/ 248953 w 511249"/>
                <a:gd name="connsiteY1" fmla="*/ 573501 h 938518"/>
                <a:gd name="connsiteX2" fmla="*/ 233078 w 511249"/>
                <a:gd name="connsiteY2" fmla="*/ 478251 h 938518"/>
                <a:gd name="connsiteX3" fmla="*/ 490253 w 511249"/>
                <a:gd name="connsiteY3" fmla="*/ 910051 h 938518"/>
                <a:gd name="connsiteX4" fmla="*/ 455328 w 511249"/>
                <a:gd name="connsiteY4" fmla="*/ 833851 h 938518"/>
                <a:gd name="connsiteX5" fmla="*/ 131478 w 511249"/>
                <a:gd name="connsiteY5" fmla="*/ 319501 h 938518"/>
                <a:gd name="connsiteX6" fmla="*/ 150528 w 511249"/>
                <a:gd name="connsiteY6" fmla="*/ 383001 h 938518"/>
                <a:gd name="connsiteX7" fmla="*/ 1303 w 511249"/>
                <a:gd name="connsiteY7" fmla="*/ 2001 h 93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49" h="938518">
                  <a:moveTo>
                    <a:pt x="1303" y="2001"/>
                  </a:moveTo>
                  <a:cubicBezTo>
                    <a:pt x="17707" y="33751"/>
                    <a:pt x="210324" y="494126"/>
                    <a:pt x="248953" y="573501"/>
                  </a:cubicBezTo>
                  <a:cubicBezTo>
                    <a:pt x="287582" y="652876"/>
                    <a:pt x="192861" y="422159"/>
                    <a:pt x="233078" y="478251"/>
                  </a:cubicBezTo>
                  <a:cubicBezTo>
                    <a:pt x="273295" y="534343"/>
                    <a:pt x="453211" y="850784"/>
                    <a:pt x="490253" y="910051"/>
                  </a:cubicBezTo>
                  <a:cubicBezTo>
                    <a:pt x="527295" y="969318"/>
                    <a:pt x="515124" y="932276"/>
                    <a:pt x="455328" y="833851"/>
                  </a:cubicBezTo>
                  <a:cubicBezTo>
                    <a:pt x="395532" y="735426"/>
                    <a:pt x="182278" y="394643"/>
                    <a:pt x="131478" y="319501"/>
                  </a:cubicBezTo>
                  <a:cubicBezTo>
                    <a:pt x="80678" y="244359"/>
                    <a:pt x="172753" y="440151"/>
                    <a:pt x="150528" y="383001"/>
                  </a:cubicBezTo>
                  <a:cubicBezTo>
                    <a:pt x="128303" y="325851"/>
                    <a:pt x="-15101" y="-29749"/>
                    <a:pt x="1303" y="2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D861534C-C9E7-AEA1-7E14-BDAE66B0C320}"/>
                </a:ext>
              </a:extLst>
            </p:cNvPr>
            <p:cNvSpPr/>
            <p:nvPr/>
          </p:nvSpPr>
          <p:spPr>
            <a:xfrm>
              <a:off x="5989628" y="4737923"/>
              <a:ext cx="384561" cy="661450"/>
            </a:xfrm>
            <a:custGeom>
              <a:avLst/>
              <a:gdLst>
                <a:gd name="connsiteX0" fmla="*/ 1597 w 384561"/>
                <a:gd name="connsiteY0" fmla="*/ 2352 h 661450"/>
                <a:gd name="connsiteX1" fmla="*/ 239722 w 384561"/>
                <a:gd name="connsiteY1" fmla="*/ 494477 h 661450"/>
                <a:gd name="connsiteX2" fmla="*/ 198447 w 384561"/>
                <a:gd name="connsiteY2" fmla="*/ 389702 h 661450"/>
                <a:gd name="connsiteX3" fmla="*/ 379422 w 384561"/>
                <a:gd name="connsiteY3" fmla="*/ 656402 h 661450"/>
                <a:gd name="connsiteX4" fmla="*/ 312747 w 384561"/>
                <a:gd name="connsiteY4" fmla="*/ 538927 h 661450"/>
                <a:gd name="connsiteX5" fmla="*/ 84147 w 384561"/>
                <a:gd name="connsiteY5" fmla="*/ 230952 h 661450"/>
                <a:gd name="connsiteX6" fmla="*/ 131772 w 384561"/>
                <a:gd name="connsiteY6" fmla="*/ 303977 h 661450"/>
                <a:gd name="connsiteX7" fmla="*/ 1597 w 384561"/>
                <a:gd name="connsiteY7" fmla="*/ 2352 h 66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561" h="661450">
                  <a:moveTo>
                    <a:pt x="1597" y="2352"/>
                  </a:moveTo>
                  <a:cubicBezTo>
                    <a:pt x="19589" y="34102"/>
                    <a:pt x="206914" y="429919"/>
                    <a:pt x="239722" y="494477"/>
                  </a:cubicBezTo>
                  <a:cubicBezTo>
                    <a:pt x="272530" y="559035"/>
                    <a:pt x="175164" y="362715"/>
                    <a:pt x="198447" y="389702"/>
                  </a:cubicBezTo>
                  <a:cubicBezTo>
                    <a:pt x="221730" y="416690"/>
                    <a:pt x="360372" y="631531"/>
                    <a:pt x="379422" y="656402"/>
                  </a:cubicBezTo>
                  <a:cubicBezTo>
                    <a:pt x="398472" y="681273"/>
                    <a:pt x="361959" y="609835"/>
                    <a:pt x="312747" y="538927"/>
                  </a:cubicBezTo>
                  <a:cubicBezTo>
                    <a:pt x="263535" y="468019"/>
                    <a:pt x="114309" y="270110"/>
                    <a:pt x="84147" y="230952"/>
                  </a:cubicBezTo>
                  <a:cubicBezTo>
                    <a:pt x="53985" y="191794"/>
                    <a:pt x="140239" y="337844"/>
                    <a:pt x="131772" y="303977"/>
                  </a:cubicBezTo>
                  <a:cubicBezTo>
                    <a:pt x="123305" y="270110"/>
                    <a:pt x="-16395" y="-29398"/>
                    <a:pt x="1597" y="2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5C514C23-A459-8BD5-6E44-8EEC50D42894}"/>
                </a:ext>
              </a:extLst>
            </p:cNvPr>
            <p:cNvSpPr/>
            <p:nvPr/>
          </p:nvSpPr>
          <p:spPr>
            <a:xfrm>
              <a:off x="6424865" y="5143364"/>
              <a:ext cx="320655" cy="413133"/>
            </a:xfrm>
            <a:custGeom>
              <a:avLst/>
              <a:gdLst>
                <a:gd name="connsiteX0" fmla="*/ 23560 w 320655"/>
                <a:gd name="connsiteY0" fmla="*/ 136 h 413133"/>
                <a:gd name="connsiteX1" fmla="*/ 99760 w 320655"/>
                <a:gd name="connsiteY1" fmla="*/ 193811 h 413133"/>
                <a:gd name="connsiteX2" fmla="*/ 220410 w 320655"/>
                <a:gd name="connsiteY2" fmla="*/ 311286 h 413133"/>
                <a:gd name="connsiteX3" fmla="*/ 163260 w 320655"/>
                <a:gd name="connsiteY3" fmla="*/ 276361 h 413133"/>
                <a:gd name="connsiteX4" fmla="*/ 318835 w 320655"/>
                <a:gd name="connsiteY4" fmla="*/ 412886 h 413133"/>
                <a:gd name="connsiteX5" fmla="*/ 233110 w 320655"/>
                <a:gd name="connsiteY5" fmla="*/ 304936 h 413133"/>
                <a:gd name="connsiteX6" fmla="*/ 10860 w 320655"/>
                <a:gd name="connsiteY6" fmla="*/ 127136 h 413133"/>
                <a:gd name="connsiteX7" fmla="*/ 36260 w 320655"/>
                <a:gd name="connsiteY7" fmla="*/ 162061 h 413133"/>
                <a:gd name="connsiteX8" fmla="*/ 23560 w 320655"/>
                <a:gd name="connsiteY8" fmla="*/ 136 h 41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655" h="413133">
                  <a:moveTo>
                    <a:pt x="23560" y="136"/>
                  </a:moveTo>
                  <a:cubicBezTo>
                    <a:pt x="34143" y="5428"/>
                    <a:pt x="66952" y="141953"/>
                    <a:pt x="99760" y="193811"/>
                  </a:cubicBezTo>
                  <a:cubicBezTo>
                    <a:pt x="132568" y="245669"/>
                    <a:pt x="209827" y="297528"/>
                    <a:pt x="220410" y="311286"/>
                  </a:cubicBezTo>
                  <a:cubicBezTo>
                    <a:pt x="230993" y="325044"/>
                    <a:pt x="146856" y="259428"/>
                    <a:pt x="163260" y="276361"/>
                  </a:cubicBezTo>
                  <a:cubicBezTo>
                    <a:pt x="179664" y="293294"/>
                    <a:pt x="307193" y="408124"/>
                    <a:pt x="318835" y="412886"/>
                  </a:cubicBezTo>
                  <a:cubicBezTo>
                    <a:pt x="330477" y="417648"/>
                    <a:pt x="284439" y="352561"/>
                    <a:pt x="233110" y="304936"/>
                  </a:cubicBezTo>
                  <a:cubicBezTo>
                    <a:pt x="181781" y="257311"/>
                    <a:pt x="43668" y="150949"/>
                    <a:pt x="10860" y="127136"/>
                  </a:cubicBezTo>
                  <a:cubicBezTo>
                    <a:pt x="-21948" y="103323"/>
                    <a:pt x="29381" y="178994"/>
                    <a:pt x="36260" y="162061"/>
                  </a:cubicBezTo>
                  <a:cubicBezTo>
                    <a:pt x="43139" y="145128"/>
                    <a:pt x="12977" y="-5156"/>
                    <a:pt x="23560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6406CA49-ED93-3311-D333-FC1BC7B618E7}"/>
                </a:ext>
              </a:extLst>
            </p:cNvPr>
            <p:cNvSpPr/>
            <p:nvPr/>
          </p:nvSpPr>
          <p:spPr>
            <a:xfrm>
              <a:off x="5610217" y="3863915"/>
              <a:ext cx="316136" cy="684572"/>
            </a:xfrm>
            <a:custGeom>
              <a:avLst/>
              <a:gdLst>
                <a:gd name="connsiteX0" fmla="*/ 8 w 316136"/>
                <a:gd name="connsiteY0" fmla="*/ 60 h 684572"/>
                <a:gd name="connsiteX1" fmla="*/ 266708 w 316136"/>
                <a:gd name="connsiteY1" fmla="*/ 282635 h 684572"/>
                <a:gd name="connsiteX2" fmla="*/ 266708 w 316136"/>
                <a:gd name="connsiteY2" fmla="*/ 269935 h 684572"/>
                <a:gd name="connsiteX3" fmla="*/ 311158 w 316136"/>
                <a:gd name="connsiteY3" fmla="*/ 669985 h 684572"/>
                <a:gd name="connsiteX4" fmla="*/ 311158 w 316136"/>
                <a:gd name="connsiteY4" fmla="*/ 568385 h 684572"/>
                <a:gd name="connsiteX5" fmla="*/ 276233 w 316136"/>
                <a:gd name="connsiteY5" fmla="*/ 292160 h 684572"/>
                <a:gd name="connsiteX6" fmla="*/ 257183 w 316136"/>
                <a:gd name="connsiteY6" fmla="*/ 257235 h 684572"/>
                <a:gd name="connsiteX7" fmla="*/ 8 w 316136"/>
                <a:gd name="connsiteY7" fmla="*/ 60 h 6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36" h="684572">
                  <a:moveTo>
                    <a:pt x="8" y="60"/>
                  </a:moveTo>
                  <a:cubicBezTo>
                    <a:pt x="1595" y="4293"/>
                    <a:pt x="222258" y="237656"/>
                    <a:pt x="266708" y="282635"/>
                  </a:cubicBezTo>
                  <a:cubicBezTo>
                    <a:pt x="311158" y="327614"/>
                    <a:pt x="259300" y="205377"/>
                    <a:pt x="266708" y="269935"/>
                  </a:cubicBezTo>
                  <a:cubicBezTo>
                    <a:pt x="274116" y="334493"/>
                    <a:pt x="303750" y="620243"/>
                    <a:pt x="311158" y="669985"/>
                  </a:cubicBezTo>
                  <a:cubicBezTo>
                    <a:pt x="318566" y="719727"/>
                    <a:pt x="316979" y="631356"/>
                    <a:pt x="311158" y="568385"/>
                  </a:cubicBezTo>
                  <a:cubicBezTo>
                    <a:pt x="305337" y="505414"/>
                    <a:pt x="285229" y="344018"/>
                    <a:pt x="276233" y="292160"/>
                  </a:cubicBezTo>
                  <a:cubicBezTo>
                    <a:pt x="267237" y="240302"/>
                    <a:pt x="300574" y="300097"/>
                    <a:pt x="257183" y="257235"/>
                  </a:cubicBezTo>
                  <a:cubicBezTo>
                    <a:pt x="213792" y="214373"/>
                    <a:pt x="-1579" y="-4173"/>
                    <a:pt x="8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3ED4969C-A86B-FE9D-449B-7B7D6490AC78}"/>
                </a:ext>
              </a:extLst>
            </p:cNvPr>
            <p:cNvSpPr/>
            <p:nvPr/>
          </p:nvSpPr>
          <p:spPr>
            <a:xfrm>
              <a:off x="7641525" y="3838575"/>
              <a:ext cx="191708" cy="951960"/>
            </a:xfrm>
            <a:custGeom>
              <a:avLst/>
              <a:gdLst>
                <a:gd name="connsiteX0" fmla="*/ 191200 w 191708"/>
                <a:gd name="connsiteY0" fmla="*/ 0 h 951960"/>
                <a:gd name="connsiteX1" fmla="*/ 105475 w 191708"/>
                <a:gd name="connsiteY1" fmla="*/ 409575 h 951960"/>
                <a:gd name="connsiteX2" fmla="*/ 86425 w 191708"/>
                <a:gd name="connsiteY2" fmla="*/ 635000 h 951960"/>
                <a:gd name="connsiteX3" fmla="*/ 105475 w 191708"/>
                <a:gd name="connsiteY3" fmla="*/ 523875 h 951960"/>
                <a:gd name="connsiteX4" fmla="*/ 700 w 191708"/>
                <a:gd name="connsiteY4" fmla="*/ 946150 h 951960"/>
                <a:gd name="connsiteX5" fmla="*/ 61025 w 191708"/>
                <a:gd name="connsiteY5" fmla="*/ 736600 h 951960"/>
                <a:gd name="connsiteX6" fmla="*/ 86425 w 191708"/>
                <a:gd name="connsiteY6" fmla="*/ 279400 h 951960"/>
                <a:gd name="connsiteX7" fmla="*/ 61025 w 191708"/>
                <a:gd name="connsiteY7" fmla="*/ 412750 h 951960"/>
                <a:gd name="connsiteX8" fmla="*/ 191200 w 191708"/>
                <a:gd name="connsiteY8" fmla="*/ 0 h 95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708" h="951960">
                  <a:moveTo>
                    <a:pt x="191200" y="0"/>
                  </a:moveTo>
                  <a:cubicBezTo>
                    <a:pt x="198608" y="-529"/>
                    <a:pt x="122938" y="303742"/>
                    <a:pt x="105475" y="409575"/>
                  </a:cubicBezTo>
                  <a:cubicBezTo>
                    <a:pt x="88012" y="515408"/>
                    <a:pt x="86425" y="615950"/>
                    <a:pt x="86425" y="635000"/>
                  </a:cubicBezTo>
                  <a:cubicBezTo>
                    <a:pt x="86425" y="654050"/>
                    <a:pt x="119762" y="472017"/>
                    <a:pt x="105475" y="523875"/>
                  </a:cubicBezTo>
                  <a:cubicBezTo>
                    <a:pt x="91188" y="575733"/>
                    <a:pt x="8108" y="910696"/>
                    <a:pt x="700" y="946150"/>
                  </a:cubicBezTo>
                  <a:cubicBezTo>
                    <a:pt x="-6708" y="981604"/>
                    <a:pt x="46738" y="847725"/>
                    <a:pt x="61025" y="736600"/>
                  </a:cubicBezTo>
                  <a:cubicBezTo>
                    <a:pt x="75312" y="625475"/>
                    <a:pt x="86425" y="333375"/>
                    <a:pt x="86425" y="279400"/>
                  </a:cubicBezTo>
                  <a:cubicBezTo>
                    <a:pt x="86425" y="225425"/>
                    <a:pt x="43562" y="454025"/>
                    <a:pt x="61025" y="412750"/>
                  </a:cubicBezTo>
                  <a:cubicBezTo>
                    <a:pt x="78487" y="371475"/>
                    <a:pt x="183792" y="529"/>
                    <a:pt x="1912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4A563817-5E16-8408-BA86-725508A3BF4D}"/>
                </a:ext>
              </a:extLst>
            </p:cNvPr>
            <p:cNvSpPr/>
            <p:nvPr/>
          </p:nvSpPr>
          <p:spPr>
            <a:xfrm>
              <a:off x="7762797" y="2743082"/>
              <a:ext cx="93819" cy="895554"/>
            </a:xfrm>
            <a:custGeom>
              <a:avLst/>
              <a:gdLst>
                <a:gd name="connsiteX0" fmla="*/ 78 w 93819"/>
                <a:gd name="connsiteY0" fmla="*/ 118 h 895554"/>
                <a:gd name="connsiteX1" fmla="*/ 76278 w 93819"/>
                <a:gd name="connsiteY1" fmla="*/ 520818 h 895554"/>
                <a:gd name="connsiteX2" fmla="*/ 82628 w 93819"/>
                <a:gd name="connsiteY2" fmla="*/ 492243 h 895554"/>
                <a:gd name="connsiteX3" fmla="*/ 85803 w 93819"/>
                <a:gd name="connsiteY3" fmla="*/ 892293 h 895554"/>
                <a:gd name="connsiteX4" fmla="*/ 88978 w 93819"/>
                <a:gd name="connsiteY4" fmla="*/ 666868 h 895554"/>
                <a:gd name="connsiteX5" fmla="*/ 66753 w 93819"/>
                <a:gd name="connsiteY5" fmla="*/ 403343 h 895554"/>
                <a:gd name="connsiteX6" fmla="*/ 92153 w 93819"/>
                <a:gd name="connsiteY6" fmla="*/ 571618 h 895554"/>
                <a:gd name="connsiteX7" fmla="*/ 78 w 93819"/>
                <a:gd name="connsiteY7" fmla="*/ 118 h 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819" h="895554">
                  <a:moveTo>
                    <a:pt x="78" y="118"/>
                  </a:moveTo>
                  <a:cubicBezTo>
                    <a:pt x="-2568" y="-8349"/>
                    <a:pt x="62520" y="438797"/>
                    <a:pt x="76278" y="520818"/>
                  </a:cubicBezTo>
                  <a:cubicBezTo>
                    <a:pt x="90036" y="602839"/>
                    <a:pt x="81041" y="430331"/>
                    <a:pt x="82628" y="492243"/>
                  </a:cubicBezTo>
                  <a:cubicBezTo>
                    <a:pt x="84215" y="554155"/>
                    <a:pt x="84745" y="863189"/>
                    <a:pt x="85803" y="892293"/>
                  </a:cubicBezTo>
                  <a:cubicBezTo>
                    <a:pt x="86861" y="921397"/>
                    <a:pt x="92153" y="748360"/>
                    <a:pt x="88978" y="666868"/>
                  </a:cubicBezTo>
                  <a:cubicBezTo>
                    <a:pt x="85803" y="585376"/>
                    <a:pt x="66224" y="419218"/>
                    <a:pt x="66753" y="403343"/>
                  </a:cubicBezTo>
                  <a:cubicBezTo>
                    <a:pt x="67282" y="387468"/>
                    <a:pt x="101678" y="633531"/>
                    <a:pt x="92153" y="571618"/>
                  </a:cubicBezTo>
                  <a:cubicBezTo>
                    <a:pt x="82628" y="509706"/>
                    <a:pt x="2724" y="8585"/>
                    <a:pt x="78" y="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28A0901F-F206-F222-2FD3-F3A26742A83B}"/>
                </a:ext>
              </a:extLst>
            </p:cNvPr>
            <p:cNvSpPr/>
            <p:nvPr/>
          </p:nvSpPr>
          <p:spPr>
            <a:xfrm>
              <a:off x="6927847" y="3482657"/>
              <a:ext cx="459576" cy="89453"/>
            </a:xfrm>
            <a:custGeom>
              <a:avLst/>
              <a:gdLst>
                <a:gd name="connsiteX0" fmla="*/ 3 w 459576"/>
                <a:gd name="connsiteY0" fmla="*/ 63818 h 89453"/>
                <a:gd name="connsiteX1" fmla="*/ 260353 w 459576"/>
                <a:gd name="connsiteY1" fmla="*/ 79693 h 89453"/>
                <a:gd name="connsiteX2" fmla="*/ 231778 w 459576"/>
                <a:gd name="connsiteY2" fmla="*/ 60643 h 89453"/>
                <a:gd name="connsiteX3" fmla="*/ 393703 w 459576"/>
                <a:gd name="connsiteY3" fmla="*/ 89218 h 89453"/>
                <a:gd name="connsiteX4" fmla="*/ 342903 w 459576"/>
                <a:gd name="connsiteY4" fmla="*/ 73343 h 89453"/>
                <a:gd name="connsiteX5" fmla="*/ 209553 w 459576"/>
                <a:gd name="connsiteY5" fmla="*/ 57468 h 89453"/>
                <a:gd name="connsiteX6" fmla="*/ 454028 w 459576"/>
                <a:gd name="connsiteY6" fmla="*/ 318 h 89453"/>
                <a:gd name="connsiteX7" fmla="*/ 361953 w 459576"/>
                <a:gd name="connsiteY7" fmla="*/ 35243 h 89453"/>
                <a:gd name="connsiteX8" fmla="*/ 152403 w 459576"/>
                <a:gd name="connsiteY8" fmla="*/ 54293 h 89453"/>
                <a:gd name="connsiteX9" fmla="*/ 266703 w 459576"/>
                <a:gd name="connsiteY9" fmla="*/ 76518 h 89453"/>
                <a:gd name="connsiteX10" fmla="*/ 3 w 459576"/>
                <a:gd name="connsiteY10" fmla="*/ 63818 h 8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76" h="89453">
                  <a:moveTo>
                    <a:pt x="3" y="63818"/>
                  </a:moveTo>
                  <a:cubicBezTo>
                    <a:pt x="-1055" y="64347"/>
                    <a:pt x="221724" y="80222"/>
                    <a:pt x="260353" y="79693"/>
                  </a:cubicBezTo>
                  <a:cubicBezTo>
                    <a:pt x="298982" y="79164"/>
                    <a:pt x="209553" y="59056"/>
                    <a:pt x="231778" y="60643"/>
                  </a:cubicBezTo>
                  <a:cubicBezTo>
                    <a:pt x="254003" y="62230"/>
                    <a:pt x="375182" y="87101"/>
                    <a:pt x="393703" y="89218"/>
                  </a:cubicBezTo>
                  <a:cubicBezTo>
                    <a:pt x="412224" y="91335"/>
                    <a:pt x="373595" y="78635"/>
                    <a:pt x="342903" y="73343"/>
                  </a:cubicBezTo>
                  <a:cubicBezTo>
                    <a:pt x="312211" y="68051"/>
                    <a:pt x="191032" y="69639"/>
                    <a:pt x="209553" y="57468"/>
                  </a:cubicBezTo>
                  <a:cubicBezTo>
                    <a:pt x="228074" y="45297"/>
                    <a:pt x="428628" y="4022"/>
                    <a:pt x="454028" y="318"/>
                  </a:cubicBezTo>
                  <a:cubicBezTo>
                    <a:pt x="479428" y="-3386"/>
                    <a:pt x="412224" y="26247"/>
                    <a:pt x="361953" y="35243"/>
                  </a:cubicBezTo>
                  <a:cubicBezTo>
                    <a:pt x="311682" y="44239"/>
                    <a:pt x="168278" y="47414"/>
                    <a:pt x="152403" y="54293"/>
                  </a:cubicBezTo>
                  <a:cubicBezTo>
                    <a:pt x="136528" y="61172"/>
                    <a:pt x="288928" y="75460"/>
                    <a:pt x="266703" y="76518"/>
                  </a:cubicBezTo>
                  <a:lnTo>
                    <a:pt x="3" y="638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82500897-41F5-C5F0-C082-B2205A20BA64}"/>
                </a:ext>
              </a:extLst>
            </p:cNvPr>
            <p:cNvSpPr/>
            <p:nvPr/>
          </p:nvSpPr>
          <p:spPr>
            <a:xfrm>
              <a:off x="7441617" y="3520952"/>
              <a:ext cx="130760" cy="497703"/>
            </a:xfrm>
            <a:custGeom>
              <a:avLst/>
              <a:gdLst>
                <a:gd name="connsiteX0" fmla="*/ 130758 w 130760"/>
                <a:gd name="connsiteY0" fmla="*/ 123 h 497703"/>
                <a:gd name="connsiteX1" fmla="*/ 32333 w 130760"/>
                <a:gd name="connsiteY1" fmla="*/ 257298 h 497703"/>
                <a:gd name="connsiteX2" fmla="*/ 105358 w 130760"/>
                <a:gd name="connsiteY2" fmla="*/ 489073 h 497703"/>
                <a:gd name="connsiteX3" fmla="*/ 95833 w 130760"/>
                <a:gd name="connsiteY3" fmla="*/ 428748 h 497703"/>
                <a:gd name="connsiteX4" fmla="*/ 583 w 130760"/>
                <a:gd name="connsiteY4" fmla="*/ 244598 h 497703"/>
                <a:gd name="connsiteX5" fmla="*/ 54558 w 130760"/>
                <a:gd name="connsiteY5" fmla="*/ 295398 h 497703"/>
                <a:gd name="connsiteX6" fmla="*/ 29158 w 130760"/>
                <a:gd name="connsiteY6" fmla="*/ 177923 h 497703"/>
                <a:gd name="connsiteX7" fmla="*/ 29158 w 130760"/>
                <a:gd name="connsiteY7" fmla="*/ 222373 h 497703"/>
                <a:gd name="connsiteX8" fmla="*/ 130758 w 130760"/>
                <a:gd name="connsiteY8" fmla="*/ 123 h 49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60" h="497703">
                  <a:moveTo>
                    <a:pt x="130758" y="123"/>
                  </a:moveTo>
                  <a:cubicBezTo>
                    <a:pt x="131287" y="5944"/>
                    <a:pt x="36566" y="175806"/>
                    <a:pt x="32333" y="257298"/>
                  </a:cubicBezTo>
                  <a:cubicBezTo>
                    <a:pt x="28100" y="338790"/>
                    <a:pt x="94775" y="460498"/>
                    <a:pt x="105358" y="489073"/>
                  </a:cubicBezTo>
                  <a:cubicBezTo>
                    <a:pt x="115941" y="517648"/>
                    <a:pt x="113295" y="469494"/>
                    <a:pt x="95833" y="428748"/>
                  </a:cubicBezTo>
                  <a:cubicBezTo>
                    <a:pt x="78370" y="388002"/>
                    <a:pt x="7462" y="266823"/>
                    <a:pt x="583" y="244598"/>
                  </a:cubicBezTo>
                  <a:cubicBezTo>
                    <a:pt x="-6296" y="222373"/>
                    <a:pt x="49796" y="306510"/>
                    <a:pt x="54558" y="295398"/>
                  </a:cubicBezTo>
                  <a:cubicBezTo>
                    <a:pt x="59320" y="284286"/>
                    <a:pt x="33391" y="190094"/>
                    <a:pt x="29158" y="177923"/>
                  </a:cubicBezTo>
                  <a:cubicBezTo>
                    <a:pt x="24925" y="165752"/>
                    <a:pt x="10637" y="248302"/>
                    <a:pt x="29158" y="222373"/>
                  </a:cubicBezTo>
                  <a:cubicBezTo>
                    <a:pt x="47679" y="196444"/>
                    <a:pt x="130229" y="-5698"/>
                    <a:pt x="130758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F124A91D-3CD2-269C-1F05-DA1465235536}"/>
                </a:ext>
              </a:extLst>
            </p:cNvPr>
            <p:cNvSpPr/>
            <p:nvPr/>
          </p:nvSpPr>
          <p:spPr>
            <a:xfrm>
              <a:off x="6937309" y="3819354"/>
              <a:ext cx="371939" cy="321932"/>
            </a:xfrm>
            <a:custGeom>
              <a:avLst/>
              <a:gdLst>
                <a:gd name="connsiteX0" fmla="*/ 66 w 371939"/>
                <a:gd name="connsiteY0" fmla="*/ 171 h 321932"/>
                <a:gd name="connsiteX1" fmla="*/ 177866 w 371939"/>
                <a:gd name="connsiteY1" fmla="*/ 212896 h 321932"/>
                <a:gd name="connsiteX2" fmla="*/ 149291 w 371939"/>
                <a:gd name="connsiteY2" fmla="*/ 193846 h 321932"/>
                <a:gd name="connsiteX3" fmla="*/ 368366 w 371939"/>
                <a:gd name="connsiteY3" fmla="*/ 320846 h 321932"/>
                <a:gd name="connsiteX4" fmla="*/ 276291 w 371939"/>
                <a:gd name="connsiteY4" fmla="*/ 250996 h 321932"/>
                <a:gd name="connsiteX5" fmla="*/ 158816 w 371939"/>
                <a:gd name="connsiteY5" fmla="*/ 177971 h 321932"/>
                <a:gd name="connsiteX6" fmla="*/ 66 w 371939"/>
                <a:gd name="connsiteY6" fmla="*/ 171 h 32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939" h="321932">
                  <a:moveTo>
                    <a:pt x="66" y="171"/>
                  </a:moveTo>
                  <a:cubicBezTo>
                    <a:pt x="3241" y="5992"/>
                    <a:pt x="152995" y="180617"/>
                    <a:pt x="177866" y="212896"/>
                  </a:cubicBezTo>
                  <a:cubicBezTo>
                    <a:pt x="202737" y="245175"/>
                    <a:pt x="117541" y="175854"/>
                    <a:pt x="149291" y="193846"/>
                  </a:cubicBezTo>
                  <a:cubicBezTo>
                    <a:pt x="181041" y="211838"/>
                    <a:pt x="347199" y="311321"/>
                    <a:pt x="368366" y="320846"/>
                  </a:cubicBezTo>
                  <a:cubicBezTo>
                    <a:pt x="389533" y="330371"/>
                    <a:pt x="311216" y="274808"/>
                    <a:pt x="276291" y="250996"/>
                  </a:cubicBezTo>
                  <a:cubicBezTo>
                    <a:pt x="241366" y="227184"/>
                    <a:pt x="209087" y="217129"/>
                    <a:pt x="158816" y="177971"/>
                  </a:cubicBezTo>
                  <a:cubicBezTo>
                    <a:pt x="108545" y="138813"/>
                    <a:pt x="-3109" y="-5650"/>
                    <a:pt x="66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77263C42-7A70-141E-4CE3-ADC02CFEAF80}"/>
                </a:ext>
              </a:extLst>
            </p:cNvPr>
            <p:cNvSpPr/>
            <p:nvPr/>
          </p:nvSpPr>
          <p:spPr>
            <a:xfrm>
              <a:off x="6137146" y="3291405"/>
              <a:ext cx="83633" cy="855275"/>
            </a:xfrm>
            <a:custGeom>
              <a:avLst/>
              <a:gdLst>
                <a:gd name="connsiteX0" fmla="*/ 129 w 83633"/>
                <a:gd name="connsiteY0" fmla="*/ 1070 h 855275"/>
                <a:gd name="connsiteX1" fmla="*/ 76329 w 83633"/>
                <a:gd name="connsiteY1" fmla="*/ 382070 h 855275"/>
                <a:gd name="connsiteX2" fmla="*/ 79504 w 83633"/>
                <a:gd name="connsiteY2" fmla="*/ 321745 h 855275"/>
                <a:gd name="connsiteX3" fmla="*/ 66804 w 83633"/>
                <a:gd name="connsiteY3" fmla="*/ 534470 h 855275"/>
                <a:gd name="connsiteX4" fmla="*/ 44579 w 83633"/>
                <a:gd name="connsiteY4" fmla="*/ 461445 h 855275"/>
                <a:gd name="connsiteX5" fmla="*/ 79504 w 83633"/>
                <a:gd name="connsiteY5" fmla="*/ 848795 h 855275"/>
                <a:gd name="connsiteX6" fmla="*/ 66804 w 83633"/>
                <a:gd name="connsiteY6" fmla="*/ 683695 h 855275"/>
                <a:gd name="connsiteX7" fmla="*/ 16004 w 83633"/>
                <a:gd name="connsiteY7" fmla="*/ 420170 h 855275"/>
                <a:gd name="connsiteX8" fmla="*/ 38229 w 83633"/>
                <a:gd name="connsiteY8" fmla="*/ 537645 h 855275"/>
                <a:gd name="connsiteX9" fmla="*/ 41404 w 83633"/>
                <a:gd name="connsiteY9" fmla="*/ 391595 h 855275"/>
                <a:gd name="connsiteX10" fmla="*/ 57279 w 83633"/>
                <a:gd name="connsiteY10" fmla="*/ 270945 h 855275"/>
                <a:gd name="connsiteX11" fmla="*/ 129 w 83633"/>
                <a:gd name="connsiteY11" fmla="*/ 1070 h 8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633" h="855275">
                  <a:moveTo>
                    <a:pt x="129" y="1070"/>
                  </a:moveTo>
                  <a:cubicBezTo>
                    <a:pt x="3304" y="19591"/>
                    <a:pt x="63100" y="328624"/>
                    <a:pt x="76329" y="382070"/>
                  </a:cubicBezTo>
                  <a:cubicBezTo>
                    <a:pt x="89558" y="435516"/>
                    <a:pt x="81092" y="296345"/>
                    <a:pt x="79504" y="321745"/>
                  </a:cubicBezTo>
                  <a:cubicBezTo>
                    <a:pt x="77917" y="347145"/>
                    <a:pt x="72625" y="511187"/>
                    <a:pt x="66804" y="534470"/>
                  </a:cubicBezTo>
                  <a:cubicBezTo>
                    <a:pt x="60983" y="557753"/>
                    <a:pt x="42462" y="409058"/>
                    <a:pt x="44579" y="461445"/>
                  </a:cubicBezTo>
                  <a:cubicBezTo>
                    <a:pt x="46696" y="513832"/>
                    <a:pt x="75800" y="811753"/>
                    <a:pt x="79504" y="848795"/>
                  </a:cubicBezTo>
                  <a:cubicBezTo>
                    <a:pt x="83208" y="885837"/>
                    <a:pt x="77387" y="755132"/>
                    <a:pt x="66804" y="683695"/>
                  </a:cubicBezTo>
                  <a:cubicBezTo>
                    <a:pt x="56221" y="612258"/>
                    <a:pt x="20766" y="444512"/>
                    <a:pt x="16004" y="420170"/>
                  </a:cubicBezTo>
                  <a:cubicBezTo>
                    <a:pt x="11242" y="395828"/>
                    <a:pt x="33996" y="542407"/>
                    <a:pt x="38229" y="537645"/>
                  </a:cubicBezTo>
                  <a:cubicBezTo>
                    <a:pt x="42462" y="532883"/>
                    <a:pt x="38229" y="436045"/>
                    <a:pt x="41404" y="391595"/>
                  </a:cubicBezTo>
                  <a:cubicBezTo>
                    <a:pt x="44579" y="347145"/>
                    <a:pt x="61512" y="332328"/>
                    <a:pt x="57279" y="270945"/>
                  </a:cubicBezTo>
                  <a:cubicBezTo>
                    <a:pt x="53046" y="209562"/>
                    <a:pt x="-3046" y="-17451"/>
                    <a:pt x="129" y="1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DE981840-9535-4A22-2EDA-D0A6A96BFDDE}"/>
                </a:ext>
              </a:extLst>
            </p:cNvPr>
            <p:cNvSpPr/>
            <p:nvPr/>
          </p:nvSpPr>
          <p:spPr>
            <a:xfrm>
              <a:off x="6518249" y="4857932"/>
              <a:ext cx="1318451" cy="384206"/>
            </a:xfrm>
            <a:custGeom>
              <a:avLst/>
              <a:gdLst>
                <a:gd name="connsiteX0" fmla="*/ 26 w 1318451"/>
                <a:gd name="connsiteY0" fmla="*/ 383993 h 384206"/>
                <a:gd name="connsiteX1" fmla="*/ 577876 w 1318451"/>
                <a:gd name="connsiteY1" fmla="*/ 139518 h 384206"/>
                <a:gd name="connsiteX2" fmla="*/ 406426 w 1318451"/>
                <a:gd name="connsiteY2" fmla="*/ 190318 h 384206"/>
                <a:gd name="connsiteX3" fmla="*/ 1003326 w 1318451"/>
                <a:gd name="connsiteY3" fmla="*/ 104593 h 384206"/>
                <a:gd name="connsiteX4" fmla="*/ 869976 w 1318451"/>
                <a:gd name="connsiteY4" fmla="*/ 98243 h 384206"/>
                <a:gd name="connsiteX5" fmla="*/ 1317651 w 1318451"/>
                <a:gd name="connsiteY5" fmla="*/ 2993 h 384206"/>
                <a:gd name="connsiteX6" fmla="*/ 962051 w 1318451"/>
                <a:gd name="connsiteY6" fmla="*/ 44268 h 384206"/>
                <a:gd name="connsiteX7" fmla="*/ 342926 w 1318451"/>
                <a:gd name="connsiteY7" fmla="*/ 241118 h 384206"/>
                <a:gd name="connsiteX8" fmla="*/ 552476 w 1318451"/>
                <a:gd name="connsiteY8" fmla="*/ 183968 h 384206"/>
                <a:gd name="connsiteX9" fmla="*/ 26 w 1318451"/>
                <a:gd name="connsiteY9" fmla="*/ 383993 h 38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8451" h="384206">
                  <a:moveTo>
                    <a:pt x="26" y="383993"/>
                  </a:moveTo>
                  <a:cubicBezTo>
                    <a:pt x="4259" y="376585"/>
                    <a:pt x="510143" y="171797"/>
                    <a:pt x="577876" y="139518"/>
                  </a:cubicBezTo>
                  <a:cubicBezTo>
                    <a:pt x="645609" y="107239"/>
                    <a:pt x="335518" y="196139"/>
                    <a:pt x="406426" y="190318"/>
                  </a:cubicBezTo>
                  <a:cubicBezTo>
                    <a:pt x="477334" y="184497"/>
                    <a:pt x="926068" y="119939"/>
                    <a:pt x="1003326" y="104593"/>
                  </a:cubicBezTo>
                  <a:cubicBezTo>
                    <a:pt x="1080584" y="89247"/>
                    <a:pt x="817589" y="115176"/>
                    <a:pt x="869976" y="98243"/>
                  </a:cubicBezTo>
                  <a:cubicBezTo>
                    <a:pt x="922363" y="81310"/>
                    <a:pt x="1302305" y="11989"/>
                    <a:pt x="1317651" y="2993"/>
                  </a:cubicBezTo>
                  <a:cubicBezTo>
                    <a:pt x="1332997" y="-6003"/>
                    <a:pt x="1124505" y="4581"/>
                    <a:pt x="962051" y="44268"/>
                  </a:cubicBezTo>
                  <a:cubicBezTo>
                    <a:pt x="799597" y="83955"/>
                    <a:pt x="411188" y="217835"/>
                    <a:pt x="342926" y="241118"/>
                  </a:cubicBezTo>
                  <a:cubicBezTo>
                    <a:pt x="274664" y="264401"/>
                    <a:pt x="603805" y="164389"/>
                    <a:pt x="552476" y="183968"/>
                  </a:cubicBezTo>
                  <a:cubicBezTo>
                    <a:pt x="501147" y="203547"/>
                    <a:pt x="-4207" y="391401"/>
                    <a:pt x="26" y="383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F45B21ED-5AA8-06F8-BC36-16B4013B0F4A}"/>
                </a:ext>
              </a:extLst>
            </p:cNvPr>
            <p:cNvSpPr/>
            <p:nvPr/>
          </p:nvSpPr>
          <p:spPr>
            <a:xfrm>
              <a:off x="6881941" y="4864043"/>
              <a:ext cx="350841" cy="400342"/>
            </a:xfrm>
            <a:custGeom>
              <a:avLst/>
              <a:gdLst>
                <a:gd name="connsiteX0" fmla="*/ 287209 w 350841"/>
                <a:gd name="connsiteY0" fmla="*/ 57 h 400342"/>
                <a:gd name="connsiteX1" fmla="*/ 106234 w 350841"/>
                <a:gd name="connsiteY1" fmla="*/ 187382 h 400342"/>
                <a:gd name="connsiteX2" fmla="*/ 211009 w 350841"/>
                <a:gd name="connsiteY2" fmla="*/ 362007 h 400342"/>
                <a:gd name="connsiteX3" fmla="*/ 20509 w 350841"/>
                <a:gd name="connsiteY3" fmla="*/ 342957 h 400342"/>
                <a:gd name="connsiteX4" fmla="*/ 347534 w 350841"/>
                <a:gd name="connsiteY4" fmla="*/ 396932 h 400342"/>
                <a:gd name="connsiteX5" fmla="*/ 188784 w 350841"/>
                <a:gd name="connsiteY5" fmla="*/ 381057 h 400342"/>
                <a:gd name="connsiteX6" fmla="*/ 179259 w 350841"/>
                <a:gd name="connsiteY6" fmla="*/ 269932 h 400342"/>
                <a:gd name="connsiteX7" fmla="*/ 87184 w 350841"/>
                <a:gd name="connsiteY7" fmla="*/ 288982 h 400342"/>
                <a:gd name="connsiteX8" fmla="*/ 106234 w 350841"/>
                <a:gd name="connsiteY8" fmla="*/ 168332 h 400342"/>
                <a:gd name="connsiteX9" fmla="*/ 4634 w 350841"/>
                <a:gd name="connsiteY9" fmla="*/ 206432 h 400342"/>
                <a:gd name="connsiteX10" fmla="*/ 287209 w 350841"/>
                <a:gd name="connsiteY10" fmla="*/ 57 h 40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841" h="400342">
                  <a:moveTo>
                    <a:pt x="287209" y="57"/>
                  </a:moveTo>
                  <a:cubicBezTo>
                    <a:pt x="304142" y="-3118"/>
                    <a:pt x="118934" y="127057"/>
                    <a:pt x="106234" y="187382"/>
                  </a:cubicBezTo>
                  <a:cubicBezTo>
                    <a:pt x="93534" y="247707"/>
                    <a:pt x="225296" y="336078"/>
                    <a:pt x="211009" y="362007"/>
                  </a:cubicBezTo>
                  <a:cubicBezTo>
                    <a:pt x="196722" y="387936"/>
                    <a:pt x="-2245" y="337136"/>
                    <a:pt x="20509" y="342957"/>
                  </a:cubicBezTo>
                  <a:cubicBezTo>
                    <a:pt x="43263" y="348778"/>
                    <a:pt x="319488" y="390582"/>
                    <a:pt x="347534" y="396932"/>
                  </a:cubicBezTo>
                  <a:cubicBezTo>
                    <a:pt x="375580" y="403282"/>
                    <a:pt x="216830" y="402224"/>
                    <a:pt x="188784" y="381057"/>
                  </a:cubicBezTo>
                  <a:cubicBezTo>
                    <a:pt x="160738" y="359890"/>
                    <a:pt x="196192" y="285278"/>
                    <a:pt x="179259" y="269932"/>
                  </a:cubicBezTo>
                  <a:cubicBezTo>
                    <a:pt x="162326" y="254586"/>
                    <a:pt x="99355" y="305915"/>
                    <a:pt x="87184" y="288982"/>
                  </a:cubicBezTo>
                  <a:cubicBezTo>
                    <a:pt x="75013" y="272049"/>
                    <a:pt x="119992" y="182090"/>
                    <a:pt x="106234" y="168332"/>
                  </a:cubicBezTo>
                  <a:cubicBezTo>
                    <a:pt x="92476" y="154574"/>
                    <a:pt x="-24470" y="235007"/>
                    <a:pt x="4634" y="206432"/>
                  </a:cubicBezTo>
                  <a:cubicBezTo>
                    <a:pt x="33738" y="177857"/>
                    <a:pt x="270276" y="3232"/>
                    <a:pt x="287209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83FFBD10-F600-C5AF-8B05-E6F1B932DFE1}"/>
                </a:ext>
              </a:extLst>
            </p:cNvPr>
            <p:cNvSpPr/>
            <p:nvPr/>
          </p:nvSpPr>
          <p:spPr>
            <a:xfrm>
              <a:off x="8292989" y="2768489"/>
              <a:ext cx="355636" cy="178046"/>
            </a:xfrm>
            <a:custGeom>
              <a:avLst/>
              <a:gdLst>
                <a:gd name="connsiteX0" fmla="*/ 111 w 355636"/>
                <a:gd name="connsiteY0" fmla="*/ 66786 h 178046"/>
                <a:gd name="connsiteX1" fmla="*/ 142986 w 355636"/>
                <a:gd name="connsiteY1" fmla="*/ 6461 h 178046"/>
                <a:gd name="connsiteX2" fmla="*/ 177911 w 355636"/>
                <a:gd name="connsiteY2" fmla="*/ 19161 h 178046"/>
                <a:gd name="connsiteX3" fmla="*/ 228711 w 355636"/>
                <a:gd name="connsiteY3" fmla="*/ 25511 h 178046"/>
                <a:gd name="connsiteX4" fmla="*/ 257286 w 355636"/>
                <a:gd name="connsiteY4" fmla="*/ 47736 h 178046"/>
                <a:gd name="connsiteX5" fmla="*/ 260461 w 355636"/>
                <a:gd name="connsiteY5" fmla="*/ 35036 h 178046"/>
                <a:gd name="connsiteX6" fmla="*/ 352536 w 355636"/>
                <a:gd name="connsiteY6" fmla="*/ 174736 h 178046"/>
                <a:gd name="connsiteX7" fmla="*/ 327136 w 355636"/>
                <a:gd name="connsiteY7" fmla="*/ 127111 h 178046"/>
                <a:gd name="connsiteX8" fmla="*/ 260461 w 355636"/>
                <a:gd name="connsiteY8" fmla="*/ 47736 h 178046"/>
                <a:gd name="connsiteX9" fmla="*/ 168386 w 355636"/>
                <a:gd name="connsiteY9" fmla="*/ 111 h 178046"/>
                <a:gd name="connsiteX10" fmla="*/ 111 w 355636"/>
                <a:gd name="connsiteY10" fmla="*/ 66786 h 17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36" h="178046">
                  <a:moveTo>
                    <a:pt x="111" y="66786"/>
                  </a:moveTo>
                  <a:cubicBezTo>
                    <a:pt x="-4122" y="67844"/>
                    <a:pt x="113353" y="14398"/>
                    <a:pt x="142986" y="6461"/>
                  </a:cubicBezTo>
                  <a:cubicBezTo>
                    <a:pt x="172619" y="-1476"/>
                    <a:pt x="163624" y="15986"/>
                    <a:pt x="177911" y="19161"/>
                  </a:cubicBezTo>
                  <a:cubicBezTo>
                    <a:pt x="192198" y="22336"/>
                    <a:pt x="215482" y="20749"/>
                    <a:pt x="228711" y="25511"/>
                  </a:cubicBezTo>
                  <a:cubicBezTo>
                    <a:pt x="241940" y="30273"/>
                    <a:pt x="257286" y="47736"/>
                    <a:pt x="257286" y="47736"/>
                  </a:cubicBezTo>
                  <a:cubicBezTo>
                    <a:pt x="262578" y="49323"/>
                    <a:pt x="244586" y="13869"/>
                    <a:pt x="260461" y="35036"/>
                  </a:cubicBezTo>
                  <a:cubicBezTo>
                    <a:pt x="276336" y="56203"/>
                    <a:pt x="341424" y="159390"/>
                    <a:pt x="352536" y="174736"/>
                  </a:cubicBezTo>
                  <a:cubicBezTo>
                    <a:pt x="363648" y="190082"/>
                    <a:pt x="342482" y="148278"/>
                    <a:pt x="327136" y="127111"/>
                  </a:cubicBezTo>
                  <a:cubicBezTo>
                    <a:pt x="311790" y="105944"/>
                    <a:pt x="286919" y="68903"/>
                    <a:pt x="260461" y="47736"/>
                  </a:cubicBezTo>
                  <a:cubicBezTo>
                    <a:pt x="234003" y="26569"/>
                    <a:pt x="212307" y="-2006"/>
                    <a:pt x="168386" y="111"/>
                  </a:cubicBezTo>
                  <a:cubicBezTo>
                    <a:pt x="124465" y="2228"/>
                    <a:pt x="4344" y="65728"/>
                    <a:pt x="111" y="667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BAA95F06-F56B-19CD-19C0-E75002C15D48}"/>
                </a:ext>
              </a:extLst>
            </p:cNvPr>
            <p:cNvSpPr/>
            <p:nvPr/>
          </p:nvSpPr>
          <p:spPr>
            <a:xfrm>
              <a:off x="8292792" y="2732259"/>
              <a:ext cx="381701" cy="208847"/>
            </a:xfrm>
            <a:custGeom>
              <a:avLst/>
              <a:gdLst>
                <a:gd name="connsiteX0" fmla="*/ 308 w 381701"/>
                <a:gd name="connsiteY0" fmla="*/ 83966 h 208847"/>
                <a:gd name="connsiteX1" fmla="*/ 152708 w 381701"/>
                <a:gd name="connsiteY1" fmla="*/ 4591 h 208847"/>
                <a:gd name="connsiteX2" fmla="*/ 190808 w 381701"/>
                <a:gd name="connsiteY2" fmla="*/ 14116 h 208847"/>
                <a:gd name="connsiteX3" fmla="*/ 244783 w 381701"/>
                <a:gd name="connsiteY3" fmla="*/ 52216 h 208847"/>
                <a:gd name="connsiteX4" fmla="*/ 238433 w 381701"/>
                <a:gd name="connsiteY4" fmla="*/ 29991 h 208847"/>
                <a:gd name="connsiteX5" fmla="*/ 378133 w 381701"/>
                <a:gd name="connsiteY5" fmla="*/ 204616 h 208847"/>
                <a:gd name="connsiteX6" fmla="*/ 330508 w 381701"/>
                <a:gd name="connsiteY6" fmla="*/ 144291 h 208847"/>
                <a:gd name="connsiteX7" fmla="*/ 225733 w 381701"/>
                <a:gd name="connsiteY7" fmla="*/ 26816 h 208847"/>
                <a:gd name="connsiteX8" fmla="*/ 197158 w 381701"/>
                <a:gd name="connsiteY8" fmla="*/ 20466 h 208847"/>
                <a:gd name="connsiteX9" fmla="*/ 308 w 381701"/>
                <a:gd name="connsiteY9" fmla="*/ 83966 h 20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701" h="208847">
                  <a:moveTo>
                    <a:pt x="308" y="83966"/>
                  </a:moveTo>
                  <a:cubicBezTo>
                    <a:pt x="-7100" y="81320"/>
                    <a:pt x="120958" y="16233"/>
                    <a:pt x="152708" y="4591"/>
                  </a:cubicBezTo>
                  <a:cubicBezTo>
                    <a:pt x="184458" y="-7051"/>
                    <a:pt x="175462" y="6179"/>
                    <a:pt x="190808" y="14116"/>
                  </a:cubicBezTo>
                  <a:cubicBezTo>
                    <a:pt x="206154" y="22053"/>
                    <a:pt x="236846" y="49570"/>
                    <a:pt x="244783" y="52216"/>
                  </a:cubicBezTo>
                  <a:cubicBezTo>
                    <a:pt x="252720" y="54862"/>
                    <a:pt x="216208" y="4591"/>
                    <a:pt x="238433" y="29991"/>
                  </a:cubicBezTo>
                  <a:cubicBezTo>
                    <a:pt x="260658" y="55391"/>
                    <a:pt x="362787" y="185566"/>
                    <a:pt x="378133" y="204616"/>
                  </a:cubicBezTo>
                  <a:cubicBezTo>
                    <a:pt x="393479" y="223666"/>
                    <a:pt x="355908" y="173924"/>
                    <a:pt x="330508" y="144291"/>
                  </a:cubicBezTo>
                  <a:cubicBezTo>
                    <a:pt x="305108" y="114658"/>
                    <a:pt x="247958" y="47453"/>
                    <a:pt x="225733" y="26816"/>
                  </a:cubicBezTo>
                  <a:cubicBezTo>
                    <a:pt x="203508" y="6179"/>
                    <a:pt x="229437" y="14116"/>
                    <a:pt x="197158" y="20466"/>
                  </a:cubicBezTo>
                  <a:cubicBezTo>
                    <a:pt x="164879" y="26816"/>
                    <a:pt x="7716" y="86612"/>
                    <a:pt x="308" y="83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032CC6B2-7E34-6E70-AE9F-DADE5B002FCC}"/>
                </a:ext>
              </a:extLst>
            </p:cNvPr>
            <p:cNvSpPr/>
            <p:nvPr/>
          </p:nvSpPr>
          <p:spPr>
            <a:xfrm>
              <a:off x="8278090" y="2762706"/>
              <a:ext cx="263876" cy="124090"/>
            </a:xfrm>
            <a:custGeom>
              <a:avLst/>
              <a:gdLst>
                <a:gd name="connsiteX0" fmla="*/ 2310 w 263876"/>
                <a:gd name="connsiteY0" fmla="*/ 123369 h 124090"/>
                <a:gd name="connsiteX1" fmla="*/ 189635 w 263876"/>
                <a:gd name="connsiteY1" fmla="*/ 24944 h 124090"/>
                <a:gd name="connsiteX2" fmla="*/ 116610 w 263876"/>
                <a:gd name="connsiteY2" fmla="*/ 37644 h 124090"/>
                <a:gd name="connsiteX3" fmla="*/ 259485 w 263876"/>
                <a:gd name="connsiteY3" fmla="*/ 2719 h 124090"/>
                <a:gd name="connsiteX4" fmla="*/ 221385 w 263876"/>
                <a:gd name="connsiteY4" fmla="*/ 5894 h 124090"/>
                <a:gd name="connsiteX5" fmla="*/ 161060 w 263876"/>
                <a:gd name="connsiteY5" fmla="*/ 34469 h 124090"/>
                <a:gd name="connsiteX6" fmla="*/ 88035 w 263876"/>
                <a:gd name="connsiteY6" fmla="*/ 69394 h 124090"/>
                <a:gd name="connsiteX7" fmla="*/ 2310 w 263876"/>
                <a:gd name="connsiteY7" fmla="*/ 123369 h 1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76" h="124090">
                  <a:moveTo>
                    <a:pt x="2310" y="123369"/>
                  </a:moveTo>
                  <a:cubicBezTo>
                    <a:pt x="19243" y="115961"/>
                    <a:pt x="170585" y="39231"/>
                    <a:pt x="189635" y="24944"/>
                  </a:cubicBezTo>
                  <a:cubicBezTo>
                    <a:pt x="208685" y="10656"/>
                    <a:pt x="104968" y="41348"/>
                    <a:pt x="116610" y="37644"/>
                  </a:cubicBezTo>
                  <a:cubicBezTo>
                    <a:pt x="128252" y="33940"/>
                    <a:pt x="242023" y="8011"/>
                    <a:pt x="259485" y="2719"/>
                  </a:cubicBezTo>
                  <a:cubicBezTo>
                    <a:pt x="276947" y="-2573"/>
                    <a:pt x="237789" y="602"/>
                    <a:pt x="221385" y="5894"/>
                  </a:cubicBezTo>
                  <a:cubicBezTo>
                    <a:pt x="204981" y="11186"/>
                    <a:pt x="161060" y="34469"/>
                    <a:pt x="161060" y="34469"/>
                  </a:cubicBezTo>
                  <a:cubicBezTo>
                    <a:pt x="138835" y="45052"/>
                    <a:pt x="109731" y="59869"/>
                    <a:pt x="88035" y="69394"/>
                  </a:cubicBezTo>
                  <a:cubicBezTo>
                    <a:pt x="66339" y="78919"/>
                    <a:pt x="-14623" y="130777"/>
                    <a:pt x="2310" y="123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CEE6C60C-2E82-6681-766C-7600EDDE2C26}"/>
                </a:ext>
              </a:extLst>
            </p:cNvPr>
            <p:cNvSpPr/>
            <p:nvPr/>
          </p:nvSpPr>
          <p:spPr>
            <a:xfrm>
              <a:off x="8321675" y="2834496"/>
              <a:ext cx="244633" cy="170934"/>
            </a:xfrm>
            <a:custGeom>
              <a:avLst/>
              <a:gdLst>
                <a:gd name="connsiteX0" fmla="*/ 0 w 244633"/>
                <a:gd name="connsiteY0" fmla="*/ 153179 h 170934"/>
                <a:gd name="connsiteX1" fmla="*/ 73025 w 244633"/>
                <a:gd name="connsiteY1" fmla="*/ 45229 h 170934"/>
                <a:gd name="connsiteX2" fmla="*/ 152400 w 244633"/>
                <a:gd name="connsiteY2" fmla="*/ 29354 h 170934"/>
                <a:gd name="connsiteX3" fmla="*/ 180975 w 244633"/>
                <a:gd name="connsiteY3" fmla="*/ 64279 h 170934"/>
                <a:gd name="connsiteX4" fmla="*/ 187325 w 244633"/>
                <a:gd name="connsiteY4" fmla="*/ 13479 h 170934"/>
                <a:gd name="connsiteX5" fmla="*/ 231775 w 244633"/>
                <a:gd name="connsiteY5" fmla="*/ 118254 h 170934"/>
                <a:gd name="connsiteX6" fmla="*/ 244475 w 244633"/>
                <a:gd name="connsiteY6" fmla="*/ 48404 h 170934"/>
                <a:gd name="connsiteX7" fmla="*/ 225425 w 244633"/>
                <a:gd name="connsiteY7" fmla="*/ 169054 h 170934"/>
                <a:gd name="connsiteX8" fmla="*/ 234950 w 244633"/>
                <a:gd name="connsiteY8" fmla="*/ 115079 h 170934"/>
                <a:gd name="connsiteX9" fmla="*/ 190500 w 244633"/>
                <a:gd name="connsiteY9" fmla="*/ 23004 h 170934"/>
                <a:gd name="connsiteX10" fmla="*/ 180975 w 244633"/>
                <a:gd name="connsiteY10" fmla="*/ 779 h 170934"/>
                <a:gd name="connsiteX11" fmla="*/ 69850 w 244633"/>
                <a:gd name="connsiteY11" fmla="*/ 42054 h 170934"/>
                <a:gd name="connsiteX12" fmla="*/ 73025 w 244633"/>
                <a:gd name="connsiteY12" fmla="*/ 16654 h 170934"/>
                <a:gd name="connsiteX13" fmla="*/ 0 w 244633"/>
                <a:gd name="connsiteY13" fmla="*/ 153179 h 1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633" h="170934">
                  <a:moveTo>
                    <a:pt x="0" y="153179"/>
                  </a:moveTo>
                  <a:cubicBezTo>
                    <a:pt x="0" y="157941"/>
                    <a:pt x="47625" y="65867"/>
                    <a:pt x="73025" y="45229"/>
                  </a:cubicBezTo>
                  <a:cubicBezTo>
                    <a:pt x="98425" y="24591"/>
                    <a:pt x="134408" y="26179"/>
                    <a:pt x="152400" y="29354"/>
                  </a:cubicBezTo>
                  <a:cubicBezTo>
                    <a:pt x="170392" y="32529"/>
                    <a:pt x="175154" y="66925"/>
                    <a:pt x="180975" y="64279"/>
                  </a:cubicBezTo>
                  <a:cubicBezTo>
                    <a:pt x="186796" y="61633"/>
                    <a:pt x="178858" y="4483"/>
                    <a:pt x="187325" y="13479"/>
                  </a:cubicBezTo>
                  <a:cubicBezTo>
                    <a:pt x="195792" y="22475"/>
                    <a:pt x="222250" y="112433"/>
                    <a:pt x="231775" y="118254"/>
                  </a:cubicBezTo>
                  <a:cubicBezTo>
                    <a:pt x="241300" y="124075"/>
                    <a:pt x="245533" y="39937"/>
                    <a:pt x="244475" y="48404"/>
                  </a:cubicBezTo>
                  <a:cubicBezTo>
                    <a:pt x="243417" y="56871"/>
                    <a:pt x="227012" y="157942"/>
                    <a:pt x="225425" y="169054"/>
                  </a:cubicBezTo>
                  <a:cubicBezTo>
                    <a:pt x="223838" y="180166"/>
                    <a:pt x="240771" y="139421"/>
                    <a:pt x="234950" y="115079"/>
                  </a:cubicBezTo>
                  <a:cubicBezTo>
                    <a:pt x="229129" y="90737"/>
                    <a:pt x="199496" y="42054"/>
                    <a:pt x="190500" y="23004"/>
                  </a:cubicBezTo>
                  <a:cubicBezTo>
                    <a:pt x="181504" y="3954"/>
                    <a:pt x="201083" y="-2396"/>
                    <a:pt x="180975" y="779"/>
                  </a:cubicBezTo>
                  <a:cubicBezTo>
                    <a:pt x="160867" y="3954"/>
                    <a:pt x="87842" y="39408"/>
                    <a:pt x="69850" y="42054"/>
                  </a:cubicBezTo>
                  <a:cubicBezTo>
                    <a:pt x="51858" y="44700"/>
                    <a:pt x="87312" y="-1867"/>
                    <a:pt x="73025" y="16654"/>
                  </a:cubicBezTo>
                  <a:cubicBezTo>
                    <a:pt x="58738" y="35175"/>
                    <a:pt x="0" y="148417"/>
                    <a:pt x="0" y="153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8050E31-C536-6EA6-60BD-D10421C4A58F}"/>
                </a:ext>
              </a:extLst>
            </p:cNvPr>
            <p:cNvSpPr/>
            <p:nvPr/>
          </p:nvSpPr>
          <p:spPr>
            <a:xfrm>
              <a:off x="8616918" y="2974690"/>
              <a:ext cx="64726" cy="427463"/>
            </a:xfrm>
            <a:custGeom>
              <a:avLst/>
              <a:gdLst>
                <a:gd name="connsiteX0" fmla="*/ 25432 w 64726"/>
                <a:gd name="connsiteY0" fmla="*/ 285 h 427463"/>
                <a:gd name="connsiteX1" fmla="*/ 9557 w 64726"/>
                <a:gd name="connsiteY1" fmla="*/ 108235 h 427463"/>
                <a:gd name="connsiteX2" fmla="*/ 63532 w 64726"/>
                <a:gd name="connsiteY2" fmla="*/ 174910 h 427463"/>
                <a:gd name="connsiteX3" fmla="*/ 44482 w 64726"/>
                <a:gd name="connsiteY3" fmla="*/ 171735 h 427463"/>
                <a:gd name="connsiteX4" fmla="*/ 15907 w 64726"/>
                <a:gd name="connsiteY4" fmla="*/ 213010 h 427463"/>
                <a:gd name="connsiteX5" fmla="*/ 19082 w 64726"/>
                <a:gd name="connsiteY5" fmla="*/ 260635 h 427463"/>
                <a:gd name="connsiteX6" fmla="*/ 25432 w 64726"/>
                <a:gd name="connsiteY6" fmla="*/ 422560 h 427463"/>
                <a:gd name="connsiteX7" fmla="*/ 38132 w 64726"/>
                <a:gd name="connsiteY7" fmla="*/ 362235 h 427463"/>
                <a:gd name="connsiteX8" fmla="*/ 6382 w 64726"/>
                <a:gd name="connsiteY8" fmla="*/ 130460 h 427463"/>
                <a:gd name="connsiteX9" fmla="*/ 32 w 64726"/>
                <a:gd name="connsiteY9" fmla="*/ 143160 h 427463"/>
                <a:gd name="connsiteX10" fmla="*/ 25432 w 64726"/>
                <a:gd name="connsiteY10" fmla="*/ 285 h 42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26" h="427463">
                  <a:moveTo>
                    <a:pt x="25432" y="285"/>
                  </a:moveTo>
                  <a:cubicBezTo>
                    <a:pt x="27020" y="-5536"/>
                    <a:pt x="3207" y="79131"/>
                    <a:pt x="9557" y="108235"/>
                  </a:cubicBezTo>
                  <a:cubicBezTo>
                    <a:pt x="15907" y="137339"/>
                    <a:pt x="57711" y="164327"/>
                    <a:pt x="63532" y="174910"/>
                  </a:cubicBezTo>
                  <a:cubicBezTo>
                    <a:pt x="69353" y="185493"/>
                    <a:pt x="52419" y="165385"/>
                    <a:pt x="44482" y="171735"/>
                  </a:cubicBezTo>
                  <a:cubicBezTo>
                    <a:pt x="36545" y="178085"/>
                    <a:pt x="20140" y="198193"/>
                    <a:pt x="15907" y="213010"/>
                  </a:cubicBezTo>
                  <a:cubicBezTo>
                    <a:pt x="11674" y="227827"/>
                    <a:pt x="17494" y="225710"/>
                    <a:pt x="19082" y="260635"/>
                  </a:cubicBezTo>
                  <a:cubicBezTo>
                    <a:pt x="20670" y="295560"/>
                    <a:pt x="22257" y="405627"/>
                    <a:pt x="25432" y="422560"/>
                  </a:cubicBezTo>
                  <a:cubicBezTo>
                    <a:pt x="28607" y="439493"/>
                    <a:pt x="41307" y="410918"/>
                    <a:pt x="38132" y="362235"/>
                  </a:cubicBezTo>
                  <a:cubicBezTo>
                    <a:pt x="34957" y="313552"/>
                    <a:pt x="12732" y="166972"/>
                    <a:pt x="6382" y="130460"/>
                  </a:cubicBezTo>
                  <a:cubicBezTo>
                    <a:pt x="32" y="93948"/>
                    <a:pt x="1090" y="162210"/>
                    <a:pt x="32" y="143160"/>
                  </a:cubicBezTo>
                  <a:cubicBezTo>
                    <a:pt x="-1026" y="124110"/>
                    <a:pt x="23844" y="6106"/>
                    <a:pt x="25432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C8DCF28E-72D1-7EB5-03B6-7B44B1A39101}"/>
                </a:ext>
              </a:extLst>
            </p:cNvPr>
            <p:cNvSpPr/>
            <p:nvPr/>
          </p:nvSpPr>
          <p:spPr>
            <a:xfrm>
              <a:off x="8089422" y="3428475"/>
              <a:ext cx="525818" cy="502479"/>
            </a:xfrm>
            <a:custGeom>
              <a:avLst/>
              <a:gdLst>
                <a:gd name="connsiteX0" fmla="*/ 521178 w 525818"/>
                <a:gd name="connsiteY0" fmla="*/ 525 h 502479"/>
                <a:gd name="connsiteX1" fmla="*/ 473553 w 525818"/>
                <a:gd name="connsiteY1" fmla="*/ 133875 h 502479"/>
                <a:gd name="connsiteX2" fmla="*/ 432278 w 525818"/>
                <a:gd name="connsiteY2" fmla="*/ 273575 h 502479"/>
                <a:gd name="connsiteX3" fmla="*/ 448153 w 525818"/>
                <a:gd name="connsiteY3" fmla="*/ 229125 h 502479"/>
                <a:gd name="connsiteX4" fmla="*/ 384653 w 525818"/>
                <a:gd name="connsiteY4" fmla="*/ 416450 h 502479"/>
                <a:gd name="connsiteX5" fmla="*/ 330678 w 525818"/>
                <a:gd name="connsiteY5" fmla="*/ 483125 h 502479"/>
                <a:gd name="connsiteX6" fmla="*/ 298928 w 525818"/>
                <a:gd name="connsiteY6" fmla="*/ 476775 h 502479"/>
                <a:gd name="connsiteX7" fmla="*/ 478 w 525818"/>
                <a:gd name="connsiteY7" fmla="*/ 460900 h 502479"/>
                <a:gd name="connsiteX8" fmla="*/ 232253 w 525818"/>
                <a:gd name="connsiteY8" fmla="*/ 502175 h 502479"/>
                <a:gd name="connsiteX9" fmla="*/ 343378 w 525818"/>
                <a:gd name="connsiteY9" fmla="*/ 435500 h 502479"/>
                <a:gd name="connsiteX10" fmla="*/ 425928 w 525818"/>
                <a:gd name="connsiteY10" fmla="*/ 327550 h 502479"/>
                <a:gd name="connsiteX11" fmla="*/ 349728 w 525818"/>
                <a:gd name="connsiteY11" fmla="*/ 410100 h 502479"/>
                <a:gd name="connsiteX12" fmla="*/ 448153 w 525818"/>
                <a:gd name="connsiteY12" fmla="*/ 238650 h 502479"/>
                <a:gd name="connsiteX13" fmla="*/ 359253 w 525818"/>
                <a:gd name="connsiteY13" fmla="*/ 343425 h 502479"/>
                <a:gd name="connsiteX14" fmla="*/ 505303 w 525818"/>
                <a:gd name="connsiteY14" fmla="*/ 95775 h 502479"/>
                <a:gd name="connsiteX15" fmla="*/ 521178 w 525818"/>
                <a:gd name="connsiteY15" fmla="*/ 525 h 5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5818" h="502479">
                  <a:moveTo>
                    <a:pt x="521178" y="525"/>
                  </a:moveTo>
                  <a:cubicBezTo>
                    <a:pt x="515886" y="6875"/>
                    <a:pt x="488370" y="88367"/>
                    <a:pt x="473553" y="133875"/>
                  </a:cubicBezTo>
                  <a:cubicBezTo>
                    <a:pt x="458736" y="179383"/>
                    <a:pt x="436511" y="257700"/>
                    <a:pt x="432278" y="273575"/>
                  </a:cubicBezTo>
                  <a:cubicBezTo>
                    <a:pt x="428045" y="289450"/>
                    <a:pt x="456090" y="205313"/>
                    <a:pt x="448153" y="229125"/>
                  </a:cubicBezTo>
                  <a:cubicBezTo>
                    <a:pt x="440215" y="252938"/>
                    <a:pt x="404232" y="374117"/>
                    <a:pt x="384653" y="416450"/>
                  </a:cubicBezTo>
                  <a:cubicBezTo>
                    <a:pt x="365074" y="458783"/>
                    <a:pt x="344965" y="473071"/>
                    <a:pt x="330678" y="483125"/>
                  </a:cubicBezTo>
                  <a:cubicBezTo>
                    <a:pt x="316391" y="493179"/>
                    <a:pt x="353961" y="480479"/>
                    <a:pt x="298928" y="476775"/>
                  </a:cubicBezTo>
                  <a:cubicBezTo>
                    <a:pt x="243895" y="473071"/>
                    <a:pt x="11590" y="456667"/>
                    <a:pt x="478" y="460900"/>
                  </a:cubicBezTo>
                  <a:cubicBezTo>
                    <a:pt x="-10635" y="465133"/>
                    <a:pt x="175103" y="506408"/>
                    <a:pt x="232253" y="502175"/>
                  </a:cubicBezTo>
                  <a:cubicBezTo>
                    <a:pt x="289403" y="497942"/>
                    <a:pt x="311099" y="464604"/>
                    <a:pt x="343378" y="435500"/>
                  </a:cubicBezTo>
                  <a:cubicBezTo>
                    <a:pt x="375657" y="406396"/>
                    <a:pt x="424870" y="331783"/>
                    <a:pt x="425928" y="327550"/>
                  </a:cubicBezTo>
                  <a:cubicBezTo>
                    <a:pt x="426986" y="323317"/>
                    <a:pt x="346024" y="424917"/>
                    <a:pt x="349728" y="410100"/>
                  </a:cubicBezTo>
                  <a:cubicBezTo>
                    <a:pt x="353432" y="395283"/>
                    <a:pt x="446566" y="249762"/>
                    <a:pt x="448153" y="238650"/>
                  </a:cubicBezTo>
                  <a:cubicBezTo>
                    <a:pt x="449740" y="227538"/>
                    <a:pt x="349728" y="367238"/>
                    <a:pt x="359253" y="343425"/>
                  </a:cubicBezTo>
                  <a:cubicBezTo>
                    <a:pt x="368778" y="319613"/>
                    <a:pt x="477786" y="144987"/>
                    <a:pt x="505303" y="95775"/>
                  </a:cubicBezTo>
                  <a:cubicBezTo>
                    <a:pt x="532820" y="46563"/>
                    <a:pt x="526470" y="-5825"/>
                    <a:pt x="521178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370AE692-FFB1-9FE7-A567-80C3B631A1CC}"/>
                </a:ext>
              </a:extLst>
            </p:cNvPr>
            <p:cNvSpPr/>
            <p:nvPr/>
          </p:nvSpPr>
          <p:spPr>
            <a:xfrm>
              <a:off x="8540616" y="2745000"/>
              <a:ext cx="108095" cy="338177"/>
            </a:xfrm>
            <a:custGeom>
              <a:avLst/>
              <a:gdLst>
                <a:gd name="connsiteX0" fmla="*/ 134 w 108095"/>
                <a:gd name="connsiteY0" fmla="*/ 1375 h 338177"/>
                <a:gd name="connsiteX1" fmla="*/ 63634 w 108095"/>
                <a:gd name="connsiteY1" fmla="*/ 198225 h 338177"/>
                <a:gd name="connsiteX2" fmla="*/ 76334 w 108095"/>
                <a:gd name="connsiteY2" fmla="*/ 233150 h 338177"/>
                <a:gd name="connsiteX3" fmla="*/ 82684 w 108095"/>
                <a:gd name="connsiteY3" fmla="*/ 195050 h 338177"/>
                <a:gd name="connsiteX4" fmla="*/ 108084 w 108095"/>
                <a:gd name="connsiteY4" fmla="*/ 337925 h 338177"/>
                <a:gd name="connsiteX5" fmla="*/ 85859 w 108095"/>
                <a:gd name="connsiteY5" fmla="*/ 226800 h 338177"/>
                <a:gd name="connsiteX6" fmla="*/ 82684 w 108095"/>
                <a:gd name="connsiteY6" fmla="*/ 115675 h 338177"/>
                <a:gd name="connsiteX7" fmla="*/ 134 w 108095"/>
                <a:gd name="connsiteY7" fmla="*/ 1375 h 33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095" h="338177">
                  <a:moveTo>
                    <a:pt x="134" y="1375"/>
                  </a:moveTo>
                  <a:cubicBezTo>
                    <a:pt x="-3041" y="15133"/>
                    <a:pt x="50934" y="159596"/>
                    <a:pt x="63634" y="198225"/>
                  </a:cubicBezTo>
                  <a:cubicBezTo>
                    <a:pt x="76334" y="236854"/>
                    <a:pt x="73159" y="233679"/>
                    <a:pt x="76334" y="233150"/>
                  </a:cubicBezTo>
                  <a:cubicBezTo>
                    <a:pt x="79509" y="232621"/>
                    <a:pt x="77392" y="177588"/>
                    <a:pt x="82684" y="195050"/>
                  </a:cubicBezTo>
                  <a:cubicBezTo>
                    <a:pt x="87976" y="212512"/>
                    <a:pt x="107555" y="332633"/>
                    <a:pt x="108084" y="337925"/>
                  </a:cubicBezTo>
                  <a:cubicBezTo>
                    <a:pt x="108613" y="343217"/>
                    <a:pt x="90092" y="263842"/>
                    <a:pt x="85859" y="226800"/>
                  </a:cubicBezTo>
                  <a:cubicBezTo>
                    <a:pt x="81626" y="189758"/>
                    <a:pt x="100147" y="150600"/>
                    <a:pt x="82684" y="115675"/>
                  </a:cubicBezTo>
                  <a:cubicBezTo>
                    <a:pt x="65222" y="80750"/>
                    <a:pt x="3309" y="-12383"/>
                    <a:pt x="134" y="1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E591D1B2-FB98-5E2B-E459-CDCFFEF092A9}"/>
                </a:ext>
              </a:extLst>
            </p:cNvPr>
            <p:cNvSpPr/>
            <p:nvPr/>
          </p:nvSpPr>
          <p:spPr>
            <a:xfrm>
              <a:off x="8465843" y="2944436"/>
              <a:ext cx="110088" cy="446642"/>
            </a:xfrm>
            <a:custGeom>
              <a:avLst/>
              <a:gdLst>
                <a:gd name="connsiteX0" fmla="*/ 1882 w 110088"/>
                <a:gd name="connsiteY0" fmla="*/ 1964 h 446642"/>
                <a:gd name="connsiteX1" fmla="*/ 90782 w 110088"/>
                <a:gd name="connsiteY1" fmla="*/ 259139 h 446642"/>
                <a:gd name="connsiteX2" fmla="*/ 93957 w 110088"/>
                <a:gd name="connsiteY2" fmla="*/ 224214 h 446642"/>
                <a:gd name="connsiteX3" fmla="*/ 65382 w 110088"/>
                <a:gd name="connsiteY3" fmla="*/ 443289 h 446642"/>
                <a:gd name="connsiteX4" fmla="*/ 103482 w 110088"/>
                <a:gd name="connsiteY4" fmla="*/ 348039 h 446642"/>
                <a:gd name="connsiteX5" fmla="*/ 100307 w 110088"/>
                <a:gd name="connsiteY5" fmla="*/ 227389 h 446642"/>
                <a:gd name="connsiteX6" fmla="*/ 8232 w 110088"/>
                <a:gd name="connsiteY6" fmla="*/ 71814 h 446642"/>
                <a:gd name="connsiteX7" fmla="*/ 27282 w 110088"/>
                <a:gd name="connsiteY7" fmla="*/ 135314 h 446642"/>
                <a:gd name="connsiteX8" fmla="*/ 1882 w 110088"/>
                <a:gd name="connsiteY8" fmla="*/ 1964 h 44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088" h="446642">
                  <a:moveTo>
                    <a:pt x="1882" y="1964"/>
                  </a:moveTo>
                  <a:cubicBezTo>
                    <a:pt x="12465" y="22602"/>
                    <a:pt x="75436" y="222097"/>
                    <a:pt x="90782" y="259139"/>
                  </a:cubicBezTo>
                  <a:cubicBezTo>
                    <a:pt x="106128" y="296181"/>
                    <a:pt x="98190" y="193522"/>
                    <a:pt x="93957" y="224214"/>
                  </a:cubicBezTo>
                  <a:cubicBezTo>
                    <a:pt x="89724" y="254906"/>
                    <a:pt x="63795" y="422652"/>
                    <a:pt x="65382" y="443289"/>
                  </a:cubicBezTo>
                  <a:cubicBezTo>
                    <a:pt x="66969" y="463926"/>
                    <a:pt x="97661" y="384022"/>
                    <a:pt x="103482" y="348039"/>
                  </a:cubicBezTo>
                  <a:cubicBezTo>
                    <a:pt x="109303" y="312056"/>
                    <a:pt x="116182" y="273427"/>
                    <a:pt x="100307" y="227389"/>
                  </a:cubicBezTo>
                  <a:cubicBezTo>
                    <a:pt x="84432" y="181352"/>
                    <a:pt x="20403" y="87160"/>
                    <a:pt x="8232" y="71814"/>
                  </a:cubicBezTo>
                  <a:cubicBezTo>
                    <a:pt x="-3939" y="56468"/>
                    <a:pt x="25695" y="140606"/>
                    <a:pt x="27282" y="135314"/>
                  </a:cubicBezTo>
                  <a:cubicBezTo>
                    <a:pt x="28869" y="130022"/>
                    <a:pt x="-8701" y="-18674"/>
                    <a:pt x="1882" y="1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CC1C8BE4-5A0A-0E8C-840C-16DB804FBE4C}"/>
                </a:ext>
              </a:extLst>
            </p:cNvPr>
            <p:cNvSpPr/>
            <p:nvPr/>
          </p:nvSpPr>
          <p:spPr>
            <a:xfrm>
              <a:off x="8597717" y="3140070"/>
              <a:ext cx="26975" cy="307133"/>
            </a:xfrm>
            <a:custGeom>
              <a:avLst/>
              <a:gdLst>
                <a:gd name="connsiteX0" fmla="*/ 6533 w 26975"/>
                <a:gd name="connsiteY0" fmla="*/ 5 h 307133"/>
                <a:gd name="connsiteX1" fmla="*/ 183 w 26975"/>
                <a:gd name="connsiteY1" fmla="*/ 168280 h 307133"/>
                <a:gd name="connsiteX2" fmla="*/ 12883 w 26975"/>
                <a:gd name="connsiteY2" fmla="*/ 123830 h 307133"/>
                <a:gd name="connsiteX3" fmla="*/ 16058 w 26975"/>
                <a:gd name="connsiteY3" fmla="*/ 304805 h 307133"/>
                <a:gd name="connsiteX4" fmla="*/ 16058 w 26975"/>
                <a:gd name="connsiteY4" fmla="*/ 215905 h 307133"/>
                <a:gd name="connsiteX5" fmla="*/ 25583 w 26975"/>
                <a:gd name="connsiteY5" fmla="*/ 63505 h 307133"/>
                <a:gd name="connsiteX6" fmla="*/ 22408 w 26975"/>
                <a:gd name="connsiteY6" fmla="*/ 174630 h 307133"/>
                <a:gd name="connsiteX7" fmla="*/ 6533 w 26975"/>
                <a:gd name="connsiteY7" fmla="*/ 5 h 3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5" h="307133">
                  <a:moveTo>
                    <a:pt x="6533" y="5"/>
                  </a:moveTo>
                  <a:cubicBezTo>
                    <a:pt x="2829" y="-1053"/>
                    <a:pt x="-875" y="147643"/>
                    <a:pt x="183" y="168280"/>
                  </a:cubicBezTo>
                  <a:cubicBezTo>
                    <a:pt x="1241" y="188917"/>
                    <a:pt x="10237" y="101076"/>
                    <a:pt x="12883" y="123830"/>
                  </a:cubicBezTo>
                  <a:cubicBezTo>
                    <a:pt x="15529" y="146584"/>
                    <a:pt x="15529" y="289459"/>
                    <a:pt x="16058" y="304805"/>
                  </a:cubicBezTo>
                  <a:cubicBezTo>
                    <a:pt x="16587" y="320151"/>
                    <a:pt x="14470" y="256122"/>
                    <a:pt x="16058" y="215905"/>
                  </a:cubicBezTo>
                  <a:cubicBezTo>
                    <a:pt x="17646" y="175688"/>
                    <a:pt x="24525" y="70384"/>
                    <a:pt x="25583" y="63505"/>
                  </a:cubicBezTo>
                  <a:cubicBezTo>
                    <a:pt x="26641" y="56626"/>
                    <a:pt x="29287" y="178334"/>
                    <a:pt x="22408" y="174630"/>
                  </a:cubicBezTo>
                  <a:cubicBezTo>
                    <a:pt x="15529" y="170926"/>
                    <a:pt x="10237" y="1063"/>
                    <a:pt x="653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D805C812-F3FB-17A7-4000-13D9A104B1B0}"/>
                </a:ext>
              </a:extLst>
            </p:cNvPr>
            <p:cNvSpPr/>
            <p:nvPr/>
          </p:nvSpPr>
          <p:spPr>
            <a:xfrm>
              <a:off x="8308975" y="2924175"/>
              <a:ext cx="180424" cy="111297"/>
            </a:xfrm>
            <a:custGeom>
              <a:avLst/>
              <a:gdLst>
                <a:gd name="connsiteX0" fmla="*/ 0 w 180424"/>
                <a:gd name="connsiteY0" fmla="*/ 111125 h 111297"/>
                <a:gd name="connsiteX1" fmla="*/ 152400 w 180424"/>
                <a:gd name="connsiteY1" fmla="*/ 47625 h 111297"/>
                <a:gd name="connsiteX2" fmla="*/ 88900 w 180424"/>
                <a:gd name="connsiteY2" fmla="*/ 50800 h 111297"/>
                <a:gd name="connsiteX3" fmla="*/ 165100 w 180424"/>
                <a:gd name="connsiteY3" fmla="*/ 15875 h 111297"/>
                <a:gd name="connsiteX4" fmla="*/ 177800 w 180424"/>
                <a:gd name="connsiteY4" fmla="*/ 0 h 111297"/>
                <a:gd name="connsiteX5" fmla="*/ 130175 w 180424"/>
                <a:gd name="connsiteY5" fmla="*/ 15875 h 111297"/>
                <a:gd name="connsiteX6" fmla="*/ 85725 w 180424"/>
                <a:gd name="connsiteY6" fmla="*/ 31750 h 111297"/>
                <a:gd name="connsiteX7" fmla="*/ 152400 w 180424"/>
                <a:gd name="connsiteY7" fmla="*/ 25400 h 111297"/>
                <a:gd name="connsiteX8" fmla="*/ 0 w 180424"/>
                <a:gd name="connsiteY8" fmla="*/ 111125 h 11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424" h="111297">
                  <a:moveTo>
                    <a:pt x="0" y="111125"/>
                  </a:moveTo>
                  <a:cubicBezTo>
                    <a:pt x="0" y="114829"/>
                    <a:pt x="137583" y="57679"/>
                    <a:pt x="152400" y="47625"/>
                  </a:cubicBezTo>
                  <a:cubicBezTo>
                    <a:pt x="167217" y="37571"/>
                    <a:pt x="86783" y="56092"/>
                    <a:pt x="88900" y="50800"/>
                  </a:cubicBezTo>
                  <a:cubicBezTo>
                    <a:pt x="91017" y="45508"/>
                    <a:pt x="165100" y="15875"/>
                    <a:pt x="165100" y="15875"/>
                  </a:cubicBezTo>
                  <a:cubicBezTo>
                    <a:pt x="179917" y="7408"/>
                    <a:pt x="183621" y="0"/>
                    <a:pt x="177800" y="0"/>
                  </a:cubicBezTo>
                  <a:cubicBezTo>
                    <a:pt x="171979" y="0"/>
                    <a:pt x="145521" y="10583"/>
                    <a:pt x="130175" y="15875"/>
                  </a:cubicBezTo>
                  <a:cubicBezTo>
                    <a:pt x="114829" y="21167"/>
                    <a:pt x="82021" y="30163"/>
                    <a:pt x="85725" y="31750"/>
                  </a:cubicBezTo>
                  <a:cubicBezTo>
                    <a:pt x="89429" y="33337"/>
                    <a:pt x="167217" y="11113"/>
                    <a:pt x="152400" y="25400"/>
                  </a:cubicBezTo>
                  <a:cubicBezTo>
                    <a:pt x="137583" y="39687"/>
                    <a:pt x="0" y="107421"/>
                    <a:pt x="0" y="11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1E04E031-889A-189A-179C-40801D990D41}"/>
                </a:ext>
              </a:extLst>
            </p:cNvPr>
            <p:cNvSpPr/>
            <p:nvPr/>
          </p:nvSpPr>
          <p:spPr>
            <a:xfrm>
              <a:off x="8243185" y="2983036"/>
              <a:ext cx="278418" cy="375067"/>
            </a:xfrm>
            <a:custGeom>
              <a:avLst/>
              <a:gdLst>
                <a:gd name="connsiteX0" fmla="*/ 88015 w 278418"/>
                <a:gd name="connsiteY0" fmla="*/ 134814 h 375067"/>
                <a:gd name="connsiteX1" fmla="*/ 157865 w 278418"/>
                <a:gd name="connsiteY1" fmla="*/ 157039 h 375067"/>
                <a:gd name="connsiteX2" fmla="*/ 199140 w 278418"/>
                <a:gd name="connsiteY2" fmla="*/ 150689 h 375067"/>
                <a:gd name="connsiteX3" fmla="*/ 262640 w 278418"/>
                <a:gd name="connsiteY3" fmla="*/ 93539 h 375067"/>
                <a:gd name="connsiteX4" fmla="*/ 240415 w 278418"/>
                <a:gd name="connsiteY4" fmla="*/ 144339 h 375067"/>
                <a:gd name="connsiteX5" fmla="*/ 237240 w 278418"/>
                <a:gd name="connsiteY5" fmla="*/ 195139 h 375067"/>
                <a:gd name="connsiteX6" fmla="*/ 256290 w 278418"/>
                <a:gd name="connsiteY6" fmla="*/ 230064 h 375067"/>
                <a:gd name="connsiteX7" fmla="*/ 218190 w 278418"/>
                <a:gd name="connsiteY7" fmla="*/ 350714 h 375067"/>
                <a:gd name="connsiteX8" fmla="*/ 249940 w 278418"/>
                <a:gd name="connsiteY8" fmla="*/ 271339 h 375067"/>
                <a:gd name="connsiteX9" fmla="*/ 253115 w 278418"/>
                <a:gd name="connsiteY9" fmla="*/ 344364 h 375067"/>
                <a:gd name="connsiteX10" fmla="*/ 224540 w 278418"/>
                <a:gd name="connsiteY10" fmla="*/ 369764 h 375067"/>
                <a:gd name="connsiteX11" fmla="*/ 275340 w 278418"/>
                <a:gd name="connsiteY11" fmla="*/ 245939 h 375067"/>
                <a:gd name="connsiteX12" fmla="*/ 265815 w 278418"/>
                <a:gd name="connsiteY12" fmla="*/ 188789 h 375067"/>
                <a:gd name="connsiteX13" fmla="*/ 208665 w 278418"/>
                <a:gd name="connsiteY13" fmla="*/ 144339 h 375067"/>
                <a:gd name="connsiteX14" fmla="*/ 205490 w 278418"/>
                <a:gd name="connsiteY14" fmla="*/ 74489 h 375067"/>
                <a:gd name="connsiteX15" fmla="*/ 208665 w 278418"/>
                <a:gd name="connsiteY15" fmla="*/ 1464 h 375067"/>
                <a:gd name="connsiteX16" fmla="*/ 199140 w 278418"/>
                <a:gd name="connsiteY16" fmla="*/ 144339 h 375067"/>
                <a:gd name="connsiteX17" fmla="*/ 176915 w 278418"/>
                <a:gd name="connsiteY17" fmla="*/ 150689 h 375067"/>
                <a:gd name="connsiteX18" fmla="*/ 2290 w 278418"/>
                <a:gd name="connsiteY18" fmla="*/ 131639 h 375067"/>
                <a:gd name="connsiteX19" fmla="*/ 88015 w 278418"/>
                <a:gd name="connsiteY19" fmla="*/ 134814 h 37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8418" h="375067">
                  <a:moveTo>
                    <a:pt x="88015" y="134814"/>
                  </a:moveTo>
                  <a:cubicBezTo>
                    <a:pt x="113944" y="139047"/>
                    <a:pt x="139344" y="154393"/>
                    <a:pt x="157865" y="157039"/>
                  </a:cubicBezTo>
                  <a:cubicBezTo>
                    <a:pt x="176386" y="159685"/>
                    <a:pt x="181678" y="161272"/>
                    <a:pt x="199140" y="150689"/>
                  </a:cubicBezTo>
                  <a:cubicBezTo>
                    <a:pt x="216603" y="140106"/>
                    <a:pt x="255761" y="94597"/>
                    <a:pt x="262640" y="93539"/>
                  </a:cubicBezTo>
                  <a:cubicBezTo>
                    <a:pt x="269519" y="92481"/>
                    <a:pt x="244648" y="127406"/>
                    <a:pt x="240415" y="144339"/>
                  </a:cubicBezTo>
                  <a:cubicBezTo>
                    <a:pt x="236182" y="161272"/>
                    <a:pt x="234594" y="180852"/>
                    <a:pt x="237240" y="195139"/>
                  </a:cubicBezTo>
                  <a:cubicBezTo>
                    <a:pt x="239886" y="209426"/>
                    <a:pt x="259465" y="204135"/>
                    <a:pt x="256290" y="230064"/>
                  </a:cubicBezTo>
                  <a:cubicBezTo>
                    <a:pt x="253115" y="255993"/>
                    <a:pt x="219248" y="343835"/>
                    <a:pt x="218190" y="350714"/>
                  </a:cubicBezTo>
                  <a:cubicBezTo>
                    <a:pt x="217132" y="357593"/>
                    <a:pt x="244119" y="272397"/>
                    <a:pt x="249940" y="271339"/>
                  </a:cubicBezTo>
                  <a:cubicBezTo>
                    <a:pt x="255761" y="270281"/>
                    <a:pt x="257348" y="327960"/>
                    <a:pt x="253115" y="344364"/>
                  </a:cubicBezTo>
                  <a:cubicBezTo>
                    <a:pt x="248882" y="360768"/>
                    <a:pt x="220836" y="386168"/>
                    <a:pt x="224540" y="369764"/>
                  </a:cubicBezTo>
                  <a:cubicBezTo>
                    <a:pt x="228244" y="353360"/>
                    <a:pt x="268461" y="276101"/>
                    <a:pt x="275340" y="245939"/>
                  </a:cubicBezTo>
                  <a:cubicBezTo>
                    <a:pt x="282219" y="215777"/>
                    <a:pt x="276927" y="205722"/>
                    <a:pt x="265815" y="188789"/>
                  </a:cubicBezTo>
                  <a:cubicBezTo>
                    <a:pt x="254703" y="171856"/>
                    <a:pt x="218719" y="163389"/>
                    <a:pt x="208665" y="144339"/>
                  </a:cubicBezTo>
                  <a:cubicBezTo>
                    <a:pt x="198611" y="125289"/>
                    <a:pt x="205490" y="98301"/>
                    <a:pt x="205490" y="74489"/>
                  </a:cubicBezTo>
                  <a:cubicBezTo>
                    <a:pt x="205490" y="50677"/>
                    <a:pt x="209723" y="-10178"/>
                    <a:pt x="208665" y="1464"/>
                  </a:cubicBezTo>
                  <a:cubicBezTo>
                    <a:pt x="207607" y="13106"/>
                    <a:pt x="204432" y="119468"/>
                    <a:pt x="199140" y="144339"/>
                  </a:cubicBezTo>
                  <a:cubicBezTo>
                    <a:pt x="193848" y="169210"/>
                    <a:pt x="209723" y="152806"/>
                    <a:pt x="176915" y="150689"/>
                  </a:cubicBezTo>
                  <a:cubicBezTo>
                    <a:pt x="144107" y="148572"/>
                    <a:pt x="18694" y="133226"/>
                    <a:pt x="2290" y="131639"/>
                  </a:cubicBezTo>
                  <a:cubicBezTo>
                    <a:pt x="-14114" y="130052"/>
                    <a:pt x="62086" y="130581"/>
                    <a:pt x="88015" y="134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C19AC8A3-C9F2-082A-2E0A-9A930653C88E}"/>
                </a:ext>
              </a:extLst>
            </p:cNvPr>
            <p:cNvSpPr/>
            <p:nvPr/>
          </p:nvSpPr>
          <p:spPr>
            <a:xfrm>
              <a:off x="8169334" y="3137063"/>
              <a:ext cx="262853" cy="503655"/>
            </a:xfrm>
            <a:custGeom>
              <a:avLst/>
              <a:gdLst>
                <a:gd name="connsiteX0" fmla="*/ 184091 w 262853"/>
                <a:gd name="connsiteY0" fmla="*/ 3012 h 503655"/>
                <a:gd name="connsiteX1" fmla="*/ 212666 w 262853"/>
                <a:gd name="connsiteY1" fmla="*/ 190337 h 503655"/>
                <a:gd name="connsiteX2" fmla="*/ 212666 w 262853"/>
                <a:gd name="connsiteY2" fmla="*/ 101437 h 503655"/>
                <a:gd name="connsiteX3" fmla="*/ 168216 w 262853"/>
                <a:gd name="connsiteY3" fmla="*/ 276062 h 503655"/>
                <a:gd name="connsiteX4" fmla="*/ 196791 w 262853"/>
                <a:gd name="connsiteY4" fmla="*/ 187162 h 503655"/>
                <a:gd name="connsiteX5" fmla="*/ 136466 w 262853"/>
                <a:gd name="connsiteY5" fmla="*/ 326862 h 503655"/>
                <a:gd name="connsiteX6" fmla="*/ 3116 w 262853"/>
                <a:gd name="connsiteY6" fmla="*/ 501487 h 503655"/>
                <a:gd name="connsiteX7" fmla="*/ 60266 w 262853"/>
                <a:gd name="connsiteY7" fmla="*/ 406237 h 503655"/>
                <a:gd name="connsiteX8" fmla="*/ 257116 w 262853"/>
                <a:gd name="connsiteY8" fmla="*/ 145887 h 503655"/>
                <a:gd name="connsiteX9" fmla="*/ 209491 w 262853"/>
                <a:gd name="connsiteY9" fmla="*/ 222087 h 503655"/>
                <a:gd name="connsiteX10" fmla="*/ 203141 w 262853"/>
                <a:gd name="connsiteY10" fmla="*/ 82387 h 503655"/>
                <a:gd name="connsiteX11" fmla="*/ 184091 w 262853"/>
                <a:gd name="connsiteY11" fmla="*/ 3012 h 50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853" h="503655">
                  <a:moveTo>
                    <a:pt x="184091" y="3012"/>
                  </a:moveTo>
                  <a:cubicBezTo>
                    <a:pt x="185679" y="21004"/>
                    <a:pt x="207903" y="173933"/>
                    <a:pt x="212666" y="190337"/>
                  </a:cubicBezTo>
                  <a:cubicBezTo>
                    <a:pt x="217429" y="206741"/>
                    <a:pt x="220074" y="87150"/>
                    <a:pt x="212666" y="101437"/>
                  </a:cubicBezTo>
                  <a:cubicBezTo>
                    <a:pt x="205258" y="115724"/>
                    <a:pt x="170862" y="261775"/>
                    <a:pt x="168216" y="276062"/>
                  </a:cubicBezTo>
                  <a:cubicBezTo>
                    <a:pt x="165570" y="290349"/>
                    <a:pt x="202083" y="178695"/>
                    <a:pt x="196791" y="187162"/>
                  </a:cubicBezTo>
                  <a:cubicBezTo>
                    <a:pt x="191499" y="195629"/>
                    <a:pt x="168745" y="274475"/>
                    <a:pt x="136466" y="326862"/>
                  </a:cubicBezTo>
                  <a:cubicBezTo>
                    <a:pt x="104187" y="379249"/>
                    <a:pt x="15816" y="488258"/>
                    <a:pt x="3116" y="501487"/>
                  </a:cubicBezTo>
                  <a:cubicBezTo>
                    <a:pt x="-9584" y="514716"/>
                    <a:pt x="17933" y="465504"/>
                    <a:pt x="60266" y="406237"/>
                  </a:cubicBezTo>
                  <a:cubicBezTo>
                    <a:pt x="102599" y="346970"/>
                    <a:pt x="232245" y="176579"/>
                    <a:pt x="257116" y="145887"/>
                  </a:cubicBezTo>
                  <a:cubicBezTo>
                    <a:pt x="281987" y="115195"/>
                    <a:pt x="218487" y="232670"/>
                    <a:pt x="209491" y="222087"/>
                  </a:cubicBezTo>
                  <a:cubicBezTo>
                    <a:pt x="200495" y="211504"/>
                    <a:pt x="204199" y="112549"/>
                    <a:pt x="203141" y="82387"/>
                  </a:cubicBezTo>
                  <a:cubicBezTo>
                    <a:pt x="202083" y="52225"/>
                    <a:pt x="182503" y="-14980"/>
                    <a:pt x="184091" y="3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CDFB7186-C542-9123-01EF-2FB94D59F233}"/>
                </a:ext>
              </a:extLst>
            </p:cNvPr>
            <p:cNvSpPr/>
            <p:nvPr/>
          </p:nvSpPr>
          <p:spPr>
            <a:xfrm>
              <a:off x="8167246" y="3454231"/>
              <a:ext cx="273199" cy="484128"/>
            </a:xfrm>
            <a:custGeom>
              <a:avLst/>
              <a:gdLst>
                <a:gd name="connsiteX0" fmla="*/ 271904 w 273199"/>
                <a:gd name="connsiteY0" fmla="*/ 3344 h 484128"/>
                <a:gd name="connsiteX1" fmla="*/ 173479 w 273199"/>
                <a:gd name="connsiteY1" fmla="*/ 73194 h 484128"/>
                <a:gd name="connsiteX2" fmla="*/ 68704 w 273199"/>
                <a:gd name="connsiteY2" fmla="*/ 197019 h 484128"/>
                <a:gd name="connsiteX3" fmla="*/ 135379 w 273199"/>
                <a:gd name="connsiteY3" fmla="*/ 120819 h 484128"/>
                <a:gd name="connsiteX4" fmla="*/ 40129 w 273199"/>
                <a:gd name="connsiteY4" fmla="*/ 219244 h 484128"/>
                <a:gd name="connsiteX5" fmla="*/ 8379 w 273199"/>
                <a:gd name="connsiteY5" fmla="*/ 314494 h 484128"/>
                <a:gd name="connsiteX6" fmla="*/ 49654 w 273199"/>
                <a:gd name="connsiteY6" fmla="*/ 216069 h 484128"/>
                <a:gd name="connsiteX7" fmla="*/ 2029 w 273199"/>
                <a:gd name="connsiteY7" fmla="*/ 473244 h 484128"/>
                <a:gd name="connsiteX8" fmla="*/ 11554 w 273199"/>
                <a:gd name="connsiteY8" fmla="*/ 409744 h 484128"/>
                <a:gd name="connsiteX9" fmla="*/ 36954 w 273199"/>
                <a:gd name="connsiteY9" fmla="*/ 168444 h 484128"/>
                <a:gd name="connsiteX10" fmla="*/ 43304 w 273199"/>
                <a:gd name="connsiteY10" fmla="*/ 250994 h 484128"/>
                <a:gd name="connsiteX11" fmla="*/ 100454 w 273199"/>
                <a:gd name="connsiteY11" fmla="*/ 177969 h 484128"/>
                <a:gd name="connsiteX12" fmla="*/ 271904 w 273199"/>
                <a:gd name="connsiteY12" fmla="*/ 3344 h 4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199" h="484128">
                  <a:moveTo>
                    <a:pt x="271904" y="3344"/>
                  </a:moveTo>
                  <a:cubicBezTo>
                    <a:pt x="284075" y="-14118"/>
                    <a:pt x="207346" y="40915"/>
                    <a:pt x="173479" y="73194"/>
                  </a:cubicBezTo>
                  <a:cubicBezTo>
                    <a:pt x="139612" y="105473"/>
                    <a:pt x="75054" y="189082"/>
                    <a:pt x="68704" y="197019"/>
                  </a:cubicBezTo>
                  <a:cubicBezTo>
                    <a:pt x="62354" y="204956"/>
                    <a:pt x="140141" y="117115"/>
                    <a:pt x="135379" y="120819"/>
                  </a:cubicBezTo>
                  <a:cubicBezTo>
                    <a:pt x="130617" y="124523"/>
                    <a:pt x="61296" y="186965"/>
                    <a:pt x="40129" y="219244"/>
                  </a:cubicBezTo>
                  <a:cubicBezTo>
                    <a:pt x="18962" y="251523"/>
                    <a:pt x="6792" y="315023"/>
                    <a:pt x="8379" y="314494"/>
                  </a:cubicBezTo>
                  <a:cubicBezTo>
                    <a:pt x="9966" y="313965"/>
                    <a:pt x="50712" y="189611"/>
                    <a:pt x="49654" y="216069"/>
                  </a:cubicBezTo>
                  <a:cubicBezTo>
                    <a:pt x="48596" y="242527"/>
                    <a:pt x="8379" y="440965"/>
                    <a:pt x="2029" y="473244"/>
                  </a:cubicBezTo>
                  <a:cubicBezTo>
                    <a:pt x="-4321" y="505523"/>
                    <a:pt x="5733" y="460544"/>
                    <a:pt x="11554" y="409744"/>
                  </a:cubicBezTo>
                  <a:cubicBezTo>
                    <a:pt x="17375" y="358944"/>
                    <a:pt x="31662" y="194902"/>
                    <a:pt x="36954" y="168444"/>
                  </a:cubicBezTo>
                  <a:cubicBezTo>
                    <a:pt x="42246" y="141986"/>
                    <a:pt x="32721" y="249407"/>
                    <a:pt x="43304" y="250994"/>
                  </a:cubicBezTo>
                  <a:cubicBezTo>
                    <a:pt x="53887" y="252582"/>
                    <a:pt x="58650" y="218186"/>
                    <a:pt x="100454" y="177969"/>
                  </a:cubicBezTo>
                  <a:cubicBezTo>
                    <a:pt x="142258" y="137752"/>
                    <a:pt x="259733" y="20806"/>
                    <a:pt x="271904" y="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2BD4375F-5916-492A-7310-9190B3C91A0F}"/>
                </a:ext>
              </a:extLst>
            </p:cNvPr>
            <p:cNvSpPr/>
            <p:nvPr/>
          </p:nvSpPr>
          <p:spPr>
            <a:xfrm>
              <a:off x="8138326" y="3447409"/>
              <a:ext cx="307231" cy="258609"/>
            </a:xfrm>
            <a:custGeom>
              <a:avLst/>
              <a:gdLst>
                <a:gd name="connsiteX0" fmla="*/ 307174 w 307231"/>
                <a:gd name="connsiteY0" fmla="*/ 641 h 258609"/>
                <a:gd name="connsiteX1" fmla="*/ 151599 w 307231"/>
                <a:gd name="connsiteY1" fmla="*/ 73666 h 258609"/>
                <a:gd name="connsiteX2" fmla="*/ 132549 w 307231"/>
                <a:gd name="connsiteY2" fmla="*/ 130816 h 258609"/>
                <a:gd name="connsiteX3" fmla="*/ 211924 w 307231"/>
                <a:gd name="connsiteY3" fmla="*/ 83191 h 258609"/>
                <a:gd name="connsiteX4" fmla="*/ 2374 w 307231"/>
                <a:gd name="connsiteY4" fmla="*/ 257816 h 258609"/>
                <a:gd name="connsiteX5" fmla="*/ 100799 w 307231"/>
                <a:gd name="connsiteY5" fmla="*/ 146691 h 258609"/>
                <a:gd name="connsiteX6" fmla="*/ 132549 w 307231"/>
                <a:gd name="connsiteY6" fmla="*/ 118116 h 258609"/>
                <a:gd name="connsiteX7" fmla="*/ 307174 w 307231"/>
                <a:gd name="connsiteY7" fmla="*/ 641 h 25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231" h="258609">
                  <a:moveTo>
                    <a:pt x="307174" y="641"/>
                  </a:moveTo>
                  <a:cubicBezTo>
                    <a:pt x="310349" y="-6767"/>
                    <a:pt x="180703" y="51970"/>
                    <a:pt x="151599" y="73666"/>
                  </a:cubicBezTo>
                  <a:cubicBezTo>
                    <a:pt x="122495" y="95362"/>
                    <a:pt x="122495" y="129229"/>
                    <a:pt x="132549" y="130816"/>
                  </a:cubicBezTo>
                  <a:cubicBezTo>
                    <a:pt x="142603" y="132403"/>
                    <a:pt x="233620" y="62024"/>
                    <a:pt x="211924" y="83191"/>
                  </a:cubicBezTo>
                  <a:cubicBezTo>
                    <a:pt x="190228" y="104358"/>
                    <a:pt x="20895" y="247233"/>
                    <a:pt x="2374" y="257816"/>
                  </a:cubicBezTo>
                  <a:cubicBezTo>
                    <a:pt x="-16147" y="268399"/>
                    <a:pt x="79103" y="169974"/>
                    <a:pt x="100799" y="146691"/>
                  </a:cubicBezTo>
                  <a:cubicBezTo>
                    <a:pt x="122495" y="123408"/>
                    <a:pt x="103445" y="137166"/>
                    <a:pt x="132549" y="118116"/>
                  </a:cubicBezTo>
                  <a:cubicBezTo>
                    <a:pt x="161653" y="99066"/>
                    <a:pt x="303999" y="8049"/>
                    <a:pt x="307174" y="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A298ACC7-BBFE-0B8B-1FC9-363EBC0B194D}"/>
                </a:ext>
              </a:extLst>
            </p:cNvPr>
            <p:cNvSpPr/>
            <p:nvPr/>
          </p:nvSpPr>
          <p:spPr>
            <a:xfrm>
              <a:off x="8349238" y="3252888"/>
              <a:ext cx="89862" cy="620935"/>
            </a:xfrm>
            <a:custGeom>
              <a:avLst/>
              <a:gdLst>
                <a:gd name="connsiteX0" fmla="*/ 1012 w 89862"/>
                <a:gd name="connsiteY0" fmla="*/ 1487 h 620935"/>
                <a:gd name="connsiteX1" fmla="*/ 51812 w 89862"/>
                <a:gd name="connsiteY1" fmla="*/ 439637 h 620935"/>
                <a:gd name="connsiteX2" fmla="*/ 77212 w 89862"/>
                <a:gd name="connsiteY2" fmla="*/ 398362 h 620935"/>
                <a:gd name="connsiteX3" fmla="*/ 86737 w 89862"/>
                <a:gd name="connsiteY3" fmla="*/ 499962 h 620935"/>
                <a:gd name="connsiteX4" fmla="*/ 23237 w 89862"/>
                <a:gd name="connsiteY4" fmla="*/ 620612 h 620935"/>
                <a:gd name="connsiteX5" fmla="*/ 77212 w 89862"/>
                <a:gd name="connsiteY5" fmla="*/ 531712 h 620935"/>
                <a:gd name="connsiteX6" fmla="*/ 58162 w 89862"/>
                <a:gd name="connsiteY6" fmla="*/ 420587 h 620935"/>
                <a:gd name="connsiteX7" fmla="*/ 20062 w 89862"/>
                <a:gd name="connsiteY7" fmla="*/ 226912 h 620935"/>
                <a:gd name="connsiteX8" fmla="*/ 16887 w 89862"/>
                <a:gd name="connsiteY8" fmla="*/ 293587 h 620935"/>
                <a:gd name="connsiteX9" fmla="*/ 1012 w 89862"/>
                <a:gd name="connsiteY9" fmla="*/ 1487 h 62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62" h="620935">
                  <a:moveTo>
                    <a:pt x="1012" y="1487"/>
                  </a:moveTo>
                  <a:cubicBezTo>
                    <a:pt x="6833" y="25829"/>
                    <a:pt x="39112" y="373491"/>
                    <a:pt x="51812" y="439637"/>
                  </a:cubicBezTo>
                  <a:cubicBezTo>
                    <a:pt x="64512" y="505783"/>
                    <a:pt x="71391" y="388308"/>
                    <a:pt x="77212" y="398362"/>
                  </a:cubicBezTo>
                  <a:cubicBezTo>
                    <a:pt x="83033" y="408416"/>
                    <a:pt x="95733" y="462920"/>
                    <a:pt x="86737" y="499962"/>
                  </a:cubicBezTo>
                  <a:cubicBezTo>
                    <a:pt x="77741" y="537004"/>
                    <a:pt x="24824" y="615320"/>
                    <a:pt x="23237" y="620612"/>
                  </a:cubicBezTo>
                  <a:cubicBezTo>
                    <a:pt x="21650" y="625904"/>
                    <a:pt x="71391" y="565049"/>
                    <a:pt x="77212" y="531712"/>
                  </a:cubicBezTo>
                  <a:cubicBezTo>
                    <a:pt x="83033" y="498375"/>
                    <a:pt x="67687" y="471387"/>
                    <a:pt x="58162" y="420587"/>
                  </a:cubicBezTo>
                  <a:cubicBezTo>
                    <a:pt x="48637" y="369787"/>
                    <a:pt x="26941" y="248078"/>
                    <a:pt x="20062" y="226912"/>
                  </a:cubicBezTo>
                  <a:cubicBezTo>
                    <a:pt x="13183" y="205746"/>
                    <a:pt x="17416" y="327983"/>
                    <a:pt x="16887" y="293587"/>
                  </a:cubicBezTo>
                  <a:cubicBezTo>
                    <a:pt x="16358" y="259191"/>
                    <a:pt x="-4809" y="-22855"/>
                    <a:pt x="1012" y="1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0C436D33-C1CD-1739-DE18-DB0ED88F89AC}"/>
                </a:ext>
              </a:extLst>
            </p:cNvPr>
            <p:cNvSpPr/>
            <p:nvPr/>
          </p:nvSpPr>
          <p:spPr>
            <a:xfrm>
              <a:off x="8334343" y="3162259"/>
              <a:ext cx="152460" cy="238519"/>
            </a:xfrm>
            <a:custGeom>
              <a:avLst/>
              <a:gdLst>
                <a:gd name="connsiteX0" fmla="*/ 32 w 152460"/>
                <a:gd name="connsiteY0" fmla="*/ 41 h 238519"/>
                <a:gd name="connsiteX1" fmla="*/ 114332 w 152460"/>
                <a:gd name="connsiteY1" fmla="*/ 117516 h 238519"/>
                <a:gd name="connsiteX2" fmla="*/ 85757 w 152460"/>
                <a:gd name="connsiteY2" fmla="*/ 238166 h 238519"/>
                <a:gd name="connsiteX3" fmla="*/ 107982 w 152460"/>
                <a:gd name="connsiteY3" fmla="*/ 149266 h 238519"/>
                <a:gd name="connsiteX4" fmla="*/ 114332 w 152460"/>
                <a:gd name="connsiteY4" fmla="*/ 238166 h 238519"/>
                <a:gd name="connsiteX5" fmla="*/ 152432 w 152460"/>
                <a:gd name="connsiteY5" fmla="*/ 107991 h 238519"/>
                <a:gd name="connsiteX6" fmla="*/ 120682 w 152460"/>
                <a:gd name="connsiteY6" fmla="*/ 184191 h 238519"/>
                <a:gd name="connsiteX7" fmla="*/ 127032 w 152460"/>
                <a:gd name="connsiteY7" fmla="*/ 130216 h 238519"/>
                <a:gd name="connsiteX8" fmla="*/ 32 w 152460"/>
                <a:gd name="connsiteY8" fmla="*/ 41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60" h="238519">
                  <a:moveTo>
                    <a:pt x="32" y="41"/>
                  </a:moveTo>
                  <a:cubicBezTo>
                    <a:pt x="-2085" y="-2076"/>
                    <a:pt x="100045" y="77829"/>
                    <a:pt x="114332" y="117516"/>
                  </a:cubicBezTo>
                  <a:cubicBezTo>
                    <a:pt x="128619" y="157203"/>
                    <a:pt x="86815" y="232875"/>
                    <a:pt x="85757" y="238166"/>
                  </a:cubicBezTo>
                  <a:cubicBezTo>
                    <a:pt x="84699" y="243457"/>
                    <a:pt x="103220" y="149266"/>
                    <a:pt x="107982" y="149266"/>
                  </a:cubicBezTo>
                  <a:cubicBezTo>
                    <a:pt x="112744" y="149266"/>
                    <a:pt x="106924" y="245045"/>
                    <a:pt x="114332" y="238166"/>
                  </a:cubicBezTo>
                  <a:cubicBezTo>
                    <a:pt x="121740" y="231287"/>
                    <a:pt x="151374" y="116987"/>
                    <a:pt x="152432" y="107991"/>
                  </a:cubicBezTo>
                  <a:cubicBezTo>
                    <a:pt x="153490" y="98995"/>
                    <a:pt x="124915" y="180487"/>
                    <a:pt x="120682" y="184191"/>
                  </a:cubicBezTo>
                  <a:cubicBezTo>
                    <a:pt x="116449" y="187895"/>
                    <a:pt x="139203" y="158791"/>
                    <a:pt x="127032" y="130216"/>
                  </a:cubicBezTo>
                  <a:cubicBezTo>
                    <a:pt x="114861" y="101641"/>
                    <a:pt x="2149" y="2158"/>
                    <a:pt x="32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C214D743-B11C-2FDC-CE76-D88C1C90B805}"/>
                </a:ext>
              </a:extLst>
            </p:cNvPr>
            <p:cNvSpPr/>
            <p:nvPr/>
          </p:nvSpPr>
          <p:spPr>
            <a:xfrm>
              <a:off x="8315229" y="3326171"/>
              <a:ext cx="381193" cy="125347"/>
            </a:xfrm>
            <a:custGeom>
              <a:avLst/>
              <a:gdLst>
                <a:gd name="connsiteX0" fmla="*/ 96 w 381193"/>
                <a:gd name="connsiteY0" fmla="*/ 125054 h 125347"/>
                <a:gd name="connsiteX1" fmla="*/ 174721 w 381193"/>
                <a:gd name="connsiteY1" fmla="*/ 36154 h 125347"/>
                <a:gd name="connsiteX2" fmla="*/ 257271 w 381193"/>
                <a:gd name="connsiteY2" fmla="*/ 52029 h 125347"/>
                <a:gd name="connsiteX3" fmla="*/ 244571 w 381193"/>
                <a:gd name="connsiteY3" fmla="*/ 71079 h 125347"/>
                <a:gd name="connsiteX4" fmla="*/ 314421 w 381193"/>
                <a:gd name="connsiteY4" fmla="*/ 99654 h 125347"/>
                <a:gd name="connsiteX5" fmla="*/ 285846 w 381193"/>
                <a:gd name="connsiteY5" fmla="*/ 42504 h 125347"/>
                <a:gd name="connsiteX6" fmla="*/ 381096 w 381193"/>
                <a:gd name="connsiteY6" fmla="*/ 52029 h 125347"/>
                <a:gd name="connsiteX7" fmla="*/ 301721 w 381193"/>
                <a:gd name="connsiteY7" fmla="*/ 48854 h 125347"/>
                <a:gd name="connsiteX8" fmla="*/ 200121 w 381193"/>
                <a:gd name="connsiteY8" fmla="*/ 1229 h 125347"/>
                <a:gd name="connsiteX9" fmla="*/ 96 w 381193"/>
                <a:gd name="connsiteY9" fmla="*/ 125054 h 12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193" h="125347">
                  <a:moveTo>
                    <a:pt x="96" y="125054"/>
                  </a:moveTo>
                  <a:cubicBezTo>
                    <a:pt x="-4137" y="130875"/>
                    <a:pt x="131859" y="48325"/>
                    <a:pt x="174721" y="36154"/>
                  </a:cubicBezTo>
                  <a:cubicBezTo>
                    <a:pt x="217583" y="23983"/>
                    <a:pt x="245629" y="46208"/>
                    <a:pt x="257271" y="52029"/>
                  </a:cubicBezTo>
                  <a:cubicBezTo>
                    <a:pt x="268913" y="57850"/>
                    <a:pt x="235046" y="63142"/>
                    <a:pt x="244571" y="71079"/>
                  </a:cubicBezTo>
                  <a:cubicBezTo>
                    <a:pt x="254096" y="79016"/>
                    <a:pt x="307542" y="104416"/>
                    <a:pt x="314421" y="99654"/>
                  </a:cubicBezTo>
                  <a:cubicBezTo>
                    <a:pt x="321300" y="94892"/>
                    <a:pt x="274734" y="50441"/>
                    <a:pt x="285846" y="42504"/>
                  </a:cubicBezTo>
                  <a:cubicBezTo>
                    <a:pt x="296959" y="34566"/>
                    <a:pt x="378450" y="50971"/>
                    <a:pt x="381096" y="52029"/>
                  </a:cubicBezTo>
                  <a:cubicBezTo>
                    <a:pt x="383742" y="53087"/>
                    <a:pt x="331884" y="57321"/>
                    <a:pt x="301721" y="48854"/>
                  </a:cubicBezTo>
                  <a:cubicBezTo>
                    <a:pt x="271559" y="40387"/>
                    <a:pt x="243513" y="-8296"/>
                    <a:pt x="200121" y="1229"/>
                  </a:cubicBezTo>
                  <a:cubicBezTo>
                    <a:pt x="156729" y="10754"/>
                    <a:pt x="4329" y="119233"/>
                    <a:pt x="96" y="125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D4A2AAD4-0403-FBE1-65DF-BCE37FBC36DD}"/>
                </a:ext>
              </a:extLst>
            </p:cNvPr>
            <p:cNvSpPr/>
            <p:nvPr/>
          </p:nvSpPr>
          <p:spPr>
            <a:xfrm>
              <a:off x="8246251" y="3370171"/>
              <a:ext cx="399328" cy="132364"/>
            </a:xfrm>
            <a:custGeom>
              <a:avLst/>
              <a:gdLst>
                <a:gd name="connsiteX0" fmla="*/ 5574 w 399328"/>
                <a:gd name="connsiteY0" fmla="*/ 128679 h 132364"/>
                <a:gd name="connsiteX1" fmla="*/ 253224 w 399328"/>
                <a:gd name="connsiteY1" fmla="*/ 20729 h 132364"/>
                <a:gd name="connsiteX2" fmla="*/ 170674 w 399328"/>
                <a:gd name="connsiteY2" fmla="*/ 46129 h 132364"/>
                <a:gd name="connsiteX3" fmla="*/ 329424 w 399328"/>
                <a:gd name="connsiteY3" fmla="*/ 14379 h 132364"/>
                <a:gd name="connsiteX4" fmla="*/ 399274 w 399328"/>
                <a:gd name="connsiteY4" fmla="*/ 65179 h 132364"/>
                <a:gd name="connsiteX5" fmla="*/ 319899 w 399328"/>
                <a:gd name="connsiteY5" fmla="*/ 11204 h 132364"/>
                <a:gd name="connsiteX6" fmla="*/ 265924 w 399328"/>
                <a:gd name="connsiteY6" fmla="*/ 8029 h 132364"/>
                <a:gd name="connsiteX7" fmla="*/ 94474 w 399328"/>
                <a:gd name="connsiteY7" fmla="*/ 100104 h 132364"/>
                <a:gd name="connsiteX8" fmla="*/ 5574 w 399328"/>
                <a:gd name="connsiteY8" fmla="*/ 128679 h 1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328" h="132364">
                  <a:moveTo>
                    <a:pt x="5574" y="128679"/>
                  </a:moveTo>
                  <a:cubicBezTo>
                    <a:pt x="32032" y="115450"/>
                    <a:pt x="225707" y="34487"/>
                    <a:pt x="253224" y="20729"/>
                  </a:cubicBezTo>
                  <a:cubicBezTo>
                    <a:pt x="280741" y="6971"/>
                    <a:pt x="157974" y="47187"/>
                    <a:pt x="170674" y="46129"/>
                  </a:cubicBezTo>
                  <a:cubicBezTo>
                    <a:pt x="183374" y="45071"/>
                    <a:pt x="291324" y="11204"/>
                    <a:pt x="329424" y="14379"/>
                  </a:cubicBezTo>
                  <a:cubicBezTo>
                    <a:pt x="367524" y="17554"/>
                    <a:pt x="400861" y="65708"/>
                    <a:pt x="399274" y="65179"/>
                  </a:cubicBezTo>
                  <a:cubicBezTo>
                    <a:pt x="397687" y="64650"/>
                    <a:pt x="342124" y="20729"/>
                    <a:pt x="319899" y="11204"/>
                  </a:cubicBezTo>
                  <a:cubicBezTo>
                    <a:pt x="297674" y="1679"/>
                    <a:pt x="303495" y="-6788"/>
                    <a:pt x="265924" y="8029"/>
                  </a:cubicBezTo>
                  <a:cubicBezTo>
                    <a:pt x="228353" y="22846"/>
                    <a:pt x="135749" y="83700"/>
                    <a:pt x="94474" y="100104"/>
                  </a:cubicBezTo>
                  <a:cubicBezTo>
                    <a:pt x="53199" y="116508"/>
                    <a:pt x="-20884" y="141908"/>
                    <a:pt x="5574" y="128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8469382-BD61-D09B-BD6D-1C870F45EEBE}"/>
                </a:ext>
              </a:extLst>
            </p:cNvPr>
            <p:cNvSpPr/>
            <p:nvPr/>
          </p:nvSpPr>
          <p:spPr>
            <a:xfrm>
              <a:off x="8228941" y="2904805"/>
              <a:ext cx="265335" cy="258994"/>
            </a:xfrm>
            <a:custGeom>
              <a:avLst/>
              <a:gdLst>
                <a:gd name="connsiteX0" fmla="*/ 3834 w 265335"/>
                <a:gd name="connsiteY0" fmla="*/ 257495 h 258994"/>
                <a:gd name="connsiteX1" fmla="*/ 153059 w 265335"/>
                <a:gd name="connsiteY1" fmla="*/ 209870 h 258994"/>
                <a:gd name="connsiteX2" fmla="*/ 264184 w 265335"/>
                <a:gd name="connsiteY2" fmla="*/ 3495 h 258994"/>
                <a:gd name="connsiteX3" fmla="*/ 207034 w 265335"/>
                <a:gd name="connsiteY3" fmla="*/ 92395 h 258994"/>
                <a:gd name="connsiteX4" fmla="*/ 143534 w 265335"/>
                <a:gd name="connsiteY4" fmla="*/ 251145 h 258994"/>
                <a:gd name="connsiteX5" fmla="*/ 232434 w 265335"/>
                <a:gd name="connsiteY5" fmla="*/ 98745 h 258994"/>
                <a:gd name="connsiteX6" fmla="*/ 149884 w 265335"/>
                <a:gd name="connsiteY6" fmla="*/ 193995 h 258994"/>
                <a:gd name="connsiteX7" fmla="*/ 51459 w 265335"/>
                <a:gd name="connsiteY7" fmla="*/ 241620 h 258994"/>
                <a:gd name="connsiteX8" fmla="*/ 3834 w 265335"/>
                <a:gd name="connsiteY8" fmla="*/ 257495 h 25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35" h="258994">
                  <a:moveTo>
                    <a:pt x="3834" y="257495"/>
                  </a:moveTo>
                  <a:cubicBezTo>
                    <a:pt x="20767" y="252203"/>
                    <a:pt x="109667" y="252203"/>
                    <a:pt x="153059" y="209870"/>
                  </a:cubicBezTo>
                  <a:cubicBezTo>
                    <a:pt x="196451" y="167537"/>
                    <a:pt x="255188" y="23074"/>
                    <a:pt x="264184" y="3495"/>
                  </a:cubicBezTo>
                  <a:cubicBezTo>
                    <a:pt x="273180" y="-16084"/>
                    <a:pt x="227142" y="51120"/>
                    <a:pt x="207034" y="92395"/>
                  </a:cubicBezTo>
                  <a:cubicBezTo>
                    <a:pt x="186926" y="133670"/>
                    <a:pt x="139301" y="250087"/>
                    <a:pt x="143534" y="251145"/>
                  </a:cubicBezTo>
                  <a:cubicBezTo>
                    <a:pt x="147767" y="252203"/>
                    <a:pt x="231376" y="108270"/>
                    <a:pt x="232434" y="98745"/>
                  </a:cubicBezTo>
                  <a:cubicBezTo>
                    <a:pt x="233492" y="89220"/>
                    <a:pt x="180046" y="170183"/>
                    <a:pt x="149884" y="193995"/>
                  </a:cubicBezTo>
                  <a:cubicBezTo>
                    <a:pt x="119722" y="217807"/>
                    <a:pt x="72626" y="229978"/>
                    <a:pt x="51459" y="241620"/>
                  </a:cubicBezTo>
                  <a:cubicBezTo>
                    <a:pt x="30292" y="253262"/>
                    <a:pt x="-13099" y="262787"/>
                    <a:pt x="3834" y="257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BC8EB61A-79DB-1CF9-97A8-DC5AB72488C0}"/>
                </a:ext>
              </a:extLst>
            </p:cNvPr>
            <p:cNvSpPr/>
            <p:nvPr/>
          </p:nvSpPr>
          <p:spPr>
            <a:xfrm>
              <a:off x="6288369" y="4916453"/>
              <a:ext cx="753471" cy="248398"/>
            </a:xfrm>
            <a:custGeom>
              <a:avLst/>
              <a:gdLst>
                <a:gd name="connsiteX0" fmla="*/ 5 w 753471"/>
                <a:gd name="connsiteY0" fmla="*/ 7816 h 248398"/>
                <a:gd name="connsiteX1" fmla="*/ 299808 w 753471"/>
                <a:gd name="connsiteY1" fmla="*/ 112747 h 248398"/>
                <a:gd name="connsiteX2" fmla="*/ 569631 w 753471"/>
                <a:gd name="connsiteY2" fmla="*/ 94009 h 248398"/>
                <a:gd name="connsiteX3" fmla="*/ 438467 w 753471"/>
                <a:gd name="connsiteY3" fmla="*/ 138980 h 248398"/>
                <a:gd name="connsiteX4" fmla="*/ 753261 w 753471"/>
                <a:gd name="connsiteY4" fmla="*/ 321 h 248398"/>
                <a:gd name="connsiteX5" fmla="*/ 483438 w 753471"/>
                <a:gd name="connsiteY5" fmla="*/ 105252 h 248398"/>
                <a:gd name="connsiteX6" fmla="*/ 254838 w 753471"/>
                <a:gd name="connsiteY6" fmla="*/ 247658 h 248398"/>
                <a:gd name="connsiteX7" fmla="*/ 445962 w 753471"/>
                <a:gd name="connsiteY7" fmla="*/ 161465 h 248398"/>
                <a:gd name="connsiteX8" fmla="*/ 329788 w 753471"/>
                <a:gd name="connsiteY8" fmla="*/ 168960 h 248398"/>
                <a:gd name="connsiteX9" fmla="*/ 382254 w 753471"/>
                <a:gd name="connsiteY9" fmla="*/ 153970 h 248398"/>
                <a:gd name="connsiteX10" fmla="*/ 307303 w 753471"/>
                <a:gd name="connsiteY10" fmla="*/ 90262 h 248398"/>
                <a:gd name="connsiteX11" fmla="*/ 5 w 753471"/>
                <a:gd name="connsiteY11" fmla="*/ 7816 h 2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471" h="248398">
                  <a:moveTo>
                    <a:pt x="5" y="7816"/>
                  </a:moveTo>
                  <a:cubicBezTo>
                    <a:pt x="-1244" y="11563"/>
                    <a:pt x="204870" y="98382"/>
                    <a:pt x="299808" y="112747"/>
                  </a:cubicBezTo>
                  <a:cubicBezTo>
                    <a:pt x="394746" y="127112"/>
                    <a:pt x="546521" y="89637"/>
                    <a:pt x="569631" y="94009"/>
                  </a:cubicBezTo>
                  <a:cubicBezTo>
                    <a:pt x="592741" y="98381"/>
                    <a:pt x="407862" y="154595"/>
                    <a:pt x="438467" y="138980"/>
                  </a:cubicBezTo>
                  <a:cubicBezTo>
                    <a:pt x="469072" y="123365"/>
                    <a:pt x="745766" y="5942"/>
                    <a:pt x="753261" y="321"/>
                  </a:cubicBezTo>
                  <a:cubicBezTo>
                    <a:pt x="760756" y="-5300"/>
                    <a:pt x="566508" y="64029"/>
                    <a:pt x="483438" y="105252"/>
                  </a:cubicBezTo>
                  <a:cubicBezTo>
                    <a:pt x="400368" y="146475"/>
                    <a:pt x="261084" y="238289"/>
                    <a:pt x="254838" y="247658"/>
                  </a:cubicBezTo>
                  <a:cubicBezTo>
                    <a:pt x="248592" y="257027"/>
                    <a:pt x="433470" y="174581"/>
                    <a:pt x="445962" y="161465"/>
                  </a:cubicBezTo>
                  <a:cubicBezTo>
                    <a:pt x="458454" y="148349"/>
                    <a:pt x="340406" y="170209"/>
                    <a:pt x="329788" y="168960"/>
                  </a:cubicBezTo>
                  <a:cubicBezTo>
                    <a:pt x="319170" y="167711"/>
                    <a:pt x="386002" y="167086"/>
                    <a:pt x="382254" y="153970"/>
                  </a:cubicBezTo>
                  <a:cubicBezTo>
                    <a:pt x="378507" y="140854"/>
                    <a:pt x="364141" y="110249"/>
                    <a:pt x="307303" y="90262"/>
                  </a:cubicBezTo>
                  <a:cubicBezTo>
                    <a:pt x="250465" y="70275"/>
                    <a:pt x="1254" y="4069"/>
                    <a:pt x="5" y="7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A46203B0-F7DE-54B4-54B5-3111C12BCD71}"/>
                </a:ext>
              </a:extLst>
            </p:cNvPr>
            <p:cNvSpPr/>
            <p:nvPr/>
          </p:nvSpPr>
          <p:spPr>
            <a:xfrm>
              <a:off x="6078226" y="3783353"/>
              <a:ext cx="58313" cy="813113"/>
            </a:xfrm>
            <a:custGeom>
              <a:avLst/>
              <a:gdLst>
                <a:gd name="connsiteX0" fmla="*/ 52751 w 58313"/>
                <a:gd name="connsiteY0" fmla="*/ 1663 h 813113"/>
                <a:gd name="connsiteX1" fmla="*/ 45256 w 58313"/>
                <a:gd name="connsiteY1" fmla="*/ 410145 h 813113"/>
                <a:gd name="connsiteX2" fmla="*/ 56499 w 58313"/>
                <a:gd name="connsiteY2" fmla="*/ 320204 h 813113"/>
                <a:gd name="connsiteX3" fmla="*/ 285 w 58313"/>
                <a:gd name="connsiteY3" fmla="*/ 807385 h 813113"/>
                <a:gd name="connsiteX4" fmla="*/ 34013 w 58313"/>
                <a:gd name="connsiteY4" fmla="*/ 567542 h 813113"/>
                <a:gd name="connsiteX5" fmla="*/ 19023 w 58313"/>
                <a:gd name="connsiteY5" fmla="*/ 271486 h 813113"/>
                <a:gd name="connsiteX6" fmla="*/ 15276 w 58313"/>
                <a:gd name="connsiteY6" fmla="*/ 155313 h 813113"/>
                <a:gd name="connsiteX7" fmla="*/ 26518 w 58313"/>
                <a:gd name="connsiteY7" fmla="*/ 436378 h 813113"/>
                <a:gd name="connsiteX8" fmla="*/ 30266 w 58313"/>
                <a:gd name="connsiteY8" fmla="*/ 271486 h 813113"/>
                <a:gd name="connsiteX9" fmla="*/ 52751 w 58313"/>
                <a:gd name="connsiteY9" fmla="*/ 1663 h 8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13" h="813113">
                  <a:moveTo>
                    <a:pt x="52751" y="1663"/>
                  </a:moveTo>
                  <a:cubicBezTo>
                    <a:pt x="55249" y="24773"/>
                    <a:pt x="44631" y="357055"/>
                    <a:pt x="45256" y="410145"/>
                  </a:cubicBezTo>
                  <a:cubicBezTo>
                    <a:pt x="45881" y="463235"/>
                    <a:pt x="63994" y="253997"/>
                    <a:pt x="56499" y="320204"/>
                  </a:cubicBezTo>
                  <a:cubicBezTo>
                    <a:pt x="49004" y="386411"/>
                    <a:pt x="4033" y="766162"/>
                    <a:pt x="285" y="807385"/>
                  </a:cubicBezTo>
                  <a:cubicBezTo>
                    <a:pt x="-3463" y="848608"/>
                    <a:pt x="30890" y="656858"/>
                    <a:pt x="34013" y="567542"/>
                  </a:cubicBezTo>
                  <a:cubicBezTo>
                    <a:pt x="37136" y="478226"/>
                    <a:pt x="22146" y="340191"/>
                    <a:pt x="19023" y="271486"/>
                  </a:cubicBezTo>
                  <a:cubicBezTo>
                    <a:pt x="15900" y="202781"/>
                    <a:pt x="14027" y="127831"/>
                    <a:pt x="15276" y="155313"/>
                  </a:cubicBezTo>
                  <a:cubicBezTo>
                    <a:pt x="16525" y="182795"/>
                    <a:pt x="24020" y="417016"/>
                    <a:pt x="26518" y="436378"/>
                  </a:cubicBezTo>
                  <a:cubicBezTo>
                    <a:pt x="29016" y="455740"/>
                    <a:pt x="25894" y="340191"/>
                    <a:pt x="30266" y="271486"/>
                  </a:cubicBezTo>
                  <a:cubicBezTo>
                    <a:pt x="34638" y="202781"/>
                    <a:pt x="50253" y="-21447"/>
                    <a:pt x="52751" y="1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98C91ECD-B14F-140B-3C50-4595B9D87410}"/>
                </a:ext>
              </a:extLst>
            </p:cNvPr>
            <p:cNvSpPr/>
            <p:nvPr/>
          </p:nvSpPr>
          <p:spPr>
            <a:xfrm>
              <a:off x="6598821" y="3218075"/>
              <a:ext cx="139094" cy="628023"/>
            </a:xfrm>
            <a:custGeom>
              <a:avLst/>
              <a:gdLst>
                <a:gd name="connsiteX0" fmla="*/ 8094 w 139094"/>
                <a:gd name="connsiteY0" fmla="*/ 1063 h 628023"/>
                <a:gd name="connsiteX1" fmla="*/ 8094 w 139094"/>
                <a:gd name="connsiteY1" fmla="*/ 180945 h 628023"/>
                <a:gd name="connsiteX2" fmla="*/ 98035 w 139094"/>
                <a:gd name="connsiteY2" fmla="*/ 357079 h 628023"/>
                <a:gd name="connsiteX3" fmla="*/ 68054 w 139094"/>
                <a:gd name="connsiteY3" fmla="*/ 304614 h 628023"/>
                <a:gd name="connsiteX4" fmla="*/ 135510 w 139094"/>
                <a:gd name="connsiteY4" fmla="*/ 626902 h 628023"/>
                <a:gd name="connsiteX5" fmla="*/ 120520 w 139094"/>
                <a:gd name="connsiteY5" fmla="*/ 405797 h 628023"/>
                <a:gd name="connsiteX6" fmla="*/ 41822 w 139094"/>
                <a:gd name="connsiteY6" fmla="*/ 267138 h 628023"/>
                <a:gd name="connsiteX7" fmla="*/ 8094 w 139094"/>
                <a:gd name="connsiteY7" fmla="*/ 1063 h 6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094" h="628023">
                  <a:moveTo>
                    <a:pt x="8094" y="1063"/>
                  </a:moveTo>
                  <a:cubicBezTo>
                    <a:pt x="2473" y="-13303"/>
                    <a:pt x="-6896" y="121609"/>
                    <a:pt x="8094" y="180945"/>
                  </a:cubicBezTo>
                  <a:cubicBezTo>
                    <a:pt x="23084" y="240281"/>
                    <a:pt x="88042" y="336468"/>
                    <a:pt x="98035" y="357079"/>
                  </a:cubicBezTo>
                  <a:cubicBezTo>
                    <a:pt x="108028" y="377690"/>
                    <a:pt x="61808" y="259644"/>
                    <a:pt x="68054" y="304614"/>
                  </a:cubicBezTo>
                  <a:cubicBezTo>
                    <a:pt x="74300" y="349584"/>
                    <a:pt x="126766" y="610038"/>
                    <a:pt x="135510" y="626902"/>
                  </a:cubicBezTo>
                  <a:cubicBezTo>
                    <a:pt x="144254" y="643766"/>
                    <a:pt x="136135" y="465758"/>
                    <a:pt x="120520" y="405797"/>
                  </a:cubicBezTo>
                  <a:cubicBezTo>
                    <a:pt x="104905" y="345836"/>
                    <a:pt x="53689" y="330846"/>
                    <a:pt x="41822" y="267138"/>
                  </a:cubicBezTo>
                  <a:cubicBezTo>
                    <a:pt x="29955" y="203430"/>
                    <a:pt x="13715" y="15429"/>
                    <a:pt x="8094" y="1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A4BEBCF2-E52B-B231-D49D-F44E43BAA996}"/>
                </a:ext>
              </a:extLst>
            </p:cNvPr>
            <p:cNvSpPr/>
            <p:nvPr/>
          </p:nvSpPr>
          <p:spPr>
            <a:xfrm>
              <a:off x="5984742" y="3657174"/>
              <a:ext cx="168729" cy="308046"/>
            </a:xfrm>
            <a:custGeom>
              <a:avLst/>
              <a:gdLst>
                <a:gd name="connsiteX0" fmla="*/ 168720 w 168729"/>
                <a:gd name="connsiteY0" fmla="*/ 426 h 308046"/>
                <a:gd name="connsiteX1" fmla="*/ 18819 w 168729"/>
                <a:gd name="connsiteY1" fmla="*/ 240269 h 308046"/>
                <a:gd name="connsiteX2" fmla="*/ 3828 w 168729"/>
                <a:gd name="connsiteY2" fmla="*/ 307724 h 308046"/>
                <a:gd name="connsiteX3" fmla="*/ 33809 w 168729"/>
                <a:gd name="connsiteY3" fmla="*/ 221531 h 308046"/>
                <a:gd name="connsiteX4" fmla="*/ 71284 w 168729"/>
                <a:gd name="connsiteY4" fmla="*/ 150328 h 308046"/>
                <a:gd name="connsiteX5" fmla="*/ 26314 w 168729"/>
                <a:gd name="connsiteY5" fmla="*/ 180308 h 308046"/>
                <a:gd name="connsiteX6" fmla="*/ 168720 w 168729"/>
                <a:gd name="connsiteY6" fmla="*/ 426 h 30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29" h="308046">
                  <a:moveTo>
                    <a:pt x="168720" y="426"/>
                  </a:moveTo>
                  <a:cubicBezTo>
                    <a:pt x="167471" y="10420"/>
                    <a:pt x="46301" y="189053"/>
                    <a:pt x="18819" y="240269"/>
                  </a:cubicBezTo>
                  <a:cubicBezTo>
                    <a:pt x="-8663" y="291485"/>
                    <a:pt x="1330" y="310847"/>
                    <a:pt x="3828" y="307724"/>
                  </a:cubicBezTo>
                  <a:cubicBezTo>
                    <a:pt x="6326" y="304601"/>
                    <a:pt x="22566" y="247764"/>
                    <a:pt x="33809" y="221531"/>
                  </a:cubicBezTo>
                  <a:cubicBezTo>
                    <a:pt x="45052" y="195298"/>
                    <a:pt x="72533" y="157198"/>
                    <a:pt x="71284" y="150328"/>
                  </a:cubicBezTo>
                  <a:cubicBezTo>
                    <a:pt x="70035" y="143458"/>
                    <a:pt x="8825" y="201544"/>
                    <a:pt x="26314" y="180308"/>
                  </a:cubicBezTo>
                  <a:cubicBezTo>
                    <a:pt x="43803" y="159072"/>
                    <a:pt x="169969" y="-9568"/>
                    <a:pt x="168720" y="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286389BB-92A7-473F-DD47-1D14C77C5617}"/>
                </a:ext>
              </a:extLst>
            </p:cNvPr>
            <p:cNvSpPr/>
            <p:nvPr/>
          </p:nvSpPr>
          <p:spPr>
            <a:xfrm>
              <a:off x="7254011" y="4076693"/>
              <a:ext cx="204090" cy="653913"/>
            </a:xfrm>
            <a:custGeom>
              <a:avLst/>
              <a:gdLst>
                <a:gd name="connsiteX0" fmla="*/ 204064 w 204090"/>
                <a:gd name="connsiteY0" fmla="*/ 7 h 653913"/>
                <a:gd name="connsiteX1" fmla="*/ 54839 w 204090"/>
                <a:gd name="connsiteY1" fmla="*/ 279407 h 653913"/>
                <a:gd name="connsiteX2" fmla="*/ 54839 w 204090"/>
                <a:gd name="connsiteY2" fmla="*/ 485782 h 653913"/>
                <a:gd name="connsiteX3" fmla="*/ 38964 w 204090"/>
                <a:gd name="connsiteY3" fmla="*/ 371482 h 653913"/>
                <a:gd name="connsiteX4" fmla="*/ 153264 w 204090"/>
                <a:gd name="connsiteY4" fmla="*/ 647707 h 653913"/>
                <a:gd name="connsiteX5" fmla="*/ 118339 w 204090"/>
                <a:gd name="connsiteY5" fmla="*/ 546107 h 653913"/>
                <a:gd name="connsiteX6" fmla="*/ 7214 w 204090"/>
                <a:gd name="connsiteY6" fmla="*/ 342907 h 653913"/>
                <a:gd name="connsiteX7" fmla="*/ 16739 w 204090"/>
                <a:gd name="connsiteY7" fmla="*/ 355607 h 653913"/>
                <a:gd name="connsiteX8" fmla="*/ 64364 w 204090"/>
                <a:gd name="connsiteY8" fmla="*/ 234957 h 653913"/>
                <a:gd name="connsiteX9" fmla="*/ 42139 w 204090"/>
                <a:gd name="connsiteY9" fmla="*/ 269882 h 653913"/>
                <a:gd name="connsiteX10" fmla="*/ 204064 w 204090"/>
                <a:gd name="connsiteY10" fmla="*/ 7 h 65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090" h="653913">
                  <a:moveTo>
                    <a:pt x="204064" y="7"/>
                  </a:moveTo>
                  <a:cubicBezTo>
                    <a:pt x="206181" y="1595"/>
                    <a:pt x="79710" y="198445"/>
                    <a:pt x="54839" y="279407"/>
                  </a:cubicBezTo>
                  <a:cubicBezTo>
                    <a:pt x="29968" y="360369"/>
                    <a:pt x="57485" y="470436"/>
                    <a:pt x="54839" y="485782"/>
                  </a:cubicBezTo>
                  <a:cubicBezTo>
                    <a:pt x="52193" y="501128"/>
                    <a:pt x="22560" y="344495"/>
                    <a:pt x="38964" y="371482"/>
                  </a:cubicBezTo>
                  <a:cubicBezTo>
                    <a:pt x="55368" y="398469"/>
                    <a:pt x="140035" y="618603"/>
                    <a:pt x="153264" y="647707"/>
                  </a:cubicBezTo>
                  <a:cubicBezTo>
                    <a:pt x="166493" y="676811"/>
                    <a:pt x="142681" y="596907"/>
                    <a:pt x="118339" y="546107"/>
                  </a:cubicBezTo>
                  <a:cubicBezTo>
                    <a:pt x="93997" y="495307"/>
                    <a:pt x="24147" y="374657"/>
                    <a:pt x="7214" y="342907"/>
                  </a:cubicBezTo>
                  <a:cubicBezTo>
                    <a:pt x="-9719" y="311157"/>
                    <a:pt x="7214" y="373599"/>
                    <a:pt x="16739" y="355607"/>
                  </a:cubicBezTo>
                  <a:cubicBezTo>
                    <a:pt x="26264" y="337615"/>
                    <a:pt x="60131" y="249244"/>
                    <a:pt x="64364" y="234957"/>
                  </a:cubicBezTo>
                  <a:cubicBezTo>
                    <a:pt x="68597" y="220670"/>
                    <a:pt x="15681" y="303749"/>
                    <a:pt x="42139" y="269882"/>
                  </a:cubicBezTo>
                  <a:cubicBezTo>
                    <a:pt x="68597" y="236015"/>
                    <a:pt x="201947" y="-1581"/>
                    <a:pt x="204064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7E35963C-6FA7-57F7-6C37-062E08DEE828}"/>
                </a:ext>
              </a:extLst>
            </p:cNvPr>
            <p:cNvSpPr/>
            <p:nvPr/>
          </p:nvSpPr>
          <p:spPr>
            <a:xfrm>
              <a:off x="7040497" y="4566208"/>
              <a:ext cx="409998" cy="178469"/>
            </a:xfrm>
            <a:custGeom>
              <a:avLst/>
              <a:gdLst>
                <a:gd name="connsiteX0" fmla="*/ 1653 w 409998"/>
                <a:gd name="connsiteY0" fmla="*/ 2617 h 178469"/>
                <a:gd name="connsiteX1" fmla="*/ 252478 w 409998"/>
                <a:gd name="connsiteY1" fmla="*/ 129617 h 178469"/>
                <a:gd name="connsiteX2" fmla="*/ 198503 w 409998"/>
                <a:gd name="connsiteY2" fmla="*/ 53417 h 178469"/>
                <a:gd name="connsiteX3" fmla="*/ 408053 w 409998"/>
                <a:gd name="connsiteY3" fmla="*/ 177242 h 178469"/>
                <a:gd name="connsiteX4" fmla="*/ 290578 w 409998"/>
                <a:gd name="connsiteY4" fmla="*/ 110567 h 178469"/>
                <a:gd name="connsiteX5" fmla="*/ 84203 w 409998"/>
                <a:gd name="connsiteY5" fmla="*/ 8967 h 178469"/>
                <a:gd name="connsiteX6" fmla="*/ 141353 w 409998"/>
                <a:gd name="connsiteY6" fmla="*/ 40717 h 178469"/>
                <a:gd name="connsiteX7" fmla="*/ 1653 w 409998"/>
                <a:gd name="connsiteY7" fmla="*/ 2617 h 17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998" h="178469">
                  <a:moveTo>
                    <a:pt x="1653" y="2617"/>
                  </a:moveTo>
                  <a:cubicBezTo>
                    <a:pt x="20174" y="17434"/>
                    <a:pt x="219670" y="121150"/>
                    <a:pt x="252478" y="129617"/>
                  </a:cubicBezTo>
                  <a:cubicBezTo>
                    <a:pt x="285286" y="138084"/>
                    <a:pt x="172574" y="45480"/>
                    <a:pt x="198503" y="53417"/>
                  </a:cubicBezTo>
                  <a:cubicBezTo>
                    <a:pt x="224432" y="61354"/>
                    <a:pt x="392707" y="167717"/>
                    <a:pt x="408053" y="177242"/>
                  </a:cubicBezTo>
                  <a:cubicBezTo>
                    <a:pt x="423399" y="186767"/>
                    <a:pt x="344553" y="138613"/>
                    <a:pt x="290578" y="110567"/>
                  </a:cubicBezTo>
                  <a:cubicBezTo>
                    <a:pt x="236603" y="82521"/>
                    <a:pt x="109074" y="20609"/>
                    <a:pt x="84203" y="8967"/>
                  </a:cubicBezTo>
                  <a:cubicBezTo>
                    <a:pt x="59332" y="-2675"/>
                    <a:pt x="156699" y="40717"/>
                    <a:pt x="141353" y="40717"/>
                  </a:cubicBezTo>
                  <a:cubicBezTo>
                    <a:pt x="126007" y="40717"/>
                    <a:pt x="-16868" y="-12200"/>
                    <a:pt x="1653" y="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C78F5B0E-9ED9-98F2-7C26-37DC406B7975}"/>
                </a:ext>
              </a:extLst>
            </p:cNvPr>
            <p:cNvSpPr/>
            <p:nvPr/>
          </p:nvSpPr>
          <p:spPr>
            <a:xfrm>
              <a:off x="7933594" y="3190749"/>
              <a:ext cx="174413" cy="800811"/>
            </a:xfrm>
            <a:custGeom>
              <a:avLst/>
              <a:gdLst>
                <a:gd name="connsiteX0" fmla="*/ 162656 w 174413"/>
                <a:gd name="connsiteY0" fmla="*/ 126 h 800811"/>
                <a:gd name="connsiteX1" fmla="*/ 153131 w 174413"/>
                <a:gd name="connsiteY1" fmla="*/ 517651 h 800811"/>
                <a:gd name="connsiteX2" fmla="*/ 165831 w 174413"/>
                <a:gd name="connsiteY2" fmla="*/ 362076 h 800811"/>
                <a:gd name="connsiteX3" fmla="*/ 3906 w 174413"/>
                <a:gd name="connsiteY3" fmla="*/ 797051 h 800811"/>
                <a:gd name="connsiteX4" fmla="*/ 57881 w 174413"/>
                <a:gd name="connsiteY4" fmla="*/ 562101 h 800811"/>
                <a:gd name="connsiteX5" fmla="*/ 143606 w 174413"/>
                <a:gd name="connsiteY5" fmla="*/ 371601 h 800811"/>
                <a:gd name="connsiteX6" fmla="*/ 153131 w 174413"/>
                <a:gd name="connsiteY6" fmla="*/ 466851 h 800811"/>
                <a:gd name="connsiteX7" fmla="*/ 162656 w 174413"/>
                <a:gd name="connsiteY7" fmla="*/ 126 h 8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13" h="800811">
                  <a:moveTo>
                    <a:pt x="162656" y="126"/>
                  </a:moveTo>
                  <a:cubicBezTo>
                    <a:pt x="162656" y="8593"/>
                    <a:pt x="152602" y="457326"/>
                    <a:pt x="153131" y="517651"/>
                  </a:cubicBezTo>
                  <a:cubicBezTo>
                    <a:pt x="153660" y="577976"/>
                    <a:pt x="190702" y="315509"/>
                    <a:pt x="165831" y="362076"/>
                  </a:cubicBezTo>
                  <a:cubicBezTo>
                    <a:pt x="140960" y="408643"/>
                    <a:pt x="21898" y="763714"/>
                    <a:pt x="3906" y="797051"/>
                  </a:cubicBezTo>
                  <a:cubicBezTo>
                    <a:pt x="-14086" y="830388"/>
                    <a:pt x="34598" y="633009"/>
                    <a:pt x="57881" y="562101"/>
                  </a:cubicBezTo>
                  <a:cubicBezTo>
                    <a:pt x="81164" y="491193"/>
                    <a:pt x="127731" y="387476"/>
                    <a:pt x="143606" y="371601"/>
                  </a:cubicBezTo>
                  <a:cubicBezTo>
                    <a:pt x="159481" y="355726"/>
                    <a:pt x="149956" y="521355"/>
                    <a:pt x="153131" y="466851"/>
                  </a:cubicBezTo>
                  <a:cubicBezTo>
                    <a:pt x="156306" y="412347"/>
                    <a:pt x="162656" y="-8341"/>
                    <a:pt x="162656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033AC9DE-DF8B-D804-7DAC-F0633EC0B883}"/>
                </a:ext>
              </a:extLst>
            </p:cNvPr>
            <p:cNvSpPr/>
            <p:nvPr/>
          </p:nvSpPr>
          <p:spPr>
            <a:xfrm>
              <a:off x="7916230" y="3636712"/>
              <a:ext cx="207122" cy="1140400"/>
            </a:xfrm>
            <a:custGeom>
              <a:avLst/>
              <a:gdLst>
                <a:gd name="connsiteX0" fmla="*/ 202245 w 207122"/>
                <a:gd name="connsiteY0" fmla="*/ 14538 h 1140400"/>
                <a:gd name="connsiteX1" fmla="*/ 167320 w 207122"/>
                <a:gd name="connsiteY1" fmla="*/ 614613 h 1140400"/>
                <a:gd name="connsiteX2" fmla="*/ 173670 w 207122"/>
                <a:gd name="connsiteY2" fmla="*/ 525713 h 1140400"/>
                <a:gd name="connsiteX3" fmla="*/ 5395 w 207122"/>
                <a:gd name="connsiteY3" fmla="*/ 1116263 h 1140400"/>
                <a:gd name="connsiteX4" fmla="*/ 56195 w 207122"/>
                <a:gd name="connsiteY4" fmla="*/ 970213 h 1140400"/>
                <a:gd name="connsiteX5" fmla="*/ 202245 w 207122"/>
                <a:gd name="connsiteY5" fmla="*/ 455863 h 1140400"/>
                <a:gd name="connsiteX6" fmla="*/ 173670 w 207122"/>
                <a:gd name="connsiteY6" fmla="*/ 598738 h 1140400"/>
                <a:gd name="connsiteX7" fmla="*/ 186370 w 207122"/>
                <a:gd name="connsiteY7" fmla="*/ 217738 h 1140400"/>
                <a:gd name="connsiteX8" fmla="*/ 202245 w 207122"/>
                <a:gd name="connsiteY8" fmla="*/ 14538 h 11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22" h="1140400">
                  <a:moveTo>
                    <a:pt x="202245" y="14538"/>
                  </a:moveTo>
                  <a:cubicBezTo>
                    <a:pt x="199070" y="80684"/>
                    <a:pt x="172082" y="529417"/>
                    <a:pt x="167320" y="614613"/>
                  </a:cubicBezTo>
                  <a:cubicBezTo>
                    <a:pt x="162558" y="699809"/>
                    <a:pt x="200657" y="442105"/>
                    <a:pt x="173670" y="525713"/>
                  </a:cubicBezTo>
                  <a:cubicBezTo>
                    <a:pt x="146683" y="609321"/>
                    <a:pt x="24974" y="1042180"/>
                    <a:pt x="5395" y="1116263"/>
                  </a:cubicBezTo>
                  <a:cubicBezTo>
                    <a:pt x="-14184" y="1190346"/>
                    <a:pt x="23387" y="1080280"/>
                    <a:pt x="56195" y="970213"/>
                  </a:cubicBezTo>
                  <a:cubicBezTo>
                    <a:pt x="89003" y="860146"/>
                    <a:pt x="182666" y="517775"/>
                    <a:pt x="202245" y="455863"/>
                  </a:cubicBezTo>
                  <a:cubicBezTo>
                    <a:pt x="221824" y="393951"/>
                    <a:pt x="176316" y="638425"/>
                    <a:pt x="173670" y="598738"/>
                  </a:cubicBezTo>
                  <a:cubicBezTo>
                    <a:pt x="171024" y="559051"/>
                    <a:pt x="180549" y="311400"/>
                    <a:pt x="186370" y="217738"/>
                  </a:cubicBezTo>
                  <a:cubicBezTo>
                    <a:pt x="192191" y="124076"/>
                    <a:pt x="205420" y="-51608"/>
                    <a:pt x="202245" y="14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FDED0EDF-10C9-8138-3A01-ADD2BADCB5FD}"/>
                </a:ext>
              </a:extLst>
            </p:cNvPr>
            <p:cNvSpPr/>
            <p:nvPr/>
          </p:nvSpPr>
          <p:spPr>
            <a:xfrm>
              <a:off x="5411889" y="3812267"/>
              <a:ext cx="473473" cy="1099318"/>
            </a:xfrm>
            <a:custGeom>
              <a:avLst/>
              <a:gdLst>
                <a:gd name="connsiteX0" fmla="*/ 1486 w 473473"/>
                <a:gd name="connsiteY0" fmla="*/ 908 h 1099318"/>
                <a:gd name="connsiteX1" fmla="*/ 93561 w 473473"/>
                <a:gd name="connsiteY1" fmla="*/ 429533 h 1099318"/>
                <a:gd name="connsiteX2" fmla="*/ 58636 w 473473"/>
                <a:gd name="connsiteY2" fmla="*/ 369208 h 1099318"/>
                <a:gd name="connsiteX3" fmla="*/ 309461 w 473473"/>
                <a:gd name="connsiteY3" fmla="*/ 708933 h 1099318"/>
                <a:gd name="connsiteX4" fmla="*/ 252311 w 473473"/>
                <a:gd name="connsiteY4" fmla="*/ 664483 h 1099318"/>
                <a:gd name="connsiteX5" fmla="*/ 471386 w 473473"/>
                <a:gd name="connsiteY5" fmla="*/ 1096283 h 1099318"/>
                <a:gd name="connsiteX6" fmla="*/ 357086 w 473473"/>
                <a:gd name="connsiteY6" fmla="*/ 848633 h 1099318"/>
                <a:gd name="connsiteX7" fmla="*/ 261836 w 473473"/>
                <a:gd name="connsiteY7" fmla="*/ 689883 h 1099318"/>
                <a:gd name="connsiteX8" fmla="*/ 36411 w 473473"/>
                <a:gd name="connsiteY8" fmla="*/ 312058 h 1099318"/>
                <a:gd name="connsiteX9" fmla="*/ 36411 w 473473"/>
                <a:gd name="connsiteY9" fmla="*/ 315233 h 1099318"/>
                <a:gd name="connsiteX10" fmla="*/ 1486 w 473473"/>
                <a:gd name="connsiteY10" fmla="*/ 908 h 109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73" h="1099318">
                  <a:moveTo>
                    <a:pt x="1486" y="908"/>
                  </a:moveTo>
                  <a:cubicBezTo>
                    <a:pt x="11011" y="19958"/>
                    <a:pt x="84036" y="368150"/>
                    <a:pt x="93561" y="429533"/>
                  </a:cubicBezTo>
                  <a:cubicBezTo>
                    <a:pt x="103086" y="490916"/>
                    <a:pt x="22653" y="322641"/>
                    <a:pt x="58636" y="369208"/>
                  </a:cubicBezTo>
                  <a:cubicBezTo>
                    <a:pt x="94619" y="415775"/>
                    <a:pt x="277182" y="659721"/>
                    <a:pt x="309461" y="708933"/>
                  </a:cubicBezTo>
                  <a:cubicBezTo>
                    <a:pt x="341740" y="758145"/>
                    <a:pt x="225324" y="599925"/>
                    <a:pt x="252311" y="664483"/>
                  </a:cubicBezTo>
                  <a:cubicBezTo>
                    <a:pt x="279298" y="729041"/>
                    <a:pt x="453924" y="1065591"/>
                    <a:pt x="471386" y="1096283"/>
                  </a:cubicBezTo>
                  <a:cubicBezTo>
                    <a:pt x="488849" y="1126975"/>
                    <a:pt x="392011" y="916366"/>
                    <a:pt x="357086" y="848633"/>
                  </a:cubicBezTo>
                  <a:cubicBezTo>
                    <a:pt x="322161" y="780900"/>
                    <a:pt x="261836" y="689883"/>
                    <a:pt x="261836" y="689883"/>
                  </a:cubicBezTo>
                  <a:lnTo>
                    <a:pt x="36411" y="312058"/>
                  </a:lnTo>
                  <a:cubicBezTo>
                    <a:pt x="-1160" y="249616"/>
                    <a:pt x="41703" y="362329"/>
                    <a:pt x="36411" y="315233"/>
                  </a:cubicBezTo>
                  <a:cubicBezTo>
                    <a:pt x="31119" y="268137"/>
                    <a:pt x="-8039" y="-18142"/>
                    <a:pt x="1486" y="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DC39899D-5750-2063-5873-AA9B49CF9499}"/>
                </a:ext>
              </a:extLst>
            </p:cNvPr>
            <p:cNvSpPr/>
            <p:nvPr/>
          </p:nvSpPr>
          <p:spPr>
            <a:xfrm>
              <a:off x="5843911" y="4581299"/>
              <a:ext cx="550142" cy="867541"/>
            </a:xfrm>
            <a:custGeom>
              <a:avLst/>
              <a:gdLst>
                <a:gd name="connsiteX0" fmla="*/ 1264 w 550142"/>
                <a:gd name="connsiteY0" fmla="*/ 3401 h 867541"/>
                <a:gd name="connsiteX1" fmla="*/ 188589 w 550142"/>
                <a:gd name="connsiteY1" fmla="*/ 546326 h 867541"/>
                <a:gd name="connsiteX2" fmla="*/ 188589 w 550142"/>
                <a:gd name="connsiteY2" fmla="*/ 447901 h 867541"/>
                <a:gd name="connsiteX3" fmla="*/ 541014 w 550142"/>
                <a:gd name="connsiteY3" fmla="*/ 860651 h 867541"/>
                <a:gd name="connsiteX4" fmla="*/ 417189 w 550142"/>
                <a:gd name="connsiteY4" fmla="*/ 676501 h 867541"/>
                <a:gd name="connsiteX5" fmla="*/ 102864 w 550142"/>
                <a:gd name="connsiteY5" fmla="*/ 295501 h 867541"/>
                <a:gd name="connsiteX6" fmla="*/ 106039 w 550142"/>
                <a:gd name="connsiteY6" fmla="*/ 314551 h 867541"/>
                <a:gd name="connsiteX7" fmla="*/ 1264 w 550142"/>
                <a:gd name="connsiteY7" fmla="*/ 3401 h 86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142" h="867541">
                  <a:moveTo>
                    <a:pt x="1264" y="3401"/>
                  </a:moveTo>
                  <a:cubicBezTo>
                    <a:pt x="15022" y="42030"/>
                    <a:pt x="157368" y="472243"/>
                    <a:pt x="188589" y="546326"/>
                  </a:cubicBezTo>
                  <a:cubicBezTo>
                    <a:pt x="219810" y="620409"/>
                    <a:pt x="129852" y="395514"/>
                    <a:pt x="188589" y="447901"/>
                  </a:cubicBezTo>
                  <a:cubicBezTo>
                    <a:pt x="247326" y="500288"/>
                    <a:pt x="502914" y="822551"/>
                    <a:pt x="541014" y="860651"/>
                  </a:cubicBezTo>
                  <a:cubicBezTo>
                    <a:pt x="579114" y="898751"/>
                    <a:pt x="490214" y="770693"/>
                    <a:pt x="417189" y="676501"/>
                  </a:cubicBezTo>
                  <a:cubicBezTo>
                    <a:pt x="344164" y="582309"/>
                    <a:pt x="154722" y="355826"/>
                    <a:pt x="102864" y="295501"/>
                  </a:cubicBezTo>
                  <a:cubicBezTo>
                    <a:pt x="51006" y="235176"/>
                    <a:pt x="121914" y="362176"/>
                    <a:pt x="106039" y="314551"/>
                  </a:cubicBezTo>
                  <a:cubicBezTo>
                    <a:pt x="90164" y="266926"/>
                    <a:pt x="-12494" y="-35228"/>
                    <a:pt x="1264" y="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5714BC49-4362-1413-34C1-E73882BEDFC3}"/>
                </a:ext>
              </a:extLst>
            </p:cNvPr>
            <p:cNvSpPr/>
            <p:nvPr/>
          </p:nvSpPr>
          <p:spPr>
            <a:xfrm>
              <a:off x="5289748" y="1819272"/>
              <a:ext cx="1235898" cy="998926"/>
            </a:xfrm>
            <a:custGeom>
              <a:avLst/>
              <a:gdLst>
                <a:gd name="connsiteX0" fmla="*/ 1234877 w 1235898"/>
                <a:gd name="connsiteY0" fmla="*/ 3 h 998926"/>
                <a:gd name="connsiteX1" fmla="*/ 726877 w 1235898"/>
                <a:gd name="connsiteY1" fmla="*/ 254003 h 998926"/>
                <a:gd name="connsiteX2" fmla="*/ 885627 w 1235898"/>
                <a:gd name="connsiteY2" fmla="*/ 228603 h 998926"/>
                <a:gd name="connsiteX3" fmla="*/ 593527 w 1235898"/>
                <a:gd name="connsiteY3" fmla="*/ 368303 h 998926"/>
                <a:gd name="connsiteX4" fmla="*/ 793552 w 1235898"/>
                <a:gd name="connsiteY4" fmla="*/ 314328 h 998926"/>
                <a:gd name="connsiteX5" fmla="*/ 387152 w 1235898"/>
                <a:gd name="connsiteY5" fmla="*/ 520703 h 998926"/>
                <a:gd name="connsiteX6" fmla="*/ 520502 w 1235898"/>
                <a:gd name="connsiteY6" fmla="*/ 482603 h 998926"/>
                <a:gd name="connsiteX7" fmla="*/ 180777 w 1235898"/>
                <a:gd name="connsiteY7" fmla="*/ 647703 h 998926"/>
                <a:gd name="connsiteX8" fmla="*/ 149027 w 1235898"/>
                <a:gd name="connsiteY8" fmla="*/ 692153 h 998926"/>
                <a:gd name="connsiteX9" fmla="*/ 215702 w 1235898"/>
                <a:gd name="connsiteY9" fmla="*/ 663578 h 998926"/>
                <a:gd name="connsiteX10" fmla="*/ 6152 w 1235898"/>
                <a:gd name="connsiteY10" fmla="*/ 993778 h 998926"/>
                <a:gd name="connsiteX11" fmla="*/ 104577 w 1235898"/>
                <a:gd name="connsiteY11" fmla="*/ 828678 h 998926"/>
                <a:gd name="connsiteX12" fmla="*/ 584002 w 1235898"/>
                <a:gd name="connsiteY12" fmla="*/ 358778 h 998926"/>
                <a:gd name="connsiteX13" fmla="*/ 485577 w 1235898"/>
                <a:gd name="connsiteY13" fmla="*/ 473078 h 998926"/>
                <a:gd name="connsiteX14" fmla="*/ 961827 w 1235898"/>
                <a:gd name="connsiteY14" fmla="*/ 190503 h 998926"/>
                <a:gd name="connsiteX15" fmla="*/ 663377 w 1235898"/>
                <a:gd name="connsiteY15" fmla="*/ 285753 h 998926"/>
                <a:gd name="connsiteX16" fmla="*/ 882452 w 1235898"/>
                <a:gd name="connsiteY16" fmla="*/ 171453 h 998926"/>
                <a:gd name="connsiteX17" fmla="*/ 571302 w 1235898"/>
                <a:gd name="connsiteY17" fmla="*/ 260353 h 998926"/>
                <a:gd name="connsiteX18" fmla="*/ 1234877 w 1235898"/>
                <a:gd name="connsiteY18" fmla="*/ 3 h 9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5898" h="998926">
                  <a:moveTo>
                    <a:pt x="1234877" y="3"/>
                  </a:moveTo>
                  <a:cubicBezTo>
                    <a:pt x="1260806" y="-1055"/>
                    <a:pt x="785085" y="215903"/>
                    <a:pt x="726877" y="254003"/>
                  </a:cubicBezTo>
                  <a:cubicBezTo>
                    <a:pt x="668669" y="292103"/>
                    <a:pt x="907852" y="209553"/>
                    <a:pt x="885627" y="228603"/>
                  </a:cubicBezTo>
                  <a:cubicBezTo>
                    <a:pt x="863402" y="247653"/>
                    <a:pt x="608873" y="354016"/>
                    <a:pt x="593527" y="368303"/>
                  </a:cubicBezTo>
                  <a:cubicBezTo>
                    <a:pt x="578181" y="382591"/>
                    <a:pt x="827948" y="288928"/>
                    <a:pt x="793552" y="314328"/>
                  </a:cubicBezTo>
                  <a:cubicBezTo>
                    <a:pt x="759156" y="339728"/>
                    <a:pt x="432660" y="492657"/>
                    <a:pt x="387152" y="520703"/>
                  </a:cubicBezTo>
                  <a:cubicBezTo>
                    <a:pt x="341644" y="548749"/>
                    <a:pt x="554898" y="461436"/>
                    <a:pt x="520502" y="482603"/>
                  </a:cubicBezTo>
                  <a:cubicBezTo>
                    <a:pt x="486106" y="503770"/>
                    <a:pt x="242689" y="612778"/>
                    <a:pt x="180777" y="647703"/>
                  </a:cubicBezTo>
                  <a:cubicBezTo>
                    <a:pt x="118864" y="682628"/>
                    <a:pt x="143206" y="689507"/>
                    <a:pt x="149027" y="692153"/>
                  </a:cubicBezTo>
                  <a:cubicBezTo>
                    <a:pt x="154848" y="694799"/>
                    <a:pt x="239514" y="613307"/>
                    <a:pt x="215702" y="663578"/>
                  </a:cubicBezTo>
                  <a:cubicBezTo>
                    <a:pt x="191890" y="713849"/>
                    <a:pt x="24673" y="966261"/>
                    <a:pt x="6152" y="993778"/>
                  </a:cubicBezTo>
                  <a:cubicBezTo>
                    <a:pt x="-12369" y="1021295"/>
                    <a:pt x="8269" y="934511"/>
                    <a:pt x="104577" y="828678"/>
                  </a:cubicBezTo>
                  <a:cubicBezTo>
                    <a:pt x="200885" y="722845"/>
                    <a:pt x="520502" y="418045"/>
                    <a:pt x="584002" y="358778"/>
                  </a:cubicBezTo>
                  <a:cubicBezTo>
                    <a:pt x="647502" y="299511"/>
                    <a:pt x="422606" y="501124"/>
                    <a:pt x="485577" y="473078"/>
                  </a:cubicBezTo>
                  <a:cubicBezTo>
                    <a:pt x="548548" y="445032"/>
                    <a:pt x="932194" y="221724"/>
                    <a:pt x="961827" y="190503"/>
                  </a:cubicBezTo>
                  <a:cubicBezTo>
                    <a:pt x="991460" y="159282"/>
                    <a:pt x="676606" y="288928"/>
                    <a:pt x="663377" y="285753"/>
                  </a:cubicBezTo>
                  <a:cubicBezTo>
                    <a:pt x="650148" y="282578"/>
                    <a:pt x="897798" y="175686"/>
                    <a:pt x="882452" y="171453"/>
                  </a:cubicBezTo>
                  <a:cubicBezTo>
                    <a:pt x="867106" y="167220"/>
                    <a:pt x="516798" y="284695"/>
                    <a:pt x="571302" y="260353"/>
                  </a:cubicBezTo>
                  <a:cubicBezTo>
                    <a:pt x="625806" y="236011"/>
                    <a:pt x="1208948" y="1061"/>
                    <a:pt x="123487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65DB44B7-C5A3-EFCD-5EBE-D9F73EC99ADA}"/>
                </a:ext>
              </a:extLst>
            </p:cNvPr>
            <p:cNvSpPr/>
            <p:nvPr/>
          </p:nvSpPr>
          <p:spPr>
            <a:xfrm>
              <a:off x="5093991" y="1741976"/>
              <a:ext cx="1517177" cy="615163"/>
            </a:xfrm>
            <a:custGeom>
              <a:avLst/>
              <a:gdLst>
                <a:gd name="connsiteX0" fmla="*/ 1513184 w 1517177"/>
                <a:gd name="connsiteY0" fmla="*/ 4274 h 615163"/>
                <a:gd name="connsiteX1" fmla="*/ 417809 w 1517177"/>
                <a:gd name="connsiteY1" fmla="*/ 423374 h 615163"/>
                <a:gd name="connsiteX2" fmla="*/ 621009 w 1517177"/>
                <a:gd name="connsiteY2" fmla="*/ 347174 h 615163"/>
                <a:gd name="connsiteX3" fmla="*/ 1884 w 1517177"/>
                <a:gd name="connsiteY3" fmla="*/ 613874 h 615163"/>
                <a:gd name="connsiteX4" fmla="*/ 443209 w 1517177"/>
                <a:gd name="connsiteY4" fmla="*/ 439249 h 615163"/>
                <a:gd name="connsiteX5" fmla="*/ 862309 w 1517177"/>
                <a:gd name="connsiteY5" fmla="*/ 226524 h 615163"/>
                <a:gd name="connsiteX6" fmla="*/ 716259 w 1517177"/>
                <a:gd name="connsiteY6" fmla="*/ 264624 h 615163"/>
                <a:gd name="connsiteX7" fmla="*/ 1132184 w 1517177"/>
                <a:gd name="connsiteY7" fmla="*/ 134449 h 615163"/>
                <a:gd name="connsiteX8" fmla="*/ 798809 w 1517177"/>
                <a:gd name="connsiteY8" fmla="*/ 201124 h 615163"/>
                <a:gd name="connsiteX9" fmla="*/ 1513184 w 1517177"/>
                <a:gd name="connsiteY9" fmla="*/ 4274 h 61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7177" h="615163">
                  <a:moveTo>
                    <a:pt x="1513184" y="4274"/>
                  </a:moveTo>
                  <a:cubicBezTo>
                    <a:pt x="1449684" y="41316"/>
                    <a:pt x="566505" y="366224"/>
                    <a:pt x="417809" y="423374"/>
                  </a:cubicBezTo>
                  <a:cubicBezTo>
                    <a:pt x="269113" y="480524"/>
                    <a:pt x="690330" y="315424"/>
                    <a:pt x="621009" y="347174"/>
                  </a:cubicBezTo>
                  <a:cubicBezTo>
                    <a:pt x="551688" y="378924"/>
                    <a:pt x="31517" y="598528"/>
                    <a:pt x="1884" y="613874"/>
                  </a:cubicBezTo>
                  <a:cubicBezTo>
                    <a:pt x="-27749" y="629220"/>
                    <a:pt x="299805" y="503807"/>
                    <a:pt x="443209" y="439249"/>
                  </a:cubicBezTo>
                  <a:cubicBezTo>
                    <a:pt x="586613" y="374691"/>
                    <a:pt x="816801" y="255628"/>
                    <a:pt x="862309" y="226524"/>
                  </a:cubicBezTo>
                  <a:cubicBezTo>
                    <a:pt x="907817" y="197420"/>
                    <a:pt x="671280" y="279970"/>
                    <a:pt x="716259" y="264624"/>
                  </a:cubicBezTo>
                  <a:cubicBezTo>
                    <a:pt x="761238" y="249278"/>
                    <a:pt x="1118426" y="145032"/>
                    <a:pt x="1132184" y="134449"/>
                  </a:cubicBezTo>
                  <a:cubicBezTo>
                    <a:pt x="1145942" y="123866"/>
                    <a:pt x="734780" y="219645"/>
                    <a:pt x="798809" y="201124"/>
                  </a:cubicBezTo>
                  <a:cubicBezTo>
                    <a:pt x="862838" y="182603"/>
                    <a:pt x="1576684" y="-32768"/>
                    <a:pt x="1513184" y="4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34CB08A0-81A2-833D-18A0-513AC4C7E227}"/>
                </a:ext>
              </a:extLst>
            </p:cNvPr>
            <p:cNvSpPr/>
            <p:nvPr/>
          </p:nvSpPr>
          <p:spPr>
            <a:xfrm>
              <a:off x="5225452" y="1866900"/>
              <a:ext cx="1226148" cy="1381584"/>
            </a:xfrm>
            <a:custGeom>
              <a:avLst/>
              <a:gdLst>
                <a:gd name="connsiteX0" fmla="*/ 1226148 w 1226148"/>
                <a:gd name="connsiteY0" fmla="*/ 0 h 1381584"/>
                <a:gd name="connsiteX1" fmla="*/ 264123 w 1226148"/>
                <a:gd name="connsiteY1" fmla="*/ 82550 h 1381584"/>
                <a:gd name="connsiteX2" fmla="*/ 492723 w 1226148"/>
                <a:gd name="connsiteY2" fmla="*/ 73025 h 1381584"/>
                <a:gd name="connsiteX3" fmla="*/ 105373 w 1226148"/>
                <a:gd name="connsiteY3" fmla="*/ 314325 h 1381584"/>
                <a:gd name="connsiteX4" fmla="*/ 251423 w 1226148"/>
                <a:gd name="connsiteY4" fmla="*/ 231775 h 1381584"/>
                <a:gd name="connsiteX5" fmla="*/ 86323 w 1226148"/>
                <a:gd name="connsiteY5" fmla="*/ 603250 h 1381584"/>
                <a:gd name="connsiteX6" fmla="*/ 149823 w 1226148"/>
                <a:gd name="connsiteY6" fmla="*/ 412750 h 1381584"/>
                <a:gd name="connsiteX7" fmla="*/ 598 w 1226148"/>
                <a:gd name="connsiteY7" fmla="*/ 1143000 h 1381584"/>
                <a:gd name="connsiteX8" fmla="*/ 95848 w 1226148"/>
                <a:gd name="connsiteY8" fmla="*/ 876300 h 1381584"/>
                <a:gd name="connsiteX9" fmla="*/ 54573 w 1226148"/>
                <a:gd name="connsiteY9" fmla="*/ 1381125 h 1381584"/>
                <a:gd name="connsiteX10" fmla="*/ 114898 w 1226148"/>
                <a:gd name="connsiteY10" fmla="*/ 949325 h 1381584"/>
                <a:gd name="connsiteX11" fmla="*/ 356198 w 1226148"/>
                <a:gd name="connsiteY11" fmla="*/ 107950 h 1381584"/>
                <a:gd name="connsiteX12" fmla="*/ 372073 w 1226148"/>
                <a:gd name="connsiteY12" fmla="*/ 152400 h 1381584"/>
                <a:gd name="connsiteX13" fmla="*/ 597498 w 1226148"/>
                <a:gd name="connsiteY13" fmla="*/ 44450 h 1381584"/>
                <a:gd name="connsiteX14" fmla="*/ 413348 w 1226148"/>
                <a:gd name="connsiteY14" fmla="*/ 50800 h 1381584"/>
                <a:gd name="connsiteX15" fmla="*/ 1226148 w 1226148"/>
                <a:gd name="connsiteY15" fmla="*/ 0 h 13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148" h="1381584">
                  <a:moveTo>
                    <a:pt x="1226148" y="0"/>
                  </a:moveTo>
                  <a:lnTo>
                    <a:pt x="264123" y="82550"/>
                  </a:lnTo>
                  <a:cubicBezTo>
                    <a:pt x="141886" y="94721"/>
                    <a:pt x="519181" y="34396"/>
                    <a:pt x="492723" y="73025"/>
                  </a:cubicBezTo>
                  <a:cubicBezTo>
                    <a:pt x="466265" y="111654"/>
                    <a:pt x="145590" y="287867"/>
                    <a:pt x="105373" y="314325"/>
                  </a:cubicBezTo>
                  <a:cubicBezTo>
                    <a:pt x="65156" y="340783"/>
                    <a:pt x="254598" y="183621"/>
                    <a:pt x="251423" y="231775"/>
                  </a:cubicBezTo>
                  <a:cubicBezTo>
                    <a:pt x="248248" y="279929"/>
                    <a:pt x="103256" y="573088"/>
                    <a:pt x="86323" y="603250"/>
                  </a:cubicBezTo>
                  <a:cubicBezTo>
                    <a:pt x="69390" y="633412"/>
                    <a:pt x="164111" y="322792"/>
                    <a:pt x="149823" y="412750"/>
                  </a:cubicBezTo>
                  <a:cubicBezTo>
                    <a:pt x="135535" y="502708"/>
                    <a:pt x="9594" y="1065742"/>
                    <a:pt x="598" y="1143000"/>
                  </a:cubicBezTo>
                  <a:cubicBezTo>
                    <a:pt x="-8398" y="1220258"/>
                    <a:pt x="86852" y="836613"/>
                    <a:pt x="95848" y="876300"/>
                  </a:cubicBezTo>
                  <a:cubicBezTo>
                    <a:pt x="104844" y="915987"/>
                    <a:pt x="51398" y="1368954"/>
                    <a:pt x="54573" y="1381125"/>
                  </a:cubicBezTo>
                  <a:cubicBezTo>
                    <a:pt x="57748" y="1393296"/>
                    <a:pt x="64627" y="1161521"/>
                    <a:pt x="114898" y="949325"/>
                  </a:cubicBezTo>
                  <a:cubicBezTo>
                    <a:pt x="165169" y="737129"/>
                    <a:pt x="313336" y="240771"/>
                    <a:pt x="356198" y="107950"/>
                  </a:cubicBezTo>
                  <a:cubicBezTo>
                    <a:pt x="399060" y="-24871"/>
                    <a:pt x="331856" y="162983"/>
                    <a:pt x="372073" y="152400"/>
                  </a:cubicBezTo>
                  <a:cubicBezTo>
                    <a:pt x="412290" y="141817"/>
                    <a:pt x="590619" y="61383"/>
                    <a:pt x="597498" y="44450"/>
                  </a:cubicBezTo>
                  <a:cubicBezTo>
                    <a:pt x="604377" y="27517"/>
                    <a:pt x="413348" y="50800"/>
                    <a:pt x="413348" y="50800"/>
                  </a:cubicBezTo>
                  <a:lnTo>
                    <a:pt x="122614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B216A914-9402-1759-AF0C-F78CD9D6159C}"/>
                </a:ext>
              </a:extLst>
            </p:cNvPr>
            <p:cNvSpPr/>
            <p:nvPr/>
          </p:nvSpPr>
          <p:spPr>
            <a:xfrm>
              <a:off x="5313691" y="2814482"/>
              <a:ext cx="116406" cy="1295256"/>
            </a:xfrm>
            <a:custGeom>
              <a:avLst/>
              <a:gdLst>
                <a:gd name="connsiteX0" fmla="*/ 93334 w 116406"/>
                <a:gd name="connsiteY0" fmla="*/ 1743 h 1295256"/>
                <a:gd name="connsiteX1" fmla="*/ 67934 w 116406"/>
                <a:gd name="connsiteY1" fmla="*/ 474818 h 1295256"/>
                <a:gd name="connsiteX2" fmla="*/ 45709 w 116406"/>
                <a:gd name="connsiteY2" fmla="*/ 360518 h 1295256"/>
                <a:gd name="connsiteX3" fmla="*/ 80634 w 116406"/>
                <a:gd name="connsiteY3" fmla="*/ 935193 h 1295256"/>
                <a:gd name="connsiteX4" fmla="*/ 42534 w 116406"/>
                <a:gd name="connsiteY4" fmla="*/ 728818 h 1295256"/>
                <a:gd name="connsiteX5" fmla="*/ 115559 w 116406"/>
                <a:gd name="connsiteY5" fmla="*/ 1284443 h 1295256"/>
                <a:gd name="connsiteX6" fmla="*/ 77459 w 116406"/>
                <a:gd name="connsiteY6" fmla="*/ 1027268 h 1295256"/>
                <a:gd name="connsiteX7" fmla="*/ 4434 w 116406"/>
                <a:gd name="connsiteY7" fmla="*/ 211293 h 1295256"/>
                <a:gd name="connsiteX8" fmla="*/ 10784 w 116406"/>
                <a:gd name="connsiteY8" fmla="*/ 544668 h 1295256"/>
                <a:gd name="connsiteX9" fmla="*/ 33009 w 116406"/>
                <a:gd name="connsiteY9" fmla="*/ 182718 h 1295256"/>
                <a:gd name="connsiteX10" fmla="*/ 45709 w 116406"/>
                <a:gd name="connsiteY10" fmla="*/ 309718 h 1295256"/>
                <a:gd name="connsiteX11" fmla="*/ 93334 w 116406"/>
                <a:gd name="connsiteY11" fmla="*/ 1743 h 129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406" h="1295256">
                  <a:moveTo>
                    <a:pt x="93334" y="1743"/>
                  </a:moveTo>
                  <a:cubicBezTo>
                    <a:pt x="97038" y="29260"/>
                    <a:pt x="75871" y="415022"/>
                    <a:pt x="67934" y="474818"/>
                  </a:cubicBezTo>
                  <a:cubicBezTo>
                    <a:pt x="59997" y="534614"/>
                    <a:pt x="43592" y="283789"/>
                    <a:pt x="45709" y="360518"/>
                  </a:cubicBezTo>
                  <a:cubicBezTo>
                    <a:pt x="47826" y="437247"/>
                    <a:pt x="81163" y="873810"/>
                    <a:pt x="80634" y="935193"/>
                  </a:cubicBezTo>
                  <a:cubicBezTo>
                    <a:pt x="80105" y="996576"/>
                    <a:pt x="36713" y="670610"/>
                    <a:pt x="42534" y="728818"/>
                  </a:cubicBezTo>
                  <a:cubicBezTo>
                    <a:pt x="48355" y="787026"/>
                    <a:pt x="109738" y="1234701"/>
                    <a:pt x="115559" y="1284443"/>
                  </a:cubicBezTo>
                  <a:cubicBezTo>
                    <a:pt x="121380" y="1334185"/>
                    <a:pt x="95980" y="1206126"/>
                    <a:pt x="77459" y="1027268"/>
                  </a:cubicBezTo>
                  <a:cubicBezTo>
                    <a:pt x="58938" y="848410"/>
                    <a:pt x="15547" y="291726"/>
                    <a:pt x="4434" y="211293"/>
                  </a:cubicBezTo>
                  <a:cubicBezTo>
                    <a:pt x="-6679" y="130860"/>
                    <a:pt x="6022" y="549430"/>
                    <a:pt x="10784" y="544668"/>
                  </a:cubicBezTo>
                  <a:cubicBezTo>
                    <a:pt x="15546" y="539906"/>
                    <a:pt x="27188" y="221876"/>
                    <a:pt x="33009" y="182718"/>
                  </a:cubicBezTo>
                  <a:cubicBezTo>
                    <a:pt x="38830" y="143560"/>
                    <a:pt x="35126" y="338293"/>
                    <a:pt x="45709" y="309718"/>
                  </a:cubicBezTo>
                  <a:cubicBezTo>
                    <a:pt x="56292" y="281143"/>
                    <a:pt x="89630" y="-25774"/>
                    <a:pt x="93334" y="1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AD7E4BBA-E661-BF96-0DA7-95B89B41A13E}"/>
                </a:ext>
              </a:extLst>
            </p:cNvPr>
            <p:cNvSpPr/>
            <p:nvPr/>
          </p:nvSpPr>
          <p:spPr>
            <a:xfrm>
              <a:off x="4940300" y="1545241"/>
              <a:ext cx="1787525" cy="610602"/>
            </a:xfrm>
            <a:custGeom>
              <a:avLst/>
              <a:gdLst>
                <a:gd name="connsiteX0" fmla="*/ 1787525 w 1787525"/>
                <a:gd name="connsiteY0" fmla="*/ 29559 h 610602"/>
                <a:gd name="connsiteX1" fmla="*/ 984250 w 1787525"/>
                <a:gd name="connsiteY1" fmla="*/ 45434 h 610602"/>
                <a:gd name="connsiteX2" fmla="*/ 485775 w 1787525"/>
                <a:gd name="connsiteY2" fmla="*/ 232759 h 610602"/>
                <a:gd name="connsiteX3" fmla="*/ 609600 w 1787525"/>
                <a:gd name="connsiteY3" fmla="*/ 213709 h 610602"/>
                <a:gd name="connsiteX4" fmla="*/ 0 w 1787525"/>
                <a:gd name="connsiteY4" fmla="*/ 610584 h 610602"/>
                <a:gd name="connsiteX5" fmla="*/ 606425 w 1787525"/>
                <a:gd name="connsiteY5" fmla="*/ 229584 h 610602"/>
                <a:gd name="connsiteX6" fmla="*/ 1012825 w 1787525"/>
                <a:gd name="connsiteY6" fmla="*/ 16859 h 610602"/>
                <a:gd name="connsiteX7" fmla="*/ 904875 w 1787525"/>
                <a:gd name="connsiteY7" fmla="*/ 13684 h 610602"/>
                <a:gd name="connsiteX8" fmla="*/ 1787525 w 1787525"/>
                <a:gd name="connsiteY8" fmla="*/ 29559 h 61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7525" h="610602">
                  <a:moveTo>
                    <a:pt x="1787525" y="29559"/>
                  </a:moveTo>
                  <a:cubicBezTo>
                    <a:pt x="1494366" y="20563"/>
                    <a:pt x="1201208" y="11567"/>
                    <a:pt x="984250" y="45434"/>
                  </a:cubicBezTo>
                  <a:cubicBezTo>
                    <a:pt x="767292" y="79301"/>
                    <a:pt x="548217" y="204713"/>
                    <a:pt x="485775" y="232759"/>
                  </a:cubicBezTo>
                  <a:cubicBezTo>
                    <a:pt x="423333" y="260805"/>
                    <a:pt x="690562" y="150738"/>
                    <a:pt x="609600" y="213709"/>
                  </a:cubicBezTo>
                  <a:cubicBezTo>
                    <a:pt x="528638" y="276680"/>
                    <a:pt x="529" y="607938"/>
                    <a:pt x="0" y="610584"/>
                  </a:cubicBezTo>
                  <a:cubicBezTo>
                    <a:pt x="-529" y="613230"/>
                    <a:pt x="437621" y="328538"/>
                    <a:pt x="606425" y="229584"/>
                  </a:cubicBezTo>
                  <a:cubicBezTo>
                    <a:pt x="775229" y="130630"/>
                    <a:pt x="963083" y="52842"/>
                    <a:pt x="1012825" y="16859"/>
                  </a:cubicBezTo>
                  <a:cubicBezTo>
                    <a:pt x="1062567" y="-19124"/>
                    <a:pt x="904875" y="13684"/>
                    <a:pt x="904875" y="13684"/>
                  </a:cubicBezTo>
                  <a:lnTo>
                    <a:pt x="1787525" y="295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F7BD86BD-1C8F-0C80-96B6-3FC9DF4704B6}"/>
                </a:ext>
              </a:extLst>
            </p:cNvPr>
            <p:cNvSpPr/>
            <p:nvPr/>
          </p:nvSpPr>
          <p:spPr>
            <a:xfrm>
              <a:off x="5353707" y="1628580"/>
              <a:ext cx="1256348" cy="363741"/>
            </a:xfrm>
            <a:custGeom>
              <a:avLst/>
              <a:gdLst>
                <a:gd name="connsiteX0" fmla="*/ 1253468 w 1256348"/>
                <a:gd name="connsiteY0" fmla="*/ 85920 h 363741"/>
                <a:gd name="connsiteX1" fmla="*/ 796268 w 1256348"/>
                <a:gd name="connsiteY1" fmla="*/ 47820 h 363741"/>
                <a:gd name="connsiteX2" fmla="*/ 15218 w 1256348"/>
                <a:gd name="connsiteY2" fmla="*/ 358970 h 363741"/>
                <a:gd name="connsiteX3" fmla="*/ 259693 w 1256348"/>
                <a:gd name="connsiteY3" fmla="*/ 244670 h 363741"/>
                <a:gd name="connsiteX4" fmla="*/ 729593 w 1256348"/>
                <a:gd name="connsiteY4" fmla="*/ 28770 h 363741"/>
                <a:gd name="connsiteX5" fmla="*/ 634343 w 1256348"/>
                <a:gd name="connsiteY5" fmla="*/ 57345 h 363741"/>
                <a:gd name="connsiteX6" fmla="*/ 970893 w 1256348"/>
                <a:gd name="connsiteY6" fmla="*/ 31945 h 363741"/>
                <a:gd name="connsiteX7" fmla="*/ 989943 w 1256348"/>
                <a:gd name="connsiteY7" fmla="*/ 195 h 363741"/>
                <a:gd name="connsiteX8" fmla="*/ 1253468 w 1256348"/>
                <a:gd name="connsiteY8" fmla="*/ 85920 h 3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348" h="363741">
                  <a:moveTo>
                    <a:pt x="1253468" y="85920"/>
                  </a:moveTo>
                  <a:cubicBezTo>
                    <a:pt x="1221189" y="93857"/>
                    <a:pt x="1002643" y="2312"/>
                    <a:pt x="796268" y="47820"/>
                  </a:cubicBezTo>
                  <a:cubicBezTo>
                    <a:pt x="589893" y="93328"/>
                    <a:pt x="104647" y="326162"/>
                    <a:pt x="15218" y="358970"/>
                  </a:cubicBezTo>
                  <a:cubicBezTo>
                    <a:pt x="-74211" y="391778"/>
                    <a:pt x="259693" y="244670"/>
                    <a:pt x="259693" y="244670"/>
                  </a:cubicBezTo>
                  <a:lnTo>
                    <a:pt x="729593" y="28770"/>
                  </a:lnTo>
                  <a:cubicBezTo>
                    <a:pt x="792035" y="-2451"/>
                    <a:pt x="594126" y="56816"/>
                    <a:pt x="634343" y="57345"/>
                  </a:cubicBezTo>
                  <a:cubicBezTo>
                    <a:pt x="674560" y="57874"/>
                    <a:pt x="911626" y="41470"/>
                    <a:pt x="970893" y="31945"/>
                  </a:cubicBezTo>
                  <a:cubicBezTo>
                    <a:pt x="1030160" y="22420"/>
                    <a:pt x="942847" y="-2451"/>
                    <a:pt x="989943" y="195"/>
                  </a:cubicBezTo>
                  <a:cubicBezTo>
                    <a:pt x="1037039" y="2841"/>
                    <a:pt x="1285747" y="77983"/>
                    <a:pt x="1253468" y="85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21D3637-7AEC-503E-B53A-1B137978D9EB}"/>
                </a:ext>
              </a:extLst>
            </p:cNvPr>
            <p:cNvSpPr/>
            <p:nvPr/>
          </p:nvSpPr>
          <p:spPr>
            <a:xfrm>
              <a:off x="5362199" y="1266406"/>
              <a:ext cx="1306694" cy="421400"/>
            </a:xfrm>
            <a:custGeom>
              <a:avLst/>
              <a:gdLst>
                <a:gd name="connsiteX0" fmla="*/ 1305301 w 1306694"/>
                <a:gd name="connsiteY0" fmla="*/ 60744 h 421400"/>
                <a:gd name="connsiteX1" fmla="*/ 581401 w 1306694"/>
                <a:gd name="connsiteY1" fmla="*/ 82969 h 421400"/>
                <a:gd name="connsiteX2" fmla="*/ 3551 w 1306694"/>
                <a:gd name="connsiteY2" fmla="*/ 419519 h 421400"/>
                <a:gd name="connsiteX3" fmla="*/ 359151 w 1306694"/>
                <a:gd name="connsiteY3" fmla="*/ 209969 h 421400"/>
                <a:gd name="connsiteX4" fmla="*/ 787776 w 1306694"/>
                <a:gd name="connsiteY4" fmla="*/ 13119 h 421400"/>
                <a:gd name="connsiteX5" fmla="*/ 765551 w 1306694"/>
                <a:gd name="connsiteY5" fmla="*/ 22644 h 421400"/>
                <a:gd name="connsiteX6" fmla="*/ 1305301 w 1306694"/>
                <a:gd name="connsiteY6" fmla="*/ 60744 h 4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6694" h="421400">
                  <a:moveTo>
                    <a:pt x="1305301" y="60744"/>
                  </a:moveTo>
                  <a:cubicBezTo>
                    <a:pt x="1274609" y="70798"/>
                    <a:pt x="798359" y="23173"/>
                    <a:pt x="581401" y="82969"/>
                  </a:cubicBezTo>
                  <a:cubicBezTo>
                    <a:pt x="364443" y="142765"/>
                    <a:pt x="40593" y="398352"/>
                    <a:pt x="3551" y="419519"/>
                  </a:cubicBezTo>
                  <a:cubicBezTo>
                    <a:pt x="-33491" y="440686"/>
                    <a:pt x="228447" y="277702"/>
                    <a:pt x="359151" y="209969"/>
                  </a:cubicBezTo>
                  <a:cubicBezTo>
                    <a:pt x="489855" y="142236"/>
                    <a:pt x="720043" y="44340"/>
                    <a:pt x="787776" y="13119"/>
                  </a:cubicBezTo>
                  <a:cubicBezTo>
                    <a:pt x="855509" y="-18102"/>
                    <a:pt x="680884" y="15236"/>
                    <a:pt x="765551" y="22644"/>
                  </a:cubicBezTo>
                  <a:cubicBezTo>
                    <a:pt x="850218" y="30052"/>
                    <a:pt x="1335993" y="50690"/>
                    <a:pt x="1305301" y="60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E9E8EA7C-5F5E-4813-6106-CDA49040B183}"/>
                </a:ext>
              </a:extLst>
            </p:cNvPr>
            <p:cNvSpPr/>
            <p:nvPr/>
          </p:nvSpPr>
          <p:spPr>
            <a:xfrm>
              <a:off x="4749061" y="1103481"/>
              <a:ext cx="1751386" cy="920007"/>
            </a:xfrm>
            <a:custGeom>
              <a:avLst/>
              <a:gdLst>
                <a:gd name="connsiteX0" fmla="*/ 1743814 w 1751386"/>
                <a:gd name="connsiteY0" fmla="*/ 7769 h 920007"/>
                <a:gd name="connsiteX1" fmla="*/ 740514 w 1751386"/>
                <a:gd name="connsiteY1" fmla="*/ 242719 h 920007"/>
                <a:gd name="connsiteX2" fmla="*/ 61064 w 1751386"/>
                <a:gd name="connsiteY2" fmla="*/ 868194 h 920007"/>
                <a:gd name="connsiteX3" fmla="*/ 130914 w 1751386"/>
                <a:gd name="connsiteY3" fmla="*/ 798344 h 920007"/>
                <a:gd name="connsiteX4" fmla="*/ 931014 w 1751386"/>
                <a:gd name="connsiteY4" fmla="*/ 112544 h 920007"/>
                <a:gd name="connsiteX5" fmla="*/ 791314 w 1751386"/>
                <a:gd name="connsiteY5" fmla="*/ 163344 h 920007"/>
                <a:gd name="connsiteX6" fmla="*/ 1318364 w 1751386"/>
                <a:gd name="connsiteY6" fmla="*/ 58569 h 920007"/>
                <a:gd name="connsiteX7" fmla="*/ 1207239 w 1751386"/>
                <a:gd name="connsiteY7" fmla="*/ 58569 h 920007"/>
                <a:gd name="connsiteX8" fmla="*/ 1743814 w 1751386"/>
                <a:gd name="connsiteY8" fmla="*/ 7769 h 92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386" h="920007">
                  <a:moveTo>
                    <a:pt x="1743814" y="7769"/>
                  </a:moveTo>
                  <a:cubicBezTo>
                    <a:pt x="1666027" y="38461"/>
                    <a:pt x="1020972" y="99315"/>
                    <a:pt x="740514" y="242719"/>
                  </a:cubicBezTo>
                  <a:cubicBezTo>
                    <a:pt x="460056" y="386123"/>
                    <a:pt x="162664" y="775590"/>
                    <a:pt x="61064" y="868194"/>
                  </a:cubicBezTo>
                  <a:cubicBezTo>
                    <a:pt x="-40536" y="960798"/>
                    <a:pt x="-14078" y="924286"/>
                    <a:pt x="130914" y="798344"/>
                  </a:cubicBezTo>
                  <a:cubicBezTo>
                    <a:pt x="275906" y="672402"/>
                    <a:pt x="820947" y="218377"/>
                    <a:pt x="931014" y="112544"/>
                  </a:cubicBezTo>
                  <a:cubicBezTo>
                    <a:pt x="1041081" y="6711"/>
                    <a:pt x="726756" y="172340"/>
                    <a:pt x="791314" y="163344"/>
                  </a:cubicBezTo>
                  <a:cubicBezTo>
                    <a:pt x="855872" y="154348"/>
                    <a:pt x="1249043" y="76031"/>
                    <a:pt x="1318364" y="58569"/>
                  </a:cubicBezTo>
                  <a:cubicBezTo>
                    <a:pt x="1387685" y="41107"/>
                    <a:pt x="1138447" y="70740"/>
                    <a:pt x="1207239" y="58569"/>
                  </a:cubicBezTo>
                  <a:cubicBezTo>
                    <a:pt x="1276031" y="46398"/>
                    <a:pt x="1821601" y="-22923"/>
                    <a:pt x="1743814" y="7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1D20F2E-DE47-CCB2-E07F-56584263195D}"/>
                </a:ext>
              </a:extLst>
            </p:cNvPr>
            <p:cNvSpPr/>
            <p:nvPr/>
          </p:nvSpPr>
          <p:spPr>
            <a:xfrm>
              <a:off x="5271478" y="3009803"/>
              <a:ext cx="168381" cy="1321556"/>
            </a:xfrm>
            <a:custGeom>
              <a:avLst/>
              <a:gdLst>
                <a:gd name="connsiteX0" fmla="*/ 33947 w 168381"/>
                <a:gd name="connsiteY0" fmla="*/ 97 h 1321556"/>
                <a:gd name="connsiteX1" fmla="*/ 27597 w 168381"/>
                <a:gd name="connsiteY1" fmla="*/ 654147 h 1321556"/>
                <a:gd name="connsiteX2" fmla="*/ 18072 w 168381"/>
                <a:gd name="connsiteY2" fmla="*/ 435072 h 1321556"/>
                <a:gd name="connsiteX3" fmla="*/ 59347 w 168381"/>
                <a:gd name="connsiteY3" fmla="*/ 1060547 h 1321556"/>
                <a:gd name="connsiteX4" fmla="*/ 78397 w 168381"/>
                <a:gd name="connsiteY4" fmla="*/ 860522 h 1321556"/>
                <a:gd name="connsiteX5" fmla="*/ 167297 w 168381"/>
                <a:gd name="connsiteY5" fmla="*/ 1317722 h 1321556"/>
                <a:gd name="connsiteX6" fmla="*/ 122847 w 168381"/>
                <a:gd name="connsiteY6" fmla="*/ 1044672 h 1321556"/>
                <a:gd name="connsiteX7" fmla="*/ 49822 w 168381"/>
                <a:gd name="connsiteY7" fmla="*/ 450947 h 1321556"/>
                <a:gd name="connsiteX8" fmla="*/ 11722 w 168381"/>
                <a:gd name="connsiteY8" fmla="*/ 606522 h 1321556"/>
                <a:gd name="connsiteX9" fmla="*/ 5372 w 168381"/>
                <a:gd name="connsiteY9" fmla="*/ 438247 h 1321556"/>
                <a:gd name="connsiteX10" fmla="*/ 2197 w 168381"/>
                <a:gd name="connsiteY10" fmla="*/ 603347 h 1321556"/>
                <a:gd name="connsiteX11" fmla="*/ 33947 w 168381"/>
                <a:gd name="connsiteY11" fmla="*/ 97 h 132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81" h="1321556">
                  <a:moveTo>
                    <a:pt x="33947" y="97"/>
                  </a:moveTo>
                  <a:cubicBezTo>
                    <a:pt x="38180" y="8564"/>
                    <a:pt x="30243" y="581651"/>
                    <a:pt x="27597" y="654147"/>
                  </a:cubicBezTo>
                  <a:cubicBezTo>
                    <a:pt x="24951" y="726643"/>
                    <a:pt x="12780" y="367339"/>
                    <a:pt x="18072" y="435072"/>
                  </a:cubicBezTo>
                  <a:cubicBezTo>
                    <a:pt x="23364" y="502805"/>
                    <a:pt x="49293" y="989639"/>
                    <a:pt x="59347" y="1060547"/>
                  </a:cubicBezTo>
                  <a:cubicBezTo>
                    <a:pt x="69401" y="1131455"/>
                    <a:pt x="60405" y="817659"/>
                    <a:pt x="78397" y="860522"/>
                  </a:cubicBezTo>
                  <a:cubicBezTo>
                    <a:pt x="96389" y="903385"/>
                    <a:pt x="159889" y="1287030"/>
                    <a:pt x="167297" y="1317722"/>
                  </a:cubicBezTo>
                  <a:cubicBezTo>
                    <a:pt x="174705" y="1348414"/>
                    <a:pt x="142426" y="1189134"/>
                    <a:pt x="122847" y="1044672"/>
                  </a:cubicBezTo>
                  <a:cubicBezTo>
                    <a:pt x="103268" y="900210"/>
                    <a:pt x="68343" y="523972"/>
                    <a:pt x="49822" y="450947"/>
                  </a:cubicBezTo>
                  <a:cubicBezTo>
                    <a:pt x="31301" y="377922"/>
                    <a:pt x="19130" y="608639"/>
                    <a:pt x="11722" y="606522"/>
                  </a:cubicBezTo>
                  <a:cubicBezTo>
                    <a:pt x="4314" y="604405"/>
                    <a:pt x="6959" y="438776"/>
                    <a:pt x="5372" y="438247"/>
                  </a:cubicBezTo>
                  <a:cubicBezTo>
                    <a:pt x="3785" y="437718"/>
                    <a:pt x="-3624" y="671080"/>
                    <a:pt x="2197" y="603347"/>
                  </a:cubicBezTo>
                  <a:cubicBezTo>
                    <a:pt x="8018" y="535614"/>
                    <a:pt x="29714" y="-8370"/>
                    <a:pt x="33947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EA49DE4D-2D83-0DEB-2551-0AA190C753B0}"/>
                </a:ext>
              </a:extLst>
            </p:cNvPr>
            <p:cNvSpPr/>
            <p:nvPr/>
          </p:nvSpPr>
          <p:spPr>
            <a:xfrm>
              <a:off x="5595776" y="796888"/>
              <a:ext cx="989632" cy="167601"/>
            </a:xfrm>
            <a:custGeom>
              <a:avLst/>
              <a:gdLst>
                <a:gd name="connsiteX0" fmla="*/ 989174 w 989632"/>
                <a:gd name="connsiteY0" fmla="*/ 101637 h 167601"/>
                <a:gd name="connsiteX1" fmla="*/ 471649 w 989632"/>
                <a:gd name="connsiteY1" fmla="*/ 41312 h 167601"/>
                <a:gd name="connsiteX2" fmla="*/ 4924 w 989632"/>
                <a:gd name="connsiteY2" fmla="*/ 165137 h 167601"/>
                <a:gd name="connsiteX3" fmla="*/ 246224 w 989632"/>
                <a:gd name="connsiteY3" fmla="*/ 114337 h 167601"/>
                <a:gd name="connsiteX4" fmla="*/ 557374 w 989632"/>
                <a:gd name="connsiteY4" fmla="*/ 37 h 167601"/>
                <a:gd name="connsiteX5" fmla="*/ 989174 w 989632"/>
                <a:gd name="connsiteY5" fmla="*/ 101637 h 16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9632" h="167601">
                  <a:moveTo>
                    <a:pt x="989174" y="101637"/>
                  </a:moveTo>
                  <a:cubicBezTo>
                    <a:pt x="974886" y="108516"/>
                    <a:pt x="635691" y="30729"/>
                    <a:pt x="471649" y="41312"/>
                  </a:cubicBezTo>
                  <a:cubicBezTo>
                    <a:pt x="307607" y="51895"/>
                    <a:pt x="42495" y="152966"/>
                    <a:pt x="4924" y="165137"/>
                  </a:cubicBezTo>
                  <a:cubicBezTo>
                    <a:pt x="-32647" y="177308"/>
                    <a:pt x="154149" y="141854"/>
                    <a:pt x="246224" y="114337"/>
                  </a:cubicBezTo>
                  <a:cubicBezTo>
                    <a:pt x="338299" y="86820"/>
                    <a:pt x="434607" y="-2080"/>
                    <a:pt x="557374" y="37"/>
                  </a:cubicBezTo>
                  <a:cubicBezTo>
                    <a:pt x="680141" y="2154"/>
                    <a:pt x="1003462" y="94758"/>
                    <a:pt x="989174" y="101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7FFEEC2A-46D9-0954-3D54-4ED286452157}"/>
                </a:ext>
              </a:extLst>
            </p:cNvPr>
            <p:cNvSpPr/>
            <p:nvPr/>
          </p:nvSpPr>
          <p:spPr>
            <a:xfrm>
              <a:off x="5049333" y="969252"/>
              <a:ext cx="707990" cy="412570"/>
            </a:xfrm>
            <a:custGeom>
              <a:avLst/>
              <a:gdLst>
                <a:gd name="connsiteX0" fmla="*/ 703767 w 707990"/>
                <a:gd name="connsiteY0" fmla="*/ 5473 h 412570"/>
                <a:gd name="connsiteX1" fmla="*/ 24317 w 707990"/>
                <a:gd name="connsiteY1" fmla="*/ 395998 h 412570"/>
                <a:gd name="connsiteX2" fmla="*/ 179892 w 707990"/>
                <a:gd name="connsiteY2" fmla="*/ 319798 h 412570"/>
                <a:gd name="connsiteX3" fmla="*/ 459292 w 707990"/>
                <a:gd name="connsiteY3" fmla="*/ 132473 h 412570"/>
                <a:gd name="connsiteX4" fmla="*/ 319592 w 707990"/>
                <a:gd name="connsiteY4" fmla="*/ 164223 h 412570"/>
                <a:gd name="connsiteX5" fmla="*/ 703767 w 707990"/>
                <a:gd name="connsiteY5" fmla="*/ 5473 h 41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990" h="412570">
                  <a:moveTo>
                    <a:pt x="703767" y="5473"/>
                  </a:moveTo>
                  <a:cubicBezTo>
                    <a:pt x="654554" y="44102"/>
                    <a:pt x="111629" y="343611"/>
                    <a:pt x="24317" y="395998"/>
                  </a:cubicBezTo>
                  <a:cubicBezTo>
                    <a:pt x="-62995" y="448385"/>
                    <a:pt x="107396" y="363719"/>
                    <a:pt x="179892" y="319798"/>
                  </a:cubicBezTo>
                  <a:cubicBezTo>
                    <a:pt x="252388" y="275877"/>
                    <a:pt x="436009" y="158402"/>
                    <a:pt x="459292" y="132473"/>
                  </a:cubicBezTo>
                  <a:cubicBezTo>
                    <a:pt x="482575" y="106544"/>
                    <a:pt x="282550" y="183802"/>
                    <a:pt x="319592" y="164223"/>
                  </a:cubicBezTo>
                  <a:cubicBezTo>
                    <a:pt x="356634" y="144644"/>
                    <a:pt x="752980" y="-33156"/>
                    <a:pt x="703767" y="5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ABDEE6C9-A6E1-BE44-C709-B1DB9B40F748}"/>
                </a:ext>
              </a:extLst>
            </p:cNvPr>
            <p:cNvSpPr/>
            <p:nvPr/>
          </p:nvSpPr>
          <p:spPr>
            <a:xfrm>
              <a:off x="4903699" y="1982186"/>
              <a:ext cx="294877" cy="876807"/>
            </a:xfrm>
            <a:custGeom>
              <a:avLst/>
              <a:gdLst>
                <a:gd name="connsiteX0" fmla="*/ 293776 w 294877"/>
                <a:gd name="connsiteY0" fmla="*/ 11714 h 876807"/>
                <a:gd name="connsiteX1" fmla="*/ 11201 w 294877"/>
                <a:gd name="connsiteY1" fmla="*/ 843564 h 876807"/>
                <a:gd name="connsiteX2" fmla="*/ 68351 w 294877"/>
                <a:gd name="connsiteY2" fmla="*/ 659414 h 876807"/>
                <a:gd name="connsiteX3" fmla="*/ 179476 w 294877"/>
                <a:gd name="connsiteY3" fmla="*/ 170464 h 876807"/>
                <a:gd name="connsiteX4" fmla="*/ 112801 w 294877"/>
                <a:gd name="connsiteY4" fmla="*/ 341914 h 876807"/>
                <a:gd name="connsiteX5" fmla="*/ 293776 w 294877"/>
                <a:gd name="connsiteY5" fmla="*/ 11714 h 8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77" h="876807">
                  <a:moveTo>
                    <a:pt x="293776" y="11714"/>
                  </a:moveTo>
                  <a:cubicBezTo>
                    <a:pt x="276843" y="95322"/>
                    <a:pt x="48772" y="735614"/>
                    <a:pt x="11201" y="843564"/>
                  </a:cubicBezTo>
                  <a:cubicBezTo>
                    <a:pt x="-26370" y="951514"/>
                    <a:pt x="40305" y="771597"/>
                    <a:pt x="68351" y="659414"/>
                  </a:cubicBezTo>
                  <a:cubicBezTo>
                    <a:pt x="96397" y="547231"/>
                    <a:pt x="172068" y="223381"/>
                    <a:pt x="179476" y="170464"/>
                  </a:cubicBezTo>
                  <a:cubicBezTo>
                    <a:pt x="186884" y="117547"/>
                    <a:pt x="98514" y="365197"/>
                    <a:pt x="112801" y="341914"/>
                  </a:cubicBezTo>
                  <a:cubicBezTo>
                    <a:pt x="127088" y="318631"/>
                    <a:pt x="310709" y="-71894"/>
                    <a:pt x="293776" y="11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DC41351C-B748-FF79-0886-4B3BA7E3FB2C}"/>
                </a:ext>
              </a:extLst>
            </p:cNvPr>
            <p:cNvSpPr/>
            <p:nvPr/>
          </p:nvSpPr>
          <p:spPr>
            <a:xfrm>
              <a:off x="4743422" y="2040322"/>
              <a:ext cx="152711" cy="1501114"/>
            </a:xfrm>
            <a:custGeom>
              <a:avLst/>
              <a:gdLst>
                <a:gd name="connsiteX0" fmla="*/ 152428 w 152711"/>
                <a:gd name="connsiteY0" fmla="*/ 10728 h 1501114"/>
                <a:gd name="connsiteX1" fmla="*/ 28603 w 152711"/>
                <a:gd name="connsiteY1" fmla="*/ 788603 h 1501114"/>
                <a:gd name="connsiteX2" fmla="*/ 12728 w 152711"/>
                <a:gd name="connsiteY2" fmla="*/ 693353 h 1501114"/>
                <a:gd name="connsiteX3" fmla="*/ 19078 w 152711"/>
                <a:gd name="connsiteY3" fmla="*/ 1477578 h 1501114"/>
                <a:gd name="connsiteX4" fmla="*/ 28 w 152711"/>
                <a:gd name="connsiteY4" fmla="*/ 1204528 h 1501114"/>
                <a:gd name="connsiteX5" fmla="*/ 15903 w 152711"/>
                <a:gd name="connsiteY5" fmla="*/ 280603 h 1501114"/>
                <a:gd name="connsiteX6" fmla="*/ 57178 w 152711"/>
                <a:gd name="connsiteY6" fmla="*/ 569528 h 1501114"/>
                <a:gd name="connsiteX7" fmla="*/ 79403 w 152711"/>
                <a:gd name="connsiteY7" fmla="*/ 258378 h 1501114"/>
                <a:gd name="connsiteX8" fmla="*/ 63528 w 152711"/>
                <a:gd name="connsiteY8" fmla="*/ 328228 h 1501114"/>
                <a:gd name="connsiteX9" fmla="*/ 152428 w 152711"/>
                <a:gd name="connsiteY9" fmla="*/ 10728 h 150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711" h="1501114">
                  <a:moveTo>
                    <a:pt x="152428" y="10728"/>
                  </a:moveTo>
                  <a:cubicBezTo>
                    <a:pt x="146607" y="87457"/>
                    <a:pt x="51886" y="674832"/>
                    <a:pt x="28603" y="788603"/>
                  </a:cubicBezTo>
                  <a:cubicBezTo>
                    <a:pt x="5320" y="902374"/>
                    <a:pt x="14315" y="578524"/>
                    <a:pt x="12728" y="693353"/>
                  </a:cubicBezTo>
                  <a:cubicBezTo>
                    <a:pt x="11140" y="808182"/>
                    <a:pt x="21195" y="1392382"/>
                    <a:pt x="19078" y="1477578"/>
                  </a:cubicBezTo>
                  <a:cubicBezTo>
                    <a:pt x="16961" y="1562774"/>
                    <a:pt x="557" y="1404024"/>
                    <a:pt x="28" y="1204528"/>
                  </a:cubicBezTo>
                  <a:cubicBezTo>
                    <a:pt x="-501" y="1005032"/>
                    <a:pt x="6378" y="386436"/>
                    <a:pt x="15903" y="280603"/>
                  </a:cubicBezTo>
                  <a:cubicBezTo>
                    <a:pt x="25428" y="174770"/>
                    <a:pt x="46595" y="573232"/>
                    <a:pt x="57178" y="569528"/>
                  </a:cubicBezTo>
                  <a:cubicBezTo>
                    <a:pt x="67761" y="565824"/>
                    <a:pt x="78345" y="298595"/>
                    <a:pt x="79403" y="258378"/>
                  </a:cubicBezTo>
                  <a:cubicBezTo>
                    <a:pt x="80461" y="218161"/>
                    <a:pt x="54532" y="363682"/>
                    <a:pt x="63528" y="328228"/>
                  </a:cubicBezTo>
                  <a:cubicBezTo>
                    <a:pt x="72524" y="292774"/>
                    <a:pt x="158249" y="-66001"/>
                    <a:pt x="152428" y="10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3E018A3-29C4-3B1D-8016-1956A0A702BB}"/>
                </a:ext>
              </a:extLst>
            </p:cNvPr>
            <p:cNvSpPr/>
            <p:nvPr/>
          </p:nvSpPr>
          <p:spPr>
            <a:xfrm>
              <a:off x="6323107" y="1849832"/>
              <a:ext cx="281842" cy="382197"/>
            </a:xfrm>
            <a:custGeom>
              <a:avLst/>
              <a:gdLst>
                <a:gd name="connsiteX0" fmla="*/ 280893 w 281842"/>
                <a:gd name="connsiteY0" fmla="*/ 1193 h 382197"/>
                <a:gd name="connsiteX1" fmla="*/ 1493 w 281842"/>
                <a:gd name="connsiteY1" fmla="*/ 350443 h 382197"/>
                <a:gd name="connsiteX2" fmla="*/ 169768 w 281842"/>
                <a:gd name="connsiteY2" fmla="*/ 153593 h 382197"/>
                <a:gd name="connsiteX3" fmla="*/ 166593 w 281842"/>
                <a:gd name="connsiteY3" fmla="*/ 382193 h 382197"/>
                <a:gd name="connsiteX4" fmla="*/ 185643 w 281842"/>
                <a:gd name="connsiteY4" fmla="*/ 159943 h 382197"/>
                <a:gd name="connsiteX5" fmla="*/ 96743 w 281842"/>
                <a:gd name="connsiteY5" fmla="*/ 232968 h 382197"/>
                <a:gd name="connsiteX6" fmla="*/ 280893 w 281842"/>
                <a:gd name="connsiteY6" fmla="*/ 1193 h 38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842" h="382197">
                  <a:moveTo>
                    <a:pt x="280893" y="1193"/>
                  </a:moveTo>
                  <a:cubicBezTo>
                    <a:pt x="265018" y="20772"/>
                    <a:pt x="20014" y="325043"/>
                    <a:pt x="1493" y="350443"/>
                  </a:cubicBezTo>
                  <a:cubicBezTo>
                    <a:pt x="-17028" y="375843"/>
                    <a:pt x="142251" y="148301"/>
                    <a:pt x="169768" y="153593"/>
                  </a:cubicBezTo>
                  <a:cubicBezTo>
                    <a:pt x="197285" y="158885"/>
                    <a:pt x="163947" y="381135"/>
                    <a:pt x="166593" y="382193"/>
                  </a:cubicBezTo>
                  <a:cubicBezTo>
                    <a:pt x="169239" y="383251"/>
                    <a:pt x="197285" y="184814"/>
                    <a:pt x="185643" y="159943"/>
                  </a:cubicBezTo>
                  <a:cubicBezTo>
                    <a:pt x="174001" y="135072"/>
                    <a:pt x="85101" y="256781"/>
                    <a:pt x="96743" y="232968"/>
                  </a:cubicBezTo>
                  <a:cubicBezTo>
                    <a:pt x="108385" y="209155"/>
                    <a:pt x="296768" y="-18386"/>
                    <a:pt x="280893" y="1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7E884A0D-8ECC-1AB9-4F31-02D637A334FF}"/>
                </a:ext>
              </a:extLst>
            </p:cNvPr>
            <p:cNvSpPr/>
            <p:nvPr/>
          </p:nvSpPr>
          <p:spPr>
            <a:xfrm>
              <a:off x="6616892" y="1792305"/>
              <a:ext cx="816468" cy="589187"/>
            </a:xfrm>
            <a:custGeom>
              <a:avLst/>
              <a:gdLst>
                <a:gd name="connsiteX0" fmla="*/ 9333 w 816468"/>
                <a:gd name="connsiteY0" fmla="*/ 185720 h 589187"/>
                <a:gd name="connsiteX1" fmla="*/ 428433 w 816468"/>
                <a:gd name="connsiteY1" fmla="*/ 487345 h 589187"/>
                <a:gd name="connsiteX2" fmla="*/ 361758 w 816468"/>
                <a:gd name="connsiteY2" fmla="*/ 382570 h 589187"/>
                <a:gd name="connsiteX3" fmla="*/ 815783 w 816468"/>
                <a:gd name="connsiteY3" fmla="*/ 588945 h 589187"/>
                <a:gd name="connsiteX4" fmla="*/ 460183 w 816468"/>
                <a:gd name="connsiteY4" fmla="*/ 423845 h 589187"/>
                <a:gd name="connsiteX5" fmla="*/ 279208 w 816468"/>
                <a:gd name="connsiteY5" fmla="*/ 404795 h 589187"/>
                <a:gd name="connsiteX6" fmla="*/ 183958 w 816468"/>
                <a:gd name="connsiteY6" fmla="*/ 236520 h 589187"/>
                <a:gd name="connsiteX7" fmla="*/ 25208 w 816468"/>
                <a:gd name="connsiteY7" fmla="*/ 1570 h 589187"/>
                <a:gd name="connsiteX8" fmla="*/ 260158 w 816468"/>
                <a:gd name="connsiteY8" fmla="*/ 360345 h 589187"/>
                <a:gd name="connsiteX9" fmla="*/ 145858 w 816468"/>
                <a:gd name="connsiteY9" fmla="*/ 300020 h 589187"/>
                <a:gd name="connsiteX10" fmla="*/ 9333 w 816468"/>
                <a:gd name="connsiteY10" fmla="*/ 185720 h 58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6468" h="589187">
                  <a:moveTo>
                    <a:pt x="9333" y="185720"/>
                  </a:moveTo>
                  <a:cubicBezTo>
                    <a:pt x="56429" y="216941"/>
                    <a:pt x="369696" y="454537"/>
                    <a:pt x="428433" y="487345"/>
                  </a:cubicBezTo>
                  <a:cubicBezTo>
                    <a:pt x="487170" y="520153"/>
                    <a:pt x="297200" y="365637"/>
                    <a:pt x="361758" y="382570"/>
                  </a:cubicBezTo>
                  <a:cubicBezTo>
                    <a:pt x="426316" y="399503"/>
                    <a:pt x="799379" y="582066"/>
                    <a:pt x="815783" y="588945"/>
                  </a:cubicBezTo>
                  <a:cubicBezTo>
                    <a:pt x="832187" y="595824"/>
                    <a:pt x="549612" y="454537"/>
                    <a:pt x="460183" y="423845"/>
                  </a:cubicBezTo>
                  <a:cubicBezTo>
                    <a:pt x="370754" y="393153"/>
                    <a:pt x="325245" y="436016"/>
                    <a:pt x="279208" y="404795"/>
                  </a:cubicBezTo>
                  <a:cubicBezTo>
                    <a:pt x="233171" y="373574"/>
                    <a:pt x="226291" y="303724"/>
                    <a:pt x="183958" y="236520"/>
                  </a:cubicBezTo>
                  <a:cubicBezTo>
                    <a:pt x="141625" y="169316"/>
                    <a:pt x="12508" y="-19067"/>
                    <a:pt x="25208" y="1570"/>
                  </a:cubicBezTo>
                  <a:cubicBezTo>
                    <a:pt x="37908" y="22207"/>
                    <a:pt x="240050" y="310603"/>
                    <a:pt x="260158" y="360345"/>
                  </a:cubicBezTo>
                  <a:cubicBezTo>
                    <a:pt x="280266" y="410087"/>
                    <a:pt x="185016" y="324362"/>
                    <a:pt x="145858" y="300020"/>
                  </a:cubicBezTo>
                  <a:cubicBezTo>
                    <a:pt x="106700" y="275678"/>
                    <a:pt x="-37763" y="154499"/>
                    <a:pt x="9333" y="185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43B2E879-C30F-5811-5A0E-0951469E8A37}"/>
                </a:ext>
              </a:extLst>
            </p:cNvPr>
            <p:cNvSpPr/>
            <p:nvPr/>
          </p:nvSpPr>
          <p:spPr>
            <a:xfrm>
              <a:off x="6769134" y="2082845"/>
              <a:ext cx="1448472" cy="638298"/>
            </a:xfrm>
            <a:custGeom>
              <a:avLst/>
              <a:gdLst>
                <a:gd name="connsiteX0" fmla="*/ 19016 w 1448472"/>
                <a:gd name="connsiteY0" fmla="*/ 6305 h 638298"/>
                <a:gd name="connsiteX1" fmla="*/ 860391 w 1448472"/>
                <a:gd name="connsiteY1" fmla="*/ 231730 h 638298"/>
                <a:gd name="connsiteX2" fmla="*/ 781016 w 1448472"/>
                <a:gd name="connsiteY2" fmla="*/ 209505 h 638298"/>
                <a:gd name="connsiteX3" fmla="*/ 1431891 w 1448472"/>
                <a:gd name="connsiteY3" fmla="*/ 625430 h 638298"/>
                <a:gd name="connsiteX4" fmla="*/ 1212816 w 1448472"/>
                <a:gd name="connsiteY4" fmla="*/ 501605 h 638298"/>
                <a:gd name="connsiteX5" fmla="*/ 758791 w 1448472"/>
                <a:gd name="connsiteY5" fmla="*/ 190455 h 638298"/>
                <a:gd name="connsiteX6" fmla="*/ 438116 w 1448472"/>
                <a:gd name="connsiteY6" fmla="*/ 101555 h 638298"/>
                <a:gd name="connsiteX7" fmla="*/ 606391 w 1448472"/>
                <a:gd name="connsiteY7" fmla="*/ 165055 h 638298"/>
                <a:gd name="connsiteX8" fmla="*/ 298416 w 1448472"/>
                <a:gd name="connsiteY8" fmla="*/ 72980 h 638298"/>
                <a:gd name="connsiteX9" fmla="*/ 19016 w 1448472"/>
                <a:gd name="connsiteY9" fmla="*/ 6305 h 63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472" h="638298">
                  <a:moveTo>
                    <a:pt x="19016" y="6305"/>
                  </a:moveTo>
                  <a:cubicBezTo>
                    <a:pt x="112679" y="32763"/>
                    <a:pt x="733391" y="197863"/>
                    <a:pt x="860391" y="231730"/>
                  </a:cubicBezTo>
                  <a:cubicBezTo>
                    <a:pt x="987391" y="265597"/>
                    <a:pt x="685766" y="143888"/>
                    <a:pt x="781016" y="209505"/>
                  </a:cubicBezTo>
                  <a:cubicBezTo>
                    <a:pt x="876266" y="275122"/>
                    <a:pt x="1359924" y="576747"/>
                    <a:pt x="1431891" y="625430"/>
                  </a:cubicBezTo>
                  <a:cubicBezTo>
                    <a:pt x="1503858" y="674113"/>
                    <a:pt x="1324999" y="574101"/>
                    <a:pt x="1212816" y="501605"/>
                  </a:cubicBezTo>
                  <a:cubicBezTo>
                    <a:pt x="1100633" y="429109"/>
                    <a:pt x="887908" y="257130"/>
                    <a:pt x="758791" y="190455"/>
                  </a:cubicBezTo>
                  <a:cubicBezTo>
                    <a:pt x="629674" y="123780"/>
                    <a:pt x="463516" y="105788"/>
                    <a:pt x="438116" y="101555"/>
                  </a:cubicBezTo>
                  <a:cubicBezTo>
                    <a:pt x="412716" y="97322"/>
                    <a:pt x="629674" y="169818"/>
                    <a:pt x="606391" y="165055"/>
                  </a:cubicBezTo>
                  <a:cubicBezTo>
                    <a:pt x="583108" y="160293"/>
                    <a:pt x="393666" y="102613"/>
                    <a:pt x="298416" y="72980"/>
                  </a:cubicBezTo>
                  <a:cubicBezTo>
                    <a:pt x="203166" y="43347"/>
                    <a:pt x="-74647" y="-20153"/>
                    <a:pt x="19016" y="6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DF998D3D-C339-6758-C4AC-881B48A54AE9}"/>
                </a:ext>
              </a:extLst>
            </p:cNvPr>
            <p:cNvSpPr/>
            <p:nvPr/>
          </p:nvSpPr>
          <p:spPr>
            <a:xfrm>
              <a:off x="7327853" y="2305038"/>
              <a:ext cx="1107163" cy="452130"/>
            </a:xfrm>
            <a:custGeom>
              <a:avLst/>
              <a:gdLst>
                <a:gd name="connsiteX0" fmla="*/ 190547 w 1107163"/>
                <a:gd name="connsiteY0" fmla="*/ 187337 h 452130"/>
                <a:gd name="connsiteX1" fmla="*/ 584247 w 1107163"/>
                <a:gd name="connsiteY1" fmla="*/ 422287 h 452130"/>
                <a:gd name="connsiteX2" fmla="*/ 1101772 w 1107163"/>
                <a:gd name="connsiteY2" fmla="*/ 403237 h 452130"/>
                <a:gd name="connsiteX3" fmla="*/ 841422 w 1107163"/>
                <a:gd name="connsiteY3" fmla="*/ 419112 h 452130"/>
                <a:gd name="connsiteX4" fmla="*/ 628697 w 1107163"/>
                <a:gd name="connsiteY4" fmla="*/ 444512 h 452130"/>
                <a:gd name="connsiteX5" fmla="*/ 292147 w 1107163"/>
                <a:gd name="connsiteY5" fmla="*/ 269887 h 452130"/>
                <a:gd name="connsiteX6" fmla="*/ 501697 w 1107163"/>
                <a:gd name="connsiteY6" fmla="*/ 311162 h 452130"/>
                <a:gd name="connsiteX7" fmla="*/ 47 w 1107163"/>
                <a:gd name="connsiteY7" fmla="*/ 12 h 452130"/>
                <a:gd name="connsiteX8" fmla="*/ 469947 w 1107163"/>
                <a:gd name="connsiteY8" fmla="*/ 298462 h 452130"/>
                <a:gd name="connsiteX9" fmla="*/ 190547 w 1107163"/>
                <a:gd name="connsiteY9" fmla="*/ 187337 h 4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163" h="452130">
                  <a:moveTo>
                    <a:pt x="190547" y="187337"/>
                  </a:moveTo>
                  <a:cubicBezTo>
                    <a:pt x="209597" y="207974"/>
                    <a:pt x="432376" y="386304"/>
                    <a:pt x="584247" y="422287"/>
                  </a:cubicBezTo>
                  <a:cubicBezTo>
                    <a:pt x="736118" y="458270"/>
                    <a:pt x="1058910" y="403766"/>
                    <a:pt x="1101772" y="403237"/>
                  </a:cubicBezTo>
                  <a:cubicBezTo>
                    <a:pt x="1144634" y="402708"/>
                    <a:pt x="920268" y="412233"/>
                    <a:pt x="841422" y="419112"/>
                  </a:cubicBezTo>
                  <a:cubicBezTo>
                    <a:pt x="762576" y="425991"/>
                    <a:pt x="720243" y="469383"/>
                    <a:pt x="628697" y="444512"/>
                  </a:cubicBezTo>
                  <a:cubicBezTo>
                    <a:pt x="537151" y="419641"/>
                    <a:pt x="313314" y="292112"/>
                    <a:pt x="292147" y="269887"/>
                  </a:cubicBezTo>
                  <a:cubicBezTo>
                    <a:pt x="270980" y="247662"/>
                    <a:pt x="550380" y="356141"/>
                    <a:pt x="501697" y="311162"/>
                  </a:cubicBezTo>
                  <a:cubicBezTo>
                    <a:pt x="453014" y="266183"/>
                    <a:pt x="5339" y="2129"/>
                    <a:pt x="47" y="12"/>
                  </a:cubicBezTo>
                  <a:cubicBezTo>
                    <a:pt x="-5245" y="-2105"/>
                    <a:pt x="436080" y="267241"/>
                    <a:pt x="469947" y="298462"/>
                  </a:cubicBezTo>
                  <a:cubicBezTo>
                    <a:pt x="503814" y="329683"/>
                    <a:pt x="171497" y="166700"/>
                    <a:pt x="190547" y="187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B1DC3E35-26A1-0C83-6CDD-4556E12BD6D7}"/>
                </a:ext>
              </a:extLst>
            </p:cNvPr>
            <p:cNvSpPr/>
            <p:nvPr/>
          </p:nvSpPr>
          <p:spPr>
            <a:xfrm>
              <a:off x="7877119" y="2724157"/>
              <a:ext cx="494445" cy="225624"/>
            </a:xfrm>
            <a:custGeom>
              <a:avLst/>
              <a:gdLst>
                <a:gd name="connsiteX0" fmla="*/ 56 w 494445"/>
                <a:gd name="connsiteY0" fmla="*/ 73018 h 225624"/>
                <a:gd name="connsiteX1" fmla="*/ 247706 w 494445"/>
                <a:gd name="connsiteY1" fmla="*/ 136518 h 225624"/>
                <a:gd name="connsiteX2" fmla="*/ 489006 w 494445"/>
                <a:gd name="connsiteY2" fmla="*/ 3168 h 225624"/>
                <a:gd name="connsiteX3" fmla="*/ 400106 w 494445"/>
                <a:gd name="connsiteY3" fmla="*/ 57143 h 225624"/>
                <a:gd name="connsiteX4" fmla="*/ 219131 w 494445"/>
                <a:gd name="connsiteY4" fmla="*/ 225418 h 225624"/>
                <a:gd name="connsiteX5" fmla="*/ 298506 w 494445"/>
                <a:gd name="connsiteY5" fmla="*/ 92068 h 225624"/>
                <a:gd name="connsiteX6" fmla="*/ 225481 w 494445"/>
                <a:gd name="connsiteY6" fmla="*/ 104768 h 225624"/>
                <a:gd name="connsiteX7" fmla="*/ 56 w 494445"/>
                <a:gd name="connsiteY7" fmla="*/ 73018 h 2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445" h="225624">
                  <a:moveTo>
                    <a:pt x="56" y="73018"/>
                  </a:moveTo>
                  <a:cubicBezTo>
                    <a:pt x="3760" y="78310"/>
                    <a:pt x="166214" y="148160"/>
                    <a:pt x="247706" y="136518"/>
                  </a:cubicBezTo>
                  <a:cubicBezTo>
                    <a:pt x="329198" y="124876"/>
                    <a:pt x="463606" y="16397"/>
                    <a:pt x="489006" y="3168"/>
                  </a:cubicBezTo>
                  <a:cubicBezTo>
                    <a:pt x="514406" y="-10061"/>
                    <a:pt x="445085" y="20101"/>
                    <a:pt x="400106" y="57143"/>
                  </a:cubicBezTo>
                  <a:cubicBezTo>
                    <a:pt x="355127" y="94185"/>
                    <a:pt x="236064" y="219597"/>
                    <a:pt x="219131" y="225418"/>
                  </a:cubicBezTo>
                  <a:cubicBezTo>
                    <a:pt x="202198" y="231239"/>
                    <a:pt x="297448" y="112176"/>
                    <a:pt x="298506" y="92068"/>
                  </a:cubicBezTo>
                  <a:cubicBezTo>
                    <a:pt x="299564" y="71960"/>
                    <a:pt x="275752" y="106355"/>
                    <a:pt x="225481" y="104768"/>
                  </a:cubicBezTo>
                  <a:cubicBezTo>
                    <a:pt x="175210" y="103181"/>
                    <a:pt x="-3648" y="67726"/>
                    <a:pt x="56" y="73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BBC97F28-B5BA-8E7F-691B-6003A02B104B}"/>
                </a:ext>
              </a:extLst>
            </p:cNvPr>
            <p:cNvSpPr/>
            <p:nvPr/>
          </p:nvSpPr>
          <p:spPr>
            <a:xfrm>
              <a:off x="6799711" y="1727521"/>
              <a:ext cx="1630871" cy="894031"/>
            </a:xfrm>
            <a:custGeom>
              <a:avLst/>
              <a:gdLst>
                <a:gd name="connsiteX0" fmla="*/ 4314 w 1630871"/>
                <a:gd name="connsiteY0" fmla="*/ 2854 h 894031"/>
                <a:gd name="connsiteX1" fmla="*/ 658364 w 1630871"/>
                <a:gd name="connsiteY1" fmla="*/ 367979 h 894031"/>
                <a:gd name="connsiteX2" fmla="*/ 569464 w 1630871"/>
                <a:gd name="connsiteY2" fmla="*/ 256854 h 894031"/>
                <a:gd name="connsiteX3" fmla="*/ 1607689 w 1630871"/>
                <a:gd name="connsiteY3" fmla="*/ 879154 h 894031"/>
                <a:gd name="connsiteX4" fmla="*/ 1315589 w 1630871"/>
                <a:gd name="connsiteY4" fmla="*/ 714054 h 894031"/>
                <a:gd name="connsiteX5" fmla="*/ 302764 w 1630871"/>
                <a:gd name="connsiteY5" fmla="*/ 104454 h 894031"/>
                <a:gd name="connsiteX6" fmla="*/ 369439 w 1630871"/>
                <a:gd name="connsiteY6" fmla="*/ 193354 h 894031"/>
                <a:gd name="connsiteX7" fmla="*/ 4314 w 1630871"/>
                <a:gd name="connsiteY7" fmla="*/ 2854 h 89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871" h="894031">
                  <a:moveTo>
                    <a:pt x="4314" y="2854"/>
                  </a:moveTo>
                  <a:cubicBezTo>
                    <a:pt x="52468" y="31958"/>
                    <a:pt x="564172" y="325646"/>
                    <a:pt x="658364" y="367979"/>
                  </a:cubicBezTo>
                  <a:cubicBezTo>
                    <a:pt x="752556" y="410312"/>
                    <a:pt x="411243" y="171658"/>
                    <a:pt x="569464" y="256854"/>
                  </a:cubicBezTo>
                  <a:cubicBezTo>
                    <a:pt x="727685" y="342050"/>
                    <a:pt x="1483335" y="802954"/>
                    <a:pt x="1607689" y="879154"/>
                  </a:cubicBezTo>
                  <a:cubicBezTo>
                    <a:pt x="1732043" y="955354"/>
                    <a:pt x="1315589" y="714054"/>
                    <a:pt x="1315589" y="714054"/>
                  </a:cubicBezTo>
                  <a:lnTo>
                    <a:pt x="302764" y="104454"/>
                  </a:lnTo>
                  <a:cubicBezTo>
                    <a:pt x="145072" y="17671"/>
                    <a:pt x="412831" y="210287"/>
                    <a:pt x="369439" y="193354"/>
                  </a:cubicBezTo>
                  <a:cubicBezTo>
                    <a:pt x="326047" y="176421"/>
                    <a:pt x="-43840" y="-26250"/>
                    <a:pt x="4314" y="2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F07275CF-A920-0ECB-4B79-1D01D847F831}"/>
                </a:ext>
              </a:extLst>
            </p:cNvPr>
            <p:cNvSpPr/>
            <p:nvPr/>
          </p:nvSpPr>
          <p:spPr>
            <a:xfrm>
              <a:off x="6548535" y="1397188"/>
              <a:ext cx="1954115" cy="895162"/>
            </a:xfrm>
            <a:custGeom>
              <a:avLst/>
              <a:gdLst>
                <a:gd name="connsiteX0" fmla="*/ 1490 w 1954115"/>
                <a:gd name="connsiteY0" fmla="*/ 72837 h 895162"/>
                <a:gd name="connsiteX1" fmla="*/ 576165 w 1954115"/>
                <a:gd name="connsiteY1" fmla="*/ 50612 h 895162"/>
                <a:gd name="connsiteX2" fmla="*/ 1373090 w 1954115"/>
                <a:gd name="connsiteY2" fmla="*/ 530037 h 895162"/>
                <a:gd name="connsiteX3" fmla="*/ 1341340 w 1954115"/>
                <a:gd name="connsiteY3" fmla="*/ 437962 h 895162"/>
                <a:gd name="connsiteX4" fmla="*/ 1954115 w 1954115"/>
                <a:gd name="connsiteY4" fmla="*/ 895162 h 895162"/>
                <a:gd name="connsiteX5" fmla="*/ 1779490 w 1954115"/>
                <a:gd name="connsiteY5" fmla="*/ 764987 h 895162"/>
                <a:gd name="connsiteX6" fmla="*/ 1011140 w 1954115"/>
                <a:gd name="connsiteY6" fmla="*/ 203012 h 895162"/>
                <a:gd name="connsiteX7" fmla="*/ 1176240 w 1954115"/>
                <a:gd name="connsiteY7" fmla="*/ 345887 h 895162"/>
                <a:gd name="connsiteX8" fmla="*/ 557115 w 1954115"/>
                <a:gd name="connsiteY8" fmla="*/ 34737 h 895162"/>
                <a:gd name="connsiteX9" fmla="*/ 414240 w 1954115"/>
                <a:gd name="connsiteY9" fmla="*/ 9337 h 895162"/>
                <a:gd name="connsiteX10" fmla="*/ 1490 w 1954115"/>
                <a:gd name="connsiteY10" fmla="*/ 72837 h 89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4115" h="895162">
                  <a:moveTo>
                    <a:pt x="1490" y="72837"/>
                  </a:moveTo>
                  <a:cubicBezTo>
                    <a:pt x="28477" y="79716"/>
                    <a:pt x="347565" y="-25588"/>
                    <a:pt x="576165" y="50612"/>
                  </a:cubicBezTo>
                  <a:cubicBezTo>
                    <a:pt x="804765" y="126812"/>
                    <a:pt x="1245561" y="465479"/>
                    <a:pt x="1373090" y="530037"/>
                  </a:cubicBezTo>
                  <a:cubicBezTo>
                    <a:pt x="1500619" y="594595"/>
                    <a:pt x="1244503" y="377108"/>
                    <a:pt x="1341340" y="437962"/>
                  </a:cubicBezTo>
                  <a:cubicBezTo>
                    <a:pt x="1438177" y="498816"/>
                    <a:pt x="1954115" y="895162"/>
                    <a:pt x="1954115" y="895162"/>
                  </a:cubicBezTo>
                  <a:lnTo>
                    <a:pt x="1779490" y="764987"/>
                  </a:lnTo>
                  <a:lnTo>
                    <a:pt x="1011140" y="203012"/>
                  </a:lnTo>
                  <a:cubicBezTo>
                    <a:pt x="910598" y="133162"/>
                    <a:pt x="1251911" y="373933"/>
                    <a:pt x="1176240" y="345887"/>
                  </a:cubicBezTo>
                  <a:cubicBezTo>
                    <a:pt x="1100569" y="317841"/>
                    <a:pt x="684115" y="90829"/>
                    <a:pt x="557115" y="34737"/>
                  </a:cubicBezTo>
                  <a:cubicBezTo>
                    <a:pt x="430115" y="-21355"/>
                    <a:pt x="506844" y="6691"/>
                    <a:pt x="414240" y="9337"/>
                  </a:cubicBezTo>
                  <a:cubicBezTo>
                    <a:pt x="321636" y="11983"/>
                    <a:pt x="-25497" y="65958"/>
                    <a:pt x="1490" y="72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D1C6E703-6655-12CE-A0B4-388A8CBE34F3}"/>
                </a:ext>
              </a:extLst>
            </p:cNvPr>
            <p:cNvSpPr/>
            <p:nvPr/>
          </p:nvSpPr>
          <p:spPr>
            <a:xfrm>
              <a:off x="6670631" y="990454"/>
              <a:ext cx="1623782" cy="857730"/>
            </a:xfrm>
            <a:custGeom>
              <a:avLst/>
              <a:gdLst>
                <a:gd name="connsiteX0" fmla="*/ 44 w 1623782"/>
                <a:gd name="connsiteY0" fmla="*/ 231921 h 857730"/>
                <a:gd name="connsiteX1" fmla="*/ 777919 w 1623782"/>
                <a:gd name="connsiteY1" fmla="*/ 308121 h 857730"/>
                <a:gd name="connsiteX2" fmla="*/ 1390694 w 1623782"/>
                <a:gd name="connsiteY2" fmla="*/ 654196 h 857730"/>
                <a:gd name="connsiteX3" fmla="*/ 1295444 w 1623782"/>
                <a:gd name="connsiteY3" fmla="*/ 536721 h 857730"/>
                <a:gd name="connsiteX4" fmla="*/ 1606594 w 1623782"/>
                <a:gd name="connsiteY4" fmla="*/ 851046 h 857730"/>
                <a:gd name="connsiteX5" fmla="*/ 1508169 w 1623782"/>
                <a:gd name="connsiteY5" fmla="*/ 689121 h 857730"/>
                <a:gd name="connsiteX6" fmla="*/ 882694 w 1623782"/>
                <a:gd name="connsiteY6" fmla="*/ 146 h 857730"/>
                <a:gd name="connsiteX7" fmla="*/ 1435144 w 1623782"/>
                <a:gd name="connsiteY7" fmla="*/ 625621 h 857730"/>
                <a:gd name="connsiteX8" fmla="*/ 1136694 w 1623782"/>
                <a:gd name="connsiteY8" fmla="*/ 416071 h 857730"/>
                <a:gd name="connsiteX9" fmla="*/ 1279569 w 1623782"/>
                <a:gd name="connsiteY9" fmla="*/ 574821 h 857730"/>
                <a:gd name="connsiteX10" fmla="*/ 793794 w 1623782"/>
                <a:gd name="connsiteY10" fmla="*/ 266846 h 857730"/>
                <a:gd name="connsiteX11" fmla="*/ 1047794 w 1623782"/>
                <a:gd name="connsiteY11" fmla="*/ 450996 h 857730"/>
                <a:gd name="connsiteX12" fmla="*/ 447719 w 1623782"/>
                <a:gd name="connsiteY12" fmla="*/ 200171 h 857730"/>
                <a:gd name="connsiteX13" fmla="*/ 739819 w 1623782"/>
                <a:gd name="connsiteY13" fmla="*/ 292246 h 857730"/>
                <a:gd name="connsiteX14" fmla="*/ 44 w 1623782"/>
                <a:gd name="connsiteY14" fmla="*/ 231921 h 8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3782" h="857730">
                  <a:moveTo>
                    <a:pt x="44" y="231921"/>
                  </a:moveTo>
                  <a:cubicBezTo>
                    <a:pt x="6394" y="234567"/>
                    <a:pt x="546144" y="237742"/>
                    <a:pt x="777919" y="308121"/>
                  </a:cubicBezTo>
                  <a:cubicBezTo>
                    <a:pt x="1009694" y="378500"/>
                    <a:pt x="1304440" y="616096"/>
                    <a:pt x="1390694" y="654196"/>
                  </a:cubicBezTo>
                  <a:cubicBezTo>
                    <a:pt x="1476948" y="692296"/>
                    <a:pt x="1259461" y="503913"/>
                    <a:pt x="1295444" y="536721"/>
                  </a:cubicBezTo>
                  <a:cubicBezTo>
                    <a:pt x="1331427" y="569529"/>
                    <a:pt x="1571140" y="825646"/>
                    <a:pt x="1606594" y="851046"/>
                  </a:cubicBezTo>
                  <a:cubicBezTo>
                    <a:pt x="1642048" y="876446"/>
                    <a:pt x="1628819" y="830938"/>
                    <a:pt x="1508169" y="689121"/>
                  </a:cubicBezTo>
                  <a:cubicBezTo>
                    <a:pt x="1387519" y="547304"/>
                    <a:pt x="894865" y="10729"/>
                    <a:pt x="882694" y="146"/>
                  </a:cubicBezTo>
                  <a:cubicBezTo>
                    <a:pt x="870523" y="-10437"/>
                    <a:pt x="1392811" y="556300"/>
                    <a:pt x="1435144" y="625621"/>
                  </a:cubicBezTo>
                  <a:cubicBezTo>
                    <a:pt x="1477477" y="694942"/>
                    <a:pt x="1162623" y="424538"/>
                    <a:pt x="1136694" y="416071"/>
                  </a:cubicBezTo>
                  <a:cubicBezTo>
                    <a:pt x="1110765" y="407604"/>
                    <a:pt x="1336719" y="599692"/>
                    <a:pt x="1279569" y="574821"/>
                  </a:cubicBezTo>
                  <a:cubicBezTo>
                    <a:pt x="1222419" y="549950"/>
                    <a:pt x="832423" y="287484"/>
                    <a:pt x="793794" y="266846"/>
                  </a:cubicBezTo>
                  <a:cubicBezTo>
                    <a:pt x="755165" y="246208"/>
                    <a:pt x="1105473" y="462109"/>
                    <a:pt x="1047794" y="450996"/>
                  </a:cubicBezTo>
                  <a:cubicBezTo>
                    <a:pt x="990115" y="439883"/>
                    <a:pt x="499048" y="226629"/>
                    <a:pt x="447719" y="200171"/>
                  </a:cubicBezTo>
                  <a:cubicBezTo>
                    <a:pt x="396390" y="173713"/>
                    <a:pt x="810727" y="288542"/>
                    <a:pt x="739819" y="292246"/>
                  </a:cubicBezTo>
                  <a:cubicBezTo>
                    <a:pt x="668911" y="295950"/>
                    <a:pt x="-6306" y="229275"/>
                    <a:pt x="44" y="231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6E89917-A396-10AC-EDB5-96CCE3058957}"/>
                </a:ext>
              </a:extLst>
            </p:cNvPr>
            <p:cNvSpPr/>
            <p:nvPr/>
          </p:nvSpPr>
          <p:spPr>
            <a:xfrm>
              <a:off x="7396216" y="862403"/>
              <a:ext cx="858636" cy="807197"/>
            </a:xfrm>
            <a:custGeom>
              <a:avLst/>
              <a:gdLst>
                <a:gd name="connsiteX0" fmla="*/ 1534 w 858636"/>
                <a:gd name="connsiteY0" fmla="*/ 1197 h 807197"/>
                <a:gd name="connsiteX1" fmla="*/ 563509 w 858636"/>
                <a:gd name="connsiteY1" fmla="*/ 531422 h 807197"/>
                <a:gd name="connsiteX2" fmla="*/ 452384 w 858636"/>
                <a:gd name="connsiteY2" fmla="*/ 388547 h 807197"/>
                <a:gd name="connsiteX3" fmla="*/ 855609 w 858636"/>
                <a:gd name="connsiteY3" fmla="*/ 804472 h 807197"/>
                <a:gd name="connsiteX4" fmla="*/ 611134 w 858636"/>
                <a:gd name="connsiteY4" fmla="*/ 544122 h 807197"/>
                <a:gd name="connsiteX5" fmla="*/ 144409 w 858636"/>
                <a:gd name="connsiteY5" fmla="*/ 74222 h 807197"/>
                <a:gd name="connsiteX6" fmla="*/ 388884 w 858636"/>
                <a:gd name="connsiteY6" fmla="*/ 379022 h 807197"/>
                <a:gd name="connsiteX7" fmla="*/ 1534 w 858636"/>
                <a:gd name="connsiteY7" fmla="*/ 1197 h 80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36" h="807197">
                  <a:moveTo>
                    <a:pt x="1534" y="1197"/>
                  </a:moveTo>
                  <a:cubicBezTo>
                    <a:pt x="30638" y="26597"/>
                    <a:pt x="488367" y="466864"/>
                    <a:pt x="563509" y="531422"/>
                  </a:cubicBezTo>
                  <a:cubicBezTo>
                    <a:pt x="638651" y="595980"/>
                    <a:pt x="403701" y="343039"/>
                    <a:pt x="452384" y="388547"/>
                  </a:cubicBezTo>
                  <a:cubicBezTo>
                    <a:pt x="501067" y="434055"/>
                    <a:pt x="829151" y="778543"/>
                    <a:pt x="855609" y="804472"/>
                  </a:cubicBezTo>
                  <a:cubicBezTo>
                    <a:pt x="882067" y="830401"/>
                    <a:pt x="729667" y="665830"/>
                    <a:pt x="611134" y="544122"/>
                  </a:cubicBezTo>
                  <a:cubicBezTo>
                    <a:pt x="492601" y="422414"/>
                    <a:pt x="181451" y="101739"/>
                    <a:pt x="144409" y="74222"/>
                  </a:cubicBezTo>
                  <a:cubicBezTo>
                    <a:pt x="107367" y="46705"/>
                    <a:pt x="411109" y="395426"/>
                    <a:pt x="388884" y="379022"/>
                  </a:cubicBezTo>
                  <a:cubicBezTo>
                    <a:pt x="366659" y="362618"/>
                    <a:pt x="-27570" y="-24203"/>
                    <a:pt x="1534" y="1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10602212-F513-66E2-07FA-FCD2E35BBC78}"/>
                </a:ext>
              </a:extLst>
            </p:cNvPr>
            <p:cNvSpPr/>
            <p:nvPr/>
          </p:nvSpPr>
          <p:spPr>
            <a:xfrm>
              <a:off x="6381750" y="819677"/>
              <a:ext cx="1456524" cy="415176"/>
            </a:xfrm>
            <a:custGeom>
              <a:avLst/>
              <a:gdLst>
                <a:gd name="connsiteX0" fmla="*/ 0 w 1456524"/>
                <a:gd name="connsiteY0" fmla="*/ 209023 h 415176"/>
                <a:gd name="connsiteX1" fmla="*/ 571500 w 1456524"/>
                <a:gd name="connsiteY1" fmla="*/ 155048 h 415176"/>
                <a:gd name="connsiteX2" fmla="*/ 619125 w 1456524"/>
                <a:gd name="connsiteY2" fmla="*/ 43923 h 415176"/>
                <a:gd name="connsiteX3" fmla="*/ 1435100 w 1456524"/>
                <a:gd name="connsiteY3" fmla="*/ 409048 h 415176"/>
                <a:gd name="connsiteX4" fmla="*/ 1149350 w 1456524"/>
                <a:gd name="connsiteY4" fmla="*/ 253473 h 415176"/>
                <a:gd name="connsiteX5" fmla="*/ 406400 w 1456524"/>
                <a:gd name="connsiteY5" fmla="*/ 2648 h 415176"/>
                <a:gd name="connsiteX6" fmla="*/ 688975 w 1456524"/>
                <a:gd name="connsiteY6" fmla="*/ 123298 h 415176"/>
                <a:gd name="connsiteX7" fmla="*/ 476250 w 1456524"/>
                <a:gd name="connsiteY7" fmla="*/ 148698 h 415176"/>
                <a:gd name="connsiteX8" fmla="*/ 0 w 1456524"/>
                <a:gd name="connsiteY8" fmla="*/ 209023 h 41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6524" h="415176">
                  <a:moveTo>
                    <a:pt x="0" y="209023"/>
                  </a:moveTo>
                  <a:cubicBezTo>
                    <a:pt x="234156" y="195794"/>
                    <a:pt x="468313" y="182565"/>
                    <a:pt x="571500" y="155048"/>
                  </a:cubicBezTo>
                  <a:cubicBezTo>
                    <a:pt x="674687" y="127531"/>
                    <a:pt x="475192" y="1590"/>
                    <a:pt x="619125" y="43923"/>
                  </a:cubicBezTo>
                  <a:cubicBezTo>
                    <a:pt x="763058" y="86256"/>
                    <a:pt x="1346729" y="374123"/>
                    <a:pt x="1435100" y="409048"/>
                  </a:cubicBezTo>
                  <a:cubicBezTo>
                    <a:pt x="1523471" y="443973"/>
                    <a:pt x="1320800" y="321206"/>
                    <a:pt x="1149350" y="253473"/>
                  </a:cubicBezTo>
                  <a:cubicBezTo>
                    <a:pt x="977900" y="185740"/>
                    <a:pt x="483129" y="24344"/>
                    <a:pt x="406400" y="2648"/>
                  </a:cubicBezTo>
                  <a:cubicBezTo>
                    <a:pt x="329671" y="-19048"/>
                    <a:pt x="677333" y="98956"/>
                    <a:pt x="688975" y="123298"/>
                  </a:cubicBezTo>
                  <a:cubicBezTo>
                    <a:pt x="700617" y="147640"/>
                    <a:pt x="476250" y="148698"/>
                    <a:pt x="476250" y="148698"/>
                  </a:cubicBezTo>
                  <a:lnTo>
                    <a:pt x="0" y="20902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F20C0FAE-2136-B125-8E39-4F661F1B5FF3}"/>
                </a:ext>
              </a:extLst>
            </p:cNvPr>
            <p:cNvSpPr/>
            <p:nvPr/>
          </p:nvSpPr>
          <p:spPr>
            <a:xfrm>
              <a:off x="6531427" y="672762"/>
              <a:ext cx="1292695" cy="444045"/>
            </a:xfrm>
            <a:custGeom>
              <a:avLst/>
              <a:gdLst>
                <a:gd name="connsiteX0" fmla="*/ 18598 w 1292695"/>
                <a:gd name="connsiteY0" fmla="*/ 159088 h 444045"/>
                <a:gd name="connsiteX1" fmla="*/ 523423 w 1292695"/>
                <a:gd name="connsiteY1" fmla="*/ 19388 h 444045"/>
                <a:gd name="connsiteX2" fmla="*/ 405948 w 1292695"/>
                <a:gd name="connsiteY2" fmla="*/ 41613 h 444045"/>
                <a:gd name="connsiteX3" fmla="*/ 675823 w 1292695"/>
                <a:gd name="connsiteY3" fmla="*/ 101938 h 444045"/>
                <a:gd name="connsiteX4" fmla="*/ 564698 w 1292695"/>
                <a:gd name="connsiteY4" fmla="*/ 13038 h 444045"/>
                <a:gd name="connsiteX5" fmla="*/ 1279073 w 1292695"/>
                <a:gd name="connsiteY5" fmla="*/ 435313 h 444045"/>
                <a:gd name="connsiteX6" fmla="*/ 977448 w 1292695"/>
                <a:gd name="connsiteY6" fmla="*/ 279738 h 444045"/>
                <a:gd name="connsiteX7" fmla="*/ 291648 w 1292695"/>
                <a:gd name="connsiteY7" fmla="*/ 54313 h 444045"/>
                <a:gd name="connsiteX8" fmla="*/ 602798 w 1292695"/>
                <a:gd name="connsiteY8" fmla="*/ 124163 h 444045"/>
                <a:gd name="connsiteX9" fmla="*/ 444048 w 1292695"/>
                <a:gd name="connsiteY9" fmla="*/ 22563 h 444045"/>
                <a:gd name="connsiteX10" fmla="*/ 139248 w 1292695"/>
                <a:gd name="connsiteY10" fmla="*/ 140038 h 444045"/>
                <a:gd name="connsiteX11" fmla="*/ 18598 w 1292695"/>
                <a:gd name="connsiteY11" fmla="*/ 159088 h 44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2695" h="444045">
                  <a:moveTo>
                    <a:pt x="18598" y="159088"/>
                  </a:moveTo>
                  <a:cubicBezTo>
                    <a:pt x="82627" y="138980"/>
                    <a:pt x="458865" y="38967"/>
                    <a:pt x="523423" y="19388"/>
                  </a:cubicBezTo>
                  <a:cubicBezTo>
                    <a:pt x="587981" y="-191"/>
                    <a:pt x="380548" y="27855"/>
                    <a:pt x="405948" y="41613"/>
                  </a:cubicBezTo>
                  <a:cubicBezTo>
                    <a:pt x="431348" y="55371"/>
                    <a:pt x="649365" y="106700"/>
                    <a:pt x="675823" y="101938"/>
                  </a:cubicBezTo>
                  <a:cubicBezTo>
                    <a:pt x="702281" y="97176"/>
                    <a:pt x="464156" y="-42525"/>
                    <a:pt x="564698" y="13038"/>
                  </a:cubicBezTo>
                  <a:cubicBezTo>
                    <a:pt x="665240" y="68600"/>
                    <a:pt x="1210281" y="390863"/>
                    <a:pt x="1279073" y="435313"/>
                  </a:cubicBezTo>
                  <a:cubicBezTo>
                    <a:pt x="1347865" y="479763"/>
                    <a:pt x="1142019" y="343238"/>
                    <a:pt x="977448" y="279738"/>
                  </a:cubicBezTo>
                  <a:cubicBezTo>
                    <a:pt x="812877" y="216238"/>
                    <a:pt x="354090" y="80242"/>
                    <a:pt x="291648" y="54313"/>
                  </a:cubicBezTo>
                  <a:cubicBezTo>
                    <a:pt x="229206" y="28384"/>
                    <a:pt x="577398" y="129455"/>
                    <a:pt x="602798" y="124163"/>
                  </a:cubicBezTo>
                  <a:cubicBezTo>
                    <a:pt x="628198" y="118871"/>
                    <a:pt x="521306" y="19917"/>
                    <a:pt x="444048" y="22563"/>
                  </a:cubicBezTo>
                  <a:cubicBezTo>
                    <a:pt x="366790" y="25209"/>
                    <a:pt x="207511" y="116225"/>
                    <a:pt x="139248" y="140038"/>
                  </a:cubicBezTo>
                  <a:cubicBezTo>
                    <a:pt x="70986" y="163851"/>
                    <a:pt x="-45431" y="179196"/>
                    <a:pt x="18598" y="159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03AFB2A-08B7-03EF-F2CC-774372B258E3}"/>
                </a:ext>
              </a:extLst>
            </p:cNvPr>
            <p:cNvSpPr/>
            <p:nvPr/>
          </p:nvSpPr>
          <p:spPr>
            <a:xfrm>
              <a:off x="5691812" y="609354"/>
              <a:ext cx="994840" cy="378419"/>
            </a:xfrm>
            <a:custGeom>
              <a:avLst/>
              <a:gdLst>
                <a:gd name="connsiteX0" fmla="*/ 991563 w 994840"/>
                <a:gd name="connsiteY0" fmla="*/ 289171 h 378419"/>
                <a:gd name="connsiteX1" fmla="*/ 794713 w 994840"/>
                <a:gd name="connsiteY1" fmla="*/ 89146 h 378419"/>
                <a:gd name="connsiteX2" fmla="*/ 435938 w 994840"/>
                <a:gd name="connsiteY2" fmla="*/ 193921 h 378419"/>
                <a:gd name="connsiteX3" fmla="*/ 537538 w 994840"/>
                <a:gd name="connsiteY3" fmla="*/ 146296 h 378419"/>
                <a:gd name="connsiteX4" fmla="*/ 963 w 994840"/>
                <a:gd name="connsiteY4" fmla="*/ 378071 h 378419"/>
                <a:gd name="connsiteX5" fmla="*/ 420063 w 994840"/>
                <a:gd name="connsiteY5" fmla="*/ 193921 h 378419"/>
                <a:gd name="connsiteX6" fmla="*/ 931238 w 994840"/>
                <a:gd name="connsiteY6" fmla="*/ 3421 h 378419"/>
                <a:gd name="connsiteX7" fmla="*/ 791538 w 994840"/>
                <a:gd name="connsiteY7" fmla="*/ 76446 h 378419"/>
                <a:gd name="connsiteX8" fmla="*/ 909013 w 994840"/>
                <a:gd name="connsiteY8" fmla="*/ 139946 h 378419"/>
                <a:gd name="connsiteX9" fmla="*/ 991563 w 994840"/>
                <a:gd name="connsiteY9" fmla="*/ 289171 h 37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840" h="378419">
                  <a:moveTo>
                    <a:pt x="991563" y="289171"/>
                  </a:moveTo>
                  <a:cubicBezTo>
                    <a:pt x="972513" y="280704"/>
                    <a:pt x="887317" y="105021"/>
                    <a:pt x="794713" y="89146"/>
                  </a:cubicBezTo>
                  <a:cubicBezTo>
                    <a:pt x="702109" y="73271"/>
                    <a:pt x="478800" y="184396"/>
                    <a:pt x="435938" y="193921"/>
                  </a:cubicBezTo>
                  <a:cubicBezTo>
                    <a:pt x="393076" y="203446"/>
                    <a:pt x="537538" y="146296"/>
                    <a:pt x="537538" y="146296"/>
                  </a:cubicBezTo>
                  <a:lnTo>
                    <a:pt x="963" y="378071"/>
                  </a:lnTo>
                  <a:cubicBezTo>
                    <a:pt x="-18616" y="386009"/>
                    <a:pt x="265017" y="256363"/>
                    <a:pt x="420063" y="193921"/>
                  </a:cubicBezTo>
                  <a:cubicBezTo>
                    <a:pt x="575109" y="131479"/>
                    <a:pt x="869326" y="23000"/>
                    <a:pt x="931238" y="3421"/>
                  </a:cubicBezTo>
                  <a:cubicBezTo>
                    <a:pt x="993150" y="-16158"/>
                    <a:pt x="795242" y="53692"/>
                    <a:pt x="791538" y="76446"/>
                  </a:cubicBezTo>
                  <a:cubicBezTo>
                    <a:pt x="787834" y="99200"/>
                    <a:pt x="876205" y="109254"/>
                    <a:pt x="909013" y="139946"/>
                  </a:cubicBezTo>
                  <a:cubicBezTo>
                    <a:pt x="941821" y="170638"/>
                    <a:pt x="1010613" y="297638"/>
                    <a:pt x="991563" y="289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B9ABAFE-149A-495D-5151-1A53D01E5683}"/>
                </a:ext>
              </a:extLst>
            </p:cNvPr>
            <p:cNvSpPr/>
            <p:nvPr/>
          </p:nvSpPr>
          <p:spPr>
            <a:xfrm>
              <a:off x="4898000" y="880895"/>
              <a:ext cx="1858442" cy="892541"/>
            </a:xfrm>
            <a:custGeom>
              <a:avLst/>
              <a:gdLst>
                <a:gd name="connsiteX0" fmla="*/ 1858400 w 1858442"/>
                <a:gd name="connsiteY0" fmla="*/ 87480 h 892541"/>
                <a:gd name="connsiteX1" fmla="*/ 1318650 w 1858442"/>
                <a:gd name="connsiteY1" fmla="*/ 23980 h 892541"/>
                <a:gd name="connsiteX2" fmla="*/ 950350 w 1858442"/>
                <a:gd name="connsiteY2" fmla="*/ 106530 h 892541"/>
                <a:gd name="connsiteX3" fmla="*/ 972575 w 1858442"/>
                <a:gd name="connsiteY3" fmla="*/ 116055 h 892541"/>
                <a:gd name="connsiteX4" fmla="*/ 397900 w 1858442"/>
                <a:gd name="connsiteY4" fmla="*/ 392280 h 892541"/>
                <a:gd name="connsiteX5" fmla="*/ 553475 w 1858442"/>
                <a:gd name="connsiteY5" fmla="*/ 309730 h 892541"/>
                <a:gd name="connsiteX6" fmla="*/ 185175 w 1858442"/>
                <a:gd name="connsiteY6" fmla="*/ 652630 h 892541"/>
                <a:gd name="connsiteX7" fmla="*/ 337575 w 1858442"/>
                <a:gd name="connsiteY7" fmla="*/ 544680 h 892541"/>
                <a:gd name="connsiteX8" fmla="*/ 1025 w 1858442"/>
                <a:gd name="connsiteY8" fmla="*/ 890755 h 892541"/>
                <a:gd name="connsiteX9" fmla="*/ 261375 w 1858442"/>
                <a:gd name="connsiteY9" fmla="*/ 652630 h 892541"/>
                <a:gd name="connsiteX10" fmla="*/ 1001150 w 1858442"/>
                <a:gd name="connsiteY10" fmla="*/ 77955 h 892541"/>
                <a:gd name="connsiteX11" fmla="*/ 1325000 w 1858442"/>
                <a:gd name="connsiteY11" fmla="*/ 36680 h 892541"/>
                <a:gd name="connsiteX12" fmla="*/ 1290075 w 1858442"/>
                <a:gd name="connsiteY12" fmla="*/ 1755 h 892541"/>
                <a:gd name="connsiteX13" fmla="*/ 1858400 w 1858442"/>
                <a:gd name="connsiteY13" fmla="*/ 87480 h 89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8442" h="892541">
                  <a:moveTo>
                    <a:pt x="1858400" y="87480"/>
                  </a:moveTo>
                  <a:cubicBezTo>
                    <a:pt x="1863162" y="91184"/>
                    <a:pt x="1469992" y="20805"/>
                    <a:pt x="1318650" y="23980"/>
                  </a:cubicBezTo>
                  <a:cubicBezTo>
                    <a:pt x="1167308" y="27155"/>
                    <a:pt x="1008029" y="91184"/>
                    <a:pt x="950350" y="106530"/>
                  </a:cubicBezTo>
                  <a:cubicBezTo>
                    <a:pt x="892671" y="121876"/>
                    <a:pt x="1064650" y="68430"/>
                    <a:pt x="972575" y="116055"/>
                  </a:cubicBezTo>
                  <a:cubicBezTo>
                    <a:pt x="880500" y="163680"/>
                    <a:pt x="467750" y="360001"/>
                    <a:pt x="397900" y="392280"/>
                  </a:cubicBezTo>
                  <a:cubicBezTo>
                    <a:pt x="328050" y="424559"/>
                    <a:pt x="588929" y="266338"/>
                    <a:pt x="553475" y="309730"/>
                  </a:cubicBezTo>
                  <a:cubicBezTo>
                    <a:pt x="518021" y="353122"/>
                    <a:pt x="221158" y="613472"/>
                    <a:pt x="185175" y="652630"/>
                  </a:cubicBezTo>
                  <a:cubicBezTo>
                    <a:pt x="149192" y="691788"/>
                    <a:pt x="368267" y="504993"/>
                    <a:pt x="337575" y="544680"/>
                  </a:cubicBezTo>
                  <a:cubicBezTo>
                    <a:pt x="306883" y="584368"/>
                    <a:pt x="13725" y="872763"/>
                    <a:pt x="1025" y="890755"/>
                  </a:cubicBezTo>
                  <a:cubicBezTo>
                    <a:pt x="-11675" y="908747"/>
                    <a:pt x="94687" y="788097"/>
                    <a:pt x="261375" y="652630"/>
                  </a:cubicBezTo>
                  <a:cubicBezTo>
                    <a:pt x="428062" y="517163"/>
                    <a:pt x="823879" y="180613"/>
                    <a:pt x="1001150" y="77955"/>
                  </a:cubicBezTo>
                  <a:cubicBezTo>
                    <a:pt x="1178421" y="-24703"/>
                    <a:pt x="1276846" y="49380"/>
                    <a:pt x="1325000" y="36680"/>
                  </a:cubicBezTo>
                  <a:cubicBezTo>
                    <a:pt x="1373154" y="23980"/>
                    <a:pt x="1205937" y="-7770"/>
                    <a:pt x="1290075" y="1755"/>
                  </a:cubicBezTo>
                  <a:cubicBezTo>
                    <a:pt x="1374212" y="11280"/>
                    <a:pt x="1853638" y="83776"/>
                    <a:pt x="1858400" y="87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5B5772C7-A11C-0F6D-81CE-7DC05454740A}"/>
                </a:ext>
              </a:extLst>
            </p:cNvPr>
            <p:cNvSpPr/>
            <p:nvPr/>
          </p:nvSpPr>
          <p:spPr>
            <a:xfrm>
              <a:off x="5253991" y="1377264"/>
              <a:ext cx="1570463" cy="489090"/>
            </a:xfrm>
            <a:custGeom>
              <a:avLst/>
              <a:gdLst>
                <a:gd name="connsiteX0" fmla="*/ 1569084 w 1570463"/>
                <a:gd name="connsiteY0" fmla="*/ 32436 h 489090"/>
                <a:gd name="connsiteX1" fmla="*/ 559434 w 1570463"/>
                <a:gd name="connsiteY1" fmla="*/ 70536 h 489090"/>
                <a:gd name="connsiteX2" fmla="*/ 651509 w 1570463"/>
                <a:gd name="connsiteY2" fmla="*/ 76886 h 489090"/>
                <a:gd name="connsiteX3" fmla="*/ 3809 w 1570463"/>
                <a:gd name="connsiteY3" fmla="*/ 486461 h 489090"/>
                <a:gd name="connsiteX4" fmla="*/ 403859 w 1570463"/>
                <a:gd name="connsiteY4" fmla="*/ 241986 h 489090"/>
                <a:gd name="connsiteX5" fmla="*/ 822959 w 1570463"/>
                <a:gd name="connsiteY5" fmla="*/ 29261 h 489090"/>
                <a:gd name="connsiteX6" fmla="*/ 778509 w 1570463"/>
                <a:gd name="connsiteY6" fmla="*/ 3861 h 489090"/>
                <a:gd name="connsiteX7" fmla="*/ 1569084 w 1570463"/>
                <a:gd name="connsiteY7" fmla="*/ 32436 h 4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463" h="489090">
                  <a:moveTo>
                    <a:pt x="1569084" y="32436"/>
                  </a:moveTo>
                  <a:cubicBezTo>
                    <a:pt x="1532572" y="43548"/>
                    <a:pt x="712363" y="63128"/>
                    <a:pt x="559434" y="70536"/>
                  </a:cubicBezTo>
                  <a:cubicBezTo>
                    <a:pt x="406505" y="77944"/>
                    <a:pt x="744113" y="7565"/>
                    <a:pt x="651509" y="76886"/>
                  </a:cubicBezTo>
                  <a:cubicBezTo>
                    <a:pt x="558905" y="146207"/>
                    <a:pt x="45084" y="458944"/>
                    <a:pt x="3809" y="486461"/>
                  </a:cubicBezTo>
                  <a:cubicBezTo>
                    <a:pt x="-37466" y="513978"/>
                    <a:pt x="267334" y="318186"/>
                    <a:pt x="403859" y="241986"/>
                  </a:cubicBezTo>
                  <a:cubicBezTo>
                    <a:pt x="540384" y="165786"/>
                    <a:pt x="760517" y="68948"/>
                    <a:pt x="822959" y="29261"/>
                  </a:cubicBezTo>
                  <a:cubicBezTo>
                    <a:pt x="885401" y="-10426"/>
                    <a:pt x="650451" y="686"/>
                    <a:pt x="778509" y="3861"/>
                  </a:cubicBezTo>
                  <a:cubicBezTo>
                    <a:pt x="906567" y="7036"/>
                    <a:pt x="1605596" y="21324"/>
                    <a:pt x="1569084" y="32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1D83409F-211A-C46A-555B-2B5F861B3304}"/>
                </a:ext>
              </a:extLst>
            </p:cNvPr>
            <p:cNvSpPr/>
            <p:nvPr/>
          </p:nvSpPr>
          <p:spPr>
            <a:xfrm>
              <a:off x="6465934" y="780015"/>
              <a:ext cx="422595" cy="1405705"/>
            </a:xfrm>
            <a:custGeom>
              <a:avLst/>
              <a:gdLst>
                <a:gd name="connsiteX0" fmla="*/ 180 w 422595"/>
                <a:gd name="connsiteY0" fmla="*/ 128 h 1405705"/>
                <a:gd name="connsiteX1" fmla="*/ 283209 w 422595"/>
                <a:gd name="connsiteY1" fmla="*/ 511756 h 1405705"/>
                <a:gd name="connsiteX2" fmla="*/ 199752 w 422595"/>
                <a:gd name="connsiteY2" fmla="*/ 428299 h 1405705"/>
                <a:gd name="connsiteX3" fmla="*/ 294095 w 422595"/>
                <a:gd name="connsiteY3" fmla="*/ 729471 h 1405705"/>
                <a:gd name="connsiteX4" fmla="*/ 217895 w 422595"/>
                <a:gd name="connsiteY4" fmla="*/ 613356 h 1405705"/>
                <a:gd name="connsiteX5" fmla="*/ 156209 w 422595"/>
                <a:gd name="connsiteY5" fmla="*/ 773014 h 1405705"/>
                <a:gd name="connsiteX6" fmla="*/ 261437 w 422595"/>
                <a:gd name="connsiteY6" fmla="*/ 1012499 h 1405705"/>
                <a:gd name="connsiteX7" fmla="*/ 181609 w 422595"/>
                <a:gd name="connsiteY7" fmla="*/ 889128 h 1405705"/>
                <a:gd name="connsiteX8" fmla="*/ 421095 w 422595"/>
                <a:gd name="connsiteY8" fmla="*/ 1404385 h 1405705"/>
                <a:gd name="connsiteX9" fmla="*/ 279580 w 422595"/>
                <a:gd name="connsiteY9" fmla="*/ 1027014 h 1405705"/>
                <a:gd name="connsiteX10" fmla="*/ 203380 w 422595"/>
                <a:gd name="connsiteY10" fmla="*/ 700442 h 1405705"/>
                <a:gd name="connsiteX11" fmla="*/ 243295 w 422595"/>
                <a:gd name="connsiteY11" fmla="*/ 743985 h 1405705"/>
                <a:gd name="connsiteX12" fmla="*/ 221523 w 422595"/>
                <a:gd name="connsiteY12" fmla="*/ 384756 h 1405705"/>
                <a:gd name="connsiteX13" fmla="*/ 239666 w 422595"/>
                <a:gd name="connsiteY13" fmla="*/ 460956 h 1405705"/>
                <a:gd name="connsiteX14" fmla="*/ 180 w 422595"/>
                <a:gd name="connsiteY14" fmla="*/ 128 h 140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595" h="1405705">
                  <a:moveTo>
                    <a:pt x="180" y="128"/>
                  </a:moveTo>
                  <a:cubicBezTo>
                    <a:pt x="7437" y="8595"/>
                    <a:pt x="249947" y="440394"/>
                    <a:pt x="283209" y="511756"/>
                  </a:cubicBezTo>
                  <a:cubicBezTo>
                    <a:pt x="316471" y="583118"/>
                    <a:pt x="197938" y="392013"/>
                    <a:pt x="199752" y="428299"/>
                  </a:cubicBezTo>
                  <a:cubicBezTo>
                    <a:pt x="201566" y="464585"/>
                    <a:pt x="291071" y="698628"/>
                    <a:pt x="294095" y="729471"/>
                  </a:cubicBezTo>
                  <a:cubicBezTo>
                    <a:pt x="297119" y="760314"/>
                    <a:pt x="240876" y="606099"/>
                    <a:pt x="217895" y="613356"/>
                  </a:cubicBezTo>
                  <a:cubicBezTo>
                    <a:pt x="194914" y="620613"/>
                    <a:pt x="148952" y="706490"/>
                    <a:pt x="156209" y="773014"/>
                  </a:cubicBezTo>
                  <a:cubicBezTo>
                    <a:pt x="163466" y="839538"/>
                    <a:pt x="257204" y="993147"/>
                    <a:pt x="261437" y="1012499"/>
                  </a:cubicBezTo>
                  <a:cubicBezTo>
                    <a:pt x="265670" y="1031851"/>
                    <a:pt x="154999" y="823814"/>
                    <a:pt x="181609" y="889128"/>
                  </a:cubicBezTo>
                  <a:cubicBezTo>
                    <a:pt x="208219" y="954442"/>
                    <a:pt x="404767" y="1381404"/>
                    <a:pt x="421095" y="1404385"/>
                  </a:cubicBezTo>
                  <a:cubicBezTo>
                    <a:pt x="437423" y="1427366"/>
                    <a:pt x="315866" y="1144338"/>
                    <a:pt x="279580" y="1027014"/>
                  </a:cubicBezTo>
                  <a:cubicBezTo>
                    <a:pt x="243294" y="909690"/>
                    <a:pt x="209427" y="747613"/>
                    <a:pt x="203380" y="700442"/>
                  </a:cubicBezTo>
                  <a:cubicBezTo>
                    <a:pt x="197333" y="653271"/>
                    <a:pt x="240271" y="796599"/>
                    <a:pt x="243295" y="743985"/>
                  </a:cubicBezTo>
                  <a:cubicBezTo>
                    <a:pt x="246319" y="691371"/>
                    <a:pt x="222128" y="431927"/>
                    <a:pt x="221523" y="384756"/>
                  </a:cubicBezTo>
                  <a:cubicBezTo>
                    <a:pt x="220918" y="337585"/>
                    <a:pt x="272928" y="519013"/>
                    <a:pt x="239666" y="460956"/>
                  </a:cubicBezTo>
                  <a:cubicBezTo>
                    <a:pt x="206404" y="402899"/>
                    <a:pt x="-7077" y="-8339"/>
                    <a:pt x="180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8180D7D7-64AC-F885-F801-17150DE6B81E}"/>
                </a:ext>
              </a:extLst>
            </p:cNvPr>
            <p:cNvSpPr/>
            <p:nvPr/>
          </p:nvSpPr>
          <p:spPr>
            <a:xfrm>
              <a:off x="6424585" y="936144"/>
              <a:ext cx="398808" cy="1245737"/>
            </a:xfrm>
            <a:custGeom>
              <a:avLst/>
              <a:gdLst>
                <a:gd name="connsiteX0" fmla="*/ 5244 w 398808"/>
                <a:gd name="connsiteY0" fmla="*/ 65342 h 1245737"/>
                <a:gd name="connsiteX1" fmla="*/ 34272 w 398808"/>
                <a:gd name="connsiteY1" fmla="*/ 123399 h 1245737"/>
                <a:gd name="connsiteX2" fmla="*/ 161272 w 398808"/>
                <a:gd name="connsiteY2" fmla="*/ 446342 h 1245737"/>
                <a:gd name="connsiteX3" fmla="*/ 154015 w 398808"/>
                <a:gd name="connsiteY3" fmla="*/ 362885 h 1245737"/>
                <a:gd name="connsiteX4" fmla="*/ 88701 w 398808"/>
                <a:gd name="connsiteY4" fmla="*/ 576970 h 1245737"/>
                <a:gd name="connsiteX5" fmla="*/ 179415 w 398808"/>
                <a:gd name="connsiteY5" fmla="*/ 776542 h 1245737"/>
                <a:gd name="connsiteX6" fmla="*/ 88701 w 398808"/>
                <a:gd name="connsiteY6" fmla="*/ 638656 h 1245737"/>
                <a:gd name="connsiteX7" fmla="*/ 389872 w 398808"/>
                <a:gd name="connsiteY7" fmla="*/ 1215599 h 1245737"/>
                <a:gd name="connsiteX8" fmla="*/ 302786 w 398808"/>
                <a:gd name="connsiteY8" fmla="*/ 1103113 h 1245737"/>
                <a:gd name="connsiteX9" fmla="*/ 132244 w 398808"/>
                <a:gd name="connsiteY9" fmla="*/ 580599 h 1245737"/>
                <a:gd name="connsiteX10" fmla="*/ 143129 w 398808"/>
                <a:gd name="connsiteY10" fmla="*/ 653170 h 1245737"/>
                <a:gd name="connsiteX11" fmla="*/ 103215 w 398808"/>
                <a:gd name="connsiteY11" fmla="*/ 315713 h 1245737"/>
                <a:gd name="connsiteX12" fmla="*/ 117729 w 398808"/>
                <a:gd name="connsiteY12" fmla="*/ 301199 h 1245737"/>
                <a:gd name="connsiteX13" fmla="*/ 106844 w 398808"/>
                <a:gd name="connsiteY13" fmla="*/ 27 h 1245737"/>
                <a:gd name="connsiteX14" fmla="*/ 121358 w 398808"/>
                <a:gd name="connsiteY14" fmla="*/ 319342 h 1245737"/>
                <a:gd name="connsiteX15" fmla="*/ 5244 w 398808"/>
                <a:gd name="connsiteY15" fmla="*/ 65342 h 124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808" h="1245737">
                  <a:moveTo>
                    <a:pt x="5244" y="65342"/>
                  </a:moveTo>
                  <a:cubicBezTo>
                    <a:pt x="-9270" y="32685"/>
                    <a:pt x="8267" y="59899"/>
                    <a:pt x="34272" y="123399"/>
                  </a:cubicBezTo>
                  <a:cubicBezTo>
                    <a:pt x="60277" y="186899"/>
                    <a:pt x="141315" y="406428"/>
                    <a:pt x="161272" y="446342"/>
                  </a:cubicBezTo>
                  <a:cubicBezTo>
                    <a:pt x="181229" y="486256"/>
                    <a:pt x="166110" y="341114"/>
                    <a:pt x="154015" y="362885"/>
                  </a:cubicBezTo>
                  <a:cubicBezTo>
                    <a:pt x="141920" y="384656"/>
                    <a:pt x="84468" y="508027"/>
                    <a:pt x="88701" y="576970"/>
                  </a:cubicBezTo>
                  <a:cubicBezTo>
                    <a:pt x="92934" y="645913"/>
                    <a:pt x="179415" y="766261"/>
                    <a:pt x="179415" y="776542"/>
                  </a:cubicBezTo>
                  <a:cubicBezTo>
                    <a:pt x="179415" y="786823"/>
                    <a:pt x="53625" y="565480"/>
                    <a:pt x="88701" y="638656"/>
                  </a:cubicBezTo>
                  <a:cubicBezTo>
                    <a:pt x="123777" y="711832"/>
                    <a:pt x="354191" y="1138190"/>
                    <a:pt x="389872" y="1215599"/>
                  </a:cubicBezTo>
                  <a:cubicBezTo>
                    <a:pt x="425553" y="1293009"/>
                    <a:pt x="345724" y="1208946"/>
                    <a:pt x="302786" y="1103113"/>
                  </a:cubicBezTo>
                  <a:cubicBezTo>
                    <a:pt x="259848" y="997280"/>
                    <a:pt x="158854" y="655590"/>
                    <a:pt x="132244" y="580599"/>
                  </a:cubicBezTo>
                  <a:cubicBezTo>
                    <a:pt x="105635" y="505609"/>
                    <a:pt x="147967" y="697318"/>
                    <a:pt x="143129" y="653170"/>
                  </a:cubicBezTo>
                  <a:cubicBezTo>
                    <a:pt x="138291" y="609022"/>
                    <a:pt x="107448" y="374375"/>
                    <a:pt x="103215" y="315713"/>
                  </a:cubicBezTo>
                  <a:cubicBezTo>
                    <a:pt x="98982" y="257051"/>
                    <a:pt x="117124" y="353813"/>
                    <a:pt x="117729" y="301199"/>
                  </a:cubicBezTo>
                  <a:cubicBezTo>
                    <a:pt x="118334" y="248585"/>
                    <a:pt x="106239" y="-2997"/>
                    <a:pt x="106844" y="27"/>
                  </a:cubicBezTo>
                  <a:cubicBezTo>
                    <a:pt x="107449" y="3051"/>
                    <a:pt x="136477" y="306037"/>
                    <a:pt x="121358" y="319342"/>
                  </a:cubicBezTo>
                  <a:cubicBezTo>
                    <a:pt x="106239" y="332647"/>
                    <a:pt x="19758" y="97999"/>
                    <a:pt x="5244" y="65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6C76C306-DC0D-620B-60B5-E76FAB21A783}"/>
                </a:ext>
              </a:extLst>
            </p:cNvPr>
            <p:cNvSpPr/>
            <p:nvPr/>
          </p:nvSpPr>
          <p:spPr>
            <a:xfrm>
              <a:off x="5209144" y="983692"/>
              <a:ext cx="994880" cy="741701"/>
            </a:xfrm>
            <a:custGeom>
              <a:avLst/>
              <a:gdLst>
                <a:gd name="connsiteX0" fmla="*/ 988456 w 994880"/>
                <a:gd name="connsiteY0" fmla="*/ 6908 h 741701"/>
                <a:gd name="connsiteX1" fmla="*/ 30513 w 994880"/>
                <a:gd name="connsiteY1" fmla="*/ 718108 h 741701"/>
                <a:gd name="connsiteX2" fmla="*/ 273627 w 994880"/>
                <a:gd name="connsiteY2" fmla="*/ 543937 h 741701"/>
                <a:gd name="connsiteX3" fmla="*/ 636485 w 994880"/>
                <a:gd name="connsiteY3" fmla="*/ 268165 h 741701"/>
                <a:gd name="connsiteX4" fmla="*/ 458685 w 994880"/>
                <a:gd name="connsiteY4" fmla="*/ 351622 h 741701"/>
                <a:gd name="connsiteX5" fmla="*/ 988456 w 994880"/>
                <a:gd name="connsiteY5" fmla="*/ 6908 h 74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880" h="741701">
                  <a:moveTo>
                    <a:pt x="988456" y="6908"/>
                  </a:moveTo>
                  <a:cubicBezTo>
                    <a:pt x="917094" y="67989"/>
                    <a:pt x="149651" y="628603"/>
                    <a:pt x="30513" y="718108"/>
                  </a:cubicBezTo>
                  <a:cubicBezTo>
                    <a:pt x="-88625" y="807613"/>
                    <a:pt x="172632" y="618927"/>
                    <a:pt x="273627" y="543937"/>
                  </a:cubicBezTo>
                  <a:cubicBezTo>
                    <a:pt x="374622" y="468947"/>
                    <a:pt x="605642" y="300217"/>
                    <a:pt x="636485" y="268165"/>
                  </a:cubicBezTo>
                  <a:cubicBezTo>
                    <a:pt x="667328" y="236113"/>
                    <a:pt x="403047" y="394560"/>
                    <a:pt x="458685" y="351622"/>
                  </a:cubicBezTo>
                  <a:cubicBezTo>
                    <a:pt x="514323" y="308684"/>
                    <a:pt x="1059818" y="-54173"/>
                    <a:pt x="988456" y="6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AC179038-BE08-0D99-0AEE-9AB9A92BFD54}"/>
                </a:ext>
              </a:extLst>
            </p:cNvPr>
            <p:cNvSpPr/>
            <p:nvPr/>
          </p:nvSpPr>
          <p:spPr>
            <a:xfrm>
              <a:off x="4990968" y="2753754"/>
              <a:ext cx="238585" cy="1495272"/>
            </a:xfrm>
            <a:custGeom>
              <a:avLst/>
              <a:gdLst>
                <a:gd name="connsiteX0" fmla="*/ 237803 w 238585"/>
                <a:gd name="connsiteY0" fmla="*/ 332 h 1495272"/>
                <a:gd name="connsiteX1" fmla="*/ 81775 w 238585"/>
                <a:gd name="connsiteY1" fmla="*/ 842160 h 1495272"/>
                <a:gd name="connsiteX2" fmla="*/ 99918 w 238585"/>
                <a:gd name="connsiteY2" fmla="*/ 667989 h 1495272"/>
                <a:gd name="connsiteX3" fmla="*/ 23718 w 238585"/>
                <a:gd name="connsiteY3" fmla="*/ 1477160 h 1495272"/>
                <a:gd name="connsiteX4" fmla="*/ 30975 w 238585"/>
                <a:gd name="connsiteY4" fmla="*/ 1168732 h 1495272"/>
                <a:gd name="connsiteX5" fmla="*/ 63632 w 238585"/>
                <a:gd name="connsiteY5" fmla="*/ 461160 h 1495272"/>
                <a:gd name="connsiteX6" fmla="*/ 5575 w 238585"/>
                <a:gd name="connsiteY6" fmla="*/ 736932 h 1495272"/>
                <a:gd name="connsiteX7" fmla="*/ 237803 w 238585"/>
                <a:gd name="connsiteY7" fmla="*/ 332 h 149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5" h="1495272">
                  <a:moveTo>
                    <a:pt x="237803" y="332"/>
                  </a:moveTo>
                  <a:cubicBezTo>
                    <a:pt x="250503" y="17870"/>
                    <a:pt x="104756" y="730884"/>
                    <a:pt x="81775" y="842160"/>
                  </a:cubicBezTo>
                  <a:cubicBezTo>
                    <a:pt x="58794" y="953436"/>
                    <a:pt x="109594" y="562156"/>
                    <a:pt x="99918" y="667989"/>
                  </a:cubicBezTo>
                  <a:cubicBezTo>
                    <a:pt x="90242" y="773822"/>
                    <a:pt x="35208" y="1393703"/>
                    <a:pt x="23718" y="1477160"/>
                  </a:cubicBezTo>
                  <a:cubicBezTo>
                    <a:pt x="12228" y="1560617"/>
                    <a:pt x="24323" y="1338065"/>
                    <a:pt x="30975" y="1168732"/>
                  </a:cubicBezTo>
                  <a:cubicBezTo>
                    <a:pt x="37627" y="999399"/>
                    <a:pt x="67865" y="533127"/>
                    <a:pt x="63632" y="461160"/>
                  </a:cubicBezTo>
                  <a:cubicBezTo>
                    <a:pt x="59399" y="389193"/>
                    <a:pt x="-21639" y="810108"/>
                    <a:pt x="5575" y="736932"/>
                  </a:cubicBezTo>
                  <a:cubicBezTo>
                    <a:pt x="32789" y="663756"/>
                    <a:pt x="225103" y="-17206"/>
                    <a:pt x="237803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82476DD5-53BF-B65F-0727-DF5F8292AA04}"/>
                </a:ext>
              </a:extLst>
            </p:cNvPr>
            <p:cNvSpPr/>
            <p:nvPr/>
          </p:nvSpPr>
          <p:spPr>
            <a:xfrm>
              <a:off x="5328802" y="4087912"/>
              <a:ext cx="780717" cy="1164465"/>
            </a:xfrm>
            <a:custGeom>
              <a:avLst/>
              <a:gdLst>
                <a:gd name="connsiteX0" fmla="*/ 34227 w 780717"/>
                <a:gd name="connsiteY0" fmla="*/ 16002 h 1164465"/>
                <a:gd name="connsiteX1" fmla="*/ 411598 w 780717"/>
                <a:gd name="connsiteY1" fmla="*/ 632859 h 1164465"/>
                <a:gd name="connsiteX2" fmla="*/ 386198 w 780717"/>
                <a:gd name="connsiteY2" fmla="*/ 582059 h 1164465"/>
                <a:gd name="connsiteX3" fmla="*/ 767198 w 780717"/>
                <a:gd name="connsiteY3" fmla="*/ 1140859 h 1164465"/>
                <a:gd name="connsiteX4" fmla="*/ 701884 w 780717"/>
                <a:gd name="connsiteY4" fmla="*/ 1068288 h 1164465"/>
                <a:gd name="connsiteX5" fmla="*/ 193884 w 780717"/>
                <a:gd name="connsiteY5" fmla="*/ 545774 h 1164465"/>
                <a:gd name="connsiteX6" fmla="*/ 248312 w 780717"/>
                <a:gd name="connsiteY6" fmla="*/ 654631 h 1164465"/>
                <a:gd name="connsiteX7" fmla="*/ 45112 w 780717"/>
                <a:gd name="connsiteY7" fmla="*/ 219202 h 1164465"/>
                <a:gd name="connsiteX8" fmla="*/ 34227 w 780717"/>
                <a:gd name="connsiteY8" fmla="*/ 16002 h 116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717" h="1164465">
                  <a:moveTo>
                    <a:pt x="34227" y="16002"/>
                  </a:moveTo>
                  <a:cubicBezTo>
                    <a:pt x="95308" y="84945"/>
                    <a:pt x="352936" y="538516"/>
                    <a:pt x="411598" y="632859"/>
                  </a:cubicBezTo>
                  <a:cubicBezTo>
                    <a:pt x="470260" y="727202"/>
                    <a:pt x="326931" y="497392"/>
                    <a:pt x="386198" y="582059"/>
                  </a:cubicBezTo>
                  <a:cubicBezTo>
                    <a:pt x="445465" y="666726"/>
                    <a:pt x="714584" y="1059821"/>
                    <a:pt x="767198" y="1140859"/>
                  </a:cubicBezTo>
                  <a:cubicBezTo>
                    <a:pt x="819812" y="1221897"/>
                    <a:pt x="701884" y="1068288"/>
                    <a:pt x="701884" y="1068288"/>
                  </a:cubicBezTo>
                  <a:cubicBezTo>
                    <a:pt x="606332" y="969107"/>
                    <a:pt x="269479" y="614717"/>
                    <a:pt x="193884" y="545774"/>
                  </a:cubicBezTo>
                  <a:cubicBezTo>
                    <a:pt x="118289" y="476831"/>
                    <a:pt x="273107" y="709060"/>
                    <a:pt x="248312" y="654631"/>
                  </a:cubicBezTo>
                  <a:cubicBezTo>
                    <a:pt x="223517" y="600202"/>
                    <a:pt x="85631" y="321407"/>
                    <a:pt x="45112" y="219202"/>
                  </a:cubicBezTo>
                  <a:cubicBezTo>
                    <a:pt x="4593" y="116997"/>
                    <a:pt x="-26854" y="-52941"/>
                    <a:pt x="34227" y="16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2AA87EA1-04BE-F00E-A40E-C7437AF7831F}"/>
                </a:ext>
              </a:extLst>
            </p:cNvPr>
            <p:cNvSpPr/>
            <p:nvPr/>
          </p:nvSpPr>
          <p:spPr>
            <a:xfrm>
              <a:off x="5595146" y="4633209"/>
              <a:ext cx="740724" cy="1470604"/>
            </a:xfrm>
            <a:custGeom>
              <a:avLst/>
              <a:gdLst>
                <a:gd name="connsiteX0" fmla="*/ 352083 w 740724"/>
                <a:gd name="connsiteY0" fmla="*/ 410505 h 1470604"/>
                <a:gd name="connsiteX1" fmla="*/ 704054 w 740724"/>
                <a:gd name="connsiteY1" fmla="*/ 784248 h 1470604"/>
                <a:gd name="connsiteX2" fmla="*/ 733083 w 740724"/>
                <a:gd name="connsiteY2" fmla="*/ 1125334 h 1470604"/>
                <a:gd name="connsiteX3" fmla="*/ 733083 w 740724"/>
                <a:gd name="connsiteY3" fmla="*/ 1001962 h 1470604"/>
                <a:gd name="connsiteX4" fmla="*/ 722197 w 740724"/>
                <a:gd name="connsiteY4" fmla="*/ 1451905 h 1470604"/>
                <a:gd name="connsiteX5" fmla="*/ 714940 w 740724"/>
                <a:gd name="connsiteY5" fmla="*/ 1332162 h 1470604"/>
                <a:gd name="connsiteX6" fmla="*/ 598825 w 740724"/>
                <a:gd name="connsiteY6" fmla="*/ 849562 h 1470604"/>
                <a:gd name="connsiteX7" fmla="*/ 635111 w 740724"/>
                <a:gd name="connsiteY7" fmla="*/ 998334 h 1470604"/>
                <a:gd name="connsiteX8" fmla="*/ 105340 w 740724"/>
                <a:gd name="connsiteY8" fmla="*/ 283505 h 1470604"/>
                <a:gd name="connsiteX9" fmla="*/ 304911 w 740724"/>
                <a:gd name="connsiteY9" fmla="*/ 490334 h 1470604"/>
                <a:gd name="connsiteX10" fmla="*/ 111 w 740724"/>
                <a:gd name="connsiteY10" fmla="*/ 477 h 1470604"/>
                <a:gd name="connsiteX11" fmla="*/ 352083 w 740724"/>
                <a:gd name="connsiteY11" fmla="*/ 410505 h 147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0724" h="1470604">
                  <a:moveTo>
                    <a:pt x="352083" y="410505"/>
                  </a:moveTo>
                  <a:cubicBezTo>
                    <a:pt x="469407" y="541133"/>
                    <a:pt x="640554" y="665110"/>
                    <a:pt x="704054" y="784248"/>
                  </a:cubicBezTo>
                  <a:cubicBezTo>
                    <a:pt x="767554" y="903386"/>
                    <a:pt x="728245" y="1089048"/>
                    <a:pt x="733083" y="1125334"/>
                  </a:cubicBezTo>
                  <a:cubicBezTo>
                    <a:pt x="737921" y="1161620"/>
                    <a:pt x="734897" y="947534"/>
                    <a:pt x="733083" y="1001962"/>
                  </a:cubicBezTo>
                  <a:cubicBezTo>
                    <a:pt x="731269" y="1056390"/>
                    <a:pt x="725221" y="1396872"/>
                    <a:pt x="722197" y="1451905"/>
                  </a:cubicBezTo>
                  <a:cubicBezTo>
                    <a:pt x="719173" y="1506938"/>
                    <a:pt x="735502" y="1432553"/>
                    <a:pt x="714940" y="1332162"/>
                  </a:cubicBezTo>
                  <a:cubicBezTo>
                    <a:pt x="694378" y="1231771"/>
                    <a:pt x="612130" y="905200"/>
                    <a:pt x="598825" y="849562"/>
                  </a:cubicBezTo>
                  <a:cubicBezTo>
                    <a:pt x="585520" y="793924"/>
                    <a:pt x="717358" y="1092677"/>
                    <a:pt x="635111" y="998334"/>
                  </a:cubicBezTo>
                  <a:cubicBezTo>
                    <a:pt x="552864" y="903991"/>
                    <a:pt x="160373" y="368171"/>
                    <a:pt x="105340" y="283505"/>
                  </a:cubicBezTo>
                  <a:cubicBezTo>
                    <a:pt x="50307" y="198839"/>
                    <a:pt x="322449" y="537505"/>
                    <a:pt x="304911" y="490334"/>
                  </a:cubicBezTo>
                  <a:cubicBezTo>
                    <a:pt x="287373" y="443163"/>
                    <a:pt x="-6541" y="14386"/>
                    <a:pt x="111" y="477"/>
                  </a:cubicBezTo>
                  <a:cubicBezTo>
                    <a:pt x="6763" y="-13432"/>
                    <a:pt x="234759" y="279877"/>
                    <a:pt x="352083" y="410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C872D145-DD18-CFA7-4B45-8194CFC43EC8}"/>
                </a:ext>
              </a:extLst>
            </p:cNvPr>
            <p:cNvSpPr/>
            <p:nvPr/>
          </p:nvSpPr>
          <p:spPr>
            <a:xfrm>
              <a:off x="5246764" y="4339769"/>
              <a:ext cx="190650" cy="1009733"/>
            </a:xfrm>
            <a:custGeom>
              <a:avLst/>
              <a:gdLst>
                <a:gd name="connsiteX0" fmla="*/ 3779 w 190650"/>
                <a:gd name="connsiteY0" fmla="*/ 2 h 1009733"/>
                <a:gd name="connsiteX1" fmla="*/ 61836 w 190650"/>
                <a:gd name="connsiteY1" fmla="*/ 529774 h 1009733"/>
                <a:gd name="connsiteX2" fmla="*/ 185207 w 190650"/>
                <a:gd name="connsiteY2" fmla="*/ 997860 h 1009733"/>
                <a:gd name="connsiteX3" fmla="*/ 152550 w 190650"/>
                <a:gd name="connsiteY3" fmla="*/ 830945 h 1009733"/>
                <a:gd name="connsiteX4" fmla="*/ 7407 w 190650"/>
                <a:gd name="connsiteY4" fmla="*/ 410031 h 1009733"/>
                <a:gd name="connsiteX5" fmla="*/ 18293 w 190650"/>
                <a:gd name="connsiteY5" fmla="*/ 537031 h 1009733"/>
                <a:gd name="connsiteX6" fmla="*/ 3779 w 190650"/>
                <a:gd name="connsiteY6" fmla="*/ 2 h 100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50" h="1009733">
                  <a:moveTo>
                    <a:pt x="3779" y="2"/>
                  </a:moveTo>
                  <a:cubicBezTo>
                    <a:pt x="11036" y="-1207"/>
                    <a:pt x="31598" y="363464"/>
                    <a:pt x="61836" y="529774"/>
                  </a:cubicBezTo>
                  <a:cubicBezTo>
                    <a:pt x="92074" y="696084"/>
                    <a:pt x="170088" y="947665"/>
                    <a:pt x="185207" y="997860"/>
                  </a:cubicBezTo>
                  <a:cubicBezTo>
                    <a:pt x="200326" y="1048055"/>
                    <a:pt x="182183" y="928916"/>
                    <a:pt x="152550" y="830945"/>
                  </a:cubicBezTo>
                  <a:cubicBezTo>
                    <a:pt x="122917" y="732974"/>
                    <a:pt x="29783" y="459017"/>
                    <a:pt x="7407" y="410031"/>
                  </a:cubicBezTo>
                  <a:cubicBezTo>
                    <a:pt x="-14969" y="361045"/>
                    <a:pt x="20712" y="601740"/>
                    <a:pt x="18293" y="537031"/>
                  </a:cubicBezTo>
                  <a:cubicBezTo>
                    <a:pt x="15874" y="472322"/>
                    <a:pt x="-3478" y="1211"/>
                    <a:pt x="377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205DC07B-9C77-9A1D-A3E9-BA71EDF1C645}"/>
                </a:ext>
              </a:extLst>
            </p:cNvPr>
            <p:cNvSpPr/>
            <p:nvPr/>
          </p:nvSpPr>
          <p:spPr>
            <a:xfrm>
              <a:off x="4874191" y="4101077"/>
              <a:ext cx="439561" cy="1539244"/>
            </a:xfrm>
            <a:custGeom>
              <a:avLst/>
              <a:gdLst>
                <a:gd name="connsiteX0" fmla="*/ 2609 w 439561"/>
                <a:gd name="connsiteY0" fmla="*/ 6466 h 1539244"/>
                <a:gd name="connsiteX1" fmla="*/ 53409 w 439561"/>
                <a:gd name="connsiteY1" fmla="*/ 626952 h 1539244"/>
                <a:gd name="connsiteX2" fmla="*/ 53409 w 439561"/>
                <a:gd name="connsiteY2" fmla="*/ 612437 h 1539244"/>
                <a:gd name="connsiteX3" fmla="*/ 427152 w 439561"/>
                <a:gd name="connsiteY3" fmla="*/ 1512323 h 1539244"/>
                <a:gd name="connsiteX4" fmla="*/ 321923 w 439561"/>
                <a:gd name="connsiteY4" fmla="*/ 1254694 h 1539244"/>
                <a:gd name="connsiteX5" fmla="*/ 42523 w 439561"/>
                <a:gd name="connsiteY5" fmla="*/ 753952 h 1539244"/>
                <a:gd name="connsiteX6" fmla="*/ 9866 w 439561"/>
                <a:gd name="connsiteY6" fmla="*/ 329409 h 1539244"/>
                <a:gd name="connsiteX7" fmla="*/ 2609 w 439561"/>
                <a:gd name="connsiteY7" fmla="*/ 6466 h 153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561" h="1539244">
                  <a:moveTo>
                    <a:pt x="2609" y="6466"/>
                  </a:moveTo>
                  <a:cubicBezTo>
                    <a:pt x="9866" y="56057"/>
                    <a:pt x="44942" y="525957"/>
                    <a:pt x="53409" y="626952"/>
                  </a:cubicBezTo>
                  <a:cubicBezTo>
                    <a:pt x="61876" y="727947"/>
                    <a:pt x="-8881" y="464875"/>
                    <a:pt x="53409" y="612437"/>
                  </a:cubicBezTo>
                  <a:cubicBezTo>
                    <a:pt x="115699" y="759999"/>
                    <a:pt x="382400" y="1405280"/>
                    <a:pt x="427152" y="1512323"/>
                  </a:cubicBezTo>
                  <a:cubicBezTo>
                    <a:pt x="471904" y="1619366"/>
                    <a:pt x="386028" y="1381089"/>
                    <a:pt x="321923" y="1254694"/>
                  </a:cubicBezTo>
                  <a:cubicBezTo>
                    <a:pt x="257818" y="1128299"/>
                    <a:pt x="94533" y="908166"/>
                    <a:pt x="42523" y="753952"/>
                  </a:cubicBezTo>
                  <a:cubicBezTo>
                    <a:pt x="-9487" y="599738"/>
                    <a:pt x="14704" y="453990"/>
                    <a:pt x="9866" y="329409"/>
                  </a:cubicBezTo>
                  <a:cubicBezTo>
                    <a:pt x="5028" y="204828"/>
                    <a:pt x="-4648" y="-43125"/>
                    <a:pt x="2609" y="6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7AD4FFFD-6FC6-553B-F0C5-43178C867363}"/>
                </a:ext>
              </a:extLst>
            </p:cNvPr>
            <p:cNvSpPr/>
            <p:nvPr/>
          </p:nvSpPr>
          <p:spPr>
            <a:xfrm>
              <a:off x="5445780" y="4941231"/>
              <a:ext cx="632881" cy="1292898"/>
            </a:xfrm>
            <a:custGeom>
              <a:avLst/>
              <a:gdLst>
                <a:gd name="connsiteX0" fmla="*/ 706 w 632881"/>
                <a:gd name="connsiteY0" fmla="*/ 883 h 1292898"/>
                <a:gd name="connsiteX1" fmla="*/ 414363 w 632881"/>
                <a:gd name="connsiteY1" fmla="*/ 512512 h 1292898"/>
                <a:gd name="connsiteX2" fmla="*/ 574020 w 632881"/>
                <a:gd name="connsiteY2" fmla="*/ 882626 h 1292898"/>
                <a:gd name="connsiteX3" fmla="*/ 632077 w 632881"/>
                <a:gd name="connsiteY3" fmla="*/ 1289026 h 1292898"/>
                <a:gd name="connsiteX4" fmla="*/ 599420 w 632881"/>
                <a:gd name="connsiteY4" fmla="*/ 1053169 h 1292898"/>
                <a:gd name="connsiteX5" fmla="*/ 486934 w 632881"/>
                <a:gd name="connsiteY5" fmla="*/ 501626 h 1292898"/>
                <a:gd name="connsiteX6" fmla="*/ 523220 w 632881"/>
                <a:gd name="connsiteY6" fmla="*/ 643140 h 1292898"/>
                <a:gd name="connsiteX7" fmla="*/ 706 w 632881"/>
                <a:gd name="connsiteY7" fmla="*/ 883 h 12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881" h="1292898">
                  <a:moveTo>
                    <a:pt x="706" y="883"/>
                  </a:moveTo>
                  <a:cubicBezTo>
                    <a:pt x="-17437" y="-20888"/>
                    <a:pt x="318811" y="365555"/>
                    <a:pt x="414363" y="512512"/>
                  </a:cubicBezTo>
                  <a:cubicBezTo>
                    <a:pt x="509915" y="659469"/>
                    <a:pt x="537734" y="753207"/>
                    <a:pt x="574020" y="882626"/>
                  </a:cubicBezTo>
                  <a:cubicBezTo>
                    <a:pt x="610306" y="1012045"/>
                    <a:pt x="627844" y="1260602"/>
                    <a:pt x="632077" y="1289026"/>
                  </a:cubicBezTo>
                  <a:cubicBezTo>
                    <a:pt x="636310" y="1317450"/>
                    <a:pt x="623611" y="1184402"/>
                    <a:pt x="599420" y="1053169"/>
                  </a:cubicBezTo>
                  <a:cubicBezTo>
                    <a:pt x="575230" y="921936"/>
                    <a:pt x="499634" y="569964"/>
                    <a:pt x="486934" y="501626"/>
                  </a:cubicBezTo>
                  <a:cubicBezTo>
                    <a:pt x="474234" y="433288"/>
                    <a:pt x="608491" y="733249"/>
                    <a:pt x="523220" y="643140"/>
                  </a:cubicBezTo>
                  <a:cubicBezTo>
                    <a:pt x="437949" y="553031"/>
                    <a:pt x="18849" y="22654"/>
                    <a:pt x="706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04CA175D-4EDB-5F67-E837-C10106EF18F5}"/>
                </a:ext>
              </a:extLst>
            </p:cNvPr>
            <p:cNvSpPr/>
            <p:nvPr/>
          </p:nvSpPr>
          <p:spPr>
            <a:xfrm>
              <a:off x="4758708" y="5002678"/>
              <a:ext cx="506506" cy="1048252"/>
            </a:xfrm>
            <a:custGeom>
              <a:avLst/>
              <a:gdLst>
                <a:gd name="connsiteX0" fmla="*/ 368463 w 506506"/>
                <a:gd name="connsiteY0" fmla="*/ 1122 h 1048252"/>
                <a:gd name="connsiteX1" fmla="*/ 299521 w 506506"/>
                <a:gd name="connsiteY1" fmla="*/ 454693 h 1048252"/>
                <a:gd name="connsiteX2" fmla="*/ 328549 w 506506"/>
                <a:gd name="connsiteY2" fmla="*/ 588951 h 1048252"/>
                <a:gd name="connsiteX3" fmla="*/ 1978 w 506506"/>
                <a:gd name="connsiteY3" fmla="*/ 1046151 h 1048252"/>
                <a:gd name="connsiteX4" fmla="*/ 183406 w 506506"/>
                <a:gd name="connsiteY4" fmla="*/ 770379 h 1048252"/>
                <a:gd name="connsiteX5" fmla="*/ 506349 w 506506"/>
                <a:gd name="connsiteY5" fmla="*/ 284151 h 1048252"/>
                <a:gd name="connsiteX6" fmla="*/ 139863 w 506506"/>
                <a:gd name="connsiteY6" fmla="*/ 962693 h 1048252"/>
                <a:gd name="connsiteX7" fmla="*/ 350321 w 506506"/>
                <a:gd name="connsiteY7" fmla="*/ 345836 h 1048252"/>
                <a:gd name="connsiteX8" fmla="*/ 368463 w 506506"/>
                <a:gd name="connsiteY8" fmla="*/ 1122 h 10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506" h="1048252">
                  <a:moveTo>
                    <a:pt x="368463" y="1122"/>
                  </a:moveTo>
                  <a:cubicBezTo>
                    <a:pt x="359996" y="19265"/>
                    <a:pt x="306173" y="356722"/>
                    <a:pt x="299521" y="454693"/>
                  </a:cubicBezTo>
                  <a:cubicBezTo>
                    <a:pt x="292869" y="552664"/>
                    <a:pt x="378139" y="490375"/>
                    <a:pt x="328549" y="588951"/>
                  </a:cubicBezTo>
                  <a:cubicBezTo>
                    <a:pt x="278959" y="687527"/>
                    <a:pt x="26168" y="1015913"/>
                    <a:pt x="1978" y="1046151"/>
                  </a:cubicBezTo>
                  <a:cubicBezTo>
                    <a:pt x="-22212" y="1076389"/>
                    <a:pt x="183406" y="770379"/>
                    <a:pt x="183406" y="770379"/>
                  </a:cubicBezTo>
                  <a:cubicBezTo>
                    <a:pt x="267468" y="643379"/>
                    <a:pt x="513606" y="252099"/>
                    <a:pt x="506349" y="284151"/>
                  </a:cubicBezTo>
                  <a:cubicBezTo>
                    <a:pt x="499092" y="316203"/>
                    <a:pt x="165868" y="952412"/>
                    <a:pt x="139863" y="962693"/>
                  </a:cubicBezTo>
                  <a:cubicBezTo>
                    <a:pt x="113858" y="972974"/>
                    <a:pt x="304964" y="503074"/>
                    <a:pt x="350321" y="345836"/>
                  </a:cubicBezTo>
                  <a:cubicBezTo>
                    <a:pt x="395678" y="188598"/>
                    <a:pt x="376930" y="-17021"/>
                    <a:pt x="368463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3E7B352C-F9A3-1998-C7F9-D34267BEEC8E}"/>
                </a:ext>
              </a:extLst>
            </p:cNvPr>
            <p:cNvSpPr/>
            <p:nvPr/>
          </p:nvSpPr>
          <p:spPr>
            <a:xfrm>
              <a:off x="5073619" y="3540605"/>
              <a:ext cx="191903" cy="1575701"/>
            </a:xfrm>
            <a:custGeom>
              <a:avLst/>
              <a:gdLst>
                <a:gd name="connsiteX0" fmla="*/ 155152 w 191903"/>
                <a:gd name="connsiteY0" fmla="*/ 4509 h 1575701"/>
                <a:gd name="connsiteX1" fmla="*/ 60810 w 191903"/>
                <a:gd name="connsiteY1" fmla="*/ 661281 h 1575701"/>
                <a:gd name="connsiteX2" fmla="*/ 144267 w 191903"/>
                <a:gd name="connsiteY2" fmla="*/ 454452 h 1575701"/>
                <a:gd name="connsiteX3" fmla="*/ 140638 w 191903"/>
                <a:gd name="connsiteY3" fmla="*/ 802795 h 1575701"/>
                <a:gd name="connsiteX4" fmla="*/ 97095 w 191903"/>
                <a:gd name="connsiteY4" fmla="*/ 1111224 h 1575701"/>
                <a:gd name="connsiteX5" fmla="*/ 162410 w 191903"/>
                <a:gd name="connsiteY5" fmla="*/ 1575681 h 1575701"/>
                <a:gd name="connsiteX6" fmla="*/ 133381 w 191903"/>
                <a:gd name="connsiteY6" fmla="*/ 1093081 h 1575701"/>
                <a:gd name="connsiteX7" fmla="*/ 187810 w 191903"/>
                <a:gd name="connsiteY7" fmla="*/ 396395 h 1575701"/>
                <a:gd name="connsiteX8" fmla="*/ 2752 w 191903"/>
                <a:gd name="connsiteY8" fmla="*/ 791909 h 1575701"/>
                <a:gd name="connsiteX9" fmla="*/ 75324 w 191903"/>
                <a:gd name="connsiteY9" fmla="*/ 316566 h 1575701"/>
                <a:gd name="connsiteX10" fmla="*/ 53552 w 191903"/>
                <a:gd name="connsiteY10" fmla="*/ 370995 h 1575701"/>
                <a:gd name="connsiteX11" fmla="*/ 155152 w 191903"/>
                <a:gd name="connsiteY11" fmla="*/ 4509 h 15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903" h="1575701">
                  <a:moveTo>
                    <a:pt x="155152" y="4509"/>
                  </a:moveTo>
                  <a:cubicBezTo>
                    <a:pt x="156362" y="52890"/>
                    <a:pt x="62624" y="586291"/>
                    <a:pt x="60810" y="661281"/>
                  </a:cubicBezTo>
                  <a:cubicBezTo>
                    <a:pt x="58996" y="736271"/>
                    <a:pt x="130962" y="430866"/>
                    <a:pt x="144267" y="454452"/>
                  </a:cubicBezTo>
                  <a:cubicBezTo>
                    <a:pt x="157572" y="478038"/>
                    <a:pt x="148500" y="693333"/>
                    <a:pt x="140638" y="802795"/>
                  </a:cubicBezTo>
                  <a:cubicBezTo>
                    <a:pt x="132776" y="912257"/>
                    <a:pt x="93466" y="982410"/>
                    <a:pt x="97095" y="1111224"/>
                  </a:cubicBezTo>
                  <a:cubicBezTo>
                    <a:pt x="100724" y="1240038"/>
                    <a:pt x="156362" y="1578705"/>
                    <a:pt x="162410" y="1575681"/>
                  </a:cubicBezTo>
                  <a:cubicBezTo>
                    <a:pt x="168458" y="1572657"/>
                    <a:pt x="129148" y="1289629"/>
                    <a:pt x="133381" y="1093081"/>
                  </a:cubicBezTo>
                  <a:cubicBezTo>
                    <a:pt x="137614" y="896533"/>
                    <a:pt x="209581" y="446590"/>
                    <a:pt x="187810" y="396395"/>
                  </a:cubicBezTo>
                  <a:cubicBezTo>
                    <a:pt x="166039" y="346200"/>
                    <a:pt x="21500" y="805214"/>
                    <a:pt x="2752" y="791909"/>
                  </a:cubicBezTo>
                  <a:cubicBezTo>
                    <a:pt x="-15996" y="778604"/>
                    <a:pt x="66857" y="386718"/>
                    <a:pt x="75324" y="316566"/>
                  </a:cubicBezTo>
                  <a:cubicBezTo>
                    <a:pt x="83791" y="246414"/>
                    <a:pt x="39038" y="430262"/>
                    <a:pt x="53552" y="370995"/>
                  </a:cubicBezTo>
                  <a:cubicBezTo>
                    <a:pt x="68066" y="311728"/>
                    <a:pt x="153942" y="-43872"/>
                    <a:pt x="155152" y="4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F19D5BE2-DCF6-AA0C-B9F9-20D31E9EA8F7}"/>
                </a:ext>
              </a:extLst>
            </p:cNvPr>
            <p:cNvSpPr/>
            <p:nvPr/>
          </p:nvSpPr>
          <p:spPr>
            <a:xfrm>
              <a:off x="4960880" y="1389643"/>
              <a:ext cx="602310" cy="750156"/>
            </a:xfrm>
            <a:custGeom>
              <a:avLst/>
              <a:gdLst>
                <a:gd name="connsiteX0" fmla="*/ 601720 w 602310"/>
                <a:gd name="connsiteY0" fmla="*/ 100 h 750156"/>
                <a:gd name="connsiteX1" fmla="*/ 119120 w 602310"/>
                <a:gd name="connsiteY1" fmla="*/ 573414 h 750156"/>
                <a:gd name="connsiteX2" fmla="*/ 28406 w 602310"/>
                <a:gd name="connsiteY2" fmla="*/ 743957 h 750156"/>
                <a:gd name="connsiteX3" fmla="*/ 206206 w 602310"/>
                <a:gd name="connsiteY3" fmla="*/ 399243 h 750156"/>
                <a:gd name="connsiteX4" fmla="*/ 10263 w 602310"/>
                <a:gd name="connsiteY4" fmla="*/ 620586 h 750156"/>
                <a:gd name="connsiteX5" fmla="*/ 601720 w 602310"/>
                <a:gd name="connsiteY5" fmla="*/ 100 h 75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310" h="750156">
                  <a:moveTo>
                    <a:pt x="601720" y="100"/>
                  </a:moveTo>
                  <a:cubicBezTo>
                    <a:pt x="619863" y="-7762"/>
                    <a:pt x="214672" y="449438"/>
                    <a:pt x="119120" y="573414"/>
                  </a:cubicBezTo>
                  <a:cubicBezTo>
                    <a:pt x="23568" y="697390"/>
                    <a:pt x="13892" y="772985"/>
                    <a:pt x="28406" y="743957"/>
                  </a:cubicBezTo>
                  <a:cubicBezTo>
                    <a:pt x="42920" y="714929"/>
                    <a:pt x="209230" y="419805"/>
                    <a:pt x="206206" y="399243"/>
                  </a:cubicBezTo>
                  <a:cubicBezTo>
                    <a:pt x="203182" y="378681"/>
                    <a:pt x="-53842" y="681667"/>
                    <a:pt x="10263" y="620586"/>
                  </a:cubicBezTo>
                  <a:cubicBezTo>
                    <a:pt x="74368" y="559505"/>
                    <a:pt x="583577" y="7962"/>
                    <a:pt x="601720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FBDF5A2C-2FFE-01B3-A396-F3EF8EE89D18}"/>
                </a:ext>
              </a:extLst>
            </p:cNvPr>
            <p:cNvSpPr/>
            <p:nvPr/>
          </p:nvSpPr>
          <p:spPr>
            <a:xfrm>
              <a:off x="6796046" y="1070235"/>
              <a:ext cx="1693860" cy="1302123"/>
            </a:xfrm>
            <a:custGeom>
              <a:avLst/>
              <a:gdLst>
                <a:gd name="connsiteX0" fmla="*/ 268 w 1693860"/>
                <a:gd name="connsiteY0" fmla="*/ 194 h 1302123"/>
                <a:gd name="connsiteX1" fmla="*/ 729611 w 1693860"/>
                <a:gd name="connsiteY1" fmla="*/ 250565 h 1302123"/>
                <a:gd name="connsiteX2" fmla="*/ 617125 w 1693860"/>
                <a:gd name="connsiteY2" fmla="*/ 159851 h 1302123"/>
                <a:gd name="connsiteX3" fmla="*/ 1143268 w 1693860"/>
                <a:gd name="connsiteY3" fmla="*/ 656965 h 1302123"/>
                <a:gd name="connsiteX4" fmla="*/ 1070697 w 1693860"/>
                <a:gd name="connsiteY4" fmla="*/ 558994 h 1302123"/>
                <a:gd name="connsiteX5" fmla="*/ 1673040 w 1693860"/>
                <a:gd name="connsiteY5" fmla="*/ 1270194 h 1302123"/>
                <a:gd name="connsiteX6" fmla="*/ 1455325 w 1693860"/>
                <a:gd name="connsiteY6" fmla="*/ 1070622 h 1302123"/>
                <a:gd name="connsiteX7" fmla="*/ 504640 w 1693860"/>
                <a:gd name="connsiteY7" fmla="*/ 112679 h 1302123"/>
                <a:gd name="connsiteX8" fmla="*/ 642525 w 1693860"/>
                <a:gd name="connsiteY8" fmla="*/ 207022 h 1302123"/>
                <a:gd name="connsiteX9" fmla="*/ 268 w 1693860"/>
                <a:gd name="connsiteY9" fmla="*/ 194 h 130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3860" h="1302123">
                  <a:moveTo>
                    <a:pt x="268" y="194"/>
                  </a:moveTo>
                  <a:cubicBezTo>
                    <a:pt x="14782" y="7451"/>
                    <a:pt x="626802" y="223956"/>
                    <a:pt x="729611" y="250565"/>
                  </a:cubicBezTo>
                  <a:cubicBezTo>
                    <a:pt x="832421" y="277175"/>
                    <a:pt x="548182" y="92118"/>
                    <a:pt x="617125" y="159851"/>
                  </a:cubicBezTo>
                  <a:cubicBezTo>
                    <a:pt x="686068" y="227584"/>
                    <a:pt x="1067673" y="590441"/>
                    <a:pt x="1143268" y="656965"/>
                  </a:cubicBezTo>
                  <a:cubicBezTo>
                    <a:pt x="1218863" y="723489"/>
                    <a:pt x="982402" y="456789"/>
                    <a:pt x="1070697" y="558994"/>
                  </a:cubicBezTo>
                  <a:cubicBezTo>
                    <a:pt x="1158992" y="661199"/>
                    <a:pt x="1608935" y="1184923"/>
                    <a:pt x="1673040" y="1270194"/>
                  </a:cubicBezTo>
                  <a:cubicBezTo>
                    <a:pt x="1737145" y="1355465"/>
                    <a:pt x="1650058" y="1263541"/>
                    <a:pt x="1455325" y="1070622"/>
                  </a:cubicBezTo>
                  <a:cubicBezTo>
                    <a:pt x="1260592" y="877703"/>
                    <a:pt x="640107" y="256612"/>
                    <a:pt x="504640" y="112679"/>
                  </a:cubicBezTo>
                  <a:cubicBezTo>
                    <a:pt x="369173" y="-31254"/>
                    <a:pt x="721749" y="223351"/>
                    <a:pt x="642525" y="207022"/>
                  </a:cubicBezTo>
                  <a:cubicBezTo>
                    <a:pt x="563301" y="190694"/>
                    <a:pt x="-14246" y="-7063"/>
                    <a:pt x="268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CD340B0A-6C72-6354-6274-09DE6AD77CAB}"/>
                </a:ext>
              </a:extLst>
            </p:cNvPr>
            <p:cNvSpPr/>
            <p:nvPr/>
          </p:nvSpPr>
          <p:spPr>
            <a:xfrm>
              <a:off x="6645068" y="1738083"/>
              <a:ext cx="1763206" cy="1000466"/>
            </a:xfrm>
            <a:custGeom>
              <a:avLst/>
              <a:gdLst>
                <a:gd name="connsiteX0" fmla="*/ 2475 w 1763206"/>
                <a:gd name="connsiteY0" fmla="*/ 3 h 1000466"/>
                <a:gd name="connsiteX1" fmla="*/ 524989 w 1763206"/>
                <a:gd name="connsiteY1" fmla="*/ 410031 h 1000466"/>
                <a:gd name="connsiteX2" fmla="*/ 481446 w 1763206"/>
                <a:gd name="connsiteY2" fmla="*/ 333831 h 1000466"/>
                <a:gd name="connsiteX3" fmla="*/ 1036618 w 1763206"/>
                <a:gd name="connsiteY3" fmla="*/ 558803 h 1000466"/>
                <a:gd name="connsiteX4" fmla="*/ 942275 w 1763206"/>
                <a:gd name="connsiteY4" fmla="*/ 500746 h 1000466"/>
                <a:gd name="connsiteX5" fmla="*/ 1740561 w 1763206"/>
                <a:gd name="connsiteY5" fmla="*/ 986974 h 1000466"/>
                <a:gd name="connsiteX6" fmla="*/ 1450275 w 1763206"/>
                <a:gd name="connsiteY6" fmla="*/ 820060 h 1000466"/>
                <a:gd name="connsiteX7" fmla="*/ 481446 w 1763206"/>
                <a:gd name="connsiteY7" fmla="*/ 351974 h 1000466"/>
                <a:gd name="connsiteX8" fmla="*/ 771732 w 1763206"/>
                <a:gd name="connsiteY8" fmla="*/ 417288 h 1000466"/>
                <a:gd name="connsiteX9" fmla="*/ 2475 w 1763206"/>
                <a:gd name="connsiteY9" fmla="*/ 3 h 100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3206" h="1000466">
                  <a:moveTo>
                    <a:pt x="2475" y="3"/>
                  </a:moveTo>
                  <a:cubicBezTo>
                    <a:pt x="-38649" y="-1206"/>
                    <a:pt x="445161" y="354393"/>
                    <a:pt x="524989" y="410031"/>
                  </a:cubicBezTo>
                  <a:cubicBezTo>
                    <a:pt x="604818" y="465669"/>
                    <a:pt x="396175" y="309036"/>
                    <a:pt x="481446" y="333831"/>
                  </a:cubicBezTo>
                  <a:cubicBezTo>
                    <a:pt x="566717" y="358626"/>
                    <a:pt x="959813" y="530984"/>
                    <a:pt x="1036618" y="558803"/>
                  </a:cubicBezTo>
                  <a:cubicBezTo>
                    <a:pt x="1113423" y="586622"/>
                    <a:pt x="942275" y="500746"/>
                    <a:pt x="942275" y="500746"/>
                  </a:cubicBezTo>
                  <a:lnTo>
                    <a:pt x="1740561" y="986974"/>
                  </a:lnTo>
                  <a:cubicBezTo>
                    <a:pt x="1825228" y="1040193"/>
                    <a:pt x="1660127" y="925893"/>
                    <a:pt x="1450275" y="820060"/>
                  </a:cubicBezTo>
                  <a:cubicBezTo>
                    <a:pt x="1240423" y="714227"/>
                    <a:pt x="594536" y="419103"/>
                    <a:pt x="481446" y="351974"/>
                  </a:cubicBezTo>
                  <a:cubicBezTo>
                    <a:pt x="368356" y="284845"/>
                    <a:pt x="852165" y="480788"/>
                    <a:pt x="771732" y="417288"/>
                  </a:cubicBezTo>
                  <a:cubicBezTo>
                    <a:pt x="691299" y="353788"/>
                    <a:pt x="43599" y="1212"/>
                    <a:pt x="247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23C53BEB-3026-FC34-A6F8-41A349073932}"/>
                </a:ext>
              </a:extLst>
            </p:cNvPr>
            <p:cNvSpPr/>
            <p:nvPr/>
          </p:nvSpPr>
          <p:spPr>
            <a:xfrm>
              <a:off x="8026379" y="2915811"/>
              <a:ext cx="307307" cy="636564"/>
            </a:xfrm>
            <a:custGeom>
              <a:avLst/>
              <a:gdLst>
                <a:gd name="connsiteX0" fmla="*/ 21 w 307307"/>
                <a:gd name="connsiteY0" fmla="*/ 1560 h 636564"/>
                <a:gd name="connsiteX1" fmla="*/ 134278 w 307307"/>
                <a:gd name="connsiteY1" fmla="*/ 513189 h 636564"/>
                <a:gd name="connsiteX2" fmla="*/ 134278 w 307307"/>
                <a:gd name="connsiteY2" fmla="*/ 320875 h 636564"/>
                <a:gd name="connsiteX3" fmla="*/ 235878 w 307307"/>
                <a:gd name="connsiteY3" fmla="*/ 636560 h 636564"/>
                <a:gd name="connsiteX4" fmla="*/ 279421 w 307307"/>
                <a:gd name="connsiteY4" fmla="*/ 328132 h 636564"/>
                <a:gd name="connsiteX5" fmla="*/ 304821 w 307307"/>
                <a:gd name="connsiteY5" fmla="*/ 161218 h 636564"/>
                <a:gd name="connsiteX6" fmla="*/ 217735 w 307307"/>
                <a:gd name="connsiteY6" fmla="*/ 469646 h 636564"/>
                <a:gd name="connsiteX7" fmla="*/ 156050 w 307307"/>
                <a:gd name="connsiteY7" fmla="*/ 339018 h 636564"/>
                <a:gd name="connsiteX8" fmla="*/ 145164 w 307307"/>
                <a:gd name="connsiteY8" fmla="*/ 353532 h 636564"/>
                <a:gd name="connsiteX9" fmla="*/ 21 w 307307"/>
                <a:gd name="connsiteY9" fmla="*/ 1560 h 63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307" h="636564">
                  <a:moveTo>
                    <a:pt x="21" y="1560"/>
                  </a:moveTo>
                  <a:cubicBezTo>
                    <a:pt x="-1793" y="28169"/>
                    <a:pt x="111902" y="459970"/>
                    <a:pt x="134278" y="513189"/>
                  </a:cubicBezTo>
                  <a:cubicBezTo>
                    <a:pt x="156654" y="566408"/>
                    <a:pt x="117345" y="300313"/>
                    <a:pt x="134278" y="320875"/>
                  </a:cubicBezTo>
                  <a:cubicBezTo>
                    <a:pt x="151211" y="341437"/>
                    <a:pt x="211688" y="635351"/>
                    <a:pt x="235878" y="636560"/>
                  </a:cubicBezTo>
                  <a:cubicBezTo>
                    <a:pt x="260068" y="637769"/>
                    <a:pt x="267931" y="407356"/>
                    <a:pt x="279421" y="328132"/>
                  </a:cubicBezTo>
                  <a:cubicBezTo>
                    <a:pt x="290911" y="248908"/>
                    <a:pt x="315102" y="137632"/>
                    <a:pt x="304821" y="161218"/>
                  </a:cubicBezTo>
                  <a:cubicBezTo>
                    <a:pt x="294540" y="184804"/>
                    <a:pt x="242530" y="440013"/>
                    <a:pt x="217735" y="469646"/>
                  </a:cubicBezTo>
                  <a:cubicBezTo>
                    <a:pt x="192940" y="499279"/>
                    <a:pt x="168145" y="358370"/>
                    <a:pt x="156050" y="339018"/>
                  </a:cubicBezTo>
                  <a:cubicBezTo>
                    <a:pt x="143955" y="319666"/>
                    <a:pt x="166331" y="410380"/>
                    <a:pt x="145164" y="353532"/>
                  </a:cubicBezTo>
                  <a:cubicBezTo>
                    <a:pt x="123997" y="296684"/>
                    <a:pt x="1835" y="-25049"/>
                    <a:pt x="21" y="1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930781ED-60C5-E52C-B32E-D0A822EEEEFA}"/>
                </a:ext>
              </a:extLst>
            </p:cNvPr>
            <p:cNvSpPr/>
            <p:nvPr/>
          </p:nvSpPr>
          <p:spPr>
            <a:xfrm>
              <a:off x="8080035" y="2576270"/>
              <a:ext cx="361427" cy="762124"/>
            </a:xfrm>
            <a:custGeom>
              <a:avLst/>
              <a:gdLst>
                <a:gd name="connsiteX0" fmla="*/ 360022 w 361427"/>
                <a:gd name="connsiteY0" fmla="*/ 16 h 762124"/>
                <a:gd name="connsiteX1" fmla="*/ 124165 w 361427"/>
                <a:gd name="connsiteY1" fmla="*/ 341101 h 762124"/>
                <a:gd name="connsiteX2" fmla="*/ 87879 w 361427"/>
                <a:gd name="connsiteY2" fmla="*/ 428187 h 762124"/>
                <a:gd name="connsiteX3" fmla="*/ 138679 w 361427"/>
                <a:gd name="connsiteY3" fmla="*/ 315701 h 762124"/>
                <a:gd name="connsiteX4" fmla="*/ 33451 w 361427"/>
                <a:gd name="connsiteY4" fmla="*/ 635016 h 762124"/>
                <a:gd name="connsiteX5" fmla="*/ 135051 w 361427"/>
                <a:gd name="connsiteY5" fmla="*/ 446330 h 762124"/>
                <a:gd name="connsiteX6" fmla="*/ 76994 w 361427"/>
                <a:gd name="connsiteY6" fmla="*/ 762016 h 762124"/>
                <a:gd name="connsiteX7" fmla="*/ 149565 w 361427"/>
                <a:gd name="connsiteY7" fmla="*/ 406416 h 762124"/>
                <a:gd name="connsiteX8" fmla="*/ 47965 w 361427"/>
                <a:gd name="connsiteY8" fmla="*/ 511644 h 762124"/>
                <a:gd name="connsiteX9" fmla="*/ 233022 w 361427"/>
                <a:gd name="connsiteY9" fmla="*/ 181444 h 762124"/>
                <a:gd name="connsiteX10" fmla="*/ 794 w 361427"/>
                <a:gd name="connsiteY10" fmla="*/ 355616 h 762124"/>
                <a:gd name="connsiteX11" fmla="*/ 360022 w 361427"/>
                <a:gd name="connsiteY11" fmla="*/ 16 h 7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427" h="762124">
                  <a:moveTo>
                    <a:pt x="360022" y="16"/>
                  </a:moveTo>
                  <a:cubicBezTo>
                    <a:pt x="380584" y="-2403"/>
                    <a:pt x="169522" y="269739"/>
                    <a:pt x="124165" y="341101"/>
                  </a:cubicBezTo>
                  <a:cubicBezTo>
                    <a:pt x="78808" y="412463"/>
                    <a:pt x="85460" y="432420"/>
                    <a:pt x="87879" y="428187"/>
                  </a:cubicBezTo>
                  <a:cubicBezTo>
                    <a:pt x="90298" y="423954"/>
                    <a:pt x="147750" y="281230"/>
                    <a:pt x="138679" y="315701"/>
                  </a:cubicBezTo>
                  <a:cubicBezTo>
                    <a:pt x="129608" y="350173"/>
                    <a:pt x="34056" y="613245"/>
                    <a:pt x="33451" y="635016"/>
                  </a:cubicBezTo>
                  <a:cubicBezTo>
                    <a:pt x="32846" y="656787"/>
                    <a:pt x="127794" y="425163"/>
                    <a:pt x="135051" y="446330"/>
                  </a:cubicBezTo>
                  <a:cubicBezTo>
                    <a:pt x="142308" y="467497"/>
                    <a:pt x="74575" y="768668"/>
                    <a:pt x="76994" y="762016"/>
                  </a:cubicBezTo>
                  <a:cubicBezTo>
                    <a:pt x="79413" y="755364"/>
                    <a:pt x="154403" y="448145"/>
                    <a:pt x="149565" y="406416"/>
                  </a:cubicBezTo>
                  <a:cubicBezTo>
                    <a:pt x="144727" y="364687"/>
                    <a:pt x="34055" y="549139"/>
                    <a:pt x="47965" y="511644"/>
                  </a:cubicBezTo>
                  <a:cubicBezTo>
                    <a:pt x="61874" y="474149"/>
                    <a:pt x="240884" y="207449"/>
                    <a:pt x="233022" y="181444"/>
                  </a:cubicBezTo>
                  <a:cubicBezTo>
                    <a:pt x="225160" y="155439"/>
                    <a:pt x="-15535" y="381621"/>
                    <a:pt x="794" y="355616"/>
                  </a:cubicBezTo>
                  <a:cubicBezTo>
                    <a:pt x="17123" y="329611"/>
                    <a:pt x="339460" y="2435"/>
                    <a:pt x="36002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C20E915D-7951-8152-A97E-71B7396CFC2D}"/>
                </a:ext>
              </a:extLst>
            </p:cNvPr>
            <p:cNvSpPr/>
            <p:nvPr/>
          </p:nvSpPr>
          <p:spPr>
            <a:xfrm>
              <a:off x="8126507" y="2388783"/>
              <a:ext cx="724715" cy="1653960"/>
            </a:xfrm>
            <a:custGeom>
              <a:avLst/>
              <a:gdLst>
                <a:gd name="connsiteX0" fmla="*/ 26893 w 724715"/>
                <a:gd name="connsiteY0" fmla="*/ 9703 h 1653960"/>
                <a:gd name="connsiteX1" fmla="*/ 84950 w 724715"/>
                <a:gd name="connsiteY1" fmla="*/ 56874 h 1653960"/>
                <a:gd name="connsiteX2" fmla="*/ 389750 w 724715"/>
                <a:gd name="connsiteY2" fmla="*/ 151217 h 1653960"/>
                <a:gd name="connsiteX3" fmla="*/ 484093 w 724715"/>
                <a:gd name="connsiteY3" fmla="*/ 423360 h 1653960"/>
                <a:gd name="connsiteX4" fmla="*/ 556664 w 724715"/>
                <a:gd name="connsiteY4" fmla="*/ 456017 h 1653960"/>
                <a:gd name="connsiteX5" fmla="*/ 614722 w 724715"/>
                <a:gd name="connsiteY5" fmla="*/ 593903 h 1653960"/>
                <a:gd name="connsiteX6" fmla="*/ 578436 w 724715"/>
                <a:gd name="connsiteY6" fmla="*/ 575760 h 1653960"/>
                <a:gd name="connsiteX7" fmla="*/ 723579 w 724715"/>
                <a:gd name="connsiteY7" fmla="*/ 1181731 h 1653960"/>
                <a:gd name="connsiteX8" fmla="*/ 647379 w 724715"/>
                <a:gd name="connsiteY8" fmla="*/ 945874 h 1653960"/>
                <a:gd name="connsiteX9" fmla="*/ 672779 w 724715"/>
                <a:gd name="connsiteY9" fmla="*/ 1653446 h 1653960"/>
                <a:gd name="connsiteX10" fmla="*/ 687293 w 724715"/>
                <a:gd name="connsiteY10" fmla="*/ 1043846 h 1653960"/>
                <a:gd name="connsiteX11" fmla="*/ 465950 w 724715"/>
                <a:gd name="connsiteY11" fmla="*/ 154846 h 1653960"/>
                <a:gd name="connsiteX12" fmla="*/ 465950 w 724715"/>
                <a:gd name="connsiteY12" fmla="*/ 249188 h 1653960"/>
                <a:gd name="connsiteX13" fmla="*/ 26893 w 724715"/>
                <a:gd name="connsiteY13" fmla="*/ 9703 h 16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4715" h="1653960">
                  <a:moveTo>
                    <a:pt x="26893" y="9703"/>
                  </a:moveTo>
                  <a:cubicBezTo>
                    <a:pt x="-36607" y="-22349"/>
                    <a:pt x="24474" y="33288"/>
                    <a:pt x="84950" y="56874"/>
                  </a:cubicBezTo>
                  <a:cubicBezTo>
                    <a:pt x="145426" y="80460"/>
                    <a:pt x="323226" y="90136"/>
                    <a:pt x="389750" y="151217"/>
                  </a:cubicBezTo>
                  <a:cubicBezTo>
                    <a:pt x="456274" y="212298"/>
                    <a:pt x="456274" y="372560"/>
                    <a:pt x="484093" y="423360"/>
                  </a:cubicBezTo>
                  <a:cubicBezTo>
                    <a:pt x="511912" y="474160"/>
                    <a:pt x="534893" y="427593"/>
                    <a:pt x="556664" y="456017"/>
                  </a:cubicBezTo>
                  <a:cubicBezTo>
                    <a:pt x="578435" y="484441"/>
                    <a:pt x="611093" y="573946"/>
                    <a:pt x="614722" y="593903"/>
                  </a:cubicBezTo>
                  <a:cubicBezTo>
                    <a:pt x="618351" y="613860"/>
                    <a:pt x="560293" y="477789"/>
                    <a:pt x="578436" y="575760"/>
                  </a:cubicBezTo>
                  <a:cubicBezTo>
                    <a:pt x="596579" y="673731"/>
                    <a:pt x="712089" y="1120045"/>
                    <a:pt x="723579" y="1181731"/>
                  </a:cubicBezTo>
                  <a:cubicBezTo>
                    <a:pt x="735069" y="1243417"/>
                    <a:pt x="655846" y="867255"/>
                    <a:pt x="647379" y="945874"/>
                  </a:cubicBezTo>
                  <a:cubicBezTo>
                    <a:pt x="638912" y="1024493"/>
                    <a:pt x="666127" y="1637117"/>
                    <a:pt x="672779" y="1653446"/>
                  </a:cubicBezTo>
                  <a:cubicBezTo>
                    <a:pt x="679431" y="1669775"/>
                    <a:pt x="721765" y="1293613"/>
                    <a:pt x="687293" y="1043846"/>
                  </a:cubicBezTo>
                  <a:cubicBezTo>
                    <a:pt x="652822" y="794079"/>
                    <a:pt x="502840" y="287289"/>
                    <a:pt x="465950" y="154846"/>
                  </a:cubicBezTo>
                  <a:cubicBezTo>
                    <a:pt x="429060" y="22403"/>
                    <a:pt x="536707" y="271564"/>
                    <a:pt x="465950" y="249188"/>
                  </a:cubicBezTo>
                  <a:cubicBezTo>
                    <a:pt x="395193" y="226812"/>
                    <a:pt x="90393" y="41755"/>
                    <a:pt x="26893" y="9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41854F94-84C8-49AF-0F52-6F47815E3A7F}"/>
                </a:ext>
              </a:extLst>
            </p:cNvPr>
            <p:cNvSpPr/>
            <p:nvPr/>
          </p:nvSpPr>
          <p:spPr>
            <a:xfrm>
              <a:off x="8087280" y="4200310"/>
              <a:ext cx="178966" cy="1328619"/>
            </a:xfrm>
            <a:custGeom>
              <a:avLst/>
              <a:gdLst>
                <a:gd name="connsiteX0" fmla="*/ 40720 w 178966"/>
                <a:gd name="connsiteY0" fmla="*/ 1576 h 1328619"/>
                <a:gd name="connsiteX1" fmla="*/ 37091 w 178966"/>
                <a:gd name="connsiteY1" fmla="*/ 502319 h 1328619"/>
                <a:gd name="connsiteX2" fmla="*/ 142320 w 178966"/>
                <a:gd name="connsiteY2" fmla="*/ 839776 h 1328619"/>
                <a:gd name="connsiteX3" fmla="*/ 95149 w 178966"/>
                <a:gd name="connsiteY3" fmla="*/ 730919 h 1328619"/>
                <a:gd name="connsiteX4" fmla="*/ 178606 w 178966"/>
                <a:gd name="connsiteY4" fmla="*/ 1318747 h 1328619"/>
                <a:gd name="connsiteX5" fmla="*/ 120549 w 178966"/>
                <a:gd name="connsiteY5" fmla="*/ 1032090 h 1328619"/>
                <a:gd name="connsiteX6" fmla="*/ 8063 w 178966"/>
                <a:gd name="connsiteY6" fmla="*/ 186633 h 1328619"/>
                <a:gd name="connsiteX7" fmla="*/ 15320 w 178966"/>
                <a:gd name="connsiteY7" fmla="*/ 339033 h 1328619"/>
                <a:gd name="connsiteX8" fmla="*/ 40720 w 178966"/>
                <a:gd name="connsiteY8" fmla="*/ 1576 h 132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966" h="1328619">
                  <a:moveTo>
                    <a:pt x="40720" y="1576"/>
                  </a:moveTo>
                  <a:cubicBezTo>
                    <a:pt x="44348" y="28790"/>
                    <a:pt x="20158" y="362619"/>
                    <a:pt x="37091" y="502319"/>
                  </a:cubicBezTo>
                  <a:cubicBezTo>
                    <a:pt x="54024" y="642019"/>
                    <a:pt x="132644" y="801676"/>
                    <a:pt x="142320" y="839776"/>
                  </a:cubicBezTo>
                  <a:cubicBezTo>
                    <a:pt x="151996" y="877876"/>
                    <a:pt x="89101" y="651091"/>
                    <a:pt x="95149" y="730919"/>
                  </a:cubicBezTo>
                  <a:cubicBezTo>
                    <a:pt x="101197" y="810748"/>
                    <a:pt x="174373" y="1268552"/>
                    <a:pt x="178606" y="1318747"/>
                  </a:cubicBezTo>
                  <a:cubicBezTo>
                    <a:pt x="182839" y="1368942"/>
                    <a:pt x="148973" y="1220776"/>
                    <a:pt x="120549" y="1032090"/>
                  </a:cubicBezTo>
                  <a:cubicBezTo>
                    <a:pt x="92125" y="843404"/>
                    <a:pt x="25601" y="302142"/>
                    <a:pt x="8063" y="186633"/>
                  </a:cubicBezTo>
                  <a:cubicBezTo>
                    <a:pt x="-9475" y="71124"/>
                    <a:pt x="5644" y="369876"/>
                    <a:pt x="15320" y="339033"/>
                  </a:cubicBezTo>
                  <a:cubicBezTo>
                    <a:pt x="24996" y="308190"/>
                    <a:pt x="37092" y="-25638"/>
                    <a:pt x="40720" y="1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4C6F16A8-1499-E727-407F-B9B79D2F0B47}"/>
                </a:ext>
              </a:extLst>
            </p:cNvPr>
            <p:cNvSpPr/>
            <p:nvPr/>
          </p:nvSpPr>
          <p:spPr>
            <a:xfrm>
              <a:off x="8843701" y="4134327"/>
              <a:ext cx="572640" cy="705515"/>
            </a:xfrm>
            <a:custGeom>
              <a:avLst/>
              <a:gdLst>
                <a:gd name="connsiteX0" fmla="*/ 6385 w 572640"/>
                <a:gd name="connsiteY0" fmla="*/ 20387 h 705515"/>
                <a:gd name="connsiteX1" fmla="*/ 329328 w 572640"/>
                <a:gd name="connsiteY1" fmla="*/ 673530 h 705515"/>
                <a:gd name="connsiteX2" fmla="*/ 176928 w 572640"/>
                <a:gd name="connsiteY2" fmla="*/ 611844 h 705515"/>
                <a:gd name="connsiteX3" fmla="*/ 572442 w 572640"/>
                <a:gd name="connsiteY3" fmla="*/ 695302 h 705515"/>
                <a:gd name="connsiteX4" fmla="*/ 234985 w 572640"/>
                <a:gd name="connsiteY4" fmla="*/ 695302 h 705515"/>
                <a:gd name="connsiteX5" fmla="*/ 155156 w 572640"/>
                <a:gd name="connsiteY5" fmla="*/ 695302 h 705515"/>
                <a:gd name="connsiteX6" fmla="*/ 209585 w 572640"/>
                <a:gd name="connsiteY6" fmla="*/ 557416 h 705515"/>
                <a:gd name="connsiteX7" fmla="*/ 107985 w 572640"/>
                <a:gd name="connsiteY7" fmla="*/ 114730 h 705515"/>
                <a:gd name="connsiteX8" fmla="*/ 115242 w 572640"/>
                <a:gd name="connsiteY8" fmla="*/ 161902 h 705515"/>
                <a:gd name="connsiteX9" fmla="*/ 6385 w 572640"/>
                <a:gd name="connsiteY9" fmla="*/ 20387 h 70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640" h="705515">
                  <a:moveTo>
                    <a:pt x="6385" y="20387"/>
                  </a:moveTo>
                  <a:cubicBezTo>
                    <a:pt x="42066" y="105658"/>
                    <a:pt x="300904" y="574954"/>
                    <a:pt x="329328" y="673530"/>
                  </a:cubicBezTo>
                  <a:cubicBezTo>
                    <a:pt x="357752" y="772106"/>
                    <a:pt x="136409" y="608215"/>
                    <a:pt x="176928" y="611844"/>
                  </a:cubicBezTo>
                  <a:cubicBezTo>
                    <a:pt x="217447" y="615473"/>
                    <a:pt x="562766" y="681392"/>
                    <a:pt x="572442" y="695302"/>
                  </a:cubicBezTo>
                  <a:cubicBezTo>
                    <a:pt x="582118" y="709212"/>
                    <a:pt x="234985" y="695302"/>
                    <a:pt x="234985" y="695302"/>
                  </a:cubicBezTo>
                  <a:cubicBezTo>
                    <a:pt x="165437" y="695302"/>
                    <a:pt x="159389" y="718283"/>
                    <a:pt x="155156" y="695302"/>
                  </a:cubicBezTo>
                  <a:cubicBezTo>
                    <a:pt x="150923" y="672321"/>
                    <a:pt x="217447" y="654178"/>
                    <a:pt x="209585" y="557416"/>
                  </a:cubicBezTo>
                  <a:cubicBezTo>
                    <a:pt x="201723" y="460654"/>
                    <a:pt x="123709" y="180649"/>
                    <a:pt x="107985" y="114730"/>
                  </a:cubicBezTo>
                  <a:cubicBezTo>
                    <a:pt x="92261" y="48811"/>
                    <a:pt x="135199" y="180045"/>
                    <a:pt x="115242" y="161902"/>
                  </a:cubicBezTo>
                  <a:cubicBezTo>
                    <a:pt x="95285" y="143759"/>
                    <a:pt x="-29296" y="-64884"/>
                    <a:pt x="6385" y="20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1C00CF34-9B92-8348-0110-000F03B7CDD3}"/>
                </a:ext>
              </a:extLst>
            </p:cNvPr>
            <p:cNvSpPr/>
            <p:nvPr/>
          </p:nvSpPr>
          <p:spPr>
            <a:xfrm>
              <a:off x="8589291" y="3517747"/>
              <a:ext cx="964458" cy="1658851"/>
            </a:xfrm>
            <a:custGeom>
              <a:avLst/>
              <a:gdLst>
                <a:gd name="connsiteX0" fmla="*/ 17680 w 964458"/>
                <a:gd name="connsiteY0" fmla="*/ 56396 h 1658851"/>
                <a:gd name="connsiteX1" fmla="*/ 35823 w 964458"/>
                <a:gd name="connsiteY1" fmla="*/ 165253 h 1658851"/>
                <a:gd name="connsiteX2" fmla="*/ 282566 w 964458"/>
                <a:gd name="connsiteY2" fmla="*/ 1137710 h 1658851"/>
                <a:gd name="connsiteX3" fmla="*/ 264423 w 964458"/>
                <a:gd name="connsiteY3" fmla="*/ 1017967 h 1658851"/>
                <a:gd name="connsiteX4" fmla="*/ 932080 w 964458"/>
                <a:gd name="connsiteY4" fmla="*/ 1627567 h 1658851"/>
                <a:gd name="connsiteX5" fmla="*/ 786938 w 964458"/>
                <a:gd name="connsiteY5" fmla="*/ 1486053 h 1658851"/>
                <a:gd name="connsiteX6" fmla="*/ 151938 w 964458"/>
                <a:gd name="connsiteY6" fmla="*/ 763967 h 1658851"/>
                <a:gd name="connsiteX7" fmla="*/ 191852 w 964458"/>
                <a:gd name="connsiteY7" fmla="*/ 756710 h 1658851"/>
                <a:gd name="connsiteX8" fmla="*/ 17680 w 964458"/>
                <a:gd name="connsiteY8" fmla="*/ 56396 h 165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458" h="1658851">
                  <a:moveTo>
                    <a:pt x="17680" y="56396"/>
                  </a:moveTo>
                  <a:cubicBezTo>
                    <a:pt x="-8325" y="-42180"/>
                    <a:pt x="-8325" y="-14966"/>
                    <a:pt x="35823" y="165253"/>
                  </a:cubicBezTo>
                  <a:cubicBezTo>
                    <a:pt x="79971" y="345472"/>
                    <a:pt x="244466" y="995591"/>
                    <a:pt x="282566" y="1137710"/>
                  </a:cubicBezTo>
                  <a:cubicBezTo>
                    <a:pt x="320666" y="1279829"/>
                    <a:pt x="156171" y="936324"/>
                    <a:pt x="264423" y="1017967"/>
                  </a:cubicBezTo>
                  <a:cubicBezTo>
                    <a:pt x="372675" y="1099610"/>
                    <a:pt x="844994" y="1549553"/>
                    <a:pt x="932080" y="1627567"/>
                  </a:cubicBezTo>
                  <a:cubicBezTo>
                    <a:pt x="1019166" y="1705581"/>
                    <a:pt x="916962" y="1629986"/>
                    <a:pt x="786938" y="1486053"/>
                  </a:cubicBezTo>
                  <a:cubicBezTo>
                    <a:pt x="656914" y="1342120"/>
                    <a:pt x="251119" y="885524"/>
                    <a:pt x="151938" y="763967"/>
                  </a:cubicBezTo>
                  <a:cubicBezTo>
                    <a:pt x="52757" y="642410"/>
                    <a:pt x="215438" y="878872"/>
                    <a:pt x="191852" y="756710"/>
                  </a:cubicBezTo>
                  <a:cubicBezTo>
                    <a:pt x="168266" y="634548"/>
                    <a:pt x="43685" y="154972"/>
                    <a:pt x="17680" y="56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FD6577E6-0E76-B25C-F3D7-3A91C5D36D41}"/>
                </a:ext>
              </a:extLst>
            </p:cNvPr>
            <p:cNvSpPr/>
            <p:nvPr/>
          </p:nvSpPr>
          <p:spPr>
            <a:xfrm>
              <a:off x="8428378" y="3938857"/>
              <a:ext cx="1208694" cy="1108813"/>
            </a:xfrm>
            <a:custGeom>
              <a:avLst/>
              <a:gdLst>
                <a:gd name="connsiteX0" fmla="*/ 793 w 1208694"/>
                <a:gd name="connsiteY0" fmla="*/ 1772 h 1108813"/>
                <a:gd name="connsiteX1" fmla="*/ 280193 w 1208694"/>
                <a:gd name="connsiteY1" fmla="*/ 731114 h 1108813"/>
                <a:gd name="connsiteX2" fmla="*/ 708365 w 1208694"/>
                <a:gd name="connsiteY2" fmla="*/ 934314 h 1108813"/>
                <a:gd name="connsiteX3" fmla="*/ 465251 w 1208694"/>
                <a:gd name="connsiteY3" fmla="*/ 908914 h 1108813"/>
                <a:gd name="connsiteX4" fmla="*/ 1198222 w 1208694"/>
                <a:gd name="connsiteY4" fmla="*/ 1108486 h 1108813"/>
                <a:gd name="connsiteX5" fmla="*/ 849879 w 1208694"/>
                <a:gd name="connsiteY5" fmla="*/ 948829 h 1108813"/>
                <a:gd name="connsiteX6" fmla="*/ 189479 w 1208694"/>
                <a:gd name="connsiteY6" fmla="*/ 687572 h 1108813"/>
                <a:gd name="connsiteX7" fmla="*/ 135051 w 1208694"/>
                <a:gd name="connsiteY7" fmla="*/ 368257 h 1108813"/>
                <a:gd name="connsiteX8" fmla="*/ 193108 w 1208694"/>
                <a:gd name="connsiteY8" fmla="*/ 520657 h 1108813"/>
                <a:gd name="connsiteX9" fmla="*/ 793 w 1208694"/>
                <a:gd name="connsiteY9" fmla="*/ 1772 h 110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694" h="1108813">
                  <a:moveTo>
                    <a:pt x="793" y="1772"/>
                  </a:moveTo>
                  <a:cubicBezTo>
                    <a:pt x="15307" y="36848"/>
                    <a:pt x="162264" y="575690"/>
                    <a:pt x="280193" y="731114"/>
                  </a:cubicBezTo>
                  <a:cubicBezTo>
                    <a:pt x="398122" y="886538"/>
                    <a:pt x="677522" y="904681"/>
                    <a:pt x="708365" y="934314"/>
                  </a:cubicBezTo>
                  <a:cubicBezTo>
                    <a:pt x="739208" y="963947"/>
                    <a:pt x="383608" y="879885"/>
                    <a:pt x="465251" y="908914"/>
                  </a:cubicBezTo>
                  <a:cubicBezTo>
                    <a:pt x="546894" y="937943"/>
                    <a:pt x="1134117" y="1101834"/>
                    <a:pt x="1198222" y="1108486"/>
                  </a:cubicBezTo>
                  <a:cubicBezTo>
                    <a:pt x="1262327" y="1115138"/>
                    <a:pt x="1018003" y="1018981"/>
                    <a:pt x="849879" y="948829"/>
                  </a:cubicBezTo>
                  <a:cubicBezTo>
                    <a:pt x="681755" y="878677"/>
                    <a:pt x="308617" y="784334"/>
                    <a:pt x="189479" y="687572"/>
                  </a:cubicBezTo>
                  <a:cubicBezTo>
                    <a:pt x="70341" y="590810"/>
                    <a:pt x="134446" y="396076"/>
                    <a:pt x="135051" y="368257"/>
                  </a:cubicBezTo>
                  <a:cubicBezTo>
                    <a:pt x="135656" y="340438"/>
                    <a:pt x="210646" y="578109"/>
                    <a:pt x="193108" y="520657"/>
                  </a:cubicBezTo>
                  <a:cubicBezTo>
                    <a:pt x="175570" y="463205"/>
                    <a:pt x="-13721" y="-33304"/>
                    <a:pt x="793" y="1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26126CC-808D-0CFE-8B7B-92258FE99032}"/>
                </a:ext>
              </a:extLst>
            </p:cNvPr>
            <p:cNvSpPr/>
            <p:nvPr/>
          </p:nvSpPr>
          <p:spPr>
            <a:xfrm>
              <a:off x="8283500" y="4008415"/>
              <a:ext cx="473147" cy="1452020"/>
            </a:xfrm>
            <a:custGeom>
              <a:avLst/>
              <a:gdLst>
                <a:gd name="connsiteX0" fmla="*/ 529 w 473147"/>
                <a:gd name="connsiteY0" fmla="*/ 1156 h 1452020"/>
                <a:gd name="connsiteX1" fmla="*/ 98500 w 473147"/>
                <a:gd name="connsiteY1" fmla="*/ 930071 h 1452020"/>
                <a:gd name="connsiteX2" fmla="*/ 472243 w 473147"/>
                <a:gd name="connsiteY2" fmla="*/ 1445328 h 1452020"/>
                <a:gd name="connsiteX3" fmla="*/ 210986 w 473147"/>
                <a:gd name="connsiteY3" fmla="*/ 1205842 h 1452020"/>
                <a:gd name="connsiteX4" fmla="*/ 464986 w 473147"/>
                <a:gd name="connsiteY4" fmla="*/ 1448956 h 1452020"/>
                <a:gd name="connsiteX5" fmla="*/ 116643 w 473147"/>
                <a:gd name="connsiteY5" fmla="*/ 995385 h 1452020"/>
                <a:gd name="connsiteX6" fmla="*/ 51329 w 473147"/>
                <a:gd name="connsiteY6" fmla="*/ 436585 h 1452020"/>
                <a:gd name="connsiteX7" fmla="*/ 58586 w 473147"/>
                <a:gd name="connsiteY7" fmla="*/ 730499 h 1452020"/>
                <a:gd name="connsiteX8" fmla="*/ 529 w 473147"/>
                <a:gd name="connsiteY8" fmla="*/ 1156 h 1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147" h="1452020">
                  <a:moveTo>
                    <a:pt x="529" y="1156"/>
                  </a:moveTo>
                  <a:cubicBezTo>
                    <a:pt x="7181" y="34418"/>
                    <a:pt x="19881" y="689376"/>
                    <a:pt x="98500" y="930071"/>
                  </a:cubicBezTo>
                  <a:cubicBezTo>
                    <a:pt x="177119" y="1170766"/>
                    <a:pt x="453495" y="1399366"/>
                    <a:pt x="472243" y="1445328"/>
                  </a:cubicBezTo>
                  <a:cubicBezTo>
                    <a:pt x="490991" y="1491290"/>
                    <a:pt x="212195" y="1205237"/>
                    <a:pt x="210986" y="1205842"/>
                  </a:cubicBezTo>
                  <a:cubicBezTo>
                    <a:pt x="209777" y="1206447"/>
                    <a:pt x="480710" y="1484032"/>
                    <a:pt x="464986" y="1448956"/>
                  </a:cubicBezTo>
                  <a:cubicBezTo>
                    <a:pt x="449262" y="1413880"/>
                    <a:pt x="185586" y="1164114"/>
                    <a:pt x="116643" y="995385"/>
                  </a:cubicBezTo>
                  <a:cubicBezTo>
                    <a:pt x="47700" y="826657"/>
                    <a:pt x="61005" y="480733"/>
                    <a:pt x="51329" y="436585"/>
                  </a:cubicBezTo>
                  <a:cubicBezTo>
                    <a:pt x="41653" y="392437"/>
                    <a:pt x="65238" y="798232"/>
                    <a:pt x="58586" y="730499"/>
                  </a:cubicBezTo>
                  <a:cubicBezTo>
                    <a:pt x="51934" y="662766"/>
                    <a:pt x="-6123" y="-32106"/>
                    <a:pt x="529" y="1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F7526F8C-E41F-082B-59B0-AD79594E0933}"/>
                </a:ext>
              </a:extLst>
            </p:cNvPr>
            <p:cNvSpPr/>
            <p:nvPr/>
          </p:nvSpPr>
          <p:spPr>
            <a:xfrm>
              <a:off x="8240444" y="4114552"/>
              <a:ext cx="440491" cy="1875010"/>
            </a:xfrm>
            <a:custGeom>
              <a:avLst/>
              <a:gdLst>
                <a:gd name="connsiteX0" fmla="*/ 42 w 440491"/>
                <a:gd name="connsiteY0" fmla="*/ 248 h 1875010"/>
                <a:gd name="connsiteX1" fmla="*/ 72613 w 440491"/>
                <a:gd name="connsiteY1" fmla="*/ 983591 h 1875010"/>
                <a:gd name="connsiteX2" fmla="*/ 439099 w 440491"/>
                <a:gd name="connsiteY2" fmla="*/ 1564162 h 1875010"/>
                <a:gd name="connsiteX3" fmla="*/ 206870 w 440491"/>
                <a:gd name="connsiteY3" fmla="*/ 1281134 h 1875010"/>
                <a:gd name="connsiteX4" fmla="*/ 439099 w 440491"/>
                <a:gd name="connsiteY4" fmla="*/ 1872591 h 1875010"/>
                <a:gd name="connsiteX5" fmla="*/ 279442 w 440491"/>
                <a:gd name="connsiteY5" fmla="*/ 1455305 h 1875010"/>
                <a:gd name="connsiteX6" fmla="*/ 72613 w 440491"/>
                <a:gd name="connsiteY6" fmla="*/ 620734 h 1875010"/>
                <a:gd name="connsiteX7" fmla="*/ 61727 w 440491"/>
                <a:gd name="connsiteY7" fmla="*/ 885619 h 1875010"/>
                <a:gd name="connsiteX8" fmla="*/ 42 w 440491"/>
                <a:gd name="connsiteY8" fmla="*/ 248 h 18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491" h="1875010">
                  <a:moveTo>
                    <a:pt x="42" y="248"/>
                  </a:moveTo>
                  <a:cubicBezTo>
                    <a:pt x="1856" y="16577"/>
                    <a:pt x="-563" y="722939"/>
                    <a:pt x="72613" y="983591"/>
                  </a:cubicBezTo>
                  <a:cubicBezTo>
                    <a:pt x="145789" y="1244243"/>
                    <a:pt x="416723" y="1514572"/>
                    <a:pt x="439099" y="1564162"/>
                  </a:cubicBezTo>
                  <a:cubicBezTo>
                    <a:pt x="461475" y="1613752"/>
                    <a:pt x="206870" y="1229729"/>
                    <a:pt x="206870" y="1281134"/>
                  </a:cubicBezTo>
                  <a:cubicBezTo>
                    <a:pt x="206870" y="1332539"/>
                    <a:pt x="427004" y="1843563"/>
                    <a:pt x="439099" y="1872591"/>
                  </a:cubicBezTo>
                  <a:cubicBezTo>
                    <a:pt x="451194" y="1901620"/>
                    <a:pt x="340523" y="1663948"/>
                    <a:pt x="279442" y="1455305"/>
                  </a:cubicBezTo>
                  <a:cubicBezTo>
                    <a:pt x="218361" y="1246662"/>
                    <a:pt x="108899" y="715682"/>
                    <a:pt x="72613" y="620734"/>
                  </a:cubicBezTo>
                  <a:cubicBezTo>
                    <a:pt x="36327" y="525786"/>
                    <a:pt x="68379" y="993872"/>
                    <a:pt x="61727" y="885619"/>
                  </a:cubicBezTo>
                  <a:cubicBezTo>
                    <a:pt x="55075" y="777367"/>
                    <a:pt x="-1772" y="-16081"/>
                    <a:pt x="42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B8E7443-8557-6160-490F-3081CED4CAA7}"/>
                </a:ext>
              </a:extLst>
            </p:cNvPr>
            <p:cNvSpPr/>
            <p:nvPr/>
          </p:nvSpPr>
          <p:spPr>
            <a:xfrm>
              <a:off x="8328806" y="3962098"/>
              <a:ext cx="1105126" cy="1298440"/>
            </a:xfrm>
            <a:custGeom>
              <a:avLst/>
              <a:gdLst>
                <a:gd name="connsiteX0" fmla="*/ 2394 w 1105126"/>
                <a:gd name="connsiteY0" fmla="*/ 302 h 1298440"/>
                <a:gd name="connsiteX1" fmla="*/ 198337 w 1105126"/>
                <a:gd name="connsiteY1" fmla="*/ 831245 h 1298440"/>
                <a:gd name="connsiteX2" fmla="*/ 1072823 w 1105126"/>
                <a:gd name="connsiteY2" fmla="*/ 1277559 h 1298440"/>
                <a:gd name="connsiteX3" fmla="*/ 931308 w 1105126"/>
                <a:gd name="connsiteY3" fmla="*/ 1230388 h 1298440"/>
                <a:gd name="connsiteX4" fmla="*/ 147537 w 1105126"/>
                <a:gd name="connsiteY4" fmla="*/ 965502 h 1298440"/>
                <a:gd name="connsiteX5" fmla="*/ 230994 w 1105126"/>
                <a:gd name="connsiteY5" fmla="*/ 1016302 h 1298440"/>
                <a:gd name="connsiteX6" fmla="*/ 64080 w 1105126"/>
                <a:gd name="connsiteY6" fmla="*/ 584502 h 1298440"/>
                <a:gd name="connsiteX7" fmla="*/ 85851 w 1105126"/>
                <a:gd name="connsiteY7" fmla="*/ 733273 h 1298440"/>
                <a:gd name="connsiteX8" fmla="*/ 2394 w 1105126"/>
                <a:gd name="connsiteY8" fmla="*/ 302 h 129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126" h="1298440">
                  <a:moveTo>
                    <a:pt x="2394" y="302"/>
                  </a:moveTo>
                  <a:cubicBezTo>
                    <a:pt x="21142" y="16631"/>
                    <a:pt x="19932" y="618369"/>
                    <a:pt x="198337" y="831245"/>
                  </a:cubicBezTo>
                  <a:cubicBezTo>
                    <a:pt x="376742" y="1044121"/>
                    <a:pt x="950661" y="1211035"/>
                    <a:pt x="1072823" y="1277559"/>
                  </a:cubicBezTo>
                  <a:cubicBezTo>
                    <a:pt x="1194985" y="1344083"/>
                    <a:pt x="931308" y="1230388"/>
                    <a:pt x="931308" y="1230388"/>
                  </a:cubicBezTo>
                  <a:lnTo>
                    <a:pt x="147537" y="965502"/>
                  </a:lnTo>
                  <a:cubicBezTo>
                    <a:pt x="30818" y="929821"/>
                    <a:pt x="244904" y="1079802"/>
                    <a:pt x="230994" y="1016302"/>
                  </a:cubicBezTo>
                  <a:cubicBezTo>
                    <a:pt x="217084" y="952802"/>
                    <a:pt x="88270" y="631673"/>
                    <a:pt x="64080" y="584502"/>
                  </a:cubicBezTo>
                  <a:cubicBezTo>
                    <a:pt x="39890" y="537331"/>
                    <a:pt x="90689" y="833059"/>
                    <a:pt x="85851" y="733273"/>
                  </a:cubicBezTo>
                  <a:cubicBezTo>
                    <a:pt x="81013" y="633487"/>
                    <a:pt x="-16354" y="-16027"/>
                    <a:pt x="2394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BAFB1EB8-5907-80AC-E3C3-A279FF140EA6}"/>
                </a:ext>
              </a:extLst>
            </p:cNvPr>
            <p:cNvSpPr/>
            <p:nvPr/>
          </p:nvSpPr>
          <p:spPr>
            <a:xfrm>
              <a:off x="8169432" y="4335761"/>
              <a:ext cx="639359" cy="1659739"/>
            </a:xfrm>
            <a:custGeom>
              <a:avLst/>
              <a:gdLst>
                <a:gd name="connsiteX0" fmla="*/ 27511 w 639359"/>
                <a:gd name="connsiteY0" fmla="*/ 382 h 1659739"/>
                <a:gd name="connsiteX1" fmla="*/ 92825 w 639359"/>
                <a:gd name="connsiteY1" fmla="*/ 816810 h 1659739"/>
                <a:gd name="connsiteX2" fmla="*/ 611711 w 639359"/>
                <a:gd name="connsiteY2" fmla="*/ 1600582 h 1659739"/>
                <a:gd name="connsiteX3" fmla="*/ 510111 w 639359"/>
                <a:gd name="connsiteY3" fmla="*/ 1484468 h 1659739"/>
                <a:gd name="connsiteX4" fmla="*/ 16625 w 639359"/>
                <a:gd name="connsiteY4" fmla="*/ 533782 h 1659739"/>
                <a:gd name="connsiteX5" fmla="*/ 107339 w 639359"/>
                <a:gd name="connsiteY5" fmla="*/ 707953 h 1659739"/>
                <a:gd name="connsiteX6" fmla="*/ 27511 w 639359"/>
                <a:gd name="connsiteY6" fmla="*/ 382 h 165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59" h="1659739">
                  <a:moveTo>
                    <a:pt x="27511" y="382"/>
                  </a:moveTo>
                  <a:cubicBezTo>
                    <a:pt x="25092" y="18525"/>
                    <a:pt x="-4542" y="550110"/>
                    <a:pt x="92825" y="816810"/>
                  </a:cubicBezTo>
                  <a:cubicBezTo>
                    <a:pt x="190192" y="1083510"/>
                    <a:pt x="542163" y="1489306"/>
                    <a:pt x="611711" y="1600582"/>
                  </a:cubicBezTo>
                  <a:cubicBezTo>
                    <a:pt x="681259" y="1711858"/>
                    <a:pt x="609292" y="1662268"/>
                    <a:pt x="510111" y="1484468"/>
                  </a:cubicBezTo>
                  <a:cubicBezTo>
                    <a:pt x="410930" y="1306668"/>
                    <a:pt x="83754" y="663201"/>
                    <a:pt x="16625" y="533782"/>
                  </a:cubicBezTo>
                  <a:cubicBezTo>
                    <a:pt x="-50504" y="404363"/>
                    <a:pt x="107339" y="800482"/>
                    <a:pt x="107339" y="707953"/>
                  </a:cubicBezTo>
                  <a:cubicBezTo>
                    <a:pt x="107339" y="615424"/>
                    <a:pt x="29930" y="-17761"/>
                    <a:pt x="27511" y="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AC6EAC6A-AB5F-65F3-E299-B05D2A2A0D2E}"/>
                </a:ext>
              </a:extLst>
            </p:cNvPr>
            <p:cNvSpPr/>
            <p:nvPr/>
          </p:nvSpPr>
          <p:spPr>
            <a:xfrm>
              <a:off x="8197689" y="1653217"/>
              <a:ext cx="518865" cy="1387706"/>
            </a:xfrm>
            <a:custGeom>
              <a:avLst/>
              <a:gdLst>
                <a:gd name="connsiteX0" fmla="*/ 108111 w 518865"/>
                <a:gd name="connsiteY0" fmla="*/ 1412 h 1387706"/>
                <a:gd name="connsiteX1" fmla="*/ 264140 w 518865"/>
                <a:gd name="connsiteY1" fmla="*/ 679954 h 1387706"/>
                <a:gd name="connsiteX2" fmla="*/ 184311 w 518865"/>
                <a:gd name="connsiteY2" fmla="*/ 396926 h 1387706"/>
                <a:gd name="connsiteX3" fmla="*/ 507254 w 518865"/>
                <a:gd name="connsiteY3" fmla="*/ 1354869 h 1387706"/>
                <a:gd name="connsiteX4" fmla="*/ 405654 w 518865"/>
                <a:gd name="connsiteY4" fmla="*/ 1068212 h 1387706"/>
                <a:gd name="connsiteX5" fmla="*/ 10140 w 518865"/>
                <a:gd name="connsiteY5" fmla="*/ 124783 h 1387706"/>
                <a:gd name="connsiteX6" fmla="*/ 115368 w 518865"/>
                <a:gd name="connsiteY6" fmla="*/ 491269 h 1387706"/>
                <a:gd name="connsiteX7" fmla="*/ 108111 w 518865"/>
                <a:gd name="connsiteY7" fmla="*/ 1412 h 138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865" h="1387706">
                  <a:moveTo>
                    <a:pt x="108111" y="1412"/>
                  </a:moveTo>
                  <a:cubicBezTo>
                    <a:pt x="132906" y="32859"/>
                    <a:pt x="251440" y="614035"/>
                    <a:pt x="264140" y="679954"/>
                  </a:cubicBezTo>
                  <a:cubicBezTo>
                    <a:pt x="276840" y="745873"/>
                    <a:pt x="143792" y="284440"/>
                    <a:pt x="184311" y="396926"/>
                  </a:cubicBezTo>
                  <a:cubicBezTo>
                    <a:pt x="224830" y="509412"/>
                    <a:pt x="470364" y="1242988"/>
                    <a:pt x="507254" y="1354869"/>
                  </a:cubicBezTo>
                  <a:cubicBezTo>
                    <a:pt x="544144" y="1466750"/>
                    <a:pt x="488506" y="1273226"/>
                    <a:pt x="405654" y="1068212"/>
                  </a:cubicBezTo>
                  <a:cubicBezTo>
                    <a:pt x="322802" y="863198"/>
                    <a:pt x="58521" y="220940"/>
                    <a:pt x="10140" y="124783"/>
                  </a:cubicBezTo>
                  <a:cubicBezTo>
                    <a:pt x="-38241" y="28626"/>
                    <a:pt x="101458" y="508807"/>
                    <a:pt x="115368" y="491269"/>
                  </a:cubicBezTo>
                  <a:cubicBezTo>
                    <a:pt x="129278" y="473731"/>
                    <a:pt x="83316" y="-30035"/>
                    <a:pt x="108111" y="1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38170A94-6183-4B3F-6E34-3CCF4F2910A2}"/>
                </a:ext>
              </a:extLst>
            </p:cNvPr>
            <p:cNvSpPr/>
            <p:nvPr/>
          </p:nvSpPr>
          <p:spPr>
            <a:xfrm>
              <a:off x="8490233" y="3789601"/>
              <a:ext cx="463632" cy="981666"/>
            </a:xfrm>
            <a:custGeom>
              <a:avLst/>
              <a:gdLst>
                <a:gd name="connsiteX0" fmla="*/ 7881 w 463632"/>
                <a:gd name="connsiteY0" fmla="*/ 9513 h 981666"/>
                <a:gd name="connsiteX1" fmla="*/ 269138 w 463632"/>
                <a:gd name="connsiteY1" fmla="*/ 717085 h 981666"/>
                <a:gd name="connsiteX2" fmla="*/ 192938 w 463632"/>
                <a:gd name="connsiteY2" fmla="*/ 550170 h 981666"/>
                <a:gd name="connsiteX3" fmla="*/ 461453 w 463632"/>
                <a:gd name="connsiteY3" fmla="*/ 978342 h 981666"/>
                <a:gd name="connsiteX4" fmla="*/ 305424 w 463632"/>
                <a:gd name="connsiteY4" fmla="*/ 720713 h 981666"/>
                <a:gd name="connsiteX5" fmla="*/ 51424 w 463632"/>
                <a:gd name="connsiteY5" fmla="*/ 219970 h 981666"/>
                <a:gd name="connsiteX6" fmla="*/ 65938 w 463632"/>
                <a:gd name="connsiteY6" fmla="*/ 303428 h 981666"/>
                <a:gd name="connsiteX7" fmla="*/ 7881 w 463632"/>
                <a:gd name="connsiteY7" fmla="*/ 9513 h 98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632" h="981666">
                  <a:moveTo>
                    <a:pt x="7881" y="9513"/>
                  </a:moveTo>
                  <a:cubicBezTo>
                    <a:pt x="41748" y="78456"/>
                    <a:pt x="238295" y="626976"/>
                    <a:pt x="269138" y="717085"/>
                  </a:cubicBezTo>
                  <a:cubicBezTo>
                    <a:pt x="299981" y="807194"/>
                    <a:pt x="160886" y="506627"/>
                    <a:pt x="192938" y="550170"/>
                  </a:cubicBezTo>
                  <a:cubicBezTo>
                    <a:pt x="224991" y="593713"/>
                    <a:pt x="442705" y="949918"/>
                    <a:pt x="461453" y="978342"/>
                  </a:cubicBezTo>
                  <a:cubicBezTo>
                    <a:pt x="480201" y="1006766"/>
                    <a:pt x="373762" y="847108"/>
                    <a:pt x="305424" y="720713"/>
                  </a:cubicBezTo>
                  <a:cubicBezTo>
                    <a:pt x="237086" y="594318"/>
                    <a:pt x="91338" y="289518"/>
                    <a:pt x="51424" y="219970"/>
                  </a:cubicBezTo>
                  <a:cubicBezTo>
                    <a:pt x="11510" y="150423"/>
                    <a:pt x="71986" y="339109"/>
                    <a:pt x="65938" y="303428"/>
                  </a:cubicBezTo>
                  <a:cubicBezTo>
                    <a:pt x="59890" y="267747"/>
                    <a:pt x="-25986" y="-59430"/>
                    <a:pt x="7881" y="9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AC4ABFB-E7AC-28A8-01C4-FDEC1C0194DE}"/>
                </a:ext>
              </a:extLst>
            </p:cNvPr>
            <p:cNvSpPr/>
            <p:nvPr/>
          </p:nvSpPr>
          <p:spPr>
            <a:xfrm>
              <a:off x="4908277" y="1777409"/>
              <a:ext cx="1501875" cy="614282"/>
            </a:xfrm>
            <a:custGeom>
              <a:avLst/>
              <a:gdLst>
                <a:gd name="connsiteX0" fmla="*/ 1496152 w 1501875"/>
                <a:gd name="connsiteY0" fmla="*/ 4220 h 614282"/>
                <a:gd name="connsiteX1" fmla="*/ 432980 w 1501875"/>
                <a:gd name="connsiteY1" fmla="*/ 123962 h 614282"/>
                <a:gd name="connsiteX2" fmla="*/ 712380 w 1501875"/>
                <a:gd name="connsiteY2" fmla="*/ 65905 h 614282"/>
                <a:gd name="connsiteX3" fmla="*/ 193494 w 1501875"/>
                <a:gd name="connsiteY3" fmla="*/ 240077 h 614282"/>
                <a:gd name="connsiteX4" fmla="*/ 382180 w 1501875"/>
                <a:gd name="connsiteY4" fmla="*/ 203791 h 614282"/>
                <a:gd name="connsiteX5" fmla="*/ 1180 w 1501875"/>
                <a:gd name="connsiteY5" fmla="*/ 613820 h 614282"/>
                <a:gd name="connsiteX6" fmla="*/ 530952 w 1501875"/>
                <a:gd name="connsiteY6" fmla="*/ 279991 h 614282"/>
                <a:gd name="connsiteX7" fmla="*/ 1180466 w 1501875"/>
                <a:gd name="connsiteY7" fmla="*/ 47762 h 614282"/>
                <a:gd name="connsiteX8" fmla="*/ 868409 w 1501875"/>
                <a:gd name="connsiteY8" fmla="*/ 29620 h 614282"/>
                <a:gd name="connsiteX9" fmla="*/ 1496152 w 1501875"/>
                <a:gd name="connsiteY9" fmla="*/ 4220 h 61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75" h="614282">
                  <a:moveTo>
                    <a:pt x="1496152" y="4220"/>
                  </a:moveTo>
                  <a:cubicBezTo>
                    <a:pt x="1423580" y="19944"/>
                    <a:pt x="563609" y="113681"/>
                    <a:pt x="432980" y="123962"/>
                  </a:cubicBezTo>
                  <a:cubicBezTo>
                    <a:pt x="302351" y="134243"/>
                    <a:pt x="752294" y="46553"/>
                    <a:pt x="712380" y="65905"/>
                  </a:cubicBezTo>
                  <a:cubicBezTo>
                    <a:pt x="672466" y="85257"/>
                    <a:pt x="248527" y="217096"/>
                    <a:pt x="193494" y="240077"/>
                  </a:cubicBezTo>
                  <a:cubicBezTo>
                    <a:pt x="138461" y="263058"/>
                    <a:pt x="414232" y="141501"/>
                    <a:pt x="382180" y="203791"/>
                  </a:cubicBezTo>
                  <a:cubicBezTo>
                    <a:pt x="350128" y="266081"/>
                    <a:pt x="-23615" y="601120"/>
                    <a:pt x="1180" y="613820"/>
                  </a:cubicBezTo>
                  <a:cubicBezTo>
                    <a:pt x="25975" y="626520"/>
                    <a:pt x="334404" y="374334"/>
                    <a:pt x="530952" y="279991"/>
                  </a:cubicBezTo>
                  <a:cubicBezTo>
                    <a:pt x="727500" y="185648"/>
                    <a:pt x="1124223" y="89490"/>
                    <a:pt x="1180466" y="47762"/>
                  </a:cubicBezTo>
                  <a:cubicBezTo>
                    <a:pt x="1236709" y="6034"/>
                    <a:pt x="808538" y="38087"/>
                    <a:pt x="868409" y="29620"/>
                  </a:cubicBezTo>
                  <a:cubicBezTo>
                    <a:pt x="928280" y="21153"/>
                    <a:pt x="1568724" y="-11504"/>
                    <a:pt x="1496152" y="4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14302DE7-7200-00A2-7D51-8BE88917EE59}"/>
                </a:ext>
              </a:extLst>
            </p:cNvPr>
            <p:cNvSpPr/>
            <p:nvPr/>
          </p:nvSpPr>
          <p:spPr>
            <a:xfrm>
              <a:off x="5381119" y="2190967"/>
              <a:ext cx="525289" cy="806686"/>
            </a:xfrm>
            <a:custGeom>
              <a:avLst/>
              <a:gdLst>
                <a:gd name="connsiteX0" fmla="*/ 500795 w 525289"/>
                <a:gd name="connsiteY0" fmla="*/ 33347 h 806686"/>
                <a:gd name="connsiteX1" fmla="*/ 94395 w 525289"/>
                <a:gd name="connsiteY1" fmla="*/ 486919 h 806686"/>
                <a:gd name="connsiteX2" fmla="*/ 163338 w 525289"/>
                <a:gd name="connsiteY2" fmla="*/ 428862 h 806686"/>
                <a:gd name="connsiteX3" fmla="*/ 3681 w 525289"/>
                <a:gd name="connsiteY3" fmla="*/ 802604 h 806686"/>
                <a:gd name="connsiteX4" fmla="*/ 65367 w 525289"/>
                <a:gd name="connsiteY4" fmla="*/ 606662 h 806686"/>
                <a:gd name="connsiteX5" fmla="*/ 225024 w 525289"/>
                <a:gd name="connsiteY5" fmla="*/ 280090 h 806686"/>
                <a:gd name="connsiteX6" fmla="*/ 141567 w 525289"/>
                <a:gd name="connsiteY6" fmla="*/ 338147 h 806686"/>
                <a:gd name="connsiteX7" fmla="*/ 442738 w 525289"/>
                <a:gd name="connsiteY7" fmla="*/ 66004 h 806686"/>
                <a:gd name="connsiteX8" fmla="*/ 500795 w 525289"/>
                <a:gd name="connsiteY8" fmla="*/ 33347 h 8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289" h="806686">
                  <a:moveTo>
                    <a:pt x="500795" y="33347"/>
                  </a:moveTo>
                  <a:cubicBezTo>
                    <a:pt x="442738" y="103499"/>
                    <a:pt x="150638" y="421000"/>
                    <a:pt x="94395" y="486919"/>
                  </a:cubicBezTo>
                  <a:cubicBezTo>
                    <a:pt x="38152" y="552838"/>
                    <a:pt x="178457" y="376248"/>
                    <a:pt x="163338" y="428862"/>
                  </a:cubicBezTo>
                  <a:cubicBezTo>
                    <a:pt x="148219" y="481476"/>
                    <a:pt x="20010" y="772971"/>
                    <a:pt x="3681" y="802604"/>
                  </a:cubicBezTo>
                  <a:cubicBezTo>
                    <a:pt x="-12648" y="832237"/>
                    <a:pt x="28477" y="693748"/>
                    <a:pt x="65367" y="606662"/>
                  </a:cubicBezTo>
                  <a:cubicBezTo>
                    <a:pt x="102257" y="519576"/>
                    <a:pt x="212324" y="324842"/>
                    <a:pt x="225024" y="280090"/>
                  </a:cubicBezTo>
                  <a:cubicBezTo>
                    <a:pt x="237724" y="235338"/>
                    <a:pt x="105281" y="373828"/>
                    <a:pt x="141567" y="338147"/>
                  </a:cubicBezTo>
                  <a:cubicBezTo>
                    <a:pt x="177853" y="302466"/>
                    <a:pt x="382262" y="113780"/>
                    <a:pt x="442738" y="66004"/>
                  </a:cubicBezTo>
                  <a:cubicBezTo>
                    <a:pt x="503214" y="18228"/>
                    <a:pt x="558852" y="-36805"/>
                    <a:pt x="500795" y="33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5E50977D-C213-5866-0E54-F0422A732A0A}"/>
                </a:ext>
              </a:extLst>
            </p:cNvPr>
            <p:cNvSpPr/>
            <p:nvPr/>
          </p:nvSpPr>
          <p:spPr>
            <a:xfrm>
              <a:off x="5345625" y="4884583"/>
              <a:ext cx="890484" cy="1485812"/>
            </a:xfrm>
            <a:custGeom>
              <a:avLst/>
              <a:gdLst>
                <a:gd name="connsiteX0" fmla="*/ 2889 w 890484"/>
                <a:gd name="connsiteY0" fmla="*/ 6731 h 1485812"/>
                <a:gd name="connsiteX1" fmla="*/ 514518 w 890484"/>
                <a:gd name="connsiteY1" fmla="*/ 866703 h 1485812"/>
                <a:gd name="connsiteX2" fmla="*/ 412918 w 890484"/>
                <a:gd name="connsiteY2" fmla="*/ 652617 h 1485812"/>
                <a:gd name="connsiteX3" fmla="*/ 881004 w 890484"/>
                <a:gd name="connsiteY3" fmla="*/ 1461788 h 1485812"/>
                <a:gd name="connsiteX4" fmla="*/ 681432 w 890484"/>
                <a:gd name="connsiteY4" fmla="*/ 1175131 h 1485812"/>
                <a:gd name="connsiteX5" fmla="*/ 144404 w 890484"/>
                <a:gd name="connsiteY5" fmla="*/ 191788 h 1485812"/>
                <a:gd name="connsiteX6" fmla="*/ 300432 w 890484"/>
                <a:gd name="connsiteY6" fmla="*/ 453046 h 1485812"/>
                <a:gd name="connsiteX7" fmla="*/ 2889 w 890484"/>
                <a:gd name="connsiteY7" fmla="*/ 6731 h 14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484" h="1485812">
                  <a:moveTo>
                    <a:pt x="2889" y="6731"/>
                  </a:moveTo>
                  <a:cubicBezTo>
                    <a:pt x="38570" y="75674"/>
                    <a:pt x="446180" y="759055"/>
                    <a:pt x="514518" y="866703"/>
                  </a:cubicBezTo>
                  <a:cubicBezTo>
                    <a:pt x="582856" y="974351"/>
                    <a:pt x="351837" y="553436"/>
                    <a:pt x="412918" y="652617"/>
                  </a:cubicBezTo>
                  <a:cubicBezTo>
                    <a:pt x="473999" y="751798"/>
                    <a:pt x="836252" y="1374702"/>
                    <a:pt x="881004" y="1461788"/>
                  </a:cubicBezTo>
                  <a:cubicBezTo>
                    <a:pt x="925756" y="1548874"/>
                    <a:pt x="804199" y="1386798"/>
                    <a:pt x="681432" y="1175131"/>
                  </a:cubicBezTo>
                  <a:cubicBezTo>
                    <a:pt x="558665" y="963464"/>
                    <a:pt x="207904" y="312135"/>
                    <a:pt x="144404" y="191788"/>
                  </a:cubicBezTo>
                  <a:cubicBezTo>
                    <a:pt x="80904" y="71441"/>
                    <a:pt x="327646" y="485703"/>
                    <a:pt x="300432" y="453046"/>
                  </a:cubicBezTo>
                  <a:cubicBezTo>
                    <a:pt x="273218" y="420389"/>
                    <a:pt x="-32792" y="-62212"/>
                    <a:pt x="2889" y="6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4074F53F-3CC6-5974-81C1-AC875B128B1B}"/>
                </a:ext>
              </a:extLst>
            </p:cNvPr>
            <p:cNvSpPr/>
            <p:nvPr/>
          </p:nvSpPr>
          <p:spPr>
            <a:xfrm>
              <a:off x="5354434" y="5090459"/>
              <a:ext cx="369351" cy="1432783"/>
            </a:xfrm>
            <a:custGeom>
              <a:avLst/>
              <a:gdLst>
                <a:gd name="connsiteX0" fmla="*/ 66652 w 369351"/>
                <a:gd name="connsiteY0" fmla="*/ 427 h 1432783"/>
                <a:gd name="connsiteX1" fmla="*/ 324280 w 369351"/>
                <a:gd name="connsiteY1" fmla="*/ 573741 h 1432783"/>
                <a:gd name="connsiteX2" fmla="*/ 244452 w 369351"/>
                <a:gd name="connsiteY2" fmla="*/ 1070855 h 1432783"/>
                <a:gd name="connsiteX3" fmla="*/ 309766 w 369351"/>
                <a:gd name="connsiteY3" fmla="*/ 842255 h 1432783"/>
                <a:gd name="connsiteX4" fmla="*/ 1337 w 369351"/>
                <a:gd name="connsiteY4" fmla="*/ 1430084 h 1432783"/>
                <a:gd name="connsiteX5" fmla="*/ 204537 w 369351"/>
                <a:gd name="connsiteY5" fmla="*/ 1041827 h 1432783"/>
                <a:gd name="connsiteX6" fmla="*/ 367823 w 369351"/>
                <a:gd name="connsiteY6" fmla="*/ 595512 h 1432783"/>
                <a:gd name="connsiteX7" fmla="*/ 106566 w 369351"/>
                <a:gd name="connsiteY7" fmla="*/ 254427 h 1432783"/>
                <a:gd name="connsiteX8" fmla="*/ 222680 w 369351"/>
                <a:gd name="connsiteY8" fmla="*/ 475770 h 1432783"/>
                <a:gd name="connsiteX9" fmla="*/ 66652 w 369351"/>
                <a:gd name="connsiteY9" fmla="*/ 427 h 143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351" h="1432783">
                  <a:moveTo>
                    <a:pt x="66652" y="427"/>
                  </a:moveTo>
                  <a:cubicBezTo>
                    <a:pt x="83585" y="16755"/>
                    <a:pt x="294647" y="395336"/>
                    <a:pt x="324280" y="573741"/>
                  </a:cubicBezTo>
                  <a:cubicBezTo>
                    <a:pt x="353913" y="752146"/>
                    <a:pt x="246871" y="1026103"/>
                    <a:pt x="244452" y="1070855"/>
                  </a:cubicBezTo>
                  <a:cubicBezTo>
                    <a:pt x="242033" y="1115607"/>
                    <a:pt x="350285" y="782384"/>
                    <a:pt x="309766" y="842255"/>
                  </a:cubicBezTo>
                  <a:cubicBezTo>
                    <a:pt x="269247" y="902126"/>
                    <a:pt x="18875" y="1396822"/>
                    <a:pt x="1337" y="1430084"/>
                  </a:cubicBezTo>
                  <a:cubicBezTo>
                    <a:pt x="-16201" y="1463346"/>
                    <a:pt x="143456" y="1180922"/>
                    <a:pt x="204537" y="1041827"/>
                  </a:cubicBezTo>
                  <a:cubicBezTo>
                    <a:pt x="265618" y="902732"/>
                    <a:pt x="384151" y="726745"/>
                    <a:pt x="367823" y="595512"/>
                  </a:cubicBezTo>
                  <a:cubicBezTo>
                    <a:pt x="351495" y="464279"/>
                    <a:pt x="130756" y="274384"/>
                    <a:pt x="106566" y="254427"/>
                  </a:cubicBezTo>
                  <a:cubicBezTo>
                    <a:pt x="82376" y="234470"/>
                    <a:pt x="226309" y="510846"/>
                    <a:pt x="222680" y="475770"/>
                  </a:cubicBezTo>
                  <a:cubicBezTo>
                    <a:pt x="219052" y="440694"/>
                    <a:pt x="49719" y="-15901"/>
                    <a:pt x="66652" y="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949D5E9F-EFCE-D544-A3B6-6E0B292A8502}"/>
                </a:ext>
              </a:extLst>
            </p:cNvPr>
            <p:cNvSpPr/>
            <p:nvPr/>
          </p:nvSpPr>
          <p:spPr>
            <a:xfrm>
              <a:off x="4867203" y="5099797"/>
              <a:ext cx="605645" cy="1446744"/>
            </a:xfrm>
            <a:custGeom>
              <a:avLst/>
              <a:gdLst>
                <a:gd name="connsiteX0" fmla="*/ 368826 w 605645"/>
                <a:gd name="connsiteY0" fmla="*/ 1974 h 1446744"/>
                <a:gd name="connsiteX1" fmla="*/ 590168 w 605645"/>
                <a:gd name="connsiteY1" fmla="*/ 662374 h 1446744"/>
                <a:gd name="connsiteX2" fmla="*/ 437768 w 605645"/>
                <a:gd name="connsiteY2" fmla="*/ 1181260 h 1446744"/>
                <a:gd name="connsiteX3" fmla="*/ 524854 w 605645"/>
                <a:gd name="connsiteY3" fmla="*/ 901860 h 1446744"/>
                <a:gd name="connsiteX4" fmla="*/ 2340 w 605645"/>
                <a:gd name="connsiteY4" fmla="*/ 1446146 h 1446744"/>
                <a:gd name="connsiteX5" fmla="*/ 343426 w 605645"/>
                <a:gd name="connsiteY5" fmla="*/ 1003460 h 1446744"/>
                <a:gd name="connsiteX6" fmla="*/ 604683 w 605645"/>
                <a:gd name="connsiteY6" fmla="*/ 771232 h 1446744"/>
                <a:gd name="connsiteX7" fmla="*/ 437768 w 605645"/>
                <a:gd name="connsiteY7" fmla="*/ 437403 h 1446744"/>
                <a:gd name="connsiteX8" fmla="*/ 601054 w 605645"/>
                <a:gd name="connsiteY8" fmla="*/ 800260 h 1446744"/>
                <a:gd name="connsiteX9" fmla="*/ 499454 w 605645"/>
                <a:gd name="connsiteY9" fmla="*/ 386603 h 1446744"/>
                <a:gd name="connsiteX10" fmla="*/ 528483 w 605645"/>
                <a:gd name="connsiteY10" fmla="*/ 455546 h 1446744"/>
                <a:gd name="connsiteX11" fmla="*/ 368826 w 605645"/>
                <a:gd name="connsiteY11" fmla="*/ 1974 h 144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645" h="1446744">
                  <a:moveTo>
                    <a:pt x="368826" y="1974"/>
                  </a:moveTo>
                  <a:cubicBezTo>
                    <a:pt x="379107" y="36445"/>
                    <a:pt x="578678" y="465826"/>
                    <a:pt x="590168" y="662374"/>
                  </a:cubicBezTo>
                  <a:cubicBezTo>
                    <a:pt x="601658" y="858922"/>
                    <a:pt x="448654" y="1141346"/>
                    <a:pt x="437768" y="1181260"/>
                  </a:cubicBezTo>
                  <a:cubicBezTo>
                    <a:pt x="426882" y="1221174"/>
                    <a:pt x="597425" y="857712"/>
                    <a:pt x="524854" y="901860"/>
                  </a:cubicBezTo>
                  <a:cubicBezTo>
                    <a:pt x="452283" y="946008"/>
                    <a:pt x="32578" y="1429213"/>
                    <a:pt x="2340" y="1446146"/>
                  </a:cubicBezTo>
                  <a:cubicBezTo>
                    <a:pt x="-27898" y="1463079"/>
                    <a:pt x="243035" y="1115946"/>
                    <a:pt x="343426" y="1003460"/>
                  </a:cubicBezTo>
                  <a:cubicBezTo>
                    <a:pt x="443817" y="890974"/>
                    <a:pt x="588959" y="865575"/>
                    <a:pt x="604683" y="771232"/>
                  </a:cubicBezTo>
                  <a:cubicBezTo>
                    <a:pt x="620407" y="676889"/>
                    <a:pt x="438373" y="432565"/>
                    <a:pt x="437768" y="437403"/>
                  </a:cubicBezTo>
                  <a:cubicBezTo>
                    <a:pt x="437163" y="442241"/>
                    <a:pt x="590773" y="808727"/>
                    <a:pt x="601054" y="800260"/>
                  </a:cubicBezTo>
                  <a:cubicBezTo>
                    <a:pt x="611335" y="791793"/>
                    <a:pt x="511549" y="444055"/>
                    <a:pt x="499454" y="386603"/>
                  </a:cubicBezTo>
                  <a:cubicBezTo>
                    <a:pt x="487359" y="329151"/>
                    <a:pt x="550859" y="516022"/>
                    <a:pt x="528483" y="455546"/>
                  </a:cubicBezTo>
                  <a:cubicBezTo>
                    <a:pt x="506107" y="395070"/>
                    <a:pt x="358545" y="-32497"/>
                    <a:pt x="368826" y="19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A594DBE1-368F-6217-2A21-2F2C752F2CC6}"/>
                </a:ext>
              </a:extLst>
            </p:cNvPr>
            <p:cNvSpPr/>
            <p:nvPr/>
          </p:nvSpPr>
          <p:spPr>
            <a:xfrm>
              <a:off x="6229881" y="4551667"/>
              <a:ext cx="55208" cy="278683"/>
            </a:xfrm>
            <a:custGeom>
              <a:avLst/>
              <a:gdLst>
                <a:gd name="connsiteX0" fmla="*/ 51176 w 55208"/>
                <a:gd name="connsiteY0" fmla="*/ 2190 h 278683"/>
                <a:gd name="connsiteX1" fmla="*/ 376 w 55208"/>
                <a:gd name="connsiteY1" fmla="*/ 100162 h 278683"/>
                <a:gd name="connsiteX2" fmla="*/ 29405 w 55208"/>
                <a:gd name="connsiteY2" fmla="*/ 176362 h 278683"/>
                <a:gd name="connsiteX3" fmla="*/ 54805 w 55208"/>
                <a:gd name="connsiteY3" fmla="*/ 111047 h 278683"/>
                <a:gd name="connsiteX4" fmla="*/ 43919 w 55208"/>
                <a:gd name="connsiteY4" fmla="*/ 277962 h 278683"/>
                <a:gd name="connsiteX5" fmla="*/ 29405 w 55208"/>
                <a:gd name="connsiteY5" fmla="*/ 172733 h 278683"/>
                <a:gd name="connsiteX6" fmla="*/ 7633 w 55208"/>
                <a:gd name="connsiteY6" fmla="*/ 201762 h 278683"/>
                <a:gd name="connsiteX7" fmla="*/ 51176 w 55208"/>
                <a:gd name="connsiteY7" fmla="*/ 2190 h 2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08" h="278683">
                  <a:moveTo>
                    <a:pt x="51176" y="2190"/>
                  </a:moveTo>
                  <a:cubicBezTo>
                    <a:pt x="49967" y="-14743"/>
                    <a:pt x="4004" y="71133"/>
                    <a:pt x="376" y="100162"/>
                  </a:cubicBezTo>
                  <a:cubicBezTo>
                    <a:pt x="-3253" y="129191"/>
                    <a:pt x="20334" y="174548"/>
                    <a:pt x="29405" y="176362"/>
                  </a:cubicBezTo>
                  <a:cubicBezTo>
                    <a:pt x="38476" y="178176"/>
                    <a:pt x="52386" y="94114"/>
                    <a:pt x="54805" y="111047"/>
                  </a:cubicBezTo>
                  <a:cubicBezTo>
                    <a:pt x="57224" y="127980"/>
                    <a:pt x="48152" y="267681"/>
                    <a:pt x="43919" y="277962"/>
                  </a:cubicBezTo>
                  <a:cubicBezTo>
                    <a:pt x="39686" y="288243"/>
                    <a:pt x="35453" y="185433"/>
                    <a:pt x="29405" y="172733"/>
                  </a:cubicBezTo>
                  <a:cubicBezTo>
                    <a:pt x="23357" y="160033"/>
                    <a:pt x="4004" y="225348"/>
                    <a:pt x="7633" y="201762"/>
                  </a:cubicBezTo>
                  <a:cubicBezTo>
                    <a:pt x="11262" y="178176"/>
                    <a:pt x="52385" y="19123"/>
                    <a:pt x="51176" y="2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49790CBF-D413-31C4-366E-A49349C52274}"/>
                </a:ext>
              </a:extLst>
            </p:cNvPr>
            <p:cNvSpPr/>
            <p:nvPr/>
          </p:nvSpPr>
          <p:spPr>
            <a:xfrm>
              <a:off x="7024905" y="4175974"/>
              <a:ext cx="219072" cy="372687"/>
            </a:xfrm>
            <a:custGeom>
              <a:avLst/>
              <a:gdLst>
                <a:gd name="connsiteX0" fmla="*/ 9 w 219072"/>
                <a:gd name="connsiteY0" fmla="*/ 134769 h 372687"/>
                <a:gd name="connsiteX1" fmla="*/ 152409 w 219072"/>
                <a:gd name="connsiteY1" fmla="*/ 229112 h 372687"/>
                <a:gd name="connsiteX2" fmla="*/ 217724 w 219072"/>
                <a:gd name="connsiteY2" fmla="*/ 370626 h 372687"/>
                <a:gd name="connsiteX3" fmla="*/ 188695 w 219072"/>
                <a:gd name="connsiteY3" fmla="*/ 290797 h 372687"/>
                <a:gd name="connsiteX4" fmla="*/ 97981 w 219072"/>
                <a:gd name="connsiteY4" fmla="*/ 512 h 372687"/>
                <a:gd name="connsiteX5" fmla="*/ 159666 w 219072"/>
                <a:gd name="connsiteY5" fmla="*/ 218226 h 372687"/>
                <a:gd name="connsiteX6" fmla="*/ 9 w 219072"/>
                <a:gd name="connsiteY6" fmla="*/ 134769 h 37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2" h="372687">
                  <a:moveTo>
                    <a:pt x="9" y="134769"/>
                  </a:moveTo>
                  <a:cubicBezTo>
                    <a:pt x="-1200" y="136583"/>
                    <a:pt x="116123" y="189803"/>
                    <a:pt x="152409" y="229112"/>
                  </a:cubicBezTo>
                  <a:cubicBezTo>
                    <a:pt x="188695" y="268422"/>
                    <a:pt x="211676" y="360345"/>
                    <a:pt x="217724" y="370626"/>
                  </a:cubicBezTo>
                  <a:cubicBezTo>
                    <a:pt x="223772" y="380907"/>
                    <a:pt x="208652" y="352483"/>
                    <a:pt x="188695" y="290797"/>
                  </a:cubicBezTo>
                  <a:cubicBezTo>
                    <a:pt x="168738" y="229111"/>
                    <a:pt x="102819" y="12607"/>
                    <a:pt x="97981" y="512"/>
                  </a:cubicBezTo>
                  <a:cubicBezTo>
                    <a:pt x="93143" y="-11583"/>
                    <a:pt x="170552" y="194036"/>
                    <a:pt x="159666" y="218226"/>
                  </a:cubicBezTo>
                  <a:cubicBezTo>
                    <a:pt x="148780" y="242417"/>
                    <a:pt x="1218" y="132955"/>
                    <a:pt x="9" y="134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5B006327-D20A-1088-66E2-D7864D8A3FA9}"/>
                </a:ext>
              </a:extLst>
            </p:cNvPr>
            <p:cNvSpPr/>
            <p:nvPr/>
          </p:nvSpPr>
          <p:spPr>
            <a:xfrm>
              <a:off x="6454874" y="4379655"/>
              <a:ext cx="72983" cy="174280"/>
            </a:xfrm>
            <a:custGeom>
              <a:avLst/>
              <a:gdLst>
                <a:gd name="connsiteX0" fmla="*/ 355 w 72983"/>
                <a:gd name="connsiteY0" fmla="*/ 31 h 174280"/>
                <a:gd name="connsiteX1" fmla="*/ 25755 w 72983"/>
                <a:gd name="connsiteY1" fmla="*/ 105259 h 174280"/>
                <a:gd name="connsiteX2" fmla="*/ 69297 w 72983"/>
                <a:gd name="connsiteY2" fmla="*/ 174202 h 174280"/>
                <a:gd name="connsiteX3" fmla="*/ 36640 w 72983"/>
                <a:gd name="connsiteY3" fmla="*/ 119774 h 174280"/>
                <a:gd name="connsiteX4" fmla="*/ 72926 w 72983"/>
                <a:gd name="connsiteY4" fmla="*/ 159688 h 174280"/>
                <a:gd name="connsiteX5" fmla="*/ 43897 w 72983"/>
                <a:gd name="connsiteY5" fmla="*/ 116145 h 174280"/>
                <a:gd name="connsiteX6" fmla="*/ 355 w 72983"/>
                <a:gd name="connsiteY6" fmla="*/ 31 h 17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83" h="174280">
                  <a:moveTo>
                    <a:pt x="355" y="31"/>
                  </a:moveTo>
                  <a:cubicBezTo>
                    <a:pt x="-2669" y="-1783"/>
                    <a:pt x="14265" y="76231"/>
                    <a:pt x="25755" y="105259"/>
                  </a:cubicBezTo>
                  <a:cubicBezTo>
                    <a:pt x="37245" y="134287"/>
                    <a:pt x="67483" y="171783"/>
                    <a:pt x="69297" y="174202"/>
                  </a:cubicBezTo>
                  <a:cubicBezTo>
                    <a:pt x="71111" y="176621"/>
                    <a:pt x="36035" y="122193"/>
                    <a:pt x="36640" y="119774"/>
                  </a:cubicBezTo>
                  <a:cubicBezTo>
                    <a:pt x="37245" y="117355"/>
                    <a:pt x="71717" y="160293"/>
                    <a:pt x="72926" y="159688"/>
                  </a:cubicBezTo>
                  <a:cubicBezTo>
                    <a:pt x="74135" y="159083"/>
                    <a:pt x="55992" y="140940"/>
                    <a:pt x="43897" y="116145"/>
                  </a:cubicBezTo>
                  <a:cubicBezTo>
                    <a:pt x="31802" y="91350"/>
                    <a:pt x="3379" y="1845"/>
                    <a:pt x="35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899BAC24-6305-8D65-CF53-78A6F734B203}"/>
                </a:ext>
              </a:extLst>
            </p:cNvPr>
            <p:cNvSpPr/>
            <p:nvPr/>
          </p:nvSpPr>
          <p:spPr>
            <a:xfrm>
              <a:off x="5929054" y="3294663"/>
              <a:ext cx="369171" cy="449234"/>
            </a:xfrm>
            <a:custGeom>
              <a:avLst/>
              <a:gdLst>
                <a:gd name="connsiteX0" fmla="*/ 32 w 369171"/>
                <a:gd name="connsiteY0" fmla="*/ 80 h 449234"/>
                <a:gd name="connsiteX1" fmla="*/ 246775 w 369171"/>
                <a:gd name="connsiteY1" fmla="*/ 250451 h 449234"/>
                <a:gd name="connsiteX2" fmla="*/ 228632 w 369171"/>
                <a:gd name="connsiteY2" fmla="*/ 170623 h 449234"/>
                <a:gd name="connsiteX3" fmla="*/ 366517 w 369171"/>
                <a:gd name="connsiteY3" fmla="*/ 442766 h 449234"/>
                <a:gd name="connsiteX4" fmla="*/ 322975 w 369171"/>
                <a:gd name="connsiteY4" fmla="*/ 370194 h 449234"/>
                <a:gd name="connsiteX5" fmla="*/ 159689 w 369171"/>
                <a:gd name="connsiteY5" fmla="*/ 90794 h 449234"/>
                <a:gd name="connsiteX6" fmla="*/ 228632 w 369171"/>
                <a:gd name="connsiteY6" fmla="*/ 221423 h 449234"/>
                <a:gd name="connsiteX7" fmla="*/ 32 w 369171"/>
                <a:gd name="connsiteY7" fmla="*/ 80 h 44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171" h="449234">
                  <a:moveTo>
                    <a:pt x="32" y="80"/>
                  </a:moveTo>
                  <a:cubicBezTo>
                    <a:pt x="3056" y="4918"/>
                    <a:pt x="208675" y="222027"/>
                    <a:pt x="246775" y="250451"/>
                  </a:cubicBezTo>
                  <a:cubicBezTo>
                    <a:pt x="284875" y="278875"/>
                    <a:pt x="208675" y="138571"/>
                    <a:pt x="228632" y="170623"/>
                  </a:cubicBezTo>
                  <a:cubicBezTo>
                    <a:pt x="248589" y="202676"/>
                    <a:pt x="350793" y="409504"/>
                    <a:pt x="366517" y="442766"/>
                  </a:cubicBezTo>
                  <a:cubicBezTo>
                    <a:pt x="382241" y="476028"/>
                    <a:pt x="322975" y="370194"/>
                    <a:pt x="322975" y="370194"/>
                  </a:cubicBezTo>
                  <a:cubicBezTo>
                    <a:pt x="288504" y="311532"/>
                    <a:pt x="175413" y="115589"/>
                    <a:pt x="159689" y="90794"/>
                  </a:cubicBezTo>
                  <a:cubicBezTo>
                    <a:pt x="143965" y="65999"/>
                    <a:pt x="253427" y="234123"/>
                    <a:pt x="228632" y="221423"/>
                  </a:cubicBezTo>
                  <a:cubicBezTo>
                    <a:pt x="203837" y="208723"/>
                    <a:pt x="-2992" y="-4758"/>
                    <a:pt x="32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CD6EF866-BA5E-22A9-7AE2-4AF6E2F77851}"/>
                </a:ext>
              </a:extLst>
            </p:cNvPr>
            <p:cNvSpPr/>
            <p:nvPr/>
          </p:nvSpPr>
          <p:spPr>
            <a:xfrm>
              <a:off x="5544454" y="3825062"/>
              <a:ext cx="523033" cy="386295"/>
            </a:xfrm>
            <a:custGeom>
              <a:avLst/>
              <a:gdLst>
                <a:gd name="connsiteX0" fmla="*/ 3 w 523033"/>
                <a:gd name="connsiteY0" fmla="*/ 3081 h 386295"/>
                <a:gd name="connsiteX1" fmla="*/ 362860 w 523033"/>
                <a:gd name="connsiteY1" fmla="*/ 42995 h 386295"/>
                <a:gd name="connsiteX2" fmla="*/ 370117 w 523033"/>
                <a:gd name="connsiteY2" fmla="*/ 148224 h 386295"/>
                <a:gd name="connsiteX3" fmla="*/ 373746 w 523033"/>
                <a:gd name="connsiteY3" fmla="*/ 82909 h 386295"/>
                <a:gd name="connsiteX4" fmla="*/ 522517 w 523033"/>
                <a:gd name="connsiteY4" fmla="*/ 384081 h 386295"/>
                <a:gd name="connsiteX5" fmla="*/ 420917 w 523033"/>
                <a:gd name="connsiteY5" fmla="*/ 209909 h 386295"/>
                <a:gd name="connsiteX6" fmla="*/ 370117 w 523033"/>
                <a:gd name="connsiteY6" fmla="*/ 28481 h 386295"/>
                <a:gd name="connsiteX7" fmla="*/ 3 w 523033"/>
                <a:gd name="connsiteY7" fmla="*/ 3081 h 38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033" h="386295">
                  <a:moveTo>
                    <a:pt x="3" y="3081"/>
                  </a:moveTo>
                  <a:cubicBezTo>
                    <a:pt x="-1207" y="5500"/>
                    <a:pt x="301174" y="18805"/>
                    <a:pt x="362860" y="42995"/>
                  </a:cubicBezTo>
                  <a:cubicBezTo>
                    <a:pt x="424546" y="67185"/>
                    <a:pt x="368303" y="141572"/>
                    <a:pt x="370117" y="148224"/>
                  </a:cubicBezTo>
                  <a:cubicBezTo>
                    <a:pt x="371931" y="154876"/>
                    <a:pt x="348346" y="43600"/>
                    <a:pt x="373746" y="82909"/>
                  </a:cubicBezTo>
                  <a:cubicBezTo>
                    <a:pt x="399146" y="122218"/>
                    <a:pt x="514655" y="362914"/>
                    <a:pt x="522517" y="384081"/>
                  </a:cubicBezTo>
                  <a:cubicBezTo>
                    <a:pt x="530379" y="405248"/>
                    <a:pt x="446317" y="269176"/>
                    <a:pt x="420917" y="209909"/>
                  </a:cubicBezTo>
                  <a:cubicBezTo>
                    <a:pt x="395517" y="150642"/>
                    <a:pt x="434222" y="66581"/>
                    <a:pt x="370117" y="28481"/>
                  </a:cubicBezTo>
                  <a:cubicBezTo>
                    <a:pt x="306012" y="-9619"/>
                    <a:pt x="1213" y="662"/>
                    <a:pt x="3" y="3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0F1DE8C7-5668-A878-F213-9B1E5A949860}"/>
                </a:ext>
              </a:extLst>
            </p:cNvPr>
            <p:cNvSpPr/>
            <p:nvPr/>
          </p:nvSpPr>
          <p:spPr>
            <a:xfrm>
              <a:off x="6921543" y="3735703"/>
              <a:ext cx="543312" cy="131326"/>
            </a:xfrm>
            <a:custGeom>
              <a:avLst/>
              <a:gdLst>
                <a:gd name="connsiteX0" fmla="*/ 5400 w 543312"/>
                <a:gd name="connsiteY0" fmla="*/ 1726 h 131326"/>
                <a:gd name="connsiteX1" fmla="*/ 234000 w 543312"/>
                <a:gd name="connsiteY1" fmla="*/ 128726 h 131326"/>
                <a:gd name="connsiteX2" fmla="*/ 179571 w 543312"/>
                <a:gd name="connsiteY2" fmla="*/ 88811 h 131326"/>
                <a:gd name="connsiteX3" fmla="*/ 379143 w 543312"/>
                <a:gd name="connsiteY3" fmla="*/ 106954 h 131326"/>
                <a:gd name="connsiteX4" fmla="*/ 542428 w 543312"/>
                <a:gd name="connsiteY4" fmla="*/ 81554 h 131326"/>
                <a:gd name="connsiteX5" fmla="*/ 306571 w 543312"/>
                <a:gd name="connsiteY5" fmla="*/ 99697 h 131326"/>
                <a:gd name="connsiteX6" fmla="*/ 88857 w 543312"/>
                <a:gd name="connsiteY6" fmla="*/ 56154 h 131326"/>
                <a:gd name="connsiteX7" fmla="*/ 5400 w 543312"/>
                <a:gd name="connsiteY7" fmla="*/ 1726 h 13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312" h="131326">
                  <a:moveTo>
                    <a:pt x="5400" y="1726"/>
                  </a:moveTo>
                  <a:cubicBezTo>
                    <a:pt x="29590" y="13821"/>
                    <a:pt x="204972" y="114212"/>
                    <a:pt x="234000" y="128726"/>
                  </a:cubicBezTo>
                  <a:cubicBezTo>
                    <a:pt x="263028" y="143240"/>
                    <a:pt x="155381" y="92440"/>
                    <a:pt x="179571" y="88811"/>
                  </a:cubicBezTo>
                  <a:cubicBezTo>
                    <a:pt x="203761" y="85182"/>
                    <a:pt x="318667" y="108163"/>
                    <a:pt x="379143" y="106954"/>
                  </a:cubicBezTo>
                  <a:cubicBezTo>
                    <a:pt x="439619" y="105745"/>
                    <a:pt x="554523" y="82763"/>
                    <a:pt x="542428" y="81554"/>
                  </a:cubicBezTo>
                  <a:cubicBezTo>
                    <a:pt x="530333" y="80345"/>
                    <a:pt x="382166" y="103930"/>
                    <a:pt x="306571" y="99697"/>
                  </a:cubicBezTo>
                  <a:cubicBezTo>
                    <a:pt x="230976" y="95464"/>
                    <a:pt x="134214" y="67644"/>
                    <a:pt x="88857" y="56154"/>
                  </a:cubicBezTo>
                  <a:cubicBezTo>
                    <a:pt x="43500" y="44664"/>
                    <a:pt x="-18790" y="-10369"/>
                    <a:pt x="5400" y="1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F4A56FA0-7743-51CD-D333-4DA83EFA2FD5}"/>
                </a:ext>
              </a:extLst>
            </p:cNvPr>
            <p:cNvSpPr/>
            <p:nvPr/>
          </p:nvSpPr>
          <p:spPr>
            <a:xfrm>
              <a:off x="6162274" y="3218781"/>
              <a:ext cx="147569" cy="977182"/>
            </a:xfrm>
            <a:custGeom>
              <a:avLst/>
              <a:gdLst>
                <a:gd name="connsiteX0" fmla="*/ 292 w 147569"/>
                <a:gd name="connsiteY0" fmla="*/ 888 h 977182"/>
                <a:gd name="connsiteX1" fmla="*/ 105395 w 147569"/>
                <a:gd name="connsiteY1" fmla="*/ 256640 h 977182"/>
                <a:gd name="connsiteX2" fmla="*/ 105395 w 147569"/>
                <a:gd name="connsiteY2" fmla="*/ 228612 h 977182"/>
                <a:gd name="connsiteX3" fmla="*/ 112402 w 147569"/>
                <a:gd name="connsiteY3" fmla="*/ 414295 h 977182"/>
                <a:gd name="connsiteX4" fmla="*/ 126416 w 147569"/>
                <a:gd name="connsiteY4" fmla="*/ 354736 h 977182"/>
                <a:gd name="connsiteX5" fmla="*/ 119409 w 147569"/>
                <a:gd name="connsiteY5" fmla="*/ 606985 h 977182"/>
                <a:gd name="connsiteX6" fmla="*/ 140429 w 147569"/>
                <a:gd name="connsiteY6" fmla="*/ 543922 h 977182"/>
                <a:gd name="connsiteX7" fmla="*/ 143933 w 147569"/>
                <a:gd name="connsiteY7" fmla="*/ 687564 h 977182"/>
                <a:gd name="connsiteX8" fmla="*/ 91381 w 147569"/>
                <a:gd name="connsiteY8" fmla="*/ 890764 h 977182"/>
                <a:gd name="connsiteX9" fmla="*/ 119409 w 147569"/>
                <a:gd name="connsiteY9" fmla="*/ 757633 h 977182"/>
                <a:gd name="connsiteX10" fmla="*/ 80871 w 147569"/>
                <a:gd name="connsiteY10" fmla="*/ 964336 h 977182"/>
                <a:gd name="connsiteX11" fmla="*/ 77367 w 147569"/>
                <a:gd name="connsiteY11" fmla="*/ 894267 h 977182"/>
                <a:gd name="connsiteX12" fmla="*/ 87878 w 147569"/>
                <a:gd name="connsiteY12" fmla="*/ 400281 h 977182"/>
                <a:gd name="connsiteX13" fmla="*/ 80871 w 147569"/>
                <a:gd name="connsiteY13" fmla="*/ 386267 h 977182"/>
                <a:gd name="connsiteX14" fmla="*/ 31823 w 147569"/>
                <a:gd name="connsiteY14" fmla="*/ 221605 h 977182"/>
                <a:gd name="connsiteX15" fmla="*/ 77367 w 147569"/>
                <a:gd name="connsiteY15" fmla="*/ 319702 h 977182"/>
                <a:gd name="connsiteX16" fmla="*/ 73864 w 147569"/>
                <a:gd name="connsiteY16" fmla="*/ 176060 h 977182"/>
                <a:gd name="connsiteX17" fmla="*/ 292 w 147569"/>
                <a:gd name="connsiteY17" fmla="*/ 888 h 9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569" h="977182">
                  <a:moveTo>
                    <a:pt x="292" y="888"/>
                  </a:moveTo>
                  <a:cubicBezTo>
                    <a:pt x="5547" y="14318"/>
                    <a:pt x="87878" y="218686"/>
                    <a:pt x="105395" y="256640"/>
                  </a:cubicBezTo>
                  <a:cubicBezTo>
                    <a:pt x="122912" y="294594"/>
                    <a:pt x="104227" y="202336"/>
                    <a:pt x="105395" y="228612"/>
                  </a:cubicBezTo>
                  <a:cubicBezTo>
                    <a:pt x="106563" y="254888"/>
                    <a:pt x="108898" y="393274"/>
                    <a:pt x="112402" y="414295"/>
                  </a:cubicBezTo>
                  <a:cubicBezTo>
                    <a:pt x="115906" y="435316"/>
                    <a:pt x="125248" y="322621"/>
                    <a:pt x="126416" y="354736"/>
                  </a:cubicBezTo>
                  <a:cubicBezTo>
                    <a:pt x="127584" y="386851"/>
                    <a:pt x="117074" y="575454"/>
                    <a:pt x="119409" y="606985"/>
                  </a:cubicBezTo>
                  <a:cubicBezTo>
                    <a:pt x="121744" y="638516"/>
                    <a:pt x="136342" y="530492"/>
                    <a:pt x="140429" y="543922"/>
                  </a:cubicBezTo>
                  <a:cubicBezTo>
                    <a:pt x="144516" y="557352"/>
                    <a:pt x="152108" y="629757"/>
                    <a:pt x="143933" y="687564"/>
                  </a:cubicBezTo>
                  <a:cubicBezTo>
                    <a:pt x="135758" y="745371"/>
                    <a:pt x="95468" y="879086"/>
                    <a:pt x="91381" y="890764"/>
                  </a:cubicBezTo>
                  <a:cubicBezTo>
                    <a:pt x="87294" y="902442"/>
                    <a:pt x="121161" y="745371"/>
                    <a:pt x="119409" y="757633"/>
                  </a:cubicBezTo>
                  <a:cubicBezTo>
                    <a:pt x="117657" y="769895"/>
                    <a:pt x="87878" y="941564"/>
                    <a:pt x="80871" y="964336"/>
                  </a:cubicBezTo>
                  <a:cubicBezTo>
                    <a:pt x="73864" y="987108"/>
                    <a:pt x="76199" y="988276"/>
                    <a:pt x="77367" y="894267"/>
                  </a:cubicBezTo>
                  <a:cubicBezTo>
                    <a:pt x="78535" y="800258"/>
                    <a:pt x="87294" y="484948"/>
                    <a:pt x="87878" y="400281"/>
                  </a:cubicBezTo>
                  <a:cubicBezTo>
                    <a:pt x="88462" y="315614"/>
                    <a:pt x="90213" y="416046"/>
                    <a:pt x="80871" y="386267"/>
                  </a:cubicBezTo>
                  <a:cubicBezTo>
                    <a:pt x="71529" y="356488"/>
                    <a:pt x="32407" y="232699"/>
                    <a:pt x="31823" y="221605"/>
                  </a:cubicBezTo>
                  <a:cubicBezTo>
                    <a:pt x="31239" y="210511"/>
                    <a:pt x="70360" y="327293"/>
                    <a:pt x="77367" y="319702"/>
                  </a:cubicBezTo>
                  <a:cubicBezTo>
                    <a:pt x="84374" y="312111"/>
                    <a:pt x="85542" y="222189"/>
                    <a:pt x="73864" y="176060"/>
                  </a:cubicBezTo>
                  <a:cubicBezTo>
                    <a:pt x="62186" y="129931"/>
                    <a:pt x="-4963" y="-12542"/>
                    <a:pt x="292" y="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CF77AE03-CF35-D701-504E-523F412A7B43}"/>
                </a:ext>
              </a:extLst>
            </p:cNvPr>
            <p:cNvSpPr/>
            <p:nvPr/>
          </p:nvSpPr>
          <p:spPr>
            <a:xfrm>
              <a:off x="6213226" y="4172025"/>
              <a:ext cx="312962" cy="257041"/>
            </a:xfrm>
            <a:custGeom>
              <a:avLst/>
              <a:gdLst>
                <a:gd name="connsiteX0" fmla="*/ 40429 w 312962"/>
                <a:gd name="connsiteY0" fmla="*/ 582 h 257041"/>
                <a:gd name="connsiteX1" fmla="*/ 106995 w 312962"/>
                <a:gd name="connsiteY1" fmla="*/ 158237 h 257041"/>
                <a:gd name="connsiteX2" fmla="*/ 233119 w 312962"/>
                <a:gd name="connsiteY2" fmla="*/ 200278 h 257041"/>
                <a:gd name="connsiteX3" fmla="*/ 180567 w 312962"/>
                <a:gd name="connsiteY3" fmla="*/ 172251 h 257041"/>
                <a:gd name="connsiteX4" fmla="*/ 306691 w 312962"/>
                <a:gd name="connsiteY4" fmla="*/ 256334 h 257041"/>
                <a:gd name="connsiteX5" fmla="*/ 264650 w 312962"/>
                <a:gd name="connsiteY5" fmla="*/ 214292 h 257041"/>
                <a:gd name="connsiteX6" fmla="*/ 15905 w 312962"/>
                <a:gd name="connsiteY6" fmla="*/ 245823 h 257041"/>
                <a:gd name="connsiteX7" fmla="*/ 26415 w 312962"/>
                <a:gd name="connsiteY7" fmla="*/ 189768 h 257041"/>
                <a:gd name="connsiteX8" fmla="*/ 36926 w 312962"/>
                <a:gd name="connsiteY8" fmla="*/ 221299 h 257041"/>
                <a:gd name="connsiteX9" fmla="*/ 40429 w 312962"/>
                <a:gd name="connsiteY9" fmla="*/ 582 h 25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962" h="257041">
                  <a:moveTo>
                    <a:pt x="40429" y="582"/>
                  </a:moveTo>
                  <a:cubicBezTo>
                    <a:pt x="52107" y="-9928"/>
                    <a:pt x="74880" y="124954"/>
                    <a:pt x="106995" y="158237"/>
                  </a:cubicBezTo>
                  <a:cubicBezTo>
                    <a:pt x="139110" y="191520"/>
                    <a:pt x="220857" y="197942"/>
                    <a:pt x="233119" y="200278"/>
                  </a:cubicBezTo>
                  <a:cubicBezTo>
                    <a:pt x="245381" y="202614"/>
                    <a:pt x="168305" y="162908"/>
                    <a:pt x="180567" y="172251"/>
                  </a:cubicBezTo>
                  <a:cubicBezTo>
                    <a:pt x="192829" y="181594"/>
                    <a:pt x="292677" y="249327"/>
                    <a:pt x="306691" y="256334"/>
                  </a:cubicBezTo>
                  <a:cubicBezTo>
                    <a:pt x="320705" y="263341"/>
                    <a:pt x="313114" y="216044"/>
                    <a:pt x="264650" y="214292"/>
                  </a:cubicBezTo>
                  <a:cubicBezTo>
                    <a:pt x="216186" y="212540"/>
                    <a:pt x="55611" y="249910"/>
                    <a:pt x="15905" y="245823"/>
                  </a:cubicBezTo>
                  <a:cubicBezTo>
                    <a:pt x="-23801" y="241736"/>
                    <a:pt x="22912" y="193855"/>
                    <a:pt x="26415" y="189768"/>
                  </a:cubicBezTo>
                  <a:cubicBezTo>
                    <a:pt x="29918" y="185681"/>
                    <a:pt x="35758" y="245239"/>
                    <a:pt x="36926" y="221299"/>
                  </a:cubicBezTo>
                  <a:cubicBezTo>
                    <a:pt x="38094" y="197359"/>
                    <a:pt x="28751" y="11092"/>
                    <a:pt x="40429" y="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8A79A9E5-859B-69DC-F2FF-301DB1D1462B}"/>
                </a:ext>
              </a:extLst>
            </p:cNvPr>
            <p:cNvSpPr/>
            <p:nvPr/>
          </p:nvSpPr>
          <p:spPr>
            <a:xfrm>
              <a:off x="6131600" y="3155898"/>
              <a:ext cx="228924" cy="783419"/>
            </a:xfrm>
            <a:custGeom>
              <a:avLst/>
              <a:gdLst>
                <a:gd name="connsiteX0" fmla="*/ 37425 w 228924"/>
                <a:gd name="connsiteY0" fmla="*/ 52 h 783419"/>
                <a:gd name="connsiteX1" fmla="*/ 97750 w 228924"/>
                <a:gd name="connsiteY1" fmla="*/ 285802 h 783419"/>
                <a:gd name="connsiteX2" fmla="*/ 100925 w 228924"/>
                <a:gd name="connsiteY2" fmla="*/ 212777 h 783419"/>
                <a:gd name="connsiteX3" fmla="*/ 158075 w 228924"/>
                <a:gd name="connsiteY3" fmla="*/ 377877 h 783419"/>
                <a:gd name="connsiteX4" fmla="*/ 158075 w 228924"/>
                <a:gd name="connsiteY4" fmla="*/ 339777 h 783419"/>
                <a:gd name="connsiteX5" fmla="*/ 215225 w 228924"/>
                <a:gd name="connsiteY5" fmla="*/ 768402 h 783419"/>
                <a:gd name="connsiteX6" fmla="*/ 208875 w 228924"/>
                <a:gd name="connsiteY6" fmla="*/ 635052 h 783419"/>
                <a:gd name="connsiteX7" fmla="*/ 2500 w 228924"/>
                <a:gd name="connsiteY7" fmla="*/ 146102 h 783419"/>
                <a:gd name="connsiteX8" fmla="*/ 91400 w 228924"/>
                <a:gd name="connsiteY8" fmla="*/ 311202 h 783419"/>
                <a:gd name="connsiteX9" fmla="*/ 37425 w 228924"/>
                <a:gd name="connsiteY9" fmla="*/ 52 h 7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924" h="783419">
                  <a:moveTo>
                    <a:pt x="37425" y="52"/>
                  </a:moveTo>
                  <a:cubicBezTo>
                    <a:pt x="38483" y="-4181"/>
                    <a:pt x="87167" y="250348"/>
                    <a:pt x="97750" y="285802"/>
                  </a:cubicBezTo>
                  <a:cubicBezTo>
                    <a:pt x="108333" y="321256"/>
                    <a:pt x="90871" y="197431"/>
                    <a:pt x="100925" y="212777"/>
                  </a:cubicBezTo>
                  <a:cubicBezTo>
                    <a:pt x="110979" y="228123"/>
                    <a:pt x="148550" y="356710"/>
                    <a:pt x="158075" y="377877"/>
                  </a:cubicBezTo>
                  <a:cubicBezTo>
                    <a:pt x="167600" y="399044"/>
                    <a:pt x="148550" y="274690"/>
                    <a:pt x="158075" y="339777"/>
                  </a:cubicBezTo>
                  <a:cubicBezTo>
                    <a:pt x="167600" y="404864"/>
                    <a:pt x="206758" y="719189"/>
                    <a:pt x="215225" y="768402"/>
                  </a:cubicBezTo>
                  <a:cubicBezTo>
                    <a:pt x="223692" y="817615"/>
                    <a:pt x="244329" y="738769"/>
                    <a:pt x="208875" y="635052"/>
                  </a:cubicBezTo>
                  <a:cubicBezTo>
                    <a:pt x="173421" y="531335"/>
                    <a:pt x="22079" y="200077"/>
                    <a:pt x="2500" y="146102"/>
                  </a:cubicBezTo>
                  <a:cubicBezTo>
                    <a:pt x="-17079" y="92127"/>
                    <a:pt x="84521" y="329723"/>
                    <a:pt x="91400" y="311202"/>
                  </a:cubicBezTo>
                  <a:cubicBezTo>
                    <a:pt x="98279" y="292681"/>
                    <a:pt x="36367" y="4285"/>
                    <a:pt x="37425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26533040-1719-F553-DC99-D085DD466542}"/>
                </a:ext>
              </a:extLst>
            </p:cNvPr>
            <p:cNvSpPr/>
            <p:nvPr/>
          </p:nvSpPr>
          <p:spPr>
            <a:xfrm>
              <a:off x="5399727" y="3339726"/>
              <a:ext cx="340676" cy="512437"/>
            </a:xfrm>
            <a:custGeom>
              <a:avLst/>
              <a:gdLst>
                <a:gd name="connsiteX0" fmla="*/ 340673 w 340676"/>
                <a:gd name="connsiteY0" fmla="*/ 374 h 512437"/>
                <a:gd name="connsiteX1" fmla="*/ 58098 w 340676"/>
                <a:gd name="connsiteY1" fmla="*/ 155949 h 512437"/>
                <a:gd name="connsiteX2" fmla="*/ 127948 w 340676"/>
                <a:gd name="connsiteY2" fmla="*/ 136899 h 512437"/>
                <a:gd name="connsiteX3" fmla="*/ 96198 w 340676"/>
                <a:gd name="connsiteY3" fmla="*/ 187699 h 512437"/>
                <a:gd name="connsiteX4" fmla="*/ 108898 w 340676"/>
                <a:gd name="connsiteY4" fmla="*/ 270249 h 512437"/>
                <a:gd name="connsiteX5" fmla="*/ 83498 w 340676"/>
                <a:gd name="connsiteY5" fmla="*/ 219449 h 512437"/>
                <a:gd name="connsiteX6" fmla="*/ 210498 w 340676"/>
                <a:gd name="connsiteY6" fmla="*/ 413124 h 512437"/>
                <a:gd name="connsiteX7" fmla="*/ 137473 w 340676"/>
                <a:gd name="connsiteY7" fmla="*/ 333749 h 512437"/>
                <a:gd name="connsiteX8" fmla="*/ 258123 w 340676"/>
                <a:gd name="connsiteY8" fmla="*/ 511549 h 512437"/>
                <a:gd name="connsiteX9" fmla="*/ 175573 w 340676"/>
                <a:gd name="connsiteY9" fmla="*/ 400424 h 512437"/>
                <a:gd name="connsiteX10" fmla="*/ 80323 w 340676"/>
                <a:gd name="connsiteY10" fmla="*/ 355974 h 512437"/>
                <a:gd name="connsiteX11" fmla="*/ 73973 w 340676"/>
                <a:gd name="connsiteY11" fmla="*/ 213099 h 512437"/>
                <a:gd name="connsiteX12" fmla="*/ 13648 w 340676"/>
                <a:gd name="connsiteY12" fmla="*/ 298824 h 512437"/>
                <a:gd name="connsiteX13" fmla="*/ 48573 w 340676"/>
                <a:gd name="connsiteY13" fmla="*/ 174999 h 512437"/>
                <a:gd name="connsiteX14" fmla="*/ 948 w 340676"/>
                <a:gd name="connsiteY14" fmla="*/ 51174 h 512437"/>
                <a:gd name="connsiteX15" fmla="*/ 26348 w 340676"/>
                <a:gd name="connsiteY15" fmla="*/ 127374 h 512437"/>
                <a:gd name="connsiteX16" fmla="*/ 134298 w 340676"/>
                <a:gd name="connsiteY16" fmla="*/ 114674 h 512437"/>
                <a:gd name="connsiteX17" fmla="*/ 51748 w 340676"/>
                <a:gd name="connsiteY17" fmla="*/ 111499 h 512437"/>
                <a:gd name="connsiteX18" fmla="*/ 340673 w 340676"/>
                <a:gd name="connsiteY18" fmla="*/ 374 h 5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0676" h="512437">
                  <a:moveTo>
                    <a:pt x="340673" y="374"/>
                  </a:moveTo>
                  <a:cubicBezTo>
                    <a:pt x="341731" y="7782"/>
                    <a:pt x="93552" y="133195"/>
                    <a:pt x="58098" y="155949"/>
                  </a:cubicBezTo>
                  <a:cubicBezTo>
                    <a:pt x="22644" y="178703"/>
                    <a:pt x="121598" y="131607"/>
                    <a:pt x="127948" y="136899"/>
                  </a:cubicBezTo>
                  <a:cubicBezTo>
                    <a:pt x="134298" y="142191"/>
                    <a:pt x="99373" y="165474"/>
                    <a:pt x="96198" y="187699"/>
                  </a:cubicBezTo>
                  <a:cubicBezTo>
                    <a:pt x="93023" y="209924"/>
                    <a:pt x="111015" y="264957"/>
                    <a:pt x="108898" y="270249"/>
                  </a:cubicBezTo>
                  <a:cubicBezTo>
                    <a:pt x="106781" y="275541"/>
                    <a:pt x="66565" y="195637"/>
                    <a:pt x="83498" y="219449"/>
                  </a:cubicBezTo>
                  <a:cubicBezTo>
                    <a:pt x="100431" y="243262"/>
                    <a:pt x="201502" y="394074"/>
                    <a:pt x="210498" y="413124"/>
                  </a:cubicBezTo>
                  <a:cubicBezTo>
                    <a:pt x="219494" y="432174"/>
                    <a:pt x="129535" y="317345"/>
                    <a:pt x="137473" y="333749"/>
                  </a:cubicBezTo>
                  <a:cubicBezTo>
                    <a:pt x="145410" y="350153"/>
                    <a:pt x="251773" y="500437"/>
                    <a:pt x="258123" y="511549"/>
                  </a:cubicBezTo>
                  <a:cubicBezTo>
                    <a:pt x="264473" y="522661"/>
                    <a:pt x="205206" y="426353"/>
                    <a:pt x="175573" y="400424"/>
                  </a:cubicBezTo>
                  <a:cubicBezTo>
                    <a:pt x="145940" y="374495"/>
                    <a:pt x="97256" y="387195"/>
                    <a:pt x="80323" y="355974"/>
                  </a:cubicBezTo>
                  <a:cubicBezTo>
                    <a:pt x="63390" y="324753"/>
                    <a:pt x="85085" y="222624"/>
                    <a:pt x="73973" y="213099"/>
                  </a:cubicBezTo>
                  <a:cubicBezTo>
                    <a:pt x="62860" y="203574"/>
                    <a:pt x="17881" y="305174"/>
                    <a:pt x="13648" y="298824"/>
                  </a:cubicBezTo>
                  <a:cubicBezTo>
                    <a:pt x="9415" y="292474"/>
                    <a:pt x="50690" y="216274"/>
                    <a:pt x="48573" y="174999"/>
                  </a:cubicBezTo>
                  <a:cubicBezTo>
                    <a:pt x="46456" y="133724"/>
                    <a:pt x="4652" y="59111"/>
                    <a:pt x="948" y="51174"/>
                  </a:cubicBezTo>
                  <a:cubicBezTo>
                    <a:pt x="-2756" y="43237"/>
                    <a:pt x="4123" y="116791"/>
                    <a:pt x="26348" y="127374"/>
                  </a:cubicBezTo>
                  <a:cubicBezTo>
                    <a:pt x="48573" y="137957"/>
                    <a:pt x="130065" y="117320"/>
                    <a:pt x="134298" y="114674"/>
                  </a:cubicBezTo>
                  <a:cubicBezTo>
                    <a:pt x="138531" y="112028"/>
                    <a:pt x="21586" y="125257"/>
                    <a:pt x="51748" y="111499"/>
                  </a:cubicBezTo>
                  <a:cubicBezTo>
                    <a:pt x="81910" y="97741"/>
                    <a:pt x="339615" y="-7034"/>
                    <a:pt x="340673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4675E31D-E752-49C7-5E49-693F294BD1E3}"/>
                </a:ext>
              </a:extLst>
            </p:cNvPr>
            <p:cNvSpPr/>
            <p:nvPr/>
          </p:nvSpPr>
          <p:spPr>
            <a:xfrm>
              <a:off x="5309165" y="3206657"/>
              <a:ext cx="759026" cy="181442"/>
            </a:xfrm>
            <a:custGeom>
              <a:avLst/>
              <a:gdLst>
                <a:gd name="connsiteX0" fmla="*/ 2610 w 759026"/>
                <a:gd name="connsiteY0" fmla="*/ 181068 h 181442"/>
                <a:gd name="connsiteX1" fmla="*/ 170885 w 759026"/>
                <a:gd name="connsiteY1" fmla="*/ 76293 h 181442"/>
                <a:gd name="connsiteX2" fmla="*/ 466160 w 759026"/>
                <a:gd name="connsiteY2" fmla="*/ 50893 h 181442"/>
                <a:gd name="connsiteX3" fmla="*/ 393135 w 759026"/>
                <a:gd name="connsiteY3" fmla="*/ 12793 h 181442"/>
                <a:gd name="connsiteX4" fmla="*/ 751910 w 759026"/>
                <a:gd name="connsiteY4" fmla="*/ 47718 h 181442"/>
                <a:gd name="connsiteX5" fmla="*/ 612210 w 759026"/>
                <a:gd name="connsiteY5" fmla="*/ 25493 h 181442"/>
                <a:gd name="connsiteX6" fmla="*/ 370910 w 759026"/>
                <a:gd name="connsiteY6" fmla="*/ 93 h 181442"/>
                <a:gd name="connsiteX7" fmla="*/ 297885 w 759026"/>
                <a:gd name="connsiteY7" fmla="*/ 35018 h 181442"/>
                <a:gd name="connsiteX8" fmla="*/ 2610 w 759026"/>
                <a:gd name="connsiteY8" fmla="*/ 181068 h 18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026" h="181442">
                  <a:moveTo>
                    <a:pt x="2610" y="181068"/>
                  </a:moveTo>
                  <a:cubicBezTo>
                    <a:pt x="-18556" y="187947"/>
                    <a:pt x="93627" y="97989"/>
                    <a:pt x="170885" y="76293"/>
                  </a:cubicBezTo>
                  <a:cubicBezTo>
                    <a:pt x="248143" y="54597"/>
                    <a:pt x="429118" y="61476"/>
                    <a:pt x="466160" y="50893"/>
                  </a:cubicBezTo>
                  <a:cubicBezTo>
                    <a:pt x="503202" y="40310"/>
                    <a:pt x="345510" y="13322"/>
                    <a:pt x="393135" y="12793"/>
                  </a:cubicBezTo>
                  <a:cubicBezTo>
                    <a:pt x="440760" y="12264"/>
                    <a:pt x="715398" y="45601"/>
                    <a:pt x="751910" y="47718"/>
                  </a:cubicBezTo>
                  <a:cubicBezTo>
                    <a:pt x="788422" y="49835"/>
                    <a:pt x="675710" y="33430"/>
                    <a:pt x="612210" y="25493"/>
                  </a:cubicBezTo>
                  <a:cubicBezTo>
                    <a:pt x="548710" y="17556"/>
                    <a:pt x="423297" y="-1494"/>
                    <a:pt x="370910" y="93"/>
                  </a:cubicBezTo>
                  <a:cubicBezTo>
                    <a:pt x="318523" y="1680"/>
                    <a:pt x="356093" y="10147"/>
                    <a:pt x="297885" y="35018"/>
                  </a:cubicBezTo>
                  <a:cubicBezTo>
                    <a:pt x="239677" y="59889"/>
                    <a:pt x="23776" y="174189"/>
                    <a:pt x="2610" y="181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E416F35D-098D-35B5-941C-F04F12BCF73D}"/>
                </a:ext>
              </a:extLst>
            </p:cNvPr>
            <p:cNvSpPr/>
            <p:nvPr/>
          </p:nvSpPr>
          <p:spPr>
            <a:xfrm>
              <a:off x="6772268" y="3053341"/>
              <a:ext cx="261145" cy="318377"/>
            </a:xfrm>
            <a:custGeom>
              <a:avLst/>
              <a:gdLst>
                <a:gd name="connsiteX0" fmla="*/ 260357 w 261145"/>
                <a:gd name="connsiteY0" fmla="*/ 1009 h 318377"/>
                <a:gd name="connsiteX1" fmla="*/ 92082 w 261145"/>
                <a:gd name="connsiteY1" fmla="*/ 121659 h 318377"/>
                <a:gd name="connsiteX2" fmla="*/ 41282 w 261145"/>
                <a:gd name="connsiteY2" fmla="*/ 242309 h 318377"/>
                <a:gd name="connsiteX3" fmla="*/ 82557 w 261145"/>
                <a:gd name="connsiteY3" fmla="*/ 162934 h 318377"/>
                <a:gd name="connsiteX4" fmla="*/ 63507 w 261145"/>
                <a:gd name="connsiteY4" fmla="*/ 235959 h 318377"/>
                <a:gd name="connsiteX5" fmla="*/ 114307 w 261145"/>
                <a:gd name="connsiteY5" fmla="*/ 274059 h 318377"/>
                <a:gd name="connsiteX6" fmla="*/ 7 w 261145"/>
                <a:gd name="connsiteY6" fmla="*/ 312159 h 318377"/>
                <a:gd name="connsiteX7" fmla="*/ 107957 w 261145"/>
                <a:gd name="connsiteY7" fmla="*/ 134359 h 318377"/>
                <a:gd name="connsiteX8" fmla="*/ 15882 w 261145"/>
                <a:gd name="connsiteY8" fmla="*/ 191509 h 318377"/>
                <a:gd name="connsiteX9" fmla="*/ 260357 w 261145"/>
                <a:gd name="connsiteY9" fmla="*/ 1009 h 31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145" h="318377">
                  <a:moveTo>
                    <a:pt x="260357" y="1009"/>
                  </a:moveTo>
                  <a:cubicBezTo>
                    <a:pt x="273057" y="-10633"/>
                    <a:pt x="128594" y="81442"/>
                    <a:pt x="92082" y="121659"/>
                  </a:cubicBezTo>
                  <a:cubicBezTo>
                    <a:pt x="55569" y="161876"/>
                    <a:pt x="42869" y="235430"/>
                    <a:pt x="41282" y="242309"/>
                  </a:cubicBezTo>
                  <a:cubicBezTo>
                    <a:pt x="39695" y="249188"/>
                    <a:pt x="78853" y="163992"/>
                    <a:pt x="82557" y="162934"/>
                  </a:cubicBezTo>
                  <a:cubicBezTo>
                    <a:pt x="86261" y="161876"/>
                    <a:pt x="58215" y="217438"/>
                    <a:pt x="63507" y="235959"/>
                  </a:cubicBezTo>
                  <a:cubicBezTo>
                    <a:pt x="68799" y="254480"/>
                    <a:pt x="124890" y="261359"/>
                    <a:pt x="114307" y="274059"/>
                  </a:cubicBezTo>
                  <a:cubicBezTo>
                    <a:pt x="103724" y="286759"/>
                    <a:pt x="1065" y="335442"/>
                    <a:pt x="7" y="312159"/>
                  </a:cubicBezTo>
                  <a:cubicBezTo>
                    <a:pt x="-1051" y="288876"/>
                    <a:pt x="105311" y="154467"/>
                    <a:pt x="107957" y="134359"/>
                  </a:cubicBezTo>
                  <a:cubicBezTo>
                    <a:pt x="110603" y="114251"/>
                    <a:pt x="-5285" y="208442"/>
                    <a:pt x="15882" y="191509"/>
                  </a:cubicBezTo>
                  <a:cubicBezTo>
                    <a:pt x="37049" y="174576"/>
                    <a:pt x="247657" y="12651"/>
                    <a:pt x="260357" y="1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85E9988-A9F2-EC12-7E69-AC45008A39E3}"/>
                </a:ext>
              </a:extLst>
            </p:cNvPr>
            <p:cNvSpPr/>
            <p:nvPr/>
          </p:nvSpPr>
          <p:spPr>
            <a:xfrm>
              <a:off x="6661080" y="4162391"/>
              <a:ext cx="162588" cy="57190"/>
            </a:xfrm>
            <a:custGeom>
              <a:avLst/>
              <a:gdLst>
                <a:gd name="connsiteX0" fmla="*/ 70 w 162588"/>
                <a:gd name="connsiteY0" fmla="*/ 25434 h 57190"/>
                <a:gd name="connsiteX1" fmla="*/ 95320 w 162588"/>
                <a:gd name="connsiteY1" fmla="*/ 34 h 57190"/>
                <a:gd name="connsiteX2" fmla="*/ 152470 w 162588"/>
                <a:gd name="connsiteY2" fmla="*/ 31784 h 57190"/>
                <a:gd name="connsiteX3" fmla="*/ 139770 w 162588"/>
                <a:gd name="connsiteY3" fmla="*/ 15909 h 57190"/>
                <a:gd name="connsiteX4" fmla="*/ 161995 w 162588"/>
                <a:gd name="connsiteY4" fmla="*/ 57184 h 57190"/>
                <a:gd name="connsiteX5" fmla="*/ 111195 w 162588"/>
                <a:gd name="connsiteY5" fmla="*/ 19084 h 57190"/>
                <a:gd name="connsiteX6" fmla="*/ 70 w 162588"/>
                <a:gd name="connsiteY6" fmla="*/ 25434 h 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88" h="57190">
                  <a:moveTo>
                    <a:pt x="70" y="25434"/>
                  </a:moveTo>
                  <a:cubicBezTo>
                    <a:pt x="-2576" y="22259"/>
                    <a:pt x="69920" y="-1024"/>
                    <a:pt x="95320" y="34"/>
                  </a:cubicBezTo>
                  <a:cubicBezTo>
                    <a:pt x="120720" y="1092"/>
                    <a:pt x="152470" y="31784"/>
                    <a:pt x="152470" y="31784"/>
                  </a:cubicBezTo>
                  <a:cubicBezTo>
                    <a:pt x="159878" y="34430"/>
                    <a:pt x="138183" y="11676"/>
                    <a:pt x="139770" y="15909"/>
                  </a:cubicBezTo>
                  <a:cubicBezTo>
                    <a:pt x="141357" y="20142"/>
                    <a:pt x="166758" y="56655"/>
                    <a:pt x="161995" y="57184"/>
                  </a:cubicBezTo>
                  <a:cubicBezTo>
                    <a:pt x="157233" y="57713"/>
                    <a:pt x="133949" y="23847"/>
                    <a:pt x="111195" y="19084"/>
                  </a:cubicBezTo>
                  <a:cubicBezTo>
                    <a:pt x="88441" y="14321"/>
                    <a:pt x="2716" y="28609"/>
                    <a:pt x="70" y="25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06D19F51-F9CC-EE69-50EE-869136CD5A27}"/>
                </a:ext>
              </a:extLst>
            </p:cNvPr>
            <p:cNvSpPr/>
            <p:nvPr/>
          </p:nvSpPr>
          <p:spPr>
            <a:xfrm>
              <a:off x="6384925" y="4236531"/>
              <a:ext cx="79428" cy="75127"/>
            </a:xfrm>
            <a:custGeom>
              <a:avLst/>
              <a:gdLst>
                <a:gd name="connsiteX0" fmla="*/ 0 w 79428"/>
                <a:gd name="connsiteY0" fmla="*/ 11619 h 75127"/>
                <a:gd name="connsiteX1" fmla="*/ 53975 w 79428"/>
                <a:gd name="connsiteY1" fmla="*/ 40194 h 75127"/>
                <a:gd name="connsiteX2" fmla="*/ 47625 w 79428"/>
                <a:gd name="connsiteY2" fmla="*/ 75119 h 75127"/>
                <a:gd name="connsiteX3" fmla="*/ 79375 w 79428"/>
                <a:gd name="connsiteY3" fmla="*/ 37019 h 75127"/>
                <a:gd name="connsiteX4" fmla="*/ 53975 w 79428"/>
                <a:gd name="connsiteY4" fmla="*/ 2094 h 75127"/>
                <a:gd name="connsiteX5" fmla="*/ 0 w 79428"/>
                <a:gd name="connsiteY5" fmla="*/ 11619 h 7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28" h="75127">
                  <a:moveTo>
                    <a:pt x="0" y="11619"/>
                  </a:moveTo>
                  <a:cubicBezTo>
                    <a:pt x="0" y="17969"/>
                    <a:pt x="46038" y="29611"/>
                    <a:pt x="53975" y="40194"/>
                  </a:cubicBezTo>
                  <a:cubicBezTo>
                    <a:pt x="61912" y="50777"/>
                    <a:pt x="43392" y="75648"/>
                    <a:pt x="47625" y="75119"/>
                  </a:cubicBezTo>
                  <a:cubicBezTo>
                    <a:pt x="51858" y="74590"/>
                    <a:pt x="78317" y="49190"/>
                    <a:pt x="79375" y="37019"/>
                  </a:cubicBezTo>
                  <a:cubicBezTo>
                    <a:pt x="80433" y="24848"/>
                    <a:pt x="65617" y="8444"/>
                    <a:pt x="53975" y="2094"/>
                  </a:cubicBezTo>
                  <a:cubicBezTo>
                    <a:pt x="42333" y="-4256"/>
                    <a:pt x="0" y="5269"/>
                    <a:pt x="0" y="11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E31A9C09-C706-8F98-4574-AE4959D47785}"/>
                </a:ext>
              </a:extLst>
            </p:cNvPr>
            <p:cNvSpPr/>
            <p:nvPr/>
          </p:nvSpPr>
          <p:spPr>
            <a:xfrm>
              <a:off x="8076164" y="3886152"/>
              <a:ext cx="355396" cy="1110075"/>
            </a:xfrm>
            <a:custGeom>
              <a:avLst/>
              <a:gdLst>
                <a:gd name="connsiteX0" fmla="*/ 302661 w 355396"/>
                <a:gd name="connsiteY0" fmla="*/ 44498 h 1110075"/>
                <a:gd name="connsiteX1" fmla="*/ 353461 w 355396"/>
                <a:gd name="connsiteY1" fmla="*/ 733473 h 1110075"/>
                <a:gd name="connsiteX2" fmla="*/ 232811 w 355396"/>
                <a:gd name="connsiteY2" fmla="*/ 104823 h 1110075"/>
                <a:gd name="connsiteX3" fmla="*/ 251861 w 355396"/>
                <a:gd name="connsiteY3" fmla="*/ 250873 h 1110075"/>
                <a:gd name="connsiteX4" fmla="*/ 191536 w 355396"/>
                <a:gd name="connsiteY4" fmla="*/ 200073 h 1110075"/>
                <a:gd name="connsiteX5" fmla="*/ 115336 w 355396"/>
                <a:gd name="connsiteY5" fmla="*/ 444548 h 1110075"/>
                <a:gd name="connsiteX6" fmla="*/ 105811 w 355396"/>
                <a:gd name="connsiteY6" fmla="*/ 336598 h 1110075"/>
                <a:gd name="connsiteX7" fmla="*/ 20086 w 355396"/>
                <a:gd name="connsiteY7" fmla="*/ 1101773 h 1110075"/>
                <a:gd name="connsiteX8" fmla="*/ 4211 w 355396"/>
                <a:gd name="connsiteY8" fmla="*/ 701723 h 1110075"/>
                <a:gd name="connsiteX9" fmla="*/ 80411 w 355396"/>
                <a:gd name="connsiteY9" fmla="*/ 63548 h 1110075"/>
                <a:gd name="connsiteX10" fmla="*/ 93111 w 355396"/>
                <a:gd name="connsiteY10" fmla="*/ 228648 h 1110075"/>
                <a:gd name="connsiteX11" fmla="*/ 105811 w 355396"/>
                <a:gd name="connsiteY11" fmla="*/ 73073 h 1110075"/>
                <a:gd name="connsiteX12" fmla="*/ 150261 w 355396"/>
                <a:gd name="connsiteY12" fmla="*/ 48 h 1110075"/>
                <a:gd name="connsiteX13" fmla="*/ 194711 w 355396"/>
                <a:gd name="connsiteY13" fmla="*/ 63548 h 1110075"/>
                <a:gd name="connsiteX14" fmla="*/ 242336 w 355396"/>
                <a:gd name="connsiteY14" fmla="*/ 165148 h 1110075"/>
                <a:gd name="connsiteX15" fmla="*/ 302661 w 355396"/>
                <a:gd name="connsiteY15" fmla="*/ 44498 h 11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396" h="1110075">
                  <a:moveTo>
                    <a:pt x="302661" y="44498"/>
                  </a:moveTo>
                  <a:cubicBezTo>
                    <a:pt x="321182" y="139219"/>
                    <a:pt x="365103" y="723419"/>
                    <a:pt x="353461" y="733473"/>
                  </a:cubicBezTo>
                  <a:cubicBezTo>
                    <a:pt x="341819" y="743527"/>
                    <a:pt x="249744" y="185256"/>
                    <a:pt x="232811" y="104823"/>
                  </a:cubicBezTo>
                  <a:cubicBezTo>
                    <a:pt x="215878" y="24390"/>
                    <a:pt x="258740" y="234998"/>
                    <a:pt x="251861" y="250873"/>
                  </a:cubicBezTo>
                  <a:cubicBezTo>
                    <a:pt x="244982" y="266748"/>
                    <a:pt x="214290" y="167794"/>
                    <a:pt x="191536" y="200073"/>
                  </a:cubicBezTo>
                  <a:cubicBezTo>
                    <a:pt x="168782" y="232352"/>
                    <a:pt x="129623" y="421794"/>
                    <a:pt x="115336" y="444548"/>
                  </a:cubicBezTo>
                  <a:cubicBezTo>
                    <a:pt x="101048" y="467302"/>
                    <a:pt x="121686" y="227061"/>
                    <a:pt x="105811" y="336598"/>
                  </a:cubicBezTo>
                  <a:cubicBezTo>
                    <a:pt x="89936" y="446136"/>
                    <a:pt x="37019" y="1040919"/>
                    <a:pt x="20086" y="1101773"/>
                  </a:cubicBezTo>
                  <a:cubicBezTo>
                    <a:pt x="3153" y="1162627"/>
                    <a:pt x="-5843" y="874760"/>
                    <a:pt x="4211" y="701723"/>
                  </a:cubicBezTo>
                  <a:cubicBezTo>
                    <a:pt x="14265" y="528686"/>
                    <a:pt x="65594" y="142394"/>
                    <a:pt x="80411" y="63548"/>
                  </a:cubicBezTo>
                  <a:cubicBezTo>
                    <a:pt x="95228" y="-15298"/>
                    <a:pt x="88878" y="227061"/>
                    <a:pt x="93111" y="228648"/>
                  </a:cubicBezTo>
                  <a:cubicBezTo>
                    <a:pt x="97344" y="230235"/>
                    <a:pt x="96286" y="111173"/>
                    <a:pt x="105811" y="73073"/>
                  </a:cubicBezTo>
                  <a:cubicBezTo>
                    <a:pt x="115336" y="34973"/>
                    <a:pt x="135444" y="1635"/>
                    <a:pt x="150261" y="48"/>
                  </a:cubicBezTo>
                  <a:cubicBezTo>
                    <a:pt x="165078" y="-1539"/>
                    <a:pt x="179365" y="36031"/>
                    <a:pt x="194711" y="63548"/>
                  </a:cubicBezTo>
                  <a:cubicBezTo>
                    <a:pt x="210057" y="91065"/>
                    <a:pt x="228578" y="165148"/>
                    <a:pt x="242336" y="165148"/>
                  </a:cubicBezTo>
                  <a:cubicBezTo>
                    <a:pt x="256094" y="165148"/>
                    <a:pt x="284140" y="-50223"/>
                    <a:pt x="302661" y="44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6A6244A5-178C-7739-B0CF-89A0794FDAE6}"/>
                </a:ext>
              </a:extLst>
            </p:cNvPr>
            <p:cNvSpPr/>
            <p:nvPr/>
          </p:nvSpPr>
          <p:spPr>
            <a:xfrm>
              <a:off x="8067656" y="4686663"/>
              <a:ext cx="260466" cy="1448711"/>
            </a:xfrm>
            <a:custGeom>
              <a:avLst/>
              <a:gdLst>
                <a:gd name="connsiteX0" fmla="*/ 6369 w 260466"/>
                <a:gd name="connsiteY0" fmla="*/ 40912 h 1448711"/>
                <a:gd name="connsiteX1" fmla="*/ 9544 w 260466"/>
                <a:gd name="connsiteY1" fmla="*/ 104412 h 1448711"/>
                <a:gd name="connsiteX2" fmla="*/ 95269 w 260466"/>
                <a:gd name="connsiteY2" fmla="*/ 936262 h 1448711"/>
                <a:gd name="connsiteX3" fmla="*/ 88919 w 260466"/>
                <a:gd name="connsiteY3" fmla="*/ 853712 h 1448711"/>
                <a:gd name="connsiteX4" fmla="*/ 152419 w 260466"/>
                <a:gd name="connsiteY4" fmla="*/ 1301387 h 1448711"/>
                <a:gd name="connsiteX5" fmla="*/ 165119 w 260466"/>
                <a:gd name="connsiteY5" fmla="*/ 875937 h 1448711"/>
                <a:gd name="connsiteX6" fmla="*/ 260369 w 260466"/>
                <a:gd name="connsiteY6" fmla="*/ 1447437 h 1448711"/>
                <a:gd name="connsiteX7" fmla="*/ 180994 w 260466"/>
                <a:gd name="connsiteY7" fmla="*/ 1015637 h 1448711"/>
                <a:gd name="connsiteX8" fmla="*/ 79394 w 260466"/>
                <a:gd name="connsiteY8" fmla="*/ 526687 h 1448711"/>
                <a:gd name="connsiteX9" fmla="*/ 101619 w 260466"/>
                <a:gd name="connsiteY9" fmla="*/ 599712 h 1448711"/>
                <a:gd name="connsiteX10" fmla="*/ 38119 w 260466"/>
                <a:gd name="connsiteY10" fmla="*/ 396512 h 1448711"/>
                <a:gd name="connsiteX11" fmla="*/ 47644 w 260466"/>
                <a:gd name="connsiteY11" fmla="*/ 367937 h 1448711"/>
                <a:gd name="connsiteX12" fmla="*/ 6369 w 260466"/>
                <a:gd name="connsiteY12" fmla="*/ 40912 h 144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466" h="1448711">
                  <a:moveTo>
                    <a:pt x="6369" y="40912"/>
                  </a:moveTo>
                  <a:cubicBezTo>
                    <a:pt x="19" y="-3009"/>
                    <a:pt x="-5273" y="-44813"/>
                    <a:pt x="9544" y="104412"/>
                  </a:cubicBezTo>
                  <a:cubicBezTo>
                    <a:pt x="24361" y="253637"/>
                    <a:pt x="82040" y="811379"/>
                    <a:pt x="95269" y="936262"/>
                  </a:cubicBezTo>
                  <a:cubicBezTo>
                    <a:pt x="108498" y="1061145"/>
                    <a:pt x="79394" y="792858"/>
                    <a:pt x="88919" y="853712"/>
                  </a:cubicBezTo>
                  <a:cubicBezTo>
                    <a:pt x="98444" y="914566"/>
                    <a:pt x="139719" y="1297683"/>
                    <a:pt x="152419" y="1301387"/>
                  </a:cubicBezTo>
                  <a:cubicBezTo>
                    <a:pt x="165119" y="1305091"/>
                    <a:pt x="147127" y="851595"/>
                    <a:pt x="165119" y="875937"/>
                  </a:cubicBezTo>
                  <a:cubicBezTo>
                    <a:pt x="183111" y="900279"/>
                    <a:pt x="257723" y="1424154"/>
                    <a:pt x="260369" y="1447437"/>
                  </a:cubicBezTo>
                  <a:cubicBezTo>
                    <a:pt x="263015" y="1470720"/>
                    <a:pt x="211156" y="1169095"/>
                    <a:pt x="180994" y="1015637"/>
                  </a:cubicBezTo>
                  <a:cubicBezTo>
                    <a:pt x="150832" y="862179"/>
                    <a:pt x="92623" y="596008"/>
                    <a:pt x="79394" y="526687"/>
                  </a:cubicBezTo>
                  <a:cubicBezTo>
                    <a:pt x="66165" y="457366"/>
                    <a:pt x="108498" y="621408"/>
                    <a:pt x="101619" y="599712"/>
                  </a:cubicBezTo>
                  <a:cubicBezTo>
                    <a:pt x="94740" y="578016"/>
                    <a:pt x="47115" y="435141"/>
                    <a:pt x="38119" y="396512"/>
                  </a:cubicBezTo>
                  <a:cubicBezTo>
                    <a:pt x="29123" y="357883"/>
                    <a:pt x="52406" y="426145"/>
                    <a:pt x="47644" y="367937"/>
                  </a:cubicBezTo>
                  <a:cubicBezTo>
                    <a:pt x="42882" y="309729"/>
                    <a:pt x="12719" y="84833"/>
                    <a:pt x="6369" y="40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77D12556-FC40-310D-E28F-016805A40BB3}"/>
                </a:ext>
              </a:extLst>
            </p:cNvPr>
            <p:cNvSpPr/>
            <p:nvPr/>
          </p:nvSpPr>
          <p:spPr>
            <a:xfrm>
              <a:off x="6705900" y="1425116"/>
              <a:ext cx="1939483" cy="1191022"/>
            </a:xfrm>
            <a:custGeom>
              <a:avLst/>
              <a:gdLst>
                <a:gd name="connsiteX0" fmla="*/ 2875 w 1939483"/>
                <a:gd name="connsiteY0" fmla="*/ 459 h 1191022"/>
                <a:gd name="connsiteX1" fmla="*/ 726775 w 1939483"/>
                <a:gd name="connsiteY1" fmla="*/ 298909 h 1191022"/>
                <a:gd name="connsiteX2" fmla="*/ 609300 w 1939483"/>
                <a:gd name="connsiteY2" fmla="*/ 251284 h 1191022"/>
                <a:gd name="connsiteX3" fmla="*/ 1342725 w 1939483"/>
                <a:gd name="connsiteY3" fmla="*/ 651334 h 1191022"/>
                <a:gd name="connsiteX4" fmla="*/ 1190325 w 1939483"/>
                <a:gd name="connsiteY4" fmla="*/ 581484 h 1191022"/>
                <a:gd name="connsiteX5" fmla="*/ 1914225 w 1939483"/>
                <a:gd name="connsiteY5" fmla="*/ 1168859 h 1191022"/>
                <a:gd name="connsiteX6" fmla="*/ 1787225 w 1939483"/>
                <a:gd name="connsiteY6" fmla="*/ 1076784 h 1191022"/>
                <a:gd name="connsiteX7" fmla="*/ 1349075 w 1939483"/>
                <a:gd name="connsiteY7" fmla="*/ 752934 h 1191022"/>
                <a:gd name="connsiteX8" fmla="*/ 860125 w 1939483"/>
                <a:gd name="connsiteY8" fmla="*/ 378284 h 1191022"/>
                <a:gd name="connsiteX9" fmla="*/ 1012525 w 1939483"/>
                <a:gd name="connsiteY9" fmla="*/ 457659 h 1191022"/>
                <a:gd name="connsiteX10" fmla="*/ 450550 w 1939483"/>
                <a:gd name="connsiteY10" fmla="*/ 187784 h 1191022"/>
                <a:gd name="connsiteX11" fmla="*/ 837900 w 1939483"/>
                <a:gd name="connsiteY11" fmla="*/ 467184 h 1191022"/>
                <a:gd name="connsiteX12" fmla="*/ 301325 w 1939483"/>
                <a:gd name="connsiteY12" fmla="*/ 159209 h 1191022"/>
                <a:gd name="connsiteX13" fmla="*/ 466425 w 1939483"/>
                <a:gd name="connsiteY13" fmla="*/ 229059 h 1191022"/>
                <a:gd name="connsiteX14" fmla="*/ 2875 w 1939483"/>
                <a:gd name="connsiteY14" fmla="*/ 459 h 11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9483" h="1191022">
                  <a:moveTo>
                    <a:pt x="2875" y="459"/>
                  </a:moveTo>
                  <a:cubicBezTo>
                    <a:pt x="46267" y="12101"/>
                    <a:pt x="625704" y="257105"/>
                    <a:pt x="726775" y="298909"/>
                  </a:cubicBezTo>
                  <a:cubicBezTo>
                    <a:pt x="827846" y="340713"/>
                    <a:pt x="506642" y="192546"/>
                    <a:pt x="609300" y="251284"/>
                  </a:cubicBezTo>
                  <a:cubicBezTo>
                    <a:pt x="711958" y="310022"/>
                    <a:pt x="1245888" y="596301"/>
                    <a:pt x="1342725" y="651334"/>
                  </a:cubicBezTo>
                  <a:cubicBezTo>
                    <a:pt x="1439562" y="706367"/>
                    <a:pt x="1095075" y="495230"/>
                    <a:pt x="1190325" y="581484"/>
                  </a:cubicBezTo>
                  <a:cubicBezTo>
                    <a:pt x="1285575" y="667738"/>
                    <a:pt x="1814742" y="1086309"/>
                    <a:pt x="1914225" y="1168859"/>
                  </a:cubicBezTo>
                  <a:cubicBezTo>
                    <a:pt x="2013708" y="1251409"/>
                    <a:pt x="1787225" y="1076784"/>
                    <a:pt x="1787225" y="1076784"/>
                  </a:cubicBezTo>
                  <a:lnTo>
                    <a:pt x="1349075" y="752934"/>
                  </a:lnTo>
                  <a:cubicBezTo>
                    <a:pt x="1194558" y="636517"/>
                    <a:pt x="916217" y="427497"/>
                    <a:pt x="860125" y="378284"/>
                  </a:cubicBezTo>
                  <a:cubicBezTo>
                    <a:pt x="804033" y="329072"/>
                    <a:pt x="1080788" y="489409"/>
                    <a:pt x="1012525" y="457659"/>
                  </a:cubicBezTo>
                  <a:cubicBezTo>
                    <a:pt x="944263" y="425909"/>
                    <a:pt x="479654" y="186197"/>
                    <a:pt x="450550" y="187784"/>
                  </a:cubicBezTo>
                  <a:cubicBezTo>
                    <a:pt x="421446" y="189371"/>
                    <a:pt x="862771" y="471946"/>
                    <a:pt x="837900" y="467184"/>
                  </a:cubicBezTo>
                  <a:cubicBezTo>
                    <a:pt x="813029" y="462422"/>
                    <a:pt x="363238" y="198897"/>
                    <a:pt x="301325" y="159209"/>
                  </a:cubicBezTo>
                  <a:cubicBezTo>
                    <a:pt x="239412" y="119521"/>
                    <a:pt x="511933" y="256047"/>
                    <a:pt x="466425" y="229059"/>
                  </a:cubicBezTo>
                  <a:cubicBezTo>
                    <a:pt x="420917" y="202071"/>
                    <a:pt x="-40517" y="-11183"/>
                    <a:pt x="2875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66E4181F-622D-EBD3-7404-FF45B22F9F87}"/>
                </a:ext>
              </a:extLst>
            </p:cNvPr>
            <p:cNvSpPr/>
            <p:nvPr/>
          </p:nvSpPr>
          <p:spPr>
            <a:xfrm>
              <a:off x="7111936" y="2616676"/>
              <a:ext cx="589080" cy="357090"/>
            </a:xfrm>
            <a:custGeom>
              <a:avLst/>
              <a:gdLst>
                <a:gd name="connsiteX0" fmla="*/ 64 w 589080"/>
                <a:gd name="connsiteY0" fmla="*/ 50324 h 357090"/>
                <a:gd name="connsiteX1" fmla="*/ 327089 w 589080"/>
                <a:gd name="connsiteY1" fmla="*/ 34449 h 357090"/>
                <a:gd name="connsiteX2" fmla="*/ 435039 w 589080"/>
                <a:gd name="connsiteY2" fmla="*/ 126524 h 357090"/>
                <a:gd name="connsiteX3" fmla="*/ 460439 w 589080"/>
                <a:gd name="connsiteY3" fmla="*/ 120174 h 357090"/>
                <a:gd name="connsiteX4" fmla="*/ 577914 w 589080"/>
                <a:gd name="connsiteY4" fmla="*/ 164624 h 357090"/>
                <a:gd name="connsiteX5" fmla="*/ 584264 w 589080"/>
                <a:gd name="connsiteY5" fmla="*/ 355124 h 357090"/>
                <a:gd name="connsiteX6" fmla="*/ 581089 w 589080"/>
                <a:gd name="connsiteY6" fmla="*/ 259874 h 357090"/>
                <a:gd name="connsiteX7" fmla="*/ 558864 w 589080"/>
                <a:gd name="connsiteY7" fmla="*/ 196374 h 357090"/>
                <a:gd name="connsiteX8" fmla="*/ 581089 w 589080"/>
                <a:gd name="connsiteY8" fmla="*/ 174149 h 357090"/>
                <a:gd name="connsiteX9" fmla="*/ 476314 w 589080"/>
                <a:gd name="connsiteY9" fmla="*/ 123349 h 357090"/>
                <a:gd name="connsiteX10" fmla="*/ 254064 w 589080"/>
                <a:gd name="connsiteY10" fmla="*/ 2699 h 357090"/>
                <a:gd name="connsiteX11" fmla="*/ 355664 w 589080"/>
                <a:gd name="connsiteY11" fmla="*/ 40799 h 357090"/>
                <a:gd name="connsiteX12" fmla="*/ 64 w 589080"/>
                <a:gd name="connsiteY12" fmla="*/ 50324 h 35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080" h="357090">
                  <a:moveTo>
                    <a:pt x="64" y="50324"/>
                  </a:moveTo>
                  <a:cubicBezTo>
                    <a:pt x="-4698" y="49266"/>
                    <a:pt x="254593" y="21749"/>
                    <a:pt x="327089" y="34449"/>
                  </a:cubicBezTo>
                  <a:cubicBezTo>
                    <a:pt x="399585" y="47149"/>
                    <a:pt x="412814" y="112236"/>
                    <a:pt x="435039" y="126524"/>
                  </a:cubicBezTo>
                  <a:cubicBezTo>
                    <a:pt x="457264" y="140812"/>
                    <a:pt x="436627" y="113824"/>
                    <a:pt x="460439" y="120174"/>
                  </a:cubicBezTo>
                  <a:cubicBezTo>
                    <a:pt x="484251" y="126524"/>
                    <a:pt x="557277" y="125466"/>
                    <a:pt x="577914" y="164624"/>
                  </a:cubicBezTo>
                  <a:cubicBezTo>
                    <a:pt x="598551" y="203782"/>
                    <a:pt x="584264" y="355124"/>
                    <a:pt x="584264" y="355124"/>
                  </a:cubicBezTo>
                  <a:cubicBezTo>
                    <a:pt x="584793" y="370999"/>
                    <a:pt x="585322" y="286332"/>
                    <a:pt x="581089" y="259874"/>
                  </a:cubicBezTo>
                  <a:cubicBezTo>
                    <a:pt x="576856" y="233416"/>
                    <a:pt x="558864" y="210661"/>
                    <a:pt x="558864" y="196374"/>
                  </a:cubicBezTo>
                  <a:cubicBezTo>
                    <a:pt x="558864" y="182087"/>
                    <a:pt x="594847" y="186320"/>
                    <a:pt x="581089" y="174149"/>
                  </a:cubicBezTo>
                  <a:cubicBezTo>
                    <a:pt x="567331" y="161978"/>
                    <a:pt x="530818" y="151924"/>
                    <a:pt x="476314" y="123349"/>
                  </a:cubicBezTo>
                  <a:cubicBezTo>
                    <a:pt x="421810" y="94774"/>
                    <a:pt x="274172" y="16457"/>
                    <a:pt x="254064" y="2699"/>
                  </a:cubicBezTo>
                  <a:cubicBezTo>
                    <a:pt x="233956" y="-11059"/>
                    <a:pt x="392176" y="31803"/>
                    <a:pt x="355664" y="40799"/>
                  </a:cubicBezTo>
                  <a:cubicBezTo>
                    <a:pt x="319152" y="49795"/>
                    <a:pt x="4826" y="51382"/>
                    <a:pt x="64" y="50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17016E52-0369-39F5-617F-3BD721283DD1}"/>
                </a:ext>
              </a:extLst>
            </p:cNvPr>
            <p:cNvSpPr/>
            <p:nvPr/>
          </p:nvSpPr>
          <p:spPr>
            <a:xfrm>
              <a:off x="6090686" y="2508157"/>
              <a:ext cx="43474" cy="371259"/>
            </a:xfrm>
            <a:custGeom>
              <a:avLst/>
              <a:gdLst>
                <a:gd name="connsiteX0" fmla="*/ 43414 w 43474"/>
                <a:gd name="connsiteY0" fmla="*/ 93 h 371259"/>
                <a:gd name="connsiteX1" fmla="*/ 11664 w 43474"/>
                <a:gd name="connsiteY1" fmla="*/ 165193 h 371259"/>
                <a:gd name="connsiteX2" fmla="*/ 24364 w 43474"/>
                <a:gd name="connsiteY2" fmla="*/ 368393 h 371259"/>
                <a:gd name="connsiteX3" fmla="*/ 8489 w 43474"/>
                <a:gd name="connsiteY3" fmla="*/ 273143 h 371259"/>
                <a:gd name="connsiteX4" fmla="*/ 2139 w 43474"/>
                <a:gd name="connsiteY4" fmla="*/ 114393 h 371259"/>
                <a:gd name="connsiteX5" fmla="*/ 2139 w 43474"/>
                <a:gd name="connsiteY5" fmla="*/ 187418 h 371259"/>
                <a:gd name="connsiteX6" fmla="*/ 43414 w 43474"/>
                <a:gd name="connsiteY6" fmla="*/ 93 h 37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4" h="371259">
                  <a:moveTo>
                    <a:pt x="43414" y="93"/>
                  </a:moveTo>
                  <a:cubicBezTo>
                    <a:pt x="45001" y="-3611"/>
                    <a:pt x="14839" y="103810"/>
                    <a:pt x="11664" y="165193"/>
                  </a:cubicBezTo>
                  <a:cubicBezTo>
                    <a:pt x="8489" y="226576"/>
                    <a:pt x="24893" y="350401"/>
                    <a:pt x="24364" y="368393"/>
                  </a:cubicBezTo>
                  <a:cubicBezTo>
                    <a:pt x="23835" y="386385"/>
                    <a:pt x="12193" y="315476"/>
                    <a:pt x="8489" y="273143"/>
                  </a:cubicBezTo>
                  <a:cubicBezTo>
                    <a:pt x="4785" y="230810"/>
                    <a:pt x="3197" y="128680"/>
                    <a:pt x="2139" y="114393"/>
                  </a:cubicBezTo>
                  <a:cubicBezTo>
                    <a:pt x="1081" y="100106"/>
                    <a:pt x="-2094" y="205410"/>
                    <a:pt x="2139" y="187418"/>
                  </a:cubicBezTo>
                  <a:cubicBezTo>
                    <a:pt x="6372" y="169426"/>
                    <a:pt x="41827" y="3797"/>
                    <a:pt x="43414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AB556911-F113-AF63-C710-C0FD955DA3F3}"/>
                </a:ext>
              </a:extLst>
            </p:cNvPr>
            <p:cNvSpPr/>
            <p:nvPr/>
          </p:nvSpPr>
          <p:spPr>
            <a:xfrm>
              <a:off x="5777931" y="2717266"/>
              <a:ext cx="279943" cy="87734"/>
            </a:xfrm>
            <a:custGeom>
              <a:avLst/>
              <a:gdLst>
                <a:gd name="connsiteX0" fmla="*/ 569 w 279943"/>
                <a:gd name="connsiteY0" fmla="*/ 534 h 87734"/>
                <a:gd name="connsiteX1" fmla="*/ 270444 w 279943"/>
                <a:gd name="connsiteY1" fmla="*/ 86259 h 87734"/>
                <a:gd name="connsiteX2" fmla="*/ 200594 w 279943"/>
                <a:gd name="connsiteY2" fmla="*/ 51334 h 87734"/>
                <a:gd name="connsiteX3" fmla="*/ 569 w 279943"/>
                <a:gd name="connsiteY3" fmla="*/ 534 h 8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943" h="87734">
                  <a:moveTo>
                    <a:pt x="569" y="534"/>
                  </a:moveTo>
                  <a:cubicBezTo>
                    <a:pt x="12211" y="6355"/>
                    <a:pt x="237107" y="77792"/>
                    <a:pt x="270444" y="86259"/>
                  </a:cubicBezTo>
                  <a:cubicBezTo>
                    <a:pt x="303781" y="94726"/>
                    <a:pt x="241869" y="64563"/>
                    <a:pt x="200594" y="51334"/>
                  </a:cubicBezTo>
                  <a:cubicBezTo>
                    <a:pt x="159319" y="38105"/>
                    <a:pt x="-11073" y="-5287"/>
                    <a:pt x="569" y="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410B623-9DBF-8130-4028-496EBD0273B6}"/>
                </a:ext>
              </a:extLst>
            </p:cNvPr>
            <p:cNvSpPr/>
            <p:nvPr/>
          </p:nvSpPr>
          <p:spPr>
            <a:xfrm>
              <a:off x="4848166" y="2263705"/>
              <a:ext cx="403922" cy="1156379"/>
            </a:xfrm>
            <a:custGeom>
              <a:avLst/>
              <a:gdLst>
                <a:gd name="connsiteX0" fmla="*/ 384234 w 403922"/>
                <a:gd name="connsiteY0" fmla="*/ 73095 h 1156379"/>
                <a:gd name="connsiteX1" fmla="*/ 85784 w 403922"/>
                <a:gd name="connsiteY1" fmla="*/ 1006545 h 1156379"/>
                <a:gd name="connsiteX2" fmla="*/ 136584 w 403922"/>
                <a:gd name="connsiteY2" fmla="*/ 739845 h 1156379"/>
                <a:gd name="connsiteX3" fmla="*/ 59 w 403922"/>
                <a:gd name="connsiteY3" fmla="*/ 1155770 h 1156379"/>
                <a:gd name="connsiteX4" fmla="*/ 155634 w 403922"/>
                <a:gd name="connsiteY4" fmla="*/ 628720 h 1156379"/>
                <a:gd name="connsiteX5" fmla="*/ 352484 w 403922"/>
                <a:gd name="connsiteY5" fmla="*/ 120720 h 1156379"/>
                <a:gd name="connsiteX6" fmla="*/ 384234 w 403922"/>
                <a:gd name="connsiteY6" fmla="*/ 73095 h 115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922" h="1156379">
                  <a:moveTo>
                    <a:pt x="384234" y="73095"/>
                  </a:moveTo>
                  <a:cubicBezTo>
                    <a:pt x="339784" y="220732"/>
                    <a:pt x="127059" y="895420"/>
                    <a:pt x="85784" y="1006545"/>
                  </a:cubicBezTo>
                  <a:cubicBezTo>
                    <a:pt x="44509" y="1117670"/>
                    <a:pt x="150871" y="714974"/>
                    <a:pt x="136584" y="739845"/>
                  </a:cubicBezTo>
                  <a:cubicBezTo>
                    <a:pt x="122296" y="764716"/>
                    <a:pt x="-3116" y="1174291"/>
                    <a:pt x="59" y="1155770"/>
                  </a:cubicBezTo>
                  <a:cubicBezTo>
                    <a:pt x="3234" y="1137249"/>
                    <a:pt x="96897" y="801228"/>
                    <a:pt x="155634" y="628720"/>
                  </a:cubicBezTo>
                  <a:cubicBezTo>
                    <a:pt x="214371" y="456212"/>
                    <a:pt x="315971" y="208562"/>
                    <a:pt x="352484" y="120720"/>
                  </a:cubicBezTo>
                  <a:cubicBezTo>
                    <a:pt x="388997" y="32878"/>
                    <a:pt x="428684" y="-74542"/>
                    <a:pt x="384234" y="73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9CA91BDB-A39B-839A-47E4-0DFCE6DE6D57}"/>
                </a:ext>
              </a:extLst>
            </p:cNvPr>
            <p:cNvSpPr/>
            <p:nvPr/>
          </p:nvSpPr>
          <p:spPr>
            <a:xfrm>
              <a:off x="4889637" y="3414069"/>
              <a:ext cx="153352" cy="1337560"/>
            </a:xfrm>
            <a:custGeom>
              <a:avLst/>
              <a:gdLst>
                <a:gd name="connsiteX0" fmla="*/ 31613 w 153352"/>
                <a:gd name="connsiteY0" fmla="*/ 2231 h 1337560"/>
                <a:gd name="connsiteX1" fmla="*/ 63363 w 153352"/>
                <a:gd name="connsiteY1" fmla="*/ 869006 h 1337560"/>
                <a:gd name="connsiteX2" fmla="*/ 66538 w 153352"/>
                <a:gd name="connsiteY2" fmla="*/ 729306 h 1337560"/>
                <a:gd name="connsiteX3" fmla="*/ 152263 w 153352"/>
                <a:gd name="connsiteY3" fmla="*/ 1329381 h 1337560"/>
                <a:gd name="connsiteX4" fmla="*/ 107813 w 153352"/>
                <a:gd name="connsiteY4" fmla="*/ 1030931 h 1337560"/>
                <a:gd name="connsiteX5" fmla="*/ 6213 w 153352"/>
                <a:gd name="connsiteY5" fmla="*/ 386406 h 1337560"/>
                <a:gd name="connsiteX6" fmla="*/ 15738 w 153352"/>
                <a:gd name="connsiteY6" fmla="*/ 611831 h 1337560"/>
                <a:gd name="connsiteX7" fmla="*/ 31613 w 153352"/>
                <a:gd name="connsiteY7" fmla="*/ 2231 h 133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352" h="1337560">
                  <a:moveTo>
                    <a:pt x="31613" y="2231"/>
                  </a:moveTo>
                  <a:cubicBezTo>
                    <a:pt x="39550" y="45093"/>
                    <a:pt x="57542" y="747827"/>
                    <a:pt x="63363" y="869006"/>
                  </a:cubicBezTo>
                  <a:cubicBezTo>
                    <a:pt x="69184" y="990185"/>
                    <a:pt x="51721" y="652577"/>
                    <a:pt x="66538" y="729306"/>
                  </a:cubicBezTo>
                  <a:cubicBezTo>
                    <a:pt x="81355" y="806035"/>
                    <a:pt x="145384" y="1279110"/>
                    <a:pt x="152263" y="1329381"/>
                  </a:cubicBezTo>
                  <a:cubicBezTo>
                    <a:pt x="159142" y="1379652"/>
                    <a:pt x="132155" y="1188094"/>
                    <a:pt x="107813" y="1030931"/>
                  </a:cubicBezTo>
                  <a:cubicBezTo>
                    <a:pt x="83471" y="873769"/>
                    <a:pt x="21559" y="456256"/>
                    <a:pt x="6213" y="386406"/>
                  </a:cubicBezTo>
                  <a:cubicBezTo>
                    <a:pt x="-9133" y="316556"/>
                    <a:pt x="7800" y="676389"/>
                    <a:pt x="15738" y="611831"/>
                  </a:cubicBezTo>
                  <a:cubicBezTo>
                    <a:pt x="23676" y="547273"/>
                    <a:pt x="23676" y="-40631"/>
                    <a:pt x="31613" y="2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AA0EDCA6-5277-23E7-D808-54089B746B4B}"/>
                </a:ext>
              </a:extLst>
            </p:cNvPr>
            <p:cNvSpPr/>
            <p:nvPr/>
          </p:nvSpPr>
          <p:spPr>
            <a:xfrm>
              <a:off x="4755417" y="3392536"/>
              <a:ext cx="58777" cy="886527"/>
            </a:xfrm>
            <a:custGeom>
              <a:avLst/>
              <a:gdLst>
                <a:gd name="connsiteX0" fmla="*/ 16608 w 58777"/>
                <a:gd name="connsiteY0" fmla="*/ 36464 h 886527"/>
                <a:gd name="connsiteX1" fmla="*/ 32483 w 58777"/>
                <a:gd name="connsiteY1" fmla="*/ 96789 h 886527"/>
                <a:gd name="connsiteX2" fmla="*/ 35658 w 58777"/>
                <a:gd name="connsiteY2" fmla="*/ 785764 h 886527"/>
                <a:gd name="connsiteX3" fmla="*/ 35658 w 58777"/>
                <a:gd name="connsiteY3" fmla="*/ 665114 h 886527"/>
                <a:gd name="connsiteX4" fmla="*/ 57883 w 58777"/>
                <a:gd name="connsiteY4" fmla="*/ 874664 h 886527"/>
                <a:gd name="connsiteX5" fmla="*/ 733 w 58777"/>
                <a:gd name="connsiteY5" fmla="*/ 242839 h 886527"/>
                <a:gd name="connsiteX6" fmla="*/ 26133 w 58777"/>
                <a:gd name="connsiteY6" fmla="*/ 395239 h 886527"/>
                <a:gd name="connsiteX7" fmla="*/ 16608 w 58777"/>
                <a:gd name="connsiteY7" fmla="*/ 36464 h 88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77" h="886527">
                  <a:moveTo>
                    <a:pt x="16608" y="36464"/>
                  </a:moveTo>
                  <a:cubicBezTo>
                    <a:pt x="17666" y="-13278"/>
                    <a:pt x="29308" y="-28094"/>
                    <a:pt x="32483" y="96789"/>
                  </a:cubicBezTo>
                  <a:cubicBezTo>
                    <a:pt x="35658" y="221672"/>
                    <a:pt x="35129" y="691043"/>
                    <a:pt x="35658" y="785764"/>
                  </a:cubicBezTo>
                  <a:cubicBezTo>
                    <a:pt x="36187" y="880485"/>
                    <a:pt x="31954" y="650297"/>
                    <a:pt x="35658" y="665114"/>
                  </a:cubicBezTo>
                  <a:cubicBezTo>
                    <a:pt x="39362" y="679931"/>
                    <a:pt x="63704" y="945043"/>
                    <a:pt x="57883" y="874664"/>
                  </a:cubicBezTo>
                  <a:cubicBezTo>
                    <a:pt x="52062" y="804285"/>
                    <a:pt x="6025" y="322743"/>
                    <a:pt x="733" y="242839"/>
                  </a:cubicBezTo>
                  <a:cubicBezTo>
                    <a:pt x="-4559" y="162935"/>
                    <a:pt x="20312" y="427518"/>
                    <a:pt x="26133" y="395239"/>
                  </a:cubicBezTo>
                  <a:cubicBezTo>
                    <a:pt x="31954" y="362960"/>
                    <a:pt x="15550" y="86206"/>
                    <a:pt x="16608" y="36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07AD8A47-C807-32D1-1DA5-5EFFE6673CBE}"/>
                </a:ext>
              </a:extLst>
            </p:cNvPr>
            <p:cNvSpPr/>
            <p:nvPr/>
          </p:nvSpPr>
          <p:spPr>
            <a:xfrm>
              <a:off x="5079952" y="4422746"/>
              <a:ext cx="172048" cy="869990"/>
            </a:xfrm>
            <a:custGeom>
              <a:avLst/>
              <a:gdLst>
                <a:gd name="connsiteX0" fmla="*/ 48 w 172048"/>
                <a:gd name="connsiteY0" fmla="*/ 29 h 869990"/>
                <a:gd name="connsiteX1" fmla="*/ 47673 w 172048"/>
                <a:gd name="connsiteY1" fmla="*/ 393729 h 869990"/>
                <a:gd name="connsiteX2" fmla="*/ 165148 w 172048"/>
                <a:gd name="connsiteY2" fmla="*/ 857279 h 869990"/>
                <a:gd name="connsiteX3" fmla="*/ 142923 w 172048"/>
                <a:gd name="connsiteY3" fmla="*/ 704879 h 869990"/>
                <a:gd name="connsiteX4" fmla="*/ 15923 w 172048"/>
                <a:gd name="connsiteY4" fmla="*/ 339754 h 869990"/>
                <a:gd name="connsiteX5" fmla="*/ 38148 w 172048"/>
                <a:gd name="connsiteY5" fmla="*/ 412779 h 869990"/>
                <a:gd name="connsiteX6" fmla="*/ 48 w 172048"/>
                <a:gd name="connsiteY6" fmla="*/ 29 h 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8" h="869990">
                  <a:moveTo>
                    <a:pt x="48" y="29"/>
                  </a:moveTo>
                  <a:cubicBezTo>
                    <a:pt x="1635" y="-3146"/>
                    <a:pt x="20156" y="250854"/>
                    <a:pt x="47673" y="393729"/>
                  </a:cubicBezTo>
                  <a:cubicBezTo>
                    <a:pt x="75190" y="536604"/>
                    <a:pt x="149273" y="805421"/>
                    <a:pt x="165148" y="857279"/>
                  </a:cubicBezTo>
                  <a:cubicBezTo>
                    <a:pt x="181023" y="909137"/>
                    <a:pt x="167794" y="791133"/>
                    <a:pt x="142923" y="704879"/>
                  </a:cubicBezTo>
                  <a:cubicBezTo>
                    <a:pt x="118052" y="618625"/>
                    <a:pt x="33385" y="388437"/>
                    <a:pt x="15923" y="339754"/>
                  </a:cubicBezTo>
                  <a:cubicBezTo>
                    <a:pt x="-1539" y="291071"/>
                    <a:pt x="39735" y="464108"/>
                    <a:pt x="38148" y="412779"/>
                  </a:cubicBezTo>
                  <a:cubicBezTo>
                    <a:pt x="36561" y="361450"/>
                    <a:pt x="-1539" y="3204"/>
                    <a:pt x="48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9BC83A2A-23E3-8F00-C7D7-8AF21A660C66}"/>
                </a:ext>
              </a:extLst>
            </p:cNvPr>
            <p:cNvSpPr/>
            <p:nvPr/>
          </p:nvSpPr>
          <p:spPr>
            <a:xfrm>
              <a:off x="7613584" y="2978062"/>
              <a:ext cx="131836" cy="287328"/>
            </a:xfrm>
            <a:custGeom>
              <a:avLst/>
              <a:gdLst>
                <a:gd name="connsiteX0" fmla="*/ 66 w 131836"/>
                <a:gd name="connsiteY0" fmla="*/ 88 h 287328"/>
                <a:gd name="connsiteX1" fmla="*/ 111191 w 131836"/>
                <a:gd name="connsiteY1" fmla="*/ 127088 h 287328"/>
                <a:gd name="connsiteX2" fmla="*/ 19116 w 131836"/>
                <a:gd name="connsiteY2" fmla="*/ 285838 h 287328"/>
                <a:gd name="connsiteX3" fmla="*/ 85791 w 131836"/>
                <a:gd name="connsiteY3" fmla="*/ 203288 h 287328"/>
                <a:gd name="connsiteX4" fmla="*/ 130241 w 131836"/>
                <a:gd name="connsiteY4" fmla="*/ 146138 h 287328"/>
                <a:gd name="connsiteX5" fmla="*/ 66 w 131836"/>
                <a:gd name="connsiteY5" fmla="*/ 88 h 28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836" h="287328">
                  <a:moveTo>
                    <a:pt x="66" y="88"/>
                  </a:moveTo>
                  <a:cubicBezTo>
                    <a:pt x="-3109" y="-3087"/>
                    <a:pt x="108016" y="79463"/>
                    <a:pt x="111191" y="127088"/>
                  </a:cubicBezTo>
                  <a:cubicBezTo>
                    <a:pt x="114366" y="174713"/>
                    <a:pt x="23349" y="273138"/>
                    <a:pt x="19116" y="285838"/>
                  </a:cubicBezTo>
                  <a:cubicBezTo>
                    <a:pt x="14883" y="298538"/>
                    <a:pt x="67270" y="226571"/>
                    <a:pt x="85791" y="203288"/>
                  </a:cubicBezTo>
                  <a:cubicBezTo>
                    <a:pt x="104312" y="180005"/>
                    <a:pt x="139766" y="175771"/>
                    <a:pt x="130241" y="146138"/>
                  </a:cubicBezTo>
                  <a:cubicBezTo>
                    <a:pt x="120716" y="116505"/>
                    <a:pt x="3241" y="3263"/>
                    <a:pt x="66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859F4B18-8128-8865-E396-B8D300688F1B}"/>
                </a:ext>
              </a:extLst>
            </p:cNvPr>
            <p:cNvSpPr/>
            <p:nvPr/>
          </p:nvSpPr>
          <p:spPr>
            <a:xfrm>
              <a:off x="7610126" y="3379837"/>
              <a:ext cx="137194" cy="788207"/>
            </a:xfrm>
            <a:custGeom>
              <a:avLst/>
              <a:gdLst>
                <a:gd name="connsiteX0" fmla="*/ 127349 w 137194"/>
                <a:gd name="connsiteY0" fmla="*/ 1538 h 788207"/>
                <a:gd name="connsiteX1" fmla="*/ 32099 w 137194"/>
                <a:gd name="connsiteY1" fmla="*/ 265063 h 788207"/>
                <a:gd name="connsiteX2" fmla="*/ 41624 w 137194"/>
                <a:gd name="connsiteY2" fmla="*/ 430163 h 788207"/>
                <a:gd name="connsiteX3" fmla="*/ 41624 w 137194"/>
                <a:gd name="connsiteY3" fmla="*/ 315863 h 788207"/>
                <a:gd name="connsiteX4" fmla="*/ 47974 w 137194"/>
                <a:gd name="connsiteY4" fmla="*/ 782588 h 788207"/>
                <a:gd name="connsiteX5" fmla="*/ 38449 w 137194"/>
                <a:gd name="connsiteY5" fmla="*/ 544463 h 788207"/>
                <a:gd name="connsiteX6" fmla="*/ 136874 w 137194"/>
                <a:gd name="connsiteY6" fmla="*/ 109488 h 788207"/>
                <a:gd name="connsiteX7" fmla="*/ 349 w 137194"/>
                <a:gd name="connsiteY7" fmla="*/ 395238 h 788207"/>
                <a:gd name="connsiteX8" fmla="*/ 127349 w 137194"/>
                <a:gd name="connsiteY8" fmla="*/ 1538 h 78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94" h="788207">
                  <a:moveTo>
                    <a:pt x="127349" y="1538"/>
                  </a:moveTo>
                  <a:cubicBezTo>
                    <a:pt x="132641" y="-20158"/>
                    <a:pt x="46386" y="193626"/>
                    <a:pt x="32099" y="265063"/>
                  </a:cubicBezTo>
                  <a:cubicBezTo>
                    <a:pt x="17811" y="336501"/>
                    <a:pt x="40037" y="421696"/>
                    <a:pt x="41624" y="430163"/>
                  </a:cubicBezTo>
                  <a:cubicBezTo>
                    <a:pt x="43211" y="438630"/>
                    <a:pt x="40566" y="257126"/>
                    <a:pt x="41624" y="315863"/>
                  </a:cubicBezTo>
                  <a:cubicBezTo>
                    <a:pt x="42682" y="374600"/>
                    <a:pt x="48503" y="744488"/>
                    <a:pt x="47974" y="782588"/>
                  </a:cubicBezTo>
                  <a:cubicBezTo>
                    <a:pt x="47445" y="820688"/>
                    <a:pt x="23632" y="656646"/>
                    <a:pt x="38449" y="544463"/>
                  </a:cubicBezTo>
                  <a:cubicBezTo>
                    <a:pt x="53266" y="432280"/>
                    <a:pt x="143224" y="134359"/>
                    <a:pt x="136874" y="109488"/>
                  </a:cubicBezTo>
                  <a:cubicBezTo>
                    <a:pt x="130524" y="84617"/>
                    <a:pt x="8286" y="410584"/>
                    <a:pt x="349" y="395238"/>
                  </a:cubicBezTo>
                  <a:cubicBezTo>
                    <a:pt x="-7588" y="379892"/>
                    <a:pt x="122057" y="23234"/>
                    <a:pt x="127349" y="1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BA08217F-7977-4F65-9A0E-FB20DACEDE91}"/>
                </a:ext>
              </a:extLst>
            </p:cNvPr>
            <p:cNvSpPr/>
            <p:nvPr/>
          </p:nvSpPr>
          <p:spPr>
            <a:xfrm>
              <a:off x="7518360" y="4222039"/>
              <a:ext cx="99105" cy="543694"/>
            </a:xfrm>
            <a:custGeom>
              <a:avLst/>
              <a:gdLst>
                <a:gd name="connsiteX0" fmla="*/ 88940 w 99105"/>
                <a:gd name="connsiteY0" fmla="*/ 711 h 543694"/>
                <a:gd name="connsiteX1" fmla="*/ 41315 w 99105"/>
                <a:gd name="connsiteY1" fmla="*/ 159461 h 543694"/>
                <a:gd name="connsiteX2" fmla="*/ 85765 w 99105"/>
                <a:gd name="connsiteY2" fmla="*/ 356311 h 543694"/>
                <a:gd name="connsiteX3" fmla="*/ 40 w 99105"/>
                <a:gd name="connsiteY3" fmla="*/ 543636 h 543694"/>
                <a:gd name="connsiteX4" fmla="*/ 98465 w 99105"/>
                <a:gd name="connsiteY4" fmla="*/ 337261 h 543694"/>
                <a:gd name="connsiteX5" fmla="*/ 44490 w 99105"/>
                <a:gd name="connsiteY5" fmla="*/ 222961 h 543694"/>
                <a:gd name="connsiteX6" fmla="*/ 88940 w 99105"/>
                <a:gd name="connsiteY6" fmla="*/ 711 h 54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05" h="543694">
                  <a:moveTo>
                    <a:pt x="88940" y="711"/>
                  </a:moveTo>
                  <a:cubicBezTo>
                    <a:pt x="88411" y="-9872"/>
                    <a:pt x="41844" y="100194"/>
                    <a:pt x="41315" y="159461"/>
                  </a:cubicBezTo>
                  <a:cubicBezTo>
                    <a:pt x="40786" y="218728"/>
                    <a:pt x="92644" y="292282"/>
                    <a:pt x="85765" y="356311"/>
                  </a:cubicBezTo>
                  <a:cubicBezTo>
                    <a:pt x="78886" y="420340"/>
                    <a:pt x="-2077" y="546811"/>
                    <a:pt x="40" y="543636"/>
                  </a:cubicBezTo>
                  <a:cubicBezTo>
                    <a:pt x="2157" y="540461"/>
                    <a:pt x="91057" y="390707"/>
                    <a:pt x="98465" y="337261"/>
                  </a:cubicBezTo>
                  <a:cubicBezTo>
                    <a:pt x="105873" y="283815"/>
                    <a:pt x="46607" y="273761"/>
                    <a:pt x="44490" y="222961"/>
                  </a:cubicBezTo>
                  <a:cubicBezTo>
                    <a:pt x="42373" y="172161"/>
                    <a:pt x="89469" y="11294"/>
                    <a:pt x="88940" y="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8ACB387A-2266-471B-4C42-942C598C5858}"/>
                </a:ext>
              </a:extLst>
            </p:cNvPr>
            <p:cNvSpPr/>
            <p:nvPr/>
          </p:nvSpPr>
          <p:spPr>
            <a:xfrm>
              <a:off x="7826156" y="4019821"/>
              <a:ext cx="47861" cy="727213"/>
            </a:xfrm>
            <a:custGeom>
              <a:avLst/>
              <a:gdLst>
                <a:gd name="connsiteX0" fmla="*/ 47844 w 47861"/>
                <a:gd name="connsiteY0" fmla="*/ 2904 h 727213"/>
                <a:gd name="connsiteX1" fmla="*/ 28794 w 47861"/>
                <a:gd name="connsiteY1" fmla="*/ 590279 h 727213"/>
                <a:gd name="connsiteX2" fmla="*/ 219 w 47861"/>
                <a:gd name="connsiteY2" fmla="*/ 726804 h 727213"/>
                <a:gd name="connsiteX3" fmla="*/ 16094 w 47861"/>
                <a:gd name="connsiteY3" fmla="*/ 568054 h 727213"/>
                <a:gd name="connsiteX4" fmla="*/ 25619 w 47861"/>
                <a:gd name="connsiteY4" fmla="*/ 263254 h 727213"/>
                <a:gd name="connsiteX5" fmla="*/ 25619 w 47861"/>
                <a:gd name="connsiteY5" fmla="*/ 358504 h 727213"/>
                <a:gd name="connsiteX6" fmla="*/ 47844 w 47861"/>
                <a:gd name="connsiteY6" fmla="*/ 2904 h 72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61" h="727213">
                  <a:moveTo>
                    <a:pt x="47844" y="2904"/>
                  </a:moveTo>
                  <a:cubicBezTo>
                    <a:pt x="48373" y="41533"/>
                    <a:pt x="36731" y="469629"/>
                    <a:pt x="28794" y="590279"/>
                  </a:cubicBezTo>
                  <a:cubicBezTo>
                    <a:pt x="20857" y="710929"/>
                    <a:pt x="2336" y="730508"/>
                    <a:pt x="219" y="726804"/>
                  </a:cubicBezTo>
                  <a:cubicBezTo>
                    <a:pt x="-1898" y="723100"/>
                    <a:pt x="11861" y="645312"/>
                    <a:pt x="16094" y="568054"/>
                  </a:cubicBezTo>
                  <a:cubicBezTo>
                    <a:pt x="20327" y="490796"/>
                    <a:pt x="24031" y="298179"/>
                    <a:pt x="25619" y="263254"/>
                  </a:cubicBezTo>
                  <a:cubicBezTo>
                    <a:pt x="27207" y="228329"/>
                    <a:pt x="22973" y="393958"/>
                    <a:pt x="25619" y="358504"/>
                  </a:cubicBezTo>
                  <a:cubicBezTo>
                    <a:pt x="28265" y="323050"/>
                    <a:pt x="47315" y="-35725"/>
                    <a:pt x="47844" y="2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731F750A-A6DF-EACB-F46B-F6220D6E9D8B}"/>
                </a:ext>
              </a:extLst>
            </p:cNvPr>
            <p:cNvSpPr/>
            <p:nvPr/>
          </p:nvSpPr>
          <p:spPr>
            <a:xfrm>
              <a:off x="6578057" y="4986369"/>
              <a:ext cx="1111654" cy="311266"/>
            </a:xfrm>
            <a:custGeom>
              <a:avLst/>
              <a:gdLst>
                <a:gd name="connsiteX0" fmla="*/ 44993 w 1111654"/>
                <a:gd name="connsiteY0" fmla="*/ 303181 h 311266"/>
                <a:gd name="connsiteX1" fmla="*/ 781593 w 1111654"/>
                <a:gd name="connsiteY1" fmla="*/ 109506 h 311266"/>
                <a:gd name="connsiteX2" fmla="*/ 533943 w 1111654"/>
                <a:gd name="connsiteY2" fmla="*/ 166656 h 311266"/>
                <a:gd name="connsiteX3" fmla="*/ 1108618 w 1111654"/>
                <a:gd name="connsiteY3" fmla="*/ 1556 h 311266"/>
                <a:gd name="connsiteX4" fmla="*/ 733968 w 1111654"/>
                <a:gd name="connsiteY4" fmla="*/ 93631 h 311266"/>
                <a:gd name="connsiteX5" fmla="*/ 152943 w 1111654"/>
                <a:gd name="connsiteY5" fmla="*/ 255556 h 311266"/>
                <a:gd name="connsiteX6" fmla="*/ 44993 w 1111654"/>
                <a:gd name="connsiteY6" fmla="*/ 303181 h 31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654" h="311266">
                  <a:moveTo>
                    <a:pt x="44993" y="303181"/>
                  </a:moveTo>
                  <a:cubicBezTo>
                    <a:pt x="149768" y="278839"/>
                    <a:pt x="700101" y="132260"/>
                    <a:pt x="781593" y="109506"/>
                  </a:cubicBezTo>
                  <a:cubicBezTo>
                    <a:pt x="863085" y="86752"/>
                    <a:pt x="479439" y="184648"/>
                    <a:pt x="533943" y="166656"/>
                  </a:cubicBezTo>
                  <a:cubicBezTo>
                    <a:pt x="588447" y="148664"/>
                    <a:pt x="1075281" y="13727"/>
                    <a:pt x="1108618" y="1556"/>
                  </a:cubicBezTo>
                  <a:cubicBezTo>
                    <a:pt x="1141955" y="-10615"/>
                    <a:pt x="893247" y="51298"/>
                    <a:pt x="733968" y="93631"/>
                  </a:cubicBezTo>
                  <a:cubicBezTo>
                    <a:pt x="574689" y="135964"/>
                    <a:pt x="269889" y="218514"/>
                    <a:pt x="152943" y="255556"/>
                  </a:cubicBezTo>
                  <a:cubicBezTo>
                    <a:pt x="35997" y="292598"/>
                    <a:pt x="-59782" y="327523"/>
                    <a:pt x="44993" y="303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54371642-F104-63A6-A814-0F12033D232F}"/>
                </a:ext>
              </a:extLst>
            </p:cNvPr>
            <p:cNvSpPr/>
            <p:nvPr/>
          </p:nvSpPr>
          <p:spPr>
            <a:xfrm>
              <a:off x="6699250" y="4057017"/>
              <a:ext cx="225433" cy="227489"/>
            </a:xfrm>
            <a:custGeom>
              <a:avLst/>
              <a:gdLst>
                <a:gd name="connsiteX0" fmla="*/ 225425 w 225433"/>
                <a:gd name="connsiteY0" fmla="*/ 633 h 227489"/>
                <a:gd name="connsiteX1" fmla="*/ 193675 w 225433"/>
                <a:gd name="connsiteY1" fmla="*/ 127633 h 227489"/>
                <a:gd name="connsiteX2" fmla="*/ 95250 w 225433"/>
                <a:gd name="connsiteY2" fmla="*/ 216533 h 227489"/>
                <a:gd name="connsiteX3" fmla="*/ 0 w 225433"/>
                <a:gd name="connsiteY3" fmla="*/ 226058 h 227489"/>
                <a:gd name="connsiteX4" fmla="*/ 130175 w 225433"/>
                <a:gd name="connsiteY4" fmla="*/ 213358 h 227489"/>
                <a:gd name="connsiteX5" fmla="*/ 203200 w 225433"/>
                <a:gd name="connsiteY5" fmla="*/ 175258 h 227489"/>
                <a:gd name="connsiteX6" fmla="*/ 196850 w 225433"/>
                <a:gd name="connsiteY6" fmla="*/ 184783 h 227489"/>
                <a:gd name="connsiteX7" fmla="*/ 225425 w 225433"/>
                <a:gd name="connsiteY7" fmla="*/ 633 h 2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3" h="227489">
                  <a:moveTo>
                    <a:pt x="225425" y="633"/>
                  </a:moveTo>
                  <a:cubicBezTo>
                    <a:pt x="224896" y="-8892"/>
                    <a:pt x="215371" y="91650"/>
                    <a:pt x="193675" y="127633"/>
                  </a:cubicBezTo>
                  <a:cubicBezTo>
                    <a:pt x="171979" y="163616"/>
                    <a:pt x="127529" y="200129"/>
                    <a:pt x="95250" y="216533"/>
                  </a:cubicBezTo>
                  <a:cubicBezTo>
                    <a:pt x="62971" y="232937"/>
                    <a:pt x="0" y="226058"/>
                    <a:pt x="0" y="226058"/>
                  </a:cubicBezTo>
                  <a:cubicBezTo>
                    <a:pt x="5821" y="225529"/>
                    <a:pt x="96308" y="221825"/>
                    <a:pt x="130175" y="213358"/>
                  </a:cubicBezTo>
                  <a:cubicBezTo>
                    <a:pt x="164042" y="204891"/>
                    <a:pt x="203200" y="175258"/>
                    <a:pt x="203200" y="175258"/>
                  </a:cubicBezTo>
                  <a:cubicBezTo>
                    <a:pt x="214312" y="170496"/>
                    <a:pt x="192617" y="207537"/>
                    <a:pt x="196850" y="184783"/>
                  </a:cubicBezTo>
                  <a:cubicBezTo>
                    <a:pt x="201083" y="162029"/>
                    <a:pt x="225954" y="10158"/>
                    <a:pt x="225425" y="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F6DD56BE-4CE1-4A42-9D16-310CF0C4A7B1}"/>
                </a:ext>
              </a:extLst>
            </p:cNvPr>
            <p:cNvSpPr/>
            <p:nvPr/>
          </p:nvSpPr>
          <p:spPr>
            <a:xfrm>
              <a:off x="6264226" y="4241485"/>
              <a:ext cx="421123" cy="175393"/>
            </a:xfrm>
            <a:custGeom>
              <a:avLst/>
              <a:gdLst>
                <a:gd name="connsiteX0" fmla="*/ 419149 w 421123"/>
                <a:gd name="connsiteY0" fmla="*/ 19365 h 175393"/>
                <a:gd name="connsiteX1" fmla="*/ 349299 w 421123"/>
                <a:gd name="connsiteY1" fmla="*/ 47940 h 175393"/>
                <a:gd name="connsiteX2" fmla="*/ 260399 w 421123"/>
                <a:gd name="connsiteY2" fmla="*/ 54290 h 175393"/>
                <a:gd name="connsiteX3" fmla="*/ 187374 w 421123"/>
                <a:gd name="connsiteY3" fmla="*/ 143190 h 175393"/>
                <a:gd name="connsiteX4" fmla="*/ 215949 w 421123"/>
                <a:gd name="connsiteY4" fmla="*/ 133665 h 175393"/>
                <a:gd name="connsiteX5" fmla="*/ 196899 w 421123"/>
                <a:gd name="connsiteY5" fmla="*/ 174940 h 175393"/>
                <a:gd name="connsiteX6" fmla="*/ 133399 w 421123"/>
                <a:gd name="connsiteY6" fmla="*/ 155890 h 175393"/>
                <a:gd name="connsiteX7" fmla="*/ 49 w 421123"/>
                <a:gd name="connsiteY7" fmla="*/ 159065 h 175393"/>
                <a:gd name="connsiteX8" fmla="*/ 149274 w 421123"/>
                <a:gd name="connsiteY8" fmla="*/ 159065 h 175393"/>
                <a:gd name="connsiteX9" fmla="*/ 123874 w 421123"/>
                <a:gd name="connsiteY9" fmla="*/ 108265 h 175393"/>
                <a:gd name="connsiteX10" fmla="*/ 73074 w 421123"/>
                <a:gd name="connsiteY10" fmla="*/ 63815 h 175393"/>
                <a:gd name="connsiteX11" fmla="*/ 136574 w 421123"/>
                <a:gd name="connsiteY11" fmla="*/ 86040 h 175393"/>
                <a:gd name="connsiteX12" fmla="*/ 152449 w 421123"/>
                <a:gd name="connsiteY12" fmla="*/ 13015 h 175393"/>
                <a:gd name="connsiteX13" fmla="*/ 225474 w 421123"/>
                <a:gd name="connsiteY13" fmla="*/ 44765 h 175393"/>
                <a:gd name="connsiteX14" fmla="*/ 181024 w 421123"/>
                <a:gd name="connsiteY14" fmla="*/ 315 h 175393"/>
                <a:gd name="connsiteX15" fmla="*/ 269924 w 421123"/>
                <a:gd name="connsiteY15" fmla="*/ 25715 h 175393"/>
                <a:gd name="connsiteX16" fmla="*/ 419149 w 421123"/>
                <a:gd name="connsiteY16" fmla="*/ 19365 h 17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1123" h="175393">
                  <a:moveTo>
                    <a:pt x="419149" y="19365"/>
                  </a:moveTo>
                  <a:cubicBezTo>
                    <a:pt x="432378" y="23069"/>
                    <a:pt x="375757" y="42119"/>
                    <a:pt x="349299" y="47940"/>
                  </a:cubicBezTo>
                  <a:cubicBezTo>
                    <a:pt x="322841" y="53761"/>
                    <a:pt x="287386" y="38415"/>
                    <a:pt x="260399" y="54290"/>
                  </a:cubicBezTo>
                  <a:cubicBezTo>
                    <a:pt x="233411" y="70165"/>
                    <a:pt x="194782" y="129961"/>
                    <a:pt x="187374" y="143190"/>
                  </a:cubicBezTo>
                  <a:cubicBezTo>
                    <a:pt x="179966" y="156419"/>
                    <a:pt x="214362" y="128373"/>
                    <a:pt x="215949" y="133665"/>
                  </a:cubicBezTo>
                  <a:cubicBezTo>
                    <a:pt x="217536" y="138957"/>
                    <a:pt x="210657" y="171236"/>
                    <a:pt x="196899" y="174940"/>
                  </a:cubicBezTo>
                  <a:cubicBezTo>
                    <a:pt x="183141" y="178644"/>
                    <a:pt x="166207" y="158536"/>
                    <a:pt x="133399" y="155890"/>
                  </a:cubicBezTo>
                  <a:cubicBezTo>
                    <a:pt x="100591" y="153244"/>
                    <a:pt x="-2597" y="158536"/>
                    <a:pt x="49" y="159065"/>
                  </a:cubicBezTo>
                  <a:cubicBezTo>
                    <a:pt x="2695" y="159594"/>
                    <a:pt x="128636" y="167532"/>
                    <a:pt x="149274" y="159065"/>
                  </a:cubicBezTo>
                  <a:cubicBezTo>
                    <a:pt x="169912" y="150598"/>
                    <a:pt x="136574" y="124140"/>
                    <a:pt x="123874" y="108265"/>
                  </a:cubicBezTo>
                  <a:cubicBezTo>
                    <a:pt x="111174" y="92390"/>
                    <a:pt x="70957" y="67519"/>
                    <a:pt x="73074" y="63815"/>
                  </a:cubicBezTo>
                  <a:cubicBezTo>
                    <a:pt x="75191" y="60111"/>
                    <a:pt x="123345" y="94507"/>
                    <a:pt x="136574" y="86040"/>
                  </a:cubicBezTo>
                  <a:cubicBezTo>
                    <a:pt x="149803" y="77573"/>
                    <a:pt x="137632" y="19894"/>
                    <a:pt x="152449" y="13015"/>
                  </a:cubicBezTo>
                  <a:cubicBezTo>
                    <a:pt x="167266" y="6136"/>
                    <a:pt x="220712" y="46882"/>
                    <a:pt x="225474" y="44765"/>
                  </a:cubicBezTo>
                  <a:cubicBezTo>
                    <a:pt x="230236" y="42648"/>
                    <a:pt x="173616" y="3490"/>
                    <a:pt x="181024" y="315"/>
                  </a:cubicBezTo>
                  <a:cubicBezTo>
                    <a:pt x="188432" y="-2860"/>
                    <a:pt x="235528" y="18836"/>
                    <a:pt x="269924" y="25715"/>
                  </a:cubicBezTo>
                  <a:cubicBezTo>
                    <a:pt x="304320" y="32594"/>
                    <a:pt x="405920" y="15661"/>
                    <a:pt x="419149" y="19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427ECEA7-EC6C-2528-8079-A54D4C4FC3B1}"/>
                </a:ext>
              </a:extLst>
            </p:cNvPr>
            <p:cNvSpPr/>
            <p:nvPr/>
          </p:nvSpPr>
          <p:spPr>
            <a:xfrm>
              <a:off x="6360666" y="4143062"/>
              <a:ext cx="65705" cy="184463"/>
            </a:xfrm>
            <a:custGeom>
              <a:avLst/>
              <a:gdLst>
                <a:gd name="connsiteX0" fmla="*/ 62359 w 65705"/>
                <a:gd name="connsiteY0" fmla="*/ 313 h 184463"/>
                <a:gd name="connsiteX1" fmla="*/ 27434 w 65705"/>
                <a:gd name="connsiteY1" fmla="*/ 98738 h 184463"/>
                <a:gd name="connsiteX2" fmla="*/ 65534 w 65705"/>
                <a:gd name="connsiteY2" fmla="*/ 165413 h 184463"/>
                <a:gd name="connsiteX3" fmla="*/ 40134 w 65705"/>
                <a:gd name="connsiteY3" fmla="*/ 184463 h 184463"/>
                <a:gd name="connsiteX4" fmla="*/ 8384 w 65705"/>
                <a:gd name="connsiteY4" fmla="*/ 165413 h 184463"/>
                <a:gd name="connsiteX5" fmla="*/ 8384 w 65705"/>
                <a:gd name="connsiteY5" fmla="*/ 133663 h 184463"/>
                <a:gd name="connsiteX6" fmla="*/ 62359 w 65705"/>
                <a:gd name="connsiteY6" fmla="*/ 313 h 18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05" h="184463">
                  <a:moveTo>
                    <a:pt x="62359" y="313"/>
                  </a:moveTo>
                  <a:cubicBezTo>
                    <a:pt x="65534" y="-5508"/>
                    <a:pt x="26905" y="71221"/>
                    <a:pt x="27434" y="98738"/>
                  </a:cubicBezTo>
                  <a:cubicBezTo>
                    <a:pt x="27963" y="126255"/>
                    <a:pt x="63417" y="151126"/>
                    <a:pt x="65534" y="165413"/>
                  </a:cubicBezTo>
                  <a:cubicBezTo>
                    <a:pt x="67651" y="179701"/>
                    <a:pt x="49659" y="184463"/>
                    <a:pt x="40134" y="184463"/>
                  </a:cubicBezTo>
                  <a:cubicBezTo>
                    <a:pt x="30609" y="184463"/>
                    <a:pt x="13676" y="173880"/>
                    <a:pt x="8384" y="165413"/>
                  </a:cubicBezTo>
                  <a:cubicBezTo>
                    <a:pt x="3092" y="156946"/>
                    <a:pt x="-7491" y="161709"/>
                    <a:pt x="8384" y="133663"/>
                  </a:cubicBezTo>
                  <a:cubicBezTo>
                    <a:pt x="24259" y="105617"/>
                    <a:pt x="59184" y="6134"/>
                    <a:pt x="62359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BB5E564-BDC6-D53F-D2B4-EF9E3901539A}"/>
                </a:ext>
              </a:extLst>
            </p:cNvPr>
            <p:cNvSpPr/>
            <p:nvPr/>
          </p:nvSpPr>
          <p:spPr>
            <a:xfrm>
              <a:off x="6568898" y="4143156"/>
              <a:ext cx="314948" cy="124138"/>
            </a:xfrm>
            <a:custGeom>
              <a:avLst/>
              <a:gdLst>
                <a:gd name="connsiteX0" fmla="*/ 177 w 314948"/>
                <a:gd name="connsiteY0" fmla="*/ 124044 h 124138"/>
                <a:gd name="connsiteX1" fmla="*/ 127177 w 314948"/>
                <a:gd name="connsiteY1" fmla="*/ 41494 h 124138"/>
                <a:gd name="connsiteX2" fmla="*/ 231952 w 314948"/>
                <a:gd name="connsiteY2" fmla="*/ 76419 h 124138"/>
                <a:gd name="connsiteX3" fmla="*/ 184327 w 314948"/>
                <a:gd name="connsiteY3" fmla="*/ 219 h 124138"/>
                <a:gd name="connsiteX4" fmla="*/ 314502 w 314948"/>
                <a:gd name="connsiteY4" fmla="*/ 104994 h 124138"/>
                <a:gd name="connsiteX5" fmla="*/ 222427 w 314948"/>
                <a:gd name="connsiteY5" fmla="*/ 9744 h 124138"/>
                <a:gd name="connsiteX6" fmla="*/ 101777 w 314948"/>
                <a:gd name="connsiteY6" fmla="*/ 22444 h 124138"/>
                <a:gd name="connsiteX7" fmla="*/ 177 w 314948"/>
                <a:gd name="connsiteY7" fmla="*/ 124044 h 1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948" h="124138">
                  <a:moveTo>
                    <a:pt x="177" y="124044"/>
                  </a:moveTo>
                  <a:cubicBezTo>
                    <a:pt x="4410" y="127219"/>
                    <a:pt x="88548" y="49431"/>
                    <a:pt x="127177" y="41494"/>
                  </a:cubicBezTo>
                  <a:cubicBezTo>
                    <a:pt x="165806" y="33556"/>
                    <a:pt x="222427" y="83298"/>
                    <a:pt x="231952" y="76419"/>
                  </a:cubicBezTo>
                  <a:cubicBezTo>
                    <a:pt x="241477" y="69540"/>
                    <a:pt x="170569" y="-4543"/>
                    <a:pt x="184327" y="219"/>
                  </a:cubicBezTo>
                  <a:cubicBezTo>
                    <a:pt x="198085" y="4981"/>
                    <a:pt x="308152" y="103406"/>
                    <a:pt x="314502" y="104994"/>
                  </a:cubicBezTo>
                  <a:cubicBezTo>
                    <a:pt x="320852" y="106581"/>
                    <a:pt x="257881" y="23502"/>
                    <a:pt x="222427" y="9744"/>
                  </a:cubicBezTo>
                  <a:cubicBezTo>
                    <a:pt x="186973" y="-4014"/>
                    <a:pt x="135115" y="3394"/>
                    <a:pt x="101777" y="22444"/>
                  </a:cubicBezTo>
                  <a:cubicBezTo>
                    <a:pt x="68440" y="41494"/>
                    <a:pt x="-4056" y="120869"/>
                    <a:pt x="177" y="124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25C44E1C-FCC4-B134-B991-E0B9CA909472}"/>
                </a:ext>
              </a:extLst>
            </p:cNvPr>
            <p:cNvSpPr/>
            <p:nvPr/>
          </p:nvSpPr>
          <p:spPr>
            <a:xfrm>
              <a:off x="6285371" y="4959095"/>
              <a:ext cx="358069" cy="200862"/>
            </a:xfrm>
            <a:custGeom>
              <a:avLst/>
              <a:gdLst>
                <a:gd name="connsiteX0" fmla="*/ 1129 w 358069"/>
                <a:gd name="connsiteY0" fmla="*/ 255 h 200862"/>
                <a:gd name="connsiteX1" fmla="*/ 353554 w 358069"/>
                <a:gd name="connsiteY1" fmla="*/ 95505 h 200862"/>
                <a:gd name="connsiteX2" fmla="*/ 204329 w 358069"/>
                <a:gd name="connsiteY2" fmla="*/ 133605 h 200862"/>
                <a:gd name="connsiteX3" fmla="*/ 258304 w 358069"/>
                <a:gd name="connsiteY3" fmla="*/ 139955 h 200862"/>
                <a:gd name="connsiteX4" fmla="*/ 242429 w 358069"/>
                <a:gd name="connsiteY4" fmla="*/ 200280 h 200862"/>
                <a:gd name="connsiteX5" fmla="*/ 144004 w 358069"/>
                <a:gd name="connsiteY5" fmla="*/ 98680 h 200862"/>
                <a:gd name="connsiteX6" fmla="*/ 258304 w 358069"/>
                <a:gd name="connsiteY6" fmla="*/ 143130 h 200862"/>
                <a:gd name="connsiteX7" fmla="*/ 118604 w 358069"/>
                <a:gd name="connsiteY7" fmla="*/ 54230 h 200862"/>
                <a:gd name="connsiteX8" fmla="*/ 236079 w 358069"/>
                <a:gd name="connsiteY8" fmla="*/ 127255 h 200862"/>
                <a:gd name="connsiteX9" fmla="*/ 1129 w 358069"/>
                <a:gd name="connsiteY9" fmla="*/ 255 h 20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9" h="200862">
                  <a:moveTo>
                    <a:pt x="1129" y="255"/>
                  </a:moveTo>
                  <a:cubicBezTo>
                    <a:pt x="20708" y="-5037"/>
                    <a:pt x="319687" y="73280"/>
                    <a:pt x="353554" y="95505"/>
                  </a:cubicBezTo>
                  <a:cubicBezTo>
                    <a:pt x="387421" y="117730"/>
                    <a:pt x="220204" y="126197"/>
                    <a:pt x="204329" y="133605"/>
                  </a:cubicBezTo>
                  <a:cubicBezTo>
                    <a:pt x="188454" y="141013"/>
                    <a:pt x="251954" y="128843"/>
                    <a:pt x="258304" y="139955"/>
                  </a:cubicBezTo>
                  <a:cubicBezTo>
                    <a:pt x="264654" y="151067"/>
                    <a:pt x="261479" y="207159"/>
                    <a:pt x="242429" y="200280"/>
                  </a:cubicBezTo>
                  <a:cubicBezTo>
                    <a:pt x="223379" y="193401"/>
                    <a:pt x="141358" y="108205"/>
                    <a:pt x="144004" y="98680"/>
                  </a:cubicBezTo>
                  <a:cubicBezTo>
                    <a:pt x="146650" y="89155"/>
                    <a:pt x="262537" y="150538"/>
                    <a:pt x="258304" y="143130"/>
                  </a:cubicBezTo>
                  <a:cubicBezTo>
                    <a:pt x="254071" y="135722"/>
                    <a:pt x="122308" y="56876"/>
                    <a:pt x="118604" y="54230"/>
                  </a:cubicBezTo>
                  <a:cubicBezTo>
                    <a:pt x="114900" y="51584"/>
                    <a:pt x="249308" y="132017"/>
                    <a:pt x="236079" y="127255"/>
                  </a:cubicBezTo>
                  <a:cubicBezTo>
                    <a:pt x="222850" y="122493"/>
                    <a:pt x="-18450" y="5547"/>
                    <a:pt x="1129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E087B251-C008-E2DA-6D0C-3B978EC2AB77}"/>
                </a:ext>
              </a:extLst>
            </p:cNvPr>
            <p:cNvSpPr/>
            <p:nvPr/>
          </p:nvSpPr>
          <p:spPr>
            <a:xfrm>
              <a:off x="6565893" y="4304684"/>
              <a:ext cx="144406" cy="284149"/>
            </a:xfrm>
            <a:custGeom>
              <a:avLst/>
              <a:gdLst>
                <a:gd name="connsiteX0" fmla="*/ 7 w 144406"/>
                <a:gd name="connsiteY0" fmla="*/ 616 h 284149"/>
                <a:gd name="connsiteX1" fmla="*/ 133357 w 144406"/>
                <a:gd name="connsiteY1" fmla="*/ 238741 h 284149"/>
                <a:gd name="connsiteX2" fmla="*/ 127007 w 144406"/>
                <a:gd name="connsiteY2" fmla="*/ 143491 h 284149"/>
                <a:gd name="connsiteX3" fmla="*/ 95257 w 144406"/>
                <a:gd name="connsiteY3" fmla="*/ 280016 h 284149"/>
                <a:gd name="connsiteX4" fmla="*/ 117482 w 144406"/>
                <a:gd name="connsiteY4" fmla="*/ 241916 h 284149"/>
                <a:gd name="connsiteX5" fmla="*/ 139707 w 144406"/>
                <a:gd name="connsiteY5" fmla="*/ 172066 h 284149"/>
                <a:gd name="connsiteX6" fmla="*/ 7 w 144406"/>
                <a:gd name="connsiteY6" fmla="*/ 616 h 28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06" h="284149">
                  <a:moveTo>
                    <a:pt x="7" y="616"/>
                  </a:moveTo>
                  <a:cubicBezTo>
                    <a:pt x="-1051" y="11728"/>
                    <a:pt x="112190" y="214929"/>
                    <a:pt x="133357" y="238741"/>
                  </a:cubicBezTo>
                  <a:cubicBezTo>
                    <a:pt x="154524" y="262554"/>
                    <a:pt x="133357" y="136612"/>
                    <a:pt x="127007" y="143491"/>
                  </a:cubicBezTo>
                  <a:cubicBezTo>
                    <a:pt x="120657" y="150370"/>
                    <a:pt x="96844" y="263612"/>
                    <a:pt x="95257" y="280016"/>
                  </a:cubicBezTo>
                  <a:cubicBezTo>
                    <a:pt x="93670" y="296420"/>
                    <a:pt x="110074" y="259908"/>
                    <a:pt x="117482" y="241916"/>
                  </a:cubicBezTo>
                  <a:cubicBezTo>
                    <a:pt x="124890" y="223924"/>
                    <a:pt x="156111" y="212283"/>
                    <a:pt x="139707" y="172066"/>
                  </a:cubicBezTo>
                  <a:cubicBezTo>
                    <a:pt x="123303" y="131849"/>
                    <a:pt x="1065" y="-10496"/>
                    <a:pt x="7" y="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25A2D40E-F3B1-2D74-0A98-76BF0A1B699E}"/>
                </a:ext>
              </a:extLst>
            </p:cNvPr>
            <p:cNvSpPr/>
            <p:nvPr/>
          </p:nvSpPr>
          <p:spPr>
            <a:xfrm>
              <a:off x="5321387" y="3184293"/>
              <a:ext cx="197375" cy="662065"/>
            </a:xfrm>
            <a:custGeom>
              <a:avLst/>
              <a:gdLst>
                <a:gd name="connsiteX0" fmla="*/ 6263 w 197375"/>
                <a:gd name="connsiteY0" fmla="*/ 232 h 662065"/>
                <a:gd name="connsiteX1" fmla="*/ 82463 w 197375"/>
                <a:gd name="connsiteY1" fmla="*/ 381232 h 662065"/>
                <a:gd name="connsiteX2" fmla="*/ 88813 w 197375"/>
                <a:gd name="connsiteY2" fmla="*/ 254232 h 662065"/>
                <a:gd name="connsiteX3" fmla="*/ 196763 w 197375"/>
                <a:gd name="connsiteY3" fmla="*/ 657457 h 662065"/>
                <a:gd name="connsiteX4" fmla="*/ 130088 w 197375"/>
                <a:gd name="connsiteY4" fmla="*/ 482832 h 662065"/>
                <a:gd name="connsiteX5" fmla="*/ 72938 w 197375"/>
                <a:gd name="connsiteY5" fmla="*/ 644757 h 662065"/>
                <a:gd name="connsiteX6" fmla="*/ 28488 w 197375"/>
                <a:gd name="connsiteY6" fmla="*/ 282807 h 662065"/>
                <a:gd name="connsiteX7" fmla="*/ 15788 w 197375"/>
                <a:gd name="connsiteY7" fmla="*/ 441557 h 662065"/>
                <a:gd name="connsiteX8" fmla="*/ 3088 w 197375"/>
                <a:gd name="connsiteY8" fmla="*/ 311382 h 662065"/>
                <a:gd name="connsiteX9" fmla="*/ 3088 w 197375"/>
                <a:gd name="connsiteY9" fmla="*/ 324082 h 662065"/>
                <a:gd name="connsiteX10" fmla="*/ 6263 w 197375"/>
                <a:gd name="connsiteY10" fmla="*/ 232 h 66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75" h="662065">
                  <a:moveTo>
                    <a:pt x="6263" y="232"/>
                  </a:moveTo>
                  <a:cubicBezTo>
                    <a:pt x="19492" y="9757"/>
                    <a:pt x="68705" y="338899"/>
                    <a:pt x="82463" y="381232"/>
                  </a:cubicBezTo>
                  <a:cubicBezTo>
                    <a:pt x="96221" y="423565"/>
                    <a:pt x="69763" y="208195"/>
                    <a:pt x="88813" y="254232"/>
                  </a:cubicBezTo>
                  <a:cubicBezTo>
                    <a:pt x="107863" y="300269"/>
                    <a:pt x="189884" y="619357"/>
                    <a:pt x="196763" y="657457"/>
                  </a:cubicBezTo>
                  <a:cubicBezTo>
                    <a:pt x="203642" y="695557"/>
                    <a:pt x="150725" y="484949"/>
                    <a:pt x="130088" y="482832"/>
                  </a:cubicBezTo>
                  <a:cubicBezTo>
                    <a:pt x="109451" y="480715"/>
                    <a:pt x="89871" y="678094"/>
                    <a:pt x="72938" y="644757"/>
                  </a:cubicBezTo>
                  <a:cubicBezTo>
                    <a:pt x="56005" y="611420"/>
                    <a:pt x="38013" y="316674"/>
                    <a:pt x="28488" y="282807"/>
                  </a:cubicBezTo>
                  <a:cubicBezTo>
                    <a:pt x="18963" y="248940"/>
                    <a:pt x="20021" y="436795"/>
                    <a:pt x="15788" y="441557"/>
                  </a:cubicBezTo>
                  <a:cubicBezTo>
                    <a:pt x="11555" y="446319"/>
                    <a:pt x="5205" y="330961"/>
                    <a:pt x="3088" y="311382"/>
                  </a:cubicBezTo>
                  <a:cubicBezTo>
                    <a:pt x="971" y="291803"/>
                    <a:pt x="971" y="371178"/>
                    <a:pt x="3088" y="324082"/>
                  </a:cubicBezTo>
                  <a:cubicBezTo>
                    <a:pt x="5205" y="276986"/>
                    <a:pt x="-6966" y="-9293"/>
                    <a:pt x="6263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43DD9503-5B62-61FC-3806-90CBC3FBFCBA}"/>
                </a:ext>
              </a:extLst>
            </p:cNvPr>
            <p:cNvSpPr/>
            <p:nvPr/>
          </p:nvSpPr>
          <p:spPr>
            <a:xfrm>
              <a:off x="5298372" y="3870166"/>
              <a:ext cx="750715" cy="1084293"/>
            </a:xfrm>
            <a:custGeom>
              <a:avLst/>
              <a:gdLst>
                <a:gd name="connsiteX0" fmla="*/ 203903 w 750715"/>
                <a:gd name="connsiteY0" fmla="*/ 133509 h 1084293"/>
                <a:gd name="connsiteX1" fmla="*/ 537278 w 750715"/>
                <a:gd name="connsiteY1" fmla="*/ 695484 h 1084293"/>
                <a:gd name="connsiteX2" fmla="*/ 473778 w 750715"/>
                <a:gd name="connsiteY2" fmla="*/ 622459 h 1084293"/>
                <a:gd name="connsiteX3" fmla="*/ 750003 w 750715"/>
                <a:gd name="connsiteY3" fmla="*/ 1082834 h 1084293"/>
                <a:gd name="connsiteX4" fmla="*/ 556328 w 750715"/>
                <a:gd name="connsiteY4" fmla="*/ 778034 h 1084293"/>
                <a:gd name="connsiteX5" fmla="*/ 645228 w 750715"/>
                <a:gd name="connsiteY5" fmla="*/ 1066959 h 1084293"/>
                <a:gd name="connsiteX6" fmla="*/ 457903 w 750715"/>
                <a:gd name="connsiteY6" fmla="*/ 739934 h 1084293"/>
                <a:gd name="connsiteX7" fmla="*/ 57853 w 750715"/>
                <a:gd name="connsiteY7" fmla="*/ 133509 h 1084293"/>
                <a:gd name="connsiteX8" fmla="*/ 203903 w 750715"/>
                <a:gd name="connsiteY8" fmla="*/ 431959 h 1084293"/>
                <a:gd name="connsiteX9" fmla="*/ 703 w 750715"/>
                <a:gd name="connsiteY9" fmla="*/ 159 h 1084293"/>
                <a:gd name="connsiteX10" fmla="*/ 289628 w 750715"/>
                <a:gd name="connsiteY10" fmla="*/ 489109 h 1084293"/>
                <a:gd name="connsiteX11" fmla="*/ 203903 w 750715"/>
                <a:gd name="connsiteY11" fmla="*/ 133509 h 108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715" h="1084293">
                  <a:moveTo>
                    <a:pt x="203903" y="133509"/>
                  </a:moveTo>
                  <a:cubicBezTo>
                    <a:pt x="245178" y="167905"/>
                    <a:pt x="492299" y="613992"/>
                    <a:pt x="537278" y="695484"/>
                  </a:cubicBezTo>
                  <a:cubicBezTo>
                    <a:pt x="582257" y="776976"/>
                    <a:pt x="438324" y="557901"/>
                    <a:pt x="473778" y="622459"/>
                  </a:cubicBezTo>
                  <a:cubicBezTo>
                    <a:pt x="509232" y="687017"/>
                    <a:pt x="736245" y="1056905"/>
                    <a:pt x="750003" y="1082834"/>
                  </a:cubicBezTo>
                  <a:cubicBezTo>
                    <a:pt x="763761" y="1108763"/>
                    <a:pt x="573791" y="780680"/>
                    <a:pt x="556328" y="778034"/>
                  </a:cubicBezTo>
                  <a:cubicBezTo>
                    <a:pt x="538865" y="775388"/>
                    <a:pt x="661632" y="1073309"/>
                    <a:pt x="645228" y="1066959"/>
                  </a:cubicBezTo>
                  <a:cubicBezTo>
                    <a:pt x="628824" y="1060609"/>
                    <a:pt x="555799" y="895509"/>
                    <a:pt x="457903" y="739934"/>
                  </a:cubicBezTo>
                  <a:cubicBezTo>
                    <a:pt x="360007" y="584359"/>
                    <a:pt x="100186" y="184838"/>
                    <a:pt x="57853" y="133509"/>
                  </a:cubicBezTo>
                  <a:cubicBezTo>
                    <a:pt x="15520" y="82180"/>
                    <a:pt x="213428" y="454184"/>
                    <a:pt x="203903" y="431959"/>
                  </a:cubicBezTo>
                  <a:cubicBezTo>
                    <a:pt x="194378" y="409734"/>
                    <a:pt x="-13584" y="-9366"/>
                    <a:pt x="703" y="159"/>
                  </a:cubicBezTo>
                  <a:cubicBezTo>
                    <a:pt x="14990" y="9684"/>
                    <a:pt x="252586" y="463709"/>
                    <a:pt x="289628" y="489109"/>
                  </a:cubicBezTo>
                  <a:cubicBezTo>
                    <a:pt x="326670" y="514509"/>
                    <a:pt x="162628" y="99113"/>
                    <a:pt x="203903" y="133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8CB1243C-ECDD-1E69-F1FB-F55265C84282}"/>
                </a:ext>
              </a:extLst>
            </p:cNvPr>
            <p:cNvSpPr/>
            <p:nvPr/>
          </p:nvSpPr>
          <p:spPr>
            <a:xfrm>
              <a:off x="7676777" y="3923665"/>
              <a:ext cx="495678" cy="1108915"/>
            </a:xfrm>
            <a:custGeom>
              <a:avLst/>
              <a:gdLst>
                <a:gd name="connsiteX0" fmla="*/ 495673 w 495678"/>
                <a:gd name="connsiteY0" fmla="*/ 635 h 1108915"/>
                <a:gd name="connsiteX1" fmla="*/ 314698 w 495678"/>
                <a:gd name="connsiteY1" fmla="*/ 619760 h 1108915"/>
                <a:gd name="connsiteX2" fmla="*/ 343273 w 495678"/>
                <a:gd name="connsiteY2" fmla="*/ 505460 h 1108915"/>
                <a:gd name="connsiteX3" fmla="*/ 373 w 495678"/>
                <a:gd name="connsiteY3" fmla="*/ 1102360 h 1108915"/>
                <a:gd name="connsiteX4" fmla="*/ 279773 w 495678"/>
                <a:gd name="connsiteY4" fmla="*/ 807085 h 1108915"/>
                <a:gd name="connsiteX5" fmla="*/ 438523 w 495678"/>
                <a:gd name="connsiteY5" fmla="*/ 543560 h 1108915"/>
                <a:gd name="connsiteX6" fmla="*/ 314698 w 495678"/>
                <a:gd name="connsiteY6" fmla="*/ 683260 h 1108915"/>
                <a:gd name="connsiteX7" fmla="*/ 441698 w 495678"/>
                <a:gd name="connsiteY7" fmla="*/ 365760 h 1108915"/>
                <a:gd name="connsiteX8" fmla="*/ 321048 w 495678"/>
                <a:gd name="connsiteY8" fmla="*/ 499110 h 1108915"/>
                <a:gd name="connsiteX9" fmla="*/ 495673 w 495678"/>
                <a:gd name="connsiteY9" fmla="*/ 635 h 110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678" h="1108915">
                  <a:moveTo>
                    <a:pt x="495673" y="635"/>
                  </a:moveTo>
                  <a:cubicBezTo>
                    <a:pt x="494615" y="20743"/>
                    <a:pt x="340098" y="535623"/>
                    <a:pt x="314698" y="619760"/>
                  </a:cubicBezTo>
                  <a:cubicBezTo>
                    <a:pt x="289298" y="703898"/>
                    <a:pt x="395660" y="425027"/>
                    <a:pt x="343273" y="505460"/>
                  </a:cubicBezTo>
                  <a:cubicBezTo>
                    <a:pt x="290885" y="585893"/>
                    <a:pt x="10956" y="1052089"/>
                    <a:pt x="373" y="1102360"/>
                  </a:cubicBezTo>
                  <a:cubicBezTo>
                    <a:pt x="-10210" y="1152631"/>
                    <a:pt x="206748" y="900218"/>
                    <a:pt x="279773" y="807085"/>
                  </a:cubicBezTo>
                  <a:cubicBezTo>
                    <a:pt x="352798" y="713952"/>
                    <a:pt x="432702" y="564197"/>
                    <a:pt x="438523" y="543560"/>
                  </a:cubicBezTo>
                  <a:cubicBezTo>
                    <a:pt x="444344" y="522923"/>
                    <a:pt x="314169" y="712893"/>
                    <a:pt x="314698" y="683260"/>
                  </a:cubicBezTo>
                  <a:cubicBezTo>
                    <a:pt x="315227" y="653627"/>
                    <a:pt x="440640" y="396452"/>
                    <a:pt x="441698" y="365760"/>
                  </a:cubicBezTo>
                  <a:cubicBezTo>
                    <a:pt x="442756" y="335068"/>
                    <a:pt x="311523" y="554143"/>
                    <a:pt x="321048" y="499110"/>
                  </a:cubicBezTo>
                  <a:cubicBezTo>
                    <a:pt x="330573" y="444077"/>
                    <a:pt x="496731" y="-19473"/>
                    <a:pt x="495673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CBEBA77E-0ECB-100B-A111-EA0FE8F35F0A}"/>
                </a:ext>
              </a:extLst>
            </p:cNvPr>
            <p:cNvSpPr/>
            <p:nvPr/>
          </p:nvSpPr>
          <p:spPr>
            <a:xfrm>
              <a:off x="8038011" y="3030784"/>
              <a:ext cx="224773" cy="1237443"/>
            </a:xfrm>
            <a:custGeom>
              <a:avLst/>
              <a:gdLst>
                <a:gd name="connsiteX0" fmla="*/ 1089 w 224773"/>
                <a:gd name="connsiteY0" fmla="*/ 7691 h 1237443"/>
                <a:gd name="connsiteX1" fmla="*/ 20139 w 224773"/>
                <a:gd name="connsiteY1" fmla="*/ 614116 h 1237443"/>
                <a:gd name="connsiteX2" fmla="*/ 89989 w 224773"/>
                <a:gd name="connsiteY2" fmla="*/ 531566 h 1237443"/>
                <a:gd name="connsiteX3" fmla="*/ 64589 w 224773"/>
                <a:gd name="connsiteY3" fmla="*/ 1236416 h 1237443"/>
                <a:gd name="connsiteX4" fmla="*/ 194764 w 224773"/>
                <a:gd name="connsiteY4" fmla="*/ 683966 h 1237443"/>
                <a:gd name="connsiteX5" fmla="*/ 220164 w 224773"/>
                <a:gd name="connsiteY5" fmla="*/ 487116 h 1237443"/>
                <a:gd name="connsiteX6" fmla="*/ 124914 w 224773"/>
                <a:gd name="connsiteY6" fmla="*/ 563316 h 1237443"/>
                <a:gd name="connsiteX7" fmla="*/ 150314 w 224773"/>
                <a:gd name="connsiteY7" fmla="*/ 293441 h 1237443"/>
                <a:gd name="connsiteX8" fmla="*/ 61414 w 224773"/>
                <a:gd name="connsiteY8" fmla="*/ 426791 h 1237443"/>
                <a:gd name="connsiteX9" fmla="*/ 45539 w 224773"/>
                <a:gd name="connsiteY9" fmla="*/ 280741 h 1237443"/>
                <a:gd name="connsiteX10" fmla="*/ 1089 w 224773"/>
                <a:gd name="connsiteY10" fmla="*/ 7691 h 123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73" h="1237443">
                  <a:moveTo>
                    <a:pt x="1089" y="7691"/>
                  </a:moveTo>
                  <a:cubicBezTo>
                    <a:pt x="-3144" y="63254"/>
                    <a:pt x="5322" y="526804"/>
                    <a:pt x="20139" y="614116"/>
                  </a:cubicBezTo>
                  <a:cubicBezTo>
                    <a:pt x="34956" y="701428"/>
                    <a:pt x="82581" y="427849"/>
                    <a:pt x="89989" y="531566"/>
                  </a:cubicBezTo>
                  <a:cubicBezTo>
                    <a:pt x="97397" y="635283"/>
                    <a:pt x="47126" y="1211016"/>
                    <a:pt x="64589" y="1236416"/>
                  </a:cubicBezTo>
                  <a:cubicBezTo>
                    <a:pt x="82052" y="1261816"/>
                    <a:pt x="168835" y="808849"/>
                    <a:pt x="194764" y="683966"/>
                  </a:cubicBezTo>
                  <a:cubicBezTo>
                    <a:pt x="220693" y="559083"/>
                    <a:pt x="231806" y="507224"/>
                    <a:pt x="220164" y="487116"/>
                  </a:cubicBezTo>
                  <a:cubicBezTo>
                    <a:pt x="208522" y="467008"/>
                    <a:pt x="136556" y="595595"/>
                    <a:pt x="124914" y="563316"/>
                  </a:cubicBezTo>
                  <a:cubicBezTo>
                    <a:pt x="113272" y="531037"/>
                    <a:pt x="160897" y="316195"/>
                    <a:pt x="150314" y="293441"/>
                  </a:cubicBezTo>
                  <a:cubicBezTo>
                    <a:pt x="139731" y="270687"/>
                    <a:pt x="78876" y="428908"/>
                    <a:pt x="61414" y="426791"/>
                  </a:cubicBezTo>
                  <a:cubicBezTo>
                    <a:pt x="43952" y="424674"/>
                    <a:pt x="50302" y="347945"/>
                    <a:pt x="45539" y="280741"/>
                  </a:cubicBezTo>
                  <a:cubicBezTo>
                    <a:pt x="40777" y="213537"/>
                    <a:pt x="5322" y="-47872"/>
                    <a:pt x="1089" y="7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0A8DD9CF-09EA-7B80-FC0D-A1B2625B56AA}"/>
                </a:ext>
              </a:extLst>
            </p:cNvPr>
            <p:cNvSpPr/>
            <p:nvPr/>
          </p:nvSpPr>
          <p:spPr>
            <a:xfrm>
              <a:off x="5351799" y="3683738"/>
              <a:ext cx="358003" cy="518438"/>
            </a:xfrm>
            <a:custGeom>
              <a:avLst/>
              <a:gdLst>
                <a:gd name="connsiteX0" fmla="*/ 1251 w 358003"/>
                <a:gd name="connsiteY0" fmla="*/ 5612 h 518438"/>
                <a:gd name="connsiteX1" fmla="*/ 350501 w 358003"/>
                <a:gd name="connsiteY1" fmla="*/ 15137 h 518438"/>
                <a:gd name="connsiteX2" fmla="*/ 242551 w 358003"/>
                <a:gd name="connsiteY2" fmla="*/ 56412 h 518438"/>
                <a:gd name="connsiteX3" fmla="*/ 264776 w 358003"/>
                <a:gd name="connsiteY3" fmla="*/ 132612 h 518438"/>
                <a:gd name="connsiteX4" fmla="*/ 287001 w 358003"/>
                <a:gd name="connsiteY4" fmla="*/ 167537 h 518438"/>
                <a:gd name="connsiteX5" fmla="*/ 315576 w 358003"/>
                <a:gd name="connsiteY5" fmla="*/ 180237 h 518438"/>
                <a:gd name="connsiteX6" fmla="*/ 169526 w 358003"/>
                <a:gd name="connsiteY6" fmla="*/ 199287 h 518438"/>
                <a:gd name="connsiteX7" fmla="*/ 258426 w 358003"/>
                <a:gd name="connsiteY7" fmla="*/ 199287 h 518438"/>
                <a:gd name="connsiteX8" fmla="*/ 194926 w 358003"/>
                <a:gd name="connsiteY8" fmla="*/ 300887 h 518438"/>
                <a:gd name="connsiteX9" fmla="*/ 210801 w 358003"/>
                <a:gd name="connsiteY9" fmla="*/ 516787 h 518438"/>
                <a:gd name="connsiteX10" fmla="*/ 194926 w 358003"/>
                <a:gd name="connsiteY10" fmla="*/ 383437 h 518438"/>
                <a:gd name="connsiteX11" fmla="*/ 55226 w 358003"/>
                <a:gd name="connsiteY11" fmla="*/ 81812 h 518438"/>
                <a:gd name="connsiteX12" fmla="*/ 134601 w 358003"/>
                <a:gd name="connsiteY12" fmla="*/ 164362 h 518438"/>
                <a:gd name="connsiteX13" fmla="*/ 160001 w 358003"/>
                <a:gd name="connsiteY13" fmla="*/ 72287 h 518438"/>
                <a:gd name="connsiteX14" fmla="*/ 229851 w 358003"/>
                <a:gd name="connsiteY14" fmla="*/ 97687 h 518438"/>
                <a:gd name="connsiteX15" fmla="*/ 1251 w 358003"/>
                <a:gd name="connsiteY15" fmla="*/ 5612 h 51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03" h="518438">
                  <a:moveTo>
                    <a:pt x="1251" y="5612"/>
                  </a:moveTo>
                  <a:cubicBezTo>
                    <a:pt x="21359" y="-8146"/>
                    <a:pt x="310285" y="6670"/>
                    <a:pt x="350501" y="15137"/>
                  </a:cubicBezTo>
                  <a:cubicBezTo>
                    <a:pt x="390717" y="23604"/>
                    <a:pt x="256838" y="36833"/>
                    <a:pt x="242551" y="56412"/>
                  </a:cubicBezTo>
                  <a:cubicBezTo>
                    <a:pt x="228264" y="75991"/>
                    <a:pt x="257368" y="114091"/>
                    <a:pt x="264776" y="132612"/>
                  </a:cubicBezTo>
                  <a:cubicBezTo>
                    <a:pt x="272184" y="151133"/>
                    <a:pt x="278534" y="159600"/>
                    <a:pt x="287001" y="167537"/>
                  </a:cubicBezTo>
                  <a:cubicBezTo>
                    <a:pt x="295468" y="175475"/>
                    <a:pt x="335155" y="174945"/>
                    <a:pt x="315576" y="180237"/>
                  </a:cubicBezTo>
                  <a:cubicBezTo>
                    <a:pt x="295997" y="185529"/>
                    <a:pt x="179051" y="196112"/>
                    <a:pt x="169526" y="199287"/>
                  </a:cubicBezTo>
                  <a:cubicBezTo>
                    <a:pt x="160001" y="202462"/>
                    <a:pt x="254193" y="182354"/>
                    <a:pt x="258426" y="199287"/>
                  </a:cubicBezTo>
                  <a:cubicBezTo>
                    <a:pt x="262659" y="216220"/>
                    <a:pt x="202864" y="247970"/>
                    <a:pt x="194926" y="300887"/>
                  </a:cubicBezTo>
                  <a:cubicBezTo>
                    <a:pt x="186988" y="353804"/>
                    <a:pt x="210801" y="503029"/>
                    <a:pt x="210801" y="516787"/>
                  </a:cubicBezTo>
                  <a:cubicBezTo>
                    <a:pt x="210801" y="530545"/>
                    <a:pt x="220855" y="455933"/>
                    <a:pt x="194926" y="383437"/>
                  </a:cubicBezTo>
                  <a:cubicBezTo>
                    <a:pt x="168997" y="310941"/>
                    <a:pt x="65280" y="118324"/>
                    <a:pt x="55226" y="81812"/>
                  </a:cubicBezTo>
                  <a:cubicBezTo>
                    <a:pt x="45172" y="45300"/>
                    <a:pt x="117139" y="165949"/>
                    <a:pt x="134601" y="164362"/>
                  </a:cubicBezTo>
                  <a:cubicBezTo>
                    <a:pt x="152063" y="162775"/>
                    <a:pt x="144126" y="83400"/>
                    <a:pt x="160001" y="72287"/>
                  </a:cubicBezTo>
                  <a:cubicBezTo>
                    <a:pt x="175876" y="61175"/>
                    <a:pt x="249959" y="105624"/>
                    <a:pt x="229851" y="97687"/>
                  </a:cubicBezTo>
                  <a:cubicBezTo>
                    <a:pt x="209743" y="89750"/>
                    <a:pt x="-18857" y="19370"/>
                    <a:pt x="1251" y="5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A062BDC2-26E0-D3EB-88F0-6A2C3FDBCDBB}"/>
                </a:ext>
              </a:extLst>
            </p:cNvPr>
            <p:cNvSpPr/>
            <p:nvPr/>
          </p:nvSpPr>
          <p:spPr>
            <a:xfrm>
              <a:off x="6035551" y="4745906"/>
              <a:ext cx="2019715" cy="1332420"/>
            </a:xfrm>
            <a:custGeom>
              <a:avLst/>
              <a:gdLst>
                <a:gd name="connsiteX0" fmla="*/ 2019424 w 2019715"/>
                <a:gd name="connsiteY0" fmla="*/ 7069 h 1332420"/>
                <a:gd name="connsiteX1" fmla="*/ 1317749 w 2019715"/>
                <a:gd name="connsiteY1" fmla="*/ 686519 h 1332420"/>
                <a:gd name="connsiteX2" fmla="*/ 1466974 w 2019715"/>
                <a:gd name="connsiteY2" fmla="*/ 629369 h 1332420"/>
                <a:gd name="connsiteX3" fmla="*/ 904999 w 2019715"/>
                <a:gd name="connsiteY3" fmla="*/ 908769 h 1332420"/>
                <a:gd name="connsiteX4" fmla="*/ 812924 w 2019715"/>
                <a:gd name="connsiteY4" fmla="*/ 918294 h 1332420"/>
                <a:gd name="connsiteX5" fmla="*/ 1181224 w 2019715"/>
                <a:gd name="connsiteY5" fmla="*/ 937344 h 1332420"/>
                <a:gd name="connsiteX6" fmla="*/ 911349 w 2019715"/>
                <a:gd name="connsiteY6" fmla="*/ 965919 h 1332420"/>
                <a:gd name="connsiteX7" fmla="*/ 1263774 w 2019715"/>
                <a:gd name="connsiteY7" fmla="*/ 1045294 h 1332420"/>
                <a:gd name="connsiteX8" fmla="*/ 851024 w 2019715"/>
                <a:gd name="connsiteY8" fmla="*/ 1092919 h 1332420"/>
                <a:gd name="connsiteX9" fmla="*/ 1244724 w 2019715"/>
                <a:gd name="connsiteY9" fmla="*/ 1191344 h 1332420"/>
                <a:gd name="connsiteX10" fmla="*/ 920874 w 2019715"/>
                <a:gd name="connsiteY10" fmla="*/ 1254844 h 1332420"/>
                <a:gd name="connsiteX11" fmla="*/ 974849 w 2019715"/>
                <a:gd name="connsiteY11" fmla="*/ 1289769 h 1332420"/>
                <a:gd name="connsiteX12" fmla="*/ 435099 w 2019715"/>
                <a:gd name="connsiteY12" fmla="*/ 1331044 h 1332420"/>
                <a:gd name="connsiteX13" fmla="*/ 1012949 w 2019715"/>
                <a:gd name="connsiteY13" fmla="*/ 1235794 h 1332420"/>
                <a:gd name="connsiteX14" fmla="*/ 73149 w 2019715"/>
                <a:gd name="connsiteY14" fmla="*/ 1194519 h 1332420"/>
                <a:gd name="connsiteX15" fmla="*/ 771649 w 2019715"/>
                <a:gd name="connsiteY15" fmla="*/ 1121494 h 1332420"/>
                <a:gd name="connsiteX16" fmla="*/ 327149 w 2019715"/>
                <a:gd name="connsiteY16" fmla="*/ 1023069 h 1332420"/>
                <a:gd name="connsiteX17" fmla="*/ 473199 w 2019715"/>
                <a:gd name="connsiteY17" fmla="*/ 956394 h 1332420"/>
                <a:gd name="connsiteX18" fmla="*/ 124 w 2019715"/>
                <a:gd name="connsiteY18" fmla="*/ 400769 h 1332420"/>
                <a:gd name="connsiteX19" fmla="*/ 523999 w 2019715"/>
                <a:gd name="connsiteY19" fmla="*/ 769069 h 1332420"/>
                <a:gd name="connsiteX20" fmla="*/ 352549 w 2019715"/>
                <a:gd name="connsiteY20" fmla="*/ 597619 h 1332420"/>
                <a:gd name="connsiteX21" fmla="*/ 1047874 w 2019715"/>
                <a:gd name="connsiteY21" fmla="*/ 699219 h 1332420"/>
                <a:gd name="connsiteX22" fmla="*/ 1133599 w 2019715"/>
                <a:gd name="connsiteY22" fmla="*/ 676994 h 1332420"/>
                <a:gd name="connsiteX23" fmla="*/ 889124 w 2019715"/>
                <a:gd name="connsiteY23" fmla="*/ 711919 h 1332420"/>
                <a:gd name="connsiteX24" fmla="*/ 1552699 w 2019715"/>
                <a:gd name="connsiteY24" fmla="*/ 397594 h 1332420"/>
                <a:gd name="connsiteX25" fmla="*/ 695449 w 2019715"/>
                <a:gd name="connsiteY25" fmla="*/ 730969 h 1332420"/>
                <a:gd name="connsiteX26" fmla="*/ 1806699 w 2019715"/>
                <a:gd name="connsiteY26" fmla="*/ 175344 h 1332420"/>
                <a:gd name="connsiteX27" fmla="*/ 1409824 w 2019715"/>
                <a:gd name="connsiteY27" fmla="*/ 321394 h 1332420"/>
                <a:gd name="connsiteX28" fmla="*/ 2019424 w 2019715"/>
                <a:gd name="connsiteY28" fmla="*/ 7069 h 133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19715" h="1332420">
                  <a:moveTo>
                    <a:pt x="2019424" y="7069"/>
                  </a:moveTo>
                  <a:cubicBezTo>
                    <a:pt x="2004078" y="67923"/>
                    <a:pt x="1409824" y="582802"/>
                    <a:pt x="1317749" y="686519"/>
                  </a:cubicBezTo>
                  <a:cubicBezTo>
                    <a:pt x="1225674" y="790236"/>
                    <a:pt x="1535766" y="592327"/>
                    <a:pt x="1466974" y="629369"/>
                  </a:cubicBezTo>
                  <a:cubicBezTo>
                    <a:pt x="1398182" y="666411"/>
                    <a:pt x="1014007" y="860615"/>
                    <a:pt x="904999" y="908769"/>
                  </a:cubicBezTo>
                  <a:cubicBezTo>
                    <a:pt x="795991" y="956923"/>
                    <a:pt x="766886" y="913532"/>
                    <a:pt x="812924" y="918294"/>
                  </a:cubicBezTo>
                  <a:cubicBezTo>
                    <a:pt x="858961" y="923057"/>
                    <a:pt x="1164820" y="929407"/>
                    <a:pt x="1181224" y="937344"/>
                  </a:cubicBezTo>
                  <a:cubicBezTo>
                    <a:pt x="1197628" y="945282"/>
                    <a:pt x="897591" y="947927"/>
                    <a:pt x="911349" y="965919"/>
                  </a:cubicBezTo>
                  <a:cubicBezTo>
                    <a:pt x="925107" y="983911"/>
                    <a:pt x="1273828" y="1024127"/>
                    <a:pt x="1263774" y="1045294"/>
                  </a:cubicBezTo>
                  <a:cubicBezTo>
                    <a:pt x="1253720" y="1066461"/>
                    <a:pt x="854199" y="1068577"/>
                    <a:pt x="851024" y="1092919"/>
                  </a:cubicBezTo>
                  <a:cubicBezTo>
                    <a:pt x="847849" y="1117261"/>
                    <a:pt x="1233082" y="1164357"/>
                    <a:pt x="1244724" y="1191344"/>
                  </a:cubicBezTo>
                  <a:cubicBezTo>
                    <a:pt x="1256366" y="1218331"/>
                    <a:pt x="965853" y="1238440"/>
                    <a:pt x="920874" y="1254844"/>
                  </a:cubicBezTo>
                  <a:cubicBezTo>
                    <a:pt x="875895" y="1271248"/>
                    <a:pt x="1055812" y="1277069"/>
                    <a:pt x="974849" y="1289769"/>
                  </a:cubicBezTo>
                  <a:cubicBezTo>
                    <a:pt x="893886" y="1302469"/>
                    <a:pt x="428749" y="1340040"/>
                    <a:pt x="435099" y="1331044"/>
                  </a:cubicBezTo>
                  <a:cubicBezTo>
                    <a:pt x="441449" y="1322048"/>
                    <a:pt x="1073274" y="1258548"/>
                    <a:pt x="1012949" y="1235794"/>
                  </a:cubicBezTo>
                  <a:cubicBezTo>
                    <a:pt x="952624" y="1213040"/>
                    <a:pt x="113366" y="1213569"/>
                    <a:pt x="73149" y="1194519"/>
                  </a:cubicBezTo>
                  <a:cubicBezTo>
                    <a:pt x="32932" y="1175469"/>
                    <a:pt x="729316" y="1150069"/>
                    <a:pt x="771649" y="1121494"/>
                  </a:cubicBezTo>
                  <a:cubicBezTo>
                    <a:pt x="813982" y="1092919"/>
                    <a:pt x="376891" y="1050586"/>
                    <a:pt x="327149" y="1023069"/>
                  </a:cubicBezTo>
                  <a:cubicBezTo>
                    <a:pt x="277407" y="995552"/>
                    <a:pt x="527703" y="1060111"/>
                    <a:pt x="473199" y="956394"/>
                  </a:cubicBezTo>
                  <a:cubicBezTo>
                    <a:pt x="418695" y="852677"/>
                    <a:pt x="-8343" y="431990"/>
                    <a:pt x="124" y="400769"/>
                  </a:cubicBezTo>
                  <a:cubicBezTo>
                    <a:pt x="8591" y="369548"/>
                    <a:pt x="465262" y="736261"/>
                    <a:pt x="523999" y="769069"/>
                  </a:cubicBezTo>
                  <a:cubicBezTo>
                    <a:pt x="582736" y="801877"/>
                    <a:pt x="265237" y="609261"/>
                    <a:pt x="352549" y="597619"/>
                  </a:cubicBezTo>
                  <a:cubicBezTo>
                    <a:pt x="439861" y="585977"/>
                    <a:pt x="917699" y="685990"/>
                    <a:pt x="1047874" y="699219"/>
                  </a:cubicBezTo>
                  <a:cubicBezTo>
                    <a:pt x="1178049" y="712448"/>
                    <a:pt x="1160057" y="674877"/>
                    <a:pt x="1133599" y="676994"/>
                  </a:cubicBezTo>
                  <a:cubicBezTo>
                    <a:pt x="1107141" y="679111"/>
                    <a:pt x="819274" y="758486"/>
                    <a:pt x="889124" y="711919"/>
                  </a:cubicBezTo>
                  <a:cubicBezTo>
                    <a:pt x="958974" y="665352"/>
                    <a:pt x="1584978" y="394419"/>
                    <a:pt x="1552699" y="397594"/>
                  </a:cubicBezTo>
                  <a:cubicBezTo>
                    <a:pt x="1520420" y="400769"/>
                    <a:pt x="653116" y="768011"/>
                    <a:pt x="695449" y="730969"/>
                  </a:cubicBezTo>
                  <a:cubicBezTo>
                    <a:pt x="737782" y="693927"/>
                    <a:pt x="1687637" y="243606"/>
                    <a:pt x="1806699" y="175344"/>
                  </a:cubicBezTo>
                  <a:cubicBezTo>
                    <a:pt x="1925761" y="107082"/>
                    <a:pt x="1379662" y="345206"/>
                    <a:pt x="1409824" y="321394"/>
                  </a:cubicBezTo>
                  <a:cubicBezTo>
                    <a:pt x="1439986" y="297582"/>
                    <a:pt x="2034770" y="-53785"/>
                    <a:pt x="2019424" y="7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ECEDB413-4A13-B3DF-197D-B184B73B33DC}"/>
                </a:ext>
              </a:extLst>
            </p:cNvPr>
            <p:cNvSpPr/>
            <p:nvPr/>
          </p:nvSpPr>
          <p:spPr>
            <a:xfrm>
              <a:off x="6825590" y="5030155"/>
              <a:ext cx="1055514" cy="1026845"/>
            </a:xfrm>
            <a:custGeom>
              <a:avLst/>
              <a:gdLst>
                <a:gd name="connsiteX0" fmla="*/ 940460 w 1055514"/>
                <a:gd name="connsiteY0" fmla="*/ 170495 h 1026845"/>
                <a:gd name="connsiteX1" fmla="*/ 429285 w 1055514"/>
                <a:gd name="connsiteY1" fmla="*/ 538795 h 1026845"/>
                <a:gd name="connsiteX2" fmla="*/ 635660 w 1055514"/>
                <a:gd name="connsiteY2" fmla="*/ 519745 h 1026845"/>
                <a:gd name="connsiteX3" fmla="*/ 515010 w 1055514"/>
                <a:gd name="connsiteY3" fmla="*/ 592770 h 1026845"/>
                <a:gd name="connsiteX4" fmla="*/ 680110 w 1055514"/>
                <a:gd name="connsiteY4" fmla="*/ 573720 h 1026845"/>
                <a:gd name="connsiteX5" fmla="*/ 483260 w 1055514"/>
                <a:gd name="connsiteY5" fmla="*/ 761045 h 1026845"/>
                <a:gd name="connsiteX6" fmla="*/ 607085 w 1055514"/>
                <a:gd name="connsiteY6" fmla="*/ 735645 h 1026845"/>
                <a:gd name="connsiteX7" fmla="*/ 480085 w 1055514"/>
                <a:gd name="connsiteY7" fmla="*/ 780095 h 1026845"/>
                <a:gd name="connsiteX8" fmla="*/ 670585 w 1055514"/>
                <a:gd name="connsiteY8" fmla="*/ 780095 h 1026845"/>
                <a:gd name="connsiteX9" fmla="*/ 416585 w 1055514"/>
                <a:gd name="connsiteY9" fmla="*/ 973770 h 1026845"/>
                <a:gd name="connsiteX10" fmla="*/ 1054760 w 1055514"/>
                <a:gd name="connsiteY10" fmla="*/ 602295 h 1026845"/>
                <a:gd name="connsiteX11" fmla="*/ 540410 w 1055514"/>
                <a:gd name="connsiteY11" fmla="*/ 948370 h 1026845"/>
                <a:gd name="connsiteX12" fmla="*/ 295935 w 1055514"/>
                <a:gd name="connsiteY12" fmla="*/ 1021395 h 1026845"/>
                <a:gd name="connsiteX13" fmla="*/ 575335 w 1055514"/>
                <a:gd name="connsiteY13" fmla="*/ 849945 h 1026845"/>
                <a:gd name="connsiteX14" fmla="*/ 594385 w 1055514"/>
                <a:gd name="connsiteY14" fmla="*/ 611820 h 1026845"/>
                <a:gd name="connsiteX15" fmla="*/ 660 w 1055514"/>
                <a:gd name="connsiteY15" fmla="*/ 694370 h 1026845"/>
                <a:gd name="connsiteX16" fmla="*/ 476910 w 1055514"/>
                <a:gd name="connsiteY16" fmla="*/ 538795 h 1026845"/>
                <a:gd name="connsiteX17" fmla="*/ 445160 w 1055514"/>
                <a:gd name="connsiteY17" fmla="*/ 522920 h 1026845"/>
                <a:gd name="connsiteX18" fmla="*/ 953160 w 1055514"/>
                <a:gd name="connsiteY18" fmla="*/ 2220 h 1026845"/>
                <a:gd name="connsiteX19" fmla="*/ 584860 w 1055514"/>
                <a:gd name="connsiteY19" fmla="*/ 335595 h 1026845"/>
                <a:gd name="connsiteX20" fmla="*/ 521360 w 1055514"/>
                <a:gd name="connsiteY20" fmla="*/ 345120 h 1026845"/>
                <a:gd name="connsiteX21" fmla="*/ 940460 w 1055514"/>
                <a:gd name="connsiteY21" fmla="*/ 170495 h 102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5514" h="1026845">
                  <a:moveTo>
                    <a:pt x="940460" y="170495"/>
                  </a:moveTo>
                  <a:cubicBezTo>
                    <a:pt x="925114" y="202774"/>
                    <a:pt x="480085" y="480587"/>
                    <a:pt x="429285" y="538795"/>
                  </a:cubicBezTo>
                  <a:cubicBezTo>
                    <a:pt x="378485" y="597003"/>
                    <a:pt x="621373" y="510749"/>
                    <a:pt x="635660" y="519745"/>
                  </a:cubicBezTo>
                  <a:cubicBezTo>
                    <a:pt x="649947" y="528741"/>
                    <a:pt x="507602" y="583774"/>
                    <a:pt x="515010" y="592770"/>
                  </a:cubicBezTo>
                  <a:cubicBezTo>
                    <a:pt x="522418" y="601766"/>
                    <a:pt x="685402" y="545674"/>
                    <a:pt x="680110" y="573720"/>
                  </a:cubicBezTo>
                  <a:cubicBezTo>
                    <a:pt x="674818" y="601766"/>
                    <a:pt x="495431" y="734058"/>
                    <a:pt x="483260" y="761045"/>
                  </a:cubicBezTo>
                  <a:cubicBezTo>
                    <a:pt x="471089" y="788033"/>
                    <a:pt x="607614" y="732470"/>
                    <a:pt x="607085" y="735645"/>
                  </a:cubicBezTo>
                  <a:cubicBezTo>
                    <a:pt x="606556" y="738820"/>
                    <a:pt x="469502" y="772687"/>
                    <a:pt x="480085" y="780095"/>
                  </a:cubicBezTo>
                  <a:cubicBezTo>
                    <a:pt x="490668" y="787503"/>
                    <a:pt x="681168" y="747816"/>
                    <a:pt x="670585" y="780095"/>
                  </a:cubicBezTo>
                  <a:cubicBezTo>
                    <a:pt x="660002" y="812374"/>
                    <a:pt x="352556" y="1003403"/>
                    <a:pt x="416585" y="973770"/>
                  </a:cubicBezTo>
                  <a:cubicBezTo>
                    <a:pt x="480614" y="944137"/>
                    <a:pt x="1034123" y="606528"/>
                    <a:pt x="1054760" y="602295"/>
                  </a:cubicBezTo>
                  <a:cubicBezTo>
                    <a:pt x="1075397" y="598062"/>
                    <a:pt x="666881" y="878520"/>
                    <a:pt x="540410" y="948370"/>
                  </a:cubicBezTo>
                  <a:cubicBezTo>
                    <a:pt x="413939" y="1018220"/>
                    <a:pt x="290114" y="1037799"/>
                    <a:pt x="295935" y="1021395"/>
                  </a:cubicBezTo>
                  <a:cubicBezTo>
                    <a:pt x="301756" y="1004991"/>
                    <a:pt x="525593" y="918207"/>
                    <a:pt x="575335" y="849945"/>
                  </a:cubicBezTo>
                  <a:cubicBezTo>
                    <a:pt x="625077" y="781683"/>
                    <a:pt x="690164" y="637749"/>
                    <a:pt x="594385" y="611820"/>
                  </a:cubicBezTo>
                  <a:cubicBezTo>
                    <a:pt x="498606" y="585891"/>
                    <a:pt x="20239" y="706541"/>
                    <a:pt x="660" y="694370"/>
                  </a:cubicBezTo>
                  <a:cubicBezTo>
                    <a:pt x="-18919" y="682199"/>
                    <a:pt x="402827" y="567370"/>
                    <a:pt x="476910" y="538795"/>
                  </a:cubicBezTo>
                  <a:cubicBezTo>
                    <a:pt x="550993" y="510220"/>
                    <a:pt x="365785" y="612349"/>
                    <a:pt x="445160" y="522920"/>
                  </a:cubicBezTo>
                  <a:cubicBezTo>
                    <a:pt x="524535" y="433491"/>
                    <a:pt x="929877" y="33441"/>
                    <a:pt x="953160" y="2220"/>
                  </a:cubicBezTo>
                  <a:cubicBezTo>
                    <a:pt x="976443" y="-29001"/>
                    <a:pt x="656827" y="278445"/>
                    <a:pt x="584860" y="335595"/>
                  </a:cubicBezTo>
                  <a:cubicBezTo>
                    <a:pt x="512893" y="392745"/>
                    <a:pt x="459977" y="367874"/>
                    <a:pt x="521360" y="345120"/>
                  </a:cubicBezTo>
                  <a:cubicBezTo>
                    <a:pt x="582743" y="322366"/>
                    <a:pt x="955806" y="138216"/>
                    <a:pt x="940460" y="170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530CB9A3-A88A-555D-4C57-2742B16374BF}"/>
                </a:ext>
              </a:extLst>
            </p:cNvPr>
            <p:cNvSpPr/>
            <p:nvPr/>
          </p:nvSpPr>
          <p:spPr>
            <a:xfrm>
              <a:off x="6678524" y="2776960"/>
              <a:ext cx="377682" cy="188518"/>
            </a:xfrm>
            <a:custGeom>
              <a:avLst/>
              <a:gdLst>
                <a:gd name="connsiteX0" fmla="*/ 14 w 377682"/>
                <a:gd name="connsiteY0" fmla="*/ 188431 h 188518"/>
                <a:gd name="connsiteX1" fmla="*/ 162384 w 377682"/>
                <a:gd name="connsiteY1" fmla="*/ 43152 h 188518"/>
                <a:gd name="connsiteX2" fmla="*/ 371756 w 377682"/>
                <a:gd name="connsiteY2" fmla="*/ 423 h 188518"/>
                <a:gd name="connsiteX3" fmla="*/ 303390 w 377682"/>
                <a:gd name="connsiteY3" fmla="*/ 21788 h 188518"/>
                <a:gd name="connsiteX4" fmla="*/ 128201 w 377682"/>
                <a:gd name="connsiteY4" fmla="*/ 30333 h 188518"/>
                <a:gd name="connsiteX5" fmla="*/ 170930 w 377682"/>
                <a:gd name="connsiteY5" fmla="*/ 64517 h 188518"/>
                <a:gd name="connsiteX6" fmla="*/ 14 w 377682"/>
                <a:gd name="connsiteY6" fmla="*/ 188431 h 1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682" h="188518">
                  <a:moveTo>
                    <a:pt x="14" y="188431"/>
                  </a:moveTo>
                  <a:cubicBezTo>
                    <a:pt x="-1410" y="184870"/>
                    <a:pt x="100427" y="74487"/>
                    <a:pt x="162384" y="43152"/>
                  </a:cubicBezTo>
                  <a:cubicBezTo>
                    <a:pt x="224341" y="11817"/>
                    <a:pt x="348255" y="3984"/>
                    <a:pt x="371756" y="423"/>
                  </a:cubicBezTo>
                  <a:cubicBezTo>
                    <a:pt x="395257" y="-3138"/>
                    <a:pt x="343983" y="16803"/>
                    <a:pt x="303390" y="21788"/>
                  </a:cubicBezTo>
                  <a:cubicBezTo>
                    <a:pt x="262797" y="26773"/>
                    <a:pt x="150278" y="23211"/>
                    <a:pt x="128201" y="30333"/>
                  </a:cubicBezTo>
                  <a:cubicBezTo>
                    <a:pt x="106124" y="37454"/>
                    <a:pt x="189446" y="43152"/>
                    <a:pt x="170930" y="64517"/>
                  </a:cubicBezTo>
                  <a:cubicBezTo>
                    <a:pt x="152414" y="85881"/>
                    <a:pt x="1438" y="191992"/>
                    <a:pt x="14" y="188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73817AD5-E149-BFF9-6478-63ADB2ADE3F3}"/>
                </a:ext>
              </a:extLst>
            </p:cNvPr>
            <p:cNvSpPr/>
            <p:nvPr/>
          </p:nvSpPr>
          <p:spPr>
            <a:xfrm>
              <a:off x="5823934" y="3033685"/>
              <a:ext cx="269870" cy="195117"/>
            </a:xfrm>
            <a:custGeom>
              <a:avLst/>
              <a:gdLst>
                <a:gd name="connsiteX0" fmla="*/ 25 w 269870"/>
                <a:gd name="connsiteY0" fmla="*/ 72 h 195117"/>
                <a:gd name="connsiteX1" fmla="*/ 162395 w 269870"/>
                <a:gd name="connsiteY1" fmla="*/ 102622 h 195117"/>
                <a:gd name="connsiteX2" fmla="*/ 183759 w 269870"/>
                <a:gd name="connsiteY2" fmla="*/ 51347 h 195117"/>
                <a:gd name="connsiteX3" fmla="*/ 269217 w 269870"/>
                <a:gd name="connsiteY3" fmla="*/ 192352 h 195117"/>
                <a:gd name="connsiteX4" fmla="*/ 217943 w 269870"/>
                <a:gd name="connsiteY4" fmla="*/ 136805 h 195117"/>
                <a:gd name="connsiteX5" fmla="*/ 123939 w 269870"/>
                <a:gd name="connsiteY5" fmla="*/ 38528 h 195117"/>
                <a:gd name="connsiteX6" fmla="*/ 175214 w 269870"/>
                <a:gd name="connsiteY6" fmla="*/ 85530 h 195117"/>
                <a:gd name="connsiteX7" fmla="*/ 25 w 269870"/>
                <a:gd name="connsiteY7" fmla="*/ 72 h 19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70" h="195117">
                  <a:moveTo>
                    <a:pt x="25" y="72"/>
                  </a:moveTo>
                  <a:cubicBezTo>
                    <a:pt x="-2111" y="2921"/>
                    <a:pt x="131773" y="94076"/>
                    <a:pt x="162395" y="102622"/>
                  </a:cubicBezTo>
                  <a:cubicBezTo>
                    <a:pt x="193017" y="111168"/>
                    <a:pt x="165955" y="36392"/>
                    <a:pt x="183759" y="51347"/>
                  </a:cubicBezTo>
                  <a:cubicBezTo>
                    <a:pt x="201563" y="66302"/>
                    <a:pt x="263520" y="178109"/>
                    <a:pt x="269217" y="192352"/>
                  </a:cubicBezTo>
                  <a:cubicBezTo>
                    <a:pt x="274914" y="206595"/>
                    <a:pt x="242156" y="162442"/>
                    <a:pt x="217943" y="136805"/>
                  </a:cubicBezTo>
                  <a:cubicBezTo>
                    <a:pt x="193730" y="111168"/>
                    <a:pt x="131060" y="47074"/>
                    <a:pt x="123939" y="38528"/>
                  </a:cubicBezTo>
                  <a:cubicBezTo>
                    <a:pt x="116818" y="29982"/>
                    <a:pt x="201563" y="91227"/>
                    <a:pt x="175214" y="85530"/>
                  </a:cubicBezTo>
                  <a:cubicBezTo>
                    <a:pt x="148865" y="79833"/>
                    <a:pt x="2161" y="-2777"/>
                    <a:pt x="2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34" name="グループ化 1233">
            <a:extLst>
              <a:ext uri="{FF2B5EF4-FFF2-40B4-BE49-F238E27FC236}">
                <a16:creationId xmlns:a16="http://schemas.microsoft.com/office/drawing/2014/main" id="{E4D4B2D9-3617-8DB6-EF95-13B4C0962398}"/>
              </a:ext>
            </a:extLst>
          </p:cNvPr>
          <p:cNvGrpSpPr/>
          <p:nvPr/>
        </p:nvGrpSpPr>
        <p:grpSpPr>
          <a:xfrm>
            <a:off x="5841286" y="5279995"/>
            <a:ext cx="2995396" cy="2856582"/>
            <a:chOff x="5841286" y="5279995"/>
            <a:chExt cx="2995396" cy="2856582"/>
          </a:xfrm>
        </p:grpSpPr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948C7A6D-8723-4BEE-710D-635C4F3C9311}"/>
                </a:ext>
              </a:extLst>
            </p:cNvPr>
            <p:cNvSpPr/>
            <p:nvPr/>
          </p:nvSpPr>
          <p:spPr>
            <a:xfrm>
              <a:off x="8543916" y="5279995"/>
              <a:ext cx="153963" cy="600105"/>
            </a:xfrm>
            <a:custGeom>
              <a:avLst/>
              <a:gdLst>
                <a:gd name="connsiteX0" fmla="*/ 9 w 153963"/>
                <a:gd name="connsiteY0" fmla="*/ 30 h 600105"/>
                <a:gd name="connsiteX1" fmla="*/ 107959 w 153963"/>
                <a:gd name="connsiteY1" fmla="*/ 288955 h 600105"/>
                <a:gd name="connsiteX2" fmla="*/ 152409 w 153963"/>
                <a:gd name="connsiteY2" fmla="*/ 514380 h 600105"/>
                <a:gd name="connsiteX3" fmla="*/ 142884 w 153963"/>
                <a:gd name="connsiteY3" fmla="*/ 600105 h 600105"/>
                <a:gd name="connsiteX4" fmla="*/ 133359 w 153963"/>
                <a:gd name="connsiteY4" fmla="*/ 514380 h 600105"/>
                <a:gd name="connsiteX5" fmla="*/ 130184 w 153963"/>
                <a:gd name="connsiteY5" fmla="*/ 304830 h 600105"/>
                <a:gd name="connsiteX6" fmla="*/ 130184 w 153963"/>
                <a:gd name="connsiteY6" fmla="*/ 358805 h 600105"/>
                <a:gd name="connsiteX7" fmla="*/ 79384 w 153963"/>
                <a:gd name="connsiteY7" fmla="*/ 200055 h 600105"/>
                <a:gd name="connsiteX8" fmla="*/ 114309 w 153963"/>
                <a:gd name="connsiteY8" fmla="*/ 269905 h 600105"/>
                <a:gd name="connsiteX9" fmla="*/ 9 w 153963"/>
                <a:gd name="connsiteY9" fmla="*/ 30 h 6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63" h="600105">
                  <a:moveTo>
                    <a:pt x="9" y="30"/>
                  </a:moveTo>
                  <a:cubicBezTo>
                    <a:pt x="-1049" y="3205"/>
                    <a:pt x="82559" y="203230"/>
                    <a:pt x="107959" y="288955"/>
                  </a:cubicBezTo>
                  <a:cubicBezTo>
                    <a:pt x="133359" y="374680"/>
                    <a:pt x="146588" y="462522"/>
                    <a:pt x="152409" y="514380"/>
                  </a:cubicBezTo>
                  <a:cubicBezTo>
                    <a:pt x="158230" y="566238"/>
                    <a:pt x="146059" y="600105"/>
                    <a:pt x="142884" y="600105"/>
                  </a:cubicBezTo>
                  <a:cubicBezTo>
                    <a:pt x="139709" y="600105"/>
                    <a:pt x="135476" y="563592"/>
                    <a:pt x="133359" y="514380"/>
                  </a:cubicBezTo>
                  <a:cubicBezTo>
                    <a:pt x="131242" y="465168"/>
                    <a:pt x="130713" y="330759"/>
                    <a:pt x="130184" y="304830"/>
                  </a:cubicBezTo>
                  <a:cubicBezTo>
                    <a:pt x="129655" y="278901"/>
                    <a:pt x="138651" y="376267"/>
                    <a:pt x="130184" y="358805"/>
                  </a:cubicBezTo>
                  <a:cubicBezTo>
                    <a:pt x="121717" y="341343"/>
                    <a:pt x="82030" y="214872"/>
                    <a:pt x="79384" y="200055"/>
                  </a:cubicBezTo>
                  <a:cubicBezTo>
                    <a:pt x="76738" y="185238"/>
                    <a:pt x="124363" y="296363"/>
                    <a:pt x="114309" y="269905"/>
                  </a:cubicBezTo>
                  <a:cubicBezTo>
                    <a:pt x="104255" y="243447"/>
                    <a:pt x="1067" y="-3145"/>
                    <a:pt x="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26157820-014A-396D-FB2B-2E2EF860D5AD}"/>
                </a:ext>
              </a:extLst>
            </p:cNvPr>
            <p:cNvSpPr/>
            <p:nvPr/>
          </p:nvSpPr>
          <p:spPr>
            <a:xfrm>
              <a:off x="8591548" y="5314946"/>
              <a:ext cx="245134" cy="815993"/>
            </a:xfrm>
            <a:custGeom>
              <a:avLst/>
              <a:gdLst>
                <a:gd name="connsiteX0" fmla="*/ 2 w 245134"/>
                <a:gd name="connsiteY0" fmla="*/ 4 h 815993"/>
                <a:gd name="connsiteX1" fmla="*/ 101602 w 245134"/>
                <a:gd name="connsiteY1" fmla="*/ 206379 h 815993"/>
                <a:gd name="connsiteX2" fmla="*/ 149227 w 245134"/>
                <a:gd name="connsiteY2" fmla="*/ 231779 h 815993"/>
                <a:gd name="connsiteX3" fmla="*/ 155577 w 245134"/>
                <a:gd name="connsiteY3" fmla="*/ 323854 h 815993"/>
                <a:gd name="connsiteX4" fmla="*/ 203202 w 245134"/>
                <a:gd name="connsiteY4" fmla="*/ 406404 h 815993"/>
                <a:gd name="connsiteX5" fmla="*/ 231777 w 245134"/>
                <a:gd name="connsiteY5" fmla="*/ 527054 h 815993"/>
                <a:gd name="connsiteX6" fmla="*/ 244477 w 245134"/>
                <a:gd name="connsiteY6" fmla="*/ 485779 h 815993"/>
                <a:gd name="connsiteX7" fmla="*/ 212727 w 245134"/>
                <a:gd name="connsiteY7" fmla="*/ 815979 h 815993"/>
                <a:gd name="connsiteX8" fmla="*/ 238127 w 245134"/>
                <a:gd name="connsiteY8" fmla="*/ 498479 h 815993"/>
                <a:gd name="connsiteX9" fmla="*/ 142877 w 245134"/>
                <a:gd name="connsiteY9" fmla="*/ 307979 h 815993"/>
                <a:gd name="connsiteX10" fmla="*/ 104777 w 245134"/>
                <a:gd name="connsiteY10" fmla="*/ 212729 h 815993"/>
                <a:gd name="connsiteX11" fmla="*/ 2 w 245134"/>
                <a:gd name="connsiteY11" fmla="*/ 4 h 8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134" h="815993">
                  <a:moveTo>
                    <a:pt x="2" y="4"/>
                  </a:moveTo>
                  <a:cubicBezTo>
                    <a:pt x="-527" y="-1054"/>
                    <a:pt x="76731" y="167750"/>
                    <a:pt x="101602" y="206379"/>
                  </a:cubicBezTo>
                  <a:cubicBezTo>
                    <a:pt x="126473" y="245008"/>
                    <a:pt x="140231" y="212200"/>
                    <a:pt x="149227" y="231779"/>
                  </a:cubicBezTo>
                  <a:cubicBezTo>
                    <a:pt x="158223" y="251358"/>
                    <a:pt x="146581" y="294750"/>
                    <a:pt x="155577" y="323854"/>
                  </a:cubicBezTo>
                  <a:cubicBezTo>
                    <a:pt x="164573" y="352958"/>
                    <a:pt x="190502" y="372537"/>
                    <a:pt x="203202" y="406404"/>
                  </a:cubicBezTo>
                  <a:cubicBezTo>
                    <a:pt x="215902" y="440271"/>
                    <a:pt x="224898" y="513825"/>
                    <a:pt x="231777" y="527054"/>
                  </a:cubicBezTo>
                  <a:cubicBezTo>
                    <a:pt x="238656" y="540283"/>
                    <a:pt x="247652" y="437625"/>
                    <a:pt x="244477" y="485779"/>
                  </a:cubicBezTo>
                  <a:cubicBezTo>
                    <a:pt x="241302" y="533933"/>
                    <a:pt x="213785" y="813862"/>
                    <a:pt x="212727" y="815979"/>
                  </a:cubicBezTo>
                  <a:cubicBezTo>
                    <a:pt x="211669" y="818096"/>
                    <a:pt x="249769" y="583146"/>
                    <a:pt x="238127" y="498479"/>
                  </a:cubicBezTo>
                  <a:cubicBezTo>
                    <a:pt x="226485" y="413812"/>
                    <a:pt x="165102" y="355604"/>
                    <a:pt x="142877" y="307979"/>
                  </a:cubicBezTo>
                  <a:cubicBezTo>
                    <a:pt x="120652" y="260354"/>
                    <a:pt x="124356" y="262471"/>
                    <a:pt x="104777" y="212729"/>
                  </a:cubicBezTo>
                  <a:cubicBezTo>
                    <a:pt x="85198" y="162987"/>
                    <a:pt x="531" y="1062"/>
                    <a:pt x="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017C51EA-7E4B-E5C3-959F-572E2E9A33C2}"/>
                </a:ext>
              </a:extLst>
            </p:cNvPr>
            <p:cNvSpPr/>
            <p:nvPr/>
          </p:nvSpPr>
          <p:spPr>
            <a:xfrm>
              <a:off x="8528011" y="5826103"/>
              <a:ext cx="73145" cy="416803"/>
            </a:xfrm>
            <a:custGeom>
              <a:avLst/>
              <a:gdLst>
                <a:gd name="connsiteX0" fmla="*/ 39 w 73145"/>
                <a:gd name="connsiteY0" fmla="*/ 22 h 416803"/>
                <a:gd name="connsiteX1" fmla="*/ 57189 w 73145"/>
                <a:gd name="connsiteY1" fmla="*/ 276247 h 416803"/>
                <a:gd name="connsiteX2" fmla="*/ 73064 w 73145"/>
                <a:gd name="connsiteY2" fmla="*/ 415947 h 416803"/>
                <a:gd name="connsiteX3" fmla="*/ 63539 w 73145"/>
                <a:gd name="connsiteY3" fmla="*/ 215922 h 416803"/>
                <a:gd name="connsiteX4" fmla="*/ 66714 w 73145"/>
                <a:gd name="connsiteY4" fmla="*/ 260372 h 416803"/>
                <a:gd name="connsiteX5" fmla="*/ 39 w 73145"/>
                <a:gd name="connsiteY5" fmla="*/ 22 h 4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45" h="416803">
                  <a:moveTo>
                    <a:pt x="39" y="22"/>
                  </a:moveTo>
                  <a:cubicBezTo>
                    <a:pt x="-1549" y="2668"/>
                    <a:pt x="45018" y="206926"/>
                    <a:pt x="57189" y="276247"/>
                  </a:cubicBezTo>
                  <a:cubicBezTo>
                    <a:pt x="69360" y="345568"/>
                    <a:pt x="72006" y="426001"/>
                    <a:pt x="73064" y="415947"/>
                  </a:cubicBezTo>
                  <a:cubicBezTo>
                    <a:pt x="74122" y="405893"/>
                    <a:pt x="64597" y="241851"/>
                    <a:pt x="63539" y="215922"/>
                  </a:cubicBezTo>
                  <a:cubicBezTo>
                    <a:pt x="62481" y="189993"/>
                    <a:pt x="75181" y="288947"/>
                    <a:pt x="66714" y="260372"/>
                  </a:cubicBezTo>
                  <a:cubicBezTo>
                    <a:pt x="58247" y="231797"/>
                    <a:pt x="1627" y="-2624"/>
                    <a:pt x="3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F29E5FC2-3182-118A-BE98-35E4F6CC8E9F}"/>
                </a:ext>
              </a:extLst>
            </p:cNvPr>
            <p:cNvSpPr/>
            <p:nvPr/>
          </p:nvSpPr>
          <p:spPr>
            <a:xfrm>
              <a:off x="8540676" y="5984816"/>
              <a:ext cx="66850" cy="292183"/>
            </a:xfrm>
            <a:custGeom>
              <a:avLst/>
              <a:gdLst>
                <a:gd name="connsiteX0" fmla="*/ 44524 w 66850"/>
                <a:gd name="connsiteY0" fmla="*/ 59 h 292183"/>
                <a:gd name="connsiteX1" fmla="*/ 15949 w 66850"/>
                <a:gd name="connsiteY1" fmla="*/ 101659 h 292183"/>
                <a:gd name="connsiteX2" fmla="*/ 66749 w 66850"/>
                <a:gd name="connsiteY2" fmla="*/ 292159 h 292183"/>
                <a:gd name="connsiteX3" fmla="*/ 74 w 66850"/>
                <a:gd name="connsiteY3" fmla="*/ 114359 h 292183"/>
                <a:gd name="connsiteX4" fmla="*/ 44524 w 66850"/>
                <a:gd name="connsiteY4" fmla="*/ 59 h 2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0" h="292183">
                  <a:moveTo>
                    <a:pt x="44524" y="59"/>
                  </a:moveTo>
                  <a:cubicBezTo>
                    <a:pt x="47170" y="-2058"/>
                    <a:pt x="12245" y="52976"/>
                    <a:pt x="15949" y="101659"/>
                  </a:cubicBezTo>
                  <a:cubicBezTo>
                    <a:pt x="19653" y="150342"/>
                    <a:pt x="69395" y="290042"/>
                    <a:pt x="66749" y="292159"/>
                  </a:cubicBezTo>
                  <a:cubicBezTo>
                    <a:pt x="64103" y="294276"/>
                    <a:pt x="2191" y="159867"/>
                    <a:pt x="74" y="114359"/>
                  </a:cubicBezTo>
                  <a:cubicBezTo>
                    <a:pt x="-2043" y="68851"/>
                    <a:pt x="41878" y="2176"/>
                    <a:pt x="44524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4BF0C4BB-FE44-EEEA-6025-4DFF9E06ED71}"/>
                </a:ext>
              </a:extLst>
            </p:cNvPr>
            <p:cNvSpPr/>
            <p:nvPr/>
          </p:nvSpPr>
          <p:spPr>
            <a:xfrm>
              <a:off x="8693110" y="5949149"/>
              <a:ext cx="12878" cy="266119"/>
            </a:xfrm>
            <a:custGeom>
              <a:avLst/>
              <a:gdLst>
                <a:gd name="connsiteX0" fmla="*/ 6390 w 12878"/>
                <a:gd name="connsiteY0" fmla="*/ 3976 h 266119"/>
                <a:gd name="connsiteX1" fmla="*/ 12740 w 12878"/>
                <a:gd name="connsiteY1" fmla="*/ 264326 h 266119"/>
                <a:gd name="connsiteX2" fmla="*/ 40 w 12878"/>
                <a:gd name="connsiteY2" fmla="*/ 115101 h 266119"/>
                <a:gd name="connsiteX3" fmla="*/ 6390 w 12878"/>
                <a:gd name="connsiteY3" fmla="*/ 3976 h 26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" h="266119">
                  <a:moveTo>
                    <a:pt x="6390" y="3976"/>
                  </a:moveTo>
                  <a:cubicBezTo>
                    <a:pt x="8507" y="28847"/>
                    <a:pt x="13798" y="245805"/>
                    <a:pt x="12740" y="264326"/>
                  </a:cubicBezTo>
                  <a:cubicBezTo>
                    <a:pt x="11682" y="282847"/>
                    <a:pt x="569" y="152672"/>
                    <a:pt x="40" y="115101"/>
                  </a:cubicBezTo>
                  <a:cubicBezTo>
                    <a:pt x="-489" y="77530"/>
                    <a:pt x="4273" y="-20895"/>
                    <a:pt x="6390" y="3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0B497911-EF0C-A707-CCF6-DA04181BD6F8}"/>
                </a:ext>
              </a:extLst>
            </p:cNvPr>
            <p:cNvSpPr/>
            <p:nvPr/>
          </p:nvSpPr>
          <p:spPr>
            <a:xfrm>
              <a:off x="8717360" y="5939619"/>
              <a:ext cx="10738" cy="301611"/>
            </a:xfrm>
            <a:custGeom>
              <a:avLst/>
              <a:gdLst>
                <a:gd name="connsiteX0" fmla="*/ 1190 w 10738"/>
                <a:gd name="connsiteY0" fmla="*/ 3981 h 301611"/>
                <a:gd name="connsiteX1" fmla="*/ 1190 w 10738"/>
                <a:gd name="connsiteY1" fmla="*/ 299256 h 301611"/>
                <a:gd name="connsiteX2" fmla="*/ 10715 w 10738"/>
                <a:gd name="connsiteY2" fmla="*/ 137331 h 301611"/>
                <a:gd name="connsiteX3" fmla="*/ 1190 w 10738"/>
                <a:gd name="connsiteY3" fmla="*/ 3981 h 3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8" h="301611">
                  <a:moveTo>
                    <a:pt x="1190" y="3981"/>
                  </a:moveTo>
                  <a:cubicBezTo>
                    <a:pt x="-397" y="30968"/>
                    <a:pt x="-397" y="277031"/>
                    <a:pt x="1190" y="299256"/>
                  </a:cubicBezTo>
                  <a:cubicBezTo>
                    <a:pt x="2777" y="321481"/>
                    <a:pt x="11244" y="180193"/>
                    <a:pt x="10715" y="137331"/>
                  </a:cubicBezTo>
                  <a:cubicBezTo>
                    <a:pt x="10186" y="94469"/>
                    <a:pt x="2777" y="-23006"/>
                    <a:pt x="1190" y="3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40E96A15-FFEE-11EE-E305-427FA2B5B64E}"/>
                </a:ext>
              </a:extLst>
            </p:cNvPr>
            <p:cNvSpPr/>
            <p:nvPr/>
          </p:nvSpPr>
          <p:spPr>
            <a:xfrm>
              <a:off x="8536027" y="6146871"/>
              <a:ext cx="139437" cy="227025"/>
            </a:xfrm>
            <a:custGeom>
              <a:avLst/>
              <a:gdLst>
                <a:gd name="connsiteX0" fmla="*/ 138073 w 139437"/>
                <a:gd name="connsiteY0" fmla="*/ 3104 h 227025"/>
                <a:gd name="connsiteX1" fmla="*/ 1548 w 139437"/>
                <a:gd name="connsiteY1" fmla="*/ 225354 h 227025"/>
                <a:gd name="connsiteX2" fmla="*/ 68223 w 139437"/>
                <a:gd name="connsiteY2" fmla="*/ 101529 h 227025"/>
                <a:gd name="connsiteX3" fmla="*/ 138073 w 139437"/>
                <a:gd name="connsiteY3" fmla="*/ 3104 h 2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37" h="227025">
                  <a:moveTo>
                    <a:pt x="138073" y="3104"/>
                  </a:moveTo>
                  <a:cubicBezTo>
                    <a:pt x="126961" y="23741"/>
                    <a:pt x="13190" y="208950"/>
                    <a:pt x="1548" y="225354"/>
                  </a:cubicBezTo>
                  <a:cubicBezTo>
                    <a:pt x="-10094" y="241758"/>
                    <a:pt x="47056" y="132750"/>
                    <a:pt x="68223" y="101529"/>
                  </a:cubicBezTo>
                  <a:cubicBezTo>
                    <a:pt x="89390" y="70308"/>
                    <a:pt x="149185" y="-17533"/>
                    <a:pt x="138073" y="3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4B14C488-75B2-EF64-786E-76076951F875}"/>
                </a:ext>
              </a:extLst>
            </p:cNvPr>
            <p:cNvSpPr/>
            <p:nvPr/>
          </p:nvSpPr>
          <p:spPr>
            <a:xfrm>
              <a:off x="8562858" y="6165827"/>
              <a:ext cx="139817" cy="289014"/>
            </a:xfrm>
            <a:custGeom>
              <a:avLst/>
              <a:gdLst>
                <a:gd name="connsiteX0" fmla="*/ 139817 w 139817"/>
                <a:gd name="connsiteY0" fmla="*/ 23 h 289014"/>
                <a:gd name="connsiteX1" fmla="*/ 9642 w 139817"/>
                <a:gd name="connsiteY1" fmla="*/ 187348 h 289014"/>
                <a:gd name="connsiteX2" fmla="*/ 9642 w 139817"/>
                <a:gd name="connsiteY2" fmla="*/ 288948 h 289014"/>
                <a:gd name="connsiteX3" fmla="*/ 9642 w 139817"/>
                <a:gd name="connsiteY3" fmla="*/ 200048 h 289014"/>
                <a:gd name="connsiteX4" fmla="*/ 139817 w 139817"/>
                <a:gd name="connsiteY4" fmla="*/ 23 h 2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17" h="289014">
                  <a:moveTo>
                    <a:pt x="139817" y="23"/>
                  </a:moveTo>
                  <a:cubicBezTo>
                    <a:pt x="139817" y="-2094"/>
                    <a:pt x="31338" y="139194"/>
                    <a:pt x="9642" y="187348"/>
                  </a:cubicBezTo>
                  <a:cubicBezTo>
                    <a:pt x="-12054" y="235502"/>
                    <a:pt x="9642" y="288948"/>
                    <a:pt x="9642" y="288948"/>
                  </a:cubicBezTo>
                  <a:cubicBezTo>
                    <a:pt x="9642" y="291065"/>
                    <a:pt x="-9937" y="242381"/>
                    <a:pt x="9642" y="200048"/>
                  </a:cubicBezTo>
                  <a:cubicBezTo>
                    <a:pt x="29221" y="157715"/>
                    <a:pt x="139817" y="2140"/>
                    <a:pt x="13981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D825B78-E764-6808-51DD-7E228C8C3DEC}"/>
                </a:ext>
              </a:extLst>
            </p:cNvPr>
            <p:cNvSpPr/>
            <p:nvPr/>
          </p:nvSpPr>
          <p:spPr>
            <a:xfrm>
              <a:off x="8640083" y="6201832"/>
              <a:ext cx="130022" cy="220503"/>
            </a:xfrm>
            <a:custGeom>
              <a:avLst/>
              <a:gdLst>
                <a:gd name="connsiteX0" fmla="*/ 129267 w 130022"/>
                <a:gd name="connsiteY0" fmla="*/ 2118 h 220503"/>
                <a:gd name="connsiteX1" fmla="*/ 2267 w 130022"/>
                <a:gd name="connsiteY1" fmla="*/ 218018 h 220503"/>
                <a:gd name="connsiteX2" fmla="*/ 53067 w 130022"/>
                <a:gd name="connsiteY2" fmla="*/ 113243 h 220503"/>
                <a:gd name="connsiteX3" fmla="*/ 129267 w 130022"/>
                <a:gd name="connsiteY3" fmla="*/ 2118 h 2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22" h="220503">
                  <a:moveTo>
                    <a:pt x="129267" y="2118"/>
                  </a:moveTo>
                  <a:cubicBezTo>
                    <a:pt x="120800" y="19580"/>
                    <a:pt x="14967" y="199497"/>
                    <a:pt x="2267" y="218018"/>
                  </a:cubicBezTo>
                  <a:cubicBezTo>
                    <a:pt x="-10433" y="236539"/>
                    <a:pt x="33488" y="146581"/>
                    <a:pt x="53067" y="113243"/>
                  </a:cubicBezTo>
                  <a:cubicBezTo>
                    <a:pt x="72646" y="79906"/>
                    <a:pt x="137734" y="-15344"/>
                    <a:pt x="129267" y="2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CC3322F2-0B9D-23A9-9DE3-35036552A2C3}"/>
                </a:ext>
              </a:extLst>
            </p:cNvPr>
            <p:cNvSpPr/>
            <p:nvPr/>
          </p:nvSpPr>
          <p:spPr>
            <a:xfrm>
              <a:off x="8518364" y="6388093"/>
              <a:ext cx="160568" cy="37092"/>
            </a:xfrm>
            <a:custGeom>
              <a:avLst/>
              <a:gdLst>
                <a:gd name="connsiteX0" fmla="*/ 161 w 160568"/>
                <a:gd name="connsiteY0" fmla="*/ 7 h 37092"/>
                <a:gd name="connsiteX1" fmla="*/ 152561 w 160568"/>
                <a:gd name="connsiteY1" fmla="*/ 31757 h 37092"/>
                <a:gd name="connsiteX2" fmla="*/ 123986 w 160568"/>
                <a:gd name="connsiteY2" fmla="*/ 34932 h 37092"/>
                <a:gd name="connsiteX3" fmla="*/ 161 w 160568"/>
                <a:gd name="connsiteY3" fmla="*/ 7 h 3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68" h="37092">
                  <a:moveTo>
                    <a:pt x="161" y="7"/>
                  </a:moveTo>
                  <a:cubicBezTo>
                    <a:pt x="4924" y="-522"/>
                    <a:pt x="131924" y="25936"/>
                    <a:pt x="152561" y="31757"/>
                  </a:cubicBezTo>
                  <a:cubicBezTo>
                    <a:pt x="173198" y="37578"/>
                    <a:pt x="150444" y="38636"/>
                    <a:pt x="123986" y="34932"/>
                  </a:cubicBezTo>
                  <a:cubicBezTo>
                    <a:pt x="97528" y="31228"/>
                    <a:pt x="-4602" y="536"/>
                    <a:pt x="16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131174AB-DECE-E454-81B0-7283334526CD}"/>
                </a:ext>
              </a:extLst>
            </p:cNvPr>
            <p:cNvSpPr/>
            <p:nvPr/>
          </p:nvSpPr>
          <p:spPr>
            <a:xfrm>
              <a:off x="8499235" y="6324292"/>
              <a:ext cx="89338" cy="222570"/>
            </a:xfrm>
            <a:custGeom>
              <a:avLst/>
              <a:gdLst>
                <a:gd name="connsiteX0" fmla="*/ 76440 w 89338"/>
                <a:gd name="connsiteY0" fmla="*/ 308 h 222570"/>
                <a:gd name="connsiteX1" fmla="*/ 70090 w 89338"/>
                <a:gd name="connsiteY1" fmla="*/ 95558 h 222570"/>
                <a:gd name="connsiteX2" fmla="*/ 60565 w 89338"/>
                <a:gd name="connsiteY2" fmla="*/ 136833 h 222570"/>
                <a:gd name="connsiteX3" fmla="*/ 240 w 89338"/>
                <a:gd name="connsiteY3" fmla="*/ 222558 h 222570"/>
                <a:gd name="connsiteX4" fmla="*/ 85965 w 89338"/>
                <a:gd name="connsiteY4" fmla="*/ 130483 h 222570"/>
                <a:gd name="connsiteX5" fmla="*/ 76440 w 89338"/>
                <a:gd name="connsiteY5" fmla="*/ 308 h 2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38" h="222570">
                  <a:moveTo>
                    <a:pt x="76440" y="308"/>
                  </a:moveTo>
                  <a:cubicBezTo>
                    <a:pt x="73794" y="-5513"/>
                    <a:pt x="72736" y="72804"/>
                    <a:pt x="70090" y="95558"/>
                  </a:cubicBezTo>
                  <a:cubicBezTo>
                    <a:pt x="67444" y="118312"/>
                    <a:pt x="72207" y="115666"/>
                    <a:pt x="60565" y="136833"/>
                  </a:cubicBezTo>
                  <a:cubicBezTo>
                    <a:pt x="48923" y="158000"/>
                    <a:pt x="-3993" y="223616"/>
                    <a:pt x="240" y="222558"/>
                  </a:cubicBezTo>
                  <a:cubicBezTo>
                    <a:pt x="4473" y="221500"/>
                    <a:pt x="75382" y="163291"/>
                    <a:pt x="85965" y="130483"/>
                  </a:cubicBezTo>
                  <a:cubicBezTo>
                    <a:pt x="96548" y="97675"/>
                    <a:pt x="79086" y="6129"/>
                    <a:pt x="76440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BCC3252A-42E3-4126-903C-531711710490}"/>
                </a:ext>
              </a:extLst>
            </p:cNvPr>
            <p:cNvSpPr/>
            <p:nvPr/>
          </p:nvSpPr>
          <p:spPr>
            <a:xfrm>
              <a:off x="8473604" y="6327658"/>
              <a:ext cx="81678" cy="231964"/>
            </a:xfrm>
            <a:custGeom>
              <a:avLst/>
              <a:gdLst>
                <a:gd name="connsiteX0" fmla="*/ 60796 w 81678"/>
                <a:gd name="connsiteY0" fmla="*/ 117 h 231964"/>
                <a:gd name="connsiteX1" fmla="*/ 73496 w 81678"/>
                <a:gd name="connsiteY1" fmla="*/ 104892 h 231964"/>
                <a:gd name="connsiteX2" fmla="*/ 48096 w 81678"/>
                <a:gd name="connsiteY2" fmla="*/ 142992 h 231964"/>
                <a:gd name="connsiteX3" fmla="*/ 471 w 81678"/>
                <a:gd name="connsiteY3" fmla="*/ 231892 h 231964"/>
                <a:gd name="connsiteX4" fmla="*/ 79846 w 81678"/>
                <a:gd name="connsiteY4" fmla="*/ 127117 h 231964"/>
                <a:gd name="connsiteX5" fmla="*/ 60796 w 81678"/>
                <a:gd name="connsiteY5" fmla="*/ 117 h 23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78" h="231964">
                  <a:moveTo>
                    <a:pt x="60796" y="117"/>
                  </a:moveTo>
                  <a:cubicBezTo>
                    <a:pt x="59738" y="-3587"/>
                    <a:pt x="75613" y="81079"/>
                    <a:pt x="73496" y="104892"/>
                  </a:cubicBezTo>
                  <a:cubicBezTo>
                    <a:pt x="71379" y="128705"/>
                    <a:pt x="60267" y="121825"/>
                    <a:pt x="48096" y="142992"/>
                  </a:cubicBezTo>
                  <a:cubicBezTo>
                    <a:pt x="35925" y="164159"/>
                    <a:pt x="-4821" y="234538"/>
                    <a:pt x="471" y="231892"/>
                  </a:cubicBezTo>
                  <a:cubicBezTo>
                    <a:pt x="5763" y="229246"/>
                    <a:pt x="70850" y="160984"/>
                    <a:pt x="79846" y="127117"/>
                  </a:cubicBezTo>
                  <a:cubicBezTo>
                    <a:pt x="88842" y="93250"/>
                    <a:pt x="61854" y="3821"/>
                    <a:pt x="60796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BC4A11CB-748E-2018-819F-E11055ACBAC1}"/>
                </a:ext>
              </a:extLst>
            </p:cNvPr>
            <p:cNvSpPr/>
            <p:nvPr/>
          </p:nvSpPr>
          <p:spPr>
            <a:xfrm>
              <a:off x="8759315" y="6049674"/>
              <a:ext cx="22745" cy="476748"/>
            </a:xfrm>
            <a:custGeom>
              <a:avLst/>
              <a:gdLst>
                <a:gd name="connsiteX0" fmla="*/ 22735 w 22745"/>
                <a:gd name="connsiteY0" fmla="*/ 5051 h 476748"/>
                <a:gd name="connsiteX1" fmla="*/ 510 w 22745"/>
                <a:gd name="connsiteY1" fmla="*/ 452726 h 476748"/>
                <a:gd name="connsiteX2" fmla="*/ 6860 w 22745"/>
                <a:gd name="connsiteY2" fmla="*/ 395576 h 476748"/>
                <a:gd name="connsiteX3" fmla="*/ 3685 w 22745"/>
                <a:gd name="connsiteY3" fmla="*/ 220951 h 476748"/>
                <a:gd name="connsiteX4" fmla="*/ 22735 w 22745"/>
                <a:gd name="connsiteY4" fmla="*/ 5051 h 4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" h="476748">
                  <a:moveTo>
                    <a:pt x="22735" y="5051"/>
                  </a:moveTo>
                  <a:cubicBezTo>
                    <a:pt x="22206" y="43680"/>
                    <a:pt x="3156" y="387639"/>
                    <a:pt x="510" y="452726"/>
                  </a:cubicBezTo>
                  <a:cubicBezTo>
                    <a:pt x="-2136" y="517813"/>
                    <a:pt x="6331" y="434205"/>
                    <a:pt x="6860" y="395576"/>
                  </a:cubicBezTo>
                  <a:cubicBezTo>
                    <a:pt x="7389" y="356947"/>
                    <a:pt x="3685" y="281805"/>
                    <a:pt x="3685" y="220951"/>
                  </a:cubicBezTo>
                  <a:cubicBezTo>
                    <a:pt x="3685" y="160097"/>
                    <a:pt x="23264" y="-33578"/>
                    <a:pt x="22735" y="5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2D5B9027-C6B9-7747-DFD7-062DED6B15DC}"/>
                </a:ext>
              </a:extLst>
            </p:cNvPr>
            <p:cNvSpPr/>
            <p:nvPr/>
          </p:nvSpPr>
          <p:spPr>
            <a:xfrm>
              <a:off x="8651454" y="6508596"/>
              <a:ext cx="124539" cy="214331"/>
            </a:xfrm>
            <a:custGeom>
              <a:avLst/>
              <a:gdLst>
                <a:gd name="connsiteX0" fmla="*/ 121071 w 124539"/>
                <a:gd name="connsiteY0" fmla="*/ 3329 h 214331"/>
                <a:gd name="connsiteX1" fmla="*/ 421 w 124539"/>
                <a:gd name="connsiteY1" fmla="*/ 212879 h 214331"/>
                <a:gd name="connsiteX2" fmla="*/ 82971 w 124539"/>
                <a:gd name="connsiteY2" fmla="*/ 92229 h 214331"/>
                <a:gd name="connsiteX3" fmla="*/ 121071 w 124539"/>
                <a:gd name="connsiteY3" fmla="*/ 3329 h 21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39" h="214331">
                  <a:moveTo>
                    <a:pt x="121071" y="3329"/>
                  </a:moveTo>
                  <a:cubicBezTo>
                    <a:pt x="107313" y="23437"/>
                    <a:pt x="6771" y="198062"/>
                    <a:pt x="421" y="212879"/>
                  </a:cubicBezTo>
                  <a:cubicBezTo>
                    <a:pt x="-5929" y="227696"/>
                    <a:pt x="61275" y="125037"/>
                    <a:pt x="82971" y="92229"/>
                  </a:cubicBezTo>
                  <a:cubicBezTo>
                    <a:pt x="104667" y="59421"/>
                    <a:pt x="134829" y="-16779"/>
                    <a:pt x="121071" y="3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D0294877-2AD3-492D-041A-729BA5FF5BA1}"/>
                </a:ext>
              </a:extLst>
            </p:cNvPr>
            <p:cNvSpPr/>
            <p:nvPr/>
          </p:nvSpPr>
          <p:spPr>
            <a:xfrm>
              <a:off x="8644786" y="6503672"/>
              <a:ext cx="107215" cy="210721"/>
            </a:xfrm>
            <a:custGeom>
              <a:avLst/>
              <a:gdLst>
                <a:gd name="connsiteX0" fmla="*/ 105514 w 107215"/>
                <a:gd name="connsiteY0" fmla="*/ 1903 h 210721"/>
                <a:gd name="connsiteX1" fmla="*/ 739 w 107215"/>
                <a:gd name="connsiteY1" fmla="*/ 208278 h 210721"/>
                <a:gd name="connsiteX2" fmla="*/ 61064 w 107215"/>
                <a:gd name="connsiteY2" fmla="*/ 109853 h 210721"/>
                <a:gd name="connsiteX3" fmla="*/ 105514 w 107215"/>
                <a:gd name="connsiteY3" fmla="*/ 1903 h 2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5" h="210721">
                  <a:moveTo>
                    <a:pt x="105514" y="1903"/>
                  </a:moveTo>
                  <a:cubicBezTo>
                    <a:pt x="95460" y="18307"/>
                    <a:pt x="8147" y="190286"/>
                    <a:pt x="739" y="208278"/>
                  </a:cubicBezTo>
                  <a:cubicBezTo>
                    <a:pt x="-6669" y="226270"/>
                    <a:pt x="43602" y="140015"/>
                    <a:pt x="61064" y="109853"/>
                  </a:cubicBezTo>
                  <a:cubicBezTo>
                    <a:pt x="78526" y="79691"/>
                    <a:pt x="115568" y="-14501"/>
                    <a:pt x="105514" y="1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6DB7B14B-5B88-5B57-A9D0-70215965EB8C}"/>
                </a:ext>
              </a:extLst>
            </p:cNvPr>
            <p:cNvSpPr/>
            <p:nvPr/>
          </p:nvSpPr>
          <p:spPr>
            <a:xfrm>
              <a:off x="8597481" y="6353299"/>
              <a:ext cx="155086" cy="382028"/>
            </a:xfrm>
            <a:custGeom>
              <a:avLst/>
              <a:gdLst>
                <a:gd name="connsiteX0" fmla="*/ 152819 w 155086"/>
                <a:gd name="connsiteY0" fmla="*/ 3051 h 382028"/>
                <a:gd name="connsiteX1" fmla="*/ 25819 w 155086"/>
                <a:gd name="connsiteY1" fmla="*/ 285626 h 382028"/>
                <a:gd name="connsiteX2" fmla="*/ 3594 w 155086"/>
                <a:gd name="connsiteY2" fmla="*/ 323726 h 382028"/>
                <a:gd name="connsiteX3" fmla="*/ 13119 w 155086"/>
                <a:gd name="connsiteY3" fmla="*/ 352301 h 382028"/>
                <a:gd name="connsiteX4" fmla="*/ 63919 w 155086"/>
                <a:gd name="connsiteY4" fmla="*/ 358651 h 382028"/>
                <a:gd name="connsiteX5" fmla="*/ 419 w 155086"/>
                <a:gd name="connsiteY5" fmla="*/ 368176 h 382028"/>
                <a:gd name="connsiteX6" fmla="*/ 102019 w 155086"/>
                <a:gd name="connsiteY6" fmla="*/ 149101 h 382028"/>
                <a:gd name="connsiteX7" fmla="*/ 152819 w 155086"/>
                <a:gd name="connsiteY7" fmla="*/ 3051 h 38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86" h="382028">
                  <a:moveTo>
                    <a:pt x="152819" y="3051"/>
                  </a:moveTo>
                  <a:cubicBezTo>
                    <a:pt x="140119" y="25805"/>
                    <a:pt x="50690" y="232180"/>
                    <a:pt x="25819" y="285626"/>
                  </a:cubicBezTo>
                  <a:cubicBezTo>
                    <a:pt x="948" y="339072"/>
                    <a:pt x="5711" y="312614"/>
                    <a:pt x="3594" y="323726"/>
                  </a:cubicBezTo>
                  <a:cubicBezTo>
                    <a:pt x="1477" y="334838"/>
                    <a:pt x="3065" y="346480"/>
                    <a:pt x="13119" y="352301"/>
                  </a:cubicBezTo>
                  <a:cubicBezTo>
                    <a:pt x="23173" y="358122"/>
                    <a:pt x="66036" y="356005"/>
                    <a:pt x="63919" y="358651"/>
                  </a:cubicBezTo>
                  <a:cubicBezTo>
                    <a:pt x="61802" y="361297"/>
                    <a:pt x="-5931" y="403101"/>
                    <a:pt x="419" y="368176"/>
                  </a:cubicBezTo>
                  <a:cubicBezTo>
                    <a:pt x="6769" y="333251"/>
                    <a:pt x="82440" y="207838"/>
                    <a:pt x="102019" y="149101"/>
                  </a:cubicBezTo>
                  <a:cubicBezTo>
                    <a:pt x="121598" y="90364"/>
                    <a:pt x="165519" y="-19703"/>
                    <a:pt x="152819" y="3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48BFC12C-A5CF-3195-DDF3-67300051A7B9}"/>
                </a:ext>
              </a:extLst>
            </p:cNvPr>
            <p:cNvSpPr/>
            <p:nvPr/>
          </p:nvSpPr>
          <p:spPr>
            <a:xfrm>
              <a:off x="8534207" y="6325113"/>
              <a:ext cx="229413" cy="455139"/>
            </a:xfrm>
            <a:custGeom>
              <a:avLst/>
              <a:gdLst>
                <a:gd name="connsiteX0" fmla="*/ 228793 w 229413"/>
                <a:gd name="connsiteY0" fmla="*/ 2662 h 455139"/>
                <a:gd name="connsiteX1" fmla="*/ 41468 w 229413"/>
                <a:gd name="connsiteY1" fmla="*/ 361437 h 455139"/>
                <a:gd name="connsiteX2" fmla="*/ 3368 w 229413"/>
                <a:gd name="connsiteY2" fmla="*/ 447162 h 455139"/>
                <a:gd name="connsiteX3" fmla="*/ 98618 w 229413"/>
                <a:gd name="connsiteY3" fmla="*/ 209037 h 455139"/>
                <a:gd name="connsiteX4" fmla="*/ 228793 w 229413"/>
                <a:gd name="connsiteY4" fmla="*/ 2662 h 45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13" h="455139">
                  <a:moveTo>
                    <a:pt x="228793" y="2662"/>
                  </a:moveTo>
                  <a:cubicBezTo>
                    <a:pt x="219268" y="28062"/>
                    <a:pt x="79039" y="287354"/>
                    <a:pt x="41468" y="361437"/>
                  </a:cubicBezTo>
                  <a:cubicBezTo>
                    <a:pt x="3897" y="435520"/>
                    <a:pt x="-6157" y="472562"/>
                    <a:pt x="3368" y="447162"/>
                  </a:cubicBezTo>
                  <a:cubicBezTo>
                    <a:pt x="12893" y="421762"/>
                    <a:pt x="61576" y="277829"/>
                    <a:pt x="98618" y="209037"/>
                  </a:cubicBezTo>
                  <a:cubicBezTo>
                    <a:pt x="135660" y="140245"/>
                    <a:pt x="238318" y="-22738"/>
                    <a:pt x="228793" y="2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9FEDDC6E-7FD4-51F9-2C73-1208E8D15D0C}"/>
                </a:ext>
              </a:extLst>
            </p:cNvPr>
            <p:cNvSpPr/>
            <p:nvPr/>
          </p:nvSpPr>
          <p:spPr>
            <a:xfrm>
              <a:off x="8400460" y="6743645"/>
              <a:ext cx="165697" cy="330429"/>
            </a:xfrm>
            <a:custGeom>
              <a:avLst/>
              <a:gdLst>
                <a:gd name="connsiteX0" fmla="*/ 165690 w 165697"/>
                <a:gd name="connsiteY0" fmla="*/ 55 h 330429"/>
                <a:gd name="connsiteX1" fmla="*/ 111715 w 165697"/>
                <a:gd name="connsiteY1" fmla="*/ 142930 h 330429"/>
                <a:gd name="connsiteX2" fmla="*/ 590 w 165697"/>
                <a:gd name="connsiteY2" fmla="*/ 330255 h 330429"/>
                <a:gd name="connsiteX3" fmla="*/ 67265 w 165697"/>
                <a:gd name="connsiteY3" fmla="*/ 177855 h 330429"/>
                <a:gd name="connsiteX4" fmla="*/ 57740 w 165697"/>
                <a:gd name="connsiteY4" fmla="*/ 228655 h 330429"/>
                <a:gd name="connsiteX5" fmla="*/ 108540 w 165697"/>
                <a:gd name="connsiteY5" fmla="*/ 127055 h 330429"/>
                <a:gd name="connsiteX6" fmla="*/ 165690 w 165697"/>
                <a:gd name="connsiteY6" fmla="*/ 55 h 3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697" h="330429">
                  <a:moveTo>
                    <a:pt x="165690" y="55"/>
                  </a:moveTo>
                  <a:cubicBezTo>
                    <a:pt x="166219" y="2701"/>
                    <a:pt x="139232" y="87897"/>
                    <a:pt x="111715" y="142930"/>
                  </a:cubicBezTo>
                  <a:cubicBezTo>
                    <a:pt x="84198" y="197963"/>
                    <a:pt x="7998" y="324434"/>
                    <a:pt x="590" y="330255"/>
                  </a:cubicBezTo>
                  <a:cubicBezTo>
                    <a:pt x="-6818" y="336076"/>
                    <a:pt x="57740" y="194788"/>
                    <a:pt x="67265" y="177855"/>
                  </a:cubicBezTo>
                  <a:cubicBezTo>
                    <a:pt x="76790" y="160922"/>
                    <a:pt x="50861" y="237122"/>
                    <a:pt x="57740" y="228655"/>
                  </a:cubicBezTo>
                  <a:cubicBezTo>
                    <a:pt x="64619" y="220188"/>
                    <a:pt x="87373" y="164626"/>
                    <a:pt x="108540" y="127055"/>
                  </a:cubicBezTo>
                  <a:cubicBezTo>
                    <a:pt x="129707" y="89484"/>
                    <a:pt x="165161" y="-2591"/>
                    <a:pt x="16569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20A44B03-B64F-403B-4CBD-48398EFB4623}"/>
                </a:ext>
              </a:extLst>
            </p:cNvPr>
            <p:cNvSpPr/>
            <p:nvPr/>
          </p:nvSpPr>
          <p:spPr>
            <a:xfrm>
              <a:off x="8397542" y="6765569"/>
              <a:ext cx="102266" cy="289927"/>
            </a:xfrm>
            <a:custGeom>
              <a:avLst/>
              <a:gdLst>
                <a:gd name="connsiteX0" fmla="*/ 101933 w 102266"/>
                <a:gd name="connsiteY0" fmla="*/ 356 h 289927"/>
                <a:gd name="connsiteX1" fmla="*/ 41608 w 102266"/>
                <a:gd name="connsiteY1" fmla="*/ 190856 h 289927"/>
                <a:gd name="connsiteX2" fmla="*/ 333 w 102266"/>
                <a:gd name="connsiteY2" fmla="*/ 289281 h 289927"/>
                <a:gd name="connsiteX3" fmla="*/ 63833 w 102266"/>
                <a:gd name="connsiteY3" fmla="*/ 146406 h 289927"/>
                <a:gd name="connsiteX4" fmla="*/ 101933 w 102266"/>
                <a:gd name="connsiteY4" fmla="*/ 356 h 28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66" h="289927">
                  <a:moveTo>
                    <a:pt x="101933" y="356"/>
                  </a:moveTo>
                  <a:cubicBezTo>
                    <a:pt x="98229" y="7764"/>
                    <a:pt x="58541" y="142702"/>
                    <a:pt x="41608" y="190856"/>
                  </a:cubicBezTo>
                  <a:cubicBezTo>
                    <a:pt x="24675" y="239010"/>
                    <a:pt x="-3371" y="296689"/>
                    <a:pt x="333" y="289281"/>
                  </a:cubicBezTo>
                  <a:cubicBezTo>
                    <a:pt x="4037" y="281873"/>
                    <a:pt x="50075" y="189798"/>
                    <a:pt x="63833" y="146406"/>
                  </a:cubicBezTo>
                  <a:cubicBezTo>
                    <a:pt x="77591" y="103014"/>
                    <a:pt x="105637" y="-7052"/>
                    <a:pt x="101933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34FD1E97-3049-CEFC-FF6F-3BD046DDB981}"/>
                </a:ext>
              </a:extLst>
            </p:cNvPr>
            <p:cNvSpPr/>
            <p:nvPr/>
          </p:nvSpPr>
          <p:spPr>
            <a:xfrm>
              <a:off x="8404062" y="6610285"/>
              <a:ext cx="96386" cy="209694"/>
            </a:xfrm>
            <a:custGeom>
              <a:avLst/>
              <a:gdLst>
                <a:gd name="connsiteX0" fmla="*/ 163 w 96386"/>
                <a:gd name="connsiteY0" fmla="*/ 65 h 209694"/>
                <a:gd name="connsiteX1" fmla="*/ 70013 w 96386"/>
                <a:gd name="connsiteY1" fmla="*/ 63565 h 209694"/>
                <a:gd name="connsiteX2" fmla="*/ 79538 w 96386"/>
                <a:gd name="connsiteY2" fmla="*/ 95315 h 209694"/>
                <a:gd name="connsiteX3" fmla="*/ 89063 w 96386"/>
                <a:gd name="connsiteY3" fmla="*/ 209615 h 209694"/>
                <a:gd name="connsiteX4" fmla="*/ 92238 w 96386"/>
                <a:gd name="connsiteY4" fmla="*/ 76265 h 209694"/>
                <a:gd name="connsiteX5" fmla="*/ 163 w 96386"/>
                <a:gd name="connsiteY5" fmla="*/ 65 h 2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86" h="209694">
                  <a:moveTo>
                    <a:pt x="163" y="65"/>
                  </a:moveTo>
                  <a:cubicBezTo>
                    <a:pt x="-3541" y="-2052"/>
                    <a:pt x="56784" y="47690"/>
                    <a:pt x="70013" y="63565"/>
                  </a:cubicBezTo>
                  <a:cubicBezTo>
                    <a:pt x="83242" y="79440"/>
                    <a:pt x="76363" y="70973"/>
                    <a:pt x="79538" y="95315"/>
                  </a:cubicBezTo>
                  <a:cubicBezTo>
                    <a:pt x="82713" y="119657"/>
                    <a:pt x="86946" y="212790"/>
                    <a:pt x="89063" y="209615"/>
                  </a:cubicBezTo>
                  <a:cubicBezTo>
                    <a:pt x="91180" y="206440"/>
                    <a:pt x="102292" y="111190"/>
                    <a:pt x="92238" y="76265"/>
                  </a:cubicBezTo>
                  <a:cubicBezTo>
                    <a:pt x="82184" y="41340"/>
                    <a:pt x="3867" y="2182"/>
                    <a:pt x="16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1346F852-55ED-EE38-C2CD-3F6114473AB5}"/>
                </a:ext>
              </a:extLst>
            </p:cNvPr>
            <p:cNvSpPr/>
            <p:nvPr/>
          </p:nvSpPr>
          <p:spPr>
            <a:xfrm>
              <a:off x="8156339" y="6599599"/>
              <a:ext cx="255744" cy="131450"/>
            </a:xfrm>
            <a:custGeom>
              <a:avLst/>
              <a:gdLst>
                <a:gd name="connsiteX0" fmla="*/ 236 w 255744"/>
                <a:gd name="connsiteY0" fmla="*/ 131401 h 131450"/>
                <a:gd name="connsiteX1" fmla="*/ 136761 w 255744"/>
                <a:gd name="connsiteY1" fmla="*/ 32976 h 131450"/>
                <a:gd name="connsiteX2" fmla="*/ 235186 w 255744"/>
                <a:gd name="connsiteY2" fmla="*/ 4401 h 131450"/>
                <a:gd name="connsiteX3" fmla="*/ 244711 w 255744"/>
                <a:gd name="connsiteY3" fmla="*/ 4401 h 131450"/>
                <a:gd name="connsiteX4" fmla="*/ 108186 w 255744"/>
                <a:gd name="connsiteY4" fmla="*/ 45676 h 131450"/>
                <a:gd name="connsiteX5" fmla="*/ 236 w 255744"/>
                <a:gd name="connsiteY5" fmla="*/ 131401 h 1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44" h="131450">
                  <a:moveTo>
                    <a:pt x="236" y="131401"/>
                  </a:moveTo>
                  <a:cubicBezTo>
                    <a:pt x="4998" y="129284"/>
                    <a:pt x="97603" y="54143"/>
                    <a:pt x="136761" y="32976"/>
                  </a:cubicBezTo>
                  <a:cubicBezTo>
                    <a:pt x="175919" y="11809"/>
                    <a:pt x="235186" y="4401"/>
                    <a:pt x="235186" y="4401"/>
                  </a:cubicBezTo>
                  <a:cubicBezTo>
                    <a:pt x="253178" y="-362"/>
                    <a:pt x="265877" y="-2478"/>
                    <a:pt x="244711" y="4401"/>
                  </a:cubicBezTo>
                  <a:cubicBezTo>
                    <a:pt x="223545" y="11280"/>
                    <a:pt x="152636" y="24509"/>
                    <a:pt x="108186" y="45676"/>
                  </a:cubicBezTo>
                  <a:cubicBezTo>
                    <a:pt x="63736" y="66843"/>
                    <a:pt x="-4526" y="133518"/>
                    <a:pt x="236" y="13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1127E2C5-86B9-0BC9-49C1-B406E42B4F10}"/>
                </a:ext>
              </a:extLst>
            </p:cNvPr>
            <p:cNvSpPr/>
            <p:nvPr/>
          </p:nvSpPr>
          <p:spPr>
            <a:xfrm>
              <a:off x="8493109" y="6572240"/>
              <a:ext cx="69449" cy="317986"/>
            </a:xfrm>
            <a:custGeom>
              <a:avLst/>
              <a:gdLst>
                <a:gd name="connsiteX0" fmla="*/ 12716 w 69449"/>
                <a:gd name="connsiteY0" fmla="*/ 10 h 317986"/>
                <a:gd name="connsiteX1" fmla="*/ 66691 w 69449"/>
                <a:gd name="connsiteY1" fmla="*/ 111135 h 317986"/>
                <a:gd name="connsiteX2" fmla="*/ 57166 w 69449"/>
                <a:gd name="connsiteY2" fmla="*/ 196860 h 317986"/>
                <a:gd name="connsiteX3" fmla="*/ 19066 w 69449"/>
                <a:gd name="connsiteY3" fmla="*/ 285760 h 317986"/>
                <a:gd name="connsiteX4" fmla="*/ 50816 w 69449"/>
                <a:gd name="connsiteY4" fmla="*/ 200035 h 317986"/>
                <a:gd name="connsiteX5" fmla="*/ 16 w 69449"/>
                <a:gd name="connsiteY5" fmla="*/ 317510 h 317986"/>
                <a:gd name="connsiteX6" fmla="*/ 57166 w 69449"/>
                <a:gd name="connsiteY6" fmla="*/ 146060 h 317986"/>
                <a:gd name="connsiteX7" fmla="*/ 63516 w 69449"/>
                <a:gd name="connsiteY7" fmla="*/ 117485 h 317986"/>
                <a:gd name="connsiteX8" fmla="*/ 12716 w 69449"/>
                <a:gd name="connsiteY8" fmla="*/ 10 h 3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49" h="317986">
                  <a:moveTo>
                    <a:pt x="12716" y="10"/>
                  </a:moveTo>
                  <a:cubicBezTo>
                    <a:pt x="13245" y="-1048"/>
                    <a:pt x="59283" y="78327"/>
                    <a:pt x="66691" y="111135"/>
                  </a:cubicBezTo>
                  <a:cubicBezTo>
                    <a:pt x="74099" y="143943"/>
                    <a:pt x="65103" y="167756"/>
                    <a:pt x="57166" y="196860"/>
                  </a:cubicBezTo>
                  <a:cubicBezTo>
                    <a:pt x="49229" y="225964"/>
                    <a:pt x="20124" y="285231"/>
                    <a:pt x="19066" y="285760"/>
                  </a:cubicBezTo>
                  <a:cubicBezTo>
                    <a:pt x="18008" y="286289"/>
                    <a:pt x="53991" y="194743"/>
                    <a:pt x="50816" y="200035"/>
                  </a:cubicBezTo>
                  <a:cubicBezTo>
                    <a:pt x="47641" y="205327"/>
                    <a:pt x="-1042" y="326506"/>
                    <a:pt x="16" y="317510"/>
                  </a:cubicBezTo>
                  <a:cubicBezTo>
                    <a:pt x="1074" y="308514"/>
                    <a:pt x="46583" y="179398"/>
                    <a:pt x="57166" y="146060"/>
                  </a:cubicBezTo>
                  <a:cubicBezTo>
                    <a:pt x="67749" y="112723"/>
                    <a:pt x="70395" y="139710"/>
                    <a:pt x="63516" y="117485"/>
                  </a:cubicBezTo>
                  <a:cubicBezTo>
                    <a:pt x="56637" y="95260"/>
                    <a:pt x="12187" y="1068"/>
                    <a:pt x="12716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E1112AE9-C677-9615-444B-1372DEB2C61F}"/>
                </a:ext>
              </a:extLst>
            </p:cNvPr>
            <p:cNvSpPr/>
            <p:nvPr/>
          </p:nvSpPr>
          <p:spPr>
            <a:xfrm>
              <a:off x="8110779" y="6571866"/>
              <a:ext cx="391893" cy="159492"/>
            </a:xfrm>
            <a:custGeom>
              <a:avLst/>
              <a:gdLst>
                <a:gd name="connsiteX0" fmla="*/ 1346 w 391893"/>
                <a:gd name="connsiteY0" fmla="*/ 159134 h 159492"/>
                <a:gd name="connsiteX1" fmla="*/ 220421 w 391893"/>
                <a:gd name="connsiteY1" fmla="*/ 28959 h 159492"/>
                <a:gd name="connsiteX2" fmla="*/ 328371 w 391893"/>
                <a:gd name="connsiteY2" fmla="*/ 9909 h 159492"/>
                <a:gd name="connsiteX3" fmla="*/ 391871 w 391893"/>
                <a:gd name="connsiteY3" fmla="*/ 16259 h 159492"/>
                <a:gd name="connsiteX4" fmla="*/ 322021 w 391893"/>
                <a:gd name="connsiteY4" fmla="*/ 384 h 159492"/>
                <a:gd name="connsiteX5" fmla="*/ 201371 w 391893"/>
                <a:gd name="connsiteY5" fmla="*/ 35309 h 159492"/>
                <a:gd name="connsiteX6" fmla="*/ 131521 w 391893"/>
                <a:gd name="connsiteY6" fmla="*/ 67059 h 159492"/>
                <a:gd name="connsiteX7" fmla="*/ 1346 w 391893"/>
                <a:gd name="connsiteY7" fmla="*/ 159134 h 15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893" h="159492">
                  <a:moveTo>
                    <a:pt x="1346" y="159134"/>
                  </a:moveTo>
                  <a:cubicBezTo>
                    <a:pt x="16163" y="152784"/>
                    <a:pt x="165917" y="53830"/>
                    <a:pt x="220421" y="28959"/>
                  </a:cubicBezTo>
                  <a:cubicBezTo>
                    <a:pt x="274925" y="4088"/>
                    <a:pt x="299796" y="12026"/>
                    <a:pt x="328371" y="9909"/>
                  </a:cubicBezTo>
                  <a:cubicBezTo>
                    <a:pt x="356946" y="7792"/>
                    <a:pt x="392929" y="17847"/>
                    <a:pt x="391871" y="16259"/>
                  </a:cubicBezTo>
                  <a:cubicBezTo>
                    <a:pt x="390813" y="14671"/>
                    <a:pt x="353771" y="-2791"/>
                    <a:pt x="322021" y="384"/>
                  </a:cubicBezTo>
                  <a:cubicBezTo>
                    <a:pt x="290271" y="3559"/>
                    <a:pt x="233121" y="24197"/>
                    <a:pt x="201371" y="35309"/>
                  </a:cubicBezTo>
                  <a:cubicBezTo>
                    <a:pt x="169621" y="46421"/>
                    <a:pt x="164859" y="48538"/>
                    <a:pt x="131521" y="67059"/>
                  </a:cubicBezTo>
                  <a:cubicBezTo>
                    <a:pt x="98184" y="85580"/>
                    <a:pt x="-13471" y="165484"/>
                    <a:pt x="1346" y="159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0E710834-10DF-DE9C-E4D2-13CA9B65A9F5}"/>
                </a:ext>
              </a:extLst>
            </p:cNvPr>
            <p:cNvSpPr/>
            <p:nvPr/>
          </p:nvSpPr>
          <p:spPr>
            <a:xfrm>
              <a:off x="8105544" y="6466954"/>
              <a:ext cx="302032" cy="89423"/>
            </a:xfrm>
            <a:custGeom>
              <a:avLst/>
              <a:gdLst>
                <a:gd name="connsiteX0" fmla="*/ 231 w 302032"/>
                <a:gd name="connsiteY0" fmla="*/ 89421 h 89423"/>
                <a:gd name="connsiteX1" fmla="*/ 149456 w 302032"/>
                <a:gd name="connsiteY1" fmla="*/ 6871 h 89423"/>
                <a:gd name="connsiteX2" fmla="*/ 298681 w 302032"/>
                <a:gd name="connsiteY2" fmla="*/ 13221 h 89423"/>
                <a:gd name="connsiteX3" fmla="*/ 247881 w 302032"/>
                <a:gd name="connsiteY3" fmla="*/ 10046 h 89423"/>
                <a:gd name="connsiteX4" fmla="*/ 184381 w 302032"/>
                <a:gd name="connsiteY4" fmla="*/ 3696 h 89423"/>
                <a:gd name="connsiteX5" fmla="*/ 231 w 302032"/>
                <a:gd name="connsiteY5" fmla="*/ 89421 h 8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32" h="89423">
                  <a:moveTo>
                    <a:pt x="231" y="89421"/>
                  </a:moveTo>
                  <a:cubicBezTo>
                    <a:pt x="-5590" y="89950"/>
                    <a:pt x="99714" y="19571"/>
                    <a:pt x="149456" y="6871"/>
                  </a:cubicBezTo>
                  <a:cubicBezTo>
                    <a:pt x="199198" y="-5829"/>
                    <a:pt x="282277" y="12692"/>
                    <a:pt x="298681" y="13221"/>
                  </a:cubicBezTo>
                  <a:cubicBezTo>
                    <a:pt x="315085" y="13750"/>
                    <a:pt x="266931" y="11633"/>
                    <a:pt x="247881" y="10046"/>
                  </a:cubicBezTo>
                  <a:cubicBezTo>
                    <a:pt x="228831" y="8459"/>
                    <a:pt x="225656" y="-6887"/>
                    <a:pt x="184381" y="3696"/>
                  </a:cubicBezTo>
                  <a:cubicBezTo>
                    <a:pt x="143106" y="14279"/>
                    <a:pt x="6052" y="88892"/>
                    <a:pt x="231" y="89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733BEB71-6E21-C473-A9D6-D8CC84CE27F4}"/>
                </a:ext>
              </a:extLst>
            </p:cNvPr>
            <p:cNvSpPr/>
            <p:nvPr/>
          </p:nvSpPr>
          <p:spPr>
            <a:xfrm>
              <a:off x="8315261" y="6460968"/>
              <a:ext cx="170816" cy="118783"/>
            </a:xfrm>
            <a:custGeom>
              <a:avLst/>
              <a:gdLst>
                <a:gd name="connsiteX0" fmla="*/ 64 w 170816"/>
                <a:gd name="connsiteY0" fmla="*/ 157 h 118783"/>
                <a:gd name="connsiteX1" fmla="*/ 76264 w 170816"/>
                <a:gd name="connsiteY1" fmla="*/ 35082 h 118783"/>
                <a:gd name="connsiteX2" fmla="*/ 168339 w 170816"/>
                <a:gd name="connsiteY2" fmla="*/ 117632 h 118783"/>
                <a:gd name="connsiteX3" fmla="*/ 139764 w 170816"/>
                <a:gd name="connsiteY3" fmla="*/ 79532 h 118783"/>
                <a:gd name="connsiteX4" fmla="*/ 88964 w 170816"/>
                <a:gd name="connsiteY4" fmla="*/ 25557 h 118783"/>
                <a:gd name="connsiteX5" fmla="*/ 64 w 170816"/>
                <a:gd name="connsiteY5" fmla="*/ 157 h 11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816" h="118783">
                  <a:moveTo>
                    <a:pt x="64" y="157"/>
                  </a:moveTo>
                  <a:cubicBezTo>
                    <a:pt x="-2053" y="1745"/>
                    <a:pt x="48218" y="15503"/>
                    <a:pt x="76264" y="35082"/>
                  </a:cubicBezTo>
                  <a:cubicBezTo>
                    <a:pt x="104310" y="54661"/>
                    <a:pt x="157756" y="110224"/>
                    <a:pt x="168339" y="117632"/>
                  </a:cubicBezTo>
                  <a:cubicBezTo>
                    <a:pt x="178922" y="125040"/>
                    <a:pt x="152993" y="94878"/>
                    <a:pt x="139764" y="79532"/>
                  </a:cubicBezTo>
                  <a:cubicBezTo>
                    <a:pt x="126535" y="64186"/>
                    <a:pt x="115422" y="41961"/>
                    <a:pt x="88964" y="25557"/>
                  </a:cubicBezTo>
                  <a:cubicBezTo>
                    <a:pt x="62506" y="9153"/>
                    <a:pt x="2181" y="-1431"/>
                    <a:pt x="64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166B3F7B-C928-CE49-F359-7365EE22E8F2}"/>
                </a:ext>
              </a:extLst>
            </p:cNvPr>
            <p:cNvSpPr/>
            <p:nvPr/>
          </p:nvSpPr>
          <p:spPr>
            <a:xfrm>
              <a:off x="8103489" y="6553167"/>
              <a:ext cx="237528" cy="97076"/>
            </a:xfrm>
            <a:custGeom>
              <a:avLst/>
              <a:gdLst>
                <a:gd name="connsiteX0" fmla="*/ 8636 w 237528"/>
                <a:gd name="connsiteY0" fmla="*/ 33 h 97076"/>
                <a:gd name="connsiteX1" fmla="*/ 2286 w 237528"/>
                <a:gd name="connsiteY1" fmla="*/ 69883 h 97076"/>
                <a:gd name="connsiteX2" fmla="*/ 49911 w 237528"/>
                <a:gd name="connsiteY2" fmla="*/ 95283 h 97076"/>
                <a:gd name="connsiteX3" fmla="*/ 237236 w 237528"/>
                <a:gd name="connsiteY3" fmla="*/ 25433 h 97076"/>
                <a:gd name="connsiteX4" fmla="*/ 91186 w 237528"/>
                <a:gd name="connsiteY4" fmla="*/ 92108 h 97076"/>
                <a:gd name="connsiteX5" fmla="*/ 18161 w 237528"/>
                <a:gd name="connsiteY5" fmla="*/ 79408 h 97076"/>
                <a:gd name="connsiteX6" fmla="*/ 8636 w 237528"/>
                <a:gd name="connsiteY6" fmla="*/ 33 h 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28" h="97076">
                  <a:moveTo>
                    <a:pt x="8636" y="33"/>
                  </a:moveTo>
                  <a:cubicBezTo>
                    <a:pt x="5990" y="-1555"/>
                    <a:pt x="-4593" y="54008"/>
                    <a:pt x="2286" y="69883"/>
                  </a:cubicBezTo>
                  <a:cubicBezTo>
                    <a:pt x="9165" y="85758"/>
                    <a:pt x="10753" y="102691"/>
                    <a:pt x="49911" y="95283"/>
                  </a:cubicBezTo>
                  <a:cubicBezTo>
                    <a:pt x="89069" y="87875"/>
                    <a:pt x="230357" y="25962"/>
                    <a:pt x="237236" y="25433"/>
                  </a:cubicBezTo>
                  <a:cubicBezTo>
                    <a:pt x="244115" y="24904"/>
                    <a:pt x="127698" y="83112"/>
                    <a:pt x="91186" y="92108"/>
                  </a:cubicBezTo>
                  <a:cubicBezTo>
                    <a:pt x="54674" y="101104"/>
                    <a:pt x="30332" y="88933"/>
                    <a:pt x="18161" y="79408"/>
                  </a:cubicBezTo>
                  <a:cubicBezTo>
                    <a:pt x="5990" y="69883"/>
                    <a:pt x="11282" y="1621"/>
                    <a:pt x="863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84288CF0-F54C-5448-7A20-EB22AF8AE4CD}"/>
                </a:ext>
              </a:extLst>
            </p:cNvPr>
            <p:cNvSpPr/>
            <p:nvPr/>
          </p:nvSpPr>
          <p:spPr>
            <a:xfrm>
              <a:off x="8076127" y="6540131"/>
              <a:ext cx="131248" cy="121269"/>
            </a:xfrm>
            <a:custGeom>
              <a:avLst/>
              <a:gdLst>
                <a:gd name="connsiteX0" fmla="*/ 13773 w 131248"/>
                <a:gd name="connsiteY0" fmla="*/ 369 h 121269"/>
                <a:gd name="connsiteX1" fmla="*/ 1073 w 131248"/>
                <a:gd name="connsiteY1" fmla="*/ 67044 h 121269"/>
                <a:gd name="connsiteX2" fmla="*/ 45523 w 131248"/>
                <a:gd name="connsiteY2" fmla="*/ 114669 h 121269"/>
                <a:gd name="connsiteX3" fmla="*/ 131248 w 131248"/>
                <a:gd name="connsiteY3" fmla="*/ 121019 h 121269"/>
                <a:gd name="connsiteX4" fmla="*/ 45523 w 131248"/>
                <a:gd name="connsiteY4" fmla="*/ 117844 h 121269"/>
                <a:gd name="connsiteX5" fmla="*/ 13773 w 131248"/>
                <a:gd name="connsiteY5" fmla="*/ 98794 h 121269"/>
                <a:gd name="connsiteX6" fmla="*/ 13773 w 131248"/>
                <a:gd name="connsiteY6" fmla="*/ 369 h 12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8" h="121269">
                  <a:moveTo>
                    <a:pt x="13773" y="369"/>
                  </a:moveTo>
                  <a:cubicBezTo>
                    <a:pt x="11656" y="-4923"/>
                    <a:pt x="-4219" y="47994"/>
                    <a:pt x="1073" y="67044"/>
                  </a:cubicBezTo>
                  <a:cubicBezTo>
                    <a:pt x="6365" y="86094"/>
                    <a:pt x="23827" y="105673"/>
                    <a:pt x="45523" y="114669"/>
                  </a:cubicBezTo>
                  <a:cubicBezTo>
                    <a:pt x="67219" y="123665"/>
                    <a:pt x="131248" y="120490"/>
                    <a:pt x="131248" y="121019"/>
                  </a:cubicBezTo>
                  <a:cubicBezTo>
                    <a:pt x="131248" y="121548"/>
                    <a:pt x="65102" y="121548"/>
                    <a:pt x="45523" y="117844"/>
                  </a:cubicBezTo>
                  <a:cubicBezTo>
                    <a:pt x="25944" y="114140"/>
                    <a:pt x="18536" y="116786"/>
                    <a:pt x="13773" y="98794"/>
                  </a:cubicBezTo>
                  <a:cubicBezTo>
                    <a:pt x="9010" y="80802"/>
                    <a:pt x="15890" y="5661"/>
                    <a:pt x="1377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37F41951-7622-05FE-3998-A3C0AAFA5435}"/>
                </a:ext>
              </a:extLst>
            </p:cNvPr>
            <p:cNvSpPr/>
            <p:nvPr/>
          </p:nvSpPr>
          <p:spPr>
            <a:xfrm>
              <a:off x="8062103" y="6540362"/>
              <a:ext cx="79035" cy="200170"/>
            </a:xfrm>
            <a:custGeom>
              <a:avLst/>
              <a:gdLst>
                <a:gd name="connsiteX0" fmla="*/ 24622 w 79035"/>
                <a:gd name="connsiteY0" fmla="*/ 138 h 200170"/>
                <a:gd name="connsiteX1" fmla="*/ 2397 w 79035"/>
                <a:gd name="connsiteY1" fmla="*/ 85863 h 200170"/>
                <a:gd name="connsiteX2" fmla="*/ 2397 w 79035"/>
                <a:gd name="connsiteY2" fmla="*/ 108088 h 200170"/>
                <a:gd name="connsiteX3" fmla="*/ 18272 w 79035"/>
                <a:gd name="connsiteY3" fmla="*/ 155713 h 200170"/>
                <a:gd name="connsiteX4" fmla="*/ 78597 w 79035"/>
                <a:gd name="connsiteY4" fmla="*/ 200163 h 200170"/>
                <a:gd name="connsiteX5" fmla="*/ 43672 w 79035"/>
                <a:gd name="connsiteY5" fmla="*/ 158888 h 200170"/>
                <a:gd name="connsiteX6" fmla="*/ 8747 w 79035"/>
                <a:gd name="connsiteY6" fmla="*/ 108088 h 200170"/>
                <a:gd name="connsiteX7" fmla="*/ 24622 w 79035"/>
                <a:gd name="connsiteY7" fmla="*/ 138 h 20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35" h="200170">
                  <a:moveTo>
                    <a:pt x="24622" y="138"/>
                  </a:moveTo>
                  <a:cubicBezTo>
                    <a:pt x="23564" y="-3566"/>
                    <a:pt x="6101" y="67871"/>
                    <a:pt x="2397" y="85863"/>
                  </a:cubicBezTo>
                  <a:cubicBezTo>
                    <a:pt x="-1307" y="103855"/>
                    <a:pt x="-249" y="96446"/>
                    <a:pt x="2397" y="108088"/>
                  </a:cubicBezTo>
                  <a:cubicBezTo>
                    <a:pt x="5043" y="119730"/>
                    <a:pt x="5572" y="140367"/>
                    <a:pt x="18272" y="155713"/>
                  </a:cubicBezTo>
                  <a:cubicBezTo>
                    <a:pt x="30972" y="171059"/>
                    <a:pt x="74364" y="199634"/>
                    <a:pt x="78597" y="200163"/>
                  </a:cubicBezTo>
                  <a:cubicBezTo>
                    <a:pt x="82830" y="200692"/>
                    <a:pt x="55314" y="174234"/>
                    <a:pt x="43672" y="158888"/>
                  </a:cubicBezTo>
                  <a:cubicBezTo>
                    <a:pt x="32030" y="143542"/>
                    <a:pt x="12980" y="128725"/>
                    <a:pt x="8747" y="108088"/>
                  </a:cubicBezTo>
                  <a:cubicBezTo>
                    <a:pt x="4514" y="87451"/>
                    <a:pt x="25680" y="3842"/>
                    <a:pt x="24622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30304E7E-F8C4-22C2-9000-E545A273D531}"/>
                </a:ext>
              </a:extLst>
            </p:cNvPr>
            <p:cNvSpPr/>
            <p:nvPr/>
          </p:nvSpPr>
          <p:spPr>
            <a:xfrm>
              <a:off x="8131027" y="6616259"/>
              <a:ext cx="39220" cy="114093"/>
            </a:xfrm>
            <a:custGeom>
              <a:avLst/>
              <a:gdLst>
                <a:gd name="connsiteX0" fmla="*/ 38248 w 39220"/>
                <a:gd name="connsiteY0" fmla="*/ 441 h 114093"/>
                <a:gd name="connsiteX1" fmla="*/ 148 w 39220"/>
                <a:gd name="connsiteY1" fmla="*/ 111566 h 114093"/>
                <a:gd name="connsiteX2" fmla="*/ 25548 w 39220"/>
                <a:gd name="connsiteY2" fmla="*/ 73466 h 114093"/>
                <a:gd name="connsiteX3" fmla="*/ 38248 w 39220"/>
                <a:gd name="connsiteY3" fmla="*/ 441 h 1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0" h="114093">
                  <a:moveTo>
                    <a:pt x="38248" y="441"/>
                  </a:moveTo>
                  <a:cubicBezTo>
                    <a:pt x="34015" y="6791"/>
                    <a:pt x="2265" y="99395"/>
                    <a:pt x="148" y="111566"/>
                  </a:cubicBezTo>
                  <a:cubicBezTo>
                    <a:pt x="-1969" y="123737"/>
                    <a:pt x="19198" y="88812"/>
                    <a:pt x="25548" y="73466"/>
                  </a:cubicBezTo>
                  <a:cubicBezTo>
                    <a:pt x="31898" y="58120"/>
                    <a:pt x="42481" y="-5909"/>
                    <a:pt x="38248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089E24FD-2AC2-111D-9675-C219788064B6}"/>
                </a:ext>
              </a:extLst>
            </p:cNvPr>
            <p:cNvSpPr/>
            <p:nvPr/>
          </p:nvSpPr>
          <p:spPr>
            <a:xfrm>
              <a:off x="8331978" y="6619868"/>
              <a:ext cx="62945" cy="250257"/>
            </a:xfrm>
            <a:custGeom>
              <a:avLst/>
              <a:gdLst>
                <a:gd name="connsiteX0" fmla="*/ 62722 w 62945"/>
                <a:gd name="connsiteY0" fmla="*/ 7 h 250257"/>
                <a:gd name="connsiteX1" fmla="*/ 43672 w 62945"/>
                <a:gd name="connsiteY1" fmla="*/ 123832 h 250257"/>
                <a:gd name="connsiteX2" fmla="*/ 56372 w 62945"/>
                <a:gd name="connsiteY2" fmla="*/ 101607 h 250257"/>
                <a:gd name="connsiteX3" fmla="*/ 2397 w 62945"/>
                <a:gd name="connsiteY3" fmla="*/ 244482 h 250257"/>
                <a:gd name="connsiteX4" fmla="*/ 11922 w 62945"/>
                <a:gd name="connsiteY4" fmla="*/ 209557 h 250257"/>
                <a:gd name="connsiteX5" fmla="*/ 34147 w 62945"/>
                <a:gd name="connsiteY5" fmla="*/ 92082 h 250257"/>
                <a:gd name="connsiteX6" fmla="*/ 27797 w 62945"/>
                <a:gd name="connsiteY6" fmla="*/ 117482 h 250257"/>
                <a:gd name="connsiteX7" fmla="*/ 62722 w 62945"/>
                <a:gd name="connsiteY7" fmla="*/ 7 h 2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5" h="250257">
                  <a:moveTo>
                    <a:pt x="62722" y="7"/>
                  </a:moveTo>
                  <a:cubicBezTo>
                    <a:pt x="65368" y="1065"/>
                    <a:pt x="43672" y="123832"/>
                    <a:pt x="43672" y="123832"/>
                  </a:cubicBezTo>
                  <a:cubicBezTo>
                    <a:pt x="42614" y="140765"/>
                    <a:pt x="63251" y="81499"/>
                    <a:pt x="56372" y="101607"/>
                  </a:cubicBezTo>
                  <a:cubicBezTo>
                    <a:pt x="49493" y="121715"/>
                    <a:pt x="9805" y="226490"/>
                    <a:pt x="2397" y="244482"/>
                  </a:cubicBezTo>
                  <a:cubicBezTo>
                    <a:pt x="-5011" y="262474"/>
                    <a:pt x="6630" y="234957"/>
                    <a:pt x="11922" y="209557"/>
                  </a:cubicBezTo>
                  <a:cubicBezTo>
                    <a:pt x="17214" y="184157"/>
                    <a:pt x="31501" y="107428"/>
                    <a:pt x="34147" y="92082"/>
                  </a:cubicBezTo>
                  <a:cubicBezTo>
                    <a:pt x="36793" y="76736"/>
                    <a:pt x="25151" y="128595"/>
                    <a:pt x="27797" y="117482"/>
                  </a:cubicBezTo>
                  <a:cubicBezTo>
                    <a:pt x="30443" y="106369"/>
                    <a:pt x="60076" y="-1051"/>
                    <a:pt x="6272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7266792C-B2BC-FDD7-6ABC-85598249A07A}"/>
                </a:ext>
              </a:extLst>
            </p:cNvPr>
            <p:cNvSpPr/>
            <p:nvPr/>
          </p:nvSpPr>
          <p:spPr>
            <a:xfrm>
              <a:off x="8416847" y="6635707"/>
              <a:ext cx="61322" cy="193740"/>
            </a:xfrm>
            <a:custGeom>
              <a:avLst/>
              <a:gdLst>
                <a:gd name="connsiteX0" fmla="*/ 78 w 61322"/>
                <a:gd name="connsiteY0" fmla="*/ 43 h 193740"/>
                <a:gd name="connsiteX1" fmla="*/ 47703 w 61322"/>
                <a:gd name="connsiteY1" fmla="*/ 73068 h 193740"/>
                <a:gd name="connsiteX2" fmla="*/ 50878 w 61322"/>
                <a:gd name="connsiteY2" fmla="*/ 193718 h 193740"/>
                <a:gd name="connsiteX3" fmla="*/ 60403 w 61322"/>
                <a:gd name="connsiteY3" fmla="*/ 82593 h 193740"/>
                <a:gd name="connsiteX4" fmla="*/ 78 w 61322"/>
                <a:gd name="connsiteY4" fmla="*/ 43 h 1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22" h="193740">
                  <a:moveTo>
                    <a:pt x="78" y="43"/>
                  </a:moveTo>
                  <a:cubicBezTo>
                    <a:pt x="-2039" y="-1545"/>
                    <a:pt x="39236" y="40789"/>
                    <a:pt x="47703" y="73068"/>
                  </a:cubicBezTo>
                  <a:cubicBezTo>
                    <a:pt x="56170" y="105347"/>
                    <a:pt x="48761" y="192130"/>
                    <a:pt x="50878" y="193718"/>
                  </a:cubicBezTo>
                  <a:cubicBezTo>
                    <a:pt x="52995" y="195306"/>
                    <a:pt x="64636" y="111697"/>
                    <a:pt x="60403" y="82593"/>
                  </a:cubicBezTo>
                  <a:cubicBezTo>
                    <a:pt x="56170" y="53489"/>
                    <a:pt x="2195" y="1631"/>
                    <a:pt x="7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D612828B-649E-6B4B-BC51-6540C69B8C6D}"/>
                </a:ext>
              </a:extLst>
            </p:cNvPr>
            <p:cNvSpPr/>
            <p:nvPr/>
          </p:nvSpPr>
          <p:spPr>
            <a:xfrm>
              <a:off x="8413496" y="6645207"/>
              <a:ext cx="44891" cy="244572"/>
            </a:xfrm>
            <a:custGeom>
              <a:avLst/>
              <a:gdLst>
                <a:gd name="connsiteX0" fmla="*/ 6604 w 44891"/>
                <a:gd name="connsiteY0" fmla="*/ 68 h 244572"/>
                <a:gd name="connsiteX1" fmla="*/ 25654 w 44891"/>
                <a:gd name="connsiteY1" fmla="*/ 85793 h 244572"/>
                <a:gd name="connsiteX2" fmla="*/ 254 w 44891"/>
                <a:gd name="connsiteY2" fmla="*/ 244543 h 244572"/>
                <a:gd name="connsiteX3" fmla="*/ 44704 w 44891"/>
                <a:gd name="connsiteY3" fmla="*/ 98493 h 244572"/>
                <a:gd name="connsiteX4" fmla="*/ 6604 w 44891"/>
                <a:gd name="connsiteY4" fmla="*/ 68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91" h="244572">
                  <a:moveTo>
                    <a:pt x="6604" y="68"/>
                  </a:moveTo>
                  <a:cubicBezTo>
                    <a:pt x="3429" y="-2049"/>
                    <a:pt x="26712" y="45047"/>
                    <a:pt x="25654" y="85793"/>
                  </a:cubicBezTo>
                  <a:cubicBezTo>
                    <a:pt x="24596" y="126539"/>
                    <a:pt x="-2921" y="242426"/>
                    <a:pt x="254" y="244543"/>
                  </a:cubicBezTo>
                  <a:cubicBezTo>
                    <a:pt x="3429" y="246660"/>
                    <a:pt x="41529" y="134476"/>
                    <a:pt x="44704" y="98493"/>
                  </a:cubicBezTo>
                  <a:cubicBezTo>
                    <a:pt x="47879" y="62510"/>
                    <a:pt x="9779" y="2185"/>
                    <a:pt x="6604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72AB00F6-9B8E-FF9F-19A2-2E1656FFB9E8}"/>
                </a:ext>
              </a:extLst>
            </p:cNvPr>
            <p:cNvSpPr/>
            <p:nvPr/>
          </p:nvSpPr>
          <p:spPr>
            <a:xfrm>
              <a:off x="7873976" y="6486475"/>
              <a:ext cx="255092" cy="71393"/>
            </a:xfrm>
            <a:custGeom>
              <a:avLst/>
              <a:gdLst>
                <a:gd name="connsiteX0" fmla="*/ 24 w 255092"/>
                <a:gd name="connsiteY0" fmla="*/ 15925 h 71393"/>
                <a:gd name="connsiteX1" fmla="*/ 101624 w 255092"/>
                <a:gd name="connsiteY1" fmla="*/ 50 h 71393"/>
                <a:gd name="connsiteX2" fmla="*/ 168299 w 255092"/>
                <a:gd name="connsiteY2" fmla="*/ 22275 h 71393"/>
                <a:gd name="connsiteX3" fmla="*/ 152424 w 255092"/>
                <a:gd name="connsiteY3" fmla="*/ 6400 h 71393"/>
                <a:gd name="connsiteX4" fmla="*/ 254024 w 255092"/>
                <a:gd name="connsiteY4" fmla="*/ 69900 h 71393"/>
                <a:gd name="connsiteX5" fmla="*/ 200049 w 255092"/>
                <a:gd name="connsiteY5" fmla="*/ 47675 h 71393"/>
                <a:gd name="connsiteX6" fmla="*/ 111149 w 255092"/>
                <a:gd name="connsiteY6" fmla="*/ 6400 h 71393"/>
                <a:gd name="connsiteX7" fmla="*/ 24 w 255092"/>
                <a:gd name="connsiteY7" fmla="*/ 15925 h 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92" h="71393">
                  <a:moveTo>
                    <a:pt x="24" y="15925"/>
                  </a:moveTo>
                  <a:cubicBezTo>
                    <a:pt x="-1564" y="14867"/>
                    <a:pt x="73578" y="-1008"/>
                    <a:pt x="101624" y="50"/>
                  </a:cubicBezTo>
                  <a:cubicBezTo>
                    <a:pt x="129670" y="1108"/>
                    <a:pt x="168299" y="22275"/>
                    <a:pt x="168299" y="22275"/>
                  </a:cubicBezTo>
                  <a:cubicBezTo>
                    <a:pt x="176766" y="23333"/>
                    <a:pt x="138137" y="-1537"/>
                    <a:pt x="152424" y="6400"/>
                  </a:cubicBezTo>
                  <a:cubicBezTo>
                    <a:pt x="166711" y="14337"/>
                    <a:pt x="246086" y="63021"/>
                    <a:pt x="254024" y="69900"/>
                  </a:cubicBezTo>
                  <a:cubicBezTo>
                    <a:pt x="261962" y="76779"/>
                    <a:pt x="223861" y="58258"/>
                    <a:pt x="200049" y="47675"/>
                  </a:cubicBezTo>
                  <a:cubicBezTo>
                    <a:pt x="176237" y="37092"/>
                    <a:pt x="139724" y="11692"/>
                    <a:pt x="111149" y="6400"/>
                  </a:cubicBezTo>
                  <a:cubicBezTo>
                    <a:pt x="82574" y="1108"/>
                    <a:pt x="1612" y="16983"/>
                    <a:pt x="24" y="15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914C63D5-575B-6D2D-25C9-0DED2D6831EE}"/>
                </a:ext>
              </a:extLst>
            </p:cNvPr>
            <p:cNvSpPr/>
            <p:nvPr/>
          </p:nvSpPr>
          <p:spPr>
            <a:xfrm>
              <a:off x="7880339" y="6504353"/>
              <a:ext cx="200509" cy="32972"/>
            </a:xfrm>
            <a:custGeom>
              <a:avLst/>
              <a:gdLst>
                <a:gd name="connsiteX0" fmla="*/ 11 w 200509"/>
                <a:gd name="connsiteY0" fmla="*/ 17097 h 32972"/>
                <a:gd name="connsiteX1" fmla="*/ 95261 w 200509"/>
                <a:gd name="connsiteY1" fmla="*/ 7572 h 32972"/>
                <a:gd name="connsiteX2" fmla="*/ 200036 w 200509"/>
                <a:gd name="connsiteY2" fmla="*/ 32972 h 32972"/>
                <a:gd name="connsiteX3" fmla="*/ 136536 w 200509"/>
                <a:gd name="connsiteY3" fmla="*/ 7572 h 32972"/>
                <a:gd name="connsiteX4" fmla="*/ 123836 w 200509"/>
                <a:gd name="connsiteY4" fmla="*/ 1222 h 32972"/>
                <a:gd name="connsiteX5" fmla="*/ 88911 w 200509"/>
                <a:gd name="connsiteY5" fmla="*/ 1222 h 32972"/>
                <a:gd name="connsiteX6" fmla="*/ 11 w 200509"/>
                <a:gd name="connsiteY6" fmla="*/ 17097 h 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09" h="32972">
                  <a:moveTo>
                    <a:pt x="11" y="17097"/>
                  </a:moveTo>
                  <a:cubicBezTo>
                    <a:pt x="1069" y="18155"/>
                    <a:pt x="61924" y="4926"/>
                    <a:pt x="95261" y="7572"/>
                  </a:cubicBezTo>
                  <a:cubicBezTo>
                    <a:pt x="128599" y="10218"/>
                    <a:pt x="193157" y="32972"/>
                    <a:pt x="200036" y="32972"/>
                  </a:cubicBezTo>
                  <a:cubicBezTo>
                    <a:pt x="206915" y="32972"/>
                    <a:pt x="136536" y="7572"/>
                    <a:pt x="136536" y="7572"/>
                  </a:cubicBezTo>
                  <a:cubicBezTo>
                    <a:pt x="123836" y="2280"/>
                    <a:pt x="131773" y="2280"/>
                    <a:pt x="123836" y="1222"/>
                  </a:cubicBezTo>
                  <a:cubicBezTo>
                    <a:pt x="115899" y="164"/>
                    <a:pt x="105844" y="-895"/>
                    <a:pt x="88911" y="1222"/>
                  </a:cubicBezTo>
                  <a:cubicBezTo>
                    <a:pt x="71978" y="3339"/>
                    <a:pt x="-1047" y="16039"/>
                    <a:pt x="11" y="1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58468A64-31C1-686E-FAFE-DC622DEF7065}"/>
                </a:ext>
              </a:extLst>
            </p:cNvPr>
            <p:cNvSpPr/>
            <p:nvPr/>
          </p:nvSpPr>
          <p:spPr>
            <a:xfrm>
              <a:off x="8241862" y="6673458"/>
              <a:ext cx="168766" cy="812654"/>
            </a:xfrm>
            <a:custGeom>
              <a:avLst/>
              <a:gdLst>
                <a:gd name="connsiteX0" fmla="*/ 438 w 168766"/>
                <a:gd name="connsiteY0" fmla="*/ 392 h 812654"/>
                <a:gd name="connsiteX1" fmla="*/ 105213 w 168766"/>
                <a:gd name="connsiteY1" fmla="*/ 282967 h 812654"/>
                <a:gd name="connsiteX2" fmla="*/ 102038 w 168766"/>
                <a:gd name="connsiteY2" fmla="*/ 238517 h 812654"/>
                <a:gd name="connsiteX3" fmla="*/ 149663 w 168766"/>
                <a:gd name="connsiteY3" fmla="*/ 489342 h 812654"/>
                <a:gd name="connsiteX4" fmla="*/ 156013 w 168766"/>
                <a:gd name="connsiteY4" fmla="*/ 540142 h 812654"/>
                <a:gd name="connsiteX5" fmla="*/ 124263 w 168766"/>
                <a:gd name="connsiteY5" fmla="*/ 559192 h 812654"/>
                <a:gd name="connsiteX6" fmla="*/ 140138 w 168766"/>
                <a:gd name="connsiteY6" fmla="*/ 571892 h 812654"/>
                <a:gd name="connsiteX7" fmla="*/ 156013 w 168766"/>
                <a:gd name="connsiteY7" fmla="*/ 629042 h 812654"/>
                <a:gd name="connsiteX8" fmla="*/ 156013 w 168766"/>
                <a:gd name="connsiteY8" fmla="*/ 556017 h 812654"/>
                <a:gd name="connsiteX9" fmla="*/ 152838 w 168766"/>
                <a:gd name="connsiteY9" fmla="*/ 803667 h 812654"/>
                <a:gd name="connsiteX10" fmla="*/ 168713 w 168766"/>
                <a:gd name="connsiteY10" fmla="*/ 727467 h 812654"/>
                <a:gd name="connsiteX11" fmla="*/ 146488 w 168766"/>
                <a:gd name="connsiteY11" fmla="*/ 435367 h 812654"/>
                <a:gd name="connsiteX12" fmla="*/ 152838 w 168766"/>
                <a:gd name="connsiteY12" fmla="*/ 511567 h 812654"/>
                <a:gd name="connsiteX13" fmla="*/ 51238 w 168766"/>
                <a:gd name="connsiteY13" fmla="*/ 165492 h 812654"/>
                <a:gd name="connsiteX14" fmla="*/ 67113 w 168766"/>
                <a:gd name="connsiteY14" fmla="*/ 219467 h 812654"/>
                <a:gd name="connsiteX15" fmla="*/ 438 w 168766"/>
                <a:gd name="connsiteY15" fmla="*/ 392 h 8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766" h="812654">
                  <a:moveTo>
                    <a:pt x="438" y="392"/>
                  </a:moveTo>
                  <a:cubicBezTo>
                    <a:pt x="6788" y="10975"/>
                    <a:pt x="88280" y="243280"/>
                    <a:pt x="105213" y="282967"/>
                  </a:cubicBezTo>
                  <a:cubicBezTo>
                    <a:pt x="122146" y="322654"/>
                    <a:pt x="94630" y="204121"/>
                    <a:pt x="102038" y="238517"/>
                  </a:cubicBezTo>
                  <a:cubicBezTo>
                    <a:pt x="109446" y="272913"/>
                    <a:pt x="140667" y="439071"/>
                    <a:pt x="149663" y="489342"/>
                  </a:cubicBezTo>
                  <a:cubicBezTo>
                    <a:pt x="158659" y="539613"/>
                    <a:pt x="160246" y="528500"/>
                    <a:pt x="156013" y="540142"/>
                  </a:cubicBezTo>
                  <a:cubicBezTo>
                    <a:pt x="151780" y="551784"/>
                    <a:pt x="124263" y="559192"/>
                    <a:pt x="124263" y="559192"/>
                  </a:cubicBezTo>
                  <a:cubicBezTo>
                    <a:pt x="121617" y="564484"/>
                    <a:pt x="134846" y="560250"/>
                    <a:pt x="140138" y="571892"/>
                  </a:cubicBezTo>
                  <a:cubicBezTo>
                    <a:pt x="145430" y="583534"/>
                    <a:pt x="153367" y="631688"/>
                    <a:pt x="156013" y="629042"/>
                  </a:cubicBezTo>
                  <a:cubicBezTo>
                    <a:pt x="158659" y="626396"/>
                    <a:pt x="156542" y="526913"/>
                    <a:pt x="156013" y="556017"/>
                  </a:cubicBezTo>
                  <a:cubicBezTo>
                    <a:pt x="155484" y="585121"/>
                    <a:pt x="150721" y="775092"/>
                    <a:pt x="152838" y="803667"/>
                  </a:cubicBezTo>
                  <a:cubicBezTo>
                    <a:pt x="154955" y="832242"/>
                    <a:pt x="169771" y="788850"/>
                    <a:pt x="168713" y="727467"/>
                  </a:cubicBezTo>
                  <a:cubicBezTo>
                    <a:pt x="167655" y="666084"/>
                    <a:pt x="149134" y="471350"/>
                    <a:pt x="146488" y="435367"/>
                  </a:cubicBezTo>
                  <a:cubicBezTo>
                    <a:pt x="143842" y="399384"/>
                    <a:pt x="168713" y="556546"/>
                    <a:pt x="152838" y="511567"/>
                  </a:cubicBezTo>
                  <a:cubicBezTo>
                    <a:pt x="136963" y="466588"/>
                    <a:pt x="65526" y="214175"/>
                    <a:pt x="51238" y="165492"/>
                  </a:cubicBezTo>
                  <a:cubicBezTo>
                    <a:pt x="36951" y="116809"/>
                    <a:pt x="75580" y="242221"/>
                    <a:pt x="67113" y="219467"/>
                  </a:cubicBezTo>
                  <a:cubicBezTo>
                    <a:pt x="58646" y="196713"/>
                    <a:pt x="-5912" y="-10191"/>
                    <a:pt x="438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7A549689-B895-DBF2-7A14-6BE6B51C5D2E}"/>
                </a:ext>
              </a:extLst>
            </p:cNvPr>
            <p:cNvSpPr/>
            <p:nvPr/>
          </p:nvSpPr>
          <p:spPr>
            <a:xfrm>
              <a:off x="8215146" y="6689883"/>
              <a:ext cx="136152" cy="327645"/>
            </a:xfrm>
            <a:custGeom>
              <a:avLst/>
              <a:gdLst>
                <a:gd name="connsiteX0" fmla="*/ 1754 w 136152"/>
                <a:gd name="connsiteY0" fmla="*/ 3017 h 327645"/>
                <a:gd name="connsiteX1" fmla="*/ 135104 w 136152"/>
                <a:gd name="connsiteY1" fmla="*/ 323692 h 327645"/>
                <a:gd name="connsiteX2" fmla="*/ 62079 w 136152"/>
                <a:gd name="connsiteY2" fmla="*/ 171292 h 327645"/>
                <a:gd name="connsiteX3" fmla="*/ 1754 w 136152"/>
                <a:gd name="connsiteY3" fmla="*/ 3017 h 32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52" h="327645">
                  <a:moveTo>
                    <a:pt x="1754" y="3017"/>
                  </a:moveTo>
                  <a:cubicBezTo>
                    <a:pt x="13925" y="28417"/>
                    <a:pt x="125050" y="295646"/>
                    <a:pt x="135104" y="323692"/>
                  </a:cubicBezTo>
                  <a:cubicBezTo>
                    <a:pt x="145158" y="351738"/>
                    <a:pt x="80071" y="223150"/>
                    <a:pt x="62079" y="171292"/>
                  </a:cubicBezTo>
                  <a:cubicBezTo>
                    <a:pt x="44087" y="119434"/>
                    <a:pt x="-10417" y="-22383"/>
                    <a:pt x="1754" y="3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B67F9040-DF6A-3F9E-B566-F4BB830A7E91}"/>
                </a:ext>
              </a:extLst>
            </p:cNvPr>
            <p:cNvSpPr/>
            <p:nvPr/>
          </p:nvSpPr>
          <p:spPr>
            <a:xfrm>
              <a:off x="8216875" y="6702409"/>
              <a:ext cx="157787" cy="803524"/>
            </a:xfrm>
            <a:custGeom>
              <a:avLst/>
              <a:gdLst>
                <a:gd name="connsiteX0" fmla="*/ 25 w 157787"/>
                <a:gd name="connsiteY0" fmla="*/ 16 h 803524"/>
                <a:gd name="connsiteX1" fmla="*/ 88925 w 157787"/>
                <a:gd name="connsiteY1" fmla="*/ 266716 h 803524"/>
                <a:gd name="connsiteX2" fmla="*/ 133375 w 157787"/>
                <a:gd name="connsiteY2" fmla="*/ 425466 h 803524"/>
                <a:gd name="connsiteX3" fmla="*/ 136550 w 157787"/>
                <a:gd name="connsiteY3" fmla="*/ 371491 h 803524"/>
                <a:gd name="connsiteX4" fmla="*/ 155600 w 157787"/>
                <a:gd name="connsiteY4" fmla="*/ 612791 h 803524"/>
                <a:gd name="connsiteX5" fmla="*/ 155600 w 157787"/>
                <a:gd name="connsiteY5" fmla="*/ 555641 h 803524"/>
                <a:gd name="connsiteX6" fmla="*/ 139725 w 157787"/>
                <a:gd name="connsiteY6" fmla="*/ 803291 h 803524"/>
                <a:gd name="connsiteX7" fmla="*/ 152425 w 157787"/>
                <a:gd name="connsiteY7" fmla="*/ 504841 h 803524"/>
                <a:gd name="connsiteX8" fmla="*/ 127025 w 157787"/>
                <a:gd name="connsiteY8" fmla="*/ 450866 h 803524"/>
                <a:gd name="connsiteX9" fmla="*/ 60350 w 157787"/>
                <a:gd name="connsiteY9" fmla="*/ 209566 h 803524"/>
                <a:gd name="connsiteX10" fmla="*/ 79400 w 157787"/>
                <a:gd name="connsiteY10" fmla="*/ 279416 h 803524"/>
                <a:gd name="connsiteX11" fmla="*/ 25 w 157787"/>
                <a:gd name="connsiteY11" fmla="*/ 16 h 80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87" h="803524">
                  <a:moveTo>
                    <a:pt x="25" y="16"/>
                  </a:moveTo>
                  <a:cubicBezTo>
                    <a:pt x="1613" y="-2101"/>
                    <a:pt x="66700" y="195808"/>
                    <a:pt x="88925" y="266716"/>
                  </a:cubicBezTo>
                  <a:cubicBezTo>
                    <a:pt x="111150" y="337624"/>
                    <a:pt x="125438" y="408004"/>
                    <a:pt x="133375" y="425466"/>
                  </a:cubicBezTo>
                  <a:cubicBezTo>
                    <a:pt x="141312" y="442928"/>
                    <a:pt x="132846" y="340270"/>
                    <a:pt x="136550" y="371491"/>
                  </a:cubicBezTo>
                  <a:cubicBezTo>
                    <a:pt x="140254" y="402712"/>
                    <a:pt x="152425" y="582099"/>
                    <a:pt x="155600" y="612791"/>
                  </a:cubicBezTo>
                  <a:cubicBezTo>
                    <a:pt x="158775" y="643483"/>
                    <a:pt x="158246" y="523891"/>
                    <a:pt x="155600" y="555641"/>
                  </a:cubicBezTo>
                  <a:cubicBezTo>
                    <a:pt x="152954" y="587391"/>
                    <a:pt x="140254" y="811758"/>
                    <a:pt x="139725" y="803291"/>
                  </a:cubicBezTo>
                  <a:cubicBezTo>
                    <a:pt x="139196" y="794824"/>
                    <a:pt x="154542" y="563578"/>
                    <a:pt x="152425" y="504841"/>
                  </a:cubicBezTo>
                  <a:cubicBezTo>
                    <a:pt x="150308" y="446104"/>
                    <a:pt x="142371" y="500079"/>
                    <a:pt x="127025" y="450866"/>
                  </a:cubicBezTo>
                  <a:cubicBezTo>
                    <a:pt x="111679" y="401653"/>
                    <a:pt x="68288" y="238141"/>
                    <a:pt x="60350" y="209566"/>
                  </a:cubicBezTo>
                  <a:cubicBezTo>
                    <a:pt x="52412" y="180991"/>
                    <a:pt x="87867" y="310108"/>
                    <a:pt x="79400" y="279416"/>
                  </a:cubicBezTo>
                  <a:cubicBezTo>
                    <a:pt x="70933" y="248724"/>
                    <a:pt x="-1563" y="2133"/>
                    <a:pt x="2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E9666777-5517-C7F3-2219-656293B0CC9F}"/>
                </a:ext>
              </a:extLst>
            </p:cNvPr>
            <p:cNvSpPr/>
            <p:nvPr/>
          </p:nvSpPr>
          <p:spPr>
            <a:xfrm>
              <a:off x="7889271" y="6475819"/>
              <a:ext cx="318145" cy="667948"/>
            </a:xfrm>
            <a:custGeom>
              <a:avLst/>
              <a:gdLst>
                <a:gd name="connsiteX0" fmla="*/ 604 w 318145"/>
                <a:gd name="connsiteY0" fmla="*/ 1181 h 667948"/>
                <a:gd name="connsiteX1" fmla="*/ 232379 w 318145"/>
                <a:gd name="connsiteY1" fmla="*/ 363131 h 667948"/>
                <a:gd name="connsiteX2" fmla="*/ 153004 w 318145"/>
                <a:gd name="connsiteY2" fmla="*/ 223431 h 667948"/>
                <a:gd name="connsiteX3" fmla="*/ 292704 w 318145"/>
                <a:gd name="connsiteY3" fmla="*/ 531406 h 667948"/>
                <a:gd name="connsiteX4" fmla="*/ 270479 w 318145"/>
                <a:gd name="connsiteY4" fmla="*/ 483781 h 667948"/>
                <a:gd name="connsiteX5" fmla="*/ 318104 w 318145"/>
                <a:gd name="connsiteY5" fmla="*/ 667931 h 667948"/>
                <a:gd name="connsiteX6" fmla="*/ 260954 w 318145"/>
                <a:gd name="connsiteY6" fmla="*/ 493306 h 667948"/>
                <a:gd name="connsiteX7" fmla="*/ 181579 w 318145"/>
                <a:gd name="connsiteY7" fmla="*/ 239306 h 667948"/>
                <a:gd name="connsiteX8" fmla="*/ 108554 w 318145"/>
                <a:gd name="connsiteY8" fmla="*/ 131356 h 667948"/>
                <a:gd name="connsiteX9" fmla="*/ 162529 w 318145"/>
                <a:gd name="connsiteY9" fmla="*/ 242481 h 667948"/>
                <a:gd name="connsiteX10" fmla="*/ 604 w 318145"/>
                <a:gd name="connsiteY10" fmla="*/ 1181 h 66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45" h="667948">
                  <a:moveTo>
                    <a:pt x="604" y="1181"/>
                  </a:moveTo>
                  <a:cubicBezTo>
                    <a:pt x="12246" y="21289"/>
                    <a:pt x="206979" y="326089"/>
                    <a:pt x="232379" y="363131"/>
                  </a:cubicBezTo>
                  <a:cubicBezTo>
                    <a:pt x="257779" y="400173"/>
                    <a:pt x="142950" y="195385"/>
                    <a:pt x="153004" y="223431"/>
                  </a:cubicBezTo>
                  <a:cubicBezTo>
                    <a:pt x="163058" y="251477"/>
                    <a:pt x="273125" y="488014"/>
                    <a:pt x="292704" y="531406"/>
                  </a:cubicBezTo>
                  <a:cubicBezTo>
                    <a:pt x="312283" y="574798"/>
                    <a:pt x="266246" y="461027"/>
                    <a:pt x="270479" y="483781"/>
                  </a:cubicBezTo>
                  <a:cubicBezTo>
                    <a:pt x="274712" y="506535"/>
                    <a:pt x="319691" y="666344"/>
                    <a:pt x="318104" y="667931"/>
                  </a:cubicBezTo>
                  <a:cubicBezTo>
                    <a:pt x="316517" y="669518"/>
                    <a:pt x="283708" y="564743"/>
                    <a:pt x="260954" y="493306"/>
                  </a:cubicBezTo>
                  <a:cubicBezTo>
                    <a:pt x="238200" y="421869"/>
                    <a:pt x="206979" y="299631"/>
                    <a:pt x="181579" y="239306"/>
                  </a:cubicBezTo>
                  <a:cubicBezTo>
                    <a:pt x="156179" y="178981"/>
                    <a:pt x="111729" y="130827"/>
                    <a:pt x="108554" y="131356"/>
                  </a:cubicBezTo>
                  <a:cubicBezTo>
                    <a:pt x="105379" y="131885"/>
                    <a:pt x="175758" y="261002"/>
                    <a:pt x="162529" y="242481"/>
                  </a:cubicBezTo>
                  <a:cubicBezTo>
                    <a:pt x="149300" y="223960"/>
                    <a:pt x="-11038" y="-18927"/>
                    <a:pt x="604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DED3C709-C467-5E29-9345-38B99D222E76}"/>
                </a:ext>
              </a:extLst>
            </p:cNvPr>
            <p:cNvSpPr/>
            <p:nvPr/>
          </p:nvSpPr>
          <p:spPr>
            <a:xfrm>
              <a:off x="7902073" y="6528790"/>
              <a:ext cx="311454" cy="736785"/>
            </a:xfrm>
            <a:custGeom>
              <a:avLst/>
              <a:gdLst>
                <a:gd name="connsiteX0" fmla="*/ 502 w 311454"/>
                <a:gd name="connsiteY0" fmla="*/ 2185 h 736785"/>
                <a:gd name="connsiteX1" fmla="*/ 197352 w 311454"/>
                <a:gd name="connsiteY1" fmla="*/ 360960 h 736785"/>
                <a:gd name="connsiteX2" fmla="*/ 298952 w 311454"/>
                <a:gd name="connsiteY2" fmla="*/ 672110 h 736785"/>
                <a:gd name="connsiteX3" fmla="*/ 302127 w 311454"/>
                <a:gd name="connsiteY3" fmla="*/ 716560 h 736785"/>
                <a:gd name="connsiteX4" fmla="*/ 229102 w 311454"/>
                <a:gd name="connsiteY4" fmla="*/ 421285 h 736785"/>
                <a:gd name="connsiteX5" fmla="*/ 143377 w 311454"/>
                <a:gd name="connsiteY5" fmla="*/ 221260 h 736785"/>
                <a:gd name="connsiteX6" fmla="*/ 502 w 311454"/>
                <a:gd name="connsiteY6" fmla="*/ 2185 h 73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54" h="736785">
                  <a:moveTo>
                    <a:pt x="502" y="2185"/>
                  </a:moveTo>
                  <a:cubicBezTo>
                    <a:pt x="9498" y="25468"/>
                    <a:pt x="147610" y="249306"/>
                    <a:pt x="197352" y="360960"/>
                  </a:cubicBezTo>
                  <a:cubicBezTo>
                    <a:pt x="247094" y="472614"/>
                    <a:pt x="281490" y="612843"/>
                    <a:pt x="298952" y="672110"/>
                  </a:cubicBezTo>
                  <a:cubicBezTo>
                    <a:pt x="316414" y="731377"/>
                    <a:pt x="313769" y="758364"/>
                    <a:pt x="302127" y="716560"/>
                  </a:cubicBezTo>
                  <a:cubicBezTo>
                    <a:pt x="290485" y="674756"/>
                    <a:pt x="255560" y="503835"/>
                    <a:pt x="229102" y="421285"/>
                  </a:cubicBezTo>
                  <a:cubicBezTo>
                    <a:pt x="202644" y="338735"/>
                    <a:pt x="180948" y="294814"/>
                    <a:pt x="143377" y="221260"/>
                  </a:cubicBezTo>
                  <a:cubicBezTo>
                    <a:pt x="105806" y="147706"/>
                    <a:pt x="-8494" y="-21098"/>
                    <a:pt x="502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8C0FF4B3-81C7-1DBC-7AA7-EBB9AC373105}"/>
                </a:ext>
              </a:extLst>
            </p:cNvPr>
            <p:cNvSpPr/>
            <p:nvPr/>
          </p:nvSpPr>
          <p:spPr>
            <a:xfrm>
              <a:off x="8156038" y="7102461"/>
              <a:ext cx="79931" cy="727535"/>
            </a:xfrm>
            <a:custGeom>
              <a:avLst/>
              <a:gdLst>
                <a:gd name="connsiteX0" fmla="*/ 537 w 79931"/>
                <a:gd name="connsiteY0" fmla="*/ 6364 h 727535"/>
                <a:gd name="connsiteX1" fmla="*/ 64037 w 79931"/>
                <a:gd name="connsiteY1" fmla="*/ 508014 h 727535"/>
                <a:gd name="connsiteX2" fmla="*/ 64037 w 79931"/>
                <a:gd name="connsiteY2" fmla="*/ 441339 h 727535"/>
                <a:gd name="connsiteX3" fmla="*/ 79912 w 79931"/>
                <a:gd name="connsiteY3" fmla="*/ 727089 h 727535"/>
                <a:gd name="connsiteX4" fmla="*/ 67212 w 79931"/>
                <a:gd name="connsiteY4" fmla="*/ 365139 h 727535"/>
                <a:gd name="connsiteX5" fmla="*/ 64037 w 79931"/>
                <a:gd name="connsiteY5" fmla="*/ 425464 h 727535"/>
                <a:gd name="connsiteX6" fmla="*/ 25937 w 79931"/>
                <a:gd name="connsiteY6" fmla="*/ 171464 h 727535"/>
                <a:gd name="connsiteX7" fmla="*/ 32287 w 79931"/>
                <a:gd name="connsiteY7" fmla="*/ 219089 h 727535"/>
                <a:gd name="connsiteX8" fmla="*/ 537 w 79931"/>
                <a:gd name="connsiteY8" fmla="*/ 6364 h 7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31" h="727535">
                  <a:moveTo>
                    <a:pt x="537" y="6364"/>
                  </a:moveTo>
                  <a:cubicBezTo>
                    <a:pt x="5829" y="54518"/>
                    <a:pt x="53454" y="435518"/>
                    <a:pt x="64037" y="508014"/>
                  </a:cubicBezTo>
                  <a:cubicBezTo>
                    <a:pt x="74620" y="580510"/>
                    <a:pt x="61391" y="404827"/>
                    <a:pt x="64037" y="441339"/>
                  </a:cubicBezTo>
                  <a:cubicBezTo>
                    <a:pt x="66683" y="477851"/>
                    <a:pt x="79383" y="739789"/>
                    <a:pt x="79912" y="727089"/>
                  </a:cubicBezTo>
                  <a:cubicBezTo>
                    <a:pt x="80441" y="714389"/>
                    <a:pt x="69858" y="415410"/>
                    <a:pt x="67212" y="365139"/>
                  </a:cubicBezTo>
                  <a:cubicBezTo>
                    <a:pt x="64566" y="314868"/>
                    <a:pt x="70916" y="457743"/>
                    <a:pt x="64037" y="425464"/>
                  </a:cubicBezTo>
                  <a:cubicBezTo>
                    <a:pt x="57158" y="393185"/>
                    <a:pt x="31229" y="205860"/>
                    <a:pt x="25937" y="171464"/>
                  </a:cubicBezTo>
                  <a:cubicBezTo>
                    <a:pt x="20645" y="137068"/>
                    <a:pt x="33874" y="239726"/>
                    <a:pt x="32287" y="219089"/>
                  </a:cubicBezTo>
                  <a:cubicBezTo>
                    <a:pt x="30700" y="198452"/>
                    <a:pt x="-4755" y="-41790"/>
                    <a:pt x="537" y="6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BB28F94C-925A-D5C5-A2F0-1A6AA3FB06A0}"/>
                </a:ext>
              </a:extLst>
            </p:cNvPr>
            <p:cNvSpPr/>
            <p:nvPr/>
          </p:nvSpPr>
          <p:spPr>
            <a:xfrm>
              <a:off x="8289233" y="7419791"/>
              <a:ext cx="83269" cy="205267"/>
            </a:xfrm>
            <a:custGeom>
              <a:avLst/>
              <a:gdLst>
                <a:gd name="connsiteX0" fmla="*/ 83242 w 83269"/>
                <a:gd name="connsiteY0" fmla="*/ 184 h 205267"/>
                <a:gd name="connsiteX1" fmla="*/ 10217 w 83269"/>
                <a:gd name="connsiteY1" fmla="*/ 203384 h 205267"/>
                <a:gd name="connsiteX2" fmla="*/ 41967 w 83269"/>
                <a:gd name="connsiteY2" fmla="*/ 104959 h 205267"/>
                <a:gd name="connsiteX3" fmla="*/ 692 w 83269"/>
                <a:gd name="connsiteY3" fmla="*/ 165284 h 205267"/>
                <a:gd name="connsiteX4" fmla="*/ 83242 w 83269"/>
                <a:gd name="connsiteY4" fmla="*/ 184 h 2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69" h="205267">
                  <a:moveTo>
                    <a:pt x="83242" y="184"/>
                  </a:moveTo>
                  <a:cubicBezTo>
                    <a:pt x="84830" y="6534"/>
                    <a:pt x="17096" y="185922"/>
                    <a:pt x="10217" y="203384"/>
                  </a:cubicBezTo>
                  <a:cubicBezTo>
                    <a:pt x="3338" y="220846"/>
                    <a:pt x="43554" y="111309"/>
                    <a:pt x="41967" y="104959"/>
                  </a:cubicBezTo>
                  <a:cubicBezTo>
                    <a:pt x="40379" y="98609"/>
                    <a:pt x="-6187" y="177455"/>
                    <a:pt x="692" y="165284"/>
                  </a:cubicBezTo>
                  <a:cubicBezTo>
                    <a:pt x="7571" y="153113"/>
                    <a:pt x="81654" y="-6166"/>
                    <a:pt x="83242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87FFDBBA-ED5E-387B-6212-E5F0CB2F6693}"/>
                </a:ext>
              </a:extLst>
            </p:cNvPr>
            <p:cNvSpPr/>
            <p:nvPr/>
          </p:nvSpPr>
          <p:spPr>
            <a:xfrm>
              <a:off x="8221719" y="7508846"/>
              <a:ext cx="122514" cy="370721"/>
            </a:xfrm>
            <a:custGeom>
              <a:avLst/>
              <a:gdLst>
                <a:gd name="connsiteX0" fmla="*/ 122181 w 122514"/>
                <a:gd name="connsiteY0" fmla="*/ 29 h 370721"/>
                <a:gd name="connsiteX1" fmla="*/ 36456 w 122514"/>
                <a:gd name="connsiteY1" fmla="*/ 171479 h 370721"/>
                <a:gd name="connsiteX2" fmla="*/ 4706 w 122514"/>
                <a:gd name="connsiteY2" fmla="*/ 365154 h 370721"/>
                <a:gd name="connsiteX3" fmla="*/ 17406 w 122514"/>
                <a:gd name="connsiteY3" fmla="*/ 298479 h 370721"/>
                <a:gd name="connsiteX4" fmla="*/ 45981 w 122514"/>
                <a:gd name="connsiteY4" fmla="*/ 95279 h 370721"/>
                <a:gd name="connsiteX5" fmla="*/ 1531 w 122514"/>
                <a:gd name="connsiteY5" fmla="*/ 184179 h 370721"/>
                <a:gd name="connsiteX6" fmla="*/ 122181 w 122514"/>
                <a:gd name="connsiteY6" fmla="*/ 29 h 37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14" h="370721">
                  <a:moveTo>
                    <a:pt x="122181" y="29"/>
                  </a:moveTo>
                  <a:cubicBezTo>
                    <a:pt x="128002" y="-2088"/>
                    <a:pt x="56035" y="110625"/>
                    <a:pt x="36456" y="171479"/>
                  </a:cubicBezTo>
                  <a:cubicBezTo>
                    <a:pt x="16877" y="232333"/>
                    <a:pt x="7881" y="343987"/>
                    <a:pt x="4706" y="365154"/>
                  </a:cubicBezTo>
                  <a:cubicBezTo>
                    <a:pt x="1531" y="386321"/>
                    <a:pt x="10527" y="343458"/>
                    <a:pt x="17406" y="298479"/>
                  </a:cubicBezTo>
                  <a:cubicBezTo>
                    <a:pt x="24285" y="253500"/>
                    <a:pt x="48627" y="114329"/>
                    <a:pt x="45981" y="95279"/>
                  </a:cubicBezTo>
                  <a:cubicBezTo>
                    <a:pt x="43335" y="76229"/>
                    <a:pt x="-9582" y="193704"/>
                    <a:pt x="1531" y="184179"/>
                  </a:cubicBezTo>
                  <a:cubicBezTo>
                    <a:pt x="12643" y="174654"/>
                    <a:pt x="116360" y="2146"/>
                    <a:pt x="12218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1DFC2E0F-D59B-4163-6190-1CBACF903C3E}"/>
                </a:ext>
              </a:extLst>
            </p:cNvPr>
            <p:cNvSpPr/>
            <p:nvPr/>
          </p:nvSpPr>
          <p:spPr>
            <a:xfrm>
              <a:off x="8283509" y="7292947"/>
              <a:ext cx="133595" cy="374678"/>
            </a:xfrm>
            <a:custGeom>
              <a:avLst/>
              <a:gdLst>
                <a:gd name="connsiteX0" fmla="*/ 133416 w 133595"/>
                <a:gd name="connsiteY0" fmla="*/ 28 h 374678"/>
                <a:gd name="connsiteX1" fmla="*/ 101666 w 133595"/>
                <a:gd name="connsiteY1" fmla="*/ 158778 h 374678"/>
                <a:gd name="connsiteX2" fmla="*/ 31816 w 133595"/>
                <a:gd name="connsiteY2" fmla="*/ 225453 h 374678"/>
                <a:gd name="connsiteX3" fmla="*/ 95316 w 133595"/>
                <a:gd name="connsiteY3" fmla="*/ 187353 h 374678"/>
                <a:gd name="connsiteX4" fmla="*/ 63566 w 133595"/>
                <a:gd name="connsiteY4" fmla="*/ 222278 h 374678"/>
                <a:gd name="connsiteX5" fmla="*/ 54041 w 133595"/>
                <a:gd name="connsiteY5" fmla="*/ 263553 h 374678"/>
                <a:gd name="connsiteX6" fmla="*/ 98491 w 133595"/>
                <a:gd name="connsiteY6" fmla="*/ 250853 h 374678"/>
                <a:gd name="connsiteX7" fmla="*/ 66 w 133595"/>
                <a:gd name="connsiteY7" fmla="*/ 374678 h 374678"/>
                <a:gd name="connsiteX8" fmla="*/ 82616 w 133595"/>
                <a:gd name="connsiteY8" fmla="*/ 250853 h 374678"/>
                <a:gd name="connsiteX9" fmla="*/ 47691 w 133595"/>
                <a:gd name="connsiteY9" fmla="*/ 276253 h 374678"/>
                <a:gd name="connsiteX10" fmla="*/ 92141 w 133595"/>
                <a:gd name="connsiteY10" fmla="*/ 174653 h 374678"/>
                <a:gd name="connsiteX11" fmla="*/ 44516 w 133595"/>
                <a:gd name="connsiteY11" fmla="*/ 222278 h 374678"/>
                <a:gd name="connsiteX12" fmla="*/ 88966 w 133595"/>
                <a:gd name="connsiteY12" fmla="*/ 146078 h 374678"/>
                <a:gd name="connsiteX13" fmla="*/ 133416 w 133595"/>
                <a:gd name="connsiteY13" fmla="*/ 28 h 37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95" h="374678">
                  <a:moveTo>
                    <a:pt x="133416" y="28"/>
                  </a:moveTo>
                  <a:cubicBezTo>
                    <a:pt x="135533" y="2145"/>
                    <a:pt x="118599" y="121207"/>
                    <a:pt x="101666" y="158778"/>
                  </a:cubicBezTo>
                  <a:cubicBezTo>
                    <a:pt x="84733" y="196349"/>
                    <a:pt x="32874" y="220691"/>
                    <a:pt x="31816" y="225453"/>
                  </a:cubicBezTo>
                  <a:cubicBezTo>
                    <a:pt x="30758" y="230215"/>
                    <a:pt x="90024" y="187882"/>
                    <a:pt x="95316" y="187353"/>
                  </a:cubicBezTo>
                  <a:cubicBezTo>
                    <a:pt x="100608" y="186824"/>
                    <a:pt x="70445" y="209578"/>
                    <a:pt x="63566" y="222278"/>
                  </a:cubicBezTo>
                  <a:cubicBezTo>
                    <a:pt x="56687" y="234978"/>
                    <a:pt x="48220" y="258791"/>
                    <a:pt x="54041" y="263553"/>
                  </a:cubicBezTo>
                  <a:cubicBezTo>
                    <a:pt x="59862" y="268315"/>
                    <a:pt x="107487" y="232332"/>
                    <a:pt x="98491" y="250853"/>
                  </a:cubicBezTo>
                  <a:cubicBezTo>
                    <a:pt x="89495" y="269374"/>
                    <a:pt x="2712" y="374678"/>
                    <a:pt x="66" y="374678"/>
                  </a:cubicBezTo>
                  <a:cubicBezTo>
                    <a:pt x="-2580" y="374678"/>
                    <a:pt x="74678" y="267257"/>
                    <a:pt x="82616" y="250853"/>
                  </a:cubicBezTo>
                  <a:cubicBezTo>
                    <a:pt x="90553" y="234449"/>
                    <a:pt x="46104" y="288953"/>
                    <a:pt x="47691" y="276253"/>
                  </a:cubicBezTo>
                  <a:cubicBezTo>
                    <a:pt x="49278" y="263553"/>
                    <a:pt x="92670" y="183649"/>
                    <a:pt x="92141" y="174653"/>
                  </a:cubicBezTo>
                  <a:cubicBezTo>
                    <a:pt x="91612" y="165657"/>
                    <a:pt x="45045" y="227041"/>
                    <a:pt x="44516" y="222278"/>
                  </a:cubicBezTo>
                  <a:cubicBezTo>
                    <a:pt x="43987" y="217516"/>
                    <a:pt x="70445" y="176769"/>
                    <a:pt x="88966" y="146078"/>
                  </a:cubicBezTo>
                  <a:cubicBezTo>
                    <a:pt x="107487" y="115387"/>
                    <a:pt x="131299" y="-2089"/>
                    <a:pt x="133416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E42D8F4B-6605-D956-052B-FFA52F8CA149}"/>
                </a:ext>
              </a:extLst>
            </p:cNvPr>
            <p:cNvSpPr/>
            <p:nvPr/>
          </p:nvSpPr>
          <p:spPr>
            <a:xfrm>
              <a:off x="8264525" y="7572375"/>
              <a:ext cx="112142" cy="212141"/>
            </a:xfrm>
            <a:custGeom>
              <a:avLst/>
              <a:gdLst>
                <a:gd name="connsiteX0" fmla="*/ 0 w 112142"/>
                <a:gd name="connsiteY0" fmla="*/ 0 h 212141"/>
                <a:gd name="connsiteX1" fmla="*/ 92075 w 112142"/>
                <a:gd name="connsiteY1" fmla="*/ 139700 h 212141"/>
                <a:gd name="connsiteX2" fmla="*/ 107950 w 112142"/>
                <a:gd name="connsiteY2" fmla="*/ 209550 h 212141"/>
                <a:gd name="connsiteX3" fmla="*/ 107950 w 112142"/>
                <a:gd name="connsiteY3" fmla="*/ 187325 h 212141"/>
                <a:gd name="connsiteX4" fmla="*/ 60325 w 112142"/>
                <a:gd name="connsiteY4" fmla="*/ 95250 h 212141"/>
                <a:gd name="connsiteX5" fmla="*/ 73025 w 112142"/>
                <a:gd name="connsiteY5" fmla="*/ 114300 h 212141"/>
                <a:gd name="connsiteX6" fmla="*/ 0 w 112142"/>
                <a:gd name="connsiteY6" fmla="*/ 0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42" h="212141">
                  <a:moveTo>
                    <a:pt x="0" y="0"/>
                  </a:moveTo>
                  <a:cubicBezTo>
                    <a:pt x="37041" y="52387"/>
                    <a:pt x="74083" y="104775"/>
                    <a:pt x="92075" y="139700"/>
                  </a:cubicBezTo>
                  <a:cubicBezTo>
                    <a:pt x="110067" y="174625"/>
                    <a:pt x="105304" y="201613"/>
                    <a:pt x="107950" y="209550"/>
                  </a:cubicBezTo>
                  <a:cubicBezTo>
                    <a:pt x="110596" y="217487"/>
                    <a:pt x="115887" y="206375"/>
                    <a:pt x="107950" y="187325"/>
                  </a:cubicBezTo>
                  <a:cubicBezTo>
                    <a:pt x="100013" y="168275"/>
                    <a:pt x="60325" y="95250"/>
                    <a:pt x="60325" y="95250"/>
                  </a:cubicBezTo>
                  <a:cubicBezTo>
                    <a:pt x="54504" y="83079"/>
                    <a:pt x="73025" y="114300"/>
                    <a:pt x="73025" y="1143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FE4936AD-EAFA-A648-5D59-E8B95E0871AB}"/>
                </a:ext>
              </a:extLst>
            </p:cNvPr>
            <p:cNvSpPr/>
            <p:nvPr/>
          </p:nvSpPr>
          <p:spPr>
            <a:xfrm>
              <a:off x="8267664" y="7578679"/>
              <a:ext cx="84620" cy="212936"/>
            </a:xfrm>
            <a:custGeom>
              <a:avLst/>
              <a:gdLst>
                <a:gd name="connsiteX0" fmla="*/ 36 w 84620"/>
                <a:gd name="connsiteY0" fmla="*/ 46 h 212936"/>
                <a:gd name="connsiteX1" fmla="*/ 63536 w 84620"/>
                <a:gd name="connsiteY1" fmla="*/ 130221 h 212936"/>
                <a:gd name="connsiteX2" fmla="*/ 73061 w 84620"/>
                <a:gd name="connsiteY2" fmla="*/ 158796 h 212936"/>
                <a:gd name="connsiteX3" fmla="*/ 79411 w 84620"/>
                <a:gd name="connsiteY3" fmla="*/ 212771 h 212936"/>
                <a:gd name="connsiteX4" fmla="*/ 79411 w 84620"/>
                <a:gd name="connsiteY4" fmla="*/ 139746 h 212936"/>
                <a:gd name="connsiteX5" fmla="*/ 82586 w 84620"/>
                <a:gd name="connsiteY5" fmla="*/ 168321 h 212936"/>
                <a:gd name="connsiteX6" fmla="*/ 44486 w 84620"/>
                <a:gd name="connsiteY6" fmla="*/ 79421 h 212936"/>
                <a:gd name="connsiteX7" fmla="*/ 54011 w 84620"/>
                <a:gd name="connsiteY7" fmla="*/ 114346 h 212936"/>
                <a:gd name="connsiteX8" fmla="*/ 36 w 84620"/>
                <a:gd name="connsiteY8" fmla="*/ 46 h 21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0" h="212936">
                  <a:moveTo>
                    <a:pt x="36" y="46"/>
                  </a:moveTo>
                  <a:cubicBezTo>
                    <a:pt x="1624" y="2692"/>
                    <a:pt x="51365" y="103763"/>
                    <a:pt x="63536" y="130221"/>
                  </a:cubicBezTo>
                  <a:cubicBezTo>
                    <a:pt x="75707" y="156679"/>
                    <a:pt x="70415" y="145038"/>
                    <a:pt x="73061" y="158796"/>
                  </a:cubicBezTo>
                  <a:cubicBezTo>
                    <a:pt x="75707" y="172554"/>
                    <a:pt x="78353" y="215946"/>
                    <a:pt x="79411" y="212771"/>
                  </a:cubicBezTo>
                  <a:cubicBezTo>
                    <a:pt x="80469" y="209596"/>
                    <a:pt x="78882" y="147154"/>
                    <a:pt x="79411" y="139746"/>
                  </a:cubicBezTo>
                  <a:cubicBezTo>
                    <a:pt x="79940" y="132338"/>
                    <a:pt x="88407" y="178375"/>
                    <a:pt x="82586" y="168321"/>
                  </a:cubicBezTo>
                  <a:cubicBezTo>
                    <a:pt x="76765" y="158267"/>
                    <a:pt x="49248" y="88417"/>
                    <a:pt x="44486" y="79421"/>
                  </a:cubicBezTo>
                  <a:cubicBezTo>
                    <a:pt x="39724" y="70425"/>
                    <a:pt x="59303" y="120696"/>
                    <a:pt x="54011" y="114346"/>
                  </a:cubicBezTo>
                  <a:cubicBezTo>
                    <a:pt x="48719" y="107996"/>
                    <a:pt x="-1552" y="-2600"/>
                    <a:pt x="36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8623DB2B-A985-E228-5D14-1C2A48A23D36}"/>
                </a:ext>
              </a:extLst>
            </p:cNvPr>
            <p:cNvSpPr/>
            <p:nvPr/>
          </p:nvSpPr>
          <p:spPr>
            <a:xfrm>
              <a:off x="8254997" y="7591226"/>
              <a:ext cx="78663" cy="168874"/>
            </a:xfrm>
            <a:custGeom>
              <a:avLst/>
              <a:gdLst>
                <a:gd name="connsiteX0" fmla="*/ 3 w 78663"/>
                <a:gd name="connsiteY0" fmla="*/ 199 h 168874"/>
                <a:gd name="connsiteX1" fmla="*/ 73028 w 78663"/>
                <a:gd name="connsiteY1" fmla="*/ 165299 h 168874"/>
                <a:gd name="connsiteX2" fmla="*/ 69853 w 78663"/>
                <a:gd name="connsiteY2" fmla="*/ 117674 h 168874"/>
                <a:gd name="connsiteX3" fmla="*/ 76203 w 78663"/>
                <a:gd name="connsiteY3" fmla="*/ 130374 h 168874"/>
                <a:gd name="connsiteX4" fmla="*/ 3 w 78663"/>
                <a:gd name="connsiteY4" fmla="*/ 199 h 1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63" h="168874">
                  <a:moveTo>
                    <a:pt x="3" y="199"/>
                  </a:moveTo>
                  <a:cubicBezTo>
                    <a:pt x="-526" y="6020"/>
                    <a:pt x="61386" y="145720"/>
                    <a:pt x="73028" y="165299"/>
                  </a:cubicBezTo>
                  <a:cubicBezTo>
                    <a:pt x="84670" y="184878"/>
                    <a:pt x="69853" y="117674"/>
                    <a:pt x="69853" y="117674"/>
                  </a:cubicBezTo>
                  <a:cubicBezTo>
                    <a:pt x="70382" y="111853"/>
                    <a:pt x="84140" y="143074"/>
                    <a:pt x="76203" y="130374"/>
                  </a:cubicBezTo>
                  <a:cubicBezTo>
                    <a:pt x="68266" y="117674"/>
                    <a:pt x="532" y="-5622"/>
                    <a:pt x="3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037FBEE0-9A79-1339-99AF-18B466EE0A54}"/>
                </a:ext>
              </a:extLst>
            </p:cNvPr>
            <p:cNvSpPr/>
            <p:nvPr/>
          </p:nvSpPr>
          <p:spPr>
            <a:xfrm>
              <a:off x="8245471" y="7597333"/>
              <a:ext cx="61777" cy="146986"/>
            </a:xfrm>
            <a:custGeom>
              <a:avLst/>
              <a:gdLst>
                <a:gd name="connsiteX0" fmla="*/ 4 w 61777"/>
                <a:gd name="connsiteY0" fmla="*/ 442 h 146986"/>
                <a:gd name="connsiteX1" fmla="*/ 57154 w 61777"/>
                <a:gd name="connsiteY1" fmla="*/ 143317 h 146986"/>
                <a:gd name="connsiteX2" fmla="*/ 53979 w 61777"/>
                <a:gd name="connsiteY2" fmla="*/ 98867 h 146986"/>
                <a:gd name="connsiteX3" fmla="*/ 4 w 61777"/>
                <a:gd name="connsiteY3" fmla="*/ 442 h 1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77" h="146986">
                  <a:moveTo>
                    <a:pt x="4" y="442"/>
                  </a:moveTo>
                  <a:cubicBezTo>
                    <a:pt x="533" y="7850"/>
                    <a:pt x="48158" y="126913"/>
                    <a:pt x="57154" y="143317"/>
                  </a:cubicBezTo>
                  <a:cubicBezTo>
                    <a:pt x="66150" y="159721"/>
                    <a:pt x="60329" y="116859"/>
                    <a:pt x="53979" y="98867"/>
                  </a:cubicBezTo>
                  <a:cubicBezTo>
                    <a:pt x="47629" y="80875"/>
                    <a:pt x="-525" y="-6966"/>
                    <a:pt x="4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0D1A4369-F73E-6035-45AB-F16DC8F267C9}"/>
                </a:ext>
              </a:extLst>
            </p:cNvPr>
            <p:cNvSpPr/>
            <p:nvPr/>
          </p:nvSpPr>
          <p:spPr>
            <a:xfrm>
              <a:off x="8220073" y="7717841"/>
              <a:ext cx="168377" cy="96120"/>
            </a:xfrm>
            <a:custGeom>
              <a:avLst/>
              <a:gdLst>
                <a:gd name="connsiteX0" fmla="*/ 2 w 168377"/>
                <a:gd name="connsiteY0" fmla="*/ 92659 h 96120"/>
                <a:gd name="connsiteX1" fmla="*/ 88902 w 168377"/>
                <a:gd name="connsiteY1" fmla="*/ 22809 h 96120"/>
                <a:gd name="connsiteX2" fmla="*/ 127002 w 168377"/>
                <a:gd name="connsiteY2" fmla="*/ 32334 h 96120"/>
                <a:gd name="connsiteX3" fmla="*/ 168277 w 168377"/>
                <a:gd name="connsiteY3" fmla="*/ 95834 h 96120"/>
                <a:gd name="connsiteX4" fmla="*/ 136527 w 168377"/>
                <a:gd name="connsiteY4" fmla="*/ 3759 h 96120"/>
                <a:gd name="connsiteX5" fmla="*/ 73027 w 168377"/>
                <a:gd name="connsiteY5" fmla="*/ 16459 h 96120"/>
                <a:gd name="connsiteX6" fmla="*/ 85727 w 168377"/>
                <a:gd name="connsiteY6" fmla="*/ 3759 h 96120"/>
                <a:gd name="connsiteX7" fmla="*/ 2 w 168377"/>
                <a:gd name="connsiteY7" fmla="*/ 92659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96120">
                  <a:moveTo>
                    <a:pt x="2" y="92659"/>
                  </a:moveTo>
                  <a:cubicBezTo>
                    <a:pt x="531" y="95834"/>
                    <a:pt x="67735" y="32863"/>
                    <a:pt x="88902" y="22809"/>
                  </a:cubicBezTo>
                  <a:cubicBezTo>
                    <a:pt x="110069" y="12755"/>
                    <a:pt x="113773" y="20163"/>
                    <a:pt x="127002" y="32334"/>
                  </a:cubicBezTo>
                  <a:cubicBezTo>
                    <a:pt x="140231" y="44505"/>
                    <a:pt x="166690" y="100596"/>
                    <a:pt x="168277" y="95834"/>
                  </a:cubicBezTo>
                  <a:cubicBezTo>
                    <a:pt x="169864" y="91072"/>
                    <a:pt x="152402" y="16988"/>
                    <a:pt x="136527" y="3759"/>
                  </a:cubicBezTo>
                  <a:cubicBezTo>
                    <a:pt x="120652" y="-9470"/>
                    <a:pt x="73027" y="16459"/>
                    <a:pt x="73027" y="16459"/>
                  </a:cubicBezTo>
                  <a:cubicBezTo>
                    <a:pt x="64560" y="16459"/>
                    <a:pt x="93665" y="-4708"/>
                    <a:pt x="85727" y="3759"/>
                  </a:cubicBezTo>
                  <a:cubicBezTo>
                    <a:pt x="77790" y="12226"/>
                    <a:pt x="-527" y="89484"/>
                    <a:pt x="2" y="92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4EFF3799-745E-9E36-F111-3E65DDA21AB1}"/>
                </a:ext>
              </a:extLst>
            </p:cNvPr>
            <p:cNvSpPr/>
            <p:nvPr/>
          </p:nvSpPr>
          <p:spPr>
            <a:xfrm>
              <a:off x="7564462" y="6223455"/>
              <a:ext cx="379483" cy="365068"/>
            </a:xfrm>
            <a:custGeom>
              <a:avLst/>
              <a:gdLst>
                <a:gd name="connsiteX0" fmla="*/ 1563 w 379483"/>
                <a:gd name="connsiteY0" fmla="*/ 2720 h 365068"/>
                <a:gd name="connsiteX1" fmla="*/ 277788 w 379483"/>
                <a:gd name="connsiteY1" fmla="*/ 234495 h 365068"/>
                <a:gd name="connsiteX2" fmla="*/ 255563 w 379483"/>
                <a:gd name="connsiteY2" fmla="*/ 193220 h 365068"/>
                <a:gd name="connsiteX3" fmla="*/ 379388 w 379483"/>
                <a:gd name="connsiteY3" fmla="*/ 364670 h 365068"/>
                <a:gd name="connsiteX4" fmla="*/ 277788 w 379483"/>
                <a:gd name="connsiteY4" fmla="*/ 244020 h 365068"/>
                <a:gd name="connsiteX5" fmla="*/ 169838 w 379483"/>
                <a:gd name="connsiteY5" fmla="*/ 113845 h 365068"/>
                <a:gd name="connsiteX6" fmla="*/ 1563 w 379483"/>
                <a:gd name="connsiteY6" fmla="*/ 2720 h 36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483" h="365068">
                  <a:moveTo>
                    <a:pt x="1563" y="2720"/>
                  </a:moveTo>
                  <a:cubicBezTo>
                    <a:pt x="19555" y="22828"/>
                    <a:pt x="235455" y="202745"/>
                    <a:pt x="277788" y="234495"/>
                  </a:cubicBezTo>
                  <a:cubicBezTo>
                    <a:pt x="320121" y="266245"/>
                    <a:pt x="238630" y="171524"/>
                    <a:pt x="255563" y="193220"/>
                  </a:cubicBezTo>
                  <a:cubicBezTo>
                    <a:pt x="272496" y="214916"/>
                    <a:pt x="375684" y="356203"/>
                    <a:pt x="379388" y="364670"/>
                  </a:cubicBezTo>
                  <a:cubicBezTo>
                    <a:pt x="383092" y="373137"/>
                    <a:pt x="277788" y="244020"/>
                    <a:pt x="277788" y="244020"/>
                  </a:cubicBezTo>
                  <a:cubicBezTo>
                    <a:pt x="242863" y="202216"/>
                    <a:pt x="213759" y="148241"/>
                    <a:pt x="169838" y="113845"/>
                  </a:cubicBezTo>
                  <a:cubicBezTo>
                    <a:pt x="125917" y="79449"/>
                    <a:pt x="-16429" y="-17388"/>
                    <a:pt x="1563" y="2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C8DB1D77-C195-339E-FDAD-9F38CBB08AF7}"/>
                </a:ext>
              </a:extLst>
            </p:cNvPr>
            <p:cNvSpPr/>
            <p:nvPr/>
          </p:nvSpPr>
          <p:spPr>
            <a:xfrm>
              <a:off x="7492933" y="6203696"/>
              <a:ext cx="435052" cy="406774"/>
            </a:xfrm>
            <a:custGeom>
              <a:avLst/>
              <a:gdLst>
                <a:gd name="connsiteX0" fmla="*/ 67 w 435052"/>
                <a:gd name="connsiteY0" fmla="*/ 254 h 406774"/>
                <a:gd name="connsiteX1" fmla="*/ 269942 w 435052"/>
                <a:gd name="connsiteY1" fmla="*/ 216154 h 406774"/>
                <a:gd name="connsiteX2" fmla="*/ 250892 w 435052"/>
                <a:gd name="connsiteY2" fmla="*/ 200279 h 406774"/>
                <a:gd name="connsiteX3" fmla="*/ 374717 w 435052"/>
                <a:gd name="connsiteY3" fmla="*/ 368554 h 406774"/>
                <a:gd name="connsiteX4" fmla="*/ 346142 w 435052"/>
                <a:gd name="connsiteY4" fmla="*/ 320929 h 406774"/>
                <a:gd name="connsiteX5" fmla="*/ 435042 w 435052"/>
                <a:gd name="connsiteY5" fmla="*/ 406654 h 406774"/>
                <a:gd name="connsiteX6" fmla="*/ 339792 w 435052"/>
                <a:gd name="connsiteY6" fmla="*/ 298704 h 406774"/>
                <a:gd name="connsiteX7" fmla="*/ 244542 w 435052"/>
                <a:gd name="connsiteY7" fmla="*/ 174879 h 406774"/>
                <a:gd name="connsiteX8" fmla="*/ 67 w 435052"/>
                <a:gd name="connsiteY8" fmla="*/ 254 h 4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52" h="406774">
                  <a:moveTo>
                    <a:pt x="67" y="254"/>
                  </a:moveTo>
                  <a:cubicBezTo>
                    <a:pt x="4300" y="7133"/>
                    <a:pt x="228138" y="182817"/>
                    <a:pt x="269942" y="216154"/>
                  </a:cubicBezTo>
                  <a:cubicBezTo>
                    <a:pt x="311746" y="249491"/>
                    <a:pt x="233429" y="174879"/>
                    <a:pt x="250892" y="200279"/>
                  </a:cubicBezTo>
                  <a:cubicBezTo>
                    <a:pt x="268355" y="225679"/>
                    <a:pt x="358842" y="348446"/>
                    <a:pt x="374717" y="368554"/>
                  </a:cubicBezTo>
                  <a:cubicBezTo>
                    <a:pt x="390592" y="388662"/>
                    <a:pt x="336088" y="314579"/>
                    <a:pt x="346142" y="320929"/>
                  </a:cubicBezTo>
                  <a:cubicBezTo>
                    <a:pt x="356196" y="327279"/>
                    <a:pt x="436100" y="410358"/>
                    <a:pt x="435042" y="406654"/>
                  </a:cubicBezTo>
                  <a:cubicBezTo>
                    <a:pt x="433984" y="402950"/>
                    <a:pt x="371542" y="337333"/>
                    <a:pt x="339792" y="298704"/>
                  </a:cubicBezTo>
                  <a:cubicBezTo>
                    <a:pt x="308042" y="260075"/>
                    <a:pt x="296400" y="221975"/>
                    <a:pt x="244542" y="174879"/>
                  </a:cubicBezTo>
                  <a:cubicBezTo>
                    <a:pt x="192684" y="127783"/>
                    <a:pt x="-4166" y="-6625"/>
                    <a:pt x="67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31DD8D22-20A6-1D0A-802C-72E3AF08CE5B}"/>
                </a:ext>
              </a:extLst>
            </p:cNvPr>
            <p:cNvSpPr/>
            <p:nvPr/>
          </p:nvSpPr>
          <p:spPr>
            <a:xfrm>
              <a:off x="7318306" y="6202159"/>
              <a:ext cx="314394" cy="44107"/>
            </a:xfrm>
            <a:custGeom>
              <a:avLst/>
              <a:gdLst>
                <a:gd name="connsiteX0" fmla="*/ 69 w 314394"/>
                <a:gd name="connsiteY0" fmla="*/ 43066 h 44107"/>
                <a:gd name="connsiteX1" fmla="*/ 174694 w 314394"/>
                <a:gd name="connsiteY1" fmla="*/ 33541 h 44107"/>
                <a:gd name="connsiteX2" fmla="*/ 120719 w 314394"/>
                <a:gd name="connsiteY2" fmla="*/ 4966 h 44107"/>
                <a:gd name="connsiteX3" fmla="*/ 314394 w 314394"/>
                <a:gd name="connsiteY3" fmla="*/ 43066 h 44107"/>
                <a:gd name="connsiteX4" fmla="*/ 104844 w 314394"/>
                <a:gd name="connsiteY4" fmla="*/ 1791 h 44107"/>
                <a:gd name="connsiteX5" fmla="*/ 152469 w 314394"/>
                <a:gd name="connsiteY5" fmla="*/ 11316 h 44107"/>
                <a:gd name="connsiteX6" fmla="*/ 69 w 314394"/>
                <a:gd name="connsiteY6" fmla="*/ 43066 h 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94" h="44107">
                  <a:moveTo>
                    <a:pt x="69" y="43066"/>
                  </a:moveTo>
                  <a:cubicBezTo>
                    <a:pt x="3773" y="46770"/>
                    <a:pt x="154586" y="39891"/>
                    <a:pt x="174694" y="33541"/>
                  </a:cubicBezTo>
                  <a:cubicBezTo>
                    <a:pt x="194802" y="27191"/>
                    <a:pt x="97436" y="3378"/>
                    <a:pt x="120719" y="4966"/>
                  </a:cubicBezTo>
                  <a:cubicBezTo>
                    <a:pt x="144002" y="6553"/>
                    <a:pt x="314394" y="43066"/>
                    <a:pt x="314394" y="43066"/>
                  </a:cubicBezTo>
                  <a:lnTo>
                    <a:pt x="104844" y="1791"/>
                  </a:lnTo>
                  <a:cubicBezTo>
                    <a:pt x="77857" y="-3501"/>
                    <a:pt x="163582" y="3908"/>
                    <a:pt x="152469" y="11316"/>
                  </a:cubicBezTo>
                  <a:cubicBezTo>
                    <a:pt x="141357" y="18724"/>
                    <a:pt x="-3635" y="39362"/>
                    <a:pt x="69" y="43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1D286A9B-DB9E-6C91-6E98-ED83715ADD7F}"/>
                </a:ext>
              </a:extLst>
            </p:cNvPr>
            <p:cNvSpPr/>
            <p:nvPr/>
          </p:nvSpPr>
          <p:spPr>
            <a:xfrm>
              <a:off x="7892387" y="6569843"/>
              <a:ext cx="265739" cy="669395"/>
            </a:xfrm>
            <a:custGeom>
              <a:avLst/>
              <a:gdLst>
                <a:gd name="connsiteX0" fmla="*/ 663 w 265739"/>
                <a:gd name="connsiteY0" fmla="*/ 2407 h 669395"/>
                <a:gd name="connsiteX1" fmla="*/ 165763 w 265739"/>
                <a:gd name="connsiteY1" fmla="*/ 370707 h 669395"/>
                <a:gd name="connsiteX2" fmla="*/ 219738 w 265739"/>
                <a:gd name="connsiteY2" fmla="*/ 469132 h 669395"/>
                <a:gd name="connsiteX3" fmla="*/ 203863 w 265739"/>
                <a:gd name="connsiteY3" fmla="*/ 431032 h 669395"/>
                <a:gd name="connsiteX4" fmla="*/ 264188 w 265739"/>
                <a:gd name="connsiteY4" fmla="*/ 665982 h 669395"/>
                <a:gd name="connsiteX5" fmla="*/ 235613 w 265739"/>
                <a:gd name="connsiteY5" fmla="*/ 545332 h 669395"/>
                <a:gd name="connsiteX6" fmla="*/ 108613 w 265739"/>
                <a:gd name="connsiteY6" fmla="*/ 208782 h 669395"/>
                <a:gd name="connsiteX7" fmla="*/ 149888 w 265739"/>
                <a:gd name="connsiteY7" fmla="*/ 332607 h 669395"/>
                <a:gd name="connsiteX8" fmla="*/ 108613 w 265739"/>
                <a:gd name="connsiteY8" fmla="*/ 215132 h 669395"/>
                <a:gd name="connsiteX9" fmla="*/ 663 w 265739"/>
                <a:gd name="connsiteY9" fmla="*/ 2407 h 66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739" h="669395">
                  <a:moveTo>
                    <a:pt x="663" y="2407"/>
                  </a:moveTo>
                  <a:cubicBezTo>
                    <a:pt x="10188" y="28336"/>
                    <a:pt x="129251" y="292920"/>
                    <a:pt x="165763" y="370707"/>
                  </a:cubicBezTo>
                  <a:cubicBezTo>
                    <a:pt x="202275" y="448494"/>
                    <a:pt x="213388" y="459078"/>
                    <a:pt x="219738" y="469132"/>
                  </a:cubicBezTo>
                  <a:cubicBezTo>
                    <a:pt x="226088" y="479186"/>
                    <a:pt x="196455" y="398224"/>
                    <a:pt x="203863" y="431032"/>
                  </a:cubicBezTo>
                  <a:cubicBezTo>
                    <a:pt x="211271" y="463840"/>
                    <a:pt x="258896" y="646932"/>
                    <a:pt x="264188" y="665982"/>
                  </a:cubicBezTo>
                  <a:cubicBezTo>
                    <a:pt x="269480" y="685032"/>
                    <a:pt x="261542" y="621532"/>
                    <a:pt x="235613" y="545332"/>
                  </a:cubicBezTo>
                  <a:cubicBezTo>
                    <a:pt x="209684" y="469132"/>
                    <a:pt x="122901" y="244236"/>
                    <a:pt x="108613" y="208782"/>
                  </a:cubicBezTo>
                  <a:cubicBezTo>
                    <a:pt x="94326" y="173328"/>
                    <a:pt x="149888" y="331549"/>
                    <a:pt x="149888" y="332607"/>
                  </a:cubicBezTo>
                  <a:cubicBezTo>
                    <a:pt x="149888" y="333665"/>
                    <a:pt x="130309" y="262757"/>
                    <a:pt x="108613" y="215132"/>
                  </a:cubicBezTo>
                  <a:cubicBezTo>
                    <a:pt x="86917" y="167507"/>
                    <a:pt x="-8862" y="-23522"/>
                    <a:pt x="663" y="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8B439BD8-F075-9610-0C5D-05EC6E38DA8C}"/>
                </a:ext>
              </a:extLst>
            </p:cNvPr>
            <p:cNvSpPr/>
            <p:nvPr/>
          </p:nvSpPr>
          <p:spPr>
            <a:xfrm>
              <a:off x="7959080" y="6612942"/>
              <a:ext cx="207310" cy="718136"/>
            </a:xfrm>
            <a:custGeom>
              <a:avLst/>
              <a:gdLst>
                <a:gd name="connsiteX0" fmla="*/ 645 w 207310"/>
                <a:gd name="connsiteY0" fmla="*/ 583 h 718136"/>
                <a:gd name="connsiteX1" fmla="*/ 146695 w 207310"/>
                <a:gd name="connsiteY1" fmla="*/ 333958 h 718136"/>
                <a:gd name="connsiteX2" fmla="*/ 172095 w 207310"/>
                <a:gd name="connsiteY2" fmla="*/ 511758 h 718136"/>
                <a:gd name="connsiteX3" fmla="*/ 162570 w 207310"/>
                <a:gd name="connsiteY3" fmla="*/ 435558 h 718136"/>
                <a:gd name="connsiteX4" fmla="*/ 207020 w 207310"/>
                <a:gd name="connsiteY4" fmla="*/ 718133 h 718136"/>
                <a:gd name="connsiteX5" fmla="*/ 181620 w 207310"/>
                <a:gd name="connsiteY5" fmla="*/ 429208 h 718136"/>
                <a:gd name="connsiteX6" fmla="*/ 178445 w 207310"/>
                <a:gd name="connsiteY6" fmla="*/ 457783 h 718136"/>
                <a:gd name="connsiteX7" fmla="*/ 76845 w 207310"/>
                <a:gd name="connsiteY7" fmla="*/ 203783 h 718136"/>
                <a:gd name="connsiteX8" fmla="*/ 92720 w 207310"/>
                <a:gd name="connsiteY8" fmla="*/ 251408 h 718136"/>
                <a:gd name="connsiteX9" fmla="*/ 645 w 207310"/>
                <a:gd name="connsiteY9" fmla="*/ 583 h 7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10" h="718136">
                  <a:moveTo>
                    <a:pt x="645" y="583"/>
                  </a:moveTo>
                  <a:cubicBezTo>
                    <a:pt x="9641" y="14341"/>
                    <a:pt x="118120" y="248762"/>
                    <a:pt x="146695" y="333958"/>
                  </a:cubicBezTo>
                  <a:cubicBezTo>
                    <a:pt x="175270" y="419154"/>
                    <a:pt x="169449" y="494825"/>
                    <a:pt x="172095" y="511758"/>
                  </a:cubicBezTo>
                  <a:cubicBezTo>
                    <a:pt x="174741" y="528691"/>
                    <a:pt x="156749" y="401162"/>
                    <a:pt x="162570" y="435558"/>
                  </a:cubicBezTo>
                  <a:cubicBezTo>
                    <a:pt x="168391" y="469954"/>
                    <a:pt x="203845" y="719191"/>
                    <a:pt x="207020" y="718133"/>
                  </a:cubicBezTo>
                  <a:cubicBezTo>
                    <a:pt x="210195" y="717075"/>
                    <a:pt x="186383" y="472600"/>
                    <a:pt x="181620" y="429208"/>
                  </a:cubicBezTo>
                  <a:cubicBezTo>
                    <a:pt x="176858" y="385816"/>
                    <a:pt x="195907" y="495354"/>
                    <a:pt x="178445" y="457783"/>
                  </a:cubicBezTo>
                  <a:cubicBezTo>
                    <a:pt x="160983" y="420212"/>
                    <a:pt x="91133" y="238179"/>
                    <a:pt x="76845" y="203783"/>
                  </a:cubicBezTo>
                  <a:cubicBezTo>
                    <a:pt x="62558" y="169387"/>
                    <a:pt x="105949" y="282100"/>
                    <a:pt x="92720" y="251408"/>
                  </a:cubicBezTo>
                  <a:cubicBezTo>
                    <a:pt x="79491" y="220716"/>
                    <a:pt x="-8351" y="-13175"/>
                    <a:pt x="645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8F3D8591-3F58-1018-CB31-7AE2191F3243}"/>
                </a:ext>
              </a:extLst>
            </p:cNvPr>
            <p:cNvSpPr/>
            <p:nvPr/>
          </p:nvSpPr>
          <p:spPr>
            <a:xfrm>
              <a:off x="8025805" y="6797675"/>
              <a:ext cx="156254" cy="1088752"/>
            </a:xfrm>
            <a:custGeom>
              <a:avLst/>
              <a:gdLst>
                <a:gd name="connsiteX0" fmla="*/ 595 w 156254"/>
                <a:gd name="connsiteY0" fmla="*/ 0 h 1088752"/>
                <a:gd name="connsiteX1" fmla="*/ 19645 w 156254"/>
                <a:gd name="connsiteY1" fmla="*/ 200025 h 1088752"/>
                <a:gd name="connsiteX2" fmla="*/ 22820 w 156254"/>
                <a:gd name="connsiteY2" fmla="*/ 158750 h 1088752"/>
                <a:gd name="connsiteX3" fmla="*/ 70445 w 156254"/>
                <a:gd name="connsiteY3" fmla="*/ 241300 h 1088752"/>
                <a:gd name="connsiteX4" fmla="*/ 45045 w 156254"/>
                <a:gd name="connsiteY4" fmla="*/ 177800 h 1088752"/>
                <a:gd name="connsiteX5" fmla="*/ 64095 w 156254"/>
                <a:gd name="connsiteY5" fmla="*/ 282575 h 1088752"/>
                <a:gd name="connsiteX6" fmla="*/ 57745 w 156254"/>
                <a:gd name="connsiteY6" fmla="*/ 241300 h 1088752"/>
                <a:gd name="connsiteX7" fmla="*/ 76795 w 156254"/>
                <a:gd name="connsiteY7" fmla="*/ 355600 h 1088752"/>
                <a:gd name="connsiteX8" fmla="*/ 70445 w 156254"/>
                <a:gd name="connsiteY8" fmla="*/ 301625 h 1088752"/>
                <a:gd name="connsiteX9" fmla="*/ 89495 w 156254"/>
                <a:gd name="connsiteY9" fmla="*/ 428625 h 1088752"/>
                <a:gd name="connsiteX10" fmla="*/ 86320 w 156254"/>
                <a:gd name="connsiteY10" fmla="*/ 377825 h 1088752"/>
                <a:gd name="connsiteX11" fmla="*/ 124420 w 156254"/>
                <a:gd name="connsiteY11" fmla="*/ 635000 h 1088752"/>
                <a:gd name="connsiteX12" fmla="*/ 124420 w 156254"/>
                <a:gd name="connsiteY12" fmla="*/ 546100 h 1088752"/>
                <a:gd name="connsiteX13" fmla="*/ 156170 w 156254"/>
                <a:gd name="connsiteY13" fmla="*/ 714375 h 1088752"/>
                <a:gd name="connsiteX14" fmla="*/ 133945 w 156254"/>
                <a:gd name="connsiteY14" fmla="*/ 647700 h 1088752"/>
                <a:gd name="connsiteX15" fmla="*/ 140295 w 156254"/>
                <a:gd name="connsiteY15" fmla="*/ 895350 h 1088752"/>
                <a:gd name="connsiteX16" fmla="*/ 140295 w 156254"/>
                <a:gd name="connsiteY16" fmla="*/ 768350 h 1088752"/>
                <a:gd name="connsiteX17" fmla="*/ 146645 w 156254"/>
                <a:gd name="connsiteY17" fmla="*/ 1082675 h 1088752"/>
                <a:gd name="connsiteX18" fmla="*/ 140295 w 156254"/>
                <a:gd name="connsiteY18" fmla="*/ 952500 h 1088752"/>
                <a:gd name="connsiteX19" fmla="*/ 130770 w 156254"/>
                <a:gd name="connsiteY19" fmla="*/ 669925 h 1088752"/>
                <a:gd name="connsiteX20" fmla="*/ 95845 w 156254"/>
                <a:gd name="connsiteY20" fmla="*/ 466725 h 1088752"/>
                <a:gd name="connsiteX21" fmla="*/ 99020 w 156254"/>
                <a:gd name="connsiteY21" fmla="*/ 428625 h 1088752"/>
                <a:gd name="connsiteX22" fmla="*/ 99020 w 156254"/>
                <a:gd name="connsiteY22" fmla="*/ 425450 h 1088752"/>
                <a:gd name="connsiteX23" fmla="*/ 45045 w 156254"/>
                <a:gd name="connsiteY23" fmla="*/ 200025 h 1088752"/>
                <a:gd name="connsiteX24" fmla="*/ 595 w 156254"/>
                <a:gd name="connsiteY24" fmla="*/ 0 h 10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254" h="1088752">
                  <a:moveTo>
                    <a:pt x="595" y="0"/>
                  </a:moveTo>
                  <a:cubicBezTo>
                    <a:pt x="-3638" y="0"/>
                    <a:pt x="15941" y="173567"/>
                    <a:pt x="19645" y="200025"/>
                  </a:cubicBezTo>
                  <a:cubicBezTo>
                    <a:pt x="23349" y="226483"/>
                    <a:pt x="14353" y="151871"/>
                    <a:pt x="22820" y="158750"/>
                  </a:cubicBezTo>
                  <a:cubicBezTo>
                    <a:pt x="31287" y="165629"/>
                    <a:pt x="66741" y="238125"/>
                    <a:pt x="70445" y="241300"/>
                  </a:cubicBezTo>
                  <a:cubicBezTo>
                    <a:pt x="74149" y="244475"/>
                    <a:pt x="46103" y="170921"/>
                    <a:pt x="45045" y="177800"/>
                  </a:cubicBezTo>
                  <a:cubicBezTo>
                    <a:pt x="43987" y="184679"/>
                    <a:pt x="61978" y="271992"/>
                    <a:pt x="64095" y="282575"/>
                  </a:cubicBezTo>
                  <a:cubicBezTo>
                    <a:pt x="66212" y="293158"/>
                    <a:pt x="55628" y="229129"/>
                    <a:pt x="57745" y="241300"/>
                  </a:cubicBezTo>
                  <a:cubicBezTo>
                    <a:pt x="59862" y="253471"/>
                    <a:pt x="74678" y="345546"/>
                    <a:pt x="76795" y="355600"/>
                  </a:cubicBezTo>
                  <a:cubicBezTo>
                    <a:pt x="78912" y="365654"/>
                    <a:pt x="68328" y="289454"/>
                    <a:pt x="70445" y="301625"/>
                  </a:cubicBezTo>
                  <a:cubicBezTo>
                    <a:pt x="72562" y="313796"/>
                    <a:pt x="86849" y="415925"/>
                    <a:pt x="89495" y="428625"/>
                  </a:cubicBezTo>
                  <a:cubicBezTo>
                    <a:pt x="92141" y="441325"/>
                    <a:pt x="80499" y="343429"/>
                    <a:pt x="86320" y="377825"/>
                  </a:cubicBezTo>
                  <a:cubicBezTo>
                    <a:pt x="92141" y="412221"/>
                    <a:pt x="118070" y="606954"/>
                    <a:pt x="124420" y="635000"/>
                  </a:cubicBezTo>
                  <a:cubicBezTo>
                    <a:pt x="130770" y="663046"/>
                    <a:pt x="119128" y="532871"/>
                    <a:pt x="124420" y="546100"/>
                  </a:cubicBezTo>
                  <a:cubicBezTo>
                    <a:pt x="129712" y="559329"/>
                    <a:pt x="154583" y="697442"/>
                    <a:pt x="156170" y="714375"/>
                  </a:cubicBezTo>
                  <a:cubicBezTo>
                    <a:pt x="157758" y="731308"/>
                    <a:pt x="136591" y="617538"/>
                    <a:pt x="133945" y="647700"/>
                  </a:cubicBezTo>
                  <a:cubicBezTo>
                    <a:pt x="131299" y="677862"/>
                    <a:pt x="139237" y="875242"/>
                    <a:pt x="140295" y="895350"/>
                  </a:cubicBezTo>
                  <a:cubicBezTo>
                    <a:pt x="141353" y="915458"/>
                    <a:pt x="139237" y="737129"/>
                    <a:pt x="140295" y="768350"/>
                  </a:cubicBezTo>
                  <a:cubicBezTo>
                    <a:pt x="141353" y="799571"/>
                    <a:pt x="146645" y="1051983"/>
                    <a:pt x="146645" y="1082675"/>
                  </a:cubicBezTo>
                  <a:cubicBezTo>
                    <a:pt x="146645" y="1113367"/>
                    <a:pt x="142941" y="1021292"/>
                    <a:pt x="140295" y="952500"/>
                  </a:cubicBezTo>
                  <a:cubicBezTo>
                    <a:pt x="137649" y="883708"/>
                    <a:pt x="138178" y="750887"/>
                    <a:pt x="130770" y="669925"/>
                  </a:cubicBezTo>
                  <a:cubicBezTo>
                    <a:pt x="123362" y="588963"/>
                    <a:pt x="101137" y="506942"/>
                    <a:pt x="95845" y="466725"/>
                  </a:cubicBezTo>
                  <a:cubicBezTo>
                    <a:pt x="90553" y="426508"/>
                    <a:pt x="98491" y="435504"/>
                    <a:pt x="99020" y="428625"/>
                  </a:cubicBezTo>
                  <a:cubicBezTo>
                    <a:pt x="99549" y="421746"/>
                    <a:pt x="108016" y="463550"/>
                    <a:pt x="99020" y="425450"/>
                  </a:cubicBezTo>
                  <a:cubicBezTo>
                    <a:pt x="90024" y="387350"/>
                    <a:pt x="59862" y="265642"/>
                    <a:pt x="45045" y="200025"/>
                  </a:cubicBezTo>
                  <a:cubicBezTo>
                    <a:pt x="30228" y="134408"/>
                    <a:pt x="4828" y="0"/>
                    <a:pt x="59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8DDDBE46-76A1-8E0C-B69E-17BF9171FD72}"/>
                </a:ext>
              </a:extLst>
            </p:cNvPr>
            <p:cNvSpPr/>
            <p:nvPr/>
          </p:nvSpPr>
          <p:spPr>
            <a:xfrm>
              <a:off x="7315199" y="6235700"/>
              <a:ext cx="694243" cy="735977"/>
            </a:xfrm>
            <a:custGeom>
              <a:avLst/>
              <a:gdLst>
                <a:gd name="connsiteX0" fmla="*/ 1 w 694243"/>
                <a:gd name="connsiteY0" fmla="*/ 47625 h 735977"/>
                <a:gd name="connsiteX1" fmla="*/ 222251 w 694243"/>
                <a:gd name="connsiteY1" fmla="*/ 34925 h 735977"/>
                <a:gd name="connsiteX2" fmla="*/ 203201 w 694243"/>
                <a:gd name="connsiteY2" fmla="*/ 79375 h 735977"/>
                <a:gd name="connsiteX3" fmla="*/ 257176 w 694243"/>
                <a:gd name="connsiteY3" fmla="*/ 66675 h 735977"/>
                <a:gd name="connsiteX4" fmla="*/ 193676 w 694243"/>
                <a:gd name="connsiteY4" fmla="*/ 155575 h 735977"/>
                <a:gd name="connsiteX5" fmla="*/ 273051 w 694243"/>
                <a:gd name="connsiteY5" fmla="*/ 98425 h 735977"/>
                <a:gd name="connsiteX6" fmla="*/ 165101 w 694243"/>
                <a:gd name="connsiteY6" fmla="*/ 212725 h 735977"/>
                <a:gd name="connsiteX7" fmla="*/ 333376 w 694243"/>
                <a:gd name="connsiteY7" fmla="*/ 117475 h 735977"/>
                <a:gd name="connsiteX8" fmla="*/ 219076 w 694243"/>
                <a:gd name="connsiteY8" fmla="*/ 244475 h 735977"/>
                <a:gd name="connsiteX9" fmla="*/ 352426 w 694243"/>
                <a:gd name="connsiteY9" fmla="*/ 171450 h 735977"/>
                <a:gd name="connsiteX10" fmla="*/ 298451 w 694243"/>
                <a:gd name="connsiteY10" fmla="*/ 231775 h 735977"/>
                <a:gd name="connsiteX11" fmla="*/ 320676 w 694243"/>
                <a:gd name="connsiteY11" fmla="*/ 219075 h 735977"/>
                <a:gd name="connsiteX12" fmla="*/ 409576 w 694243"/>
                <a:gd name="connsiteY12" fmla="*/ 288925 h 735977"/>
                <a:gd name="connsiteX13" fmla="*/ 368301 w 694243"/>
                <a:gd name="connsiteY13" fmla="*/ 247650 h 735977"/>
                <a:gd name="connsiteX14" fmla="*/ 390526 w 694243"/>
                <a:gd name="connsiteY14" fmla="*/ 330200 h 735977"/>
                <a:gd name="connsiteX15" fmla="*/ 358776 w 694243"/>
                <a:gd name="connsiteY15" fmla="*/ 381000 h 735977"/>
                <a:gd name="connsiteX16" fmla="*/ 447676 w 694243"/>
                <a:gd name="connsiteY16" fmla="*/ 295275 h 735977"/>
                <a:gd name="connsiteX17" fmla="*/ 466726 w 694243"/>
                <a:gd name="connsiteY17" fmla="*/ 355600 h 735977"/>
                <a:gd name="connsiteX18" fmla="*/ 419101 w 694243"/>
                <a:gd name="connsiteY18" fmla="*/ 419100 h 735977"/>
                <a:gd name="connsiteX19" fmla="*/ 473076 w 694243"/>
                <a:gd name="connsiteY19" fmla="*/ 358775 h 735977"/>
                <a:gd name="connsiteX20" fmla="*/ 571501 w 694243"/>
                <a:gd name="connsiteY20" fmla="*/ 447675 h 735977"/>
                <a:gd name="connsiteX21" fmla="*/ 508001 w 694243"/>
                <a:gd name="connsiteY21" fmla="*/ 390525 h 735977"/>
                <a:gd name="connsiteX22" fmla="*/ 609601 w 694243"/>
                <a:gd name="connsiteY22" fmla="*/ 593725 h 735977"/>
                <a:gd name="connsiteX23" fmla="*/ 584201 w 694243"/>
                <a:gd name="connsiteY23" fmla="*/ 517525 h 735977"/>
                <a:gd name="connsiteX24" fmla="*/ 692151 w 694243"/>
                <a:gd name="connsiteY24" fmla="*/ 730250 h 735977"/>
                <a:gd name="connsiteX25" fmla="*/ 650876 w 694243"/>
                <a:gd name="connsiteY25" fmla="*/ 657225 h 735977"/>
                <a:gd name="connsiteX26" fmla="*/ 593726 w 694243"/>
                <a:gd name="connsiteY26" fmla="*/ 466725 h 735977"/>
                <a:gd name="connsiteX27" fmla="*/ 460376 w 694243"/>
                <a:gd name="connsiteY27" fmla="*/ 304800 h 735977"/>
                <a:gd name="connsiteX28" fmla="*/ 371476 w 694243"/>
                <a:gd name="connsiteY28" fmla="*/ 174625 h 735977"/>
                <a:gd name="connsiteX29" fmla="*/ 431801 w 694243"/>
                <a:gd name="connsiteY29" fmla="*/ 260350 h 735977"/>
                <a:gd name="connsiteX30" fmla="*/ 238126 w 694243"/>
                <a:gd name="connsiteY30" fmla="*/ 31750 h 735977"/>
                <a:gd name="connsiteX31" fmla="*/ 336551 w 694243"/>
                <a:gd name="connsiteY31" fmla="*/ 104775 h 735977"/>
                <a:gd name="connsiteX32" fmla="*/ 285751 w 694243"/>
                <a:gd name="connsiteY32" fmla="*/ 25400 h 735977"/>
                <a:gd name="connsiteX33" fmla="*/ 196851 w 694243"/>
                <a:gd name="connsiteY33" fmla="*/ 6350 h 735977"/>
                <a:gd name="connsiteX34" fmla="*/ 146051 w 694243"/>
                <a:gd name="connsiteY34" fmla="*/ 0 h 735977"/>
                <a:gd name="connsiteX35" fmla="*/ 219076 w 694243"/>
                <a:gd name="connsiteY35" fmla="*/ 6350 h 735977"/>
                <a:gd name="connsiteX36" fmla="*/ 1 w 694243"/>
                <a:gd name="connsiteY36" fmla="*/ 47625 h 73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4243" h="735977">
                  <a:moveTo>
                    <a:pt x="1" y="47625"/>
                  </a:moveTo>
                  <a:cubicBezTo>
                    <a:pt x="530" y="52388"/>
                    <a:pt x="188384" y="29633"/>
                    <a:pt x="222251" y="34925"/>
                  </a:cubicBezTo>
                  <a:cubicBezTo>
                    <a:pt x="256118" y="40217"/>
                    <a:pt x="197380" y="74083"/>
                    <a:pt x="203201" y="79375"/>
                  </a:cubicBezTo>
                  <a:cubicBezTo>
                    <a:pt x="209022" y="84667"/>
                    <a:pt x="258763" y="53975"/>
                    <a:pt x="257176" y="66675"/>
                  </a:cubicBezTo>
                  <a:cubicBezTo>
                    <a:pt x="255589" y="79375"/>
                    <a:pt x="191030" y="150283"/>
                    <a:pt x="193676" y="155575"/>
                  </a:cubicBezTo>
                  <a:cubicBezTo>
                    <a:pt x="196322" y="160867"/>
                    <a:pt x="277814" y="88900"/>
                    <a:pt x="273051" y="98425"/>
                  </a:cubicBezTo>
                  <a:cubicBezTo>
                    <a:pt x="268288" y="107950"/>
                    <a:pt x="155047" y="209550"/>
                    <a:pt x="165101" y="212725"/>
                  </a:cubicBezTo>
                  <a:cubicBezTo>
                    <a:pt x="175155" y="215900"/>
                    <a:pt x="324380" y="112183"/>
                    <a:pt x="333376" y="117475"/>
                  </a:cubicBezTo>
                  <a:cubicBezTo>
                    <a:pt x="342372" y="122767"/>
                    <a:pt x="215901" y="235479"/>
                    <a:pt x="219076" y="244475"/>
                  </a:cubicBezTo>
                  <a:cubicBezTo>
                    <a:pt x="222251" y="253471"/>
                    <a:pt x="339197" y="173567"/>
                    <a:pt x="352426" y="171450"/>
                  </a:cubicBezTo>
                  <a:cubicBezTo>
                    <a:pt x="365655" y="169333"/>
                    <a:pt x="298451" y="231775"/>
                    <a:pt x="298451" y="231775"/>
                  </a:cubicBezTo>
                  <a:cubicBezTo>
                    <a:pt x="293159" y="239712"/>
                    <a:pt x="302155" y="209550"/>
                    <a:pt x="320676" y="219075"/>
                  </a:cubicBezTo>
                  <a:cubicBezTo>
                    <a:pt x="339197" y="228600"/>
                    <a:pt x="401639" y="284163"/>
                    <a:pt x="409576" y="288925"/>
                  </a:cubicBezTo>
                  <a:cubicBezTo>
                    <a:pt x="417514" y="293688"/>
                    <a:pt x="371476" y="240771"/>
                    <a:pt x="368301" y="247650"/>
                  </a:cubicBezTo>
                  <a:cubicBezTo>
                    <a:pt x="365126" y="254529"/>
                    <a:pt x="392113" y="307975"/>
                    <a:pt x="390526" y="330200"/>
                  </a:cubicBezTo>
                  <a:cubicBezTo>
                    <a:pt x="388939" y="352425"/>
                    <a:pt x="349251" y="386821"/>
                    <a:pt x="358776" y="381000"/>
                  </a:cubicBezTo>
                  <a:cubicBezTo>
                    <a:pt x="368301" y="375179"/>
                    <a:pt x="429684" y="299508"/>
                    <a:pt x="447676" y="295275"/>
                  </a:cubicBezTo>
                  <a:cubicBezTo>
                    <a:pt x="465668" y="291042"/>
                    <a:pt x="471488" y="334963"/>
                    <a:pt x="466726" y="355600"/>
                  </a:cubicBezTo>
                  <a:cubicBezTo>
                    <a:pt x="461964" y="376237"/>
                    <a:pt x="418043" y="418571"/>
                    <a:pt x="419101" y="419100"/>
                  </a:cubicBezTo>
                  <a:cubicBezTo>
                    <a:pt x="420159" y="419629"/>
                    <a:pt x="447676" y="354013"/>
                    <a:pt x="473076" y="358775"/>
                  </a:cubicBezTo>
                  <a:cubicBezTo>
                    <a:pt x="498476" y="363537"/>
                    <a:pt x="571501" y="447675"/>
                    <a:pt x="571501" y="447675"/>
                  </a:cubicBezTo>
                  <a:cubicBezTo>
                    <a:pt x="577322" y="452967"/>
                    <a:pt x="501651" y="366183"/>
                    <a:pt x="508001" y="390525"/>
                  </a:cubicBezTo>
                  <a:cubicBezTo>
                    <a:pt x="514351" y="414867"/>
                    <a:pt x="596901" y="572558"/>
                    <a:pt x="609601" y="593725"/>
                  </a:cubicBezTo>
                  <a:cubicBezTo>
                    <a:pt x="622301" y="614892"/>
                    <a:pt x="570443" y="494771"/>
                    <a:pt x="584201" y="517525"/>
                  </a:cubicBezTo>
                  <a:cubicBezTo>
                    <a:pt x="597959" y="540279"/>
                    <a:pt x="681039" y="706967"/>
                    <a:pt x="692151" y="730250"/>
                  </a:cubicBezTo>
                  <a:cubicBezTo>
                    <a:pt x="703263" y="753533"/>
                    <a:pt x="667280" y="701146"/>
                    <a:pt x="650876" y="657225"/>
                  </a:cubicBezTo>
                  <a:cubicBezTo>
                    <a:pt x="634472" y="613304"/>
                    <a:pt x="625476" y="525462"/>
                    <a:pt x="593726" y="466725"/>
                  </a:cubicBezTo>
                  <a:cubicBezTo>
                    <a:pt x="561976" y="407988"/>
                    <a:pt x="497418" y="353483"/>
                    <a:pt x="460376" y="304800"/>
                  </a:cubicBezTo>
                  <a:cubicBezTo>
                    <a:pt x="423334" y="256117"/>
                    <a:pt x="376239" y="182033"/>
                    <a:pt x="371476" y="174625"/>
                  </a:cubicBezTo>
                  <a:cubicBezTo>
                    <a:pt x="366714" y="167217"/>
                    <a:pt x="454026" y="284162"/>
                    <a:pt x="431801" y="260350"/>
                  </a:cubicBezTo>
                  <a:cubicBezTo>
                    <a:pt x="409576" y="236538"/>
                    <a:pt x="254001" y="57679"/>
                    <a:pt x="238126" y="31750"/>
                  </a:cubicBezTo>
                  <a:cubicBezTo>
                    <a:pt x="222251" y="5821"/>
                    <a:pt x="328614" y="105833"/>
                    <a:pt x="336551" y="104775"/>
                  </a:cubicBezTo>
                  <a:cubicBezTo>
                    <a:pt x="344488" y="103717"/>
                    <a:pt x="309034" y="41804"/>
                    <a:pt x="285751" y="25400"/>
                  </a:cubicBezTo>
                  <a:cubicBezTo>
                    <a:pt x="262468" y="8996"/>
                    <a:pt x="220134" y="10583"/>
                    <a:pt x="196851" y="6350"/>
                  </a:cubicBezTo>
                  <a:cubicBezTo>
                    <a:pt x="173568" y="2117"/>
                    <a:pt x="142347" y="0"/>
                    <a:pt x="146051" y="0"/>
                  </a:cubicBezTo>
                  <a:cubicBezTo>
                    <a:pt x="149755" y="0"/>
                    <a:pt x="248180" y="1588"/>
                    <a:pt x="219076" y="6350"/>
                  </a:cubicBezTo>
                  <a:cubicBezTo>
                    <a:pt x="189972" y="11112"/>
                    <a:pt x="-528" y="42862"/>
                    <a:pt x="1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375ADAE8-C6C9-C93A-AE7E-BEACAFBE58E3}"/>
                </a:ext>
              </a:extLst>
            </p:cNvPr>
            <p:cNvSpPr/>
            <p:nvPr/>
          </p:nvSpPr>
          <p:spPr>
            <a:xfrm>
              <a:off x="7941016" y="6675897"/>
              <a:ext cx="193354" cy="685492"/>
            </a:xfrm>
            <a:custGeom>
              <a:avLst/>
              <a:gdLst>
                <a:gd name="connsiteX0" fmla="*/ 2834 w 193354"/>
                <a:gd name="connsiteY0" fmla="*/ 1128 h 685492"/>
                <a:gd name="connsiteX1" fmla="*/ 117134 w 193354"/>
                <a:gd name="connsiteY1" fmla="*/ 328153 h 685492"/>
                <a:gd name="connsiteX2" fmla="*/ 75859 w 193354"/>
                <a:gd name="connsiteY2" fmla="*/ 258303 h 685492"/>
                <a:gd name="connsiteX3" fmla="*/ 164759 w 193354"/>
                <a:gd name="connsiteY3" fmla="*/ 515478 h 685492"/>
                <a:gd name="connsiteX4" fmla="*/ 193334 w 193354"/>
                <a:gd name="connsiteY4" fmla="*/ 683753 h 685492"/>
                <a:gd name="connsiteX5" fmla="*/ 161584 w 193354"/>
                <a:gd name="connsiteY5" fmla="*/ 572628 h 685492"/>
                <a:gd name="connsiteX6" fmla="*/ 18709 w 193354"/>
                <a:gd name="connsiteY6" fmla="*/ 131303 h 685492"/>
                <a:gd name="connsiteX7" fmla="*/ 31409 w 193354"/>
                <a:gd name="connsiteY7" fmla="*/ 217028 h 685492"/>
                <a:gd name="connsiteX8" fmla="*/ 2834 w 193354"/>
                <a:gd name="connsiteY8" fmla="*/ 1128 h 68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4" h="685492">
                  <a:moveTo>
                    <a:pt x="2834" y="1128"/>
                  </a:moveTo>
                  <a:cubicBezTo>
                    <a:pt x="17121" y="19649"/>
                    <a:pt x="104963" y="285291"/>
                    <a:pt x="117134" y="328153"/>
                  </a:cubicBezTo>
                  <a:cubicBezTo>
                    <a:pt x="129305" y="371015"/>
                    <a:pt x="67922" y="227082"/>
                    <a:pt x="75859" y="258303"/>
                  </a:cubicBezTo>
                  <a:cubicBezTo>
                    <a:pt x="83796" y="289524"/>
                    <a:pt x="145180" y="444570"/>
                    <a:pt x="164759" y="515478"/>
                  </a:cubicBezTo>
                  <a:cubicBezTo>
                    <a:pt x="184338" y="586386"/>
                    <a:pt x="193863" y="674228"/>
                    <a:pt x="193334" y="683753"/>
                  </a:cubicBezTo>
                  <a:cubicBezTo>
                    <a:pt x="192805" y="693278"/>
                    <a:pt x="190688" y="664703"/>
                    <a:pt x="161584" y="572628"/>
                  </a:cubicBezTo>
                  <a:cubicBezTo>
                    <a:pt x="132480" y="480553"/>
                    <a:pt x="40405" y="190570"/>
                    <a:pt x="18709" y="131303"/>
                  </a:cubicBezTo>
                  <a:cubicBezTo>
                    <a:pt x="-2987" y="72036"/>
                    <a:pt x="29822" y="236078"/>
                    <a:pt x="31409" y="217028"/>
                  </a:cubicBezTo>
                  <a:cubicBezTo>
                    <a:pt x="32996" y="197978"/>
                    <a:pt x="-11453" y="-17393"/>
                    <a:pt x="2834" y="1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E7B38E63-0C51-ECD2-829C-5AA334F74C02}"/>
                </a:ext>
              </a:extLst>
            </p:cNvPr>
            <p:cNvSpPr/>
            <p:nvPr/>
          </p:nvSpPr>
          <p:spPr>
            <a:xfrm>
              <a:off x="7727685" y="6553079"/>
              <a:ext cx="47970" cy="152741"/>
            </a:xfrm>
            <a:custGeom>
              <a:avLst/>
              <a:gdLst>
                <a:gd name="connsiteX0" fmla="*/ 47890 w 47970"/>
                <a:gd name="connsiteY0" fmla="*/ 121 h 152741"/>
                <a:gd name="connsiteX1" fmla="*/ 19315 w 47970"/>
                <a:gd name="connsiteY1" fmla="*/ 98546 h 152741"/>
                <a:gd name="connsiteX2" fmla="*/ 265 w 47970"/>
                <a:gd name="connsiteY2" fmla="*/ 152521 h 152741"/>
                <a:gd name="connsiteX3" fmla="*/ 9790 w 47970"/>
                <a:gd name="connsiteY3" fmla="*/ 79496 h 152741"/>
                <a:gd name="connsiteX4" fmla="*/ 47890 w 47970"/>
                <a:gd name="connsiteY4" fmla="*/ 121 h 15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0" h="152741">
                  <a:moveTo>
                    <a:pt x="47890" y="121"/>
                  </a:moveTo>
                  <a:cubicBezTo>
                    <a:pt x="49477" y="3296"/>
                    <a:pt x="27252" y="73146"/>
                    <a:pt x="19315" y="98546"/>
                  </a:cubicBezTo>
                  <a:cubicBezTo>
                    <a:pt x="11378" y="123946"/>
                    <a:pt x="1852" y="155696"/>
                    <a:pt x="265" y="152521"/>
                  </a:cubicBezTo>
                  <a:cubicBezTo>
                    <a:pt x="-1322" y="149346"/>
                    <a:pt x="4498" y="102250"/>
                    <a:pt x="9790" y="79496"/>
                  </a:cubicBezTo>
                  <a:cubicBezTo>
                    <a:pt x="15082" y="56742"/>
                    <a:pt x="46303" y="-3054"/>
                    <a:pt x="47890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2FA76FE1-62EC-AA7D-55C1-0128602C0515}"/>
                </a:ext>
              </a:extLst>
            </p:cNvPr>
            <p:cNvSpPr/>
            <p:nvPr/>
          </p:nvSpPr>
          <p:spPr>
            <a:xfrm>
              <a:off x="7765923" y="6705557"/>
              <a:ext cx="212861" cy="482901"/>
            </a:xfrm>
            <a:custGeom>
              <a:avLst/>
              <a:gdLst>
                <a:gd name="connsiteX0" fmla="*/ 101727 w 212861"/>
                <a:gd name="connsiteY0" fmla="*/ 43 h 482901"/>
                <a:gd name="connsiteX1" fmla="*/ 127 w 212861"/>
                <a:gd name="connsiteY1" fmla="*/ 92118 h 482901"/>
                <a:gd name="connsiteX2" fmla="*/ 79502 w 212861"/>
                <a:gd name="connsiteY2" fmla="*/ 57193 h 482901"/>
                <a:gd name="connsiteX3" fmla="*/ 28702 w 212861"/>
                <a:gd name="connsiteY3" fmla="*/ 133393 h 482901"/>
                <a:gd name="connsiteX4" fmla="*/ 85852 w 212861"/>
                <a:gd name="connsiteY4" fmla="*/ 111168 h 482901"/>
                <a:gd name="connsiteX5" fmla="*/ 31877 w 212861"/>
                <a:gd name="connsiteY5" fmla="*/ 225468 h 482901"/>
                <a:gd name="connsiteX6" fmla="*/ 123952 w 212861"/>
                <a:gd name="connsiteY6" fmla="*/ 133393 h 482901"/>
                <a:gd name="connsiteX7" fmla="*/ 57277 w 212861"/>
                <a:gd name="connsiteY7" fmla="*/ 234993 h 482901"/>
                <a:gd name="connsiteX8" fmla="*/ 146177 w 212861"/>
                <a:gd name="connsiteY8" fmla="*/ 155618 h 482901"/>
                <a:gd name="connsiteX9" fmla="*/ 54102 w 212861"/>
                <a:gd name="connsiteY9" fmla="*/ 298493 h 482901"/>
                <a:gd name="connsiteX10" fmla="*/ 181102 w 212861"/>
                <a:gd name="connsiteY10" fmla="*/ 206418 h 482901"/>
                <a:gd name="connsiteX11" fmla="*/ 111252 w 212861"/>
                <a:gd name="connsiteY11" fmla="*/ 317543 h 482901"/>
                <a:gd name="connsiteX12" fmla="*/ 174752 w 212861"/>
                <a:gd name="connsiteY12" fmla="*/ 244518 h 482901"/>
                <a:gd name="connsiteX13" fmla="*/ 95377 w 212861"/>
                <a:gd name="connsiteY13" fmla="*/ 412793 h 482901"/>
                <a:gd name="connsiteX14" fmla="*/ 206502 w 212861"/>
                <a:gd name="connsiteY14" fmla="*/ 247693 h 482901"/>
                <a:gd name="connsiteX15" fmla="*/ 114427 w 212861"/>
                <a:gd name="connsiteY15" fmla="*/ 482643 h 482901"/>
                <a:gd name="connsiteX16" fmla="*/ 212852 w 212861"/>
                <a:gd name="connsiteY16" fmla="*/ 295318 h 482901"/>
                <a:gd name="connsiteX17" fmla="*/ 120777 w 212861"/>
                <a:gd name="connsiteY17" fmla="*/ 374693 h 482901"/>
                <a:gd name="connsiteX18" fmla="*/ 168402 w 212861"/>
                <a:gd name="connsiteY18" fmla="*/ 269918 h 482901"/>
                <a:gd name="connsiteX19" fmla="*/ 76327 w 212861"/>
                <a:gd name="connsiteY19" fmla="*/ 295318 h 482901"/>
                <a:gd name="connsiteX20" fmla="*/ 133477 w 212861"/>
                <a:gd name="connsiteY20" fmla="*/ 215943 h 482901"/>
                <a:gd name="connsiteX21" fmla="*/ 85852 w 212861"/>
                <a:gd name="connsiteY21" fmla="*/ 212768 h 482901"/>
                <a:gd name="connsiteX22" fmla="*/ 111252 w 212861"/>
                <a:gd name="connsiteY22" fmla="*/ 111168 h 482901"/>
                <a:gd name="connsiteX23" fmla="*/ 35052 w 212861"/>
                <a:gd name="connsiteY23" fmla="*/ 127043 h 482901"/>
                <a:gd name="connsiteX24" fmla="*/ 89027 w 212861"/>
                <a:gd name="connsiteY24" fmla="*/ 54018 h 482901"/>
                <a:gd name="connsiteX25" fmla="*/ 25527 w 212861"/>
                <a:gd name="connsiteY25" fmla="*/ 79418 h 482901"/>
                <a:gd name="connsiteX26" fmla="*/ 101727 w 212861"/>
                <a:gd name="connsiteY26" fmla="*/ 43 h 4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861" h="482901">
                  <a:moveTo>
                    <a:pt x="101727" y="43"/>
                  </a:moveTo>
                  <a:cubicBezTo>
                    <a:pt x="97494" y="2160"/>
                    <a:pt x="3831" y="82593"/>
                    <a:pt x="127" y="92118"/>
                  </a:cubicBezTo>
                  <a:cubicBezTo>
                    <a:pt x="-3577" y="101643"/>
                    <a:pt x="74740" y="50314"/>
                    <a:pt x="79502" y="57193"/>
                  </a:cubicBezTo>
                  <a:cubicBezTo>
                    <a:pt x="84264" y="64072"/>
                    <a:pt x="27644" y="124397"/>
                    <a:pt x="28702" y="133393"/>
                  </a:cubicBezTo>
                  <a:cubicBezTo>
                    <a:pt x="29760" y="142389"/>
                    <a:pt x="85323" y="95822"/>
                    <a:pt x="85852" y="111168"/>
                  </a:cubicBezTo>
                  <a:cubicBezTo>
                    <a:pt x="86381" y="126514"/>
                    <a:pt x="25527" y="221764"/>
                    <a:pt x="31877" y="225468"/>
                  </a:cubicBezTo>
                  <a:cubicBezTo>
                    <a:pt x="38227" y="229172"/>
                    <a:pt x="119719" y="131806"/>
                    <a:pt x="123952" y="133393"/>
                  </a:cubicBezTo>
                  <a:cubicBezTo>
                    <a:pt x="128185" y="134980"/>
                    <a:pt x="53573" y="231289"/>
                    <a:pt x="57277" y="234993"/>
                  </a:cubicBezTo>
                  <a:cubicBezTo>
                    <a:pt x="60981" y="238697"/>
                    <a:pt x="146706" y="145035"/>
                    <a:pt x="146177" y="155618"/>
                  </a:cubicBezTo>
                  <a:cubicBezTo>
                    <a:pt x="145648" y="166201"/>
                    <a:pt x="48281" y="290026"/>
                    <a:pt x="54102" y="298493"/>
                  </a:cubicBezTo>
                  <a:cubicBezTo>
                    <a:pt x="59923" y="306960"/>
                    <a:pt x="171577" y="203243"/>
                    <a:pt x="181102" y="206418"/>
                  </a:cubicBezTo>
                  <a:cubicBezTo>
                    <a:pt x="190627" y="209593"/>
                    <a:pt x="112310" y="311193"/>
                    <a:pt x="111252" y="317543"/>
                  </a:cubicBezTo>
                  <a:cubicBezTo>
                    <a:pt x="110194" y="323893"/>
                    <a:pt x="177398" y="228643"/>
                    <a:pt x="174752" y="244518"/>
                  </a:cubicBezTo>
                  <a:cubicBezTo>
                    <a:pt x="172106" y="260393"/>
                    <a:pt x="90085" y="412264"/>
                    <a:pt x="95377" y="412793"/>
                  </a:cubicBezTo>
                  <a:cubicBezTo>
                    <a:pt x="100669" y="413322"/>
                    <a:pt x="203327" y="236051"/>
                    <a:pt x="206502" y="247693"/>
                  </a:cubicBezTo>
                  <a:cubicBezTo>
                    <a:pt x="209677" y="259335"/>
                    <a:pt x="113369" y="474706"/>
                    <a:pt x="114427" y="482643"/>
                  </a:cubicBezTo>
                  <a:cubicBezTo>
                    <a:pt x="115485" y="490580"/>
                    <a:pt x="211794" y="313309"/>
                    <a:pt x="212852" y="295318"/>
                  </a:cubicBezTo>
                  <a:cubicBezTo>
                    <a:pt x="213910" y="277327"/>
                    <a:pt x="128185" y="378926"/>
                    <a:pt x="120777" y="374693"/>
                  </a:cubicBezTo>
                  <a:cubicBezTo>
                    <a:pt x="113369" y="370460"/>
                    <a:pt x="175810" y="283147"/>
                    <a:pt x="168402" y="269918"/>
                  </a:cubicBezTo>
                  <a:cubicBezTo>
                    <a:pt x="160994" y="256689"/>
                    <a:pt x="82148" y="304314"/>
                    <a:pt x="76327" y="295318"/>
                  </a:cubicBezTo>
                  <a:cubicBezTo>
                    <a:pt x="70506" y="286322"/>
                    <a:pt x="131890" y="229701"/>
                    <a:pt x="133477" y="215943"/>
                  </a:cubicBezTo>
                  <a:cubicBezTo>
                    <a:pt x="135064" y="202185"/>
                    <a:pt x="89556" y="230230"/>
                    <a:pt x="85852" y="212768"/>
                  </a:cubicBezTo>
                  <a:cubicBezTo>
                    <a:pt x="82148" y="195306"/>
                    <a:pt x="119719" y="125456"/>
                    <a:pt x="111252" y="111168"/>
                  </a:cubicBezTo>
                  <a:cubicBezTo>
                    <a:pt x="102785" y="96880"/>
                    <a:pt x="38756" y="136568"/>
                    <a:pt x="35052" y="127043"/>
                  </a:cubicBezTo>
                  <a:cubicBezTo>
                    <a:pt x="31348" y="117518"/>
                    <a:pt x="90615" y="61956"/>
                    <a:pt x="89027" y="54018"/>
                  </a:cubicBezTo>
                  <a:cubicBezTo>
                    <a:pt x="87439" y="46080"/>
                    <a:pt x="25527" y="84180"/>
                    <a:pt x="25527" y="79418"/>
                  </a:cubicBezTo>
                  <a:cubicBezTo>
                    <a:pt x="25527" y="74656"/>
                    <a:pt x="105960" y="-2074"/>
                    <a:pt x="101727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AE3C3D73-57DD-5891-C0C0-2C8F21C7D7E1}"/>
                </a:ext>
              </a:extLst>
            </p:cNvPr>
            <p:cNvSpPr/>
            <p:nvPr/>
          </p:nvSpPr>
          <p:spPr>
            <a:xfrm>
              <a:off x="7911594" y="7102467"/>
              <a:ext cx="175381" cy="197680"/>
            </a:xfrm>
            <a:custGeom>
              <a:avLst/>
              <a:gdLst>
                <a:gd name="connsiteX0" fmla="*/ 175131 w 175381"/>
                <a:gd name="connsiteY0" fmla="*/ 8 h 197680"/>
                <a:gd name="connsiteX1" fmla="*/ 54481 w 175381"/>
                <a:gd name="connsiteY1" fmla="*/ 133358 h 197680"/>
                <a:gd name="connsiteX2" fmla="*/ 506 w 175381"/>
                <a:gd name="connsiteY2" fmla="*/ 196858 h 197680"/>
                <a:gd name="connsiteX3" fmla="*/ 83056 w 175381"/>
                <a:gd name="connsiteY3" fmla="*/ 92083 h 197680"/>
                <a:gd name="connsiteX4" fmla="*/ 19556 w 175381"/>
                <a:gd name="connsiteY4" fmla="*/ 139708 h 197680"/>
                <a:gd name="connsiteX5" fmla="*/ 175131 w 175381"/>
                <a:gd name="connsiteY5" fmla="*/ 8 h 1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81" h="197680">
                  <a:moveTo>
                    <a:pt x="175131" y="8"/>
                  </a:moveTo>
                  <a:cubicBezTo>
                    <a:pt x="180952" y="-1050"/>
                    <a:pt x="83585" y="100550"/>
                    <a:pt x="54481" y="133358"/>
                  </a:cubicBezTo>
                  <a:cubicBezTo>
                    <a:pt x="25377" y="166166"/>
                    <a:pt x="-4256" y="203737"/>
                    <a:pt x="506" y="196858"/>
                  </a:cubicBezTo>
                  <a:cubicBezTo>
                    <a:pt x="5268" y="189979"/>
                    <a:pt x="79881" y="101608"/>
                    <a:pt x="83056" y="92083"/>
                  </a:cubicBezTo>
                  <a:cubicBezTo>
                    <a:pt x="86231" y="82558"/>
                    <a:pt x="4210" y="151879"/>
                    <a:pt x="19556" y="139708"/>
                  </a:cubicBezTo>
                  <a:cubicBezTo>
                    <a:pt x="34902" y="127537"/>
                    <a:pt x="169310" y="1066"/>
                    <a:pt x="17513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25A779C6-7FD9-C1A0-6156-A16645F70C15}"/>
                </a:ext>
              </a:extLst>
            </p:cNvPr>
            <p:cNvSpPr/>
            <p:nvPr/>
          </p:nvSpPr>
          <p:spPr>
            <a:xfrm>
              <a:off x="8093075" y="7337062"/>
              <a:ext cx="161927" cy="747777"/>
            </a:xfrm>
            <a:custGeom>
              <a:avLst/>
              <a:gdLst>
                <a:gd name="connsiteX0" fmla="*/ 60325 w 161927"/>
                <a:gd name="connsiteY0" fmla="*/ 3538 h 747777"/>
                <a:gd name="connsiteX1" fmla="*/ 34925 w 161927"/>
                <a:gd name="connsiteY1" fmla="*/ 457563 h 747777"/>
                <a:gd name="connsiteX2" fmla="*/ 57150 w 161927"/>
                <a:gd name="connsiteY2" fmla="*/ 413113 h 747777"/>
                <a:gd name="connsiteX3" fmla="*/ 38100 w 161927"/>
                <a:gd name="connsiteY3" fmla="*/ 635363 h 747777"/>
                <a:gd name="connsiteX4" fmla="*/ 0 w 161927"/>
                <a:gd name="connsiteY4" fmla="*/ 746488 h 747777"/>
                <a:gd name="connsiteX5" fmla="*/ 38100 w 161927"/>
                <a:gd name="connsiteY5" fmla="*/ 682988 h 747777"/>
                <a:gd name="connsiteX6" fmla="*/ 161925 w 161927"/>
                <a:gd name="connsiteY6" fmla="*/ 495663 h 747777"/>
                <a:gd name="connsiteX7" fmla="*/ 34925 w 161927"/>
                <a:gd name="connsiteY7" fmla="*/ 619488 h 747777"/>
                <a:gd name="connsiteX8" fmla="*/ 98425 w 161927"/>
                <a:gd name="connsiteY8" fmla="*/ 305163 h 747777"/>
                <a:gd name="connsiteX9" fmla="*/ 41275 w 161927"/>
                <a:gd name="connsiteY9" fmla="*/ 432163 h 747777"/>
                <a:gd name="connsiteX10" fmla="*/ 79375 w 161927"/>
                <a:gd name="connsiteY10" fmla="*/ 279763 h 747777"/>
                <a:gd name="connsiteX11" fmla="*/ 44450 w 161927"/>
                <a:gd name="connsiteY11" fmla="*/ 244838 h 747777"/>
                <a:gd name="connsiteX12" fmla="*/ 53975 w 161927"/>
                <a:gd name="connsiteY12" fmla="*/ 244838 h 747777"/>
                <a:gd name="connsiteX13" fmla="*/ 60325 w 161927"/>
                <a:gd name="connsiteY13" fmla="*/ 3538 h 74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7" h="747777">
                  <a:moveTo>
                    <a:pt x="60325" y="3538"/>
                  </a:moveTo>
                  <a:cubicBezTo>
                    <a:pt x="57150" y="38992"/>
                    <a:pt x="35454" y="389301"/>
                    <a:pt x="34925" y="457563"/>
                  </a:cubicBezTo>
                  <a:cubicBezTo>
                    <a:pt x="34396" y="525825"/>
                    <a:pt x="56621" y="383480"/>
                    <a:pt x="57150" y="413113"/>
                  </a:cubicBezTo>
                  <a:cubicBezTo>
                    <a:pt x="57679" y="442746"/>
                    <a:pt x="47625" y="579801"/>
                    <a:pt x="38100" y="635363"/>
                  </a:cubicBezTo>
                  <a:cubicBezTo>
                    <a:pt x="28575" y="690925"/>
                    <a:pt x="0" y="738551"/>
                    <a:pt x="0" y="746488"/>
                  </a:cubicBezTo>
                  <a:cubicBezTo>
                    <a:pt x="0" y="754425"/>
                    <a:pt x="11112" y="724792"/>
                    <a:pt x="38100" y="682988"/>
                  </a:cubicBezTo>
                  <a:cubicBezTo>
                    <a:pt x="65088" y="641184"/>
                    <a:pt x="162454" y="506246"/>
                    <a:pt x="161925" y="495663"/>
                  </a:cubicBezTo>
                  <a:cubicBezTo>
                    <a:pt x="161396" y="485080"/>
                    <a:pt x="45508" y="651238"/>
                    <a:pt x="34925" y="619488"/>
                  </a:cubicBezTo>
                  <a:cubicBezTo>
                    <a:pt x="24342" y="587738"/>
                    <a:pt x="97367" y="336384"/>
                    <a:pt x="98425" y="305163"/>
                  </a:cubicBezTo>
                  <a:cubicBezTo>
                    <a:pt x="99483" y="273942"/>
                    <a:pt x="44450" y="436396"/>
                    <a:pt x="41275" y="432163"/>
                  </a:cubicBezTo>
                  <a:cubicBezTo>
                    <a:pt x="38100" y="427930"/>
                    <a:pt x="78846" y="310984"/>
                    <a:pt x="79375" y="279763"/>
                  </a:cubicBezTo>
                  <a:cubicBezTo>
                    <a:pt x="79904" y="248542"/>
                    <a:pt x="48683" y="250659"/>
                    <a:pt x="44450" y="244838"/>
                  </a:cubicBezTo>
                  <a:cubicBezTo>
                    <a:pt x="40217" y="239017"/>
                    <a:pt x="48683" y="279763"/>
                    <a:pt x="53975" y="244838"/>
                  </a:cubicBezTo>
                  <a:cubicBezTo>
                    <a:pt x="59267" y="209913"/>
                    <a:pt x="63500" y="-31916"/>
                    <a:pt x="60325" y="3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D3CB1321-7BBE-FC0F-8222-D57D8B7FAB6C}"/>
                </a:ext>
              </a:extLst>
            </p:cNvPr>
            <p:cNvSpPr/>
            <p:nvPr/>
          </p:nvSpPr>
          <p:spPr>
            <a:xfrm>
              <a:off x="7501350" y="7851628"/>
              <a:ext cx="655327" cy="284949"/>
            </a:xfrm>
            <a:custGeom>
              <a:avLst/>
              <a:gdLst>
                <a:gd name="connsiteX0" fmla="*/ 1175 w 655327"/>
                <a:gd name="connsiteY0" fmla="*/ 147 h 284949"/>
                <a:gd name="connsiteX1" fmla="*/ 255175 w 655327"/>
                <a:gd name="connsiteY1" fmla="*/ 187472 h 284949"/>
                <a:gd name="connsiteX2" fmla="*/ 474250 w 655327"/>
                <a:gd name="connsiteY2" fmla="*/ 222397 h 284949"/>
                <a:gd name="connsiteX3" fmla="*/ 391700 w 655327"/>
                <a:gd name="connsiteY3" fmla="*/ 225572 h 284949"/>
                <a:gd name="connsiteX4" fmla="*/ 553625 w 655327"/>
                <a:gd name="connsiteY4" fmla="*/ 212872 h 284949"/>
                <a:gd name="connsiteX5" fmla="*/ 655225 w 655327"/>
                <a:gd name="connsiteY5" fmla="*/ 120797 h 284949"/>
                <a:gd name="connsiteX6" fmla="*/ 569500 w 655327"/>
                <a:gd name="connsiteY6" fmla="*/ 193822 h 284949"/>
                <a:gd name="connsiteX7" fmla="*/ 420275 w 655327"/>
                <a:gd name="connsiteY7" fmla="*/ 282722 h 284949"/>
                <a:gd name="connsiteX8" fmla="*/ 423450 w 655327"/>
                <a:gd name="connsiteY8" fmla="*/ 247797 h 284949"/>
                <a:gd name="connsiteX9" fmla="*/ 134525 w 655327"/>
                <a:gd name="connsiteY9" fmla="*/ 136672 h 284949"/>
                <a:gd name="connsiteX10" fmla="*/ 159925 w 655327"/>
                <a:gd name="connsiteY10" fmla="*/ 155722 h 284949"/>
                <a:gd name="connsiteX11" fmla="*/ 1175 w 655327"/>
                <a:gd name="connsiteY11" fmla="*/ 147 h 28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5327" h="284949">
                  <a:moveTo>
                    <a:pt x="1175" y="147"/>
                  </a:moveTo>
                  <a:cubicBezTo>
                    <a:pt x="17050" y="5439"/>
                    <a:pt x="176329" y="150430"/>
                    <a:pt x="255175" y="187472"/>
                  </a:cubicBezTo>
                  <a:cubicBezTo>
                    <a:pt x="334021" y="224514"/>
                    <a:pt x="451496" y="216047"/>
                    <a:pt x="474250" y="222397"/>
                  </a:cubicBezTo>
                  <a:cubicBezTo>
                    <a:pt x="497004" y="228747"/>
                    <a:pt x="378471" y="227159"/>
                    <a:pt x="391700" y="225572"/>
                  </a:cubicBezTo>
                  <a:cubicBezTo>
                    <a:pt x="404929" y="223985"/>
                    <a:pt x="509704" y="230334"/>
                    <a:pt x="553625" y="212872"/>
                  </a:cubicBezTo>
                  <a:cubicBezTo>
                    <a:pt x="597546" y="195410"/>
                    <a:pt x="652579" y="123972"/>
                    <a:pt x="655225" y="120797"/>
                  </a:cubicBezTo>
                  <a:cubicBezTo>
                    <a:pt x="657871" y="117622"/>
                    <a:pt x="608658" y="166835"/>
                    <a:pt x="569500" y="193822"/>
                  </a:cubicBezTo>
                  <a:cubicBezTo>
                    <a:pt x="530342" y="220810"/>
                    <a:pt x="444617" y="273726"/>
                    <a:pt x="420275" y="282722"/>
                  </a:cubicBezTo>
                  <a:cubicBezTo>
                    <a:pt x="395933" y="291718"/>
                    <a:pt x="471075" y="272139"/>
                    <a:pt x="423450" y="247797"/>
                  </a:cubicBezTo>
                  <a:cubicBezTo>
                    <a:pt x="375825" y="223455"/>
                    <a:pt x="178446" y="152018"/>
                    <a:pt x="134525" y="136672"/>
                  </a:cubicBezTo>
                  <a:cubicBezTo>
                    <a:pt x="90604" y="121326"/>
                    <a:pt x="184796" y="177947"/>
                    <a:pt x="159925" y="155722"/>
                  </a:cubicBezTo>
                  <a:cubicBezTo>
                    <a:pt x="135054" y="133497"/>
                    <a:pt x="-14700" y="-5145"/>
                    <a:pt x="117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47658ED4-328B-4CB9-3DA8-F544E225EEF8}"/>
                </a:ext>
              </a:extLst>
            </p:cNvPr>
            <p:cNvSpPr/>
            <p:nvPr/>
          </p:nvSpPr>
          <p:spPr>
            <a:xfrm>
              <a:off x="7442200" y="7848571"/>
              <a:ext cx="682663" cy="286306"/>
            </a:xfrm>
            <a:custGeom>
              <a:avLst/>
              <a:gdLst>
                <a:gd name="connsiteX0" fmla="*/ 0 w 682663"/>
                <a:gd name="connsiteY0" fmla="*/ 29 h 286306"/>
                <a:gd name="connsiteX1" fmla="*/ 215900 w 682663"/>
                <a:gd name="connsiteY1" fmla="*/ 212754 h 286306"/>
                <a:gd name="connsiteX2" fmla="*/ 133350 w 682663"/>
                <a:gd name="connsiteY2" fmla="*/ 165129 h 286306"/>
                <a:gd name="connsiteX3" fmla="*/ 339725 w 682663"/>
                <a:gd name="connsiteY3" fmla="*/ 269904 h 286306"/>
                <a:gd name="connsiteX4" fmla="*/ 530225 w 682663"/>
                <a:gd name="connsiteY4" fmla="*/ 282604 h 286306"/>
                <a:gd name="connsiteX5" fmla="*/ 682625 w 682663"/>
                <a:gd name="connsiteY5" fmla="*/ 234979 h 286306"/>
                <a:gd name="connsiteX6" fmla="*/ 542925 w 682663"/>
                <a:gd name="connsiteY6" fmla="*/ 257204 h 286306"/>
                <a:gd name="connsiteX7" fmla="*/ 349250 w 682663"/>
                <a:gd name="connsiteY7" fmla="*/ 234979 h 286306"/>
                <a:gd name="connsiteX8" fmla="*/ 333375 w 682663"/>
                <a:gd name="connsiteY8" fmla="*/ 250854 h 286306"/>
                <a:gd name="connsiteX9" fmla="*/ 174625 w 682663"/>
                <a:gd name="connsiteY9" fmla="*/ 165129 h 286306"/>
                <a:gd name="connsiteX10" fmla="*/ 215900 w 682663"/>
                <a:gd name="connsiteY10" fmla="*/ 196879 h 286306"/>
                <a:gd name="connsiteX11" fmla="*/ 0 w 682663"/>
                <a:gd name="connsiteY11" fmla="*/ 29 h 28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63" h="286306">
                  <a:moveTo>
                    <a:pt x="0" y="29"/>
                  </a:moveTo>
                  <a:cubicBezTo>
                    <a:pt x="0" y="2675"/>
                    <a:pt x="193675" y="185237"/>
                    <a:pt x="215900" y="212754"/>
                  </a:cubicBezTo>
                  <a:cubicBezTo>
                    <a:pt x="238125" y="240271"/>
                    <a:pt x="112713" y="155604"/>
                    <a:pt x="133350" y="165129"/>
                  </a:cubicBezTo>
                  <a:cubicBezTo>
                    <a:pt x="153987" y="174654"/>
                    <a:pt x="273579" y="250325"/>
                    <a:pt x="339725" y="269904"/>
                  </a:cubicBezTo>
                  <a:cubicBezTo>
                    <a:pt x="405871" y="289483"/>
                    <a:pt x="473075" y="288425"/>
                    <a:pt x="530225" y="282604"/>
                  </a:cubicBezTo>
                  <a:cubicBezTo>
                    <a:pt x="587375" y="276783"/>
                    <a:pt x="680508" y="239212"/>
                    <a:pt x="682625" y="234979"/>
                  </a:cubicBezTo>
                  <a:cubicBezTo>
                    <a:pt x="684742" y="230746"/>
                    <a:pt x="598487" y="257204"/>
                    <a:pt x="542925" y="257204"/>
                  </a:cubicBezTo>
                  <a:cubicBezTo>
                    <a:pt x="487363" y="257204"/>
                    <a:pt x="384175" y="236037"/>
                    <a:pt x="349250" y="234979"/>
                  </a:cubicBezTo>
                  <a:cubicBezTo>
                    <a:pt x="314325" y="233921"/>
                    <a:pt x="362479" y="262496"/>
                    <a:pt x="333375" y="250854"/>
                  </a:cubicBezTo>
                  <a:cubicBezTo>
                    <a:pt x="304271" y="239212"/>
                    <a:pt x="194204" y="174125"/>
                    <a:pt x="174625" y="165129"/>
                  </a:cubicBezTo>
                  <a:cubicBezTo>
                    <a:pt x="155046" y="156133"/>
                    <a:pt x="240771" y="222279"/>
                    <a:pt x="215900" y="196879"/>
                  </a:cubicBezTo>
                  <a:cubicBezTo>
                    <a:pt x="191029" y="171479"/>
                    <a:pt x="0" y="-2617"/>
                    <a:pt x="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887AA985-C2B0-5DA4-7A0F-33B3615F7E8F}"/>
                </a:ext>
              </a:extLst>
            </p:cNvPr>
            <p:cNvSpPr/>
            <p:nvPr/>
          </p:nvSpPr>
          <p:spPr>
            <a:xfrm>
              <a:off x="8090884" y="6208897"/>
              <a:ext cx="508617" cy="319591"/>
            </a:xfrm>
            <a:custGeom>
              <a:avLst/>
              <a:gdLst>
                <a:gd name="connsiteX0" fmla="*/ 507016 w 508617"/>
                <a:gd name="connsiteY0" fmla="*/ 4578 h 319591"/>
                <a:gd name="connsiteX1" fmla="*/ 322866 w 508617"/>
                <a:gd name="connsiteY1" fmla="*/ 7753 h 319591"/>
                <a:gd name="connsiteX2" fmla="*/ 173641 w 508617"/>
                <a:gd name="connsiteY2" fmla="*/ 77603 h 319591"/>
                <a:gd name="connsiteX3" fmla="*/ 208566 w 508617"/>
                <a:gd name="connsiteY3" fmla="*/ 33153 h 319591"/>
                <a:gd name="connsiteX4" fmla="*/ 18066 w 508617"/>
                <a:gd name="connsiteY4" fmla="*/ 179203 h 319591"/>
                <a:gd name="connsiteX5" fmla="*/ 68866 w 508617"/>
                <a:gd name="connsiteY5" fmla="*/ 131578 h 319591"/>
                <a:gd name="connsiteX6" fmla="*/ 11716 w 508617"/>
                <a:gd name="connsiteY6" fmla="*/ 315728 h 319591"/>
                <a:gd name="connsiteX7" fmla="*/ 18066 w 508617"/>
                <a:gd name="connsiteY7" fmla="*/ 239528 h 319591"/>
                <a:gd name="connsiteX8" fmla="*/ 195866 w 508617"/>
                <a:gd name="connsiteY8" fmla="*/ 39503 h 319591"/>
                <a:gd name="connsiteX9" fmla="*/ 294291 w 508617"/>
                <a:gd name="connsiteY9" fmla="*/ 14103 h 319591"/>
                <a:gd name="connsiteX10" fmla="*/ 211741 w 508617"/>
                <a:gd name="connsiteY10" fmla="*/ 33153 h 319591"/>
                <a:gd name="connsiteX11" fmla="*/ 507016 w 508617"/>
                <a:gd name="connsiteY11" fmla="*/ 4578 h 3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17" h="319591">
                  <a:moveTo>
                    <a:pt x="507016" y="4578"/>
                  </a:moveTo>
                  <a:cubicBezTo>
                    <a:pt x="525537" y="345"/>
                    <a:pt x="378428" y="-4418"/>
                    <a:pt x="322866" y="7753"/>
                  </a:cubicBezTo>
                  <a:cubicBezTo>
                    <a:pt x="267304" y="19924"/>
                    <a:pt x="192691" y="73370"/>
                    <a:pt x="173641" y="77603"/>
                  </a:cubicBezTo>
                  <a:cubicBezTo>
                    <a:pt x="154591" y="81836"/>
                    <a:pt x="234495" y="16220"/>
                    <a:pt x="208566" y="33153"/>
                  </a:cubicBezTo>
                  <a:cubicBezTo>
                    <a:pt x="182637" y="50086"/>
                    <a:pt x="41349" y="162799"/>
                    <a:pt x="18066" y="179203"/>
                  </a:cubicBezTo>
                  <a:cubicBezTo>
                    <a:pt x="-5217" y="195607"/>
                    <a:pt x="69924" y="108824"/>
                    <a:pt x="68866" y="131578"/>
                  </a:cubicBezTo>
                  <a:cubicBezTo>
                    <a:pt x="67808" y="154332"/>
                    <a:pt x="20183" y="297736"/>
                    <a:pt x="11716" y="315728"/>
                  </a:cubicBezTo>
                  <a:cubicBezTo>
                    <a:pt x="3249" y="333720"/>
                    <a:pt x="-12626" y="285565"/>
                    <a:pt x="18066" y="239528"/>
                  </a:cubicBezTo>
                  <a:cubicBezTo>
                    <a:pt x="48758" y="193491"/>
                    <a:pt x="149828" y="77074"/>
                    <a:pt x="195866" y="39503"/>
                  </a:cubicBezTo>
                  <a:cubicBezTo>
                    <a:pt x="241903" y="1932"/>
                    <a:pt x="291645" y="15161"/>
                    <a:pt x="294291" y="14103"/>
                  </a:cubicBezTo>
                  <a:cubicBezTo>
                    <a:pt x="296937" y="13045"/>
                    <a:pt x="182637" y="32624"/>
                    <a:pt x="211741" y="33153"/>
                  </a:cubicBezTo>
                  <a:cubicBezTo>
                    <a:pt x="240845" y="33682"/>
                    <a:pt x="488495" y="8811"/>
                    <a:pt x="507016" y="4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7C9EE74-DA2A-A4E6-6492-24C919EF8133}"/>
                </a:ext>
              </a:extLst>
            </p:cNvPr>
            <p:cNvSpPr/>
            <p:nvPr/>
          </p:nvSpPr>
          <p:spPr>
            <a:xfrm>
              <a:off x="8067086" y="6153657"/>
              <a:ext cx="525787" cy="384554"/>
            </a:xfrm>
            <a:custGeom>
              <a:avLst/>
              <a:gdLst>
                <a:gd name="connsiteX0" fmla="*/ 524464 w 525787"/>
                <a:gd name="connsiteY0" fmla="*/ 2668 h 384554"/>
                <a:gd name="connsiteX1" fmla="*/ 391114 w 525787"/>
                <a:gd name="connsiteY1" fmla="*/ 15368 h 384554"/>
                <a:gd name="connsiteX2" fmla="*/ 178389 w 525787"/>
                <a:gd name="connsiteY2" fmla="*/ 72518 h 384554"/>
                <a:gd name="connsiteX3" fmla="*/ 200614 w 525787"/>
                <a:gd name="connsiteY3" fmla="*/ 47118 h 384554"/>
                <a:gd name="connsiteX4" fmla="*/ 35514 w 525787"/>
                <a:gd name="connsiteY4" fmla="*/ 193168 h 384554"/>
                <a:gd name="connsiteX5" fmla="*/ 99014 w 525787"/>
                <a:gd name="connsiteY5" fmla="*/ 139193 h 384554"/>
                <a:gd name="connsiteX6" fmla="*/ 6939 w 525787"/>
                <a:gd name="connsiteY6" fmla="*/ 263018 h 384554"/>
                <a:gd name="connsiteX7" fmla="*/ 6939 w 525787"/>
                <a:gd name="connsiteY7" fmla="*/ 383668 h 384554"/>
                <a:gd name="connsiteX8" fmla="*/ 10114 w 525787"/>
                <a:gd name="connsiteY8" fmla="*/ 307468 h 384554"/>
                <a:gd name="connsiteX9" fmla="*/ 121239 w 525787"/>
                <a:gd name="connsiteY9" fmla="*/ 123318 h 384554"/>
                <a:gd name="connsiteX10" fmla="*/ 57739 w 525787"/>
                <a:gd name="connsiteY10" fmla="*/ 202693 h 384554"/>
                <a:gd name="connsiteX11" fmla="*/ 254589 w 525787"/>
                <a:gd name="connsiteY11" fmla="*/ 40768 h 384554"/>
                <a:gd name="connsiteX12" fmla="*/ 311739 w 525787"/>
                <a:gd name="connsiteY12" fmla="*/ 2668 h 384554"/>
                <a:gd name="connsiteX13" fmla="*/ 524464 w 525787"/>
                <a:gd name="connsiteY13" fmla="*/ 2668 h 3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787" h="384554">
                  <a:moveTo>
                    <a:pt x="524464" y="2668"/>
                  </a:moveTo>
                  <a:cubicBezTo>
                    <a:pt x="537693" y="4785"/>
                    <a:pt x="448793" y="3726"/>
                    <a:pt x="391114" y="15368"/>
                  </a:cubicBezTo>
                  <a:cubicBezTo>
                    <a:pt x="333435" y="27010"/>
                    <a:pt x="210139" y="67226"/>
                    <a:pt x="178389" y="72518"/>
                  </a:cubicBezTo>
                  <a:cubicBezTo>
                    <a:pt x="146639" y="77810"/>
                    <a:pt x="224426" y="27010"/>
                    <a:pt x="200614" y="47118"/>
                  </a:cubicBezTo>
                  <a:cubicBezTo>
                    <a:pt x="176802" y="67226"/>
                    <a:pt x="52447" y="177822"/>
                    <a:pt x="35514" y="193168"/>
                  </a:cubicBezTo>
                  <a:cubicBezTo>
                    <a:pt x="18581" y="208514"/>
                    <a:pt x="103776" y="127551"/>
                    <a:pt x="99014" y="139193"/>
                  </a:cubicBezTo>
                  <a:cubicBezTo>
                    <a:pt x="94252" y="150835"/>
                    <a:pt x="22285" y="222272"/>
                    <a:pt x="6939" y="263018"/>
                  </a:cubicBezTo>
                  <a:cubicBezTo>
                    <a:pt x="-8407" y="303764"/>
                    <a:pt x="6410" y="376260"/>
                    <a:pt x="6939" y="383668"/>
                  </a:cubicBezTo>
                  <a:cubicBezTo>
                    <a:pt x="7468" y="391076"/>
                    <a:pt x="-8936" y="350860"/>
                    <a:pt x="10114" y="307468"/>
                  </a:cubicBezTo>
                  <a:cubicBezTo>
                    <a:pt x="29164" y="264076"/>
                    <a:pt x="113302" y="140780"/>
                    <a:pt x="121239" y="123318"/>
                  </a:cubicBezTo>
                  <a:cubicBezTo>
                    <a:pt x="129176" y="105856"/>
                    <a:pt x="35514" y="216451"/>
                    <a:pt x="57739" y="202693"/>
                  </a:cubicBezTo>
                  <a:cubicBezTo>
                    <a:pt x="79964" y="188935"/>
                    <a:pt x="212256" y="74105"/>
                    <a:pt x="254589" y="40768"/>
                  </a:cubicBezTo>
                  <a:cubicBezTo>
                    <a:pt x="296922" y="7431"/>
                    <a:pt x="264643" y="7430"/>
                    <a:pt x="311739" y="2668"/>
                  </a:cubicBezTo>
                  <a:cubicBezTo>
                    <a:pt x="358835" y="-2094"/>
                    <a:pt x="511235" y="551"/>
                    <a:pt x="524464" y="2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EE2A0049-7DD4-A272-54A2-0BDAE74A7ECA}"/>
                </a:ext>
              </a:extLst>
            </p:cNvPr>
            <p:cNvSpPr/>
            <p:nvPr/>
          </p:nvSpPr>
          <p:spPr>
            <a:xfrm>
              <a:off x="7883203" y="7209177"/>
              <a:ext cx="199733" cy="277552"/>
            </a:xfrm>
            <a:custGeom>
              <a:avLst/>
              <a:gdLst>
                <a:gd name="connsiteX0" fmla="*/ 190822 w 199733"/>
                <a:gd name="connsiteY0" fmla="*/ 10773 h 277552"/>
                <a:gd name="connsiteX1" fmla="*/ 322 w 199733"/>
                <a:gd name="connsiteY1" fmla="*/ 255248 h 277552"/>
                <a:gd name="connsiteX2" fmla="*/ 143197 w 199733"/>
                <a:gd name="connsiteY2" fmla="*/ 121898 h 277552"/>
                <a:gd name="connsiteX3" fmla="*/ 57472 w 199733"/>
                <a:gd name="connsiteY3" fmla="*/ 239373 h 277552"/>
                <a:gd name="connsiteX4" fmla="*/ 111447 w 199733"/>
                <a:gd name="connsiteY4" fmla="*/ 191748 h 277552"/>
                <a:gd name="connsiteX5" fmla="*/ 73347 w 199733"/>
                <a:gd name="connsiteY5" fmla="*/ 277473 h 277552"/>
                <a:gd name="connsiteX6" fmla="*/ 143197 w 199733"/>
                <a:gd name="connsiteY6" fmla="*/ 207623 h 277552"/>
                <a:gd name="connsiteX7" fmla="*/ 92397 w 199733"/>
                <a:gd name="connsiteY7" fmla="*/ 226673 h 277552"/>
                <a:gd name="connsiteX8" fmla="*/ 105097 w 199733"/>
                <a:gd name="connsiteY8" fmla="*/ 150473 h 277552"/>
                <a:gd name="connsiteX9" fmla="*/ 25722 w 199733"/>
                <a:gd name="connsiteY9" fmla="*/ 210798 h 277552"/>
                <a:gd name="connsiteX10" fmla="*/ 155897 w 199733"/>
                <a:gd name="connsiteY10" fmla="*/ 58398 h 277552"/>
                <a:gd name="connsiteX11" fmla="*/ 190822 w 199733"/>
                <a:gd name="connsiteY11" fmla="*/ 10773 h 2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3" h="277552">
                  <a:moveTo>
                    <a:pt x="190822" y="10773"/>
                  </a:moveTo>
                  <a:cubicBezTo>
                    <a:pt x="164893" y="43581"/>
                    <a:pt x="8259" y="236727"/>
                    <a:pt x="322" y="255248"/>
                  </a:cubicBezTo>
                  <a:cubicBezTo>
                    <a:pt x="-7615" y="273769"/>
                    <a:pt x="133672" y="124544"/>
                    <a:pt x="143197" y="121898"/>
                  </a:cubicBezTo>
                  <a:cubicBezTo>
                    <a:pt x="152722" y="119252"/>
                    <a:pt x="62764" y="227731"/>
                    <a:pt x="57472" y="239373"/>
                  </a:cubicBezTo>
                  <a:cubicBezTo>
                    <a:pt x="52180" y="251015"/>
                    <a:pt x="108801" y="185398"/>
                    <a:pt x="111447" y="191748"/>
                  </a:cubicBezTo>
                  <a:cubicBezTo>
                    <a:pt x="114093" y="198098"/>
                    <a:pt x="68055" y="274827"/>
                    <a:pt x="73347" y="277473"/>
                  </a:cubicBezTo>
                  <a:cubicBezTo>
                    <a:pt x="78639" y="280119"/>
                    <a:pt x="140022" y="216090"/>
                    <a:pt x="143197" y="207623"/>
                  </a:cubicBezTo>
                  <a:cubicBezTo>
                    <a:pt x="146372" y="199156"/>
                    <a:pt x="98747" y="236198"/>
                    <a:pt x="92397" y="226673"/>
                  </a:cubicBezTo>
                  <a:cubicBezTo>
                    <a:pt x="86047" y="217148"/>
                    <a:pt x="116210" y="153119"/>
                    <a:pt x="105097" y="150473"/>
                  </a:cubicBezTo>
                  <a:cubicBezTo>
                    <a:pt x="93984" y="147827"/>
                    <a:pt x="17255" y="226144"/>
                    <a:pt x="25722" y="210798"/>
                  </a:cubicBezTo>
                  <a:cubicBezTo>
                    <a:pt x="34189" y="195452"/>
                    <a:pt x="131555" y="89090"/>
                    <a:pt x="155897" y="58398"/>
                  </a:cubicBezTo>
                  <a:cubicBezTo>
                    <a:pt x="180239" y="27706"/>
                    <a:pt x="216751" y="-22035"/>
                    <a:pt x="190822" y="10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150AE980-37F1-EFAB-0C65-AB6F9D3588B9}"/>
                </a:ext>
              </a:extLst>
            </p:cNvPr>
            <p:cNvSpPr/>
            <p:nvPr/>
          </p:nvSpPr>
          <p:spPr>
            <a:xfrm>
              <a:off x="7959724" y="7428232"/>
              <a:ext cx="217804" cy="195868"/>
            </a:xfrm>
            <a:custGeom>
              <a:avLst/>
              <a:gdLst>
                <a:gd name="connsiteX0" fmla="*/ 212726 w 217804"/>
                <a:gd name="connsiteY0" fmla="*/ 7618 h 195868"/>
                <a:gd name="connsiteX1" fmla="*/ 31751 w 217804"/>
                <a:gd name="connsiteY1" fmla="*/ 194943 h 195868"/>
                <a:gd name="connsiteX2" fmla="*/ 133351 w 217804"/>
                <a:gd name="connsiteY2" fmla="*/ 83818 h 195868"/>
                <a:gd name="connsiteX3" fmla="*/ 1 w 217804"/>
                <a:gd name="connsiteY3" fmla="*/ 185418 h 195868"/>
                <a:gd name="connsiteX4" fmla="*/ 130176 w 217804"/>
                <a:gd name="connsiteY4" fmla="*/ 71118 h 195868"/>
                <a:gd name="connsiteX5" fmla="*/ 31751 w 217804"/>
                <a:gd name="connsiteY5" fmla="*/ 134618 h 195868"/>
                <a:gd name="connsiteX6" fmla="*/ 158751 w 217804"/>
                <a:gd name="connsiteY6" fmla="*/ 42543 h 195868"/>
                <a:gd name="connsiteX7" fmla="*/ 212726 w 217804"/>
                <a:gd name="connsiteY7" fmla="*/ 7618 h 19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4" h="195868">
                  <a:moveTo>
                    <a:pt x="212726" y="7618"/>
                  </a:moveTo>
                  <a:cubicBezTo>
                    <a:pt x="191559" y="33018"/>
                    <a:pt x="44980" y="182243"/>
                    <a:pt x="31751" y="194943"/>
                  </a:cubicBezTo>
                  <a:cubicBezTo>
                    <a:pt x="18522" y="207643"/>
                    <a:pt x="138643" y="85405"/>
                    <a:pt x="133351" y="83818"/>
                  </a:cubicBezTo>
                  <a:cubicBezTo>
                    <a:pt x="128059" y="82231"/>
                    <a:pt x="530" y="187535"/>
                    <a:pt x="1" y="185418"/>
                  </a:cubicBezTo>
                  <a:cubicBezTo>
                    <a:pt x="-528" y="183301"/>
                    <a:pt x="124884" y="79585"/>
                    <a:pt x="130176" y="71118"/>
                  </a:cubicBezTo>
                  <a:cubicBezTo>
                    <a:pt x="135468" y="62651"/>
                    <a:pt x="26989" y="139380"/>
                    <a:pt x="31751" y="134618"/>
                  </a:cubicBezTo>
                  <a:cubicBezTo>
                    <a:pt x="36513" y="129856"/>
                    <a:pt x="133880" y="57889"/>
                    <a:pt x="158751" y="42543"/>
                  </a:cubicBezTo>
                  <a:cubicBezTo>
                    <a:pt x="183622" y="27197"/>
                    <a:pt x="233893" y="-17782"/>
                    <a:pt x="212726" y="7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090BF4A8-B704-1DAA-0F90-6387B2754314}"/>
                </a:ext>
              </a:extLst>
            </p:cNvPr>
            <p:cNvSpPr/>
            <p:nvPr/>
          </p:nvSpPr>
          <p:spPr>
            <a:xfrm>
              <a:off x="7905704" y="7591397"/>
              <a:ext cx="263779" cy="76317"/>
            </a:xfrm>
            <a:custGeom>
              <a:avLst/>
              <a:gdLst>
                <a:gd name="connsiteX0" fmla="*/ 263571 w 263779"/>
                <a:gd name="connsiteY0" fmla="*/ 28 h 76317"/>
                <a:gd name="connsiteX1" fmla="*/ 63546 w 263779"/>
                <a:gd name="connsiteY1" fmla="*/ 31778 h 76317"/>
                <a:gd name="connsiteX2" fmla="*/ 171496 w 263779"/>
                <a:gd name="connsiteY2" fmla="*/ 25428 h 76317"/>
                <a:gd name="connsiteX3" fmla="*/ 47671 w 263779"/>
                <a:gd name="connsiteY3" fmla="*/ 54003 h 76317"/>
                <a:gd name="connsiteX4" fmla="*/ 165146 w 263779"/>
                <a:gd name="connsiteY4" fmla="*/ 54003 h 76317"/>
                <a:gd name="connsiteX5" fmla="*/ 46 w 263779"/>
                <a:gd name="connsiteY5" fmla="*/ 76228 h 76317"/>
                <a:gd name="connsiteX6" fmla="*/ 184196 w 263779"/>
                <a:gd name="connsiteY6" fmla="*/ 44478 h 76317"/>
                <a:gd name="connsiteX7" fmla="*/ 196896 w 263779"/>
                <a:gd name="connsiteY7" fmla="*/ 44478 h 76317"/>
                <a:gd name="connsiteX8" fmla="*/ 47671 w 263779"/>
                <a:gd name="connsiteY8" fmla="*/ 31778 h 76317"/>
                <a:gd name="connsiteX9" fmla="*/ 19096 w 263779"/>
                <a:gd name="connsiteY9" fmla="*/ 38128 h 76317"/>
                <a:gd name="connsiteX10" fmla="*/ 263571 w 263779"/>
                <a:gd name="connsiteY10" fmla="*/ 28 h 7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779" h="76317">
                  <a:moveTo>
                    <a:pt x="263571" y="28"/>
                  </a:moveTo>
                  <a:cubicBezTo>
                    <a:pt x="270979" y="-1030"/>
                    <a:pt x="78892" y="27545"/>
                    <a:pt x="63546" y="31778"/>
                  </a:cubicBezTo>
                  <a:cubicBezTo>
                    <a:pt x="48200" y="36011"/>
                    <a:pt x="174142" y="21724"/>
                    <a:pt x="171496" y="25428"/>
                  </a:cubicBezTo>
                  <a:cubicBezTo>
                    <a:pt x="168850" y="29132"/>
                    <a:pt x="48729" y="49241"/>
                    <a:pt x="47671" y="54003"/>
                  </a:cubicBezTo>
                  <a:cubicBezTo>
                    <a:pt x="46613" y="58765"/>
                    <a:pt x="173083" y="50299"/>
                    <a:pt x="165146" y="54003"/>
                  </a:cubicBezTo>
                  <a:cubicBezTo>
                    <a:pt x="157209" y="57707"/>
                    <a:pt x="-3129" y="77815"/>
                    <a:pt x="46" y="76228"/>
                  </a:cubicBezTo>
                  <a:cubicBezTo>
                    <a:pt x="3221" y="74641"/>
                    <a:pt x="151388" y="49770"/>
                    <a:pt x="184196" y="44478"/>
                  </a:cubicBezTo>
                  <a:cubicBezTo>
                    <a:pt x="217004" y="39186"/>
                    <a:pt x="196896" y="44478"/>
                    <a:pt x="196896" y="44478"/>
                  </a:cubicBezTo>
                  <a:cubicBezTo>
                    <a:pt x="174142" y="42361"/>
                    <a:pt x="77304" y="32836"/>
                    <a:pt x="47671" y="31778"/>
                  </a:cubicBezTo>
                  <a:cubicBezTo>
                    <a:pt x="18038" y="30720"/>
                    <a:pt x="-12125" y="42361"/>
                    <a:pt x="19096" y="38128"/>
                  </a:cubicBezTo>
                  <a:cubicBezTo>
                    <a:pt x="50317" y="33895"/>
                    <a:pt x="256163" y="1086"/>
                    <a:pt x="26357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9F287662-6AE5-962C-FD5E-4599D4E25857}"/>
                </a:ext>
              </a:extLst>
            </p:cNvPr>
            <p:cNvSpPr/>
            <p:nvPr/>
          </p:nvSpPr>
          <p:spPr>
            <a:xfrm>
              <a:off x="7931134" y="7632409"/>
              <a:ext cx="244519" cy="129305"/>
            </a:xfrm>
            <a:custGeom>
              <a:avLst/>
              <a:gdLst>
                <a:gd name="connsiteX0" fmla="*/ 244491 w 244519"/>
                <a:gd name="connsiteY0" fmla="*/ 291 h 129305"/>
                <a:gd name="connsiteX1" fmla="*/ 47641 w 244519"/>
                <a:gd name="connsiteY1" fmla="*/ 108241 h 129305"/>
                <a:gd name="connsiteX2" fmla="*/ 25416 w 244519"/>
                <a:gd name="connsiteY2" fmla="*/ 101891 h 129305"/>
                <a:gd name="connsiteX3" fmla="*/ 127016 w 244519"/>
                <a:gd name="connsiteY3" fmla="*/ 98716 h 129305"/>
                <a:gd name="connsiteX4" fmla="*/ 92091 w 244519"/>
                <a:gd name="connsiteY4" fmla="*/ 108241 h 129305"/>
                <a:gd name="connsiteX5" fmla="*/ 212741 w 244519"/>
                <a:gd name="connsiteY5" fmla="*/ 124116 h 129305"/>
                <a:gd name="connsiteX6" fmla="*/ 16 w 244519"/>
                <a:gd name="connsiteY6" fmla="*/ 127291 h 129305"/>
                <a:gd name="connsiteX7" fmla="*/ 225441 w 244519"/>
                <a:gd name="connsiteY7" fmla="*/ 95541 h 129305"/>
                <a:gd name="connsiteX8" fmla="*/ 63516 w 244519"/>
                <a:gd name="connsiteY8" fmla="*/ 76491 h 129305"/>
                <a:gd name="connsiteX9" fmla="*/ 244491 w 244519"/>
                <a:gd name="connsiteY9" fmla="*/ 291 h 1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19" h="129305">
                  <a:moveTo>
                    <a:pt x="244491" y="291"/>
                  </a:moveTo>
                  <a:cubicBezTo>
                    <a:pt x="241845" y="5583"/>
                    <a:pt x="84153" y="91308"/>
                    <a:pt x="47641" y="108241"/>
                  </a:cubicBezTo>
                  <a:cubicBezTo>
                    <a:pt x="11128" y="125174"/>
                    <a:pt x="12187" y="103478"/>
                    <a:pt x="25416" y="101891"/>
                  </a:cubicBezTo>
                  <a:cubicBezTo>
                    <a:pt x="38645" y="100304"/>
                    <a:pt x="115904" y="97658"/>
                    <a:pt x="127016" y="98716"/>
                  </a:cubicBezTo>
                  <a:cubicBezTo>
                    <a:pt x="138128" y="99774"/>
                    <a:pt x="77804" y="104008"/>
                    <a:pt x="92091" y="108241"/>
                  </a:cubicBezTo>
                  <a:cubicBezTo>
                    <a:pt x="106378" y="112474"/>
                    <a:pt x="228087" y="120941"/>
                    <a:pt x="212741" y="124116"/>
                  </a:cubicBezTo>
                  <a:cubicBezTo>
                    <a:pt x="197395" y="127291"/>
                    <a:pt x="-2101" y="132053"/>
                    <a:pt x="16" y="127291"/>
                  </a:cubicBezTo>
                  <a:cubicBezTo>
                    <a:pt x="2133" y="122529"/>
                    <a:pt x="214858" y="104008"/>
                    <a:pt x="225441" y="95541"/>
                  </a:cubicBezTo>
                  <a:cubicBezTo>
                    <a:pt x="236024" y="87074"/>
                    <a:pt x="62458" y="89720"/>
                    <a:pt x="63516" y="76491"/>
                  </a:cubicBezTo>
                  <a:cubicBezTo>
                    <a:pt x="64574" y="63262"/>
                    <a:pt x="247137" y="-5001"/>
                    <a:pt x="244491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29B5E725-FE20-A27D-3C12-17C53E94C2A7}"/>
                </a:ext>
              </a:extLst>
            </p:cNvPr>
            <p:cNvSpPr/>
            <p:nvPr/>
          </p:nvSpPr>
          <p:spPr>
            <a:xfrm>
              <a:off x="7264294" y="6232519"/>
              <a:ext cx="366065" cy="467839"/>
            </a:xfrm>
            <a:custGeom>
              <a:avLst/>
              <a:gdLst>
                <a:gd name="connsiteX0" fmla="*/ 106 w 366065"/>
                <a:gd name="connsiteY0" fmla="*/ 6 h 467839"/>
                <a:gd name="connsiteX1" fmla="*/ 187431 w 366065"/>
                <a:gd name="connsiteY1" fmla="*/ 142881 h 467839"/>
                <a:gd name="connsiteX2" fmla="*/ 89006 w 366065"/>
                <a:gd name="connsiteY2" fmla="*/ 117481 h 467839"/>
                <a:gd name="connsiteX3" fmla="*/ 254106 w 366065"/>
                <a:gd name="connsiteY3" fmla="*/ 212731 h 467839"/>
                <a:gd name="connsiteX4" fmla="*/ 158856 w 366065"/>
                <a:gd name="connsiteY4" fmla="*/ 177806 h 467839"/>
                <a:gd name="connsiteX5" fmla="*/ 254106 w 366065"/>
                <a:gd name="connsiteY5" fmla="*/ 254006 h 467839"/>
                <a:gd name="connsiteX6" fmla="*/ 216006 w 366065"/>
                <a:gd name="connsiteY6" fmla="*/ 225431 h 467839"/>
                <a:gd name="connsiteX7" fmla="*/ 225531 w 366065"/>
                <a:gd name="connsiteY7" fmla="*/ 273056 h 467839"/>
                <a:gd name="connsiteX8" fmla="*/ 222356 w 366065"/>
                <a:gd name="connsiteY8" fmla="*/ 295281 h 467839"/>
                <a:gd name="connsiteX9" fmla="*/ 269981 w 366065"/>
                <a:gd name="connsiteY9" fmla="*/ 396881 h 467839"/>
                <a:gd name="connsiteX10" fmla="*/ 241406 w 366065"/>
                <a:gd name="connsiteY10" fmla="*/ 352431 h 467839"/>
                <a:gd name="connsiteX11" fmla="*/ 365231 w 366065"/>
                <a:gd name="connsiteY11" fmla="*/ 466731 h 467839"/>
                <a:gd name="connsiteX12" fmla="*/ 292206 w 366065"/>
                <a:gd name="connsiteY12" fmla="*/ 400056 h 467839"/>
                <a:gd name="connsiteX13" fmla="*/ 225531 w 366065"/>
                <a:gd name="connsiteY13" fmla="*/ 234956 h 467839"/>
                <a:gd name="connsiteX14" fmla="*/ 206481 w 366065"/>
                <a:gd name="connsiteY14" fmla="*/ 158756 h 467839"/>
                <a:gd name="connsiteX15" fmla="*/ 85831 w 366065"/>
                <a:gd name="connsiteY15" fmla="*/ 114306 h 467839"/>
                <a:gd name="connsiteX16" fmla="*/ 158856 w 366065"/>
                <a:gd name="connsiteY16" fmla="*/ 136531 h 467839"/>
                <a:gd name="connsiteX17" fmla="*/ 106 w 366065"/>
                <a:gd name="connsiteY17" fmla="*/ 6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065" h="467839">
                  <a:moveTo>
                    <a:pt x="106" y="6"/>
                  </a:moveTo>
                  <a:cubicBezTo>
                    <a:pt x="4868" y="1064"/>
                    <a:pt x="172614" y="123302"/>
                    <a:pt x="187431" y="142881"/>
                  </a:cubicBezTo>
                  <a:cubicBezTo>
                    <a:pt x="202248" y="162460"/>
                    <a:pt x="77894" y="105839"/>
                    <a:pt x="89006" y="117481"/>
                  </a:cubicBezTo>
                  <a:cubicBezTo>
                    <a:pt x="100119" y="129123"/>
                    <a:pt x="242464" y="202677"/>
                    <a:pt x="254106" y="212731"/>
                  </a:cubicBezTo>
                  <a:cubicBezTo>
                    <a:pt x="265748" y="222785"/>
                    <a:pt x="158856" y="170927"/>
                    <a:pt x="158856" y="177806"/>
                  </a:cubicBezTo>
                  <a:cubicBezTo>
                    <a:pt x="158856" y="184685"/>
                    <a:pt x="244581" y="246069"/>
                    <a:pt x="254106" y="254006"/>
                  </a:cubicBezTo>
                  <a:cubicBezTo>
                    <a:pt x="263631" y="261943"/>
                    <a:pt x="220768" y="222256"/>
                    <a:pt x="216006" y="225431"/>
                  </a:cubicBezTo>
                  <a:cubicBezTo>
                    <a:pt x="211244" y="228606"/>
                    <a:pt x="224473" y="261414"/>
                    <a:pt x="225531" y="273056"/>
                  </a:cubicBezTo>
                  <a:cubicBezTo>
                    <a:pt x="226589" y="284698"/>
                    <a:pt x="214948" y="274644"/>
                    <a:pt x="222356" y="295281"/>
                  </a:cubicBezTo>
                  <a:cubicBezTo>
                    <a:pt x="229764" y="315918"/>
                    <a:pt x="266806" y="387356"/>
                    <a:pt x="269981" y="396881"/>
                  </a:cubicBezTo>
                  <a:cubicBezTo>
                    <a:pt x="273156" y="406406"/>
                    <a:pt x="225531" y="340789"/>
                    <a:pt x="241406" y="352431"/>
                  </a:cubicBezTo>
                  <a:cubicBezTo>
                    <a:pt x="257281" y="364073"/>
                    <a:pt x="356764" y="458794"/>
                    <a:pt x="365231" y="466731"/>
                  </a:cubicBezTo>
                  <a:cubicBezTo>
                    <a:pt x="373698" y="474669"/>
                    <a:pt x="315489" y="438685"/>
                    <a:pt x="292206" y="400056"/>
                  </a:cubicBezTo>
                  <a:cubicBezTo>
                    <a:pt x="268923" y="361427"/>
                    <a:pt x="239818" y="275173"/>
                    <a:pt x="225531" y="234956"/>
                  </a:cubicBezTo>
                  <a:cubicBezTo>
                    <a:pt x="211244" y="194739"/>
                    <a:pt x="229764" y="178864"/>
                    <a:pt x="206481" y="158756"/>
                  </a:cubicBezTo>
                  <a:cubicBezTo>
                    <a:pt x="183198" y="138648"/>
                    <a:pt x="93768" y="118010"/>
                    <a:pt x="85831" y="114306"/>
                  </a:cubicBezTo>
                  <a:cubicBezTo>
                    <a:pt x="77894" y="110602"/>
                    <a:pt x="166264" y="152406"/>
                    <a:pt x="158856" y="136531"/>
                  </a:cubicBezTo>
                  <a:cubicBezTo>
                    <a:pt x="151448" y="120656"/>
                    <a:pt x="-4656" y="-1052"/>
                    <a:pt x="10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C37EC509-795F-0D6A-0B60-B2648B65F886}"/>
                </a:ext>
              </a:extLst>
            </p:cNvPr>
            <p:cNvSpPr/>
            <p:nvPr/>
          </p:nvSpPr>
          <p:spPr>
            <a:xfrm>
              <a:off x="7374942" y="6357543"/>
              <a:ext cx="255468" cy="739054"/>
            </a:xfrm>
            <a:custGeom>
              <a:avLst/>
              <a:gdLst>
                <a:gd name="connsiteX0" fmla="*/ 583 w 255468"/>
                <a:gd name="connsiteY0" fmla="*/ 5157 h 739054"/>
                <a:gd name="connsiteX1" fmla="*/ 118058 w 255468"/>
                <a:gd name="connsiteY1" fmla="*/ 163907 h 739054"/>
                <a:gd name="connsiteX2" fmla="*/ 102183 w 255468"/>
                <a:gd name="connsiteY2" fmla="*/ 252807 h 739054"/>
                <a:gd name="connsiteX3" fmla="*/ 159333 w 255468"/>
                <a:gd name="connsiteY3" fmla="*/ 319482 h 739054"/>
                <a:gd name="connsiteX4" fmla="*/ 152983 w 255468"/>
                <a:gd name="connsiteY4" fmla="*/ 373457 h 739054"/>
                <a:gd name="connsiteX5" fmla="*/ 168858 w 255468"/>
                <a:gd name="connsiteY5" fmla="*/ 405207 h 739054"/>
                <a:gd name="connsiteX6" fmla="*/ 181558 w 255468"/>
                <a:gd name="connsiteY6" fmla="*/ 478232 h 739054"/>
                <a:gd name="connsiteX7" fmla="*/ 222833 w 255468"/>
                <a:gd name="connsiteY7" fmla="*/ 500457 h 739054"/>
                <a:gd name="connsiteX8" fmla="*/ 210133 w 255468"/>
                <a:gd name="connsiteY8" fmla="*/ 541732 h 739054"/>
                <a:gd name="connsiteX9" fmla="*/ 235533 w 255468"/>
                <a:gd name="connsiteY9" fmla="*/ 579832 h 739054"/>
                <a:gd name="connsiteX10" fmla="*/ 206958 w 255468"/>
                <a:gd name="connsiteY10" fmla="*/ 617932 h 739054"/>
                <a:gd name="connsiteX11" fmla="*/ 254583 w 255468"/>
                <a:gd name="connsiteY11" fmla="*/ 662382 h 739054"/>
                <a:gd name="connsiteX12" fmla="*/ 238708 w 255468"/>
                <a:gd name="connsiteY12" fmla="*/ 662382 h 739054"/>
                <a:gd name="connsiteX13" fmla="*/ 248233 w 255468"/>
                <a:gd name="connsiteY13" fmla="*/ 738582 h 739054"/>
                <a:gd name="connsiteX14" fmla="*/ 219658 w 255468"/>
                <a:gd name="connsiteY14" fmla="*/ 621107 h 739054"/>
                <a:gd name="connsiteX15" fmla="*/ 124408 w 255468"/>
                <a:gd name="connsiteY15" fmla="*/ 255982 h 739054"/>
                <a:gd name="connsiteX16" fmla="*/ 175208 w 255468"/>
                <a:gd name="connsiteY16" fmla="*/ 373457 h 739054"/>
                <a:gd name="connsiteX17" fmla="*/ 583 w 255468"/>
                <a:gd name="connsiteY17" fmla="*/ 5157 h 7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468" h="739054">
                  <a:moveTo>
                    <a:pt x="583" y="5157"/>
                  </a:moveTo>
                  <a:cubicBezTo>
                    <a:pt x="-8942" y="-29768"/>
                    <a:pt x="101125" y="122632"/>
                    <a:pt x="118058" y="163907"/>
                  </a:cubicBezTo>
                  <a:cubicBezTo>
                    <a:pt x="134991" y="205182"/>
                    <a:pt x="95304" y="226878"/>
                    <a:pt x="102183" y="252807"/>
                  </a:cubicBezTo>
                  <a:cubicBezTo>
                    <a:pt x="109062" y="278736"/>
                    <a:pt x="150866" y="299374"/>
                    <a:pt x="159333" y="319482"/>
                  </a:cubicBezTo>
                  <a:cubicBezTo>
                    <a:pt x="167800" y="339590"/>
                    <a:pt x="151396" y="359170"/>
                    <a:pt x="152983" y="373457"/>
                  </a:cubicBezTo>
                  <a:cubicBezTo>
                    <a:pt x="154570" y="387744"/>
                    <a:pt x="164095" y="387744"/>
                    <a:pt x="168858" y="405207"/>
                  </a:cubicBezTo>
                  <a:cubicBezTo>
                    <a:pt x="173621" y="422670"/>
                    <a:pt x="172562" y="462357"/>
                    <a:pt x="181558" y="478232"/>
                  </a:cubicBezTo>
                  <a:cubicBezTo>
                    <a:pt x="190554" y="494107"/>
                    <a:pt x="218071" y="489874"/>
                    <a:pt x="222833" y="500457"/>
                  </a:cubicBezTo>
                  <a:cubicBezTo>
                    <a:pt x="227596" y="511040"/>
                    <a:pt x="208016" y="528503"/>
                    <a:pt x="210133" y="541732"/>
                  </a:cubicBezTo>
                  <a:cubicBezTo>
                    <a:pt x="212250" y="554961"/>
                    <a:pt x="236062" y="567132"/>
                    <a:pt x="235533" y="579832"/>
                  </a:cubicBezTo>
                  <a:cubicBezTo>
                    <a:pt x="235004" y="592532"/>
                    <a:pt x="203783" y="604174"/>
                    <a:pt x="206958" y="617932"/>
                  </a:cubicBezTo>
                  <a:cubicBezTo>
                    <a:pt x="210133" y="631690"/>
                    <a:pt x="254583" y="662382"/>
                    <a:pt x="254583" y="662382"/>
                  </a:cubicBezTo>
                  <a:cubicBezTo>
                    <a:pt x="259875" y="669790"/>
                    <a:pt x="239766" y="649682"/>
                    <a:pt x="238708" y="662382"/>
                  </a:cubicBezTo>
                  <a:cubicBezTo>
                    <a:pt x="237650" y="675082"/>
                    <a:pt x="251408" y="745461"/>
                    <a:pt x="248233" y="738582"/>
                  </a:cubicBezTo>
                  <a:cubicBezTo>
                    <a:pt x="245058" y="731703"/>
                    <a:pt x="240295" y="701540"/>
                    <a:pt x="219658" y="621107"/>
                  </a:cubicBezTo>
                  <a:cubicBezTo>
                    <a:pt x="199021" y="540674"/>
                    <a:pt x="131816" y="297257"/>
                    <a:pt x="124408" y="255982"/>
                  </a:cubicBezTo>
                  <a:cubicBezTo>
                    <a:pt x="117000" y="214707"/>
                    <a:pt x="196904" y="418965"/>
                    <a:pt x="175208" y="373457"/>
                  </a:cubicBezTo>
                  <a:cubicBezTo>
                    <a:pt x="153512" y="327949"/>
                    <a:pt x="10108" y="40082"/>
                    <a:pt x="583" y="5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7D8E9A5E-6ACE-7002-28FA-E685A7A7EECD}"/>
                </a:ext>
              </a:extLst>
            </p:cNvPr>
            <p:cNvSpPr/>
            <p:nvPr/>
          </p:nvSpPr>
          <p:spPr>
            <a:xfrm>
              <a:off x="7597764" y="6971713"/>
              <a:ext cx="41572" cy="569701"/>
            </a:xfrm>
            <a:custGeom>
              <a:avLst/>
              <a:gdLst>
                <a:gd name="connsiteX0" fmla="*/ 19061 w 41572"/>
                <a:gd name="connsiteY0" fmla="*/ 587 h 569701"/>
                <a:gd name="connsiteX1" fmla="*/ 11 w 41572"/>
                <a:gd name="connsiteY1" fmla="*/ 273637 h 569701"/>
                <a:gd name="connsiteX2" fmla="*/ 22236 w 41572"/>
                <a:gd name="connsiteY2" fmla="*/ 184737 h 569701"/>
                <a:gd name="connsiteX3" fmla="*/ 3186 w 41572"/>
                <a:gd name="connsiteY3" fmla="*/ 403812 h 569701"/>
                <a:gd name="connsiteX4" fmla="*/ 12711 w 41572"/>
                <a:gd name="connsiteY4" fmla="*/ 299037 h 569701"/>
                <a:gd name="connsiteX5" fmla="*/ 9536 w 41572"/>
                <a:gd name="connsiteY5" fmla="*/ 562562 h 569701"/>
                <a:gd name="connsiteX6" fmla="*/ 22236 w 41572"/>
                <a:gd name="connsiteY6" fmla="*/ 460962 h 569701"/>
                <a:gd name="connsiteX7" fmla="*/ 41286 w 41572"/>
                <a:gd name="connsiteY7" fmla="*/ 108537 h 569701"/>
                <a:gd name="connsiteX8" fmla="*/ 6361 w 41572"/>
                <a:gd name="connsiteY8" fmla="*/ 197437 h 569701"/>
                <a:gd name="connsiteX9" fmla="*/ 19061 w 41572"/>
                <a:gd name="connsiteY9" fmla="*/ 587 h 5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2" h="569701">
                  <a:moveTo>
                    <a:pt x="19061" y="587"/>
                  </a:moveTo>
                  <a:cubicBezTo>
                    <a:pt x="18003" y="13287"/>
                    <a:pt x="-518" y="242945"/>
                    <a:pt x="11" y="273637"/>
                  </a:cubicBezTo>
                  <a:cubicBezTo>
                    <a:pt x="540" y="304329"/>
                    <a:pt x="21707" y="163041"/>
                    <a:pt x="22236" y="184737"/>
                  </a:cubicBezTo>
                  <a:cubicBezTo>
                    <a:pt x="22765" y="206433"/>
                    <a:pt x="4773" y="384762"/>
                    <a:pt x="3186" y="403812"/>
                  </a:cubicBezTo>
                  <a:cubicBezTo>
                    <a:pt x="1599" y="422862"/>
                    <a:pt x="11653" y="272579"/>
                    <a:pt x="12711" y="299037"/>
                  </a:cubicBezTo>
                  <a:cubicBezTo>
                    <a:pt x="13769" y="325495"/>
                    <a:pt x="7949" y="535575"/>
                    <a:pt x="9536" y="562562"/>
                  </a:cubicBezTo>
                  <a:cubicBezTo>
                    <a:pt x="11123" y="589549"/>
                    <a:pt x="16944" y="536633"/>
                    <a:pt x="22236" y="460962"/>
                  </a:cubicBezTo>
                  <a:cubicBezTo>
                    <a:pt x="27528" y="385291"/>
                    <a:pt x="43932" y="152458"/>
                    <a:pt x="41286" y="108537"/>
                  </a:cubicBezTo>
                  <a:cubicBezTo>
                    <a:pt x="38640" y="64616"/>
                    <a:pt x="10065" y="209608"/>
                    <a:pt x="6361" y="197437"/>
                  </a:cubicBezTo>
                  <a:cubicBezTo>
                    <a:pt x="2657" y="185266"/>
                    <a:pt x="20119" y="-12113"/>
                    <a:pt x="19061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9DB0E711-F51F-8878-686A-8BEBBD48A282}"/>
                </a:ext>
              </a:extLst>
            </p:cNvPr>
            <p:cNvSpPr/>
            <p:nvPr/>
          </p:nvSpPr>
          <p:spPr>
            <a:xfrm>
              <a:off x="7796372" y="7057441"/>
              <a:ext cx="209064" cy="410715"/>
            </a:xfrm>
            <a:custGeom>
              <a:avLst/>
              <a:gdLst>
                <a:gd name="connsiteX0" fmla="*/ 207803 w 209064"/>
                <a:gd name="connsiteY0" fmla="*/ 3759 h 410715"/>
                <a:gd name="connsiteX1" fmla="*/ 45878 w 209064"/>
                <a:gd name="connsiteY1" fmla="*/ 314909 h 410715"/>
                <a:gd name="connsiteX2" fmla="*/ 125253 w 209064"/>
                <a:gd name="connsiteY2" fmla="*/ 162509 h 410715"/>
                <a:gd name="connsiteX3" fmla="*/ 30003 w 209064"/>
                <a:gd name="connsiteY3" fmla="*/ 410159 h 410715"/>
                <a:gd name="connsiteX4" fmla="*/ 201453 w 209064"/>
                <a:gd name="connsiteY4" fmla="*/ 79959 h 410715"/>
                <a:gd name="connsiteX5" fmla="*/ 1428 w 209064"/>
                <a:gd name="connsiteY5" fmla="*/ 337134 h 410715"/>
                <a:gd name="connsiteX6" fmla="*/ 115728 w 209064"/>
                <a:gd name="connsiteY6" fmla="*/ 152984 h 410715"/>
                <a:gd name="connsiteX7" fmla="*/ 207803 w 209064"/>
                <a:gd name="connsiteY7" fmla="*/ 3759 h 4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64" h="410715">
                  <a:moveTo>
                    <a:pt x="207803" y="3759"/>
                  </a:moveTo>
                  <a:cubicBezTo>
                    <a:pt x="196161" y="30746"/>
                    <a:pt x="45878" y="314909"/>
                    <a:pt x="45878" y="314909"/>
                  </a:cubicBezTo>
                  <a:cubicBezTo>
                    <a:pt x="32120" y="341367"/>
                    <a:pt x="127899" y="146634"/>
                    <a:pt x="125253" y="162509"/>
                  </a:cubicBezTo>
                  <a:cubicBezTo>
                    <a:pt x="122607" y="178384"/>
                    <a:pt x="17303" y="423917"/>
                    <a:pt x="30003" y="410159"/>
                  </a:cubicBezTo>
                  <a:cubicBezTo>
                    <a:pt x="42703" y="396401"/>
                    <a:pt x="206215" y="92130"/>
                    <a:pt x="201453" y="79959"/>
                  </a:cubicBezTo>
                  <a:cubicBezTo>
                    <a:pt x="196691" y="67788"/>
                    <a:pt x="15715" y="324963"/>
                    <a:pt x="1428" y="337134"/>
                  </a:cubicBezTo>
                  <a:cubicBezTo>
                    <a:pt x="-12859" y="349305"/>
                    <a:pt x="83978" y="203784"/>
                    <a:pt x="115728" y="152984"/>
                  </a:cubicBezTo>
                  <a:cubicBezTo>
                    <a:pt x="147478" y="102184"/>
                    <a:pt x="219445" y="-23228"/>
                    <a:pt x="207803" y="3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62D2C440-1B9F-47BD-58A8-78EBE2DD3CAD}"/>
                </a:ext>
              </a:extLst>
            </p:cNvPr>
            <p:cNvSpPr/>
            <p:nvPr/>
          </p:nvSpPr>
          <p:spPr>
            <a:xfrm>
              <a:off x="7441007" y="7524340"/>
              <a:ext cx="204397" cy="370304"/>
            </a:xfrm>
            <a:custGeom>
              <a:avLst/>
              <a:gdLst>
                <a:gd name="connsiteX0" fmla="*/ 204393 w 204397"/>
                <a:gd name="connsiteY0" fmla="*/ 410 h 370304"/>
                <a:gd name="connsiteX1" fmla="*/ 1193 w 204397"/>
                <a:gd name="connsiteY1" fmla="*/ 368710 h 370304"/>
                <a:gd name="connsiteX2" fmla="*/ 115493 w 204397"/>
                <a:gd name="connsiteY2" fmla="*/ 140110 h 370304"/>
                <a:gd name="connsiteX3" fmla="*/ 7543 w 204397"/>
                <a:gd name="connsiteY3" fmla="*/ 292510 h 370304"/>
                <a:gd name="connsiteX4" fmla="*/ 204393 w 204397"/>
                <a:gd name="connsiteY4" fmla="*/ 410 h 3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97" h="370304">
                  <a:moveTo>
                    <a:pt x="204393" y="410"/>
                  </a:moveTo>
                  <a:cubicBezTo>
                    <a:pt x="203335" y="13110"/>
                    <a:pt x="16010" y="345427"/>
                    <a:pt x="1193" y="368710"/>
                  </a:cubicBezTo>
                  <a:cubicBezTo>
                    <a:pt x="-13624" y="391993"/>
                    <a:pt x="114435" y="152810"/>
                    <a:pt x="115493" y="140110"/>
                  </a:cubicBezTo>
                  <a:cubicBezTo>
                    <a:pt x="116551" y="127410"/>
                    <a:pt x="-6744" y="311031"/>
                    <a:pt x="7543" y="292510"/>
                  </a:cubicBezTo>
                  <a:cubicBezTo>
                    <a:pt x="21830" y="273989"/>
                    <a:pt x="205451" y="-12290"/>
                    <a:pt x="204393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69558B25-0424-EEEE-18BD-0CD4E05F327D}"/>
                </a:ext>
              </a:extLst>
            </p:cNvPr>
            <p:cNvSpPr/>
            <p:nvPr/>
          </p:nvSpPr>
          <p:spPr>
            <a:xfrm>
              <a:off x="7181497" y="7610474"/>
              <a:ext cx="200631" cy="254226"/>
            </a:xfrm>
            <a:custGeom>
              <a:avLst/>
              <a:gdLst>
                <a:gd name="connsiteX0" fmla="*/ 200378 w 200631"/>
                <a:gd name="connsiteY0" fmla="*/ 1 h 254226"/>
                <a:gd name="connsiteX1" fmla="*/ 108303 w 200631"/>
                <a:gd name="connsiteY1" fmla="*/ 193676 h 254226"/>
                <a:gd name="connsiteX2" fmla="*/ 353 w 200631"/>
                <a:gd name="connsiteY2" fmla="*/ 254001 h 254226"/>
                <a:gd name="connsiteX3" fmla="*/ 146403 w 200631"/>
                <a:gd name="connsiteY3" fmla="*/ 177801 h 254226"/>
                <a:gd name="connsiteX4" fmla="*/ 54328 w 200631"/>
                <a:gd name="connsiteY4" fmla="*/ 234951 h 254226"/>
                <a:gd name="connsiteX5" fmla="*/ 127353 w 200631"/>
                <a:gd name="connsiteY5" fmla="*/ 133351 h 254226"/>
                <a:gd name="connsiteX6" fmla="*/ 79728 w 200631"/>
                <a:gd name="connsiteY6" fmla="*/ 196851 h 254226"/>
                <a:gd name="connsiteX7" fmla="*/ 200378 w 200631"/>
                <a:gd name="connsiteY7" fmla="*/ 1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31" h="254226">
                  <a:moveTo>
                    <a:pt x="200378" y="1"/>
                  </a:moveTo>
                  <a:cubicBezTo>
                    <a:pt x="205141" y="-528"/>
                    <a:pt x="141640" y="151343"/>
                    <a:pt x="108303" y="193676"/>
                  </a:cubicBezTo>
                  <a:cubicBezTo>
                    <a:pt x="74966" y="236009"/>
                    <a:pt x="-5997" y="256647"/>
                    <a:pt x="353" y="254001"/>
                  </a:cubicBezTo>
                  <a:cubicBezTo>
                    <a:pt x="6703" y="251355"/>
                    <a:pt x="137407" y="180976"/>
                    <a:pt x="146403" y="177801"/>
                  </a:cubicBezTo>
                  <a:cubicBezTo>
                    <a:pt x="155399" y="174626"/>
                    <a:pt x="57503" y="242359"/>
                    <a:pt x="54328" y="234951"/>
                  </a:cubicBezTo>
                  <a:cubicBezTo>
                    <a:pt x="51153" y="227543"/>
                    <a:pt x="123120" y="139701"/>
                    <a:pt x="127353" y="133351"/>
                  </a:cubicBezTo>
                  <a:cubicBezTo>
                    <a:pt x="131586" y="127001"/>
                    <a:pt x="66499" y="213255"/>
                    <a:pt x="79728" y="196851"/>
                  </a:cubicBezTo>
                  <a:cubicBezTo>
                    <a:pt x="92957" y="180447"/>
                    <a:pt x="195615" y="530"/>
                    <a:pt x="20037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F776F537-9359-6605-BF1B-BE6C0DB43BC6}"/>
                </a:ext>
              </a:extLst>
            </p:cNvPr>
            <p:cNvSpPr/>
            <p:nvPr/>
          </p:nvSpPr>
          <p:spPr>
            <a:xfrm>
              <a:off x="7409410" y="7587651"/>
              <a:ext cx="140785" cy="297986"/>
            </a:xfrm>
            <a:custGeom>
              <a:avLst/>
              <a:gdLst>
                <a:gd name="connsiteX0" fmla="*/ 140740 w 140785"/>
                <a:gd name="connsiteY0" fmla="*/ 599 h 297986"/>
                <a:gd name="connsiteX1" fmla="*/ 1040 w 140785"/>
                <a:gd name="connsiteY1" fmla="*/ 295874 h 297986"/>
                <a:gd name="connsiteX2" fmla="*/ 74065 w 140785"/>
                <a:gd name="connsiteY2" fmla="*/ 137124 h 297986"/>
                <a:gd name="connsiteX3" fmla="*/ 16915 w 140785"/>
                <a:gd name="connsiteY3" fmla="*/ 216499 h 297986"/>
                <a:gd name="connsiteX4" fmla="*/ 140740 w 140785"/>
                <a:gd name="connsiteY4" fmla="*/ 599 h 2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85" h="297986">
                  <a:moveTo>
                    <a:pt x="140740" y="599"/>
                  </a:moveTo>
                  <a:cubicBezTo>
                    <a:pt x="138094" y="13828"/>
                    <a:pt x="12152" y="273120"/>
                    <a:pt x="1040" y="295874"/>
                  </a:cubicBezTo>
                  <a:cubicBezTo>
                    <a:pt x="-10072" y="318628"/>
                    <a:pt x="71419" y="150353"/>
                    <a:pt x="74065" y="137124"/>
                  </a:cubicBezTo>
                  <a:cubicBezTo>
                    <a:pt x="76711" y="123895"/>
                    <a:pt x="4744" y="235549"/>
                    <a:pt x="16915" y="216499"/>
                  </a:cubicBezTo>
                  <a:cubicBezTo>
                    <a:pt x="29086" y="197449"/>
                    <a:pt x="143386" y="-12630"/>
                    <a:pt x="140740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9630A234-9396-5A8A-BAB8-F8757BDA13AF}"/>
                </a:ext>
              </a:extLst>
            </p:cNvPr>
            <p:cNvSpPr/>
            <p:nvPr/>
          </p:nvSpPr>
          <p:spPr>
            <a:xfrm>
              <a:off x="7143607" y="7835530"/>
              <a:ext cx="349713" cy="90056"/>
            </a:xfrm>
            <a:custGeom>
              <a:avLst/>
              <a:gdLst>
                <a:gd name="connsiteX0" fmla="*/ 143 w 349713"/>
                <a:gd name="connsiteY0" fmla="*/ 370 h 90056"/>
                <a:gd name="connsiteX1" fmla="*/ 146193 w 349713"/>
                <a:gd name="connsiteY1" fmla="*/ 57520 h 90056"/>
                <a:gd name="connsiteX2" fmla="*/ 216043 w 349713"/>
                <a:gd name="connsiteY2" fmla="*/ 57520 h 90056"/>
                <a:gd name="connsiteX3" fmla="*/ 349393 w 349713"/>
                <a:gd name="connsiteY3" fmla="*/ 25770 h 90056"/>
                <a:gd name="connsiteX4" fmla="*/ 250968 w 349713"/>
                <a:gd name="connsiteY4" fmla="*/ 51170 h 90056"/>
                <a:gd name="connsiteX5" fmla="*/ 174768 w 349713"/>
                <a:gd name="connsiteY5" fmla="*/ 89270 h 90056"/>
                <a:gd name="connsiteX6" fmla="*/ 143 w 349713"/>
                <a:gd name="connsiteY6" fmla="*/ 370 h 9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13" h="90056">
                  <a:moveTo>
                    <a:pt x="143" y="370"/>
                  </a:moveTo>
                  <a:cubicBezTo>
                    <a:pt x="-4620" y="-4922"/>
                    <a:pt x="110210" y="47995"/>
                    <a:pt x="146193" y="57520"/>
                  </a:cubicBezTo>
                  <a:cubicBezTo>
                    <a:pt x="182176" y="67045"/>
                    <a:pt x="182176" y="62812"/>
                    <a:pt x="216043" y="57520"/>
                  </a:cubicBezTo>
                  <a:cubicBezTo>
                    <a:pt x="249910" y="52228"/>
                    <a:pt x="343572" y="26828"/>
                    <a:pt x="349393" y="25770"/>
                  </a:cubicBezTo>
                  <a:cubicBezTo>
                    <a:pt x="355214" y="24712"/>
                    <a:pt x="280072" y="40587"/>
                    <a:pt x="250968" y="51170"/>
                  </a:cubicBezTo>
                  <a:cubicBezTo>
                    <a:pt x="221864" y="61753"/>
                    <a:pt x="208635" y="95620"/>
                    <a:pt x="174768" y="89270"/>
                  </a:cubicBezTo>
                  <a:cubicBezTo>
                    <a:pt x="140901" y="82920"/>
                    <a:pt x="4906" y="5662"/>
                    <a:pt x="143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D25CB7A9-421A-4959-22D1-27A37C25CDCD}"/>
                </a:ext>
              </a:extLst>
            </p:cNvPr>
            <p:cNvSpPr/>
            <p:nvPr/>
          </p:nvSpPr>
          <p:spPr>
            <a:xfrm>
              <a:off x="7299281" y="7546060"/>
              <a:ext cx="163270" cy="334296"/>
            </a:xfrm>
            <a:custGeom>
              <a:avLst/>
              <a:gdLst>
                <a:gd name="connsiteX0" fmla="*/ 161969 w 163270"/>
                <a:gd name="connsiteY0" fmla="*/ 915 h 334296"/>
                <a:gd name="connsiteX1" fmla="*/ 88944 w 163270"/>
                <a:gd name="connsiteY1" fmla="*/ 156490 h 334296"/>
                <a:gd name="connsiteX2" fmla="*/ 44 w 163270"/>
                <a:gd name="connsiteY2" fmla="*/ 334290 h 334296"/>
                <a:gd name="connsiteX3" fmla="*/ 76244 w 163270"/>
                <a:gd name="connsiteY3" fmla="*/ 150140 h 334296"/>
                <a:gd name="connsiteX4" fmla="*/ 25444 w 163270"/>
                <a:gd name="connsiteY4" fmla="*/ 229515 h 334296"/>
                <a:gd name="connsiteX5" fmla="*/ 161969 w 163270"/>
                <a:gd name="connsiteY5" fmla="*/ 915 h 33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70" h="334296">
                  <a:moveTo>
                    <a:pt x="161969" y="915"/>
                  </a:moveTo>
                  <a:cubicBezTo>
                    <a:pt x="172552" y="-11256"/>
                    <a:pt x="115931" y="100928"/>
                    <a:pt x="88944" y="156490"/>
                  </a:cubicBezTo>
                  <a:cubicBezTo>
                    <a:pt x="61957" y="212052"/>
                    <a:pt x="2161" y="335348"/>
                    <a:pt x="44" y="334290"/>
                  </a:cubicBezTo>
                  <a:cubicBezTo>
                    <a:pt x="-2073" y="333232"/>
                    <a:pt x="72011" y="167602"/>
                    <a:pt x="76244" y="150140"/>
                  </a:cubicBezTo>
                  <a:cubicBezTo>
                    <a:pt x="80477" y="132678"/>
                    <a:pt x="12215" y="250682"/>
                    <a:pt x="25444" y="229515"/>
                  </a:cubicBezTo>
                  <a:cubicBezTo>
                    <a:pt x="38673" y="208348"/>
                    <a:pt x="151386" y="13086"/>
                    <a:pt x="161969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330FE242-E515-009A-F786-FBD1F37A1B38}"/>
                </a:ext>
              </a:extLst>
            </p:cNvPr>
            <p:cNvSpPr/>
            <p:nvPr/>
          </p:nvSpPr>
          <p:spPr>
            <a:xfrm>
              <a:off x="7493000" y="6810321"/>
              <a:ext cx="71068" cy="753101"/>
            </a:xfrm>
            <a:custGeom>
              <a:avLst/>
              <a:gdLst>
                <a:gd name="connsiteX0" fmla="*/ 0 w 71068"/>
                <a:gd name="connsiteY0" fmla="*/ 54 h 753101"/>
                <a:gd name="connsiteX1" fmla="*/ 38100 w 71068"/>
                <a:gd name="connsiteY1" fmla="*/ 295329 h 753101"/>
                <a:gd name="connsiteX2" fmla="*/ 44450 w 71068"/>
                <a:gd name="connsiteY2" fmla="*/ 257229 h 753101"/>
                <a:gd name="connsiteX3" fmla="*/ 69850 w 71068"/>
                <a:gd name="connsiteY3" fmla="*/ 482654 h 753101"/>
                <a:gd name="connsiteX4" fmla="*/ 66675 w 71068"/>
                <a:gd name="connsiteY4" fmla="*/ 415979 h 753101"/>
                <a:gd name="connsiteX5" fmla="*/ 63500 w 71068"/>
                <a:gd name="connsiteY5" fmla="*/ 743004 h 753101"/>
                <a:gd name="connsiteX6" fmla="*/ 69850 w 71068"/>
                <a:gd name="connsiteY6" fmla="*/ 631879 h 753101"/>
                <a:gd name="connsiteX7" fmla="*/ 50800 w 71068"/>
                <a:gd name="connsiteY7" fmla="*/ 254054 h 753101"/>
                <a:gd name="connsiteX8" fmla="*/ 38100 w 71068"/>
                <a:gd name="connsiteY8" fmla="*/ 222304 h 753101"/>
                <a:gd name="connsiteX9" fmla="*/ 38100 w 71068"/>
                <a:gd name="connsiteY9" fmla="*/ 269929 h 753101"/>
                <a:gd name="connsiteX10" fmla="*/ 0 w 71068"/>
                <a:gd name="connsiteY10" fmla="*/ 54 h 75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8" h="753101">
                  <a:moveTo>
                    <a:pt x="0" y="54"/>
                  </a:moveTo>
                  <a:cubicBezTo>
                    <a:pt x="0" y="4287"/>
                    <a:pt x="30692" y="252467"/>
                    <a:pt x="38100" y="295329"/>
                  </a:cubicBezTo>
                  <a:cubicBezTo>
                    <a:pt x="45508" y="338191"/>
                    <a:pt x="39158" y="226008"/>
                    <a:pt x="44450" y="257229"/>
                  </a:cubicBezTo>
                  <a:cubicBezTo>
                    <a:pt x="49742" y="288450"/>
                    <a:pt x="66146" y="456196"/>
                    <a:pt x="69850" y="482654"/>
                  </a:cubicBezTo>
                  <a:cubicBezTo>
                    <a:pt x="73554" y="509112"/>
                    <a:pt x="67733" y="372587"/>
                    <a:pt x="66675" y="415979"/>
                  </a:cubicBezTo>
                  <a:cubicBezTo>
                    <a:pt x="65617" y="459371"/>
                    <a:pt x="62971" y="707021"/>
                    <a:pt x="63500" y="743004"/>
                  </a:cubicBezTo>
                  <a:cubicBezTo>
                    <a:pt x="64029" y="778987"/>
                    <a:pt x="71967" y="713371"/>
                    <a:pt x="69850" y="631879"/>
                  </a:cubicBezTo>
                  <a:cubicBezTo>
                    <a:pt x="67733" y="550387"/>
                    <a:pt x="56092" y="322317"/>
                    <a:pt x="50800" y="254054"/>
                  </a:cubicBezTo>
                  <a:cubicBezTo>
                    <a:pt x="45508" y="185791"/>
                    <a:pt x="40217" y="219658"/>
                    <a:pt x="38100" y="222304"/>
                  </a:cubicBezTo>
                  <a:cubicBezTo>
                    <a:pt x="35983" y="224950"/>
                    <a:pt x="41275" y="301679"/>
                    <a:pt x="38100" y="269929"/>
                  </a:cubicBezTo>
                  <a:cubicBezTo>
                    <a:pt x="34925" y="238179"/>
                    <a:pt x="0" y="-4179"/>
                    <a:pt x="0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DD542304-0307-5956-B77D-F3621EB4F7D1}"/>
                </a:ext>
              </a:extLst>
            </p:cNvPr>
            <p:cNvSpPr/>
            <p:nvPr/>
          </p:nvSpPr>
          <p:spPr>
            <a:xfrm>
              <a:off x="7381872" y="6377470"/>
              <a:ext cx="228826" cy="844585"/>
            </a:xfrm>
            <a:custGeom>
              <a:avLst/>
              <a:gdLst>
                <a:gd name="connsiteX0" fmla="*/ 3 w 228826"/>
                <a:gd name="connsiteY0" fmla="*/ 1105 h 844585"/>
                <a:gd name="connsiteX1" fmla="*/ 95253 w 228826"/>
                <a:gd name="connsiteY1" fmla="*/ 264630 h 844585"/>
                <a:gd name="connsiteX2" fmla="*/ 69853 w 228826"/>
                <a:gd name="connsiteY2" fmla="*/ 204305 h 844585"/>
                <a:gd name="connsiteX3" fmla="*/ 114303 w 228826"/>
                <a:gd name="connsiteY3" fmla="*/ 309080 h 844585"/>
                <a:gd name="connsiteX4" fmla="*/ 111128 w 228826"/>
                <a:gd name="connsiteY4" fmla="*/ 264630 h 844585"/>
                <a:gd name="connsiteX5" fmla="*/ 149228 w 228826"/>
                <a:gd name="connsiteY5" fmla="*/ 417030 h 844585"/>
                <a:gd name="connsiteX6" fmla="*/ 123828 w 228826"/>
                <a:gd name="connsiteY6" fmla="*/ 347180 h 844585"/>
                <a:gd name="connsiteX7" fmla="*/ 177803 w 228826"/>
                <a:gd name="connsiteY7" fmla="*/ 531330 h 844585"/>
                <a:gd name="connsiteX8" fmla="*/ 184153 w 228826"/>
                <a:gd name="connsiteY8" fmla="*/ 471005 h 844585"/>
                <a:gd name="connsiteX9" fmla="*/ 190503 w 228826"/>
                <a:gd name="connsiteY9" fmla="*/ 613880 h 844585"/>
                <a:gd name="connsiteX10" fmla="*/ 171453 w 228826"/>
                <a:gd name="connsiteY10" fmla="*/ 524980 h 844585"/>
                <a:gd name="connsiteX11" fmla="*/ 209553 w 228826"/>
                <a:gd name="connsiteY11" fmla="*/ 778980 h 844585"/>
                <a:gd name="connsiteX12" fmla="*/ 228603 w 228826"/>
                <a:gd name="connsiteY12" fmla="*/ 842480 h 844585"/>
                <a:gd name="connsiteX13" fmla="*/ 209553 w 228826"/>
                <a:gd name="connsiteY13" fmla="*/ 725005 h 844585"/>
                <a:gd name="connsiteX14" fmla="*/ 92078 w 228826"/>
                <a:gd name="connsiteY14" fmla="*/ 191605 h 844585"/>
                <a:gd name="connsiteX15" fmla="*/ 3 w 228826"/>
                <a:gd name="connsiteY15" fmla="*/ 1105 h 84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8826" h="844585">
                  <a:moveTo>
                    <a:pt x="3" y="1105"/>
                  </a:moveTo>
                  <a:cubicBezTo>
                    <a:pt x="532" y="13276"/>
                    <a:pt x="83611" y="230763"/>
                    <a:pt x="95253" y="264630"/>
                  </a:cubicBezTo>
                  <a:cubicBezTo>
                    <a:pt x="106895" y="298497"/>
                    <a:pt x="66678" y="196897"/>
                    <a:pt x="69853" y="204305"/>
                  </a:cubicBezTo>
                  <a:cubicBezTo>
                    <a:pt x="73028" y="211713"/>
                    <a:pt x="107424" y="299026"/>
                    <a:pt x="114303" y="309080"/>
                  </a:cubicBezTo>
                  <a:cubicBezTo>
                    <a:pt x="121182" y="319134"/>
                    <a:pt x="105307" y="246638"/>
                    <a:pt x="111128" y="264630"/>
                  </a:cubicBezTo>
                  <a:cubicBezTo>
                    <a:pt x="116949" y="282622"/>
                    <a:pt x="147111" y="403272"/>
                    <a:pt x="149228" y="417030"/>
                  </a:cubicBezTo>
                  <a:cubicBezTo>
                    <a:pt x="151345" y="430788"/>
                    <a:pt x="119066" y="328130"/>
                    <a:pt x="123828" y="347180"/>
                  </a:cubicBezTo>
                  <a:cubicBezTo>
                    <a:pt x="128590" y="366230"/>
                    <a:pt x="167749" y="510692"/>
                    <a:pt x="177803" y="531330"/>
                  </a:cubicBezTo>
                  <a:cubicBezTo>
                    <a:pt x="187857" y="551968"/>
                    <a:pt x="182036" y="457247"/>
                    <a:pt x="184153" y="471005"/>
                  </a:cubicBezTo>
                  <a:cubicBezTo>
                    <a:pt x="186270" y="484763"/>
                    <a:pt x="192620" y="604884"/>
                    <a:pt x="190503" y="613880"/>
                  </a:cubicBezTo>
                  <a:cubicBezTo>
                    <a:pt x="188386" y="622876"/>
                    <a:pt x="168278" y="497463"/>
                    <a:pt x="171453" y="524980"/>
                  </a:cubicBezTo>
                  <a:cubicBezTo>
                    <a:pt x="174628" y="552497"/>
                    <a:pt x="200028" y="726063"/>
                    <a:pt x="209553" y="778980"/>
                  </a:cubicBezTo>
                  <a:cubicBezTo>
                    <a:pt x="219078" y="831897"/>
                    <a:pt x="228603" y="851476"/>
                    <a:pt x="228603" y="842480"/>
                  </a:cubicBezTo>
                  <a:cubicBezTo>
                    <a:pt x="228603" y="833484"/>
                    <a:pt x="232307" y="833484"/>
                    <a:pt x="209553" y="725005"/>
                  </a:cubicBezTo>
                  <a:cubicBezTo>
                    <a:pt x="186799" y="616526"/>
                    <a:pt x="124886" y="304317"/>
                    <a:pt x="92078" y="191605"/>
                  </a:cubicBezTo>
                  <a:cubicBezTo>
                    <a:pt x="59270" y="78893"/>
                    <a:pt x="-526" y="-11066"/>
                    <a:pt x="3" y="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E84D9F90-BDD2-A879-BA8D-0421BD91ADB1}"/>
                </a:ext>
              </a:extLst>
            </p:cNvPr>
            <p:cNvSpPr/>
            <p:nvPr/>
          </p:nvSpPr>
          <p:spPr>
            <a:xfrm>
              <a:off x="6927682" y="6057496"/>
              <a:ext cx="491978" cy="237929"/>
            </a:xfrm>
            <a:custGeom>
              <a:avLst/>
              <a:gdLst>
                <a:gd name="connsiteX0" fmla="*/ 168 w 491978"/>
                <a:gd name="connsiteY0" fmla="*/ 404 h 237929"/>
                <a:gd name="connsiteX1" fmla="*/ 270043 w 491978"/>
                <a:gd name="connsiteY1" fmla="*/ 111529 h 237929"/>
                <a:gd name="connsiteX2" fmla="*/ 273218 w 491978"/>
                <a:gd name="connsiteY2" fmla="*/ 92479 h 237929"/>
                <a:gd name="connsiteX3" fmla="*/ 489118 w 491978"/>
                <a:gd name="connsiteY3" fmla="*/ 235354 h 237929"/>
                <a:gd name="connsiteX4" fmla="*/ 384343 w 491978"/>
                <a:gd name="connsiteY4" fmla="*/ 175029 h 237929"/>
                <a:gd name="connsiteX5" fmla="*/ 203368 w 491978"/>
                <a:gd name="connsiteY5" fmla="*/ 57554 h 237929"/>
                <a:gd name="connsiteX6" fmla="*/ 228768 w 491978"/>
                <a:gd name="connsiteY6" fmla="*/ 73429 h 237929"/>
                <a:gd name="connsiteX7" fmla="*/ 168 w 491978"/>
                <a:gd name="connsiteY7" fmla="*/ 404 h 23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978" h="237929">
                  <a:moveTo>
                    <a:pt x="168" y="404"/>
                  </a:moveTo>
                  <a:cubicBezTo>
                    <a:pt x="7047" y="6754"/>
                    <a:pt x="224535" y="96183"/>
                    <a:pt x="270043" y="111529"/>
                  </a:cubicBezTo>
                  <a:cubicBezTo>
                    <a:pt x="315551" y="126875"/>
                    <a:pt x="236706" y="71842"/>
                    <a:pt x="273218" y="92479"/>
                  </a:cubicBezTo>
                  <a:cubicBezTo>
                    <a:pt x="309731" y="113117"/>
                    <a:pt x="470597" y="221596"/>
                    <a:pt x="489118" y="235354"/>
                  </a:cubicBezTo>
                  <a:cubicBezTo>
                    <a:pt x="507639" y="249112"/>
                    <a:pt x="431968" y="204662"/>
                    <a:pt x="384343" y="175029"/>
                  </a:cubicBezTo>
                  <a:cubicBezTo>
                    <a:pt x="336718" y="145396"/>
                    <a:pt x="229297" y="74487"/>
                    <a:pt x="203368" y="57554"/>
                  </a:cubicBezTo>
                  <a:cubicBezTo>
                    <a:pt x="177439" y="40621"/>
                    <a:pt x="258931" y="82425"/>
                    <a:pt x="228768" y="73429"/>
                  </a:cubicBezTo>
                  <a:cubicBezTo>
                    <a:pt x="198606" y="64433"/>
                    <a:pt x="-6711" y="-5946"/>
                    <a:pt x="168" y="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DBCFD5A7-006F-2A0F-F366-3626EBF854A7}"/>
                </a:ext>
              </a:extLst>
            </p:cNvPr>
            <p:cNvSpPr/>
            <p:nvPr/>
          </p:nvSpPr>
          <p:spPr>
            <a:xfrm>
              <a:off x="6568837" y="6066002"/>
              <a:ext cx="395335" cy="363726"/>
            </a:xfrm>
            <a:custGeom>
              <a:avLst/>
              <a:gdLst>
                <a:gd name="connsiteX0" fmla="*/ 393938 w 395335"/>
                <a:gd name="connsiteY0" fmla="*/ 4598 h 363726"/>
                <a:gd name="connsiteX1" fmla="*/ 257413 w 395335"/>
                <a:gd name="connsiteY1" fmla="*/ 17298 h 363726"/>
                <a:gd name="connsiteX2" fmla="*/ 127238 w 395335"/>
                <a:gd name="connsiteY2" fmla="*/ 131598 h 363726"/>
                <a:gd name="connsiteX3" fmla="*/ 155813 w 395335"/>
                <a:gd name="connsiteY3" fmla="*/ 87148 h 363726"/>
                <a:gd name="connsiteX4" fmla="*/ 9763 w 395335"/>
                <a:gd name="connsiteY4" fmla="*/ 350673 h 363726"/>
                <a:gd name="connsiteX5" fmla="*/ 31988 w 395335"/>
                <a:gd name="connsiteY5" fmla="*/ 293523 h 363726"/>
                <a:gd name="connsiteX6" fmla="*/ 181213 w 395335"/>
                <a:gd name="connsiteY6" fmla="*/ 33173 h 363726"/>
                <a:gd name="connsiteX7" fmla="*/ 111363 w 395335"/>
                <a:gd name="connsiteY7" fmla="*/ 125248 h 363726"/>
                <a:gd name="connsiteX8" fmla="*/ 168513 w 395335"/>
                <a:gd name="connsiteY8" fmla="*/ 58573 h 363726"/>
                <a:gd name="connsiteX9" fmla="*/ 393938 w 395335"/>
                <a:gd name="connsiteY9" fmla="*/ 4598 h 36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335" h="363726">
                  <a:moveTo>
                    <a:pt x="393938" y="4598"/>
                  </a:moveTo>
                  <a:cubicBezTo>
                    <a:pt x="408755" y="-2281"/>
                    <a:pt x="301863" y="-3869"/>
                    <a:pt x="257413" y="17298"/>
                  </a:cubicBezTo>
                  <a:cubicBezTo>
                    <a:pt x="212963" y="38465"/>
                    <a:pt x="144171" y="119956"/>
                    <a:pt x="127238" y="131598"/>
                  </a:cubicBezTo>
                  <a:cubicBezTo>
                    <a:pt x="110305" y="143240"/>
                    <a:pt x="175392" y="50636"/>
                    <a:pt x="155813" y="87148"/>
                  </a:cubicBezTo>
                  <a:cubicBezTo>
                    <a:pt x="136234" y="123661"/>
                    <a:pt x="30400" y="316277"/>
                    <a:pt x="9763" y="350673"/>
                  </a:cubicBezTo>
                  <a:cubicBezTo>
                    <a:pt x="-10874" y="385069"/>
                    <a:pt x="3413" y="346440"/>
                    <a:pt x="31988" y="293523"/>
                  </a:cubicBezTo>
                  <a:cubicBezTo>
                    <a:pt x="60563" y="240606"/>
                    <a:pt x="167984" y="61219"/>
                    <a:pt x="181213" y="33173"/>
                  </a:cubicBezTo>
                  <a:cubicBezTo>
                    <a:pt x="194442" y="5127"/>
                    <a:pt x="113480" y="121015"/>
                    <a:pt x="111363" y="125248"/>
                  </a:cubicBezTo>
                  <a:cubicBezTo>
                    <a:pt x="109246" y="129481"/>
                    <a:pt x="129355" y="76565"/>
                    <a:pt x="168513" y="58573"/>
                  </a:cubicBezTo>
                  <a:cubicBezTo>
                    <a:pt x="207671" y="40581"/>
                    <a:pt x="379121" y="11477"/>
                    <a:pt x="393938" y="4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382ECD6-5578-A4A2-DF5C-10F5788DF6E1}"/>
                </a:ext>
              </a:extLst>
            </p:cNvPr>
            <p:cNvSpPr/>
            <p:nvPr/>
          </p:nvSpPr>
          <p:spPr>
            <a:xfrm>
              <a:off x="7047518" y="6105178"/>
              <a:ext cx="282729" cy="186764"/>
            </a:xfrm>
            <a:custGeom>
              <a:avLst/>
              <a:gdLst>
                <a:gd name="connsiteX0" fmla="*/ 982 w 282729"/>
                <a:gd name="connsiteY0" fmla="*/ 347 h 186764"/>
                <a:gd name="connsiteX1" fmla="*/ 280382 w 282729"/>
                <a:gd name="connsiteY1" fmla="*/ 184497 h 186764"/>
                <a:gd name="connsiteX2" fmla="*/ 137507 w 282729"/>
                <a:gd name="connsiteY2" fmla="*/ 105122 h 186764"/>
                <a:gd name="connsiteX3" fmla="*/ 185132 w 282729"/>
                <a:gd name="connsiteY3" fmla="*/ 136872 h 186764"/>
                <a:gd name="connsiteX4" fmla="*/ 982 w 282729"/>
                <a:gd name="connsiteY4" fmla="*/ 347 h 18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29" h="186764">
                  <a:moveTo>
                    <a:pt x="982" y="347"/>
                  </a:moveTo>
                  <a:cubicBezTo>
                    <a:pt x="16857" y="8284"/>
                    <a:pt x="257628" y="167035"/>
                    <a:pt x="280382" y="184497"/>
                  </a:cubicBezTo>
                  <a:cubicBezTo>
                    <a:pt x="303136" y="201960"/>
                    <a:pt x="153382" y="113059"/>
                    <a:pt x="137507" y="105122"/>
                  </a:cubicBezTo>
                  <a:cubicBezTo>
                    <a:pt x="121632" y="97185"/>
                    <a:pt x="203653" y="150630"/>
                    <a:pt x="185132" y="136872"/>
                  </a:cubicBezTo>
                  <a:cubicBezTo>
                    <a:pt x="166611" y="123114"/>
                    <a:pt x="-14893" y="-7590"/>
                    <a:pt x="982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A4E9B2C4-52D3-71BD-9EE9-C7D465955899}"/>
                </a:ext>
              </a:extLst>
            </p:cNvPr>
            <p:cNvSpPr/>
            <p:nvPr/>
          </p:nvSpPr>
          <p:spPr>
            <a:xfrm>
              <a:off x="7213493" y="6261073"/>
              <a:ext cx="296680" cy="613956"/>
            </a:xfrm>
            <a:custGeom>
              <a:avLst/>
              <a:gdLst>
                <a:gd name="connsiteX0" fmla="*/ 107 w 296680"/>
                <a:gd name="connsiteY0" fmla="*/ 27 h 613956"/>
                <a:gd name="connsiteX1" fmla="*/ 162032 w 296680"/>
                <a:gd name="connsiteY1" fmla="*/ 238152 h 613956"/>
                <a:gd name="connsiteX2" fmla="*/ 149332 w 296680"/>
                <a:gd name="connsiteY2" fmla="*/ 206402 h 613956"/>
                <a:gd name="connsiteX3" fmla="*/ 289032 w 296680"/>
                <a:gd name="connsiteY3" fmla="*/ 596927 h 613956"/>
                <a:gd name="connsiteX4" fmla="*/ 263632 w 296680"/>
                <a:gd name="connsiteY4" fmla="*/ 511202 h 613956"/>
                <a:gd name="connsiteX5" fmla="*/ 139807 w 296680"/>
                <a:gd name="connsiteY5" fmla="*/ 215927 h 613956"/>
                <a:gd name="connsiteX6" fmla="*/ 136632 w 296680"/>
                <a:gd name="connsiteY6" fmla="*/ 222277 h 613956"/>
                <a:gd name="connsiteX7" fmla="*/ 107 w 296680"/>
                <a:gd name="connsiteY7" fmla="*/ 27 h 6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80" h="613956">
                  <a:moveTo>
                    <a:pt x="107" y="27"/>
                  </a:moveTo>
                  <a:cubicBezTo>
                    <a:pt x="4340" y="2673"/>
                    <a:pt x="137161" y="203756"/>
                    <a:pt x="162032" y="238152"/>
                  </a:cubicBezTo>
                  <a:cubicBezTo>
                    <a:pt x="186903" y="272548"/>
                    <a:pt x="128165" y="146606"/>
                    <a:pt x="149332" y="206402"/>
                  </a:cubicBezTo>
                  <a:cubicBezTo>
                    <a:pt x="170499" y="266198"/>
                    <a:pt x="269982" y="546127"/>
                    <a:pt x="289032" y="596927"/>
                  </a:cubicBezTo>
                  <a:cubicBezTo>
                    <a:pt x="308082" y="647727"/>
                    <a:pt x="288503" y="574702"/>
                    <a:pt x="263632" y="511202"/>
                  </a:cubicBezTo>
                  <a:cubicBezTo>
                    <a:pt x="238761" y="447702"/>
                    <a:pt x="160974" y="264081"/>
                    <a:pt x="139807" y="215927"/>
                  </a:cubicBezTo>
                  <a:cubicBezTo>
                    <a:pt x="118640" y="167773"/>
                    <a:pt x="155153" y="257731"/>
                    <a:pt x="136632" y="222277"/>
                  </a:cubicBezTo>
                  <a:cubicBezTo>
                    <a:pt x="118111" y="186823"/>
                    <a:pt x="-4126" y="-2619"/>
                    <a:pt x="10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D2C9CE45-07A8-EA55-DFFC-C14DBFC98FE3}"/>
                </a:ext>
              </a:extLst>
            </p:cNvPr>
            <p:cNvSpPr/>
            <p:nvPr/>
          </p:nvSpPr>
          <p:spPr>
            <a:xfrm>
              <a:off x="7209826" y="6246780"/>
              <a:ext cx="325053" cy="744844"/>
            </a:xfrm>
            <a:custGeom>
              <a:avLst/>
              <a:gdLst>
                <a:gd name="connsiteX0" fmla="*/ 599 w 325053"/>
                <a:gd name="connsiteY0" fmla="*/ 1620 h 744844"/>
                <a:gd name="connsiteX1" fmla="*/ 206974 w 325053"/>
                <a:gd name="connsiteY1" fmla="*/ 446120 h 744844"/>
                <a:gd name="connsiteX2" fmla="*/ 318099 w 325053"/>
                <a:gd name="connsiteY2" fmla="*/ 738220 h 744844"/>
                <a:gd name="connsiteX3" fmla="*/ 295874 w 325053"/>
                <a:gd name="connsiteY3" fmla="*/ 617570 h 744844"/>
                <a:gd name="connsiteX4" fmla="*/ 152999 w 325053"/>
                <a:gd name="connsiteY4" fmla="*/ 252445 h 744844"/>
                <a:gd name="connsiteX5" fmla="*/ 143474 w 325053"/>
                <a:gd name="connsiteY5" fmla="*/ 293720 h 744844"/>
                <a:gd name="connsiteX6" fmla="*/ 599 w 325053"/>
                <a:gd name="connsiteY6" fmla="*/ 1620 h 7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053" h="744844">
                  <a:moveTo>
                    <a:pt x="599" y="1620"/>
                  </a:moveTo>
                  <a:cubicBezTo>
                    <a:pt x="11182" y="27020"/>
                    <a:pt x="154057" y="323353"/>
                    <a:pt x="206974" y="446120"/>
                  </a:cubicBezTo>
                  <a:cubicBezTo>
                    <a:pt x="259891" y="568887"/>
                    <a:pt x="303282" y="709645"/>
                    <a:pt x="318099" y="738220"/>
                  </a:cubicBezTo>
                  <a:cubicBezTo>
                    <a:pt x="332916" y="766795"/>
                    <a:pt x="323391" y="698533"/>
                    <a:pt x="295874" y="617570"/>
                  </a:cubicBezTo>
                  <a:cubicBezTo>
                    <a:pt x="268357" y="536608"/>
                    <a:pt x="178399" y="306420"/>
                    <a:pt x="152999" y="252445"/>
                  </a:cubicBezTo>
                  <a:cubicBezTo>
                    <a:pt x="127599" y="198470"/>
                    <a:pt x="164112" y="330233"/>
                    <a:pt x="143474" y="293720"/>
                  </a:cubicBezTo>
                  <a:cubicBezTo>
                    <a:pt x="122837" y="257208"/>
                    <a:pt x="-9984" y="-23780"/>
                    <a:pt x="599" y="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7A203421-EF6C-D6FD-291A-52261BBB382E}"/>
                </a:ext>
              </a:extLst>
            </p:cNvPr>
            <p:cNvSpPr/>
            <p:nvPr/>
          </p:nvSpPr>
          <p:spPr>
            <a:xfrm>
              <a:off x="7502321" y="6864020"/>
              <a:ext cx="32463" cy="788885"/>
            </a:xfrm>
            <a:custGeom>
              <a:avLst/>
              <a:gdLst>
                <a:gd name="connsiteX0" fmla="*/ 3379 w 32463"/>
                <a:gd name="connsiteY0" fmla="*/ 330 h 788885"/>
                <a:gd name="connsiteX1" fmla="*/ 31954 w 32463"/>
                <a:gd name="connsiteY1" fmla="*/ 476580 h 788885"/>
                <a:gd name="connsiteX2" fmla="*/ 22429 w 32463"/>
                <a:gd name="connsiteY2" fmla="*/ 400380 h 788885"/>
                <a:gd name="connsiteX3" fmla="*/ 31954 w 32463"/>
                <a:gd name="connsiteY3" fmla="*/ 775030 h 788885"/>
                <a:gd name="connsiteX4" fmla="*/ 9729 w 32463"/>
                <a:gd name="connsiteY4" fmla="*/ 673430 h 788885"/>
                <a:gd name="connsiteX5" fmla="*/ 6554 w 32463"/>
                <a:gd name="connsiteY5" fmla="*/ 343230 h 788885"/>
                <a:gd name="connsiteX6" fmla="*/ 204 w 32463"/>
                <a:gd name="connsiteY6" fmla="*/ 400380 h 788885"/>
                <a:gd name="connsiteX7" fmla="*/ 3379 w 32463"/>
                <a:gd name="connsiteY7" fmla="*/ 330 h 7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63" h="788885">
                  <a:moveTo>
                    <a:pt x="3379" y="330"/>
                  </a:moveTo>
                  <a:cubicBezTo>
                    <a:pt x="8671" y="13030"/>
                    <a:pt x="28779" y="409905"/>
                    <a:pt x="31954" y="476580"/>
                  </a:cubicBezTo>
                  <a:cubicBezTo>
                    <a:pt x="35129" y="543255"/>
                    <a:pt x="22429" y="350638"/>
                    <a:pt x="22429" y="400380"/>
                  </a:cubicBezTo>
                  <a:cubicBezTo>
                    <a:pt x="22429" y="450122"/>
                    <a:pt x="34071" y="729522"/>
                    <a:pt x="31954" y="775030"/>
                  </a:cubicBezTo>
                  <a:cubicBezTo>
                    <a:pt x="29837" y="820538"/>
                    <a:pt x="13962" y="745397"/>
                    <a:pt x="9729" y="673430"/>
                  </a:cubicBezTo>
                  <a:cubicBezTo>
                    <a:pt x="5496" y="601463"/>
                    <a:pt x="8142" y="388738"/>
                    <a:pt x="6554" y="343230"/>
                  </a:cubicBezTo>
                  <a:cubicBezTo>
                    <a:pt x="4967" y="297722"/>
                    <a:pt x="-325" y="455413"/>
                    <a:pt x="204" y="400380"/>
                  </a:cubicBezTo>
                  <a:cubicBezTo>
                    <a:pt x="733" y="345347"/>
                    <a:pt x="-1913" y="-12370"/>
                    <a:pt x="3379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F1BE851A-AE2B-5BD1-27A8-7AADF85C9BED}"/>
                </a:ext>
              </a:extLst>
            </p:cNvPr>
            <p:cNvSpPr/>
            <p:nvPr/>
          </p:nvSpPr>
          <p:spPr>
            <a:xfrm>
              <a:off x="7212676" y="6362631"/>
              <a:ext cx="239905" cy="676143"/>
            </a:xfrm>
            <a:custGeom>
              <a:avLst/>
              <a:gdLst>
                <a:gd name="connsiteX0" fmla="*/ 4099 w 239905"/>
                <a:gd name="connsiteY0" fmla="*/ 6419 h 676143"/>
                <a:gd name="connsiteX1" fmla="*/ 185074 w 239905"/>
                <a:gd name="connsiteY1" fmla="*/ 422344 h 676143"/>
                <a:gd name="connsiteX2" fmla="*/ 172374 w 239905"/>
                <a:gd name="connsiteY2" fmla="*/ 400119 h 676143"/>
                <a:gd name="connsiteX3" fmla="*/ 229524 w 239905"/>
                <a:gd name="connsiteY3" fmla="*/ 660469 h 676143"/>
                <a:gd name="connsiteX4" fmla="*/ 219999 w 239905"/>
                <a:gd name="connsiteY4" fmla="*/ 590619 h 676143"/>
                <a:gd name="connsiteX5" fmla="*/ 35849 w 239905"/>
                <a:gd name="connsiteY5" fmla="*/ 130244 h 676143"/>
                <a:gd name="connsiteX6" fmla="*/ 54899 w 239905"/>
                <a:gd name="connsiteY6" fmla="*/ 165169 h 676143"/>
                <a:gd name="connsiteX7" fmla="*/ 4099 w 239905"/>
                <a:gd name="connsiteY7" fmla="*/ 6419 h 67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905" h="676143">
                  <a:moveTo>
                    <a:pt x="4099" y="6419"/>
                  </a:moveTo>
                  <a:cubicBezTo>
                    <a:pt x="25795" y="49282"/>
                    <a:pt x="157028" y="356727"/>
                    <a:pt x="185074" y="422344"/>
                  </a:cubicBezTo>
                  <a:cubicBezTo>
                    <a:pt x="213120" y="487961"/>
                    <a:pt x="164966" y="360432"/>
                    <a:pt x="172374" y="400119"/>
                  </a:cubicBezTo>
                  <a:cubicBezTo>
                    <a:pt x="179782" y="439806"/>
                    <a:pt x="221587" y="628719"/>
                    <a:pt x="229524" y="660469"/>
                  </a:cubicBezTo>
                  <a:cubicBezTo>
                    <a:pt x="237461" y="692219"/>
                    <a:pt x="252278" y="678990"/>
                    <a:pt x="219999" y="590619"/>
                  </a:cubicBezTo>
                  <a:cubicBezTo>
                    <a:pt x="187720" y="502248"/>
                    <a:pt x="63366" y="201152"/>
                    <a:pt x="35849" y="130244"/>
                  </a:cubicBezTo>
                  <a:cubicBezTo>
                    <a:pt x="8332" y="59336"/>
                    <a:pt x="55957" y="181573"/>
                    <a:pt x="54899" y="165169"/>
                  </a:cubicBezTo>
                  <a:cubicBezTo>
                    <a:pt x="53841" y="148765"/>
                    <a:pt x="-17597" y="-36444"/>
                    <a:pt x="4099" y="6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4D1157D6-7DDC-9118-BFC9-E21FCB084098}"/>
                </a:ext>
              </a:extLst>
            </p:cNvPr>
            <p:cNvSpPr/>
            <p:nvPr/>
          </p:nvSpPr>
          <p:spPr>
            <a:xfrm>
              <a:off x="7164508" y="6364633"/>
              <a:ext cx="281757" cy="707694"/>
            </a:xfrm>
            <a:custGeom>
              <a:avLst/>
              <a:gdLst>
                <a:gd name="connsiteX0" fmla="*/ 1467 w 281757"/>
                <a:gd name="connsiteY0" fmla="*/ 4417 h 707694"/>
                <a:gd name="connsiteX1" fmla="*/ 150692 w 281757"/>
                <a:gd name="connsiteY1" fmla="*/ 423517 h 707694"/>
                <a:gd name="connsiteX2" fmla="*/ 153867 w 281757"/>
                <a:gd name="connsiteY2" fmla="*/ 394942 h 707694"/>
                <a:gd name="connsiteX3" fmla="*/ 277692 w 281757"/>
                <a:gd name="connsiteY3" fmla="*/ 702917 h 707694"/>
                <a:gd name="connsiteX4" fmla="*/ 239592 w 281757"/>
                <a:gd name="connsiteY4" fmla="*/ 556867 h 707694"/>
                <a:gd name="connsiteX5" fmla="*/ 118942 w 281757"/>
                <a:gd name="connsiteY5" fmla="*/ 220317 h 707694"/>
                <a:gd name="connsiteX6" fmla="*/ 144342 w 281757"/>
                <a:gd name="connsiteY6" fmla="*/ 391767 h 707694"/>
                <a:gd name="connsiteX7" fmla="*/ 84017 w 281757"/>
                <a:gd name="connsiteY7" fmla="*/ 96492 h 707694"/>
                <a:gd name="connsiteX8" fmla="*/ 74492 w 281757"/>
                <a:gd name="connsiteY8" fmla="*/ 194917 h 707694"/>
                <a:gd name="connsiteX9" fmla="*/ 1467 w 281757"/>
                <a:gd name="connsiteY9" fmla="*/ 4417 h 70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757" h="707694">
                  <a:moveTo>
                    <a:pt x="1467" y="4417"/>
                  </a:moveTo>
                  <a:cubicBezTo>
                    <a:pt x="14167" y="42517"/>
                    <a:pt x="125292" y="358430"/>
                    <a:pt x="150692" y="423517"/>
                  </a:cubicBezTo>
                  <a:cubicBezTo>
                    <a:pt x="176092" y="488605"/>
                    <a:pt x="132700" y="348375"/>
                    <a:pt x="153867" y="394942"/>
                  </a:cubicBezTo>
                  <a:cubicBezTo>
                    <a:pt x="175034" y="441509"/>
                    <a:pt x="263405" y="675930"/>
                    <a:pt x="277692" y="702917"/>
                  </a:cubicBezTo>
                  <a:cubicBezTo>
                    <a:pt x="291980" y="729905"/>
                    <a:pt x="266050" y="637300"/>
                    <a:pt x="239592" y="556867"/>
                  </a:cubicBezTo>
                  <a:cubicBezTo>
                    <a:pt x="213134" y="476434"/>
                    <a:pt x="134817" y="247834"/>
                    <a:pt x="118942" y="220317"/>
                  </a:cubicBezTo>
                  <a:cubicBezTo>
                    <a:pt x="103067" y="192800"/>
                    <a:pt x="150163" y="412404"/>
                    <a:pt x="144342" y="391767"/>
                  </a:cubicBezTo>
                  <a:cubicBezTo>
                    <a:pt x="138521" y="371130"/>
                    <a:pt x="95659" y="129300"/>
                    <a:pt x="84017" y="96492"/>
                  </a:cubicBezTo>
                  <a:cubicBezTo>
                    <a:pt x="72375" y="63684"/>
                    <a:pt x="86663" y="202854"/>
                    <a:pt x="74492" y="194917"/>
                  </a:cubicBezTo>
                  <a:cubicBezTo>
                    <a:pt x="62321" y="186980"/>
                    <a:pt x="-11233" y="-33683"/>
                    <a:pt x="1467" y="4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6EA1D5B7-D2EC-35C3-A26E-09DF41F2254D}"/>
                </a:ext>
              </a:extLst>
            </p:cNvPr>
            <p:cNvSpPr/>
            <p:nvPr/>
          </p:nvSpPr>
          <p:spPr>
            <a:xfrm>
              <a:off x="7403248" y="6964909"/>
              <a:ext cx="26494" cy="541120"/>
            </a:xfrm>
            <a:custGeom>
              <a:avLst/>
              <a:gdLst>
                <a:gd name="connsiteX0" fmla="*/ 16727 w 26494"/>
                <a:gd name="connsiteY0" fmla="*/ 1041 h 541120"/>
                <a:gd name="connsiteX1" fmla="*/ 23077 w 26494"/>
                <a:gd name="connsiteY1" fmla="*/ 432841 h 541120"/>
                <a:gd name="connsiteX2" fmla="*/ 26252 w 26494"/>
                <a:gd name="connsiteY2" fmla="*/ 540791 h 541120"/>
                <a:gd name="connsiteX3" fmla="*/ 16727 w 26494"/>
                <a:gd name="connsiteY3" fmla="*/ 458241 h 541120"/>
                <a:gd name="connsiteX4" fmla="*/ 852 w 26494"/>
                <a:gd name="connsiteY4" fmla="*/ 242341 h 541120"/>
                <a:gd name="connsiteX5" fmla="*/ 4027 w 26494"/>
                <a:gd name="connsiteY5" fmla="*/ 309016 h 541120"/>
                <a:gd name="connsiteX6" fmla="*/ 16727 w 26494"/>
                <a:gd name="connsiteY6" fmla="*/ 1041 h 5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" h="541120">
                  <a:moveTo>
                    <a:pt x="16727" y="1041"/>
                  </a:moveTo>
                  <a:cubicBezTo>
                    <a:pt x="19902" y="21679"/>
                    <a:pt x="21490" y="342883"/>
                    <a:pt x="23077" y="432841"/>
                  </a:cubicBezTo>
                  <a:cubicBezTo>
                    <a:pt x="24665" y="522799"/>
                    <a:pt x="27310" y="536558"/>
                    <a:pt x="26252" y="540791"/>
                  </a:cubicBezTo>
                  <a:cubicBezTo>
                    <a:pt x="25194" y="545024"/>
                    <a:pt x="20960" y="507983"/>
                    <a:pt x="16727" y="458241"/>
                  </a:cubicBezTo>
                  <a:cubicBezTo>
                    <a:pt x="12494" y="408499"/>
                    <a:pt x="2969" y="267212"/>
                    <a:pt x="852" y="242341"/>
                  </a:cubicBezTo>
                  <a:cubicBezTo>
                    <a:pt x="-1265" y="217470"/>
                    <a:pt x="852" y="344999"/>
                    <a:pt x="4027" y="309016"/>
                  </a:cubicBezTo>
                  <a:cubicBezTo>
                    <a:pt x="7202" y="273033"/>
                    <a:pt x="13552" y="-19597"/>
                    <a:pt x="16727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AC9F5E51-0414-B908-579C-6F81BC8DB9C3}"/>
                </a:ext>
              </a:extLst>
            </p:cNvPr>
            <p:cNvSpPr/>
            <p:nvPr/>
          </p:nvSpPr>
          <p:spPr>
            <a:xfrm>
              <a:off x="7432057" y="6882439"/>
              <a:ext cx="35771" cy="641769"/>
            </a:xfrm>
            <a:custGeom>
              <a:avLst/>
              <a:gdLst>
                <a:gd name="connsiteX0" fmla="*/ 16493 w 35771"/>
                <a:gd name="connsiteY0" fmla="*/ 961 h 641769"/>
                <a:gd name="connsiteX1" fmla="*/ 26018 w 35771"/>
                <a:gd name="connsiteY1" fmla="*/ 407361 h 641769"/>
                <a:gd name="connsiteX2" fmla="*/ 22843 w 35771"/>
                <a:gd name="connsiteY2" fmla="*/ 639136 h 641769"/>
                <a:gd name="connsiteX3" fmla="*/ 35543 w 35771"/>
                <a:gd name="connsiteY3" fmla="*/ 515311 h 641769"/>
                <a:gd name="connsiteX4" fmla="*/ 10143 w 35771"/>
                <a:gd name="connsiteY4" fmla="*/ 254961 h 641769"/>
                <a:gd name="connsiteX5" fmla="*/ 618 w 35771"/>
                <a:gd name="connsiteY5" fmla="*/ 293061 h 641769"/>
                <a:gd name="connsiteX6" fmla="*/ 16493 w 35771"/>
                <a:gd name="connsiteY6" fmla="*/ 961 h 6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71" h="641769">
                  <a:moveTo>
                    <a:pt x="16493" y="961"/>
                  </a:moveTo>
                  <a:cubicBezTo>
                    <a:pt x="20726" y="20011"/>
                    <a:pt x="24960" y="300999"/>
                    <a:pt x="26018" y="407361"/>
                  </a:cubicBezTo>
                  <a:cubicBezTo>
                    <a:pt x="27076" y="513723"/>
                    <a:pt x="21256" y="621144"/>
                    <a:pt x="22843" y="639136"/>
                  </a:cubicBezTo>
                  <a:cubicBezTo>
                    <a:pt x="24431" y="657128"/>
                    <a:pt x="37660" y="579340"/>
                    <a:pt x="35543" y="515311"/>
                  </a:cubicBezTo>
                  <a:cubicBezTo>
                    <a:pt x="33426" y="451282"/>
                    <a:pt x="15964" y="292003"/>
                    <a:pt x="10143" y="254961"/>
                  </a:cubicBezTo>
                  <a:cubicBezTo>
                    <a:pt x="4322" y="217919"/>
                    <a:pt x="-2028" y="334336"/>
                    <a:pt x="618" y="293061"/>
                  </a:cubicBezTo>
                  <a:cubicBezTo>
                    <a:pt x="3264" y="251786"/>
                    <a:pt x="12260" y="-18089"/>
                    <a:pt x="16493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74C8123A-791A-E022-3E53-C90F432E5A6E}"/>
                </a:ext>
              </a:extLst>
            </p:cNvPr>
            <p:cNvSpPr/>
            <p:nvPr/>
          </p:nvSpPr>
          <p:spPr>
            <a:xfrm>
              <a:off x="6832224" y="6097334"/>
              <a:ext cx="419770" cy="275652"/>
            </a:xfrm>
            <a:custGeom>
              <a:avLst/>
              <a:gdLst>
                <a:gd name="connsiteX0" fmla="*/ 376 w 419770"/>
                <a:gd name="connsiteY0" fmla="*/ 27241 h 275652"/>
                <a:gd name="connsiteX1" fmla="*/ 238501 w 419770"/>
                <a:gd name="connsiteY1" fmla="*/ 68516 h 275652"/>
                <a:gd name="connsiteX2" fmla="*/ 222626 w 419770"/>
                <a:gd name="connsiteY2" fmla="*/ 58991 h 275652"/>
                <a:gd name="connsiteX3" fmla="*/ 413126 w 419770"/>
                <a:gd name="connsiteY3" fmla="*/ 271716 h 275652"/>
                <a:gd name="connsiteX4" fmla="*/ 352801 w 419770"/>
                <a:gd name="connsiteY4" fmla="*/ 182816 h 275652"/>
                <a:gd name="connsiteX5" fmla="*/ 127376 w 419770"/>
                <a:gd name="connsiteY5" fmla="*/ 5016 h 275652"/>
                <a:gd name="connsiteX6" fmla="*/ 181351 w 419770"/>
                <a:gd name="connsiteY6" fmla="*/ 46291 h 275652"/>
                <a:gd name="connsiteX7" fmla="*/ 376 w 419770"/>
                <a:gd name="connsiteY7" fmla="*/ 27241 h 27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770" h="275652">
                  <a:moveTo>
                    <a:pt x="376" y="27241"/>
                  </a:moveTo>
                  <a:cubicBezTo>
                    <a:pt x="9901" y="30945"/>
                    <a:pt x="238501" y="68516"/>
                    <a:pt x="238501" y="68516"/>
                  </a:cubicBezTo>
                  <a:cubicBezTo>
                    <a:pt x="275543" y="73808"/>
                    <a:pt x="193522" y="25124"/>
                    <a:pt x="222626" y="58991"/>
                  </a:cubicBezTo>
                  <a:cubicBezTo>
                    <a:pt x="251730" y="92858"/>
                    <a:pt x="391430" y="251079"/>
                    <a:pt x="413126" y="271716"/>
                  </a:cubicBezTo>
                  <a:cubicBezTo>
                    <a:pt x="434822" y="292354"/>
                    <a:pt x="400426" y="227266"/>
                    <a:pt x="352801" y="182816"/>
                  </a:cubicBezTo>
                  <a:cubicBezTo>
                    <a:pt x="305176" y="138366"/>
                    <a:pt x="155951" y="27770"/>
                    <a:pt x="127376" y="5016"/>
                  </a:cubicBezTo>
                  <a:cubicBezTo>
                    <a:pt x="98801" y="-17738"/>
                    <a:pt x="197755" y="44174"/>
                    <a:pt x="181351" y="46291"/>
                  </a:cubicBezTo>
                  <a:cubicBezTo>
                    <a:pt x="164947" y="48408"/>
                    <a:pt x="-9149" y="23537"/>
                    <a:pt x="376" y="27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D491A99F-0E36-20C9-0701-C43498131C40}"/>
                </a:ext>
              </a:extLst>
            </p:cNvPr>
            <p:cNvSpPr/>
            <p:nvPr/>
          </p:nvSpPr>
          <p:spPr>
            <a:xfrm>
              <a:off x="6585218" y="6123394"/>
              <a:ext cx="406172" cy="321416"/>
            </a:xfrm>
            <a:custGeom>
              <a:avLst/>
              <a:gdLst>
                <a:gd name="connsiteX0" fmla="*/ 406132 w 406172"/>
                <a:gd name="connsiteY0" fmla="*/ 1181 h 321416"/>
                <a:gd name="connsiteX1" fmla="*/ 18782 w 406172"/>
                <a:gd name="connsiteY1" fmla="*/ 305981 h 321416"/>
                <a:gd name="connsiteX2" fmla="*/ 79107 w 406172"/>
                <a:gd name="connsiteY2" fmla="*/ 248831 h 321416"/>
                <a:gd name="connsiteX3" fmla="*/ 241032 w 406172"/>
                <a:gd name="connsiteY3" fmla="*/ 10706 h 321416"/>
                <a:gd name="connsiteX4" fmla="*/ 79107 w 406172"/>
                <a:gd name="connsiteY4" fmla="*/ 207556 h 321416"/>
                <a:gd name="connsiteX5" fmla="*/ 187057 w 406172"/>
                <a:gd name="connsiteY5" fmla="*/ 134531 h 321416"/>
                <a:gd name="connsiteX6" fmla="*/ 44182 w 406172"/>
                <a:gd name="connsiteY6" fmla="*/ 198031 h 321416"/>
                <a:gd name="connsiteX7" fmla="*/ 406132 w 406172"/>
                <a:gd name="connsiteY7" fmla="*/ 1181 h 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72" h="321416">
                  <a:moveTo>
                    <a:pt x="406132" y="1181"/>
                  </a:moveTo>
                  <a:cubicBezTo>
                    <a:pt x="401899" y="19173"/>
                    <a:pt x="73286" y="264706"/>
                    <a:pt x="18782" y="305981"/>
                  </a:cubicBezTo>
                  <a:cubicBezTo>
                    <a:pt x="-35722" y="347256"/>
                    <a:pt x="42065" y="298043"/>
                    <a:pt x="79107" y="248831"/>
                  </a:cubicBezTo>
                  <a:cubicBezTo>
                    <a:pt x="116149" y="199619"/>
                    <a:pt x="241032" y="17585"/>
                    <a:pt x="241032" y="10706"/>
                  </a:cubicBezTo>
                  <a:cubicBezTo>
                    <a:pt x="241032" y="3827"/>
                    <a:pt x="88103" y="186919"/>
                    <a:pt x="79107" y="207556"/>
                  </a:cubicBezTo>
                  <a:cubicBezTo>
                    <a:pt x="70111" y="228194"/>
                    <a:pt x="192878" y="136119"/>
                    <a:pt x="187057" y="134531"/>
                  </a:cubicBezTo>
                  <a:cubicBezTo>
                    <a:pt x="181236" y="132944"/>
                    <a:pt x="10315" y="219727"/>
                    <a:pt x="44182" y="198031"/>
                  </a:cubicBezTo>
                  <a:cubicBezTo>
                    <a:pt x="78049" y="176335"/>
                    <a:pt x="410365" y="-16811"/>
                    <a:pt x="406132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47D90E23-9F07-9ACA-F841-BE91F2865BA9}"/>
                </a:ext>
              </a:extLst>
            </p:cNvPr>
            <p:cNvSpPr/>
            <p:nvPr/>
          </p:nvSpPr>
          <p:spPr>
            <a:xfrm>
              <a:off x="6794480" y="6305544"/>
              <a:ext cx="378207" cy="687638"/>
            </a:xfrm>
            <a:custGeom>
              <a:avLst/>
              <a:gdLst>
                <a:gd name="connsiteX0" fmla="*/ 20 w 378207"/>
                <a:gd name="connsiteY0" fmla="*/ 6 h 687638"/>
                <a:gd name="connsiteX1" fmla="*/ 193695 w 378207"/>
                <a:gd name="connsiteY1" fmla="*/ 174631 h 687638"/>
                <a:gd name="connsiteX2" fmla="*/ 184170 w 378207"/>
                <a:gd name="connsiteY2" fmla="*/ 127006 h 687638"/>
                <a:gd name="connsiteX3" fmla="*/ 288945 w 378207"/>
                <a:gd name="connsiteY3" fmla="*/ 301631 h 687638"/>
                <a:gd name="connsiteX4" fmla="*/ 263545 w 378207"/>
                <a:gd name="connsiteY4" fmla="*/ 263531 h 687638"/>
                <a:gd name="connsiteX5" fmla="*/ 304820 w 378207"/>
                <a:gd name="connsiteY5" fmla="*/ 352431 h 687638"/>
                <a:gd name="connsiteX6" fmla="*/ 374670 w 378207"/>
                <a:gd name="connsiteY6" fmla="*/ 669931 h 687638"/>
                <a:gd name="connsiteX7" fmla="*/ 355620 w 378207"/>
                <a:gd name="connsiteY7" fmla="*/ 609606 h 687638"/>
                <a:gd name="connsiteX8" fmla="*/ 250845 w 378207"/>
                <a:gd name="connsiteY8" fmla="*/ 295281 h 687638"/>
                <a:gd name="connsiteX9" fmla="*/ 206395 w 378207"/>
                <a:gd name="connsiteY9" fmla="*/ 168281 h 687638"/>
                <a:gd name="connsiteX10" fmla="*/ 20 w 378207"/>
                <a:gd name="connsiteY10" fmla="*/ 6 h 68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207" h="687638">
                  <a:moveTo>
                    <a:pt x="20" y="6"/>
                  </a:moveTo>
                  <a:cubicBezTo>
                    <a:pt x="-2097" y="1064"/>
                    <a:pt x="163003" y="153464"/>
                    <a:pt x="193695" y="174631"/>
                  </a:cubicBezTo>
                  <a:cubicBezTo>
                    <a:pt x="224387" y="195798"/>
                    <a:pt x="168295" y="105839"/>
                    <a:pt x="184170" y="127006"/>
                  </a:cubicBezTo>
                  <a:cubicBezTo>
                    <a:pt x="200045" y="148173"/>
                    <a:pt x="275716" y="278877"/>
                    <a:pt x="288945" y="301631"/>
                  </a:cubicBezTo>
                  <a:cubicBezTo>
                    <a:pt x="302174" y="324385"/>
                    <a:pt x="260899" y="255064"/>
                    <a:pt x="263545" y="263531"/>
                  </a:cubicBezTo>
                  <a:cubicBezTo>
                    <a:pt x="266191" y="271998"/>
                    <a:pt x="286299" y="284698"/>
                    <a:pt x="304820" y="352431"/>
                  </a:cubicBezTo>
                  <a:cubicBezTo>
                    <a:pt x="323341" y="420164"/>
                    <a:pt x="366203" y="627069"/>
                    <a:pt x="374670" y="669931"/>
                  </a:cubicBezTo>
                  <a:cubicBezTo>
                    <a:pt x="383137" y="712793"/>
                    <a:pt x="376258" y="672048"/>
                    <a:pt x="355620" y="609606"/>
                  </a:cubicBezTo>
                  <a:cubicBezTo>
                    <a:pt x="334982" y="547164"/>
                    <a:pt x="275716" y="368835"/>
                    <a:pt x="250845" y="295281"/>
                  </a:cubicBezTo>
                  <a:cubicBezTo>
                    <a:pt x="225974" y="221727"/>
                    <a:pt x="245553" y="216435"/>
                    <a:pt x="206395" y="168281"/>
                  </a:cubicBezTo>
                  <a:cubicBezTo>
                    <a:pt x="167237" y="120127"/>
                    <a:pt x="2137" y="-1052"/>
                    <a:pt x="2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EE566930-A36B-EC2C-D3B7-59429C7DD220}"/>
                </a:ext>
              </a:extLst>
            </p:cNvPr>
            <p:cNvSpPr/>
            <p:nvPr/>
          </p:nvSpPr>
          <p:spPr>
            <a:xfrm>
              <a:off x="6950018" y="6965950"/>
              <a:ext cx="277438" cy="711210"/>
            </a:xfrm>
            <a:custGeom>
              <a:avLst/>
              <a:gdLst>
                <a:gd name="connsiteX0" fmla="*/ 247707 w 277438"/>
                <a:gd name="connsiteY0" fmla="*/ 0 h 711210"/>
                <a:gd name="connsiteX1" fmla="*/ 260407 w 277438"/>
                <a:gd name="connsiteY1" fmla="*/ 336550 h 711210"/>
                <a:gd name="connsiteX2" fmla="*/ 206432 w 277438"/>
                <a:gd name="connsiteY2" fmla="*/ 514350 h 711210"/>
                <a:gd name="connsiteX3" fmla="*/ 190557 w 277438"/>
                <a:gd name="connsiteY3" fmla="*/ 612775 h 711210"/>
                <a:gd name="connsiteX4" fmla="*/ 222307 w 277438"/>
                <a:gd name="connsiteY4" fmla="*/ 517525 h 711210"/>
                <a:gd name="connsiteX5" fmla="*/ 177857 w 277438"/>
                <a:gd name="connsiteY5" fmla="*/ 635000 h 711210"/>
                <a:gd name="connsiteX6" fmla="*/ 139757 w 277438"/>
                <a:gd name="connsiteY6" fmla="*/ 666750 h 711210"/>
                <a:gd name="connsiteX7" fmla="*/ 57 w 277438"/>
                <a:gd name="connsiteY7" fmla="*/ 711200 h 711210"/>
                <a:gd name="connsiteX8" fmla="*/ 123882 w 277438"/>
                <a:gd name="connsiteY8" fmla="*/ 669925 h 711210"/>
                <a:gd name="connsiteX9" fmla="*/ 222307 w 277438"/>
                <a:gd name="connsiteY9" fmla="*/ 574675 h 711210"/>
                <a:gd name="connsiteX10" fmla="*/ 266757 w 277438"/>
                <a:gd name="connsiteY10" fmla="*/ 384175 h 711210"/>
                <a:gd name="connsiteX11" fmla="*/ 212782 w 277438"/>
                <a:gd name="connsiteY11" fmla="*/ 514350 h 711210"/>
                <a:gd name="connsiteX12" fmla="*/ 276282 w 277438"/>
                <a:gd name="connsiteY12" fmla="*/ 238125 h 711210"/>
                <a:gd name="connsiteX13" fmla="*/ 254057 w 277438"/>
                <a:gd name="connsiteY13" fmla="*/ 339725 h 711210"/>
                <a:gd name="connsiteX14" fmla="*/ 247707 w 277438"/>
                <a:gd name="connsiteY14" fmla="*/ 0 h 7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438" h="711210">
                  <a:moveTo>
                    <a:pt x="247707" y="0"/>
                  </a:moveTo>
                  <a:cubicBezTo>
                    <a:pt x="248765" y="-529"/>
                    <a:pt x="267286" y="250825"/>
                    <a:pt x="260407" y="336550"/>
                  </a:cubicBezTo>
                  <a:cubicBezTo>
                    <a:pt x="253528" y="422275"/>
                    <a:pt x="218074" y="468313"/>
                    <a:pt x="206432" y="514350"/>
                  </a:cubicBezTo>
                  <a:cubicBezTo>
                    <a:pt x="194790" y="560387"/>
                    <a:pt x="187911" y="612246"/>
                    <a:pt x="190557" y="612775"/>
                  </a:cubicBezTo>
                  <a:cubicBezTo>
                    <a:pt x="193203" y="613304"/>
                    <a:pt x="224424" y="513821"/>
                    <a:pt x="222307" y="517525"/>
                  </a:cubicBezTo>
                  <a:cubicBezTo>
                    <a:pt x="220190" y="521229"/>
                    <a:pt x="191615" y="610129"/>
                    <a:pt x="177857" y="635000"/>
                  </a:cubicBezTo>
                  <a:cubicBezTo>
                    <a:pt x="164099" y="659871"/>
                    <a:pt x="169390" y="654050"/>
                    <a:pt x="139757" y="666750"/>
                  </a:cubicBezTo>
                  <a:cubicBezTo>
                    <a:pt x="110124" y="679450"/>
                    <a:pt x="2703" y="710671"/>
                    <a:pt x="57" y="711200"/>
                  </a:cubicBezTo>
                  <a:cubicBezTo>
                    <a:pt x="-2589" y="711729"/>
                    <a:pt x="86840" y="692679"/>
                    <a:pt x="123882" y="669925"/>
                  </a:cubicBezTo>
                  <a:cubicBezTo>
                    <a:pt x="160924" y="647171"/>
                    <a:pt x="198494" y="622300"/>
                    <a:pt x="222307" y="574675"/>
                  </a:cubicBezTo>
                  <a:cubicBezTo>
                    <a:pt x="246119" y="527050"/>
                    <a:pt x="268344" y="394229"/>
                    <a:pt x="266757" y="384175"/>
                  </a:cubicBezTo>
                  <a:cubicBezTo>
                    <a:pt x="265170" y="374121"/>
                    <a:pt x="211194" y="538692"/>
                    <a:pt x="212782" y="514350"/>
                  </a:cubicBezTo>
                  <a:cubicBezTo>
                    <a:pt x="214369" y="490008"/>
                    <a:pt x="269403" y="267229"/>
                    <a:pt x="276282" y="238125"/>
                  </a:cubicBezTo>
                  <a:cubicBezTo>
                    <a:pt x="283161" y="209021"/>
                    <a:pt x="257232" y="372533"/>
                    <a:pt x="254057" y="339725"/>
                  </a:cubicBezTo>
                  <a:cubicBezTo>
                    <a:pt x="250882" y="306917"/>
                    <a:pt x="246649" y="529"/>
                    <a:pt x="24770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913C821A-AF0F-8826-8023-FE48D29EC585}"/>
                </a:ext>
              </a:extLst>
            </p:cNvPr>
            <p:cNvSpPr/>
            <p:nvPr/>
          </p:nvSpPr>
          <p:spPr>
            <a:xfrm>
              <a:off x="6781416" y="6419631"/>
              <a:ext cx="203301" cy="25993"/>
            </a:xfrm>
            <a:custGeom>
              <a:avLst/>
              <a:gdLst>
                <a:gd name="connsiteX0" fmla="*/ 384 w 203301"/>
                <a:gd name="connsiteY0" fmla="*/ 25619 h 25993"/>
                <a:gd name="connsiteX1" fmla="*/ 200409 w 203301"/>
                <a:gd name="connsiteY1" fmla="*/ 19269 h 25993"/>
                <a:gd name="connsiteX2" fmla="*/ 121034 w 203301"/>
                <a:gd name="connsiteY2" fmla="*/ 219 h 25993"/>
                <a:gd name="connsiteX3" fmla="*/ 149609 w 203301"/>
                <a:gd name="connsiteY3" fmla="*/ 9744 h 25993"/>
                <a:gd name="connsiteX4" fmla="*/ 384 w 203301"/>
                <a:gd name="connsiteY4" fmla="*/ 25619 h 2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01" h="25993">
                  <a:moveTo>
                    <a:pt x="384" y="25619"/>
                  </a:moveTo>
                  <a:cubicBezTo>
                    <a:pt x="8851" y="27206"/>
                    <a:pt x="180301" y="23502"/>
                    <a:pt x="200409" y="19269"/>
                  </a:cubicBezTo>
                  <a:cubicBezTo>
                    <a:pt x="220517" y="15036"/>
                    <a:pt x="129501" y="1806"/>
                    <a:pt x="121034" y="219"/>
                  </a:cubicBezTo>
                  <a:cubicBezTo>
                    <a:pt x="112567" y="-1368"/>
                    <a:pt x="173422" y="6040"/>
                    <a:pt x="149609" y="9744"/>
                  </a:cubicBezTo>
                  <a:cubicBezTo>
                    <a:pt x="125797" y="13448"/>
                    <a:pt x="-8083" y="24032"/>
                    <a:pt x="384" y="25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54EA9653-19D1-0CB8-F9EC-CD3FAE50E30A}"/>
                </a:ext>
              </a:extLst>
            </p:cNvPr>
            <p:cNvSpPr/>
            <p:nvPr/>
          </p:nvSpPr>
          <p:spPr>
            <a:xfrm>
              <a:off x="6756400" y="6429375"/>
              <a:ext cx="292175" cy="155697"/>
            </a:xfrm>
            <a:custGeom>
              <a:avLst/>
              <a:gdLst>
                <a:gd name="connsiteX0" fmla="*/ 0 w 292175"/>
                <a:gd name="connsiteY0" fmla="*/ 0 h 155697"/>
                <a:gd name="connsiteX1" fmla="*/ 101600 w 292175"/>
                <a:gd name="connsiteY1" fmla="*/ 123825 h 155697"/>
                <a:gd name="connsiteX2" fmla="*/ 117475 w 292175"/>
                <a:gd name="connsiteY2" fmla="*/ 136525 h 155697"/>
                <a:gd name="connsiteX3" fmla="*/ 209550 w 292175"/>
                <a:gd name="connsiteY3" fmla="*/ 139700 h 155697"/>
                <a:gd name="connsiteX4" fmla="*/ 95250 w 292175"/>
                <a:gd name="connsiteY4" fmla="*/ 155575 h 155697"/>
                <a:gd name="connsiteX5" fmla="*/ 292100 w 292175"/>
                <a:gd name="connsiteY5" fmla="*/ 130175 h 155697"/>
                <a:gd name="connsiteX6" fmla="*/ 120650 w 292175"/>
                <a:gd name="connsiteY6" fmla="*/ 139700 h 155697"/>
                <a:gd name="connsiteX7" fmla="*/ 101600 w 292175"/>
                <a:gd name="connsiteY7" fmla="*/ 123825 h 155697"/>
                <a:gd name="connsiteX8" fmla="*/ 0 w 292175"/>
                <a:gd name="connsiteY8" fmla="*/ 0 h 15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175" h="155697">
                  <a:moveTo>
                    <a:pt x="0" y="0"/>
                  </a:moveTo>
                  <a:lnTo>
                    <a:pt x="101600" y="123825"/>
                  </a:lnTo>
                  <a:cubicBezTo>
                    <a:pt x="121179" y="146579"/>
                    <a:pt x="99483" y="133879"/>
                    <a:pt x="117475" y="136525"/>
                  </a:cubicBezTo>
                  <a:cubicBezTo>
                    <a:pt x="135467" y="139171"/>
                    <a:pt x="213254" y="136525"/>
                    <a:pt x="209550" y="139700"/>
                  </a:cubicBezTo>
                  <a:cubicBezTo>
                    <a:pt x="205846" y="142875"/>
                    <a:pt x="81492" y="157162"/>
                    <a:pt x="95250" y="155575"/>
                  </a:cubicBezTo>
                  <a:cubicBezTo>
                    <a:pt x="109008" y="153988"/>
                    <a:pt x="287867" y="132821"/>
                    <a:pt x="292100" y="130175"/>
                  </a:cubicBezTo>
                  <a:cubicBezTo>
                    <a:pt x="296333" y="127529"/>
                    <a:pt x="120650" y="139700"/>
                    <a:pt x="120650" y="139700"/>
                  </a:cubicBezTo>
                  <a:cubicBezTo>
                    <a:pt x="88900" y="138642"/>
                    <a:pt x="119062" y="143933"/>
                    <a:pt x="101600" y="123825"/>
                  </a:cubicBezTo>
                  <a:cubicBezTo>
                    <a:pt x="84138" y="10371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148BDEF7-CEBB-B793-6358-383877BA2455}"/>
                </a:ext>
              </a:extLst>
            </p:cNvPr>
            <p:cNvSpPr/>
            <p:nvPr/>
          </p:nvSpPr>
          <p:spPr>
            <a:xfrm>
              <a:off x="6794386" y="6435711"/>
              <a:ext cx="86817" cy="148112"/>
            </a:xfrm>
            <a:custGeom>
              <a:avLst/>
              <a:gdLst>
                <a:gd name="connsiteX0" fmla="*/ 114 w 86817"/>
                <a:gd name="connsiteY0" fmla="*/ 14 h 148112"/>
                <a:gd name="connsiteX1" fmla="*/ 85839 w 86817"/>
                <a:gd name="connsiteY1" fmla="*/ 146064 h 148112"/>
                <a:gd name="connsiteX2" fmla="*/ 47739 w 86817"/>
                <a:gd name="connsiteY2" fmla="*/ 88914 h 148112"/>
                <a:gd name="connsiteX3" fmla="*/ 66789 w 86817"/>
                <a:gd name="connsiteY3" fmla="*/ 136539 h 148112"/>
                <a:gd name="connsiteX4" fmla="*/ 114 w 86817"/>
                <a:gd name="connsiteY4" fmla="*/ 14 h 14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17" h="148112">
                  <a:moveTo>
                    <a:pt x="114" y="14"/>
                  </a:moveTo>
                  <a:cubicBezTo>
                    <a:pt x="3289" y="1601"/>
                    <a:pt x="77902" y="131247"/>
                    <a:pt x="85839" y="146064"/>
                  </a:cubicBezTo>
                  <a:cubicBezTo>
                    <a:pt x="93777" y="160881"/>
                    <a:pt x="50914" y="90501"/>
                    <a:pt x="47739" y="88914"/>
                  </a:cubicBezTo>
                  <a:cubicBezTo>
                    <a:pt x="44564" y="87327"/>
                    <a:pt x="72610" y="145535"/>
                    <a:pt x="66789" y="136539"/>
                  </a:cubicBezTo>
                  <a:cubicBezTo>
                    <a:pt x="60968" y="127543"/>
                    <a:pt x="-3061" y="-1573"/>
                    <a:pt x="11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E17460CA-0EFE-72D8-EFE4-51460978CFA9}"/>
                </a:ext>
              </a:extLst>
            </p:cNvPr>
            <p:cNvSpPr/>
            <p:nvPr/>
          </p:nvSpPr>
          <p:spPr>
            <a:xfrm>
              <a:off x="6845299" y="6521450"/>
              <a:ext cx="200049" cy="38140"/>
            </a:xfrm>
            <a:custGeom>
              <a:avLst/>
              <a:gdLst>
                <a:gd name="connsiteX0" fmla="*/ 1 w 200049"/>
                <a:gd name="connsiteY0" fmla="*/ 38100 h 38140"/>
                <a:gd name="connsiteX1" fmla="*/ 152401 w 200049"/>
                <a:gd name="connsiteY1" fmla="*/ 19050 h 38140"/>
                <a:gd name="connsiteX2" fmla="*/ 200026 w 200049"/>
                <a:gd name="connsiteY2" fmla="*/ 12700 h 38140"/>
                <a:gd name="connsiteX3" fmla="*/ 158751 w 200049"/>
                <a:gd name="connsiteY3" fmla="*/ 0 h 38140"/>
                <a:gd name="connsiteX4" fmla="*/ 155576 w 200049"/>
                <a:gd name="connsiteY4" fmla="*/ 12700 h 38140"/>
                <a:gd name="connsiteX5" fmla="*/ 1 w 200049"/>
                <a:gd name="connsiteY5" fmla="*/ 38100 h 3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49" h="38140">
                  <a:moveTo>
                    <a:pt x="1" y="38100"/>
                  </a:moveTo>
                  <a:cubicBezTo>
                    <a:pt x="-528" y="39158"/>
                    <a:pt x="152401" y="19050"/>
                    <a:pt x="152401" y="19050"/>
                  </a:cubicBezTo>
                  <a:cubicBezTo>
                    <a:pt x="185739" y="14817"/>
                    <a:pt x="198968" y="15875"/>
                    <a:pt x="200026" y="12700"/>
                  </a:cubicBezTo>
                  <a:cubicBezTo>
                    <a:pt x="201084" y="9525"/>
                    <a:pt x="166159" y="0"/>
                    <a:pt x="158751" y="0"/>
                  </a:cubicBezTo>
                  <a:cubicBezTo>
                    <a:pt x="151343" y="0"/>
                    <a:pt x="183622" y="5821"/>
                    <a:pt x="155576" y="12700"/>
                  </a:cubicBezTo>
                  <a:cubicBezTo>
                    <a:pt x="127530" y="19579"/>
                    <a:pt x="530" y="37042"/>
                    <a:pt x="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444EF498-FA6A-B9B1-F818-C24441EE1396}"/>
                </a:ext>
              </a:extLst>
            </p:cNvPr>
            <p:cNvSpPr/>
            <p:nvPr/>
          </p:nvSpPr>
          <p:spPr>
            <a:xfrm>
              <a:off x="6880167" y="6400791"/>
              <a:ext cx="149916" cy="171706"/>
            </a:xfrm>
            <a:custGeom>
              <a:avLst/>
              <a:gdLst>
                <a:gd name="connsiteX0" fmla="*/ 58 w 149916"/>
                <a:gd name="connsiteY0" fmla="*/ 9 h 171706"/>
                <a:gd name="connsiteX1" fmla="*/ 111183 w 149916"/>
                <a:gd name="connsiteY1" fmla="*/ 107959 h 171706"/>
                <a:gd name="connsiteX2" fmla="*/ 149283 w 149916"/>
                <a:gd name="connsiteY2" fmla="*/ 171459 h 171706"/>
                <a:gd name="connsiteX3" fmla="*/ 85783 w 149916"/>
                <a:gd name="connsiteY3" fmla="*/ 85734 h 171706"/>
                <a:gd name="connsiteX4" fmla="*/ 95308 w 149916"/>
                <a:gd name="connsiteY4" fmla="*/ 101609 h 171706"/>
                <a:gd name="connsiteX5" fmla="*/ 58 w 149916"/>
                <a:gd name="connsiteY5" fmla="*/ 9 h 17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16" h="171706">
                  <a:moveTo>
                    <a:pt x="58" y="9"/>
                  </a:moveTo>
                  <a:cubicBezTo>
                    <a:pt x="2704" y="1067"/>
                    <a:pt x="86312" y="79384"/>
                    <a:pt x="111183" y="107959"/>
                  </a:cubicBezTo>
                  <a:cubicBezTo>
                    <a:pt x="136054" y="136534"/>
                    <a:pt x="153516" y="175163"/>
                    <a:pt x="149283" y="171459"/>
                  </a:cubicBezTo>
                  <a:cubicBezTo>
                    <a:pt x="145050" y="167755"/>
                    <a:pt x="85783" y="85734"/>
                    <a:pt x="85783" y="85734"/>
                  </a:cubicBezTo>
                  <a:cubicBezTo>
                    <a:pt x="76787" y="74092"/>
                    <a:pt x="105891" y="112192"/>
                    <a:pt x="95308" y="101609"/>
                  </a:cubicBezTo>
                  <a:cubicBezTo>
                    <a:pt x="84725" y="91026"/>
                    <a:pt x="-2588" y="-1049"/>
                    <a:pt x="5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E4BEF579-AB5F-2961-F08C-6401F1AD68FC}"/>
                </a:ext>
              </a:extLst>
            </p:cNvPr>
            <p:cNvSpPr/>
            <p:nvPr/>
          </p:nvSpPr>
          <p:spPr>
            <a:xfrm>
              <a:off x="7009189" y="6586029"/>
              <a:ext cx="135398" cy="419432"/>
            </a:xfrm>
            <a:custGeom>
              <a:avLst/>
              <a:gdLst>
                <a:gd name="connsiteX0" fmla="*/ 1211 w 135398"/>
                <a:gd name="connsiteY0" fmla="*/ 5271 h 419432"/>
                <a:gd name="connsiteX1" fmla="*/ 134561 w 135398"/>
                <a:gd name="connsiteY1" fmla="*/ 418021 h 419432"/>
                <a:gd name="connsiteX2" fmla="*/ 58361 w 135398"/>
                <a:gd name="connsiteY2" fmla="*/ 141796 h 419432"/>
                <a:gd name="connsiteX3" fmla="*/ 67886 w 135398"/>
                <a:gd name="connsiteY3" fmla="*/ 179896 h 419432"/>
                <a:gd name="connsiteX4" fmla="*/ 1211 w 135398"/>
                <a:gd name="connsiteY4" fmla="*/ 5271 h 4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98" h="419432">
                  <a:moveTo>
                    <a:pt x="1211" y="5271"/>
                  </a:moveTo>
                  <a:cubicBezTo>
                    <a:pt x="12324" y="44959"/>
                    <a:pt x="125036" y="395267"/>
                    <a:pt x="134561" y="418021"/>
                  </a:cubicBezTo>
                  <a:cubicBezTo>
                    <a:pt x="144086" y="440775"/>
                    <a:pt x="69474" y="181484"/>
                    <a:pt x="58361" y="141796"/>
                  </a:cubicBezTo>
                  <a:cubicBezTo>
                    <a:pt x="47249" y="102109"/>
                    <a:pt x="76882" y="197359"/>
                    <a:pt x="67886" y="179896"/>
                  </a:cubicBezTo>
                  <a:cubicBezTo>
                    <a:pt x="58890" y="162434"/>
                    <a:pt x="-9902" y="-34417"/>
                    <a:pt x="1211" y="5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45B846C0-A680-9AA3-5C80-85B1D1E11DA1}"/>
                </a:ext>
              </a:extLst>
            </p:cNvPr>
            <p:cNvSpPr/>
            <p:nvPr/>
          </p:nvSpPr>
          <p:spPr>
            <a:xfrm>
              <a:off x="7005836" y="7022937"/>
              <a:ext cx="182234" cy="630377"/>
            </a:xfrm>
            <a:custGeom>
              <a:avLst/>
              <a:gdLst>
                <a:gd name="connsiteX0" fmla="*/ 153789 w 182234"/>
                <a:gd name="connsiteY0" fmla="*/ 163 h 630377"/>
                <a:gd name="connsiteX1" fmla="*/ 160139 w 182234"/>
                <a:gd name="connsiteY1" fmla="*/ 276388 h 630377"/>
                <a:gd name="connsiteX2" fmla="*/ 160139 w 182234"/>
                <a:gd name="connsiteY2" fmla="*/ 222413 h 630377"/>
                <a:gd name="connsiteX3" fmla="*/ 122039 w 182234"/>
                <a:gd name="connsiteY3" fmla="*/ 517688 h 630377"/>
                <a:gd name="connsiteX4" fmla="*/ 128389 w 182234"/>
                <a:gd name="connsiteY4" fmla="*/ 470063 h 630377"/>
                <a:gd name="connsiteX5" fmla="*/ 112514 w 182234"/>
                <a:gd name="connsiteY5" fmla="*/ 517688 h 630377"/>
                <a:gd name="connsiteX6" fmla="*/ 1389 w 182234"/>
                <a:gd name="connsiteY6" fmla="*/ 628813 h 630377"/>
                <a:gd name="connsiteX7" fmla="*/ 58539 w 182234"/>
                <a:gd name="connsiteY7" fmla="*/ 571663 h 630377"/>
                <a:gd name="connsiteX8" fmla="*/ 179189 w 182234"/>
                <a:gd name="connsiteY8" fmla="*/ 419263 h 630377"/>
                <a:gd name="connsiteX9" fmla="*/ 147439 w 182234"/>
                <a:gd name="connsiteY9" fmla="*/ 451013 h 630377"/>
                <a:gd name="connsiteX10" fmla="*/ 163314 w 182234"/>
                <a:gd name="connsiteY10" fmla="*/ 222413 h 630377"/>
                <a:gd name="connsiteX11" fmla="*/ 147439 w 182234"/>
                <a:gd name="connsiteY11" fmla="*/ 320838 h 630377"/>
                <a:gd name="connsiteX12" fmla="*/ 153789 w 182234"/>
                <a:gd name="connsiteY12" fmla="*/ 163 h 63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234" h="630377">
                  <a:moveTo>
                    <a:pt x="153789" y="163"/>
                  </a:moveTo>
                  <a:cubicBezTo>
                    <a:pt x="155906" y="-7245"/>
                    <a:pt x="159081" y="239346"/>
                    <a:pt x="160139" y="276388"/>
                  </a:cubicBezTo>
                  <a:cubicBezTo>
                    <a:pt x="161197" y="313430"/>
                    <a:pt x="166489" y="182196"/>
                    <a:pt x="160139" y="222413"/>
                  </a:cubicBezTo>
                  <a:cubicBezTo>
                    <a:pt x="153789" y="262630"/>
                    <a:pt x="127331" y="476413"/>
                    <a:pt x="122039" y="517688"/>
                  </a:cubicBezTo>
                  <a:cubicBezTo>
                    <a:pt x="116747" y="558963"/>
                    <a:pt x="129976" y="470063"/>
                    <a:pt x="128389" y="470063"/>
                  </a:cubicBezTo>
                  <a:cubicBezTo>
                    <a:pt x="126802" y="470063"/>
                    <a:pt x="133681" y="491230"/>
                    <a:pt x="112514" y="517688"/>
                  </a:cubicBezTo>
                  <a:cubicBezTo>
                    <a:pt x="91347" y="544146"/>
                    <a:pt x="1389" y="628813"/>
                    <a:pt x="1389" y="628813"/>
                  </a:cubicBezTo>
                  <a:cubicBezTo>
                    <a:pt x="-7607" y="637809"/>
                    <a:pt x="28906" y="606588"/>
                    <a:pt x="58539" y="571663"/>
                  </a:cubicBezTo>
                  <a:cubicBezTo>
                    <a:pt x="88172" y="536738"/>
                    <a:pt x="164372" y="439371"/>
                    <a:pt x="179189" y="419263"/>
                  </a:cubicBezTo>
                  <a:cubicBezTo>
                    <a:pt x="194006" y="399155"/>
                    <a:pt x="150085" y="483821"/>
                    <a:pt x="147439" y="451013"/>
                  </a:cubicBezTo>
                  <a:cubicBezTo>
                    <a:pt x="144793" y="418205"/>
                    <a:pt x="163314" y="244109"/>
                    <a:pt x="163314" y="222413"/>
                  </a:cubicBezTo>
                  <a:cubicBezTo>
                    <a:pt x="163314" y="200717"/>
                    <a:pt x="145322" y="351530"/>
                    <a:pt x="147439" y="320838"/>
                  </a:cubicBezTo>
                  <a:cubicBezTo>
                    <a:pt x="149556" y="290146"/>
                    <a:pt x="151672" y="7571"/>
                    <a:pt x="153789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C0A0182D-CD44-6C0C-B0AF-F19C43B7C16D}"/>
                </a:ext>
              </a:extLst>
            </p:cNvPr>
            <p:cNvSpPr/>
            <p:nvPr/>
          </p:nvSpPr>
          <p:spPr>
            <a:xfrm>
              <a:off x="6802325" y="7520453"/>
              <a:ext cx="365981" cy="169482"/>
            </a:xfrm>
            <a:custGeom>
              <a:avLst/>
              <a:gdLst>
                <a:gd name="connsiteX0" fmla="*/ 1700 w 365981"/>
                <a:gd name="connsiteY0" fmla="*/ 156697 h 169482"/>
                <a:gd name="connsiteX1" fmla="*/ 268400 w 365981"/>
                <a:gd name="connsiteY1" fmla="*/ 70972 h 169482"/>
                <a:gd name="connsiteX2" fmla="*/ 173150 w 365981"/>
                <a:gd name="connsiteY2" fmla="*/ 121772 h 169482"/>
                <a:gd name="connsiteX3" fmla="*/ 363650 w 365981"/>
                <a:gd name="connsiteY3" fmla="*/ 1122 h 169482"/>
                <a:gd name="connsiteX4" fmla="*/ 284275 w 365981"/>
                <a:gd name="connsiteY4" fmla="*/ 58272 h 169482"/>
                <a:gd name="connsiteX5" fmla="*/ 125525 w 365981"/>
                <a:gd name="connsiteY5" fmla="*/ 169397 h 169482"/>
                <a:gd name="connsiteX6" fmla="*/ 281100 w 365981"/>
                <a:gd name="connsiteY6" fmla="*/ 39222 h 169482"/>
                <a:gd name="connsiteX7" fmla="*/ 223950 w 365981"/>
                <a:gd name="connsiteY7" fmla="*/ 58272 h 169482"/>
                <a:gd name="connsiteX8" fmla="*/ 157275 w 365981"/>
                <a:gd name="connsiteY8" fmla="*/ 96372 h 169482"/>
                <a:gd name="connsiteX9" fmla="*/ 1700 w 365981"/>
                <a:gd name="connsiteY9" fmla="*/ 156697 h 16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981" h="169482">
                  <a:moveTo>
                    <a:pt x="1700" y="156697"/>
                  </a:moveTo>
                  <a:cubicBezTo>
                    <a:pt x="20221" y="152464"/>
                    <a:pt x="239825" y="76793"/>
                    <a:pt x="268400" y="70972"/>
                  </a:cubicBezTo>
                  <a:cubicBezTo>
                    <a:pt x="296975" y="65151"/>
                    <a:pt x="157275" y="133414"/>
                    <a:pt x="173150" y="121772"/>
                  </a:cubicBezTo>
                  <a:cubicBezTo>
                    <a:pt x="189025" y="110130"/>
                    <a:pt x="345129" y="11705"/>
                    <a:pt x="363650" y="1122"/>
                  </a:cubicBezTo>
                  <a:cubicBezTo>
                    <a:pt x="382171" y="-9461"/>
                    <a:pt x="284275" y="58272"/>
                    <a:pt x="284275" y="58272"/>
                  </a:cubicBezTo>
                  <a:cubicBezTo>
                    <a:pt x="244588" y="86318"/>
                    <a:pt x="126054" y="172572"/>
                    <a:pt x="125525" y="169397"/>
                  </a:cubicBezTo>
                  <a:cubicBezTo>
                    <a:pt x="124996" y="166222"/>
                    <a:pt x="264696" y="57743"/>
                    <a:pt x="281100" y="39222"/>
                  </a:cubicBezTo>
                  <a:cubicBezTo>
                    <a:pt x="297504" y="20701"/>
                    <a:pt x="244587" y="48747"/>
                    <a:pt x="223950" y="58272"/>
                  </a:cubicBezTo>
                  <a:cubicBezTo>
                    <a:pt x="203313" y="67797"/>
                    <a:pt x="193258" y="78910"/>
                    <a:pt x="157275" y="96372"/>
                  </a:cubicBezTo>
                  <a:cubicBezTo>
                    <a:pt x="121292" y="113834"/>
                    <a:pt x="-16821" y="160930"/>
                    <a:pt x="1700" y="156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EB7199B6-636D-E602-C5B3-CD6429F1BCAB}"/>
                </a:ext>
              </a:extLst>
            </p:cNvPr>
            <p:cNvSpPr/>
            <p:nvPr/>
          </p:nvSpPr>
          <p:spPr>
            <a:xfrm>
              <a:off x="6695762" y="6432090"/>
              <a:ext cx="305159" cy="1235822"/>
            </a:xfrm>
            <a:custGeom>
              <a:avLst/>
              <a:gdLst>
                <a:gd name="connsiteX0" fmla="*/ 313 w 305159"/>
                <a:gd name="connsiteY0" fmla="*/ 460 h 1235822"/>
                <a:gd name="connsiteX1" fmla="*/ 101913 w 305159"/>
                <a:gd name="connsiteY1" fmla="*/ 171910 h 1235822"/>
                <a:gd name="connsiteX2" fmla="*/ 95563 w 305159"/>
                <a:gd name="connsiteY2" fmla="*/ 143335 h 1235822"/>
                <a:gd name="connsiteX3" fmla="*/ 162238 w 305159"/>
                <a:gd name="connsiteY3" fmla="*/ 238585 h 1235822"/>
                <a:gd name="connsiteX4" fmla="*/ 152713 w 305159"/>
                <a:gd name="connsiteY4" fmla="*/ 219535 h 1235822"/>
                <a:gd name="connsiteX5" fmla="*/ 238438 w 305159"/>
                <a:gd name="connsiteY5" fmla="*/ 371935 h 1235822"/>
                <a:gd name="connsiteX6" fmla="*/ 232088 w 305159"/>
                <a:gd name="connsiteY6" fmla="*/ 346535 h 1235822"/>
                <a:gd name="connsiteX7" fmla="*/ 289238 w 305159"/>
                <a:gd name="connsiteY7" fmla="*/ 559260 h 1235822"/>
                <a:gd name="connsiteX8" fmla="*/ 286063 w 305159"/>
                <a:gd name="connsiteY8" fmla="*/ 527510 h 1235822"/>
                <a:gd name="connsiteX9" fmla="*/ 305113 w 305159"/>
                <a:gd name="connsiteY9" fmla="*/ 775160 h 1235822"/>
                <a:gd name="connsiteX10" fmla="*/ 279713 w 305159"/>
                <a:gd name="connsiteY10" fmla="*/ 978360 h 1235822"/>
                <a:gd name="connsiteX11" fmla="*/ 260663 w 305159"/>
                <a:gd name="connsiteY11" fmla="*/ 1092660 h 1235822"/>
                <a:gd name="connsiteX12" fmla="*/ 181288 w 305159"/>
                <a:gd name="connsiteY12" fmla="*/ 1235535 h 1235822"/>
                <a:gd name="connsiteX13" fmla="*/ 267013 w 305159"/>
                <a:gd name="connsiteY13" fmla="*/ 1121235 h 1235822"/>
                <a:gd name="connsiteX14" fmla="*/ 257488 w 305159"/>
                <a:gd name="connsiteY14" fmla="*/ 851360 h 1235822"/>
                <a:gd name="connsiteX15" fmla="*/ 282888 w 305159"/>
                <a:gd name="connsiteY15" fmla="*/ 867235 h 1235822"/>
                <a:gd name="connsiteX16" fmla="*/ 289238 w 305159"/>
                <a:gd name="connsiteY16" fmla="*/ 689435 h 1235822"/>
                <a:gd name="connsiteX17" fmla="*/ 174938 w 305159"/>
                <a:gd name="connsiteY17" fmla="*/ 251285 h 1235822"/>
                <a:gd name="connsiteX18" fmla="*/ 98738 w 305159"/>
                <a:gd name="connsiteY18" fmla="*/ 190960 h 1235822"/>
                <a:gd name="connsiteX19" fmla="*/ 140013 w 305159"/>
                <a:gd name="connsiteY19" fmla="*/ 232235 h 1235822"/>
                <a:gd name="connsiteX20" fmla="*/ 313 w 305159"/>
                <a:gd name="connsiteY20" fmla="*/ 460 h 123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159" h="1235822">
                  <a:moveTo>
                    <a:pt x="313" y="460"/>
                  </a:moveTo>
                  <a:cubicBezTo>
                    <a:pt x="-6037" y="-9594"/>
                    <a:pt x="86038" y="148098"/>
                    <a:pt x="101913" y="171910"/>
                  </a:cubicBezTo>
                  <a:cubicBezTo>
                    <a:pt x="117788" y="195723"/>
                    <a:pt x="85509" y="132223"/>
                    <a:pt x="95563" y="143335"/>
                  </a:cubicBezTo>
                  <a:cubicBezTo>
                    <a:pt x="105617" y="154447"/>
                    <a:pt x="162238" y="238585"/>
                    <a:pt x="162238" y="238585"/>
                  </a:cubicBezTo>
                  <a:cubicBezTo>
                    <a:pt x="171763" y="251285"/>
                    <a:pt x="140013" y="197310"/>
                    <a:pt x="152713" y="219535"/>
                  </a:cubicBezTo>
                  <a:cubicBezTo>
                    <a:pt x="165413" y="241760"/>
                    <a:pt x="225209" y="350768"/>
                    <a:pt x="238438" y="371935"/>
                  </a:cubicBezTo>
                  <a:cubicBezTo>
                    <a:pt x="251667" y="393102"/>
                    <a:pt x="223621" y="315314"/>
                    <a:pt x="232088" y="346535"/>
                  </a:cubicBezTo>
                  <a:cubicBezTo>
                    <a:pt x="240555" y="377756"/>
                    <a:pt x="280242" y="529098"/>
                    <a:pt x="289238" y="559260"/>
                  </a:cubicBezTo>
                  <a:cubicBezTo>
                    <a:pt x="298234" y="589423"/>
                    <a:pt x="283417" y="491527"/>
                    <a:pt x="286063" y="527510"/>
                  </a:cubicBezTo>
                  <a:cubicBezTo>
                    <a:pt x="288709" y="563493"/>
                    <a:pt x="306171" y="700018"/>
                    <a:pt x="305113" y="775160"/>
                  </a:cubicBezTo>
                  <a:cubicBezTo>
                    <a:pt x="304055" y="850302"/>
                    <a:pt x="287121" y="925443"/>
                    <a:pt x="279713" y="978360"/>
                  </a:cubicBezTo>
                  <a:cubicBezTo>
                    <a:pt x="272305" y="1031277"/>
                    <a:pt x="277067" y="1049798"/>
                    <a:pt x="260663" y="1092660"/>
                  </a:cubicBezTo>
                  <a:cubicBezTo>
                    <a:pt x="244259" y="1135523"/>
                    <a:pt x="180230" y="1230773"/>
                    <a:pt x="181288" y="1235535"/>
                  </a:cubicBezTo>
                  <a:cubicBezTo>
                    <a:pt x="182346" y="1240297"/>
                    <a:pt x="254313" y="1185264"/>
                    <a:pt x="267013" y="1121235"/>
                  </a:cubicBezTo>
                  <a:cubicBezTo>
                    <a:pt x="279713" y="1057206"/>
                    <a:pt x="254842" y="893693"/>
                    <a:pt x="257488" y="851360"/>
                  </a:cubicBezTo>
                  <a:cubicBezTo>
                    <a:pt x="260134" y="809027"/>
                    <a:pt x="277596" y="894223"/>
                    <a:pt x="282888" y="867235"/>
                  </a:cubicBezTo>
                  <a:cubicBezTo>
                    <a:pt x="288180" y="840248"/>
                    <a:pt x="307230" y="792093"/>
                    <a:pt x="289238" y="689435"/>
                  </a:cubicBezTo>
                  <a:cubicBezTo>
                    <a:pt x="271246" y="586777"/>
                    <a:pt x="206688" y="334364"/>
                    <a:pt x="174938" y="251285"/>
                  </a:cubicBezTo>
                  <a:cubicBezTo>
                    <a:pt x="143188" y="168206"/>
                    <a:pt x="104559" y="194135"/>
                    <a:pt x="98738" y="190960"/>
                  </a:cubicBezTo>
                  <a:cubicBezTo>
                    <a:pt x="92917" y="187785"/>
                    <a:pt x="152184" y="261868"/>
                    <a:pt x="140013" y="232235"/>
                  </a:cubicBezTo>
                  <a:cubicBezTo>
                    <a:pt x="127842" y="202602"/>
                    <a:pt x="6663" y="10514"/>
                    <a:pt x="313" y="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B86EF47F-2E88-B4C1-1FE1-4AE701B37335}"/>
                </a:ext>
              </a:extLst>
            </p:cNvPr>
            <p:cNvSpPr/>
            <p:nvPr/>
          </p:nvSpPr>
          <p:spPr>
            <a:xfrm>
              <a:off x="6822541" y="6572382"/>
              <a:ext cx="119704" cy="435536"/>
            </a:xfrm>
            <a:custGeom>
              <a:avLst/>
              <a:gdLst>
                <a:gd name="connsiteX0" fmla="*/ 534 w 119704"/>
                <a:gd name="connsiteY0" fmla="*/ 3043 h 435536"/>
                <a:gd name="connsiteX1" fmla="*/ 118009 w 119704"/>
                <a:gd name="connsiteY1" fmla="*/ 431668 h 435536"/>
                <a:gd name="connsiteX2" fmla="*/ 70384 w 119704"/>
                <a:gd name="connsiteY2" fmla="*/ 215768 h 435536"/>
                <a:gd name="connsiteX3" fmla="*/ 73559 w 119704"/>
                <a:gd name="connsiteY3" fmla="*/ 237993 h 435536"/>
                <a:gd name="connsiteX4" fmla="*/ 534 w 119704"/>
                <a:gd name="connsiteY4" fmla="*/ 3043 h 43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04" h="435536">
                  <a:moveTo>
                    <a:pt x="534" y="3043"/>
                  </a:moveTo>
                  <a:cubicBezTo>
                    <a:pt x="7942" y="35322"/>
                    <a:pt x="106367" y="396214"/>
                    <a:pt x="118009" y="431668"/>
                  </a:cubicBezTo>
                  <a:cubicBezTo>
                    <a:pt x="129651" y="467122"/>
                    <a:pt x="77792" y="248047"/>
                    <a:pt x="70384" y="215768"/>
                  </a:cubicBezTo>
                  <a:cubicBezTo>
                    <a:pt x="62976" y="183489"/>
                    <a:pt x="82026" y="270801"/>
                    <a:pt x="73559" y="237993"/>
                  </a:cubicBezTo>
                  <a:cubicBezTo>
                    <a:pt x="65092" y="205185"/>
                    <a:pt x="-6874" y="-29236"/>
                    <a:pt x="534" y="3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3D68097D-7255-7CD1-10AB-C9750D9897D0}"/>
                </a:ext>
              </a:extLst>
            </p:cNvPr>
            <p:cNvSpPr/>
            <p:nvPr/>
          </p:nvSpPr>
          <p:spPr>
            <a:xfrm>
              <a:off x="6922509" y="6886776"/>
              <a:ext cx="47116" cy="446084"/>
            </a:xfrm>
            <a:custGeom>
              <a:avLst/>
              <a:gdLst>
                <a:gd name="connsiteX0" fmla="*/ 30741 w 47116"/>
                <a:gd name="connsiteY0" fmla="*/ 6149 h 446084"/>
                <a:gd name="connsiteX1" fmla="*/ 33916 w 47116"/>
                <a:gd name="connsiteY1" fmla="*/ 336349 h 446084"/>
                <a:gd name="connsiteX2" fmla="*/ 46616 w 47116"/>
                <a:gd name="connsiteY2" fmla="*/ 444299 h 446084"/>
                <a:gd name="connsiteX3" fmla="*/ 40266 w 47116"/>
                <a:gd name="connsiteY3" fmla="*/ 377624 h 446084"/>
                <a:gd name="connsiteX4" fmla="*/ 2166 w 47116"/>
                <a:gd name="connsiteY4" fmla="*/ 69649 h 446084"/>
                <a:gd name="connsiteX5" fmla="*/ 8516 w 47116"/>
                <a:gd name="connsiteY5" fmla="*/ 117274 h 446084"/>
                <a:gd name="connsiteX6" fmla="*/ 30741 w 47116"/>
                <a:gd name="connsiteY6" fmla="*/ 6149 h 4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16" h="446084">
                  <a:moveTo>
                    <a:pt x="30741" y="6149"/>
                  </a:moveTo>
                  <a:cubicBezTo>
                    <a:pt x="34974" y="42662"/>
                    <a:pt x="31270" y="263324"/>
                    <a:pt x="33916" y="336349"/>
                  </a:cubicBezTo>
                  <a:cubicBezTo>
                    <a:pt x="36562" y="409374"/>
                    <a:pt x="45558" y="437420"/>
                    <a:pt x="46616" y="444299"/>
                  </a:cubicBezTo>
                  <a:cubicBezTo>
                    <a:pt x="47674" y="451178"/>
                    <a:pt x="47674" y="440065"/>
                    <a:pt x="40266" y="377624"/>
                  </a:cubicBezTo>
                  <a:cubicBezTo>
                    <a:pt x="32858" y="315183"/>
                    <a:pt x="7458" y="113041"/>
                    <a:pt x="2166" y="69649"/>
                  </a:cubicBezTo>
                  <a:cubicBezTo>
                    <a:pt x="-3126" y="26257"/>
                    <a:pt x="2166" y="127328"/>
                    <a:pt x="8516" y="117274"/>
                  </a:cubicBezTo>
                  <a:cubicBezTo>
                    <a:pt x="14866" y="107220"/>
                    <a:pt x="26508" y="-30364"/>
                    <a:pt x="30741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8AAE2A48-7A0E-A15D-97F0-EF3B561E5DF2}"/>
                </a:ext>
              </a:extLst>
            </p:cNvPr>
            <p:cNvSpPr/>
            <p:nvPr/>
          </p:nvSpPr>
          <p:spPr>
            <a:xfrm>
              <a:off x="6718040" y="6914472"/>
              <a:ext cx="241560" cy="728110"/>
            </a:xfrm>
            <a:custGeom>
              <a:avLst/>
              <a:gdLst>
                <a:gd name="connsiteX0" fmla="*/ 241560 w 241560"/>
                <a:gd name="connsiteY0" fmla="*/ 678 h 728110"/>
                <a:gd name="connsiteX1" fmla="*/ 193935 w 241560"/>
                <a:gd name="connsiteY1" fmla="*/ 311828 h 728110"/>
                <a:gd name="connsiteX2" fmla="*/ 209810 w 241560"/>
                <a:gd name="connsiteY2" fmla="*/ 270553 h 728110"/>
                <a:gd name="connsiteX3" fmla="*/ 206635 w 241560"/>
                <a:gd name="connsiteY3" fmla="*/ 435653 h 728110"/>
                <a:gd name="connsiteX4" fmla="*/ 212985 w 241560"/>
                <a:gd name="connsiteY4" fmla="*/ 365803 h 728110"/>
                <a:gd name="connsiteX5" fmla="*/ 171710 w 241560"/>
                <a:gd name="connsiteY5" fmla="*/ 594403 h 728110"/>
                <a:gd name="connsiteX6" fmla="*/ 168535 w 241560"/>
                <a:gd name="connsiteY6" fmla="*/ 654728 h 728110"/>
                <a:gd name="connsiteX7" fmla="*/ 181235 w 241560"/>
                <a:gd name="connsiteY7" fmla="*/ 619803 h 728110"/>
                <a:gd name="connsiteX8" fmla="*/ 162185 w 241560"/>
                <a:gd name="connsiteY8" fmla="*/ 689653 h 728110"/>
                <a:gd name="connsiteX9" fmla="*/ 98685 w 241560"/>
                <a:gd name="connsiteY9" fmla="*/ 721403 h 728110"/>
                <a:gd name="connsiteX10" fmla="*/ 260 w 241560"/>
                <a:gd name="connsiteY10" fmla="*/ 727753 h 728110"/>
                <a:gd name="connsiteX11" fmla="*/ 130435 w 241560"/>
                <a:gd name="connsiteY11" fmla="*/ 715053 h 728110"/>
                <a:gd name="connsiteX12" fmla="*/ 174885 w 241560"/>
                <a:gd name="connsiteY12" fmla="*/ 680128 h 728110"/>
                <a:gd name="connsiteX13" fmla="*/ 193935 w 241560"/>
                <a:gd name="connsiteY13" fmla="*/ 562653 h 728110"/>
                <a:gd name="connsiteX14" fmla="*/ 190760 w 241560"/>
                <a:gd name="connsiteY14" fmla="*/ 610278 h 728110"/>
                <a:gd name="connsiteX15" fmla="*/ 228860 w 241560"/>
                <a:gd name="connsiteY15" fmla="*/ 276903 h 728110"/>
                <a:gd name="connsiteX16" fmla="*/ 209810 w 241560"/>
                <a:gd name="connsiteY16" fmla="*/ 349928 h 728110"/>
                <a:gd name="connsiteX17" fmla="*/ 222510 w 241560"/>
                <a:gd name="connsiteY17" fmla="*/ 235628 h 728110"/>
                <a:gd name="connsiteX18" fmla="*/ 190760 w 241560"/>
                <a:gd name="connsiteY18" fmla="*/ 311828 h 728110"/>
                <a:gd name="connsiteX19" fmla="*/ 203460 w 241560"/>
                <a:gd name="connsiteY19" fmla="*/ 178478 h 728110"/>
                <a:gd name="connsiteX20" fmla="*/ 193935 w 241560"/>
                <a:gd name="connsiteY20" fmla="*/ 226103 h 728110"/>
                <a:gd name="connsiteX21" fmla="*/ 241560 w 241560"/>
                <a:gd name="connsiteY21" fmla="*/ 678 h 72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1560" h="728110">
                  <a:moveTo>
                    <a:pt x="241560" y="678"/>
                  </a:moveTo>
                  <a:cubicBezTo>
                    <a:pt x="241560" y="14965"/>
                    <a:pt x="199227" y="266849"/>
                    <a:pt x="193935" y="311828"/>
                  </a:cubicBezTo>
                  <a:cubicBezTo>
                    <a:pt x="188643" y="356807"/>
                    <a:pt x="207693" y="249916"/>
                    <a:pt x="209810" y="270553"/>
                  </a:cubicBezTo>
                  <a:cubicBezTo>
                    <a:pt x="211927" y="291190"/>
                    <a:pt x="206106" y="419778"/>
                    <a:pt x="206635" y="435653"/>
                  </a:cubicBezTo>
                  <a:cubicBezTo>
                    <a:pt x="207164" y="451528"/>
                    <a:pt x="218806" y="339345"/>
                    <a:pt x="212985" y="365803"/>
                  </a:cubicBezTo>
                  <a:cubicBezTo>
                    <a:pt x="207164" y="392261"/>
                    <a:pt x="179118" y="546249"/>
                    <a:pt x="171710" y="594403"/>
                  </a:cubicBezTo>
                  <a:cubicBezTo>
                    <a:pt x="164302" y="642557"/>
                    <a:pt x="166948" y="650495"/>
                    <a:pt x="168535" y="654728"/>
                  </a:cubicBezTo>
                  <a:cubicBezTo>
                    <a:pt x="170122" y="658961"/>
                    <a:pt x="182293" y="613982"/>
                    <a:pt x="181235" y="619803"/>
                  </a:cubicBezTo>
                  <a:cubicBezTo>
                    <a:pt x="180177" y="625624"/>
                    <a:pt x="175943" y="672720"/>
                    <a:pt x="162185" y="689653"/>
                  </a:cubicBezTo>
                  <a:cubicBezTo>
                    <a:pt x="148427" y="706586"/>
                    <a:pt x="125672" y="715053"/>
                    <a:pt x="98685" y="721403"/>
                  </a:cubicBezTo>
                  <a:cubicBezTo>
                    <a:pt x="71698" y="727753"/>
                    <a:pt x="-5031" y="728811"/>
                    <a:pt x="260" y="727753"/>
                  </a:cubicBezTo>
                  <a:cubicBezTo>
                    <a:pt x="5551" y="726695"/>
                    <a:pt x="101331" y="722990"/>
                    <a:pt x="130435" y="715053"/>
                  </a:cubicBezTo>
                  <a:cubicBezTo>
                    <a:pt x="159539" y="707116"/>
                    <a:pt x="164302" y="705528"/>
                    <a:pt x="174885" y="680128"/>
                  </a:cubicBezTo>
                  <a:cubicBezTo>
                    <a:pt x="185468" y="654728"/>
                    <a:pt x="191289" y="574295"/>
                    <a:pt x="193935" y="562653"/>
                  </a:cubicBezTo>
                  <a:cubicBezTo>
                    <a:pt x="196581" y="551011"/>
                    <a:pt x="184939" y="657903"/>
                    <a:pt x="190760" y="610278"/>
                  </a:cubicBezTo>
                  <a:cubicBezTo>
                    <a:pt x="196581" y="562653"/>
                    <a:pt x="225685" y="320295"/>
                    <a:pt x="228860" y="276903"/>
                  </a:cubicBezTo>
                  <a:cubicBezTo>
                    <a:pt x="232035" y="233511"/>
                    <a:pt x="210868" y="356807"/>
                    <a:pt x="209810" y="349928"/>
                  </a:cubicBezTo>
                  <a:cubicBezTo>
                    <a:pt x="208752" y="343049"/>
                    <a:pt x="225685" y="241978"/>
                    <a:pt x="222510" y="235628"/>
                  </a:cubicBezTo>
                  <a:cubicBezTo>
                    <a:pt x="219335" y="229278"/>
                    <a:pt x="193935" y="321353"/>
                    <a:pt x="190760" y="311828"/>
                  </a:cubicBezTo>
                  <a:cubicBezTo>
                    <a:pt x="187585" y="302303"/>
                    <a:pt x="202931" y="192766"/>
                    <a:pt x="203460" y="178478"/>
                  </a:cubicBezTo>
                  <a:cubicBezTo>
                    <a:pt x="203989" y="164191"/>
                    <a:pt x="185468" y="249915"/>
                    <a:pt x="193935" y="226103"/>
                  </a:cubicBezTo>
                  <a:cubicBezTo>
                    <a:pt x="202402" y="202291"/>
                    <a:pt x="241560" y="-13609"/>
                    <a:pt x="241560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87C77056-AD58-CE72-D934-4EE86C3B8D83}"/>
                </a:ext>
              </a:extLst>
            </p:cNvPr>
            <p:cNvSpPr/>
            <p:nvPr/>
          </p:nvSpPr>
          <p:spPr>
            <a:xfrm>
              <a:off x="6635517" y="6438447"/>
              <a:ext cx="286980" cy="620222"/>
            </a:xfrm>
            <a:custGeom>
              <a:avLst/>
              <a:gdLst>
                <a:gd name="connsiteX0" fmla="*/ 233 w 286980"/>
                <a:gd name="connsiteY0" fmla="*/ 453 h 620222"/>
                <a:gd name="connsiteX1" fmla="*/ 139933 w 286980"/>
                <a:gd name="connsiteY1" fmla="*/ 194128 h 620222"/>
                <a:gd name="connsiteX2" fmla="*/ 127233 w 286980"/>
                <a:gd name="connsiteY2" fmla="*/ 159203 h 620222"/>
                <a:gd name="connsiteX3" fmla="*/ 200258 w 286980"/>
                <a:gd name="connsiteY3" fmla="*/ 308428 h 620222"/>
                <a:gd name="connsiteX4" fmla="*/ 178033 w 286980"/>
                <a:gd name="connsiteY4" fmla="*/ 260803 h 620222"/>
                <a:gd name="connsiteX5" fmla="*/ 228833 w 286980"/>
                <a:gd name="connsiteY5" fmla="*/ 387803 h 620222"/>
                <a:gd name="connsiteX6" fmla="*/ 209783 w 286980"/>
                <a:gd name="connsiteY6" fmla="*/ 311603 h 620222"/>
                <a:gd name="connsiteX7" fmla="*/ 282808 w 286980"/>
                <a:gd name="connsiteY7" fmla="*/ 610053 h 620222"/>
                <a:gd name="connsiteX8" fmla="*/ 266933 w 286980"/>
                <a:gd name="connsiteY8" fmla="*/ 514803 h 620222"/>
                <a:gd name="connsiteX9" fmla="*/ 174858 w 286980"/>
                <a:gd name="connsiteY9" fmla="*/ 168728 h 620222"/>
                <a:gd name="connsiteX10" fmla="*/ 219308 w 286980"/>
                <a:gd name="connsiteY10" fmla="*/ 378278 h 620222"/>
                <a:gd name="connsiteX11" fmla="*/ 155808 w 286980"/>
                <a:gd name="connsiteY11" fmla="*/ 232228 h 620222"/>
                <a:gd name="connsiteX12" fmla="*/ 133583 w 286980"/>
                <a:gd name="connsiteY12" fmla="*/ 162378 h 620222"/>
                <a:gd name="connsiteX13" fmla="*/ 178033 w 286980"/>
                <a:gd name="connsiteY13" fmla="*/ 257628 h 620222"/>
                <a:gd name="connsiteX14" fmla="*/ 233 w 286980"/>
                <a:gd name="connsiteY14" fmla="*/ 453 h 6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980" h="620222">
                  <a:moveTo>
                    <a:pt x="233" y="453"/>
                  </a:moveTo>
                  <a:cubicBezTo>
                    <a:pt x="-6117" y="-10130"/>
                    <a:pt x="118766" y="167670"/>
                    <a:pt x="139933" y="194128"/>
                  </a:cubicBezTo>
                  <a:cubicBezTo>
                    <a:pt x="161100" y="220586"/>
                    <a:pt x="117179" y="140153"/>
                    <a:pt x="127233" y="159203"/>
                  </a:cubicBezTo>
                  <a:cubicBezTo>
                    <a:pt x="137287" y="178253"/>
                    <a:pt x="191791" y="291495"/>
                    <a:pt x="200258" y="308428"/>
                  </a:cubicBezTo>
                  <a:cubicBezTo>
                    <a:pt x="208725" y="325361"/>
                    <a:pt x="173271" y="247574"/>
                    <a:pt x="178033" y="260803"/>
                  </a:cubicBezTo>
                  <a:cubicBezTo>
                    <a:pt x="182795" y="274032"/>
                    <a:pt x="223541" y="379336"/>
                    <a:pt x="228833" y="387803"/>
                  </a:cubicBezTo>
                  <a:cubicBezTo>
                    <a:pt x="234125" y="396270"/>
                    <a:pt x="200787" y="274561"/>
                    <a:pt x="209783" y="311603"/>
                  </a:cubicBezTo>
                  <a:cubicBezTo>
                    <a:pt x="218779" y="348645"/>
                    <a:pt x="273283" y="576186"/>
                    <a:pt x="282808" y="610053"/>
                  </a:cubicBezTo>
                  <a:cubicBezTo>
                    <a:pt x="292333" y="643920"/>
                    <a:pt x="284925" y="588357"/>
                    <a:pt x="266933" y="514803"/>
                  </a:cubicBezTo>
                  <a:cubicBezTo>
                    <a:pt x="248941" y="441249"/>
                    <a:pt x="182796" y="191482"/>
                    <a:pt x="174858" y="168728"/>
                  </a:cubicBezTo>
                  <a:cubicBezTo>
                    <a:pt x="166921" y="145974"/>
                    <a:pt x="222483" y="367695"/>
                    <a:pt x="219308" y="378278"/>
                  </a:cubicBezTo>
                  <a:cubicBezTo>
                    <a:pt x="216133" y="388861"/>
                    <a:pt x="170095" y="268211"/>
                    <a:pt x="155808" y="232228"/>
                  </a:cubicBezTo>
                  <a:cubicBezTo>
                    <a:pt x="141521" y="196245"/>
                    <a:pt x="129879" y="158145"/>
                    <a:pt x="133583" y="162378"/>
                  </a:cubicBezTo>
                  <a:cubicBezTo>
                    <a:pt x="137287" y="166611"/>
                    <a:pt x="196554" y="280382"/>
                    <a:pt x="178033" y="257628"/>
                  </a:cubicBezTo>
                  <a:cubicBezTo>
                    <a:pt x="159512" y="234874"/>
                    <a:pt x="6583" y="11036"/>
                    <a:pt x="233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BC3DFCE3-4945-3FFB-F75E-96FF6D51312D}"/>
                </a:ext>
              </a:extLst>
            </p:cNvPr>
            <p:cNvSpPr/>
            <p:nvPr/>
          </p:nvSpPr>
          <p:spPr>
            <a:xfrm>
              <a:off x="6453498" y="6384417"/>
              <a:ext cx="239426" cy="746160"/>
            </a:xfrm>
            <a:custGeom>
              <a:avLst/>
              <a:gdLst>
                <a:gd name="connsiteX0" fmla="*/ 239402 w 239426"/>
                <a:gd name="connsiteY0" fmla="*/ 508 h 746160"/>
                <a:gd name="connsiteX1" fmla="*/ 52077 w 239426"/>
                <a:gd name="connsiteY1" fmla="*/ 197358 h 746160"/>
                <a:gd name="connsiteX2" fmla="*/ 10802 w 239426"/>
                <a:gd name="connsiteY2" fmla="*/ 346583 h 746160"/>
                <a:gd name="connsiteX3" fmla="*/ 7627 w 239426"/>
                <a:gd name="connsiteY3" fmla="*/ 311658 h 746160"/>
                <a:gd name="connsiteX4" fmla="*/ 13977 w 239426"/>
                <a:gd name="connsiteY4" fmla="*/ 654558 h 746160"/>
                <a:gd name="connsiteX5" fmla="*/ 1277 w 239426"/>
                <a:gd name="connsiteY5" fmla="*/ 740283 h 746160"/>
                <a:gd name="connsiteX6" fmla="*/ 7627 w 239426"/>
                <a:gd name="connsiteY6" fmla="*/ 530733 h 746160"/>
                <a:gd name="connsiteX7" fmla="*/ 64777 w 239426"/>
                <a:gd name="connsiteY7" fmla="*/ 152908 h 746160"/>
                <a:gd name="connsiteX8" fmla="*/ 239402 w 239426"/>
                <a:gd name="connsiteY8" fmla="*/ 508 h 74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26" h="746160">
                  <a:moveTo>
                    <a:pt x="239402" y="508"/>
                  </a:moveTo>
                  <a:cubicBezTo>
                    <a:pt x="237285" y="7916"/>
                    <a:pt x="90177" y="139679"/>
                    <a:pt x="52077" y="197358"/>
                  </a:cubicBezTo>
                  <a:cubicBezTo>
                    <a:pt x="13977" y="255037"/>
                    <a:pt x="18210" y="327533"/>
                    <a:pt x="10802" y="346583"/>
                  </a:cubicBezTo>
                  <a:cubicBezTo>
                    <a:pt x="3394" y="365633"/>
                    <a:pt x="7098" y="260329"/>
                    <a:pt x="7627" y="311658"/>
                  </a:cubicBezTo>
                  <a:cubicBezTo>
                    <a:pt x="8156" y="362987"/>
                    <a:pt x="15035" y="583121"/>
                    <a:pt x="13977" y="654558"/>
                  </a:cubicBezTo>
                  <a:cubicBezTo>
                    <a:pt x="12919" y="725995"/>
                    <a:pt x="2335" y="760920"/>
                    <a:pt x="1277" y="740283"/>
                  </a:cubicBezTo>
                  <a:cubicBezTo>
                    <a:pt x="219" y="719646"/>
                    <a:pt x="-2956" y="628629"/>
                    <a:pt x="7627" y="530733"/>
                  </a:cubicBezTo>
                  <a:cubicBezTo>
                    <a:pt x="18210" y="432837"/>
                    <a:pt x="23502" y="238104"/>
                    <a:pt x="64777" y="152908"/>
                  </a:cubicBezTo>
                  <a:cubicBezTo>
                    <a:pt x="106052" y="67712"/>
                    <a:pt x="241519" y="-6900"/>
                    <a:pt x="239402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93C8E331-DFB5-9D3F-C310-50824D347913}"/>
                </a:ext>
              </a:extLst>
            </p:cNvPr>
            <p:cNvSpPr/>
            <p:nvPr/>
          </p:nvSpPr>
          <p:spPr>
            <a:xfrm>
              <a:off x="6426069" y="6337259"/>
              <a:ext cx="250957" cy="754063"/>
            </a:xfrm>
            <a:custGeom>
              <a:avLst/>
              <a:gdLst>
                <a:gd name="connsiteX0" fmla="*/ 250956 w 250957"/>
                <a:gd name="connsiteY0" fmla="*/ 41 h 754063"/>
                <a:gd name="connsiteX1" fmla="*/ 69981 w 250957"/>
                <a:gd name="connsiteY1" fmla="*/ 215941 h 754063"/>
                <a:gd name="connsiteX2" fmla="*/ 6481 w 250957"/>
                <a:gd name="connsiteY2" fmla="*/ 355641 h 754063"/>
                <a:gd name="connsiteX3" fmla="*/ 25531 w 250957"/>
                <a:gd name="connsiteY3" fmla="*/ 304841 h 754063"/>
                <a:gd name="connsiteX4" fmla="*/ 131 w 250957"/>
                <a:gd name="connsiteY4" fmla="*/ 593766 h 754063"/>
                <a:gd name="connsiteX5" fmla="*/ 16006 w 250957"/>
                <a:gd name="connsiteY5" fmla="*/ 498516 h 754063"/>
                <a:gd name="connsiteX6" fmla="*/ 25531 w 250957"/>
                <a:gd name="connsiteY6" fmla="*/ 714416 h 754063"/>
                <a:gd name="connsiteX7" fmla="*/ 16006 w 250957"/>
                <a:gd name="connsiteY7" fmla="*/ 742991 h 754063"/>
                <a:gd name="connsiteX8" fmla="*/ 12831 w 250957"/>
                <a:gd name="connsiteY8" fmla="*/ 587416 h 754063"/>
                <a:gd name="connsiteX9" fmla="*/ 41406 w 250957"/>
                <a:gd name="connsiteY9" fmla="*/ 241341 h 754063"/>
                <a:gd name="connsiteX10" fmla="*/ 31881 w 250957"/>
                <a:gd name="connsiteY10" fmla="*/ 292141 h 754063"/>
                <a:gd name="connsiteX11" fmla="*/ 127131 w 250957"/>
                <a:gd name="connsiteY11" fmla="*/ 117516 h 754063"/>
                <a:gd name="connsiteX12" fmla="*/ 66806 w 250957"/>
                <a:gd name="connsiteY12" fmla="*/ 196891 h 754063"/>
                <a:gd name="connsiteX13" fmla="*/ 250956 w 250957"/>
                <a:gd name="connsiteY13" fmla="*/ 41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57" h="754063">
                  <a:moveTo>
                    <a:pt x="250956" y="41"/>
                  </a:moveTo>
                  <a:cubicBezTo>
                    <a:pt x="251485" y="3216"/>
                    <a:pt x="110727" y="156674"/>
                    <a:pt x="69981" y="215941"/>
                  </a:cubicBezTo>
                  <a:cubicBezTo>
                    <a:pt x="29235" y="275208"/>
                    <a:pt x="13889" y="340824"/>
                    <a:pt x="6481" y="355641"/>
                  </a:cubicBezTo>
                  <a:cubicBezTo>
                    <a:pt x="-927" y="370458"/>
                    <a:pt x="26589" y="265154"/>
                    <a:pt x="25531" y="304841"/>
                  </a:cubicBezTo>
                  <a:cubicBezTo>
                    <a:pt x="24473" y="344528"/>
                    <a:pt x="1718" y="561487"/>
                    <a:pt x="131" y="593766"/>
                  </a:cubicBezTo>
                  <a:cubicBezTo>
                    <a:pt x="-1456" y="626045"/>
                    <a:pt x="11773" y="478408"/>
                    <a:pt x="16006" y="498516"/>
                  </a:cubicBezTo>
                  <a:cubicBezTo>
                    <a:pt x="20239" y="518624"/>
                    <a:pt x="25531" y="673670"/>
                    <a:pt x="25531" y="714416"/>
                  </a:cubicBezTo>
                  <a:cubicBezTo>
                    <a:pt x="25531" y="755162"/>
                    <a:pt x="18123" y="764158"/>
                    <a:pt x="16006" y="742991"/>
                  </a:cubicBezTo>
                  <a:cubicBezTo>
                    <a:pt x="13889" y="721824"/>
                    <a:pt x="8598" y="671024"/>
                    <a:pt x="12831" y="587416"/>
                  </a:cubicBezTo>
                  <a:cubicBezTo>
                    <a:pt x="17064" y="503808"/>
                    <a:pt x="38231" y="290553"/>
                    <a:pt x="41406" y="241341"/>
                  </a:cubicBezTo>
                  <a:cubicBezTo>
                    <a:pt x="44581" y="192129"/>
                    <a:pt x="17594" y="312778"/>
                    <a:pt x="31881" y="292141"/>
                  </a:cubicBezTo>
                  <a:cubicBezTo>
                    <a:pt x="46168" y="271504"/>
                    <a:pt x="121310" y="133391"/>
                    <a:pt x="127131" y="117516"/>
                  </a:cubicBezTo>
                  <a:cubicBezTo>
                    <a:pt x="132952" y="101641"/>
                    <a:pt x="45639" y="215412"/>
                    <a:pt x="66806" y="196891"/>
                  </a:cubicBezTo>
                  <a:cubicBezTo>
                    <a:pt x="87973" y="178370"/>
                    <a:pt x="250427" y="-3134"/>
                    <a:pt x="250956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E3A19922-4369-3621-83A2-9D3ED8F8D8F5}"/>
                </a:ext>
              </a:extLst>
            </p:cNvPr>
            <p:cNvSpPr/>
            <p:nvPr/>
          </p:nvSpPr>
          <p:spPr>
            <a:xfrm>
              <a:off x="6505381" y="6495188"/>
              <a:ext cx="225755" cy="1160127"/>
            </a:xfrm>
            <a:custGeom>
              <a:avLst/>
              <a:gdLst>
                <a:gd name="connsiteX0" fmla="*/ 136719 w 225755"/>
                <a:gd name="connsiteY0" fmla="*/ 4037 h 1160127"/>
                <a:gd name="connsiteX1" fmla="*/ 3369 w 225755"/>
                <a:gd name="connsiteY1" fmla="*/ 521562 h 1160127"/>
                <a:gd name="connsiteX2" fmla="*/ 38294 w 225755"/>
                <a:gd name="connsiteY2" fmla="*/ 439012 h 1160127"/>
                <a:gd name="connsiteX3" fmla="*/ 19244 w 225755"/>
                <a:gd name="connsiteY3" fmla="*/ 848587 h 1160127"/>
                <a:gd name="connsiteX4" fmla="*/ 50994 w 225755"/>
                <a:gd name="connsiteY4" fmla="*/ 769212 h 1160127"/>
                <a:gd name="connsiteX5" fmla="*/ 9719 w 225755"/>
                <a:gd name="connsiteY5" fmla="*/ 947012 h 1160127"/>
                <a:gd name="connsiteX6" fmla="*/ 28769 w 225755"/>
                <a:gd name="connsiteY6" fmla="*/ 870812 h 1160127"/>
                <a:gd name="connsiteX7" fmla="*/ 85919 w 225755"/>
                <a:gd name="connsiteY7" fmla="*/ 988287 h 1160127"/>
                <a:gd name="connsiteX8" fmla="*/ 152594 w 225755"/>
                <a:gd name="connsiteY8" fmla="*/ 1086712 h 1160127"/>
                <a:gd name="connsiteX9" fmla="*/ 225619 w 225755"/>
                <a:gd name="connsiteY9" fmla="*/ 1159737 h 1160127"/>
                <a:gd name="connsiteX10" fmla="*/ 133544 w 225755"/>
                <a:gd name="connsiteY10" fmla="*/ 1054962 h 1160127"/>
                <a:gd name="connsiteX11" fmla="*/ 9719 w 225755"/>
                <a:gd name="connsiteY11" fmla="*/ 896212 h 1160127"/>
                <a:gd name="connsiteX12" fmla="*/ 19244 w 225755"/>
                <a:gd name="connsiteY12" fmla="*/ 445362 h 1160127"/>
                <a:gd name="connsiteX13" fmla="*/ 6544 w 225755"/>
                <a:gd name="connsiteY13" fmla="*/ 546962 h 1160127"/>
                <a:gd name="connsiteX14" fmla="*/ 60519 w 225755"/>
                <a:gd name="connsiteY14" fmla="*/ 99287 h 1160127"/>
                <a:gd name="connsiteX15" fmla="*/ 60519 w 225755"/>
                <a:gd name="connsiteY15" fmla="*/ 270737 h 1160127"/>
                <a:gd name="connsiteX16" fmla="*/ 136719 w 225755"/>
                <a:gd name="connsiteY16" fmla="*/ 4037 h 116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55" h="1160127">
                  <a:moveTo>
                    <a:pt x="136719" y="4037"/>
                  </a:moveTo>
                  <a:cubicBezTo>
                    <a:pt x="127194" y="45841"/>
                    <a:pt x="19773" y="449066"/>
                    <a:pt x="3369" y="521562"/>
                  </a:cubicBezTo>
                  <a:cubicBezTo>
                    <a:pt x="-13035" y="594058"/>
                    <a:pt x="35648" y="384508"/>
                    <a:pt x="38294" y="439012"/>
                  </a:cubicBezTo>
                  <a:cubicBezTo>
                    <a:pt x="40940" y="493516"/>
                    <a:pt x="17127" y="793554"/>
                    <a:pt x="19244" y="848587"/>
                  </a:cubicBezTo>
                  <a:cubicBezTo>
                    <a:pt x="21361" y="903620"/>
                    <a:pt x="52581" y="752808"/>
                    <a:pt x="50994" y="769212"/>
                  </a:cubicBezTo>
                  <a:cubicBezTo>
                    <a:pt x="49407" y="785616"/>
                    <a:pt x="13423" y="930079"/>
                    <a:pt x="9719" y="947012"/>
                  </a:cubicBezTo>
                  <a:cubicBezTo>
                    <a:pt x="6015" y="963945"/>
                    <a:pt x="16069" y="863933"/>
                    <a:pt x="28769" y="870812"/>
                  </a:cubicBezTo>
                  <a:cubicBezTo>
                    <a:pt x="41469" y="877691"/>
                    <a:pt x="65282" y="952304"/>
                    <a:pt x="85919" y="988287"/>
                  </a:cubicBezTo>
                  <a:cubicBezTo>
                    <a:pt x="106556" y="1024270"/>
                    <a:pt x="129311" y="1058137"/>
                    <a:pt x="152594" y="1086712"/>
                  </a:cubicBezTo>
                  <a:cubicBezTo>
                    <a:pt x="175877" y="1115287"/>
                    <a:pt x="228794" y="1165029"/>
                    <a:pt x="225619" y="1159737"/>
                  </a:cubicBezTo>
                  <a:cubicBezTo>
                    <a:pt x="222444" y="1154445"/>
                    <a:pt x="169527" y="1098883"/>
                    <a:pt x="133544" y="1054962"/>
                  </a:cubicBezTo>
                  <a:cubicBezTo>
                    <a:pt x="97561" y="1011041"/>
                    <a:pt x="28769" y="997812"/>
                    <a:pt x="9719" y="896212"/>
                  </a:cubicBezTo>
                  <a:cubicBezTo>
                    <a:pt x="-9331" y="794612"/>
                    <a:pt x="19773" y="503570"/>
                    <a:pt x="19244" y="445362"/>
                  </a:cubicBezTo>
                  <a:cubicBezTo>
                    <a:pt x="18715" y="387154"/>
                    <a:pt x="-335" y="604641"/>
                    <a:pt x="6544" y="546962"/>
                  </a:cubicBezTo>
                  <a:cubicBezTo>
                    <a:pt x="13423" y="489283"/>
                    <a:pt x="51523" y="145324"/>
                    <a:pt x="60519" y="99287"/>
                  </a:cubicBezTo>
                  <a:cubicBezTo>
                    <a:pt x="69515" y="53250"/>
                    <a:pt x="49936" y="282908"/>
                    <a:pt x="60519" y="270737"/>
                  </a:cubicBezTo>
                  <a:cubicBezTo>
                    <a:pt x="71102" y="258566"/>
                    <a:pt x="146244" y="-37767"/>
                    <a:pt x="136719" y="4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3989061A-3F1E-0AD7-9B0B-E521394B12B7}"/>
                </a:ext>
              </a:extLst>
            </p:cNvPr>
            <p:cNvSpPr/>
            <p:nvPr/>
          </p:nvSpPr>
          <p:spPr>
            <a:xfrm>
              <a:off x="6742992" y="6759562"/>
              <a:ext cx="146814" cy="912622"/>
            </a:xfrm>
            <a:custGeom>
              <a:avLst/>
              <a:gdLst>
                <a:gd name="connsiteX0" fmla="*/ 146758 w 146814"/>
                <a:gd name="connsiteY0" fmla="*/ 13 h 912622"/>
                <a:gd name="connsiteX1" fmla="*/ 57858 w 146814"/>
                <a:gd name="connsiteY1" fmla="*/ 254013 h 912622"/>
                <a:gd name="connsiteX2" fmla="*/ 61033 w 146814"/>
                <a:gd name="connsiteY2" fmla="*/ 247663 h 912622"/>
                <a:gd name="connsiteX3" fmla="*/ 26108 w 146814"/>
                <a:gd name="connsiteY3" fmla="*/ 498488 h 912622"/>
                <a:gd name="connsiteX4" fmla="*/ 54683 w 146814"/>
                <a:gd name="connsiteY4" fmla="*/ 447688 h 912622"/>
                <a:gd name="connsiteX5" fmla="*/ 3883 w 146814"/>
                <a:gd name="connsiteY5" fmla="*/ 727088 h 912622"/>
                <a:gd name="connsiteX6" fmla="*/ 3883 w 146814"/>
                <a:gd name="connsiteY6" fmla="*/ 908063 h 912622"/>
                <a:gd name="connsiteX7" fmla="*/ 7058 w 146814"/>
                <a:gd name="connsiteY7" fmla="*/ 822338 h 912622"/>
                <a:gd name="connsiteX8" fmla="*/ 41983 w 146814"/>
                <a:gd name="connsiteY8" fmla="*/ 447688 h 912622"/>
                <a:gd name="connsiteX9" fmla="*/ 54683 w 146814"/>
                <a:gd name="connsiteY9" fmla="*/ 247663 h 912622"/>
                <a:gd name="connsiteX10" fmla="*/ 41983 w 146814"/>
                <a:gd name="connsiteY10" fmla="*/ 266713 h 912622"/>
                <a:gd name="connsiteX11" fmla="*/ 146758 w 146814"/>
                <a:gd name="connsiteY11" fmla="*/ 13 h 9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814" h="912622">
                  <a:moveTo>
                    <a:pt x="146758" y="13"/>
                  </a:moveTo>
                  <a:cubicBezTo>
                    <a:pt x="149404" y="-2104"/>
                    <a:pt x="57858" y="254013"/>
                    <a:pt x="57858" y="254013"/>
                  </a:cubicBezTo>
                  <a:cubicBezTo>
                    <a:pt x="43570" y="295288"/>
                    <a:pt x="66325" y="206917"/>
                    <a:pt x="61033" y="247663"/>
                  </a:cubicBezTo>
                  <a:cubicBezTo>
                    <a:pt x="55741" y="288409"/>
                    <a:pt x="27166" y="465151"/>
                    <a:pt x="26108" y="498488"/>
                  </a:cubicBezTo>
                  <a:cubicBezTo>
                    <a:pt x="25050" y="531825"/>
                    <a:pt x="58387" y="409588"/>
                    <a:pt x="54683" y="447688"/>
                  </a:cubicBezTo>
                  <a:cubicBezTo>
                    <a:pt x="50979" y="485788"/>
                    <a:pt x="12350" y="650359"/>
                    <a:pt x="3883" y="727088"/>
                  </a:cubicBezTo>
                  <a:cubicBezTo>
                    <a:pt x="-4584" y="803817"/>
                    <a:pt x="3354" y="892188"/>
                    <a:pt x="3883" y="908063"/>
                  </a:cubicBezTo>
                  <a:cubicBezTo>
                    <a:pt x="4412" y="923938"/>
                    <a:pt x="708" y="899067"/>
                    <a:pt x="7058" y="822338"/>
                  </a:cubicBezTo>
                  <a:cubicBezTo>
                    <a:pt x="13408" y="745609"/>
                    <a:pt x="34046" y="543467"/>
                    <a:pt x="41983" y="447688"/>
                  </a:cubicBezTo>
                  <a:cubicBezTo>
                    <a:pt x="49920" y="351909"/>
                    <a:pt x="54683" y="277825"/>
                    <a:pt x="54683" y="247663"/>
                  </a:cubicBezTo>
                  <a:cubicBezTo>
                    <a:pt x="54683" y="217501"/>
                    <a:pt x="30341" y="301109"/>
                    <a:pt x="41983" y="266713"/>
                  </a:cubicBezTo>
                  <a:cubicBezTo>
                    <a:pt x="53625" y="232317"/>
                    <a:pt x="144112" y="2130"/>
                    <a:pt x="14675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3333BA94-0E17-8202-FA2E-4E709FEDC41F}"/>
                </a:ext>
              </a:extLst>
            </p:cNvPr>
            <p:cNvSpPr/>
            <p:nvPr/>
          </p:nvSpPr>
          <p:spPr>
            <a:xfrm>
              <a:off x="6812835" y="6908762"/>
              <a:ext cx="105644" cy="722674"/>
            </a:xfrm>
            <a:custGeom>
              <a:avLst/>
              <a:gdLst>
                <a:gd name="connsiteX0" fmla="*/ 105490 w 105644"/>
                <a:gd name="connsiteY0" fmla="*/ 38 h 722674"/>
                <a:gd name="connsiteX1" fmla="*/ 35640 w 105644"/>
                <a:gd name="connsiteY1" fmla="*/ 308013 h 722674"/>
                <a:gd name="connsiteX2" fmla="*/ 48340 w 105644"/>
                <a:gd name="connsiteY2" fmla="*/ 279438 h 722674"/>
                <a:gd name="connsiteX3" fmla="*/ 22940 w 105644"/>
                <a:gd name="connsiteY3" fmla="*/ 539788 h 722674"/>
                <a:gd name="connsiteX4" fmla="*/ 3890 w 105644"/>
                <a:gd name="connsiteY4" fmla="*/ 711238 h 722674"/>
                <a:gd name="connsiteX5" fmla="*/ 3890 w 105644"/>
                <a:gd name="connsiteY5" fmla="*/ 654088 h 722674"/>
                <a:gd name="connsiteX6" fmla="*/ 45165 w 105644"/>
                <a:gd name="connsiteY6" fmla="*/ 231813 h 722674"/>
                <a:gd name="connsiteX7" fmla="*/ 13415 w 105644"/>
                <a:gd name="connsiteY7" fmla="*/ 330238 h 722674"/>
                <a:gd name="connsiteX8" fmla="*/ 105490 w 105644"/>
                <a:gd name="connsiteY8" fmla="*/ 38 h 7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44" h="722674">
                  <a:moveTo>
                    <a:pt x="105490" y="38"/>
                  </a:moveTo>
                  <a:cubicBezTo>
                    <a:pt x="109194" y="-3666"/>
                    <a:pt x="45165" y="261446"/>
                    <a:pt x="35640" y="308013"/>
                  </a:cubicBezTo>
                  <a:cubicBezTo>
                    <a:pt x="26115" y="354580"/>
                    <a:pt x="50457" y="240809"/>
                    <a:pt x="48340" y="279438"/>
                  </a:cubicBezTo>
                  <a:cubicBezTo>
                    <a:pt x="46223" y="318067"/>
                    <a:pt x="30348" y="467821"/>
                    <a:pt x="22940" y="539788"/>
                  </a:cubicBezTo>
                  <a:cubicBezTo>
                    <a:pt x="15532" y="611755"/>
                    <a:pt x="7065" y="692188"/>
                    <a:pt x="3890" y="711238"/>
                  </a:cubicBezTo>
                  <a:cubicBezTo>
                    <a:pt x="715" y="730288"/>
                    <a:pt x="-2989" y="733992"/>
                    <a:pt x="3890" y="654088"/>
                  </a:cubicBezTo>
                  <a:cubicBezTo>
                    <a:pt x="10769" y="574184"/>
                    <a:pt x="43577" y="285788"/>
                    <a:pt x="45165" y="231813"/>
                  </a:cubicBezTo>
                  <a:cubicBezTo>
                    <a:pt x="46752" y="177838"/>
                    <a:pt x="4948" y="363046"/>
                    <a:pt x="13415" y="330238"/>
                  </a:cubicBezTo>
                  <a:cubicBezTo>
                    <a:pt x="21882" y="297430"/>
                    <a:pt x="101786" y="3742"/>
                    <a:pt x="105490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1BB062F1-A929-2590-9AE0-474E1CC768CF}"/>
                </a:ext>
              </a:extLst>
            </p:cNvPr>
            <p:cNvSpPr/>
            <p:nvPr/>
          </p:nvSpPr>
          <p:spPr>
            <a:xfrm>
              <a:off x="6837533" y="6943637"/>
              <a:ext cx="131623" cy="729191"/>
            </a:xfrm>
            <a:custGeom>
              <a:avLst/>
              <a:gdLst>
                <a:gd name="connsiteX0" fmla="*/ 131592 w 131623"/>
                <a:gd name="connsiteY0" fmla="*/ 88 h 729191"/>
                <a:gd name="connsiteX1" fmla="*/ 58567 w 131623"/>
                <a:gd name="connsiteY1" fmla="*/ 158838 h 729191"/>
                <a:gd name="connsiteX2" fmla="*/ 39517 w 131623"/>
                <a:gd name="connsiteY2" fmla="*/ 292188 h 729191"/>
                <a:gd name="connsiteX3" fmla="*/ 45867 w 131623"/>
                <a:gd name="connsiteY3" fmla="*/ 257263 h 729191"/>
                <a:gd name="connsiteX4" fmla="*/ 4592 w 131623"/>
                <a:gd name="connsiteY4" fmla="*/ 447763 h 729191"/>
                <a:gd name="connsiteX5" fmla="*/ 1417 w 131623"/>
                <a:gd name="connsiteY5" fmla="*/ 723988 h 729191"/>
                <a:gd name="connsiteX6" fmla="*/ 4592 w 131623"/>
                <a:gd name="connsiteY6" fmla="*/ 593813 h 729191"/>
                <a:gd name="connsiteX7" fmla="*/ 49042 w 131623"/>
                <a:gd name="connsiteY7" fmla="*/ 181063 h 729191"/>
                <a:gd name="connsiteX8" fmla="*/ 131592 w 131623"/>
                <a:gd name="connsiteY8" fmla="*/ 88 h 7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23" h="729191">
                  <a:moveTo>
                    <a:pt x="131592" y="88"/>
                  </a:moveTo>
                  <a:cubicBezTo>
                    <a:pt x="133179" y="-3616"/>
                    <a:pt x="73913" y="110155"/>
                    <a:pt x="58567" y="158838"/>
                  </a:cubicBezTo>
                  <a:cubicBezTo>
                    <a:pt x="43221" y="207521"/>
                    <a:pt x="41634" y="275784"/>
                    <a:pt x="39517" y="292188"/>
                  </a:cubicBezTo>
                  <a:cubicBezTo>
                    <a:pt x="37400" y="308592"/>
                    <a:pt x="51688" y="231334"/>
                    <a:pt x="45867" y="257263"/>
                  </a:cubicBezTo>
                  <a:cubicBezTo>
                    <a:pt x="40046" y="283192"/>
                    <a:pt x="12000" y="369975"/>
                    <a:pt x="4592" y="447763"/>
                  </a:cubicBezTo>
                  <a:cubicBezTo>
                    <a:pt x="-2816" y="525551"/>
                    <a:pt x="1417" y="699646"/>
                    <a:pt x="1417" y="723988"/>
                  </a:cubicBezTo>
                  <a:cubicBezTo>
                    <a:pt x="1417" y="748330"/>
                    <a:pt x="-3346" y="684301"/>
                    <a:pt x="4592" y="593813"/>
                  </a:cubicBezTo>
                  <a:cubicBezTo>
                    <a:pt x="12529" y="503326"/>
                    <a:pt x="27875" y="274196"/>
                    <a:pt x="49042" y="181063"/>
                  </a:cubicBezTo>
                  <a:cubicBezTo>
                    <a:pt x="70209" y="87930"/>
                    <a:pt x="130005" y="3792"/>
                    <a:pt x="13159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3C1B69C4-339A-C00B-B91A-F94D128FAF73}"/>
                </a:ext>
              </a:extLst>
            </p:cNvPr>
            <p:cNvSpPr/>
            <p:nvPr/>
          </p:nvSpPr>
          <p:spPr>
            <a:xfrm>
              <a:off x="6696073" y="7536026"/>
              <a:ext cx="376719" cy="145343"/>
            </a:xfrm>
            <a:custGeom>
              <a:avLst/>
              <a:gdLst>
                <a:gd name="connsiteX0" fmla="*/ 371477 w 376719"/>
                <a:gd name="connsiteY0" fmla="*/ 1424 h 145343"/>
                <a:gd name="connsiteX1" fmla="*/ 257177 w 376719"/>
                <a:gd name="connsiteY1" fmla="*/ 58574 h 145343"/>
                <a:gd name="connsiteX2" fmla="*/ 177802 w 376719"/>
                <a:gd name="connsiteY2" fmla="*/ 99849 h 145343"/>
                <a:gd name="connsiteX3" fmla="*/ 241302 w 376719"/>
                <a:gd name="connsiteY3" fmla="*/ 99849 h 145343"/>
                <a:gd name="connsiteX4" fmla="*/ 139702 w 376719"/>
                <a:gd name="connsiteY4" fmla="*/ 131599 h 145343"/>
                <a:gd name="connsiteX5" fmla="*/ 2 w 376719"/>
                <a:gd name="connsiteY5" fmla="*/ 144299 h 145343"/>
                <a:gd name="connsiteX6" fmla="*/ 142877 w 376719"/>
                <a:gd name="connsiteY6" fmla="*/ 106199 h 145343"/>
                <a:gd name="connsiteX7" fmla="*/ 73027 w 376719"/>
                <a:gd name="connsiteY7" fmla="*/ 122074 h 145343"/>
                <a:gd name="connsiteX8" fmla="*/ 371477 w 376719"/>
                <a:gd name="connsiteY8" fmla="*/ 1424 h 1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719" h="145343">
                  <a:moveTo>
                    <a:pt x="371477" y="1424"/>
                  </a:moveTo>
                  <a:cubicBezTo>
                    <a:pt x="402169" y="-9159"/>
                    <a:pt x="289456" y="42170"/>
                    <a:pt x="257177" y="58574"/>
                  </a:cubicBezTo>
                  <a:cubicBezTo>
                    <a:pt x="224898" y="74978"/>
                    <a:pt x="180448" y="92970"/>
                    <a:pt x="177802" y="99849"/>
                  </a:cubicBezTo>
                  <a:cubicBezTo>
                    <a:pt x="175156" y="106728"/>
                    <a:pt x="247652" y="94557"/>
                    <a:pt x="241302" y="99849"/>
                  </a:cubicBezTo>
                  <a:cubicBezTo>
                    <a:pt x="234952" y="105141"/>
                    <a:pt x="179919" y="124191"/>
                    <a:pt x="139702" y="131599"/>
                  </a:cubicBezTo>
                  <a:cubicBezTo>
                    <a:pt x="99485" y="139007"/>
                    <a:pt x="-527" y="148532"/>
                    <a:pt x="2" y="144299"/>
                  </a:cubicBezTo>
                  <a:cubicBezTo>
                    <a:pt x="531" y="140066"/>
                    <a:pt x="130706" y="109903"/>
                    <a:pt x="142877" y="106199"/>
                  </a:cubicBezTo>
                  <a:cubicBezTo>
                    <a:pt x="155048" y="102495"/>
                    <a:pt x="34927" y="137420"/>
                    <a:pt x="73027" y="122074"/>
                  </a:cubicBezTo>
                  <a:lnTo>
                    <a:pt x="371477" y="14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D86710B1-046F-4918-C7EC-0DACD2353F97}"/>
                </a:ext>
              </a:extLst>
            </p:cNvPr>
            <p:cNvSpPr/>
            <p:nvPr/>
          </p:nvSpPr>
          <p:spPr>
            <a:xfrm>
              <a:off x="6226414" y="6787725"/>
              <a:ext cx="519377" cy="907590"/>
            </a:xfrm>
            <a:custGeom>
              <a:avLst/>
              <a:gdLst>
                <a:gd name="connsiteX0" fmla="*/ 31511 w 519377"/>
                <a:gd name="connsiteY0" fmla="*/ 425 h 907590"/>
                <a:gd name="connsiteX1" fmla="*/ 72786 w 519377"/>
                <a:gd name="connsiteY1" fmla="*/ 305225 h 907590"/>
                <a:gd name="connsiteX2" fmla="*/ 82311 w 519377"/>
                <a:gd name="connsiteY2" fmla="*/ 333800 h 907590"/>
                <a:gd name="connsiteX3" fmla="*/ 72786 w 519377"/>
                <a:gd name="connsiteY3" fmla="*/ 314750 h 907590"/>
                <a:gd name="connsiteX4" fmla="*/ 177561 w 519377"/>
                <a:gd name="connsiteY4" fmla="*/ 517950 h 907590"/>
                <a:gd name="connsiteX5" fmla="*/ 164861 w 519377"/>
                <a:gd name="connsiteY5" fmla="*/ 502075 h 907590"/>
                <a:gd name="connsiteX6" fmla="*/ 291861 w 519377"/>
                <a:gd name="connsiteY6" fmla="*/ 692575 h 907590"/>
                <a:gd name="connsiteX7" fmla="*/ 266461 w 519377"/>
                <a:gd name="connsiteY7" fmla="*/ 660825 h 907590"/>
                <a:gd name="connsiteX8" fmla="*/ 514111 w 519377"/>
                <a:gd name="connsiteY8" fmla="*/ 898950 h 907590"/>
                <a:gd name="connsiteX9" fmla="*/ 406161 w 519377"/>
                <a:gd name="connsiteY9" fmla="*/ 810050 h 907590"/>
                <a:gd name="connsiteX10" fmla="*/ 69611 w 519377"/>
                <a:gd name="connsiteY10" fmla="*/ 387775 h 907590"/>
                <a:gd name="connsiteX11" fmla="*/ 110886 w 519377"/>
                <a:gd name="connsiteY11" fmla="*/ 438575 h 907590"/>
                <a:gd name="connsiteX12" fmla="*/ 6111 w 519377"/>
                <a:gd name="connsiteY12" fmla="*/ 111550 h 907590"/>
                <a:gd name="connsiteX13" fmla="*/ 12461 w 519377"/>
                <a:gd name="connsiteY13" fmla="*/ 235375 h 907590"/>
                <a:gd name="connsiteX14" fmla="*/ 31511 w 519377"/>
                <a:gd name="connsiteY14" fmla="*/ 425 h 9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377" h="907590">
                  <a:moveTo>
                    <a:pt x="31511" y="425"/>
                  </a:moveTo>
                  <a:cubicBezTo>
                    <a:pt x="41565" y="12067"/>
                    <a:pt x="64319" y="249663"/>
                    <a:pt x="72786" y="305225"/>
                  </a:cubicBezTo>
                  <a:cubicBezTo>
                    <a:pt x="81253" y="360788"/>
                    <a:pt x="82311" y="333800"/>
                    <a:pt x="82311" y="333800"/>
                  </a:cubicBezTo>
                  <a:cubicBezTo>
                    <a:pt x="82311" y="335387"/>
                    <a:pt x="72786" y="314750"/>
                    <a:pt x="72786" y="314750"/>
                  </a:cubicBezTo>
                  <a:cubicBezTo>
                    <a:pt x="88661" y="345442"/>
                    <a:pt x="162215" y="486729"/>
                    <a:pt x="177561" y="517950"/>
                  </a:cubicBezTo>
                  <a:cubicBezTo>
                    <a:pt x="192907" y="549171"/>
                    <a:pt x="145811" y="472971"/>
                    <a:pt x="164861" y="502075"/>
                  </a:cubicBezTo>
                  <a:cubicBezTo>
                    <a:pt x="183911" y="531179"/>
                    <a:pt x="274928" y="666117"/>
                    <a:pt x="291861" y="692575"/>
                  </a:cubicBezTo>
                  <a:cubicBezTo>
                    <a:pt x="308794" y="719033"/>
                    <a:pt x="229419" y="626429"/>
                    <a:pt x="266461" y="660825"/>
                  </a:cubicBezTo>
                  <a:cubicBezTo>
                    <a:pt x="303503" y="695221"/>
                    <a:pt x="490828" y="874079"/>
                    <a:pt x="514111" y="898950"/>
                  </a:cubicBezTo>
                  <a:cubicBezTo>
                    <a:pt x="537394" y="923821"/>
                    <a:pt x="480244" y="895246"/>
                    <a:pt x="406161" y="810050"/>
                  </a:cubicBezTo>
                  <a:cubicBezTo>
                    <a:pt x="332078" y="724854"/>
                    <a:pt x="118823" y="449687"/>
                    <a:pt x="69611" y="387775"/>
                  </a:cubicBezTo>
                  <a:cubicBezTo>
                    <a:pt x="20399" y="325863"/>
                    <a:pt x="121469" y="484612"/>
                    <a:pt x="110886" y="438575"/>
                  </a:cubicBezTo>
                  <a:cubicBezTo>
                    <a:pt x="100303" y="392538"/>
                    <a:pt x="22515" y="145417"/>
                    <a:pt x="6111" y="111550"/>
                  </a:cubicBezTo>
                  <a:cubicBezTo>
                    <a:pt x="-10293" y="77683"/>
                    <a:pt x="11403" y="251250"/>
                    <a:pt x="12461" y="235375"/>
                  </a:cubicBezTo>
                  <a:cubicBezTo>
                    <a:pt x="13519" y="219500"/>
                    <a:pt x="21457" y="-11217"/>
                    <a:pt x="31511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7835B3D2-1D5D-D8C2-F14C-72460989ACFD}"/>
                </a:ext>
              </a:extLst>
            </p:cNvPr>
            <p:cNvSpPr/>
            <p:nvPr/>
          </p:nvSpPr>
          <p:spPr>
            <a:xfrm>
              <a:off x="6268988" y="6389958"/>
              <a:ext cx="380593" cy="750805"/>
            </a:xfrm>
            <a:custGeom>
              <a:avLst/>
              <a:gdLst>
                <a:gd name="connsiteX0" fmla="*/ 376287 w 380593"/>
                <a:gd name="connsiteY0" fmla="*/ 4492 h 750805"/>
                <a:gd name="connsiteX1" fmla="*/ 201662 w 380593"/>
                <a:gd name="connsiteY1" fmla="*/ 93392 h 750805"/>
                <a:gd name="connsiteX2" fmla="*/ 115937 w 380593"/>
                <a:gd name="connsiteY2" fmla="*/ 175942 h 750805"/>
                <a:gd name="connsiteX3" fmla="*/ 160387 w 380593"/>
                <a:gd name="connsiteY3" fmla="*/ 125142 h 750805"/>
                <a:gd name="connsiteX4" fmla="*/ 93712 w 380593"/>
                <a:gd name="connsiteY4" fmla="*/ 271192 h 750805"/>
                <a:gd name="connsiteX5" fmla="*/ 103237 w 380593"/>
                <a:gd name="connsiteY5" fmla="*/ 229917 h 750805"/>
                <a:gd name="connsiteX6" fmla="*/ 90537 w 380593"/>
                <a:gd name="connsiteY6" fmla="*/ 356917 h 750805"/>
                <a:gd name="connsiteX7" fmla="*/ 109587 w 380593"/>
                <a:gd name="connsiteY7" fmla="*/ 487092 h 750805"/>
                <a:gd name="connsiteX8" fmla="*/ 100062 w 380593"/>
                <a:gd name="connsiteY8" fmla="*/ 414067 h 750805"/>
                <a:gd name="connsiteX9" fmla="*/ 163562 w 380593"/>
                <a:gd name="connsiteY9" fmla="*/ 725217 h 750805"/>
                <a:gd name="connsiteX10" fmla="*/ 154037 w 380593"/>
                <a:gd name="connsiteY10" fmla="*/ 677592 h 750805"/>
                <a:gd name="connsiteX11" fmla="*/ 74662 w 380593"/>
                <a:gd name="connsiteY11" fmla="*/ 239442 h 750805"/>
                <a:gd name="connsiteX12" fmla="*/ 138162 w 380593"/>
                <a:gd name="connsiteY12" fmla="*/ 156892 h 750805"/>
                <a:gd name="connsiteX13" fmla="*/ 4812 w 380593"/>
                <a:gd name="connsiteY13" fmla="*/ 242617 h 750805"/>
                <a:gd name="connsiteX14" fmla="*/ 376287 w 380593"/>
                <a:gd name="connsiteY14" fmla="*/ 4492 h 75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593" h="750805">
                  <a:moveTo>
                    <a:pt x="376287" y="4492"/>
                  </a:moveTo>
                  <a:cubicBezTo>
                    <a:pt x="409095" y="-20379"/>
                    <a:pt x="245054" y="64817"/>
                    <a:pt x="201662" y="93392"/>
                  </a:cubicBezTo>
                  <a:cubicBezTo>
                    <a:pt x="158270" y="121967"/>
                    <a:pt x="122816" y="170650"/>
                    <a:pt x="115937" y="175942"/>
                  </a:cubicBezTo>
                  <a:cubicBezTo>
                    <a:pt x="109058" y="181234"/>
                    <a:pt x="164091" y="109267"/>
                    <a:pt x="160387" y="125142"/>
                  </a:cubicBezTo>
                  <a:cubicBezTo>
                    <a:pt x="156683" y="141017"/>
                    <a:pt x="103237" y="253730"/>
                    <a:pt x="93712" y="271192"/>
                  </a:cubicBezTo>
                  <a:cubicBezTo>
                    <a:pt x="84187" y="288655"/>
                    <a:pt x="103766" y="215630"/>
                    <a:pt x="103237" y="229917"/>
                  </a:cubicBezTo>
                  <a:cubicBezTo>
                    <a:pt x="102708" y="244205"/>
                    <a:pt x="89479" y="314055"/>
                    <a:pt x="90537" y="356917"/>
                  </a:cubicBezTo>
                  <a:cubicBezTo>
                    <a:pt x="91595" y="399779"/>
                    <a:pt x="107999" y="477567"/>
                    <a:pt x="109587" y="487092"/>
                  </a:cubicBezTo>
                  <a:cubicBezTo>
                    <a:pt x="111174" y="496617"/>
                    <a:pt x="91066" y="374380"/>
                    <a:pt x="100062" y="414067"/>
                  </a:cubicBezTo>
                  <a:cubicBezTo>
                    <a:pt x="109058" y="453754"/>
                    <a:pt x="154566" y="681296"/>
                    <a:pt x="163562" y="725217"/>
                  </a:cubicBezTo>
                  <a:cubicBezTo>
                    <a:pt x="172558" y="769138"/>
                    <a:pt x="168854" y="758555"/>
                    <a:pt x="154037" y="677592"/>
                  </a:cubicBezTo>
                  <a:cubicBezTo>
                    <a:pt x="139220" y="596630"/>
                    <a:pt x="77308" y="326225"/>
                    <a:pt x="74662" y="239442"/>
                  </a:cubicBezTo>
                  <a:cubicBezTo>
                    <a:pt x="72016" y="152659"/>
                    <a:pt x="149804" y="156363"/>
                    <a:pt x="138162" y="156892"/>
                  </a:cubicBezTo>
                  <a:cubicBezTo>
                    <a:pt x="126520" y="157421"/>
                    <a:pt x="-29055" y="266959"/>
                    <a:pt x="4812" y="242617"/>
                  </a:cubicBezTo>
                  <a:cubicBezTo>
                    <a:pt x="38679" y="218275"/>
                    <a:pt x="343479" y="29363"/>
                    <a:pt x="376287" y="4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A3A15550-5BF0-68BB-BE96-4936C9FE28C9}"/>
                </a:ext>
              </a:extLst>
            </p:cNvPr>
            <p:cNvSpPr/>
            <p:nvPr/>
          </p:nvSpPr>
          <p:spPr>
            <a:xfrm>
              <a:off x="6309486" y="6296019"/>
              <a:ext cx="405639" cy="213951"/>
            </a:xfrm>
            <a:custGeom>
              <a:avLst/>
              <a:gdLst>
                <a:gd name="connsiteX0" fmla="*/ 2414 w 405639"/>
                <a:gd name="connsiteY0" fmla="*/ 212731 h 213951"/>
                <a:gd name="connsiteX1" fmla="*/ 199264 w 405639"/>
                <a:gd name="connsiteY1" fmla="*/ 66681 h 213951"/>
                <a:gd name="connsiteX2" fmla="*/ 116714 w 405639"/>
                <a:gd name="connsiteY2" fmla="*/ 114306 h 213951"/>
                <a:gd name="connsiteX3" fmla="*/ 250064 w 405639"/>
                <a:gd name="connsiteY3" fmla="*/ 44456 h 213951"/>
                <a:gd name="connsiteX4" fmla="*/ 405639 w 405639"/>
                <a:gd name="connsiteY4" fmla="*/ 6 h 213951"/>
                <a:gd name="connsiteX5" fmla="*/ 237364 w 405639"/>
                <a:gd name="connsiteY5" fmla="*/ 41281 h 213951"/>
                <a:gd name="connsiteX6" fmla="*/ 132589 w 405639"/>
                <a:gd name="connsiteY6" fmla="*/ 50806 h 213951"/>
                <a:gd name="connsiteX7" fmla="*/ 199264 w 405639"/>
                <a:gd name="connsiteY7" fmla="*/ 41281 h 213951"/>
                <a:gd name="connsiteX8" fmla="*/ 50039 w 405639"/>
                <a:gd name="connsiteY8" fmla="*/ 127006 h 213951"/>
                <a:gd name="connsiteX9" fmla="*/ 145289 w 405639"/>
                <a:gd name="connsiteY9" fmla="*/ 104781 h 213951"/>
                <a:gd name="connsiteX10" fmla="*/ 91314 w 405639"/>
                <a:gd name="connsiteY10" fmla="*/ 136531 h 213951"/>
                <a:gd name="connsiteX11" fmla="*/ 2414 w 405639"/>
                <a:gd name="connsiteY11" fmla="*/ 212731 h 21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639" h="213951">
                  <a:moveTo>
                    <a:pt x="2414" y="212731"/>
                  </a:moveTo>
                  <a:cubicBezTo>
                    <a:pt x="20406" y="201089"/>
                    <a:pt x="180214" y="83085"/>
                    <a:pt x="199264" y="66681"/>
                  </a:cubicBezTo>
                  <a:cubicBezTo>
                    <a:pt x="218314" y="50277"/>
                    <a:pt x="108247" y="118010"/>
                    <a:pt x="116714" y="114306"/>
                  </a:cubicBezTo>
                  <a:cubicBezTo>
                    <a:pt x="125181" y="110602"/>
                    <a:pt x="201910" y="63506"/>
                    <a:pt x="250064" y="44456"/>
                  </a:cubicBezTo>
                  <a:cubicBezTo>
                    <a:pt x="298218" y="25406"/>
                    <a:pt x="405639" y="6"/>
                    <a:pt x="405639" y="6"/>
                  </a:cubicBezTo>
                  <a:cubicBezTo>
                    <a:pt x="403522" y="-523"/>
                    <a:pt x="282872" y="32814"/>
                    <a:pt x="237364" y="41281"/>
                  </a:cubicBezTo>
                  <a:cubicBezTo>
                    <a:pt x="191856" y="49748"/>
                    <a:pt x="138939" y="50806"/>
                    <a:pt x="132589" y="50806"/>
                  </a:cubicBezTo>
                  <a:cubicBezTo>
                    <a:pt x="126239" y="50806"/>
                    <a:pt x="213022" y="28581"/>
                    <a:pt x="199264" y="41281"/>
                  </a:cubicBezTo>
                  <a:cubicBezTo>
                    <a:pt x="185506" y="53981"/>
                    <a:pt x="59035" y="116423"/>
                    <a:pt x="50039" y="127006"/>
                  </a:cubicBezTo>
                  <a:cubicBezTo>
                    <a:pt x="41043" y="137589"/>
                    <a:pt x="138410" y="103194"/>
                    <a:pt x="145289" y="104781"/>
                  </a:cubicBezTo>
                  <a:cubicBezTo>
                    <a:pt x="152168" y="106368"/>
                    <a:pt x="110364" y="123831"/>
                    <a:pt x="91314" y="136531"/>
                  </a:cubicBezTo>
                  <a:cubicBezTo>
                    <a:pt x="72264" y="149231"/>
                    <a:pt x="-15578" y="224373"/>
                    <a:pt x="2414" y="212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5DC78310-30B6-8B19-A31B-A3E66DE05654}"/>
                </a:ext>
              </a:extLst>
            </p:cNvPr>
            <p:cNvSpPr/>
            <p:nvPr/>
          </p:nvSpPr>
          <p:spPr>
            <a:xfrm>
              <a:off x="6338065" y="6372038"/>
              <a:ext cx="206033" cy="798291"/>
            </a:xfrm>
            <a:custGeom>
              <a:avLst/>
              <a:gdLst>
                <a:gd name="connsiteX0" fmla="*/ 205610 w 206033"/>
                <a:gd name="connsiteY0" fmla="*/ 187 h 798291"/>
                <a:gd name="connsiteX1" fmla="*/ 107185 w 206033"/>
                <a:gd name="connsiteY1" fmla="*/ 181162 h 798291"/>
                <a:gd name="connsiteX2" fmla="*/ 46860 w 206033"/>
                <a:gd name="connsiteY2" fmla="*/ 333562 h 798291"/>
                <a:gd name="connsiteX3" fmla="*/ 46860 w 206033"/>
                <a:gd name="connsiteY3" fmla="*/ 311337 h 798291"/>
                <a:gd name="connsiteX4" fmla="*/ 59560 w 206033"/>
                <a:gd name="connsiteY4" fmla="*/ 505012 h 798291"/>
                <a:gd name="connsiteX5" fmla="*/ 53210 w 206033"/>
                <a:gd name="connsiteY5" fmla="*/ 447862 h 798291"/>
                <a:gd name="connsiteX6" fmla="*/ 145285 w 206033"/>
                <a:gd name="connsiteY6" fmla="*/ 787587 h 798291"/>
                <a:gd name="connsiteX7" fmla="*/ 97660 w 206033"/>
                <a:gd name="connsiteY7" fmla="*/ 676462 h 798291"/>
                <a:gd name="connsiteX8" fmla="*/ 11935 w 206033"/>
                <a:gd name="connsiteY8" fmla="*/ 311337 h 798291"/>
                <a:gd name="connsiteX9" fmla="*/ 11935 w 206033"/>
                <a:gd name="connsiteY9" fmla="*/ 381187 h 798291"/>
                <a:gd name="connsiteX10" fmla="*/ 116710 w 206033"/>
                <a:gd name="connsiteY10" fmla="*/ 120837 h 798291"/>
                <a:gd name="connsiteX11" fmla="*/ 65910 w 206033"/>
                <a:gd name="connsiteY11" fmla="*/ 216087 h 798291"/>
                <a:gd name="connsiteX12" fmla="*/ 205610 w 206033"/>
                <a:gd name="connsiteY12" fmla="*/ 187 h 7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33" h="798291">
                  <a:moveTo>
                    <a:pt x="205610" y="187"/>
                  </a:moveTo>
                  <a:cubicBezTo>
                    <a:pt x="212489" y="-5634"/>
                    <a:pt x="133643" y="125600"/>
                    <a:pt x="107185" y="181162"/>
                  </a:cubicBezTo>
                  <a:cubicBezTo>
                    <a:pt x="80727" y="236724"/>
                    <a:pt x="56914" y="311866"/>
                    <a:pt x="46860" y="333562"/>
                  </a:cubicBezTo>
                  <a:cubicBezTo>
                    <a:pt x="36806" y="355258"/>
                    <a:pt x="44743" y="282762"/>
                    <a:pt x="46860" y="311337"/>
                  </a:cubicBezTo>
                  <a:cubicBezTo>
                    <a:pt x="48977" y="339912"/>
                    <a:pt x="58502" y="482258"/>
                    <a:pt x="59560" y="505012"/>
                  </a:cubicBezTo>
                  <a:cubicBezTo>
                    <a:pt x="60618" y="527766"/>
                    <a:pt x="38923" y="400766"/>
                    <a:pt x="53210" y="447862"/>
                  </a:cubicBezTo>
                  <a:cubicBezTo>
                    <a:pt x="67497" y="494958"/>
                    <a:pt x="137877" y="749487"/>
                    <a:pt x="145285" y="787587"/>
                  </a:cubicBezTo>
                  <a:cubicBezTo>
                    <a:pt x="152693" y="825687"/>
                    <a:pt x="119885" y="755837"/>
                    <a:pt x="97660" y="676462"/>
                  </a:cubicBezTo>
                  <a:cubicBezTo>
                    <a:pt x="75435" y="597087"/>
                    <a:pt x="26222" y="360550"/>
                    <a:pt x="11935" y="311337"/>
                  </a:cubicBezTo>
                  <a:cubicBezTo>
                    <a:pt x="-2353" y="262125"/>
                    <a:pt x="-5527" y="412937"/>
                    <a:pt x="11935" y="381187"/>
                  </a:cubicBezTo>
                  <a:cubicBezTo>
                    <a:pt x="29397" y="349437"/>
                    <a:pt x="107714" y="148354"/>
                    <a:pt x="116710" y="120837"/>
                  </a:cubicBezTo>
                  <a:cubicBezTo>
                    <a:pt x="125706" y="93320"/>
                    <a:pt x="52152" y="231433"/>
                    <a:pt x="65910" y="216087"/>
                  </a:cubicBezTo>
                  <a:cubicBezTo>
                    <a:pt x="79668" y="200741"/>
                    <a:pt x="198731" y="6008"/>
                    <a:pt x="20561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A2848C07-AD8F-13C3-F82C-F217F3C16B43}"/>
                </a:ext>
              </a:extLst>
            </p:cNvPr>
            <p:cNvSpPr/>
            <p:nvPr/>
          </p:nvSpPr>
          <p:spPr>
            <a:xfrm>
              <a:off x="6289453" y="6619818"/>
              <a:ext cx="233209" cy="846145"/>
            </a:xfrm>
            <a:custGeom>
              <a:avLst/>
              <a:gdLst>
                <a:gd name="connsiteX0" fmla="*/ 16097 w 233209"/>
                <a:gd name="connsiteY0" fmla="*/ 57 h 846145"/>
                <a:gd name="connsiteX1" fmla="*/ 222 w 233209"/>
                <a:gd name="connsiteY1" fmla="*/ 336607 h 846145"/>
                <a:gd name="connsiteX2" fmla="*/ 9747 w 233209"/>
                <a:gd name="connsiteY2" fmla="*/ 279457 h 846145"/>
                <a:gd name="connsiteX3" fmla="*/ 47847 w 233209"/>
                <a:gd name="connsiteY3" fmla="*/ 527107 h 846145"/>
                <a:gd name="connsiteX4" fmla="*/ 51022 w 233209"/>
                <a:gd name="connsiteY4" fmla="*/ 485832 h 846145"/>
                <a:gd name="connsiteX5" fmla="*/ 171672 w 233209"/>
                <a:gd name="connsiteY5" fmla="*/ 717607 h 846145"/>
                <a:gd name="connsiteX6" fmla="*/ 231997 w 233209"/>
                <a:gd name="connsiteY6" fmla="*/ 844607 h 846145"/>
                <a:gd name="connsiteX7" fmla="*/ 200247 w 233209"/>
                <a:gd name="connsiteY7" fmla="*/ 765232 h 846145"/>
                <a:gd name="connsiteX8" fmla="*/ 66897 w 233209"/>
                <a:gd name="connsiteY8" fmla="*/ 454082 h 846145"/>
                <a:gd name="connsiteX9" fmla="*/ 76422 w 233209"/>
                <a:gd name="connsiteY9" fmla="*/ 549332 h 846145"/>
                <a:gd name="connsiteX10" fmla="*/ 22447 w 233209"/>
                <a:gd name="connsiteY10" fmla="*/ 235007 h 846145"/>
                <a:gd name="connsiteX11" fmla="*/ 6572 w 233209"/>
                <a:gd name="connsiteY11" fmla="*/ 365182 h 846145"/>
                <a:gd name="connsiteX12" fmla="*/ 16097 w 233209"/>
                <a:gd name="connsiteY12" fmla="*/ 57 h 84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209" h="846145">
                  <a:moveTo>
                    <a:pt x="16097" y="57"/>
                  </a:moveTo>
                  <a:cubicBezTo>
                    <a:pt x="15039" y="-4705"/>
                    <a:pt x="1280" y="290040"/>
                    <a:pt x="222" y="336607"/>
                  </a:cubicBezTo>
                  <a:cubicBezTo>
                    <a:pt x="-836" y="383174"/>
                    <a:pt x="1810" y="247707"/>
                    <a:pt x="9747" y="279457"/>
                  </a:cubicBezTo>
                  <a:cubicBezTo>
                    <a:pt x="17684" y="311207"/>
                    <a:pt x="40968" y="492711"/>
                    <a:pt x="47847" y="527107"/>
                  </a:cubicBezTo>
                  <a:cubicBezTo>
                    <a:pt x="54726" y="561503"/>
                    <a:pt x="30385" y="454082"/>
                    <a:pt x="51022" y="485832"/>
                  </a:cubicBezTo>
                  <a:cubicBezTo>
                    <a:pt x="71659" y="517582"/>
                    <a:pt x="141510" y="657811"/>
                    <a:pt x="171672" y="717607"/>
                  </a:cubicBezTo>
                  <a:cubicBezTo>
                    <a:pt x="201834" y="777403"/>
                    <a:pt x="227235" y="836670"/>
                    <a:pt x="231997" y="844607"/>
                  </a:cubicBezTo>
                  <a:cubicBezTo>
                    <a:pt x="236760" y="852545"/>
                    <a:pt x="227764" y="830319"/>
                    <a:pt x="200247" y="765232"/>
                  </a:cubicBezTo>
                  <a:cubicBezTo>
                    <a:pt x="172730" y="700145"/>
                    <a:pt x="87534" y="490065"/>
                    <a:pt x="66897" y="454082"/>
                  </a:cubicBezTo>
                  <a:cubicBezTo>
                    <a:pt x="46260" y="418099"/>
                    <a:pt x="83830" y="585844"/>
                    <a:pt x="76422" y="549332"/>
                  </a:cubicBezTo>
                  <a:cubicBezTo>
                    <a:pt x="69014" y="512820"/>
                    <a:pt x="34089" y="265699"/>
                    <a:pt x="22447" y="235007"/>
                  </a:cubicBezTo>
                  <a:cubicBezTo>
                    <a:pt x="10805" y="204315"/>
                    <a:pt x="6572" y="400636"/>
                    <a:pt x="6572" y="365182"/>
                  </a:cubicBezTo>
                  <a:cubicBezTo>
                    <a:pt x="6572" y="329728"/>
                    <a:pt x="17155" y="4819"/>
                    <a:pt x="1609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8810ABC7-E7C2-E699-BD85-B6D9DA842B6C}"/>
                </a:ext>
              </a:extLst>
            </p:cNvPr>
            <p:cNvSpPr/>
            <p:nvPr/>
          </p:nvSpPr>
          <p:spPr>
            <a:xfrm>
              <a:off x="5841286" y="5790713"/>
              <a:ext cx="542357" cy="801955"/>
            </a:xfrm>
            <a:custGeom>
              <a:avLst/>
              <a:gdLst>
                <a:gd name="connsiteX0" fmla="*/ 714 w 542357"/>
                <a:gd name="connsiteY0" fmla="*/ 487 h 801955"/>
                <a:gd name="connsiteX1" fmla="*/ 337264 w 542357"/>
                <a:gd name="connsiteY1" fmla="*/ 552937 h 801955"/>
                <a:gd name="connsiteX2" fmla="*/ 261064 w 542357"/>
                <a:gd name="connsiteY2" fmla="*/ 457687 h 801955"/>
                <a:gd name="connsiteX3" fmla="*/ 530939 w 542357"/>
                <a:gd name="connsiteY3" fmla="*/ 791062 h 801955"/>
                <a:gd name="connsiteX4" fmla="*/ 473789 w 542357"/>
                <a:gd name="connsiteY4" fmla="*/ 695812 h 801955"/>
                <a:gd name="connsiteX5" fmla="*/ 305514 w 542357"/>
                <a:gd name="connsiteY5" fmla="*/ 444987 h 801955"/>
                <a:gd name="connsiteX6" fmla="*/ 334089 w 542357"/>
                <a:gd name="connsiteY6" fmla="*/ 546587 h 801955"/>
                <a:gd name="connsiteX7" fmla="*/ 146764 w 542357"/>
                <a:gd name="connsiteY7" fmla="*/ 219562 h 801955"/>
                <a:gd name="connsiteX8" fmla="*/ 245189 w 542357"/>
                <a:gd name="connsiteY8" fmla="*/ 451337 h 801955"/>
                <a:gd name="connsiteX9" fmla="*/ 714 w 542357"/>
                <a:gd name="connsiteY9" fmla="*/ 487 h 80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357" h="801955">
                  <a:moveTo>
                    <a:pt x="714" y="487"/>
                  </a:moveTo>
                  <a:cubicBezTo>
                    <a:pt x="16060" y="17420"/>
                    <a:pt x="293872" y="476737"/>
                    <a:pt x="337264" y="552937"/>
                  </a:cubicBezTo>
                  <a:cubicBezTo>
                    <a:pt x="380656" y="629137"/>
                    <a:pt x="261064" y="457687"/>
                    <a:pt x="261064" y="457687"/>
                  </a:cubicBezTo>
                  <a:cubicBezTo>
                    <a:pt x="293343" y="497374"/>
                    <a:pt x="495485" y="751375"/>
                    <a:pt x="530939" y="791062"/>
                  </a:cubicBezTo>
                  <a:cubicBezTo>
                    <a:pt x="566393" y="830749"/>
                    <a:pt x="511360" y="753491"/>
                    <a:pt x="473789" y="695812"/>
                  </a:cubicBezTo>
                  <a:cubicBezTo>
                    <a:pt x="436218" y="638133"/>
                    <a:pt x="328797" y="469858"/>
                    <a:pt x="305514" y="444987"/>
                  </a:cubicBezTo>
                  <a:cubicBezTo>
                    <a:pt x="282231" y="420116"/>
                    <a:pt x="360547" y="584158"/>
                    <a:pt x="334089" y="546587"/>
                  </a:cubicBezTo>
                  <a:cubicBezTo>
                    <a:pt x="307631" y="509016"/>
                    <a:pt x="161581" y="235437"/>
                    <a:pt x="146764" y="219562"/>
                  </a:cubicBezTo>
                  <a:cubicBezTo>
                    <a:pt x="131947" y="203687"/>
                    <a:pt x="268472" y="489966"/>
                    <a:pt x="245189" y="451337"/>
                  </a:cubicBezTo>
                  <a:cubicBezTo>
                    <a:pt x="221906" y="412708"/>
                    <a:pt x="-14632" y="-16446"/>
                    <a:pt x="714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B8230771-6346-917D-424B-5246222B4C83}"/>
                </a:ext>
              </a:extLst>
            </p:cNvPr>
            <p:cNvSpPr/>
            <p:nvPr/>
          </p:nvSpPr>
          <p:spPr>
            <a:xfrm>
              <a:off x="5954691" y="6495712"/>
              <a:ext cx="334869" cy="466880"/>
            </a:xfrm>
            <a:custGeom>
              <a:avLst/>
              <a:gdLst>
                <a:gd name="connsiteX0" fmla="*/ 1609 w 334869"/>
                <a:gd name="connsiteY0" fmla="*/ 338 h 466880"/>
                <a:gd name="connsiteX1" fmla="*/ 169884 w 334869"/>
                <a:gd name="connsiteY1" fmla="*/ 289263 h 466880"/>
                <a:gd name="connsiteX2" fmla="*/ 138134 w 334869"/>
                <a:gd name="connsiteY2" fmla="*/ 206713 h 466880"/>
                <a:gd name="connsiteX3" fmla="*/ 322284 w 334869"/>
                <a:gd name="connsiteY3" fmla="*/ 460713 h 466880"/>
                <a:gd name="connsiteX4" fmla="*/ 287359 w 334869"/>
                <a:gd name="connsiteY4" fmla="*/ 355938 h 466880"/>
                <a:gd name="connsiteX5" fmla="*/ 1609 w 334869"/>
                <a:gd name="connsiteY5" fmla="*/ 338 h 4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9" h="466880">
                  <a:moveTo>
                    <a:pt x="1609" y="338"/>
                  </a:moveTo>
                  <a:cubicBezTo>
                    <a:pt x="-17970" y="-10774"/>
                    <a:pt x="147130" y="254867"/>
                    <a:pt x="169884" y="289263"/>
                  </a:cubicBezTo>
                  <a:cubicBezTo>
                    <a:pt x="192638" y="323659"/>
                    <a:pt x="112734" y="178138"/>
                    <a:pt x="138134" y="206713"/>
                  </a:cubicBezTo>
                  <a:cubicBezTo>
                    <a:pt x="163534" y="235288"/>
                    <a:pt x="297413" y="435842"/>
                    <a:pt x="322284" y="460713"/>
                  </a:cubicBezTo>
                  <a:cubicBezTo>
                    <a:pt x="347155" y="485584"/>
                    <a:pt x="334984" y="432138"/>
                    <a:pt x="287359" y="355938"/>
                  </a:cubicBezTo>
                  <a:cubicBezTo>
                    <a:pt x="239734" y="279738"/>
                    <a:pt x="21188" y="11450"/>
                    <a:pt x="1609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94B3241A-9392-C90C-FCDF-6DC1569C8D52}"/>
                </a:ext>
              </a:extLst>
            </p:cNvPr>
            <p:cNvSpPr/>
            <p:nvPr/>
          </p:nvSpPr>
          <p:spPr>
            <a:xfrm>
              <a:off x="6864207" y="7569193"/>
              <a:ext cx="431743" cy="339868"/>
            </a:xfrm>
            <a:custGeom>
              <a:avLst/>
              <a:gdLst>
                <a:gd name="connsiteX0" fmla="*/ 143 w 431743"/>
                <a:gd name="connsiteY0" fmla="*/ 7 h 339868"/>
                <a:gd name="connsiteX1" fmla="*/ 152543 w 431743"/>
                <a:gd name="connsiteY1" fmla="*/ 165107 h 339868"/>
                <a:gd name="connsiteX2" fmla="*/ 136668 w 431743"/>
                <a:gd name="connsiteY2" fmla="*/ 130182 h 339868"/>
                <a:gd name="connsiteX3" fmla="*/ 419243 w 431743"/>
                <a:gd name="connsiteY3" fmla="*/ 333382 h 339868"/>
                <a:gd name="connsiteX4" fmla="*/ 355743 w 431743"/>
                <a:gd name="connsiteY4" fmla="*/ 276232 h 339868"/>
                <a:gd name="connsiteX5" fmla="*/ 120793 w 431743"/>
                <a:gd name="connsiteY5" fmla="*/ 142882 h 339868"/>
                <a:gd name="connsiteX6" fmla="*/ 263668 w 431743"/>
                <a:gd name="connsiteY6" fmla="*/ 288932 h 339868"/>
                <a:gd name="connsiteX7" fmla="*/ 127143 w 431743"/>
                <a:gd name="connsiteY7" fmla="*/ 158757 h 339868"/>
                <a:gd name="connsiteX8" fmla="*/ 143 w 431743"/>
                <a:gd name="connsiteY8" fmla="*/ 7 h 3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743" h="339868">
                  <a:moveTo>
                    <a:pt x="143" y="7"/>
                  </a:moveTo>
                  <a:cubicBezTo>
                    <a:pt x="4376" y="1065"/>
                    <a:pt x="129789" y="143411"/>
                    <a:pt x="152543" y="165107"/>
                  </a:cubicBezTo>
                  <a:cubicBezTo>
                    <a:pt x="175297" y="186803"/>
                    <a:pt x="92218" y="102136"/>
                    <a:pt x="136668" y="130182"/>
                  </a:cubicBezTo>
                  <a:cubicBezTo>
                    <a:pt x="181118" y="158228"/>
                    <a:pt x="382731" y="309040"/>
                    <a:pt x="419243" y="333382"/>
                  </a:cubicBezTo>
                  <a:cubicBezTo>
                    <a:pt x="455756" y="357724"/>
                    <a:pt x="405485" y="307982"/>
                    <a:pt x="355743" y="276232"/>
                  </a:cubicBezTo>
                  <a:cubicBezTo>
                    <a:pt x="306001" y="244482"/>
                    <a:pt x="136139" y="140765"/>
                    <a:pt x="120793" y="142882"/>
                  </a:cubicBezTo>
                  <a:cubicBezTo>
                    <a:pt x="105447" y="144999"/>
                    <a:pt x="262610" y="286286"/>
                    <a:pt x="263668" y="288932"/>
                  </a:cubicBezTo>
                  <a:cubicBezTo>
                    <a:pt x="264726" y="291578"/>
                    <a:pt x="167889" y="199503"/>
                    <a:pt x="127143" y="158757"/>
                  </a:cubicBezTo>
                  <a:cubicBezTo>
                    <a:pt x="86397" y="118011"/>
                    <a:pt x="-4090" y="-1051"/>
                    <a:pt x="14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D1718B21-26A4-9FFF-E3F9-7437B3F38554}"/>
                </a:ext>
              </a:extLst>
            </p:cNvPr>
            <p:cNvSpPr/>
            <p:nvPr/>
          </p:nvSpPr>
          <p:spPr>
            <a:xfrm>
              <a:off x="6923920" y="7623168"/>
              <a:ext cx="329796" cy="256069"/>
            </a:xfrm>
            <a:custGeom>
              <a:avLst/>
              <a:gdLst>
                <a:gd name="connsiteX0" fmla="*/ 755 w 329796"/>
                <a:gd name="connsiteY0" fmla="*/ 7 h 256069"/>
                <a:gd name="connsiteX1" fmla="*/ 137280 w 329796"/>
                <a:gd name="connsiteY1" fmla="*/ 152407 h 256069"/>
                <a:gd name="connsiteX2" fmla="*/ 324605 w 329796"/>
                <a:gd name="connsiteY2" fmla="*/ 254007 h 256069"/>
                <a:gd name="connsiteX3" fmla="*/ 270630 w 329796"/>
                <a:gd name="connsiteY3" fmla="*/ 215907 h 256069"/>
                <a:gd name="connsiteX4" fmla="*/ 197605 w 329796"/>
                <a:gd name="connsiteY4" fmla="*/ 158757 h 256069"/>
                <a:gd name="connsiteX5" fmla="*/ 755 w 329796"/>
                <a:gd name="connsiteY5" fmla="*/ 7 h 2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96" h="256069">
                  <a:moveTo>
                    <a:pt x="755" y="7"/>
                  </a:moveTo>
                  <a:cubicBezTo>
                    <a:pt x="-9299" y="-1051"/>
                    <a:pt x="83305" y="110074"/>
                    <a:pt x="137280" y="152407"/>
                  </a:cubicBezTo>
                  <a:cubicBezTo>
                    <a:pt x="191255" y="194740"/>
                    <a:pt x="302380" y="243424"/>
                    <a:pt x="324605" y="254007"/>
                  </a:cubicBezTo>
                  <a:cubicBezTo>
                    <a:pt x="346830" y="264590"/>
                    <a:pt x="291797" y="231782"/>
                    <a:pt x="270630" y="215907"/>
                  </a:cubicBezTo>
                  <a:cubicBezTo>
                    <a:pt x="249463" y="200032"/>
                    <a:pt x="239938" y="189978"/>
                    <a:pt x="197605" y="158757"/>
                  </a:cubicBezTo>
                  <a:cubicBezTo>
                    <a:pt x="155272" y="127536"/>
                    <a:pt x="10809" y="1065"/>
                    <a:pt x="7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57" name="グループ化 1356">
            <a:extLst>
              <a:ext uri="{FF2B5EF4-FFF2-40B4-BE49-F238E27FC236}">
                <a16:creationId xmlns:a16="http://schemas.microsoft.com/office/drawing/2014/main" id="{3A7B86A8-CB63-7133-FC9A-B736903FE7BD}"/>
              </a:ext>
            </a:extLst>
          </p:cNvPr>
          <p:cNvGrpSpPr/>
          <p:nvPr/>
        </p:nvGrpSpPr>
        <p:grpSpPr>
          <a:xfrm>
            <a:off x="-39572" y="3221728"/>
            <a:ext cx="8876254" cy="4914849"/>
            <a:chOff x="-39572" y="3221728"/>
            <a:chExt cx="8876254" cy="4914849"/>
          </a:xfrm>
        </p:grpSpPr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55DD6B9A-782F-2754-E4CD-545D0FB282B1}"/>
                </a:ext>
              </a:extLst>
            </p:cNvPr>
            <p:cNvSpPr/>
            <p:nvPr/>
          </p:nvSpPr>
          <p:spPr>
            <a:xfrm>
              <a:off x="8543916" y="5279995"/>
              <a:ext cx="153963" cy="600105"/>
            </a:xfrm>
            <a:custGeom>
              <a:avLst/>
              <a:gdLst>
                <a:gd name="connsiteX0" fmla="*/ 9 w 153963"/>
                <a:gd name="connsiteY0" fmla="*/ 30 h 600105"/>
                <a:gd name="connsiteX1" fmla="*/ 107959 w 153963"/>
                <a:gd name="connsiteY1" fmla="*/ 288955 h 600105"/>
                <a:gd name="connsiteX2" fmla="*/ 152409 w 153963"/>
                <a:gd name="connsiteY2" fmla="*/ 514380 h 600105"/>
                <a:gd name="connsiteX3" fmla="*/ 142884 w 153963"/>
                <a:gd name="connsiteY3" fmla="*/ 600105 h 600105"/>
                <a:gd name="connsiteX4" fmla="*/ 133359 w 153963"/>
                <a:gd name="connsiteY4" fmla="*/ 514380 h 600105"/>
                <a:gd name="connsiteX5" fmla="*/ 130184 w 153963"/>
                <a:gd name="connsiteY5" fmla="*/ 304830 h 600105"/>
                <a:gd name="connsiteX6" fmla="*/ 130184 w 153963"/>
                <a:gd name="connsiteY6" fmla="*/ 358805 h 600105"/>
                <a:gd name="connsiteX7" fmla="*/ 79384 w 153963"/>
                <a:gd name="connsiteY7" fmla="*/ 200055 h 600105"/>
                <a:gd name="connsiteX8" fmla="*/ 114309 w 153963"/>
                <a:gd name="connsiteY8" fmla="*/ 269905 h 600105"/>
                <a:gd name="connsiteX9" fmla="*/ 9 w 153963"/>
                <a:gd name="connsiteY9" fmla="*/ 30 h 6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63" h="600105">
                  <a:moveTo>
                    <a:pt x="9" y="30"/>
                  </a:moveTo>
                  <a:cubicBezTo>
                    <a:pt x="-1049" y="3205"/>
                    <a:pt x="82559" y="203230"/>
                    <a:pt x="107959" y="288955"/>
                  </a:cubicBezTo>
                  <a:cubicBezTo>
                    <a:pt x="133359" y="374680"/>
                    <a:pt x="146588" y="462522"/>
                    <a:pt x="152409" y="514380"/>
                  </a:cubicBezTo>
                  <a:cubicBezTo>
                    <a:pt x="158230" y="566238"/>
                    <a:pt x="146059" y="600105"/>
                    <a:pt x="142884" y="600105"/>
                  </a:cubicBezTo>
                  <a:cubicBezTo>
                    <a:pt x="139709" y="600105"/>
                    <a:pt x="135476" y="563592"/>
                    <a:pt x="133359" y="514380"/>
                  </a:cubicBezTo>
                  <a:cubicBezTo>
                    <a:pt x="131242" y="465168"/>
                    <a:pt x="130713" y="330759"/>
                    <a:pt x="130184" y="304830"/>
                  </a:cubicBezTo>
                  <a:cubicBezTo>
                    <a:pt x="129655" y="278901"/>
                    <a:pt x="138651" y="376267"/>
                    <a:pt x="130184" y="358805"/>
                  </a:cubicBezTo>
                  <a:cubicBezTo>
                    <a:pt x="121717" y="341343"/>
                    <a:pt x="82030" y="214872"/>
                    <a:pt x="79384" y="200055"/>
                  </a:cubicBezTo>
                  <a:cubicBezTo>
                    <a:pt x="76738" y="185238"/>
                    <a:pt x="124363" y="296363"/>
                    <a:pt x="114309" y="269905"/>
                  </a:cubicBezTo>
                  <a:cubicBezTo>
                    <a:pt x="104255" y="243447"/>
                    <a:pt x="1067" y="-3145"/>
                    <a:pt x="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848052F4-9CCA-F1C0-E239-BF201F66A20E}"/>
                </a:ext>
              </a:extLst>
            </p:cNvPr>
            <p:cNvSpPr/>
            <p:nvPr/>
          </p:nvSpPr>
          <p:spPr>
            <a:xfrm>
              <a:off x="8591548" y="5314946"/>
              <a:ext cx="245134" cy="815993"/>
            </a:xfrm>
            <a:custGeom>
              <a:avLst/>
              <a:gdLst>
                <a:gd name="connsiteX0" fmla="*/ 2 w 245134"/>
                <a:gd name="connsiteY0" fmla="*/ 4 h 815993"/>
                <a:gd name="connsiteX1" fmla="*/ 101602 w 245134"/>
                <a:gd name="connsiteY1" fmla="*/ 206379 h 815993"/>
                <a:gd name="connsiteX2" fmla="*/ 149227 w 245134"/>
                <a:gd name="connsiteY2" fmla="*/ 231779 h 815993"/>
                <a:gd name="connsiteX3" fmla="*/ 155577 w 245134"/>
                <a:gd name="connsiteY3" fmla="*/ 323854 h 815993"/>
                <a:gd name="connsiteX4" fmla="*/ 203202 w 245134"/>
                <a:gd name="connsiteY4" fmla="*/ 406404 h 815993"/>
                <a:gd name="connsiteX5" fmla="*/ 231777 w 245134"/>
                <a:gd name="connsiteY5" fmla="*/ 527054 h 815993"/>
                <a:gd name="connsiteX6" fmla="*/ 244477 w 245134"/>
                <a:gd name="connsiteY6" fmla="*/ 485779 h 815993"/>
                <a:gd name="connsiteX7" fmla="*/ 212727 w 245134"/>
                <a:gd name="connsiteY7" fmla="*/ 815979 h 815993"/>
                <a:gd name="connsiteX8" fmla="*/ 238127 w 245134"/>
                <a:gd name="connsiteY8" fmla="*/ 498479 h 815993"/>
                <a:gd name="connsiteX9" fmla="*/ 142877 w 245134"/>
                <a:gd name="connsiteY9" fmla="*/ 307979 h 815993"/>
                <a:gd name="connsiteX10" fmla="*/ 104777 w 245134"/>
                <a:gd name="connsiteY10" fmla="*/ 212729 h 815993"/>
                <a:gd name="connsiteX11" fmla="*/ 2 w 245134"/>
                <a:gd name="connsiteY11" fmla="*/ 4 h 8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134" h="815993">
                  <a:moveTo>
                    <a:pt x="2" y="4"/>
                  </a:moveTo>
                  <a:cubicBezTo>
                    <a:pt x="-527" y="-1054"/>
                    <a:pt x="76731" y="167750"/>
                    <a:pt x="101602" y="206379"/>
                  </a:cubicBezTo>
                  <a:cubicBezTo>
                    <a:pt x="126473" y="245008"/>
                    <a:pt x="140231" y="212200"/>
                    <a:pt x="149227" y="231779"/>
                  </a:cubicBezTo>
                  <a:cubicBezTo>
                    <a:pt x="158223" y="251358"/>
                    <a:pt x="146581" y="294750"/>
                    <a:pt x="155577" y="323854"/>
                  </a:cubicBezTo>
                  <a:cubicBezTo>
                    <a:pt x="164573" y="352958"/>
                    <a:pt x="190502" y="372537"/>
                    <a:pt x="203202" y="406404"/>
                  </a:cubicBezTo>
                  <a:cubicBezTo>
                    <a:pt x="215902" y="440271"/>
                    <a:pt x="224898" y="513825"/>
                    <a:pt x="231777" y="527054"/>
                  </a:cubicBezTo>
                  <a:cubicBezTo>
                    <a:pt x="238656" y="540283"/>
                    <a:pt x="247652" y="437625"/>
                    <a:pt x="244477" y="485779"/>
                  </a:cubicBezTo>
                  <a:cubicBezTo>
                    <a:pt x="241302" y="533933"/>
                    <a:pt x="213785" y="813862"/>
                    <a:pt x="212727" y="815979"/>
                  </a:cubicBezTo>
                  <a:cubicBezTo>
                    <a:pt x="211669" y="818096"/>
                    <a:pt x="249769" y="583146"/>
                    <a:pt x="238127" y="498479"/>
                  </a:cubicBezTo>
                  <a:cubicBezTo>
                    <a:pt x="226485" y="413812"/>
                    <a:pt x="165102" y="355604"/>
                    <a:pt x="142877" y="307979"/>
                  </a:cubicBezTo>
                  <a:cubicBezTo>
                    <a:pt x="120652" y="260354"/>
                    <a:pt x="124356" y="262471"/>
                    <a:pt x="104777" y="212729"/>
                  </a:cubicBezTo>
                  <a:cubicBezTo>
                    <a:pt x="85198" y="162987"/>
                    <a:pt x="531" y="1062"/>
                    <a:pt x="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77C30181-8E5C-48BB-4433-6D292CACE86A}"/>
                </a:ext>
              </a:extLst>
            </p:cNvPr>
            <p:cNvSpPr/>
            <p:nvPr/>
          </p:nvSpPr>
          <p:spPr>
            <a:xfrm>
              <a:off x="8528011" y="5826103"/>
              <a:ext cx="73145" cy="416803"/>
            </a:xfrm>
            <a:custGeom>
              <a:avLst/>
              <a:gdLst>
                <a:gd name="connsiteX0" fmla="*/ 39 w 73145"/>
                <a:gd name="connsiteY0" fmla="*/ 22 h 416803"/>
                <a:gd name="connsiteX1" fmla="*/ 57189 w 73145"/>
                <a:gd name="connsiteY1" fmla="*/ 276247 h 416803"/>
                <a:gd name="connsiteX2" fmla="*/ 73064 w 73145"/>
                <a:gd name="connsiteY2" fmla="*/ 415947 h 416803"/>
                <a:gd name="connsiteX3" fmla="*/ 63539 w 73145"/>
                <a:gd name="connsiteY3" fmla="*/ 215922 h 416803"/>
                <a:gd name="connsiteX4" fmla="*/ 66714 w 73145"/>
                <a:gd name="connsiteY4" fmla="*/ 260372 h 416803"/>
                <a:gd name="connsiteX5" fmla="*/ 39 w 73145"/>
                <a:gd name="connsiteY5" fmla="*/ 22 h 4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45" h="416803">
                  <a:moveTo>
                    <a:pt x="39" y="22"/>
                  </a:moveTo>
                  <a:cubicBezTo>
                    <a:pt x="-1549" y="2668"/>
                    <a:pt x="45018" y="206926"/>
                    <a:pt x="57189" y="276247"/>
                  </a:cubicBezTo>
                  <a:cubicBezTo>
                    <a:pt x="69360" y="345568"/>
                    <a:pt x="72006" y="426001"/>
                    <a:pt x="73064" y="415947"/>
                  </a:cubicBezTo>
                  <a:cubicBezTo>
                    <a:pt x="74122" y="405893"/>
                    <a:pt x="64597" y="241851"/>
                    <a:pt x="63539" y="215922"/>
                  </a:cubicBezTo>
                  <a:cubicBezTo>
                    <a:pt x="62481" y="189993"/>
                    <a:pt x="75181" y="288947"/>
                    <a:pt x="66714" y="260372"/>
                  </a:cubicBezTo>
                  <a:cubicBezTo>
                    <a:pt x="58247" y="231797"/>
                    <a:pt x="1627" y="-2624"/>
                    <a:pt x="3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01A3AE35-4377-B62B-6F3F-08C3AC4A94B5}"/>
                </a:ext>
              </a:extLst>
            </p:cNvPr>
            <p:cNvSpPr/>
            <p:nvPr/>
          </p:nvSpPr>
          <p:spPr>
            <a:xfrm>
              <a:off x="8540676" y="5984816"/>
              <a:ext cx="66850" cy="292183"/>
            </a:xfrm>
            <a:custGeom>
              <a:avLst/>
              <a:gdLst>
                <a:gd name="connsiteX0" fmla="*/ 44524 w 66850"/>
                <a:gd name="connsiteY0" fmla="*/ 59 h 292183"/>
                <a:gd name="connsiteX1" fmla="*/ 15949 w 66850"/>
                <a:gd name="connsiteY1" fmla="*/ 101659 h 292183"/>
                <a:gd name="connsiteX2" fmla="*/ 66749 w 66850"/>
                <a:gd name="connsiteY2" fmla="*/ 292159 h 292183"/>
                <a:gd name="connsiteX3" fmla="*/ 74 w 66850"/>
                <a:gd name="connsiteY3" fmla="*/ 114359 h 292183"/>
                <a:gd name="connsiteX4" fmla="*/ 44524 w 66850"/>
                <a:gd name="connsiteY4" fmla="*/ 59 h 2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0" h="292183">
                  <a:moveTo>
                    <a:pt x="44524" y="59"/>
                  </a:moveTo>
                  <a:cubicBezTo>
                    <a:pt x="47170" y="-2058"/>
                    <a:pt x="12245" y="52976"/>
                    <a:pt x="15949" y="101659"/>
                  </a:cubicBezTo>
                  <a:cubicBezTo>
                    <a:pt x="19653" y="150342"/>
                    <a:pt x="69395" y="290042"/>
                    <a:pt x="66749" y="292159"/>
                  </a:cubicBezTo>
                  <a:cubicBezTo>
                    <a:pt x="64103" y="294276"/>
                    <a:pt x="2191" y="159867"/>
                    <a:pt x="74" y="114359"/>
                  </a:cubicBezTo>
                  <a:cubicBezTo>
                    <a:pt x="-2043" y="68851"/>
                    <a:pt x="41878" y="2176"/>
                    <a:pt x="44524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4804070A-0F03-01A6-2023-DE7A7FDB9425}"/>
                </a:ext>
              </a:extLst>
            </p:cNvPr>
            <p:cNvSpPr/>
            <p:nvPr/>
          </p:nvSpPr>
          <p:spPr>
            <a:xfrm>
              <a:off x="8693110" y="5949149"/>
              <a:ext cx="12878" cy="266119"/>
            </a:xfrm>
            <a:custGeom>
              <a:avLst/>
              <a:gdLst>
                <a:gd name="connsiteX0" fmla="*/ 6390 w 12878"/>
                <a:gd name="connsiteY0" fmla="*/ 3976 h 266119"/>
                <a:gd name="connsiteX1" fmla="*/ 12740 w 12878"/>
                <a:gd name="connsiteY1" fmla="*/ 264326 h 266119"/>
                <a:gd name="connsiteX2" fmla="*/ 40 w 12878"/>
                <a:gd name="connsiteY2" fmla="*/ 115101 h 266119"/>
                <a:gd name="connsiteX3" fmla="*/ 6390 w 12878"/>
                <a:gd name="connsiteY3" fmla="*/ 3976 h 26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" h="266119">
                  <a:moveTo>
                    <a:pt x="6390" y="3976"/>
                  </a:moveTo>
                  <a:cubicBezTo>
                    <a:pt x="8507" y="28847"/>
                    <a:pt x="13798" y="245805"/>
                    <a:pt x="12740" y="264326"/>
                  </a:cubicBezTo>
                  <a:cubicBezTo>
                    <a:pt x="11682" y="282847"/>
                    <a:pt x="569" y="152672"/>
                    <a:pt x="40" y="115101"/>
                  </a:cubicBezTo>
                  <a:cubicBezTo>
                    <a:pt x="-489" y="77530"/>
                    <a:pt x="4273" y="-20895"/>
                    <a:pt x="6390" y="3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3549CF3F-67AA-D25E-2CEA-B0797A03C4E0}"/>
                </a:ext>
              </a:extLst>
            </p:cNvPr>
            <p:cNvSpPr/>
            <p:nvPr/>
          </p:nvSpPr>
          <p:spPr>
            <a:xfrm>
              <a:off x="8717360" y="5939619"/>
              <a:ext cx="10738" cy="301611"/>
            </a:xfrm>
            <a:custGeom>
              <a:avLst/>
              <a:gdLst>
                <a:gd name="connsiteX0" fmla="*/ 1190 w 10738"/>
                <a:gd name="connsiteY0" fmla="*/ 3981 h 301611"/>
                <a:gd name="connsiteX1" fmla="*/ 1190 w 10738"/>
                <a:gd name="connsiteY1" fmla="*/ 299256 h 301611"/>
                <a:gd name="connsiteX2" fmla="*/ 10715 w 10738"/>
                <a:gd name="connsiteY2" fmla="*/ 137331 h 301611"/>
                <a:gd name="connsiteX3" fmla="*/ 1190 w 10738"/>
                <a:gd name="connsiteY3" fmla="*/ 3981 h 3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8" h="301611">
                  <a:moveTo>
                    <a:pt x="1190" y="3981"/>
                  </a:moveTo>
                  <a:cubicBezTo>
                    <a:pt x="-397" y="30968"/>
                    <a:pt x="-397" y="277031"/>
                    <a:pt x="1190" y="299256"/>
                  </a:cubicBezTo>
                  <a:cubicBezTo>
                    <a:pt x="2777" y="321481"/>
                    <a:pt x="11244" y="180193"/>
                    <a:pt x="10715" y="137331"/>
                  </a:cubicBezTo>
                  <a:cubicBezTo>
                    <a:pt x="10186" y="94469"/>
                    <a:pt x="2777" y="-23006"/>
                    <a:pt x="1190" y="3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05CD2AA8-49CF-0C94-0A7C-481F2FC87401}"/>
                </a:ext>
              </a:extLst>
            </p:cNvPr>
            <p:cNvSpPr/>
            <p:nvPr/>
          </p:nvSpPr>
          <p:spPr>
            <a:xfrm>
              <a:off x="8536027" y="6146871"/>
              <a:ext cx="139437" cy="227025"/>
            </a:xfrm>
            <a:custGeom>
              <a:avLst/>
              <a:gdLst>
                <a:gd name="connsiteX0" fmla="*/ 138073 w 139437"/>
                <a:gd name="connsiteY0" fmla="*/ 3104 h 227025"/>
                <a:gd name="connsiteX1" fmla="*/ 1548 w 139437"/>
                <a:gd name="connsiteY1" fmla="*/ 225354 h 227025"/>
                <a:gd name="connsiteX2" fmla="*/ 68223 w 139437"/>
                <a:gd name="connsiteY2" fmla="*/ 101529 h 227025"/>
                <a:gd name="connsiteX3" fmla="*/ 138073 w 139437"/>
                <a:gd name="connsiteY3" fmla="*/ 3104 h 2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37" h="227025">
                  <a:moveTo>
                    <a:pt x="138073" y="3104"/>
                  </a:moveTo>
                  <a:cubicBezTo>
                    <a:pt x="126961" y="23741"/>
                    <a:pt x="13190" y="208950"/>
                    <a:pt x="1548" y="225354"/>
                  </a:cubicBezTo>
                  <a:cubicBezTo>
                    <a:pt x="-10094" y="241758"/>
                    <a:pt x="47056" y="132750"/>
                    <a:pt x="68223" y="101529"/>
                  </a:cubicBezTo>
                  <a:cubicBezTo>
                    <a:pt x="89390" y="70308"/>
                    <a:pt x="149185" y="-17533"/>
                    <a:pt x="138073" y="3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C0CD71C4-9A49-D7D4-FD5F-787F267DF5B2}"/>
                </a:ext>
              </a:extLst>
            </p:cNvPr>
            <p:cNvSpPr/>
            <p:nvPr/>
          </p:nvSpPr>
          <p:spPr>
            <a:xfrm>
              <a:off x="8562858" y="6165827"/>
              <a:ext cx="139817" cy="289014"/>
            </a:xfrm>
            <a:custGeom>
              <a:avLst/>
              <a:gdLst>
                <a:gd name="connsiteX0" fmla="*/ 139817 w 139817"/>
                <a:gd name="connsiteY0" fmla="*/ 23 h 289014"/>
                <a:gd name="connsiteX1" fmla="*/ 9642 w 139817"/>
                <a:gd name="connsiteY1" fmla="*/ 187348 h 289014"/>
                <a:gd name="connsiteX2" fmla="*/ 9642 w 139817"/>
                <a:gd name="connsiteY2" fmla="*/ 288948 h 289014"/>
                <a:gd name="connsiteX3" fmla="*/ 9642 w 139817"/>
                <a:gd name="connsiteY3" fmla="*/ 200048 h 289014"/>
                <a:gd name="connsiteX4" fmla="*/ 139817 w 139817"/>
                <a:gd name="connsiteY4" fmla="*/ 23 h 2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17" h="289014">
                  <a:moveTo>
                    <a:pt x="139817" y="23"/>
                  </a:moveTo>
                  <a:cubicBezTo>
                    <a:pt x="139817" y="-2094"/>
                    <a:pt x="31338" y="139194"/>
                    <a:pt x="9642" y="187348"/>
                  </a:cubicBezTo>
                  <a:cubicBezTo>
                    <a:pt x="-12054" y="235502"/>
                    <a:pt x="9642" y="288948"/>
                    <a:pt x="9642" y="288948"/>
                  </a:cubicBezTo>
                  <a:cubicBezTo>
                    <a:pt x="9642" y="291065"/>
                    <a:pt x="-9937" y="242381"/>
                    <a:pt x="9642" y="200048"/>
                  </a:cubicBezTo>
                  <a:cubicBezTo>
                    <a:pt x="29221" y="157715"/>
                    <a:pt x="139817" y="2140"/>
                    <a:pt x="13981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5C9C63D2-166C-B98F-D94B-9FEF41FE70E7}"/>
                </a:ext>
              </a:extLst>
            </p:cNvPr>
            <p:cNvSpPr/>
            <p:nvPr/>
          </p:nvSpPr>
          <p:spPr>
            <a:xfrm>
              <a:off x="8640083" y="6201832"/>
              <a:ext cx="130022" cy="220503"/>
            </a:xfrm>
            <a:custGeom>
              <a:avLst/>
              <a:gdLst>
                <a:gd name="connsiteX0" fmla="*/ 129267 w 130022"/>
                <a:gd name="connsiteY0" fmla="*/ 2118 h 220503"/>
                <a:gd name="connsiteX1" fmla="*/ 2267 w 130022"/>
                <a:gd name="connsiteY1" fmla="*/ 218018 h 220503"/>
                <a:gd name="connsiteX2" fmla="*/ 53067 w 130022"/>
                <a:gd name="connsiteY2" fmla="*/ 113243 h 220503"/>
                <a:gd name="connsiteX3" fmla="*/ 129267 w 130022"/>
                <a:gd name="connsiteY3" fmla="*/ 2118 h 2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22" h="220503">
                  <a:moveTo>
                    <a:pt x="129267" y="2118"/>
                  </a:moveTo>
                  <a:cubicBezTo>
                    <a:pt x="120800" y="19580"/>
                    <a:pt x="14967" y="199497"/>
                    <a:pt x="2267" y="218018"/>
                  </a:cubicBezTo>
                  <a:cubicBezTo>
                    <a:pt x="-10433" y="236539"/>
                    <a:pt x="33488" y="146581"/>
                    <a:pt x="53067" y="113243"/>
                  </a:cubicBezTo>
                  <a:cubicBezTo>
                    <a:pt x="72646" y="79906"/>
                    <a:pt x="137734" y="-15344"/>
                    <a:pt x="129267" y="2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D54BF9E7-75DD-54DA-5D98-A25FAC076450}"/>
                </a:ext>
              </a:extLst>
            </p:cNvPr>
            <p:cNvSpPr/>
            <p:nvPr/>
          </p:nvSpPr>
          <p:spPr>
            <a:xfrm>
              <a:off x="8518364" y="6388093"/>
              <a:ext cx="160568" cy="37092"/>
            </a:xfrm>
            <a:custGeom>
              <a:avLst/>
              <a:gdLst>
                <a:gd name="connsiteX0" fmla="*/ 161 w 160568"/>
                <a:gd name="connsiteY0" fmla="*/ 7 h 37092"/>
                <a:gd name="connsiteX1" fmla="*/ 152561 w 160568"/>
                <a:gd name="connsiteY1" fmla="*/ 31757 h 37092"/>
                <a:gd name="connsiteX2" fmla="*/ 123986 w 160568"/>
                <a:gd name="connsiteY2" fmla="*/ 34932 h 37092"/>
                <a:gd name="connsiteX3" fmla="*/ 161 w 160568"/>
                <a:gd name="connsiteY3" fmla="*/ 7 h 3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68" h="37092">
                  <a:moveTo>
                    <a:pt x="161" y="7"/>
                  </a:moveTo>
                  <a:cubicBezTo>
                    <a:pt x="4924" y="-522"/>
                    <a:pt x="131924" y="25936"/>
                    <a:pt x="152561" y="31757"/>
                  </a:cubicBezTo>
                  <a:cubicBezTo>
                    <a:pt x="173198" y="37578"/>
                    <a:pt x="150444" y="38636"/>
                    <a:pt x="123986" y="34932"/>
                  </a:cubicBezTo>
                  <a:cubicBezTo>
                    <a:pt x="97528" y="31228"/>
                    <a:pt x="-4602" y="536"/>
                    <a:pt x="16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3A4A4E0E-11AD-33DC-194F-E808ECA07817}"/>
                </a:ext>
              </a:extLst>
            </p:cNvPr>
            <p:cNvSpPr/>
            <p:nvPr/>
          </p:nvSpPr>
          <p:spPr>
            <a:xfrm>
              <a:off x="8499235" y="6324292"/>
              <a:ext cx="89338" cy="222570"/>
            </a:xfrm>
            <a:custGeom>
              <a:avLst/>
              <a:gdLst>
                <a:gd name="connsiteX0" fmla="*/ 76440 w 89338"/>
                <a:gd name="connsiteY0" fmla="*/ 308 h 222570"/>
                <a:gd name="connsiteX1" fmla="*/ 70090 w 89338"/>
                <a:gd name="connsiteY1" fmla="*/ 95558 h 222570"/>
                <a:gd name="connsiteX2" fmla="*/ 60565 w 89338"/>
                <a:gd name="connsiteY2" fmla="*/ 136833 h 222570"/>
                <a:gd name="connsiteX3" fmla="*/ 240 w 89338"/>
                <a:gd name="connsiteY3" fmla="*/ 222558 h 222570"/>
                <a:gd name="connsiteX4" fmla="*/ 85965 w 89338"/>
                <a:gd name="connsiteY4" fmla="*/ 130483 h 222570"/>
                <a:gd name="connsiteX5" fmla="*/ 76440 w 89338"/>
                <a:gd name="connsiteY5" fmla="*/ 308 h 2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38" h="222570">
                  <a:moveTo>
                    <a:pt x="76440" y="308"/>
                  </a:moveTo>
                  <a:cubicBezTo>
                    <a:pt x="73794" y="-5513"/>
                    <a:pt x="72736" y="72804"/>
                    <a:pt x="70090" y="95558"/>
                  </a:cubicBezTo>
                  <a:cubicBezTo>
                    <a:pt x="67444" y="118312"/>
                    <a:pt x="72207" y="115666"/>
                    <a:pt x="60565" y="136833"/>
                  </a:cubicBezTo>
                  <a:cubicBezTo>
                    <a:pt x="48923" y="158000"/>
                    <a:pt x="-3993" y="223616"/>
                    <a:pt x="240" y="222558"/>
                  </a:cubicBezTo>
                  <a:cubicBezTo>
                    <a:pt x="4473" y="221500"/>
                    <a:pt x="75382" y="163291"/>
                    <a:pt x="85965" y="130483"/>
                  </a:cubicBezTo>
                  <a:cubicBezTo>
                    <a:pt x="96548" y="97675"/>
                    <a:pt x="79086" y="6129"/>
                    <a:pt x="76440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2D912851-241D-6160-FC2D-5FCD2410B161}"/>
                </a:ext>
              </a:extLst>
            </p:cNvPr>
            <p:cNvSpPr/>
            <p:nvPr/>
          </p:nvSpPr>
          <p:spPr>
            <a:xfrm>
              <a:off x="8473604" y="6327658"/>
              <a:ext cx="81678" cy="231964"/>
            </a:xfrm>
            <a:custGeom>
              <a:avLst/>
              <a:gdLst>
                <a:gd name="connsiteX0" fmla="*/ 60796 w 81678"/>
                <a:gd name="connsiteY0" fmla="*/ 117 h 231964"/>
                <a:gd name="connsiteX1" fmla="*/ 73496 w 81678"/>
                <a:gd name="connsiteY1" fmla="*/ 104892 h 231964"/>
                <a:gd name="connsiteX2" fmla="*/ 48096 w 81678"/>
                <a:gd name="connsiteY2" fmla="*/ 142992 h 231964"/>
                <a:gd name="connsiteX3" fmla="*/ 471 w 81678"/>
                <a:gd name="connsiteY3" fmla="*/ 231892 h 231964"/>
                <a:gd name="connsiteX4" fmla="*/ 79846 w 81678"/>
                <a:gd name="connsiteY4" fmla="*/ 127117 h 231964"/>
                <a:gd name="connsiteX5" fmla="*/ 60796 w 81678"/>
                <a:gd name="connsiteY5" fmla="*/ 117 h 23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78" h="231964">
                  <a:moveTo>
                    <a:pt x="60796" y="117"/>
                  </a:moveTo>
                  <a:cubicBezTo>
                    <a:pt x="59738" y="-3587"/>
                    <a:pt x="75613" y="81079"/>
                    <a:pt x="73496" y="104892"/>
                  </a:cubicBezTo>
                  <a:cubicBezTo>
                    <a:pt x="71379" y="128705"/>
                    <a:pt x="60267" y="121825"/>
                    <a:pt x="48096" y="142992"/>
                  </a:cubicBezTo>
                  <a:cubicBezTo>
                    <a:pt x="35925" y="164159"/>
                    <a:pt x="-4821" y="234538"/>
                    <a:pt x="471" y="231892"/>
                  </a:cubicBezTo>
                  <a:cubicBezTo>
                    <a:pt x="5763" y="229246"/>
                    <a:pt x="70850" y="160984"/>
                    <a:pt x="79846" y="127117"/>
                  </a:cubicBezTo>
                  <a:cubicBezTo>
                    <a:pt x="88842" y="93250"/>
                    <a:pt x="61854" y="3821"/>
                    <a:pt x="60796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108BDDCF-0BAF-5345-7361-C8C0C18CB5C5}"/>
                </a:ext>
              </a:extLst>
            </p:cNvPr>
            <p:cNvSpPr/>
            <p:nvPr/>
          </p:nvSpPr>
          <p:spPr>
            <a:xfrm>
              <a:off x="8759315" y="6049674"/>
              <a:ext cx="22745" cy="476748"/>
            </a:xfrm>
            <a:custGeom>
              <a:avLst/>
              <a:gdLst>
                <a:gd name="connsiteX0" fmla="*/ 22735 w 22745"/>
                <a:gd name="connsiteY0" fmla="*/ 5051 h 476748"/>
                <a:gd name="connsiteX1" fmla="*/ 510 w 22745"/>
                <a:gd name="connsiteY1" fmla="*/ 452726 h 476748"/>
                <a:gd name="connsiteX2" fmla="*/ 6860 w 22745"/>
                <a:gd name="connsiteY2" fmla="*/ 395576 h 476748"/>
                <a:gd name="connsiteX3" fmla="*/ 3685 w 22745"/>
                <a:gd name="connsiteY3" fmla="*/ 220951 h 476748"/>
                <a:gd name="connsiteX4" fmla="*/ 22735 w 22745"/>
                <a:gd name="connsiteY4" fmla="*/ 5051 h 4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" h="476748">
                  <a:moveTo>
                    <a:pt x="22735" y="5051"/>
                  </a:moveTo>
                  <a:cubicBezTo>
                    <a:pt x="22206" y="43680"/>
                    <a:pt x="3156" y="387639"/>
                    <a:pt x="510" y="452726"/>
                  </a:cubicBezTo>
                  <a:cubicBezTo>
                    <a:pt x="-2136" y="517813"/>
                    <a:pt x="6331" y="434205"/>
                    <a:pt x="6860" y="395576"/>
                  </a:cubicBezTo>
                  <a:cubicBezTo>
                    <a:pt x="7389" y="356947"/>
                    <a:pt x="3685" y="281805"/>
                    <a:pt x="3685" y="220951"/>
                  </a:cubicBezTo>
                  <a:cubicBezTo>
                    <a:pt x="3685" y="160097"/>
                    <a:pt x="23264" y="-33578"/>
                    <a:pt x="22735" y="5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B6E2F215-379B-4E9B-166D-D1C8E106B50F}"/>
                </a:ext>
              </a:extLst>
            </p:cNvPr>
            <p:cNvSpPr/>
            <p:nvPr/>
          </p:nvSpPr>
          <p:spPr>
            <a:xfrm>
              <a:off x="8651454" y="6508596"/>
              <a:ext cx="124539" cy="214331"/>
            </a:xfrm>
            <a:custGeom>
              <a:avLst/>
              <a:gdLst>
                <a:gd name="connsiteX0" fmla="*/ 121071 w 124539"/>
                <a:gd name="connsiteY0" fmla="*/ 3329 h 214331"/>
                <a:gd name="connsiteX1" fmla="*/ 421 w 124539"/>
                <a:gd name="connsiteY1" fmla="*/ 212879 h 214331"/>
                <a:gd name="connsiteX2" fmla="*/ 82971 w 124539"/>
                <a:gd name="connsiteY2" fmla="*/ 92229 h 214331"/>
                <a:gd name="connsiteX3" fmla="*/ 121071 w 124539"/>
                <a:gd name="connsiteY3" fmla="*/ 3329 h 21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39" h="214331">
                  <a:moveTo>
                    <a:pt x="121071" y="3329"/>
                  </a:moveTo>
                  <a:cubicBezTo>
                    <a:pt x="107313" y="23437"/>
                    <a:pt x="6771" y="198062"/>
                    <a:pt x="421" y="212879"/>
                  </a:cubicBezTo>
                  <a:cubicBezTo>
                    <a:pt x="-5929" y="227696"/>
                    <a:pt x="61275" y="125037"/>
                    <a:pt x="82971" y="92229"/>
                  </a:cubicBezTo>
                  <a:cubicBezTo>
                    <a:pt x="104667" y="59421"/>
                    <a:pt x="134829" y="-16779"/>
                    <a:pt x="121071" y="3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942F566E-7207-9DD7-CBED-88AFCC0C72F6}"/>
                </a:ext>
              </a:extLst>
            </p:cNvPr>
            <p:cNvSpPr/>
            <p:nvPr/>
          </p:nvSpPr>
          <p:spPr>
            <a:xfrm>
              <a:off x="8644786" y="6503672"/>
              <a:ext cx="107215" cy="210721"/>
            </a:xfrm>
            <a:custGeom>
              <a:avLst/>
              <a:gdLst>
                <a:gd name="connsiteX0" fmla="*/ 105514 w 107215"/>
                <a:gd name="connsiteY0" fmla="*/ 1903 h 210721"/>
                <a:gd name="connsiteX1" fmla="*/ 739 w 107215"/>
                <a:gd name="connsiteY1" fmla="*/ 208278 h 210721"/>
                <a:gd name="connsiteX2" fmla="*/ 61064 w 107215"/>
                <a:gd name="connsiteY2" fmla="*/ 109853 h 210721"/>
                <a:gd name="connsiteX3" fmla="*/ 105514 w 107215"/>
                <a:gd name="connsiteY3" fmla="*/ 1903 h 2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5" h="210721">
                  <a:moveTo>
                    <a:pt x="105514" y="1903"/>
                  </a:moveTo>
                  <a:cubicBezTo>
                    <a:pt x="95460" y="18307"/>
                    <a:pt x="8147" y="190286"/>
                    <a:pt x="739" y="208278"/>
                  </a:cubicBezTo>
                  <a:cubicBezTo>
                    <a:pt x="-6669" y="226270"/>
                    <a:pt x="43602" y="140015"/>
                    <a:pt x="61064" y="109853"/>
                  </a:cubicBezTo>
                  <a:cubicBezTo>
                    <a:pt x="78526" y="79691"/>
                    <a:pt x="115568" y="-14501"/>
                    <a:pt x="105514" y="1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90F9DF28-98D5-EC07-56C8-28EB3D9324F4}"/>
                </a:ext>
              </a:extLst>
            </p:cNvPr>
            <p:cNvSpPr/>
            <p:nvPr/>
          </p:nvSpPr>
          <p:spPr>
            <a:xfrm>
              <a:off x="8597481" y="6353299"/>
              <a:ext cx="155086" cy="382028"/>
            </a:xfrm>
            <a:custGeom>
              <a:avLst/>
              <a:gdLst>
                <a:gd name="connsiteX0" fmla="*/ 152819 w 155086"/>
                <a:gd name="connsiteY0" fmla="*/ 3051 h 382028"/>
                <a:gd name="connsiteX1" fmla="*/ 25819 w 155086"/>
                <a:gd name="connsiteY1" fmla="*/ 285626 h 382028"/>
                <a:gd name="connsiteX2" fmla="*/ 3594 w 155086"/>
                <a:gd name="connsiteY2" fmla="*/ 323726 h 382028"/>
                <a:gd name="connsiteX3" fmla="*/ 13119 w 155086"/>
                <a:gd name="connsiteY3" fmla="*/ 352301 h 382028"/>
                <a:gd name="connsiteX4" fmla="*/ 63919 w 155086"/>
                <a:gd name="connsiteY4" fmla="*/ 358651 h 382028"/>
                <a:gd name="connsiteX5" fmla="*/ 419 w 155086"/>
                <a:gd name="connsiteY5" fmla="*/ 368176 h 382028"/>
                <a:gd name="connsiteX6" fmla="*/ 102019 w 155086"/>
                <a:gd name="connsiteY6" fmla="*/ 149101 h 382028"/>
                <a:gd name="connsiteX7" fmla="*/ 152819 w 155086"/>
                <a:gd name="connsiteY7" fmla="*/ 3051 h 38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86" h="382028">
                  <a:moveTo>
                    <a:pt x="152819" y="3051"/>
                  </a:moveTo>
                  <a:cubicBezTo>
                    <a:pt x="140119" y="25805"/>
                    <a:pt x="50690" y="232180"/>
                    <a:pt x="25819" y="285626"/>
                  </a:cubicBezTo>
                  <a:cubicBezTo>
                    <a:pt x="948" y="339072"/>
                    <a:pt x="5711" y="312614"/>
                    <a:pt x="3594" y="323726"/>
                  </a:cubicBezTo>
                  <a:cubicBezTo>
                    <a:pt x="1477" y="334838"/>
                    <a:pt x="3065" y="346480"/>
                    <a:pt x="13119" y="352301"/>
                  </a:cubicBezTo>
                  <a:cubicBezTo>
                    <a:pt x="23173" y="358122"/>
                    <a:pt x="66036" y="356005"/>
                    <a:pt x="63919" y="358651"/>
                  </a:cubicBezTo>
                  <a:cubicBezTo>
                    <a:pt x="61802" y="361297"/>
                    <a:pt x="-5931" y="403101"/>
                    <a:pt x="419" y="368176"/>
                  </a:cubicBezTo>
                  <a:cubicBezTo>
                    <a:pt x="6769" y="333251"/>
                    <a:pt x="82440" y="207838"/>
                    <a:pt x="102019" y="149101"/>
                  </a:cubicBezTo>
                  <a:cubicBezTo>
                    <a:pt x="121598" y="90364"/>
                    <a:pt x="165519" y="-19703"/>
                    <a:pt x="152819" y="3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90F75FAC-CB28-E7D3-AAAA-C7A9890A196B}"/>
                </a:ext>
              </a:extLst>
            </p:cNvPr>
            <p:cNvSpPr/>
            <p:nvPr/>
          </p:nvSpPr>
          <p:spPr>
            <a:xfrm>
              <a:off x="8534207" y="6325113"/>
              <a:ext cx="229413" cy="455139"/>
            </a:xfrm>
            <a:custGeom>
              <a:avLst/>
              <a:gdLst>
                <a:gd name="connsiteX0" fmla="*/ 228793 w 229413"/>
                <a:gd name="connsiteY0" fmla="*/ 2662 h 455139"/>
                <a:gd name="connsiteX1" fmla="*/ 41468 w 229413"/>
                <a:gd name="connsiteY1" fmla="*/ 361437 h 455139"/>
                <a:gd name="connsiteX2" fmla="*/ 3368 w 229413"/>
                <a:gd name="connsiteY2" fmla="*/ 447162 h 455139"/>
                <a:gd name="connsiteX3" fmla="*/ 98618 w 229413"/>
                <a:gd name="connsiteY3" fmla="*/ 209037 h 455139"/>
                <a:gd name="connsiteX4" fmla="*/ 228793 w 229413"/>
                <a:gd name="connsiteY4" fmla="*/ 2662 h 45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13" h="455139">
                  <a:moveTo>
                    <a:pt x="228793" y="2662"/>
                  </a:moveTo>
                  <a:cubicBezTo>
                    <a:pt x="219268" y="28062"/>
                    <a:pt x="79039" y="287354"/>
                    <a:pt x="41468" y="361437"/>
                  </a:cubicBezTo>
                  <a:cubicBezTo>
                    <a:pt x="3897" y="435520"/>
                    <a:pt x="-6157" y="472562"/>
                    <a:pt x="3368" y="447162"/>
                  </a:cubicBezTo>
                  <a:cubicBezTo>
                    <a:pt x="12893" y="421762"/>
                    <a:pt x="61576" y="277829"/>
                    <a:pt x="98618" y="209037"/>
                  </a:cubicBezTo>
                  <a:cubicBezTo>
                    <a:pt x="135660" y="140245"/>
                    <a:pt x="238318" y="-22738"/>
                    <a:pt x="228793" y="2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7472C9E1-8948-D8C5-1C62-76336656FF46}"/>
                </a:ext>
              </a:extLst>
            </p:cNvPr>
            <p:cNvSpPr/>
            <p:nvPr/>
          </p:nvSpPr>
          <p:spPr>
            <a:xfrm>
              <a:off x="8400460" y="6743645"/>
              <a:ext cx="165697" cy="330429"/>
            </a:xfrm>
            <a:custGeom>
              <a:avLst/>
              <a:gdLst>
                <a:gd name="connsiteX0" fmla="*/ 165690 w 165697"/>
                <a:gd name="connsiteY0" fmla="*/ 55 h 330429"/>
                <a:gd name="connsiteX1" fmla="*/ 111715 w 165697"/>
                <a:gd name="connsiteY1" fmla="*/ 142930 h 330429"/>
                <a:gd name="connsiteX2" fmla="*/ 590 w 165697"/>
                <a:gd name="connsiteY2" fmla="*/ 330255 h 330429"/>
                <a:gd name="connsiteX3" fmla="*/ 67265 w 165697"/>
                <a:gd name="connsiteY3" fmla="*/ 177855 h 330429"/>
                <a:gd name="connsiteX4" fmla="*/ 57740 w 165697"/>
                <a:gd name="connsiteY4" fmla="*/ 228655 h 330429"/>
                <a:gd name="connsiteX5" fmla="*/ 108540 w 165697"/>
                <a:gd name="connsiteY5" fmla="*/ 127055 h 330429"/>
                <a:gd name="connsiteX6" fmla="*/ 165690 w 165697"/>
                <a:gd name="connsiteY6" fmla="*/ 55 h 3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697" h="330429">
                  <a:moveTo>
                    <a:pt x="165690" y="55"/>
                  </a:moveTo>
                  <a:cubicBezTo>
                    <a:pt x="166219" y="2701"/>
                    <a:pt x="139232" y="87897"/>
                    <a:pt x="111715" y="142930"/>
                  </a:cubicBezTo>
                  <a:cubicBezTo>
                    <a:pt x="84198" y="197963"/>
                    <a:pt x="7998" y="324434"/>
                    <a:pt x="590" y="330255"/>
                  </a:cubicBezTo>
                  <a:cubicBezTo>
                    <a:pt x="-6818" y="336076"/>
                    <a:pt x="57740" y="194788"/>
                    <a:pt x="67265" y="177855"/>
                  </a:cubicBezTo>
                  <a:cubicBezTo>
                    <a:pt x="76790" y="160922"/>
                    <a:pt x="50861" y="237122"/>
                    <a:pt x="57740" y="228655"/>
                  </a:cubicBezTo>
                  <a:cubicBezTo>
                    <a:pt x="64619" y="220188"/>
                    <a:pt x="87373" y="164626"/>
                    <a:pt x="108540" y="127055"/>
                  </a:cubicBezTo>
                  <a:cubicBezTo>
                    <a:pt x="129707" y="89484"/>
                    <a:pt x="165161" y="-2591"/>
                    <a:pt x="16569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C22ABD5D-72AC-0E82-B69F-668E9FDFCA68}"/>
                </a:ext>
              </a:extLst>
            </p:cNvPr>
            <p:cNvSpPr/>
            <p:nvPr/>
          </p:nvSpPr>
          <p:spPr>
            <a:xfrm>
              <a:off x="8397542" y="6765569"/>
              <a:ext cx="102266" cy="289927"/>
            </a:xfrm>
            <a:custGeom>
              <a:avLst/>
              <a:gdLst>
                <a:gd name="connsiteX0" fmla="*/ 101933 w 102266"/>
                <a:gd name="connsiteY0" fmla="*/ 356 h 289927"/>
                <a:gd name="connsiteX1" fmla="*/ 41608 w 102266"/>
                <a:gd name="connsiteY1" fmla="*/ 190856 h 289927"/>
                <a:gd name="connsiteX2" fmla="*/ 333 w 102266"/>
                <a:gd name="connsiteY2" fmla="*/ 289281 h 289927"/>
                <a:gd name="connsiteX3" fmla="*/ 63833 w 102266"/>
                <a:gd name="connsiteY3" fmla="*/ 146406 h 289927"/>
                <a:gd name="connsiteX4" fmla="*/ 101933 w 102266"/>
                <a:gd name="connsiteY4" fmla="*/ 356 h 28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66" h="289927">
                  <a:moveTo>
                    <a:pt x="101933" y="356"/>
                  </a:moveTo>
                  <a:cubicBezTo>
                    <a:pt x="98229" y="7764"/>
                    <a:pt x="58541" y="142702"/>
                    <a:pt x="41608" y="190856"/>
                  </a:cubicBezTo>
                  <a:cubicBezTo>
                    <a:pt x="24675" y="239010"/>
                    <a:pt x="-3371" y="296689"/>
                    <a:pt x="333" y="289281"/>
                  </a:cubicBezTo>
                  <a:cubicBezTo>
                    <a:pt x="4037" y="281873"/>
                    <a:pt x="50075" y="189798"/>
                    <a:pt x="63833" y="146406"/>
                  </a:cubicBezTo>
                  <a:cubicBezTo>
                    <a:pt x="77591" y="103014"/>
                    <a:pt x="105637" y="-7052"/>
                    <a:pt x="101933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510EF453-051C-8467-570B-59D68081C26D}"/>
                </a:ext>
              </a:extLst>
            </p:cNvPr>
            <p:cNvSpPr/>
            <p:nvPr/>
          </p:nvSpPr>
          <p:spPr>
            <a:xfrm>
              <a:off x="8404062" y="6610285"/>
              <a:ext cx="96386" cy="209694"/>
            </a:xfrm>
            <a:custGeom>
              <a:avLst/>
              <a:gdLst>
                <a:gd name="connsiteX0" fmla="*/ 163 w 96386"/>
                <a:gd name="connsiteY0" fmla="*/ 65 h 209694"/>
                <a:gd name="connsiteX1" fmla="*/ 70013 w 96386"/>
                <a:gd name="connsiteY1" fmla="*/ 63565 h 209694"/>
                <a:gd name="connsiteX2" fmla="*/ 79538 w 96386"/>
                <a:gd name="connsiteY2" fmla="*/ 95315 h 209694"/>
                <a:gd name="connsiteX3" fmla="*/ 89063 w 96386"/>
                <a:gd name="connsiteY3" fmla="*/ 209615 h 209694"/>
                <a:gd name="connsiteX4" fmla="*/ 92238 w 96386"/>
                <a:gd name="connsiteY4" fmla="*/ 76265 h 209694"/>
                <a:gd name="connsiteX5" fmla="*/ 163 w 96386"/>
                <a:gd name="connsiteY5" fmla="*/ 65 h 2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86" h="209694">
                  <a:moveTo>
                    <a:pt x="163" y="65"/>
                  </a:moveTo>
                  <a:cubicBezTo>
                    <a:pt x="-3541" y="-2052"/>
                    <a:pt x="56784" y="47690"/>
                    <a:pt x="70013" y="63565"/>
                  </a:cubicBezTo>
                  <a:cubicBezTo>
                    <a:pt x="83242" y="79440"/>
                    <a:pt x="76363" y="70973"/>
                    <a:pt x="79538" y="95315"/>
                  </a:cubicBezTo>
                  <a:cubicBezTo>
                    <a:pt x="82713" y="119657"/>
                    <a:pt x="86946" y="212790"/>
                    <a:pt x="89063" y="209615"/>
                  </a:cubicBezTo>
                  <a:cubicBezTo>
                    <a:pt x="91180" y="206440"/>
                    <a:pt x="102292" y="111190"/>
                    <a:pt x="92238" y="76265"/>
                  </a:cubicBezTo>
                  <a:cubicBezTo>
                    <a:pt x="82184" y="41340"/>
                    <a:pt x="3867" y="2182"/>
                    <a:pt x="16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3DF80472-8D53-51ED-A7B5-145E5D6440C8}"/>
                </a:ext>
              </a:extLst>
            </p:cNvPr>
            <p:cNvSpPr/>
            <p:nvPr/>
          </p:nvSpPr>
          <p:spPr>
            <a:xfrm>
              <a:off x="8156339" y="6599599"/>
              <a:ext cx="255744" cy="131450"/>
            </a:xfrm>
            <a:custGeom>
              <a:avLst/>
              <a:gdLst>
                <a:gd name="connsiteX0" fmla="*/ 236 w 255744"/>
                <a:gd name="connsiteY0" fmla="*/ 131401 h 131450"/>
                <a:gd name="connsiteX1" fmla="*/ 136761 w 255744"/>
                <a:gd name="connsiteY1" fmla="*/ 32976 h 131450"/>
                <a:gd name="connsiteX2" fmla="*/ 235186 w 255744"/>
                <a:gd name="connsiteY2" fmla="*/ 4401 h 131450"/>
                <a:gd name="connsiteX3" fmla="*/ 244711 w 255744"/>
                <a:gd name="connsiteY3" fmla="*/ 4401 h 131450"/>
                <a:gd name="connsiteX4" fmla="*/ 108186 w 255744"/>
                <a:gd name="connsiteY4" fmla="*/ 45676 h 131450"/>
                <a:gd name="connsiteX5" fmla="*/ 236 w 255744"/>
                <a:gd name="connsiteY5" fmla="*/ 131401 h 1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44" h="131450">
                  <a:moveTo>
                    <a:pt x="236" y="131401"/>
                  </a:moveTo>
                  <a:cubicBezTo>
                    <a:pt x="4998" y="129284"/>
                    <a:pt x="97603" y="54143"/>
                    <a:pt x="136761" y="32976"/>
                  </a:cubicBezTo>
                  <a:cubicBezTo>
                    <a:pt x="175919" y="11809"/>
                    <a:pt x="235186" y="4401"/>
                    <a:pt x="235186" y="4401"/>
                  </a:cubicBezTo>
                  <a:cubicBezTo>
                    <a:pt x="253178" y="-362"/>
                    <a:pt x="265877" y="-2478"/>
                    <a:pt x="244711" y="4401"/>
                  </a:cubicBezTo>
                  <a:cubicBezTo>
                    <a:pt x="223545" y="11280"/>
                    <a:pt x="152636" y="24509"/>
                    <a:pt x="108186" y="45676"/>
                  </a:cubicBezTo>
                  <a:cubicBezTo>
                    <a:pt x="63736" y="66843"/>
                    <a:pt x="-4526" y="133518"/>
                    <a:pt x="236" y="13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BFFB5B6C-BC71-91B2-F5A6-8680217474D0}"/>
                </a:ext>
              </a:extLst>
            </p:cNvPr>
            <p:cNvSpPr/>
            <p:nvPr/>
          </p:nvSpPr>
          <p:spPr>
            <a:xfrm>
              <a:off x="8493109" y="6572240"/>
              <a:ext cx="69449" cy="317986"/>
            </a:xfrm>
            <a:custGeom>
              <a:avLst/>
              <a:gdLst>
                <a:gd name="connsiteX0" fmla="*/ 12716 w 69449"/>
                <a:gd name="connsiteY0" fmla="*/ 10 h 317986"/>
                <a:gd name="connsiteX1" fmla="*/ 66691 w 69449"/>
                <a:gd name="connsiteY1" fmla="*/ 111135 h 317986"/>
                <a:gd name="connsiteX2" fmla="*/ 57166 w 69449"/>
                <a:gd name="connsiteY2" fmla="*/ 196860 h 317986"/>
                <a:gd name="connsiteX3" fmla="*/ 19066 w 69449"/>
                <a:gd name="connsiteY3" fmla="*/ 285760 h 317986"/>
                <a:gd name="connsiteX4" fmla="*/ 50816 w 69449"/>
                <a:gd name="connsiteY4" fmla="*/ 200035 h 317986"/>
                <a:gd name="connsiteX5" fmla="*/ 16 w 69449"/>
                <a:gd name="connsiteY5" fmla="*/ 317510 h 317986"/>
                <a:gd name="connsiteX6" fmla="*/ 57166 w 69449"/>
                <a:gd name="connsiteY6" fmla="*/ 146060 h 317986"/>
                <a:gd name="connsiteX7" fmla="*/ 63516 w 69449"/>
                <a:gd name="connsiteY7" fmla="*/ 117485 h 317986"/>
                <a:gd name="connsiteX8" fmla="*/ 12716 w 69449"/>
                <a:gd name="connsiteY8" fmla="*/ 10 h 3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49" h="317986">
                  <a:moveTo>
                    <a:pt x="12716" y="10"/>
                  </a:moveTo>
                  <a:cubicBezTo>
                    <a:pt x="13245" y="-1048"/>
                    <a:pt x="59283" y="78327"/>
                    <a:pt x="66691" y="111135"/>
                  </a:cubicBezTo>
                  <a:cubicBezTo>
                    <a:pt x="74099" y="143943"/>
                    <a:pt x="65103" y="167756"/>
                    <a:pt x="57166" y="196860"/>
                  </a:cubicBezTo>
                  <a:cubicBezTo>
                    <a:pt x="49229" y="225964"/>
                    <a:pt x="20124" y="285231"/>
                    <a:pt x="19066" y="285760"/>
                  </a:cubicBezTo>
                  <a:cubicBezTo>
                    <a:pt x="18008" y="286289"/>
                    <a:pt x="53991" y="194743"/>
                    <a:pt x="50816" y="200035"/>
                  </a:cubicBezTo>
                  <a:cubicBezTo>
                    <a:pt x="47641" y="205327"/>
                    <a:pt x="-1042" y="326506"/>
                    <a:pt x="16" y="317510"/>
                  </a:cubicBezTo>
                  <a:cubicBezTo>
                    <a:pt x="1074" y="308514"/>
                    <a:pt x="46583" y="179398"/>
                    <a:pt x="57166" y="146060"/>
                  </a:cubicBezTo>
                  <a:cubicBezTo>
                    <a:pt x="67749" y="112723"/>
                    <a:pt x="70395" y="139710"/>
                    <a:pt x="63516" y="117485"/>
                  </a:cubicBezTo>
                  <a:cubicBezTo>
                    <a:pt x="56637" y="95260"/>
                    <a:pt x="12187" y="1068"/>
                    <a:pt x="12716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D17CB982-6233-AA82-09B3-1924D6C3A65C}"/>
                </a:ext>
              </a:extLst>
            </p:cNvPr>
            <p:cNvSpPr/>
            <p:nvPr/>
          </p:nvSpPr>
          <p:spPr>
            <a:xfrm>
              <a:off x="8110779" y="6571866"/>
              <a:ext cx="391893" cy="159492"/>
            </a:xfrm>
            <a:custGeom>
              <a:avLst/>
              <a:gdLst>
                <a:gd name="connsiteX0" fmla="*/ 1346 w 391893"/>
                <a:gd name="connsiteY0" fmla="*/ 159134 h 159492"/>
                <a:gd name="connsiteX1" fmla="*/ 220421 w 391893"/>
                <a:gd name="connsiteY1" fmla="*/ 28959 h 159492"/>
                <a:gd name="connsiteX2" fmla="*/ 328371 w 391893"/>
                <a:gd name="connsiteY2" fmla="*/ 9909 h 159492"/>
                <a:gd name="connsiteX3" fmla="*/ 391871 w 391893"/>
                <a:gd name="connsiteY3" fmla="*/ 16259 h 159492"/>
                <a:gd name="connsiteX4" fmla="*/ 322021 w 391893"/>
                <a:gd name="connsiteY4" fmla="*/ 384 h 159492"/>
                <a:gd name="connsiteX5" fmla="*/ 201371 w 391893"/>
                <a:gd name="connsiteY5" fmla="*/ 35309 h 159492"/>
                <a:gd name="connsiteX6" fmla="*/ 131521 w 391893"/>
                <a:gd name="connsiteY6" fmla="*/ 67059 h 159492"/>
                <a:gd name="connsiteX7" fmla="*/ 1346 w 391893"/>
                <a:gd name="connsiteY7" fmla="*/ 159134 h 15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893" h="159492">
                  <a:moveTo>
                    <a:pt x="1346" y="159134"/>
                  </a:moveTo>
                  <a:cubicBezTo>
                    <a:pt x="16163" y="152784"/>
                    <a:pt x="165917" y="53830"/>
                    <a:pt x="220421" y="28959"/>
                  </a:cubicBezTo>
                  <a:cubicBezTo>
                    <a:pt x="274925" y="4088"/>
                    <a:pt x="299796" y="12026"/>
                    <a:pt x="328371" y="9909"/>
                  </a:cubicBezTo>
                  <a:cubicBezTo>
                    <a:pt x="356946" y="7792"/>
                    <a:pt x="392929" y="17847"/>
                    <a:pt x="391871" y="16259"/>
                  </a:cubicBezTo>
                  <a:cubicBezTo>
                    <a:pt x="390813" y="14671"/>
                    <a:pt x="353771" y="-2791"/>
                    <a:pt x="322021" y="384"/>
                  </a:cubicBezTo>
                  <a:cubicBezTo>
                    <a:pt x="290271" y="3559"/>
                    <a:pt x="233121" y="24197"/>
                    <a:pt x="201371" y="35309"/>
                  </a:cubicBezTo>
                  <a:cubicBezTo>
                    <a:pt x="169621" y="46421"/>
                    <a:pt x="164859" y="48538"/>
                    <a:pt x="131521" y="67059"/>
                  </a:cubicBezTo>
                  <a:cubicBezTo>
                    <a:pt x="98184" y="85580"/>
                    <a:pt x="-13471" y="165484"/>
                    <a:pt x="1346" y="159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7BE4F6F5-8419-8CE8-D3B4-25BF5ADF84C7}"/>
                </a:ext>
              </a:extLst>
            </p:cNvPr>
            <p:cNvSpPr/>
            <p:nvPr/>
          </p:nvSpPr>
          <p:spPr>
            <a:xfrm>
              <a:off x="8105544" y="6466954"/>
              <a:ext cx="302032" cy="89423"/>
            </a:xfrm>
            <a:custGeom>
              <a:avLst/>
              <a:gdLst>
                <a:gd name="connsiteX0" fmla="*/ 231 w 302032"/>
                <a:gd name="connsiteY0" fmla="*/ 89421 h 89423"/>
                <a:gd name="connsiteX1" fmla="*/ 149456 w 302032"/>
                <a:gd name="connsiteY1" fmla="*/ 6871 h 89423"/>
                <a:gd name="connsiteX2" fmla="*/ 298681 w 302032"/>
                <a:gd name="connsiteY2" fmla="*/ 13221 h 89423"/>
                <a:gd name="connsiteX3" fmla="*/ 247881 w 302032"/>
                <a:gd name="connsiteY3" fmla="*/ 10046 h 89423"/>
                <a:gd name="connsiteX4" fmla="*/ 184381 w 302032"/>
                <a:gd name="connsiteY4" fmla="*/ 3696 h 89423"/>
                <a:gd name="connsiteX5" fmla="*/ 231 w 302032"/>
                <a:gd name="connsiteY5" fmla="*/ 89421 h 8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32" h="89423">
                  <a:moveTo>
                    <a:pt x="231" y="89421"/>
                  </a:moveTo>
                  <a:cubicBezTo>
                    <a:pt x="-5590" y="89950"/>
                    <a:pt x="99714" y="19571"/>
                    <a:pt x="149456" y="6871"/>
                  </a:cubicBezTo>
                  <a:cubicBezTo>
                    <a:pt x="199198" y="-5829"/>
                    <a:pt x="282277" y="12692"/>
                    <a:pt x="298681" y="13221"/>
                  </a:cubicBezTo>
                  <a:cubicBezTo>
                    <a:pt x="315085" y="13750"/>
                    <a:pt x="266931" y="11633"/>
                    <a:pt x="247881" y="10046"/>
                  </a:cubicBezTo>
                  <a:cubicBezTo>
                    <a:pt x="228831" y="8459"/>
                    <a:pt x="225656" y="-6887"/>
                    <a:pt x="184381" y="3696"/>
                  </a:cubicBezTo>
                  <a:cubicBezTo>
                    <a:pt x="143106" y="14279"/>
                    <a:pt x="6052" y="88892"/>
                    <a:pt x="231" y="89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8791FA5F-3E17-EB2B-858A-2E197F82D0F4}"/>
                </a:ext>
              </a:extLst>
            </p:cNvPr>
            <p:cNvSpPr/>
            <p:nvPr/>
          </p:nvSpPr>
          <p:spPr>
            <a:xfrm>
              <a:off x="8315261" y="6460968"/>
              <a:ext cx="170816" cy="118783"/>
            </a:xfrm>
            <a:custGeom>
              <a:avLst/>
              <a:gdLst>
                <a:gd name="connsiteX0" fmla="*/ 64 w 170816"/>
                <a:gd name="connsiteY0" fmla="*/ 157 h 118783"/>
                <a:gd name="connsiteX1" fmla="*/ 76264 w 170816"/>
                <a:gd name="connsiteY1" fmla="*/ 35082 h 118783"/>
                <a:gd name="connsiteX2" fmla="*/ 168339 w 170816"/>
                <a:gd name="connsiteY2" fmla="*/ 117632 h 118783"/>
                <a:gd name="connsiteX3" fmla="*/ 139764 w 170816"/>
                <a:gd name="connsiteY3" fmla="*/ 79532 h 118783"/>
                <a:gd name="connsiteX4" fmla="*/ 88964 w 170816"/>
                <a:gd name="connsiteY4" fmla="*/ 25557 h 118783"/>
                <a:gd name="connsiteX5" fmla="*/ 64 w 170816"/>
                <a:gd name="connsiteY5" fmla="*/ 157 h 11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816" h="118783">
                  <a:moveTo>
                    <a:pt x="64" y="157"/>
                  </a:moveTo>
                  <a:cubicBezTo>
                    <a:pt x="-2053" y="1745"/>
                    <a:pt x="48218" y="15503"/>
                    <a:pt x="76264" y="35082"/>
                  </a:cubicBezTo>
                  <a:cubicBezTo>
                    <a:pt x="104310" y="54661"/>
                    <a:pt x="157756" y="110224"/>
                    <a:pt x="168339" y="117632"/>
                  </a:cubicBezTo>
                  <a:cubicBezTo>
                    <a:pt x="178922" y="125040"/>
                    <a:pt x="152993" y="94878"/>
                    <a:pt x="139764" y="79532"/>
                  </a:cubicBezTo>
                  <a:cubicBezTo>
                    <a:pt x="126535" y="64186"/>
                    <a:pt x="115422" y="41961"/>
                    <a:pt x="88964" y="25557"/>
                  </a:cubicBezTo>
                  <a:cubicBezTo>
                    <a:pt x="62506" y="9153"/>
                    <a:pt x="2181" y="-1431"/>
                    <a:pt x="64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A2222D7C-F6C4-FB72-596E-9C5A2D5C8755}"/>
                </a:ext>
              </a:extLst>
            </p:cNvPr>
            <p:cNvSpPr/>
            <p:nvPr/>
          </p:nvSpPr>
          <p:spPr>
            <a:xfrm>
              <a:off x="8103489" y="6553167"/>
              <a:ext cx="237528" cy="97076"/>
            </a:xfrm>
            <a:custGeom>
              <a:avLst/>
              <a:gdLst>
                <a:gd name="connsiteX0" fmla="*/ 8636 w 237528"/>
                <a:gd name="connsiteY0" fmla="*/ 33 h 97076"/>
                <a:gd name="connsiteX1" fmla="*/ 2286 w 237528"/>
                <a:gd name="connsiteY1" fmla="*/ 69883 h 97076"/>
                <a:gd name="connsiteX2" fmla="*/ 49911 w 237528"/>
                <a:gd name="connsiteY2" fmla="*/ 95283 h 97076"/>
                <a:gd name="connsiteX3" fmla="*/ 237236 w 237528"/>
                <a:gd name="connsiteY3" fmla="*/ 25433 h 97076"/>
                <a:gd name="connsiteX4" fmla="*/ 91186 w 237528"/>
                <a:gd name="connsiteY4" fmla="*/ 92108 h 97076"/>
                <a:gd name="connsiteX5" fmla="*/ 18161 w 237528"/>
                <a:gd name="connsiteY5" fmla="*/ 79408 h 97076"/>
                <a:gd name="connsiteX6" fmla="*/ 8636 w 237528"/>
                <a:gd name="connsiteY6" fmla="*/ 33 h 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28" h="97076">
                  <a:moveTo>
                    <a:pt x="8636" y="33"/>
                  </a:moveTo>
                  <a:cubicBezTo>
                    <a:pt x="5990" y="-1555"/>
                    <a:pt x="-4593" y="54008"/>
                    <a:pt x="2286" y="69883"/>
                  </a:cubicBezTo>
                  <a:cubicBezTo>
                    <a:pt x="9165" y="85758"/>
                    <a:pt x="10753" y="102691"/>
                    <a:pt x="49911" y="95283"/>
                  </a:cubicBezTo>
                  <a:cubicBezTo>
                    <a:pt x="89069" y="87875"/>
                    <a:pt x="230357" y="25962"/>
                    <a:pt x="237236" y="25433"/>
                  </a:cubicBezTo>
                  <a:cubicBezTo>
                    <a:pt x="244115" y="24904"/>
                    <a:pt x="127698" y="83112"/>
                    <a:pt x="91186" y="92108"/>
                  </a:cubicBezTo>
                  <a:cubicBezTo>
                    <a:pt x="54674" y="101104"/>
                    <a:pt x="30332" y="88933"/>
                    <a:pt x="18161" y="79408"/>
                  </a:cubicBezTo>
                  <a:cubicBezTo>
                    <a:pt x="5990" y="69883"/>
                    <a:pt x="11282" y="1621"/>
                    <a:pt x="863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BF8FE19E-C504-3E24-5629-06029B6B6DDA}"/>
                </a:ext>
              </a:extLst>
            </p:cNvPr>
            <p:cNvSpPr/>
            <p:nvPr/>
          </p:nvSpPr>
          <p:spPr>
            <a:xfrm>
              <a:off x="8076127" y="6540131"/>
              <a:ext cx="131248" cy="121269"/>
            </a:xfrm>
            <a:custGeom>
              <a:avLst/>
              <a:gdLst>
                <a:gd name="connsiteX0" fmla="*/ 13773 w 131248"/>
                <a:gd name="connsiteY0" fmla="*/ 369 h 121269"/>
                <a:gd name="connsiteX1" fmla="*/ 1073 w 131248"/>
                <a:gd name="connsiteY1" fmla="*/ 67044 h 121269"/>
                <a:gd name="connsiteX2" fmla="*/ 45523 w 131248"/>
                <a:gd name="connsiteY2" fmla="*/ 114669 h 121269"/>
                <a:gd name="connsiteX3" fmla="*/ 131248 w 131248"/>
                <a:gd name="connsiteY3" fmla="*/ 121019 h 121269"/>
                <a:gd name="connsiteX4" fmla="*/ 45523 w 131248"/>
                <a:gd name="connsiteY4" fmla="*/ 117844 h 121269"/>
                <a:gd name="connsiteX5" fmla="*/ 13773 w 131248"/>
                <a:gd name="connsiteY5" fmla="*/ 98794 h 121269"/>
                <a:gd name="connsiteX6" fmla="*/ 13773 w 131248"/>
                <a:gd name="connsiteY6" fmla="*/ 369 h 12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8" h="121269">
                  <a:moveTo>
                    <a:pt x="13773" y="369"/>
                  </a:moveTo>
                  <a:cubicBezTo>
                    <a:pt x="11656" y="-4923"/>
                    <a:pt x="-4219" y="47994"/>
                    <a:pt x="1073" y="67044"/>
                  </a:cubicBezTo>
                  <a:cubicBezTo>
                    <a:pt x="6365" y="86094"/>
                    <a:pt x="23827" y="105673"/>
                    <a:pt x="45523" y="114669"/>
                  </a:cubicBezTo>
                  <a:cubicBezTo>
                    <a:pt x="67219" y="123665"/>
                    <a:pt x="131248" y="120490"/>
                    <a:pt x="131248" y="121019"/>
                  </a:cubicBezTo>
                  <a:cubicBezTo>
                    <a:pt x="131248" y="121548"/>
                    <a:pt x="65102" y="121548"/>
                    <a:pt x="45523" y="117844"/>
                  </a:cubicBezTo>
                  <a:cubicBezTo>
                    <a:pt x="25944" y="114140"/>
                    <a:pt x="18536" y="116786"/>
                    <a:pt x="13773" y="98794"/>
                  </a:cubicBezTo>
                  <a:cubicBezTo>
                    <a:pt x="9010" y="80802"/>
                    <a:pt x="15890" y="5661"/>
                    <a:pt x="1377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AB458980-4502-9E4D-83E2-BE5A417C3C56}"/>
                </a:ext>
              </a:extLst>
            </p:cNvPr>
            <p:cNvSpPr/>
            <p:nvPr/>
          </p:nvSpPr>
          <p:spPr>
            <a:xfrm>
              <a:off x="8062103" y="6540362"/>
              <a:ext cx="79035" cy="200170"/>
            </a:xfrm>
            <a:custGeom>
              <a:avLst/>
              <a:gdLst>
                <a:gd name="connsiteX0" fmla="*/ 24622 w 79035"/>
                <a:gd name="connsiteY0" fmla="*/ 138 h 200170"/>
                <a:gd name="connsiteX1" fmla="*/ 2397 w 79035"/>
                <a:gd name="connsiteY1" fmla="*/ 85863 h 200170"/>
                <a:gd name="connsiteX2" fmla="*/ 2397 w 79035"/>
                <a:gd name="connsiteY2" fmla="*/ 108088 h 200170"/>
                <a:gd name="connsiteX3" fmla="*/ 18272 w 79035"/>
                <a:gd name="connsiteY3" fmla="*/ 155713 h 200170"/>
                <a:gd name="connsiteX4" fmla="*/ 78597 w 79035"/>
                <a:gd name="connsiteY4" fmla="*/ 200163 h 200170"/>
                <a:gd name="connsiteX5" fmla="*/ 43672 w 79035"/>
                <a:gd name="connsiteY5" fmla="*/ 158888 h 200170"/>
                <a:gd name="connsiteX6" fmla="*/ 8747 w 79035"/>
                <a:gd name="connsiteY6" fmla="*/ 108088 h 200170"/>
                <a:gd name="connsiteX7" fmla="*/ 24622 w 79035"/>
                <a:gd name="connsiteY7" fmla="*/ 138 h 20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35" h="200170">
                  <a:moveTo>
                    <a:pt x="24622" y="138"/>
                  </a:moveTo>
                  <a:cubicBezTo>
                    <a:pt x="23564" y="-3566"/>
                    <a:pt x="6101" y="67871"/>
                    <a:pt x="2397" y="85863"/>
                  </a:cubicBezTo>
                  <a:cubicBezTo>
                    <a:pt x="-1307" y="103855"/>
                    <a:pt x="-249" y="96446"/>
                    <a:pt x="2397" y="108088"/>
                  </a:cubicBezTo>
                  <a:cubicBezTo>
                    <a:pt x="5043" y="119730"/>
                    <a:pt x="5572" y="140367"/>
                    <a:pt x="18272" y="155713"/>
                  </a:cubicBezTo>
                  <a:cubicBezTo>
                    <a:pt x="30972" y="171059"/>
                    <a:pt x="74364" y="199634"/>
                    <a:pt x="78597" y="200163"/>
                  </a:cubicBezTo>
                  <a:cubicBezTo>
                    <a:pt x="82830" y="200692"/>
                    <a:pt x="55314" y="174234"/>
                    <a:pt x="43672" y="158888"/>
                  </a:cubicBezTo>
                  <a:cubicBezTo>
                    <a:pt x="32030" y="143542"/>
                    <a:pt x="12980" y="128725"/>
                    <a:pt x="8747" y="108088"/>
                  </a:cubicBezTo>
                  <a:cubicBezTo>
                    <a:pt x="4514" y="87451"/>
                    <a:pt x="25680" y="3842"/>
                    <a:pt x="24622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9C9EBC7C-3A11-B891-0A56-35755368EEAD}"/>
                </a:ext>
              </a:extLst>
            </p:cNvPr>
            <p:cNvSpPr/>
            <p:nvPr/>
          </p:nvSpPr>
          <p:spPr>
            <a:xfrm>
              <a:off x="8131027" y="6616259"/>
              <a:ext cx="39220" cy="114093"/>
            </a:xfrm>
            <a:custGeom>
              <a:avLst/>
              <a:gdLst>
                <a:gd name="connsiteX0" fmla="*/ 38248 w 39220"/>
                <a:gd name="connsiteY0" fmla="*/ 441 h 114093"/>
                <a:gd name="connsiteX1" fmla="*/ 148 w 39220"/>
                <a:gd name="connsiteY1" fmla="*/ 111566 h 114093"/>
                <a:gd name="connsiteX2" fmla="*/ 25548 w 39220"/>
                <a:gd name="connsiteY2" fmla="*/ 73466 h 114093"/>
                <a:gd name="connsiteX3" fmla="*/ 38248 w 39220"/>
                <a:gd name="connsiteY3" fmla="*/ 441 h 1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0" h="114093">
                  <a:moveTo>
                    <a:pt x="38248" y="441"/>
                  </a:moveTo>
                  <a:cubicBezTo>
                    <a:pt x="34015" y="6791"/>
                    <a:pt x="2265" y="99395"/>
                    <a:pt x="148" y="111566"/>
                  </a:cubicBezTo>
                  <a:cubicBezTo>
                    <a:pt x="-1969" y="123737"/>
                    <a:pt x="19198" y="88812"/>
                    <a:pt x="25548" y="73466"/>
                  </a:cubicBezTo>
                  <a:cubicBezTo>
                    <a:pt x="31898" y="58120"/>
                    <a:pt x="42481" y="-5909"/>
                    <a:pt x="38248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B0B5ED8F-6586-6991-0331-7975E552E4FF}"/>
                </a:ext>
              </a:extLst>
            </p:cNvPr>
            <p:cNvSpPr/>
            <p:nvPr/>
          </p:nvSpPr>
          <p:spPr>
            <a:xfrm>
              <a:off x="8331978" y="6619868"/>
              <a:ext cx="62945" cy="250257"/>
            </a:xfrm>
            <a:custGeom>
              <a:avLst/>
              <a:gdLst>
                <a:gd name="connsiteX0" fmla="*/ 62722 w 62945"/>
                <a:gd name="connsiteY0" fmla="*/ 7 h 250257"/>
                <a:gd name="connsiteX1" fmla="*/ 43672 w 62945"/>
                <a:gd name="connsiteY1" fmla="*/ 123832 h 250257"/>
                <a:gd name="connsiteX2" fmla="*/ 56372 w 62945"/>
                <a:gd name="connsiteY2" fmla="*/ 101607 h 250257"/>
                <a:gd name="connsiteX3" fmla="*/ 2397 w 62945"/>
                <a:gd name="connsiteY3" fmla="*/ 244482 h 250257"/>
                <a:gd name="connsiteX4" fmla="*/ 11922 w 62945"/>
                <a:gd name="connsiteY4" fmla="*/ 209557 h 250257"/>
                <a:gd name="connsiteX5" fmla="*/ 34147 w 62945"/>
                <a:gd name="connsiteY5" fmla="*/ 92082 h 250257"/>
                <a:gd name="connsiteX6" fmla="*/ 27797 w 62945"/>
                <a:gd name="connsiteY6" fmla="*/ 117482 h 250257"/>
                <a:gd name="connsiteX7" fmla="*/ 62722 w 62945"/>
                <a:gd name="connsiteY7" fmla="*/ 7 h 2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5" h="250257">
                  <a:moveTo>
                    <a:pt x="62722" y="7"/>
                  </a:moveTo>
                  <a:cubicBezTo>
                    <a:pt x="65368" y="1065"/>
                    <a:pt x="43672" y="123832"/>
                    <a:pt x="43672" y="123832"/>
                  </a:cubicBezTo>
                  <a:cubicBezTo>
                    <a:pt x="42614" y="140765"/>
                    <a:pt x="63251" y="81499"/>
                    <a:pt x="56372" y="101607"/>
                  </a:cubicBezTo>
                  <a:cubicBezTo>
                    <a:pt x="49493" y="121715"/>
                    <a:pt x="9805" y="226490"/>
                    <a:pt x="2397" y="244482"/>
                  </a:cubicBezTo>
                  <a:cubicBezTo>
                    <a:pt x="-5011" y="262474"/>
                    <a:pt x="6630" y="234957"/>
                    <a:pt x="11922" y="209557"/>
                  </a:cubicBezTo>
                  <a:cubicBezTo>
                    <a:pt x="17214" y="184157"/>
                    <a:pt x="31501" y="107428"/>
                    <a:pt x="34147" y="92082"/>
                  </a:cubicBezTo>
                  <a:cubicBezTo>
                    <a:pt x="36793" y="76736"/>
                    <a:pt x="25151" y="128595"/>
                    <a:pt x="27797" y="117482"/>
                  </a:cubicBezTo>
                  <a:cubicBezTo>
                    <a:pt x="30443" y="106369"/>
                    <a:pt x="60076" y="-1051"/>
                    <a:pt x="6272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A2E20771-1334-3A56-9CD1-32EB1A91E7D4}"/>
                </a:ext>
              </a:extLst>
            </p:cNvPr>
            <p:cNvSpPr/>
            <p:nvPr/>
          </p:nvSpPr>
          <p:spPr>
            <a:xfrm>
              <a:off x="8416847" y="6635707"/>
              <a:ext cx="61322" cy="193740"/>
            </a:xfrm>
            <a:custGeom>
              <a:avLst/>
              <a:gdLst>
                <a:gd name="connsiteX0" fmla="*/ 78 w 61322"/>
                <a:gd name="connsiteY0" fmla="*/ 43 h 193740"/>
                <a:gd name="connsiteX1" fmla="*/ 47703 w 61322"/>
                <a:gd name="connsiteY1" fmla="*/ 73068 h 193740"/>
                <a:gd name="connsiteX2" fmla="*/ 50878 w 61322"/>
                <a:gd name="connsiteY2" fmla="*/ 193718 h 193740"/>
                <a:gd name="connsiteX3" fmla="*/ 60403 w 61322"/>
                <a:gd name="connsiteY3" fmla="*/ 82593 h 193740"/>
                <a:gd name="connsiteX4" fmla="*/ 78 w 61322"/>
                <a:gd name="connsiteY4" fmla="*/ 43 h 1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22" h="193740">
                  <a:moveTo>
                    <a:pt x="78" y="43"/>
                  </a:moveTo>
                  <a:cubicBezTo>
                    <a:pt x="-2039" y="-1545"/>
                    <a:pt x="39236" y="40789"/>
                    <a:pt x="47703" y="73068"/>
                  </a:cubicBezTo>
                  <a:cubicBezTo>
                    <a:pt x="56170" y="105347"/>
                    <a:pt x="48761" y="192130"/>
                    <a:pt x="50878" y="193718"/>
                  </a:cubicBezTo>
                  <a:cubicBezTo>
                    <a:pt x="52995" y="195306"/>
                    <a:pt x="64636" y="111697"/>
                    <a:pt x="60403" y="82593"/>
                  </a:cubicBezTo>
                  <a:cubicBezTo>
                    <a:pt x="56170" y="53489"/>
                    <a:pt x="2195" y="1631"/>
                    <a:pt x="7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65E868B4-B494-E7B3-4483-686FDE9C425C}"/>
                </a:ext>
              </a:extLst>
            </p:cNvPr>
            <p:cNvSpPr/>
            <p:nvPr/>
          </p:nvSpPr>
          <p:spPr>
            <a:xfrm>
              <a:off x="8413496" y="6645207"/>
              <a:ext cx="44891" cy="244572"/>
            </a:xfrm>
            <a:custGeom>
              <a:avLst/>
              <a:gdLst>
                <a:gd name="connsiteX0" fmla="*/ 6604 w 44891"/>
                <a:gd name="connsiteY0" fmla="*/ 68 h 244572"/>
                <a:gd name="connsiteX1" fmla="*/ 25654 w 44891"/>
                <a:gd name="connsiteY1" fmla="*/ 85793 h 244572"/>
                <a:gd name="connsiteX2" fmla="*/ 254 w 44891"/>
                <a:gd name="connsiteY2" fmla="*/ 244543 h 244572"/>
                <a:gd name="connsiteX3" fmla="*/ 44704 w 44891"/>
                <a:gd name="connsiteY3" fmla="*/ 98493 h 244572"/>
                <a:gd name="connsiteX4" fmla="*/ 6604 w 44891"/>
                <a:gd name="connsiteY4" fmla="*/ 68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91" h="244572">
                  <a:moveTo>
                    <a:pt x="6604" y="68"/>
                  </a:moveTo>
                  <a:cubicBezTo>
                    <a:pt x="3429" y="-2049"/>
                    <a:pt x="26712" y="45047"/>
                    <a:pt x="25654" y="85793"/>
                  </a:cubicBezTo>
                  <a:cubicBezTo>
                    <a:pt x="24596" y="126539"/>
                    <a:pt x="-2921" y="242426"/>
                    <a:pt x="254" y="244543"/>
                  </a:cubicBezTo>
                  <a:cubicBezTo>
                    <a:pt x="3429" y="246660"/>
                    <a:pt x="41529" y="134476"/>
                    <a:pt x="44704" y="98493"/>
                  </a:cubicBezTo>
                  <a:cubicBezTo>
                    <a:pt x="47879" y="62510"/>
                    <a:pt x="9779" y="2185"/>
                    <a:pt x="6604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EE7BC4BA-7A5C-C0C2-98B0-71B686E3E863}"/>
                </a:ext>
              </a:extLst>
            </p:cNvPr>
            <p:cNvSpPr/>
            <p:nvPr/>
          </p:nvSpPr>
          <p:spPr>
            <a:xfrm>
              <a:off x="7873976" y="6486475"/>
              <a:ext cx="255092" cy="71393"/>
            </a:xfrm>
            <a:custGeom>
              <a:avLst/>
              <a:gdLst>
                <a:gd name="connsiteX0" fmla="*/ 24 w 255092"/>
                <a:gd name="connsiteY0" fmla="*/ 15925 h 71393"/>
                <a:gd name="connsiteX1" fmla="*/ 101624 w 255092"/>
                <a:gd name="connsiteY1" fmla="*/ 50 h 71393"/>
                <a:gd name="connsiteX2" fmla="*/ 168299 w 255092"/>
                <a:gd name="connsiteY2" fmla="*/ 22275 h 71393"/>
                <a:gd name="connsiteX3" fmla="*/ 152424 w 255092"/>
                <a:gd name="connsiteY3" fmla="*/ 6400 h 71393"/>
                <a:gd name="connsiteX4" fmla="*/ 254024 w 255092"/>
                <a:gd name="connsiteY4" fmla="*/ 69900 h 71393"/>
                <a:gd name="connsiteX5" fmla="*/ 200049 w 255092"/>
                <a:gd name="connsiteY5" fmla="*/ 47675 h 71393"/>
                <a:gd name="connsiteX6" fmla="*/ 111149 w 255092"/>
                <a:gd name="connsiteY6" fmla="*/ 6400 h 71393"/>
                <a:gd name="connsiteX7" fmla="*/ 24 w 255092"/>
                <a:gd name="connsiteY7" fmla="*/ 15925 h 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92" h="71393">
                  <a:moveTo>
                    <a:pt x="24" y="15925"/>
                  </a:moveTo>
                  <a:cubicBezTo>
                    <a:pt x="-1564" y="14867"/>
                    <a:pt x="73578" y="-1008"/>
                    <a:pt x="101624" y="50"/>
                  </a:cubicBezTo>
                  <a:cubicBezTo>
                    <a:pt x="129670" y="1108"/>
                    <a:pt x="168299" y="22275"/>
                    <a:pt x="168299" y="22275"/>
                  </a:cubicBezTo>
                  <a:cubicBezTo>
                    <a:pt x="176766" y="23333"/>
                    <a:pt x="138137" y="-1537"/>
                    <a:pt x="152424" y="6400"/>
                  </a:cubicBezTo>
                  <a:cubicBezTo>
                    <a:pt x="166711" y="14337"/>
                    <a:pt x="246086" y="63021"/>
                    <a:pt x="254024" y="69900"/>
                  </a:cubicBezTo>
                  <a:cubicBezTo>
                    <a:pt x="261962" y="76779"/>
                    <a:pt x="223861" y="58258"/>
                    <a:pt x="200049" y="47675"/>
                  </a:cubicBezTo>
                  <a:cubicBezTo>
                    <a:pt x="176237" y="37092"/>
                    <a:pt x="139724" y="11692"/>
                    <a:pt x="111149" y="6400"/>
                  </a:cubicBezTo>
                  <a:cubicBezTo>
                    <a:pt x="82574" y="1108"/>
                    <a:pt x="1612" y="16983"/>
                    <a:pt x="24" y="15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BF57B1ED-BAF7-1258-94EF-A4582F21D408}"/>
                </a:ext>
              </a:extLst>
            </p:cNvPr>
            <p:cNvSpPr/>
            <p:nvPr/>
          </p:nvSpPr>
          <p:spPr>
            <a:xfrm>
              <a:off x="7880339" y="6504353"/>
              <a:ext cx="200509" cy="32972"/>
            </a:xfrm>
            <a:custGeom>
              <a:avLst/>
              <a:gdLst>
                <a:gd name="connsiteX0" fmla="*/ 11 w 200509"/>
                <a:gd name="connsiteY0" fmla="*/ 17097 h 32972"/>
                <a:gd name="connsiteX1" fmla="*/ 95261 w 200509"/>
                <a:gd name="connsiteY1" fmla="*/ 7572 h 32972"/>
                <a:gd name="connsiteX2" fmla="*/ 200036 w 200509"/>
                <a:gd name="connsiteY2" fmla="*/ 32972 h 32972"/>
                <a:gd name="connsiteX3" fmla="*/ 136536 w 200509"/>
                <a:gd name="connsiteY3" fmla="*/ 7572 h 32972"/>
                <a:gd name="connsiteX4" fmla="*/ 123836 w 200509"/>
                <a:gd name="connsiteY4" fmla="*/ 1222 h 32972"/>
                <a:gd name="connsiteX5" fmla="*/ 88911 w 200509"/>
                <a:gd name="connsiteY5" fmla="*/ 1222 h 32972"/>
                <a:gd name="connsiteX6" fmla="*/ 11 w 200509"/>
                <a:gd name="connsiteY6" fmla="*/ 17097 h 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09" h="32972">
                  <a:moveTo>
                    <a:pt x="11" y="17097"/>
                  </a:moveTo>
                  <a:cubicBezTo>
                    <a:pt x="1069" y="18155"/>
                    <a:pt x="61924" y="4926"/>
                    <a:pt x="95261" y="7572"/>
                  </a:cubicBezTo>
                  <a:cubicBezTo>
                    <a:pt x="128599" y="10218"/>
                    <a:pt x="193157" y="32972"/>
                    <a:pt x="200036" y="32972"/>
                  </a:cubicBezTo>
                  <a:cubicBezTo>
                    <a:pt x="206915" y="32972"/>
                    <a:pt x="136536" y="7572"/>
                    <a:pt x="136536" y="7572"/>
                  </a:cubicBezTo>
                  <a:cubicBezTo>
                    <a:pt x="123836" y="2280"/>
                    <a:pt x="131773" y="2280"/>
                    <a:pt x="123836" y="1222"/>
                  </a:cubicBezTo>
                  <a:cubicBezTo>
                    <a:pt x="115899" y="164"/>
                    <a:pt x="105844" y="-895"/>
                    <a:pt x="88911" y="1222"/>
                  </a:cubicBezTo>
                  <a:cubicBezTo>
                    <a:pt x="71978" y="3339"/>
                    <a:pt x="-1047" y="16039"/>
                    <a:pt x="11" y="1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3F8EB6A3-AADE-9ED4-E3F0-E34926D00DB7}"/>
                </a:ext>
              </a:extLst>
            </p:cNvPr>
            <p:cNvSpPr/>
            <p:nvPr/>
          </p:nvSpPr>
          <p:spPr>
            <a:xfrm>
              <a:off x="8241862" y="6673458"/>
              <a:ext cx="168766" cy="812654"/>
            </a:xfrm>
            <a:custGeom>
              <a:avLst/>
              <a:gdLst>
                <a:gd name="connsiteX0" fmla="*/ 438 w 168766"/>
                <a:gd name="connsiteY0" fmla="*/ 392 h 812654"/>
                <a:gd name="connsiteX1" fmla="*/ 105213 w 168766"/>
                <a:gd name="connsiteY1" fmla="*/ 282967 h 812654"/>
                <a:gd name="connsiteX2" fmla="*/ 102038 w 168766"/>
                <a:gd name="connsiteY2" fmla="*/ 238517 h 812654"/>
                <a:gd name="connsiteX3" fmla="*/ 149663 w 168766"/>
                <a:gd name="connsiteY3" fmla="*/ 489342 h 812654"/>
                <a:gd name="connsiteX4" fmla="*/ 156013 w 168766"/>
                <a:gd name="connsiteY4" fmla="*/ 540142 h 812654"/>
                <a:gd name="connsiteX5" fmla="*/ 124263 w 168766"/>
                <a:gd name="connsiteY5" fmla="*/ 559192 h 812654"/>
                <a:gd name="connsiteX6" fmla="*/ 140138 w 168766"/>
                <a:gd name="connsiteY6" fmla="*/ 571892 h 812654"/>
                <a:gd name="connsiteX7" fmla="*/ 156013 w 168766"/>
                <a:gd name="connsiteY7" fmla="*/ 629042 h 812654"/>
                <a:gd name="connsiteX8" fmla="*/ 156013 w 168766"/>
                <a:gd name="connsiteY8" fmla="*/ 556017 h 812654"/>
                <a:gd name="connsiteX9" fmla="*/ 152838 w 168766"/>
                <a:gd name="connsiteY9" fmla="*/ 803667 h 812654"/>
                <a:gd name="connsiteX10" fmla="*/ 168713 w 168766"/>
                <a:gd name="connsiteY10" fmla="*/ 727467 h 812654"/>
                <a:gd name="connsiteX11" fmla="*/ 146488 w 168766"/>
                <a:gd name="connsiteY11" fmla="*/ 435367 h 812654"/>
                <a:gd name="connsiteX12" fmla="*/ 152838 w 168766"/>
                <a:gd name="connsiteY12" fmla="*/ 511567 h 812654"/>
                <a:gd name="connsiteX13" fmla="*/ 51238 w 168766"/>
                <a:gd name="connsiteY13" fmla="*/ 165492 h 812654"/>
                <a:gd name="connsiteX14" fmla="*/ 67113 w 168766"/>
                <a:gd name="connsiteY14" fmla="*/ 219467 h 812654"/>
                <a:gd name="connsiteX15" fmla="*/ 438 w 168766"/>
                <a:gd name="connsiteY15" fmla="*/ 392 h 8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766" h="812654">
                  <a:moveTo>
                    <a:pt x="438" y="392"/>
                  </a:moveTo>
                  <a:cubicBezTo>
                    <a:pt x="6788" y="10975"/>
                    <a:pt x="88280" y="243280"/>
                    <a:pt x="105213" y="282967"/>
                  </a:cubicBezTo>
                  <a:cubicBezTo>
                    <a:pt x="122146" y="322654"/>
                    <a:pt x="94630" y="204121"/>
                    <a:pt x="102038" y="238517"/>
                  </a:cubicBezTo>
                  <a:cubicBezTo>
                    <a:pt x="109446" y="272913"/>
                    <a:pt x="140667" y="439071"/>
                    <a:pt x="149663" y="489342"/>
                  </a:cubicBezTo>
                  <a:cubicBezTo>
                    <a:pt x="158659" y="539613"/>
                    <a:pt x="160246" y="528500"/>
                    <a:pt x="156013" y="540142"/>
                  </a:cubicBezTo>
                  <a:cubicBezTo>
                    <a:pt x="151780" y="551784"/>
                    <a:pt x="124263" y="559192"/>
                    <a:pt x="124263" y="559192"/>
                  </a:cubicBezTo>
                  <a:cubicBezTo>
                    <a:pt x="121617" y="564484"/>
                    <a:pt x="134846" y="560250"/>
                    <a:pt x="140138" y="571892"/>
                  </a:cubicBezTo>
                  <a:cubicBezTo>
                    <a:pt x="145430" y="583534"/>
                    <a:pt x="153367" y="631688"/>
                    <a:pt x="156013" y="629042"/>
                  </a:cubicBezTo>
                  <a:cubicBezTo>
                    <a:pt x="158659" y="626396"/>
                    <a:pt x="156542" y="526913"/>
                    <a:pt x="156013" y="556017"/>
                  </a:cubicBezTo>
                  <a:cubicBezTo>
                    <a:pt x="155484" y="585121"/>
                    <a:pt x="150721" y="775092"/>
                    <a:pt x="152838" y="803667"/>
                  </a:cubicBezTo>
                  <a:cubicBezTo>
                    <a:pt x="154955" y="832242"/>
                    <a:pt x="169771" y="788850"/>
                    <a:pt x="168713" y="727467"/>
                  </a:cubicBezTo>
                  <a:cubicBezTo>
                    <a:pt x="167655" y="666084"/>
                    <a:pt x="149134" y="471350"/>
                    <a:pt x="146488" y="435367"/>
                  </a:cubicBezTo>
                  <a:cubicBezTo>
                    <a:pt x="143842" y="399384"/>
                    <a:pt x="168713" y="556546"/>
                    <a:pt x="152838" y="511567"/>
                  </a:cubicBezTo>
                  <a:cubicBezTo>
                    <a:pt x="136963" y="466588"/>
                    <a:pt x="65526" y="214175"/>
                    <a:pt x="51238" y="165492"/>
                  </a:cubicBezTo>
                  <a:cubicBezTo>
                    <a:pt x="36951" y="116809"/>
                    <a:pt x="75580" y="242221"/>
                    <a:pt x="67113" y="219467"/>
                  </a:cubicBezTo>
                  <a:cubicBezTo>
                    <a:pt x="58646" y="196713"/>
                    <a:pt x="-5912" y="-10191"/>
                    <a:pt x="438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B0A6D144-B3B7-FA8C-E9DB-B174FB7E8AC0}"/>
                </a:ext>
              </a:extLst>
            </p:cNvPr>
            <p:cNvSpPr/>
            <p:nvPr/>
          </p:nvSpPr>
          <p:spPr>
            <a:xfrm>
              <a:off x="8215146" y="6689883"/>
              <a:ext cx="136152" cy="327645"/>
            </a:xfrm>
            <a:custGeom>
              <a:avLst/>
              <a:gdLst>
                <a:gd name="connsiteX0" fmla="*/ 1754 w 136152"/>
                <a:gd name="connsiteY0" fmla="*/ 3017 h 327645"/>
                <a:gd name="connsiteX1" fmla="*/ 135104 w 136152"/>
                <a:gd name="connsiteY1" fmla="*/ 323692 h 327645"/>
                <a:gd name="connsiteX2" fmla="*/ 62079 w 136152"/>
                <a:gd name="connsiteY2" fmla="*/ 171292 h 327645"/>
                <a:gd name="connsiteX3" fmla="*/ 1754 w 136152"/>
                <a:gd name="connsiteY3" fmla="*/ 3017 h 32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52" h="327645">
                  <a:moveTo>
                    <a:pt x="1754" y="3017"/>
                  </a:moveTo>
                  <a:cubicBezTo>
                    <a:pt x="13925" y="28417"/>
                    <a:pt x="125050" y="295646"/>
                    <a:pt x="135104" y="323692"/>
                  </a:cubicBezTo>
                  <a:cubicBezTo>
                    <a:pt x="145158" y="351738"/>
                    <a:pt x="80071" y="223150"/>
                    <a:pt x="62079" y="171292"/>
                  </a:cubicBezTo>
                  <a:cubicBezTo>
                    <a:pt x="44087" y="119434"/>
                    <a:pt x="-10417" y="-22383"/>
                    <a:pt x="1754" y="3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90AE533C-BC18-3CC0-5765-66A9E4FEF7E7}"/>
                </a:ext>
              </a:extLst>
            </p:cNvPr>
            <p:cNvSpPr/>
            <p:nvPr/>
          </p:nvSpPr>
          <p:spPr>
            <a:xfrm>
              <a:off x="8216875" y="6702409"/>
              <a:ext cx="157787" cy="803524"/>
            </a:xfrm>
            <a:custGeom>
              <a:avLst/>
              <a:gdLst>
                <a:gd name="connsiteX0" fmla="*/ 25 w 157787"/>
                <a:gd name="connsiteY0" fmla="*/ 16 h 803524"/>
                <a:gd name="connsiteX1" fmla="*/ 88925 w 157787"/>
                <a:gd name="connsiteY1" fmla="*/ 266716 h 803524"/>
                <a:gd name="connsiteX2" fmla="*/ 133375 w 157787"/>
                <a:gd name="connsiteY2" fmla="*/ 425466 h 803524"/>
                <a:gd name="connsiteX3" fmla="*/ 136550 w 157787"/>
                <a:gd name="connsiteY3" fmla="*/ 371491 h 803524"/>
                <a:gd name="connsiteX4" fmla="*/ 155600 w 157787"/>
                <a:gd name="connsiteY4" fmla="*/ 612791 h 803524"/>
                <a:gd name="connsiteX5" fmla="*/ 155600 w 157787"/>
                <a:gd name="connsiteY5" fmla="*/ 555641 h 803524"/>
                <a:gd name="connsiteX6" fmla="*/ 139725 w 157787"/>
                <a:gd name="connsiteY6" fmla="*/ 803291 h 803524"/>
                <a:gd name="connsiteX7" fmla="*/ 152425 w 157787"/>
                <a:gd name="connsiteY7" fmla="*/ 504841 h 803524"/>
                <a:gd name="connsiteX8" fmla="*/ 127025 w 157787"/>
                <a:gd name="connsiteY8" fmla="*/ 450866 h 803524"/>
                <a:gd name="connsiteX9" fmla="*/ 60350 w 157787"/>
                <a:gd name="connsiteY9" fmla="*/ 209566 h 803524"/>
                <a:gd name="connsiteX10" fmla="*/ 79400 w 157787"/>
                <a:gd name="connsiteY10" fmla="*/ 279416 h 803524"/>
                <a:gd name="connsiteX11" fmla="*/ 25 w 157787"/>
                <a:gd name="connsiteY11" fmla="*/ 16 h 80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87" h="803524">
                  <a:moveTo>
                    <a:pt x="25" y="16"/>
                  </a:moveTo>
                  <a:cubicBezTo>
                    <a:pt x="1613" y="-2101"/>
                    <a:pt x="66700" y="195808"/>
                    <a:pt x="88925" y="266716"/>
                  </a:cubicBezTo>
                  <a:cubicBezTo>
                    <a:pt x="111150" y="337624"/>
                    <a:pt x="125438" y="408004"/>
                    <a:pt x="133375" y="425466"/>
                  </a:cubicBezTo>
                  <a:cubicBezTo>
                    <a:pt x="141312" y="442928"/>
                    <a:pt x="132846" y="340270"/>
                    <a:pt x="136550" y="371491"/>
                  </a:cubicBezTo>
                  <a:cubicBezTo>
                    <a:pt x="140254" y="402712"/>
                    <a:pt x="152425" y="582099"/>
                    <a:pt x="155600" y="612791"/>
                  </a:cubicBezTo>
                  <a:cubicBezTo>
                    <a:pt x="158775" y="643483"/>
                    <a:pt x="158246" y="523891"/>
                    <a:pt x="155600" y="555641"/>
                  </a:cubicBezTo>
                  <a:cubicBezTo>
                    <a:pt x="152954" y="587391"/>
                    <a:pt x="140254" y="811758"/>
                    <a:pt x="139725" y="803291"/>
                  </a:cubicBezTo>
                  <a:cubicBezTo>
                    <a:pt x="139196" y="794824"/>
                    <a:pt x="154542" y="563578"/>
                    <a:pt x="152425" y="504841"/>
                  </a:cubicBezTo>
                  <a:cubicBezTo>
                    <a:pt x="150308" y="446104"/>
                    <a:pt x="142371" y="500079"/>
                    <a:pt x="127025" y="450866"/>
                  </a:cubicBezTo>
                  <a:cubicBezTo>
                    <a:pt x="111679" y="401653"/>
                    <a:pt x="68288" y="238141"/>
                    <a:pt x="60350" y="209566"/>
                  </a:cubicBezTo>
                  <a:cubicBezTo>
                    <a:pt x="52412" y="180991"/>
                    <a:pt x="87867" y="310108"/>
                    <a:pt x="79400" y="279416"/>
                  </a:cubicBezTo>
                  <a:cubicBezTo>
                    <a:pt x="70933" y="248724"/>
                    <a:pt x="-1563" y="2133"/>
                    <a:pt x="2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EFE3646A-3E46-3189-AB44-30F6E30EAB75}"/>
                </a:ext>
              </a:extLst>
            </p:cNvPr>
            <p:cNvSpPr/>
            <p:nvPr/>
          </p:nvSpPr>
          <p:spPr>
            <a:xfrm>
              <a:off x="7889271" y="6475819"/>
              <a:ext cx="318145" cy="667948"/>
            </a:xfrm>
            <a:custGeom>
              <a:avLst/>
              <a:gdLst>
                <a:gd name="connsiteX0" fmla="*/ 604 w 318145"/>
                <a:gd name="connsiteY0" fmla="*/ 1181 h 667948"/>
                <a:gd name="connsiteX1" fmla="*/ 232379 w 318145"/>
                <a:gd name="connsiteY1" fmla="*/ 363131 h 667948"/>
                <a:gd name="connsiteX2" fmla="*/ 153004 w 318145"/>
                <a:gd name="connsiteY2" fmla="*/ 223431 h 667948"/>
                <a:gd name="connsiteX3" fmla="*/ 292704 w 318145"/>
                <a:gd name="connsiteY3" fmla="*/ 531406 h 667948"/>
                <a:gd name="connsiteX4" fmla="*/ 270479 w 318145"/>
                <a:gd name="connsiteY4" fmla="*/ 483781 h 667948"/>
                <a:gd name="connsiteX5" fmla="*/ 318104 w 318145"/>
                <a:gd name="connsiteY5" fmla="*/ 667931 h 667948"/>
                <a:gd name="connsiteX6" fmla="*/ 260954 w 318145"/>
                <a:gd name="connsiteY6" fmla="*/ 493306 h 667948"/>
                <a:gd name="connsiteX7" fmla="*/ 181579 w 318145"/>
                <a:gd name="connsiteY7" fmla="*/ 239306 h 667948"/>
                <a:gd name="connsiteX8" fmla="*/ 108554 w 318145"/>
                <a:gd name="connsiteY8" fmla="*/ 131356 h 667948"/>
                <a:gd name="connsiteX9" fmla="*/ 162529 w 318145"/>
                <a:gd name="connsiteY9" fmla="*/ 242481 h 667948"/>
                <a:gd name="connsiteX10" fmla="*/ 604 w 318145"/>
                <a:gd name="connsiteY10" fmla="*/ 1181 h 66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45" h="667948">
                  <a:moveTo>
                    <a:pt x="604" y="1181"/>
                  </a:moveTo>
                  <a:cubicBezTo>
                    <a:pt x="12246" y="21289"/>
                    <a:pt x="206979" y="326089"/>
                    <a:pt x="232379" y="363131"/>
                  </a:cubicBezTo>
                  <a:cubicBezTo>
                    <a:pt x="257779" y="400173"/>
                    <a:pt x="142950" y="195385"/>
                    <a:pt x="153004" y="223431"/>
                  </a:cubicBezTo>
                  <a:cubicBezTo>
                    <a:pt x="163058" y="251477"/>
                    <a:pt x="273125" y="488014"/>
                    <a:pt x="292704" y="531406"/>
                  </a:cubicBezTo>
                  <a:cubicBezTo>
                    <a:pt x="312283" y="574798"/>
                    <a:pt x="266246" y="461027"/>
                    <a:pt x="270479" y="483781"/>
                  </a:cubicBezTo>
                  <a:cubicBezTo>
                    <a:pt x="274712" y="506535"/>
                    <a:pt x="319691" y="666344"/>
                    <a:pt x="318104" y="667931"/>
                  </a:cubicBezTo>
                  <a:cubicBezTo>
                    <a:pt x="316517" y="669518"/>
                    <a:pt x="283708" y="564743"/>
                    <a:pt x="260954" y="493306"/>
                  </a:cubicBezTo>
                  <a:cubicBezTo>
                    <a:pt x="238200" y="421869"/>
                    <a:pt x="206979" y="299631"/>
                    <a:pt x="181579" y="239306"/>
                  </a:cubicBezTo>
                  <a:cubicBezTo>
                    <a:pt x="156179" y="178981"/>
                    <a:pt x="111729" y="130827"/>
                    <a:pt x="108554" y="131356"/>
                  </a:cubicBezTo>
                  <a:cubicBezTo>
                    <a:pt x="105379" y="131885"/>
                    <a:pt x="175758" y="261002"/>
                    <a:pt x="162529" y="242481"/>
                  </a:cubicBezTo>
                  <a:cubicBezTo>
                    <a:pt x="149300" y="223960"/>
                    <a:pt x="-11038" y="-18927"/>
                    <a:pt x="604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7FBE7CA4-C5CC-7E30-C045-B971FBC2360B}"/>
                </a:ext>
              </a:extLst>
            </p:cNvPr>
            <p:cNvSpPr/>
            <p:nvPr/>
          </p:nvSpPr>
          <p:spPr>
            <a:xfrm>
              <a:off x="7902073" y="6528790"/>
              <a:ext cx="311454" cy="736785"/>
            </a:xfrm>
            <a:custGeom>
              <a:avLst/>
              <a:gdLst>
                <a:gd name="connsiteX0" fmla="*/ 502 w 311454"/>
                <a:gd name="connsiteY0" fmla="*/ 2185 h 736785"/>
                <a:gd name="connsiteX1" fmla="*/ 197352 w 311454"/>
                <a:gd name="connsiteY1" fmla="*/ 360960 h 736785"/>
                <a:gd name="connsiteX2" fmla="*/ 298952 w 311454"/>
                <a:gd name="connsiteY2" fmla="*/ 672110 h 736785"/>
                <a:gd name="connsiteX3" fmla="*/ 302127 w 311454"/>
                <a:gd name="connsiteY3" fmla="*/ 716560 h 736785"/>
                <a:gd name="connsiteX4" fmla="*/ 229102 w 311454"/>
                <a:gd name="connsiteY4" fmla="*/ 421285 h 736785"/>
                <a:gd name="connsiteX5" fmla="*/ 143377 w 311454"/>
                <a:gd name="connsiteY5" fmla="*/ 221260 h 736785"/>
                <a:gd name="connsiteX6" fmla="*/ 502 w 311454"/>
                <a:gd name="connsiteY6" fmla="*/ 2185 h 73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54" h="736785">
                  <a:moveTo>
                    <a:pt x="502" y="2185"/>
                  </a:moveTo>
                  <a:cubicBezTo>
                    <a:pt x="9498" y="25468"/>
                    <a:pt x="147610" y="249306"/>
                    <a:pt x="197352" y="360960"/>
                  </a:cubicBezTo>
                  <a:cubicBezTo>
                    <a:pt x="247094" y="472614"/>
                    <a:pt x="281490" y="612843"/>
                    <a:pt x="298952" y="672110"/>
                  </a:cubicBezTo>
                  <a:cubicBezTo>
                    <a:pt x="316414" y="731377"/>
                    <a:pt x="313769" y="758364"/>
                    <a:pt x="302127" y="716560"/>
                  </a:cubicBezTo>
                  <a:cubicBezTo>
                    <a:pt x="290485" y="674756"/>
                    <a:pt x="255560" y="503835"/>
                    <a:pt x="229102" y="421285"/>
                  </a:cubicBezTo>
                  <a:cubicBezTo>
                    <a:pt x="202644" y="338735"/>
                    <a:pt x="180948" y="294814"/>
                    <a:pt x="143377" y="221260"/>
                  </a:cubicBezTo>
                  <a:cubicBezTo>
                    <a:pt x="105806" y="147706"/>
                    <a:pt x="-8494" y="-21098"/>
                    <a:pt x="502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DDAAFCEF-1144-9385-E15A-F91576D83221}"/>
                </a:ext>
              </a:extLst>
            </p:cNvPr>
            <p:cNvSpPr/>
            <p:nvPr/>
          </p:nvSpPr>
          <p:spPr>
            <a:xfrm>
              <a:off x="8156038" y="7102461"/>
              <a:ext cx="79931" cy="727535"/>
            </a:xfrm>
            <a:custGeom>
              <a:avLst/>
              <a:gdLst>
                <a:gd name="connsiteX0" fmla="*/ 537 w 79931"/>
                <a:gd name="connsiteY0" fmla="*/ 6364 h 727535"/>
                <a:gd name="connsiteX1" fmla="*/ 64037 w 79931"/>
                <a:gd name="connsiteY1" fmla="*/ 508014 h 727535"/>
                <a:gd name="connsiteX2" fmla="*/ 64037 w 79931"/>
                <a:gd name="connsiteY2" fmla="*/ 441339 h 727535"/>
                <a:gd name="connsiteX3" fmla="*/ 79912 w 79931"/>
                <a:gd name="connsiteY3" fmla="*/ 727089 h 727535"/>
                <a:gd name="connsiteX4" fmla="*/ 67212 w 79931"/>
                <a:gd name="connsiteY4" fmla="*/ 365139 h 727535"/>
                <a:gd name="connsiteX5" fmla="*/ 64037 w 79931"/>
                <a:gd name="connsiteY5" fmla="*/ 425464 h 727535"/>
                <a:gd name="connsiteX6" fmla="*/ 25937 w 79931"/>
                <a:gd name="connsiteY6" fmla="*/ 171464 h 727535"/>
                <a:gd name="connsiteX7" fmla="*/ 32287 w 79931"/>
                <a:gd name="connsiteY7" fmla="*/ 219089 h 727535"/>
                <a:gd name="connsiteX8" fmla="*/ 537 w 79931"/>
                <a:gd name="connsiteY8" fmla="*/ 6364 h 7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31" h="727535">
                  <a:moveTo>
                    <a:pt x="537" y="6364"/>
                  </a:moveTo>
                  <a:cubicBezTo>
                    <a:pt x="5829" y="54518"/>
                    <a:pt x="53454" y="435518"/>
                    <a:pt x="64037" y="508014"/>
                  </a:cubicBezTo>
                  <a:cubicBezTo>
                    <a:pt x="74620" y="580510"/>
                    <a:pt x="61391" y="404827"/>
                    <a:pt x="64037" y="441339"/>
                  </a:cubicBezTo>
                  <a:cubicBezTo>
                    <a:pt x="66683" y="477851"/>
                    <a:pt x="79383" y="739789"/>
                    <a:pt x="79912" y="727089"/>
                  </a:cubicBezTo>
                  <a:cubicBezTo>
                    <a:pt x="80441" y="714389"/>
                    <a:pt x="69858" y="415410"/>
                    <a:pt x="67212" y="365139"/>
                  </a:cubicBezTo>
                  <a:cubicBezTo>
                    <a:pt x="64566" y="314868"/>
                    <a:pt x="70916" y="457743"/>
                    <a:pt x="64037" y="425464"/>
                  </a:cubicBezTo>
                  <a:cubicBezTo>
                    <a:pt x="57158" y="393185"/>
                    <a:pt x="31229" y="205860"/>
                    <a:pt x="25937" y="171464"/>
                  </a:cubicBezTo>
                  <a:cubicBezTo>
                    <a:pt x="20645" y="137068"/>
                    <a:pt x="33874" y="239726"/>
                    <a:pt x="32287" y="219089"/>
                  </a:cubicBezTo>
                  <a:cubicBezTo>
                    <a:pt x="30700" y="198452"/>
                    <a:pt x="-4755" y="-41790"/>
                    <a:pt x="537" y="6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8165B9A5-EDE1-DFE1-CB85-87511105BA59}"/>
                </a:ext>
              </a:extLst>
            </p:cNvPr>
            <p:cNvSpPr/>
            <p:nvPr/>
          </p:nvSpPr>
          <p:spPr>
            <a:xfrm>
              <a:off x="8289233" y="7419791"/>
              <a:ext cx="83269" cy="205267"/>
            </a:xfrm>
            <a:custGeom>
              <a:avLst/>
              <a:gdLst>
                <a:gd name="connsiteX0" fmla="*/ 83242 w 83269"/>
                <a:gd name="connsiteY0" fmla="*/ 184 h 205267"/>
                <a:gd name="connsiteX1" fmla="*/ 10217 w 83269"/>
                <a:gd name="connsiteY1" fmla="*/ 203384 h 205267"/>
                <a:gd name="connsiteX2" fmla="*/ 41967 w 83269"/>
                <a:gd name="connsiteY2" fmla="*/ 104959 h 205267"/>
                <a:gd name="connsiteX3" fmla="*/ 692 w 83269"/>
                <a:gd name="connsiteY3" fmla="*/ 165284 h 205267"/>
                <a:gd name="connsiteX4" fmla="*/ 83242 w 83269"/>
                <a:gd name="connsiteY4" fmla="*/ 184 h 2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69" h="205267">
                  <a:moveTo>
                    <a:pt x="83242" y="184"/>
                  </a:moveTo>
                  <a:cubicBezTo>
                    <a:pt x="84830" y="6534"/>
                    <a:pt x="17096" y="185922"/>
                    <a:pt x="10217" y="203384"/>
                  </a:cubicBezTo>
                  <a:cubicBezTo>
                    <a:pt x="3338" y="220846"/>
                    <a:pt x="43554" y="111309"/>
                    <a:pt x="41967" y="104959"/>
                  </a:cubicBezTo>
                  <a:cubicBezTo>
                    <a:pt x="40379" y="98609"/>
                    <a:pt x="-6187" y="177455"/>
                    <a:pt x="692" y="165284"/>
                  </a:cubicBezTo>
                  <a:cubicBezTo>
                    <a:pt x="7571" y="153113"/>
                    <a:pt x="81654" y="-6166"/>
                    <a:pt x="83242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81E475AF-B0D2-110C-7C12-379CF2969833}"/>
                </a:ext>
              </a:extLst>
            </p:cNvPr>
            <p:cNvSpPr/>
            <p:nvPr/>
          </p:nvSpPr>
          <p:spPr>
            <a:xfrm>
              <a:off x="8221719" y="7508846"/>
              <a:ext cx="122514" cy="370721"/>
            </a:xfrm>
            <a:custGeom>
              <a:avLst/>
              <a:gdLst>
                <a:gd name="connsiteX0" fmla="*/ 122181 w 122514"/>
                <a:gd name="connsiteY0" fmla="*/ 29 h 370721"/>
                <a:gd name="connsiteX1" fmla="*/ 36456 w 122514"/>
                <a:gd name="connsiteY1" fmla="*/ 171479 h 370721"/>
                <a:gd name="connsiteX2" fmla="*/ 4706 w 122514"/>
                <a:gd name="connsiteY2" fmla="*/ 365154 h 370721"/>
                <a:gd name="connsiteX3" fmla="*/ 17406 w 122514"/>
                <a:gd name="connsiteY3" fmla="*/ 298479 h 370721"/>
                <a:gd name="connsiteX4" fmla="*/ 45981 w 122514"/>
                <a:gd name="connsiteY4" fmla="*/ 95279 h 370721"/>
                <a:gd name="connsiteX5" fmla="*/ 1531 w 122514"/>
                <a:gd name="connsiteY5" fmla="*/ 184179 h 370721"/>
                <a:gd name="connsiteX6" fmla="*/ 122181 w 122514"/>
                <a:gd name="connsiteY6" fmla="*/ 29 h 37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14" h="370721">
                  <a:moveTo>
                    <a:pt x="122181" y="29"/>
                  </a:moveTo>
                  <a:cubicBezTo>
                    <a:pt x="128002" y="-2088"/>
                    <a:pt x="56035" y="110625"/>
                    <a:pt x="36456" y="171479"/>
                  </a:cubicBezTo>
                  <a:cubicBezTo>
                    <a:pt x="16877" y="232333"/>
                    <a:pt x="7881" y="343987"/>
                    <a:pt x="4706" y="365154"/>
                  </a:cubicBezTo>
                  <a:cubicBezTo>
                    <a:pt x="1531" y="386321"/>
                    <a:pt x="10527" y="343458"/>
                    <a:pt x="17406" y="298479"/>
                  </a:cubicBezTo>
                  <a:cubicBezTo>
                    <a:pt x="24285" y="253500"/>
                    <a:pt x="48627" y="114329"/>
                    <a:pt x="45981" y="95279"/>
                  </a:cubicBezTo>
                  <a:cubicBezTo>
                    <a:pt x="43335" y="76229"/>
                    <a:pt x="-9582" y="193704"/>
                    <a:pt x="1531" y="184179"/>
                  </a:cubicBezTo>
                  <a:cubicBezTo>
                    <a:pt x="12643" y="174654"/>
                    <a:pt x="116360" y="2146"/>
                    <a:pt x="12218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C783D3F5-0BEB-462F-8AA3-88266136293B}"/>
                </a:ext>
              </a:extLst>
            </p:cNvPr>
            <p:cNvSpPr/>
            <p:nvPr/>
          </p:nvSpPr>
          <p:spPr>
            <a:xfrm>
              <a:off x="8283509" y="7292947"/>
              <a:ext cx="133595" cy="374678"/>
            </a:xfrm>
            <a:custGeom>
              <a:avLst/>
              <a:gdLst>
                <a:gd name="connsiteX0" fmla="*/ 133416 w 133595"/>
                <a:gd name="connsiteY0" fmla="*/ 28 h 374678"/>
                <a:gd name="connsiteX1" fmla="*/ 101666 w 133595"/>
                <a:gd name="connsiteY1" fmla="*/ 158778 h 374678"/>
                <a:gd name="connsiteX2" fmla="*/ 31816 w 133595"/>
                <a:gd name="connsiteY2" fmla="*/ 225453 h 374678"/>
                <a:gd name="connsiteX3" fmla="*/ 95316 w 133595"/>
                <a:gd name="connsiteY3" fmla="*/ 187353 h 374678"/>
                <a:gd name="connsiteX4" fmla="*/ 63566 w 133595"/>
                <a:gd name="connsiteY4" fmla="*/ 222278 h 374678"/>
                <a:gd name="connsiteX5" fmla="*/ 54041 w 133595"/>
                <a:gd name="connsiteY5" fmla="*/ 263553 h 374678"/>
                <a:gd name="connsiteX6" fmla="*/ 98491 w 133595"/>
                <a:gd name="connsiteY6" fmla="*/ 250853 h 374678"/>
                <a:gd name="connsiteX7" fmla="*/ 66 w 133595"/>
                <a:gd name="connsiteY7" fmla="*/ 374678 h 374678"/>
                <a:gd name="connsiteX8" fmla="*/ 82616 w 133595"/>
                <a:gd name="connsiteY8" fmla="*/ 250853 h 374678"/>
                <a:gd name="connsiteX9" fmla="*/ 47691 w 133595"/>
                <a:gd name="connsiteY9" fmla="*/ 276253 h 374678"/>
                <a:gd name="connsiteX10" fmla="*/ 92141 w 133595"/>
                <a:gd name="connsiteY10" fmla="*/ 174653 h 374678"/>
                <a:gd name="connsiteX11" fmla="*/ 44516 w 133595"/>
                <a:gd name="connsiteY11" fmla="*/ 222278 h 374678"/>
                <a:gd name="connsiteX12" fmla="*/ 88966 w 133595"/>
                <a:gd name="connsiteY12" fmla="*/ 146078 h 374678"/>
                <a:gd name="connsiteX13" fmla="*/ 133416 w 133595"/>
                <a:gd name="connsiteY13" fmla="*/ 28 h 37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95" h="374678">
                  <a:moveTo>
                    <a:pt x="133416" y="28"/>
                  </a:moveTo>
                  <a:cubicBezTo>
                    <a:pt x="135533" y="2145"/>
                    <a:pt x="118599" y="121207"/>
                    <a:pt x="101666" y="158778"/>
                  </a:cubicBezTo>
                  <a:cubicBezTo>
                    <a:pt x="84733" y="196349"/>
                    <a:pt x="32874" y="220691"/>
                    <a:pt x="31816" y="225453"/>
                  </a:cubicBezTo>
                  <a:cubicBezTo>
                    <a:pt x="30758" y="230215"/>
                    <a:pt x="90024" y="187882"/>
                    <a:pt x="95316" y="187353"/>
                  </a:cubicBezTo>
                  <a:cubicBezTo>
                    <a:pt x="100608" y="186824"/>
                    <a:pt x="70445" y="209578"/>
                    <a:pt x="63566" y="222278"/>
                  </a:cubicBezTo>
                  <a:cubicBezTo>
                    <a:pt x="56687" y="234978"/>
                    <a:pt x="48220" y="258791"/>
                    <a:pt x="54041" y="263553"/>
                  </a:cubicBezTo>
                  <a:cubicBezTo>
                    <a:pt x="59862" y="268315"/>
                    <a:pt x="107487" y="232332"/>
                    <a:pt x="98491" y="250853"/>
                  </a:cubicBezTo>
                  <a:cubicBezTo>
                    <a:pt x="89495" y="269374"/>
                    <a:pt x="2712" y="374678"/>
                    <a:pt x="66" y="374678"/>
                  </a:cubicBezTo>
                  <a:cubicBezTo>
                    <a:pt x="-2580" y="374678"/>
                    <a:pt x="74678" y="267257"/>
                    <a:pt x="82616" y="250853"/>
                  </a:cubicBezTo>
                  <a:cubicBezTo>
                    <a:pt x="90553" y="234449"/>
                    <a:pt x="46104" y="288953"/>
                    <a:pt x="47691" y="276253"/>
                  </a:cubicBezTo>
                  <a:cubicBezTo>
                    <a:pt x="49278" y="263553"/>
                    <a:pt x="92670" y="183649"/>
                    <a:pt x="92141" y="174653"/>
                  </a:cubicBezTo>
                  <a:cubicBezTo>
                    <a:pt x="91612" y="165657"/>
                    <a:pt x="45045" y="227041"/>
                    <a:pt x="44516" y="222278"/>
                  </a:cubicBezTo>
                  <a:cubicBezTo>
                    <a:pt x="43987" y="217516"/>
                    <a:pt x="70445" y="176769"/>
                    <a:pt x="88966" y="146078"/>
                  </a:cubicBezTo>
                  <a:cubicBezTo>
                    <a:pt x="107487" y="115387"/>
                    <a:pt x="131299" y="-2089"/>
                    <a:pt x="133416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BA15D64E-B93C-5440-0F3F-62E0AE923AB6}"/>
                </a:ext>
              </a:extLst>
            </p:cNvPr>
            <p:cNvSpPr/>
            <p:nvPr/>
          </p:nvSpPr>
          <p:spPr>
            <a:xfrm>
              <a:off x="8264525" y="7572375"/>
              <a:ext cx="112142" cy="212141"/>
            </a:xfrm>
            <a:custGeom>
              <a:avLst/>
              <a:gdLst>
                <a:gd name="connsiteX0" fmla="*/ 0 w 112142"/>
                <a:gd name="connsiteY0" fmla="*/ 0 h 212141"/>
                <a:gd name="connsiteX1" fmla="*/ 92075 w 112142"/>
                <a:gd name="connsiteY1" fmla="*/ 139700 h 212141"/>
                <a:gd name="connsiteX2" fmla="*/ 107950 w 112142"/>
                <a:gd name="connsiteY2" fmla="*/ 209550 h 212141"/>
                <a:gd name="connsiteX3" fmla="*/ 107950 w 112142"/>
                <a:gd name="connsiteY3" fmla="*/ 187325 h 212141"/>
                <a:gd name="connsiteX4" fmla="*/ 60325 w 112142"/>
                <a:gd name="connsiteY4" fmla="*/ 95250 h 212141"/>
                <a:gd name="connsiteX5" fmla="*/ 73025 w 112142"/>
                <a:gd name="connsiteY5" fmla="*/ 114300 h 212141"/>
                <a:gd name="connsiteX6" fmla="*/ 0 w 112142"/>
                <a:gd name="connsiteY6" fmla="*/ 0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42" h="212141">
                  <a:moveTo>
                    <a:pt x="0" y="0"/>
                  </a:moveTo>
                  <a:cubicBezTo>
                    <a:pt x="37041" y="52387"/>
                    <a:pt x="74083" y="104775"/>
                    <a:pt x="92075" y="139700"/>
                  </a:cubicBezTo>
                  <a:cubicBezTo>
                    <a:pt x="110067" y="174625"/>
                    <a:pt x="105304" y="201613"/>
                    <a:pt x="107950" y="209550"/>
                  </a:cubicBezTo>
                  <a:cubicBezTo>
                    <a:pt x="110596" y="217487"/>
                    <a:pt x="115887" y="206375"/>
                    <a:pt x="107950" y="187325"/>
                  </a:cubicBezTo>
                  <a:cubicBezTo>
                    <a:pt x="100013" y="168275"/>
                    <a:pt x="60325" y="95250"/>
                    <a:pt x="60325" y="95250"/>
                  </a:cubicBezTo>
                  <a:cubicBezTo>
                    <a:pt x="54504" y="83079"/>
                    <a:pt x="73025" y="114300"/>
                    <a:pt x="73025" y="1143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C6CF0DC3-F42A-FE77-D592-05B5DB7CF46C}"/>
                </a:ext>
              </a:extLst>
            </p:cNvPr>
            <p:cNvSpPr/>
            <p:nvPr/>
          </p:nvSpPr>
          <p:spPr>
            <a:xfrm>
              <a:off x="8267664" y="7578679"/>
              <a:ext cx="84620" cy="212936"/>
            </a:xfrm>
            <a:custGeom>
              <a:avLst/>
              <a:gdLst>
                <a:gd name="connsiteX0" fmla="*/ 36 w 84620"/>
                <a:gd name="connsiteY0" fmla="*/ 46 h 212936"/>
                <a:gd name="connsiteX1" fmla="*/ 63536 w 84620"/>
                <a:gd name="connsiteY1" fmla="*/ 130221 h 212936"/>
                <a:gd name="connsiteX2" fmla="*/ 73061 w 84620"/>
                <a:gd name="connsiteY2" fmla="*/ 158796 h 212936"/>
                <a:gd name="connsiteX3" fmla="*/ 79411 w 84620"/>
                <a:gd name="connsiteY3" fmla="*/ 212771 h 212936"/>
                <a:gd name="connsiteX4" fmla="*/ 79411 w 84620"/>
                <a:gd name="connsiteY4" fmla="*/ 139746 h 212936"/>
                <a:gd name="connsiteX5" fmla="*/ 82586 w 84620"/>
                <a:gd name="connsiteY5" fmla="*/ 168321 h 212936"/>
                <a:gd name="connsiteX6" fmla="*/ 44486 w 84620"/>
                <a:gd name="connsiteY6" fmla="*/ 79421 h 212936"/>
                <a:gd name="connsiteX7" fmla="*/ 54011 w 84620"/>
                <a:gd name="connsiteY7" fmla="*/ 114346 h 212936"/>
                <a:gd name="connsiteX8" fmla="*/ 36 w 84620"/>
                <a:gd name="connsiteY8" fmla="*/ 46 h 21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0" h="212936">
                  <a:moveTo>
                    <a:pt x="36" y="46"/>
                  </a:moveTo>
                  <a:cubicBezTo>
                    <a:pt x="1624" y="2692"/>
                    <a:pt x="51365" y="103763"/>
                    <a:pt x="63536" y="130221"/>
                  </a:cubicBezTo>
                  <a:cubicBezTo>
                    <a:pt x="75707" y="156679"/>
                    <a:pt x="70415" y="145038"/>
                    <a:pt x="73061" y="158796"/>
                  </a:cubicBezTo>
                  <a:cubicBezTo>
                    <a:pt x="75707" y="172554"/>
                    <a:pt x="78353" y="215946"/>
                    <a:pt x="79411" y="212771"/>
                  </a:cubicBezTo>
                  <a:cubicBezTo>
                    <a:pt x="80469" y="209596"/>
                    <a:pt x="78882" y="147154"/>
                    <a:pt x="79411" y="139746"/>
                  </a:cubicBezTo>
                  <a:cubicBezTo>
                    <a:pt x="79940" y="132338"/>
                    <a:pt x="88407" y="178375"/>
                    <a:pt x="82586" y="168321"/>
                  </a:cubicBezTo>
                  <a:cubicBezTo>
                    <a:pt x="76765" y="158267"/>
                    <a:pt x="49248" y="88417"/>
                    <a:pt x="44486" y="79421"/>
                  </a:cubicBezTo>
                  <a:cubicBezTo>
                    <a:pt x="39724" y="70425"/>
                    <a:pt x="59303" y="120696"/>
                    <a:pt x="54011" y="114346"/>
                  </a:cubicBezTo>
                  <a:cubicBezTo>
                    <a:pt x="48719" y="107996"/>
                    <a:pt x="-1552" y="-2600"/>
                    <a:pt x="36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C8639961-E61F-3983-C7B4-D25F40D16C9F}"/>
                </a:ext>
              </a:extLst>
            </p:cNvPr>
            <p:cNvSpPr/>
            <p:nvPr/>
          </p:nvSpPr>
          <p:spPr>
            <a:xfrm>
              <a:off x="8254997" y="7591226"/>
              <a:ext cx="78663" cy="168874"/>
            </a:xfrm>
            <a:custGeom>
              <a:avLst/>
              <a:gdLst>
                <a:gd name="connsiteX0" fmla="*/ 3 w 78663"/>
                <a:gd name="connsiteY0" fmla="*/ 199 h 168874"/>
                <a:gd name="connsiteX1" fmla="*/ 73028 w 78663"/>
                <a:gd name="connsiteY1" fmla="*/ 165299 h 168874"/>
                <a:gd name="connsiteX2" fmla="*/ 69853 w 78663"/>
                <a:gd name="connsiteY2" fmla="*/ 117674 h 168874"/>
                <a:gd name="connsiteX3" fmla="*/ 76203 w 78663"/>
                <a:gd name="connsiteY3" fmla="*/ 130374 h 168874"/>
                <a:gd name="connsiteX4" fmla="*/ 3 w 78663"/>
                <a:gd name="connsiteY4" fmla="*/ 199 h 1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63" h="168874">
                  <a:moveTo>
                    <a:pt x="3" y="199"/>
                  </a:moveTo>
                  <a:cubicBezTo>
                    <a:pt x="-526" y="6020"/>
                    <a:pt x="61386" y="145720"/>
                    <a:pt x="73028" y="165299"/>
                  </a:cubicBezTo>
                  <a:cubicBezTo>
                    <a:pt x="84670" y="184878"/>
                    <a:pt x="69853" y="117674"/>
                    <a:pt x="69853" y="117674"/>
                  </a:cubicBezTo>
                  <a:cubicBezTo>
                    <a:pt x="70382" y="111853"/>
                    <a:pt x="84140" y="143074"/>
                    <a:pt x="76203" y="130374"/>
                  </a:cubicBezTo>
                  <a:cubicBezTo>
                    <a:pt x="68266" y="117674"/>
                    <a:pt x="532" y="-5622"/>
                    <a:pt x="3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035DF092-279E-B4AD-8156-A147AC5FC1F6}"/>
                </a:ext>
              </a:extLst>
            </p:cNvPr>
            <p:cNvSpPr/>
            <p:nvPr/>
          </p:nvSpPr>
          <p:spPr>
            <a:xfrm>
              <a:off x="8245471" y="7597333"/>
              <a:ext cx="61777" cy="146986"/>
            </a:xfrm>
            <a:custGeom>
              <a:avLst/>
              <a:gdLst>
                <a:gd name="connsiteX0" fmla="*/ 4 w 61777"/>
                <a:gd name="connsiteY0" fmla="*/ 442 h 146986"/>
                <a:gd name="connsiteX1" fmla="*/ 57154 w 61777"/>
                <a:gd name="connsiteY1" fmla="*/ 143317 h 146986"/>
                <a:gd name="connsiteX2" fmla="*/ 53979 w 61777"/>
                <a:gd name="connsiteY2" fmla="*/ 98867 h 146986"/>
                <a:gd name="connsiteX3" fmla="*/ 4 w 61777"/>
                <a:gd name="connsiteY3" fmla="*/ 442 h 1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77" h="146986">
                  <a:moveTo>
                    <a:pt x="4" y="442"/>
                  </a:moveTo>
                  <a:cubicBezTo>
                    <a:pt x="533" y="7850"/>
                    <a:pt x="48158" y="126913"/>
                    <a:pt x="57154" y="143317"/>
                  </a:cubicBezTo>
                  <a:cubicBezTo>
                    <a:pt x="66150" y="159721"/>
                    <a:pt x="60329" y="116859"/>
                    <a:pt x="53979" y="98867"/>
                  </a:cubicBezTo>
                  <a:cubicBezTo>
                    <a:pt x="47629" y="80875"/>
                    <a:pt x="-525" y="-6966"/>
                    <a:pt x="4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33E31BF6-854F-BDDC-6106-3FBCF96A0F23}"/>
                </a:ext>
              </a:extLst>
            </p:cNvPr>
            <p:cNvSpPr/>
            <p:nvPr/>
          </p:nvSpPr>
          <p:spPr>
            <a:xfrm>
              <a:off x="8220073" y="7717841"/>
              <a:ext cx="168377" cy="96120"/>
            </a:xfrm>
            <a:custGeom>
              <a:avLst/>
              <a:gdLst>
                <a:gd name="connsiteX0" fmla="*/ 2 w 168377"/>
                <a:gd name="connsiteY0" fmla="*/ 92659 h 96120"/>
                <a:gd name="connsiteX1" fmla="*/ 88902 w 168377"/>
                <a:gd name="connsiteY1" fmla="*/ 22809 h 96120"/>
                <a:gd name="connsiteX2" fmla="*/ 127002 w 168377"/>
                <a:gd name="connsiteY2" fmla="*/ 32334 h 96120"/>
                <a:gd name="connsiteX3" fmla="*/ 168277 w 168377"/>
                <a:gd name="connsiteY3" fmla="*/ 95834 h 96120"/>
                <a:gd name="connsiteX4" fmla="*/ 136527 w 168377"/>
                <a:gd name="connsiteY4" fmla="*/ 3759 h 96120"/>
                <a:gd name="connsiteX5" fmla="*/ 73027 w 168377"/>
                <a:gd name="connsiteY5" fmla="*/ 16459 h 96120"/>
                <a:gd name="connsiteX6" fmla="*/ 85727 w 168377"/>
                <a:gd name="connsiteY6" fmla="*/ 3759 h 96120"/>
                <a:gd name="connsiteX7" fmla="*/ 2 w 168377"/>
                <a:gd name="connsiteY7" fmla="*/ 92659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96120">
                  <a:moveTo>
                    <a:pt x="2" y="92659"/>
                  </a:moveTo>
                  <a:cubicBezTo>
                    <a:pt x="531" y="95834"/>
                    <a:pt x="67735" y="32863"/>
                    <a:pt x="88902" y="22809"/>
                  </a:cubicBezTo>
                  <a:cubicBezTo>
                    <a:pt x="110069" y="12755"/>
                    <a:pt x="113773" y="20163"/>
                    <a:pt x="127002" y="32334"/>
                  </a:cubicBezTo>
                  <a:cubicBezTo>
                    <a:pt x="140231" y="44505"/>
                    <a:pt x="166690" y="100596"/>
                    <a:pt x="168277" y="95834"/>
                  </a:cubicBezTo>
                  <a:cubicBezTo>
                    <a:pt x="169864" y="91072"/>
                    <a:pt x="152402" y="16988"/>
                    <a:pt x="136527" y="3759"/>
                  </a:cubicBezTo>
                  <a:cubicBezTo>
                    <a:pt x="120652" y="-9470"/>
                    <a:pt x="73027" y="16459"/>
                    <a:pt x="73027" y="16459"/>
                  </a:cubicBezTo>
                  <a:cubicBezTo>
                    <a:pt x="64560" y="16459"/>
                    <a:pt x="93665" y="-4708"/>
                    <a:pt x="85727" y="3759"/>
                  </a:cubicBezTo>
                  <a:cubicBezTo>
                    <a:pt x="77790" y="12226"/>
                    <a:pt x="-527" y="89484"/>
                    <a:pt x="2" y="92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E062C19F-BE69-C20C-FE4B-C0BB53E13B89}"/>
                </a:ext>
              </a:extLst>
            </p:cNvPr>
            <p:cNvSpPr/>
            <p:nvPr/>
          </p:nvSpPr>
          <p:spPr>
            <a:xfrm>
              <a:off x="7564462" y="6223455"/>
              <a:ext cx="379483" cy="365068"/>
            </a:xfrm>
            <a:custGeom>
              <a:avLst/>
              <a:gdLst>
                <a:gd name="connsiteX0" fmla="*/ 1563 w 379483"/>
                <a:gd name="connsiteY0" fmla="*/ 2720 h 365068"/>
                <a:gd name="connsiteX1" fmla="*/ 277788 w 379483"/>
                <a:gd name="connsiteY1" fmla="*/ 234495 h 365068"/>
                <a:gd name="connsiteX2" fmla="*/ 255563 w 379483"/>
                <a:gd name="connsiteY2" fmla="*/ 193220 h 365068"/>
                <a:gd name="connsiteX3" fmla="*/ 379388 w 379483"/>
                <a:gd name="connsiteY3" fmla="*/ 364670 h 365068"/>
                <a:gd name="connsiteX4" fmla="*/ 277788 w 379483"/>
                <a:gd name="connsiteY4" fmla="*/ 244020 h 365068"/>
                <a:gd name="connsiteX5" fmla="*/ 169838 w 379483"/>
                <a:gd name="connsiteY5" fmla="*/ 113845 h 365068"/>
                <a:gd name="connsiteX6" fmla="*/ 1563 w 379483"/>
                <a:gd name="connsiteY6" fmla="*/ 2720 h 36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483" h="365068">
                  <a:moveTo>
                    <a:pt x="1563" y="2720"/>
                  </a:moveTo>
                  <a:cubicBezTo>
                    <a:pt x="19555" y="22828"/>
                    <a:pt x="235455" y="202745"/>
                    <a:pt x="277788" y="234495"/>
                  </a:cubicBezTo>
                  <a:cubicBezTo>
                    <a:pt x="320121" y="266245"/>
                    <a:pt x="238630" y="171524"/>
                    <a:pt x="255563" y="193220"/>
                  </a:cubicBezTo>
                  <a:cubicBezTo>
                    <a:pt x="272496" y="214916"/>
                    <a:pt x="375684" y="356203"/>
                    <a:pt x="379388" y="364670"/>
                  </a:cubicBezTo>
                  <a:cubicBezTo>
                    <a:pt x="383092" y="373137"/>
                    <a:pt x="277788" y="244020"/>
                    <a:pt x="277788" y="244020"/>
                  </a:cubicBezTo>
                  <a:cubicBezTo>
                    <a:pt x="242863" y="202216"/>
                    <a:pt x="213759" y="148241"/>
                    <a:pt x="169838" y="113845"/>
                  </a:cubicBezTo>
                  <a:cubicBezTo>
                    <a:pt x="125917" y="79449"/>
                    <a:pt x="-16429" y="-17388"/>
                    <a:pt x="1563" y="2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9F7CE85E-1E2A-78A8-E2F5-9D6F01280F38}"/>
                </a:ext>
              </a:extLst>
            </p:cNvPr>
            <p:cNvSpPr/>
            <p:nvPr/>
          </p:nvSpPr>
          <p:spPr>
            <a:xfrm>
              <a:off x="7492933" y="6203696"/>
              <a:ext cx="435052" cy="406774"/>
            </a:xfrm>
            <a:custGeom>
              <a:avLst/>
              <a:gdLst>
                <a:gd name="connsiteX0" fmla="*/ 67 w 435052"/>
                <a:gd name="connsiteY0" fmla="*/ 254 h 406774"/>
                <a:gd name="connsiteX1" fmla="*/ 269942 w 435052"/>
                <a:gd name="connsiteY1" fmla="*/ 216154 h 406774"/>
                <a:gd name="connsiteX2" fmla="*/ 250892 w 435052"/>
                <a:gd name="connsiteY2" fmla="*/ 200279 h 406774"/>
                <a:gd name="connsiteX3" fmla="*/ 374717 w 435052"/>
                <a:gd name="connsiteY3" fmla="*/ 368554 h 406774"/>
                <a:gd name="connsiteX4" fmla="*/ 346142 w 435052"/>
                <a:gd name="connsiteY4" fmla="*/ 320929 h 406774"/>
                <a:gd name="connsiteX5" fmla="*/ 435042 w 435052"/>
                <a:gd name="connsiteY5" fmla="*/ 406654 h 406774"/>
                <a:gd name="connsiteX6" fmla="*/ 339792 w 435052"/>
                <a:gd name="connsiteY6" fmla="*/ 298704 h 406774"/>
                <a:gd name="connsiteX7" fmla="*/ 244542 w 435052"/>
                <a:gd name="connsiteY7" fmla="*/ 174879 h 406774"/>
                <a:gd name="connsiteX8" fmla="*/ 67 w 435052"/>
                <a:gd name="connsiteY8" fmla="*/ 254 h 4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52" h="406774">
                  <a:moveTo>
                    <a:pt x="67" y="254"/>
                  </a:moveTo>
                  <a:cubicBezTo>
                    <a:pt x="4300" y="7133"/>
                    <a:pt x="228138" y="182817"/>
                    <a:pt x="269942" y="216154"/>
                  </a:cubicBezTo>
                  <a:cubicBezTo>
                    <a:pt x="311746" y="249491"/>
                    <a:pt x="233429" y="174879"/>
                    <a:pt x="250892" y="200279"/>
                  </a:cubicBezTo>
                  <a:cubicBezTo>
                    <a:pt x="268355" y="225679"/>
                    <a:pt x="358842" y="348446"/>
                    <a:pt x="374717" y="368554"/>
                  </a:cubicBezTo>
                  <a:cubicBezTo>
                    <a:pt x="390592" y="388662"/>
                    <a:pt x="336088" y="314579"/>
                    <a:pt x="346142" y="320929"/>
                  </a:cubicBezTo>
                  <a:cubicBezTo>
                    <a:pt x="356196" y="327279"/>
                    <a:pt x="436100" y="410358"/>
                    <a:pt x="435042" y="406654"/>
                  </a:cubicBezTo>
                  <a:cubicBezTo>
                    <a:pt x="433984" y="402950"/>
                    <a:pt x="371542" y="337333"/>
                    <a:pt x="339792" y="298704"/>
                  </a:cubicBezTo>
                  <a:cubicBezTo>
                    <a:pt x="308042" y="260075"/>
                    <a:pt x="296400" y="221975"/>
                    <a:pt x="244542" y="174879"/>
                  </a:cubicBezTo>
                  <a:cubicBezTo>
                    <a:pt x="192684" y="127783"/>
                    <a:pt x="-4166" y="-6625"/>
                    <a:pt x="67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B7EAC1F5-469E-CC8F-15AE-C1DA2E27CFC9}"/>
                </a:ext>
              </a:extLst>
            </p:cNvPr>
            <p:cNvSpPr/>
            <p:nvPr/>
          </p:nvSpPr>
          <p:spPr>
            <a:xfrm>
              <a:off x="7318306" y="6202159"/>
              <a:ext cx="314394" cy="44107"/>
            </a:xfrm>
            <a:custGeom>
              <a:avLst/>
              <a:gdLst>
                <a:gd name="connsiteX0" fmla="*/ 69 w 314394"/>
                <a:gd name="connsiteY0" fmla="*/ 43066 h 44107"/>
                <a:gd name="connsiteX1" fmla="*/ 174694 w 314394"/>
                <a:gd name="connsiteY1" fmla="*/ 33541 h 44107"/>
                <a:gd name="connsiteX2" fmla="*/ 120719 w 314394"/>
                <a:gd name="connsiteY2" fmla="*/ 4966 h 44107"/>
                <a:gd name="connsiteX3" fmla="*/ 314394 w 314394"/>
                <a:gd name="connsiteY3" fmla="*/ 43066 h 44107"/>
                <a:gd name="connsiteX4" fmla="*/ 104844 w 314394"/>
                <a:gd name="connsiteY4" fmla="*/ 1791 h 44107"/>
                <a:gd name="connsiteX5" fmla="*/ 152469 w 314394"/>
                <a:gd name="connsiteY5" fmla="*/ 11316 h 44107"/>
                <a:gd name="connsiteX6" fmla="*/ 69 w 314394"/>
                <a:gd name="connsiteY6" fmla="*/ 43066 h 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94" h="44107">
                  <a:moveTo>
                    <a:pt x="69" y="43066"/>
                  </a:moveTo>
                  <a:cubicBezTo>
                    <a:pt x="3773" y="46770"/>
                    <a:pt x="154586" y="39891"/>
                    <a:pt x="174694" y="33541"/>
                  </a:cubicBezTo>
                  <a:cubicBezTo>
                    <a:pt x="194802" y="27191"/>
                    <a:pt x="97436" y="3378"/>
                    <a:pt x="120719" y="4966"/>
                  </a:cubicBezTo>
                  <a:cubicBezTo>
                    <a:pt x="144002" y="6553"/>
                    <a:pt x="314394" y="43066"/>
                    <a:pt x="314394" y="43066"/>
                  </a:cubicBezTo>
                  <a:lnTo>
                    <a:pt x="104844" y="1791"/>
                  </a:lnTo>
                  <a:cubicBezTo>
                    <a:pt x="77857" y="-3501"/>
                    <a:pt x="163582" y="3908"/>
                    <a:pt x="152469" y="11316"/>
                  </a:cubicBezTo>
                  <a:cubicBezTo>
                    <a:pt x="141357" y="18724"/>
                    <a:pt x="-3635" y="39362"/>
                    <a:pt x="69" y="43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44994097-EE2F-26EE-D8DE-56B102F5F96D}"/>
                </a:ext>
              </a:extLst>
            </p:cNvPr>
            <p:cNvSpPr/>
            <p:nvPr/>
          </p:nvSpPr>
          <p:spPr>
            <a:xfrm>
              <a:off x="7892387" y="6569843"/>
              <a:ext cx="265739" cy="669395"/>
            </a:xfrm>
            <a:custGeom>
              <a:avLst/>
              <a:gdLst>
                <a:gd name="connsiteX0" fmla="*/ 663 w 265739"/>
                <a:gd name="connsiteY0" fmla="*/ 2407 h 669395"/>
                <a:gd name="connsiteX1" fmla="*/ 165763 w 265739"/>
                <a:gd name="connsiteY1" fmla="*/ 370707 h 669395"/>
                <a:gd name="connsiteX2" fmla="*/ 219738 w 265739"/>
                <a:gd name="connsiteY2" fmla="*/ 469132 h 669395"/>
                <a:gd name="connsiteX3" fmla="*/ 203863 w 265739"/>
                <a:gd name="connsiteY3" fmla="*/ 431032 h 669395"/>
                <a:gd name="connsiteX4" fmla="*/ 264188 w 265739"/>
                <a:gd name="connsiteY4" fmla="*/ 665982 h 669395"/>
                <a:gd name="connsiteX5" fmla="*/ 235613 w 265739"/>
                <a:gd name="connsiteY5" fmla="*/ 545332 h 669395"/>
                <a:gd name="connsiteX6" fmla="*/ 108613 w 265739"/>
                <a:gd name="connsiteY6" fmla="*/ 208782 h 669395"/>
                <a:gd name="connsiteX7" fmla="*/ 149888 w 265739"/>
                <a:gd name="connsiteY7" fmla="*/ 332607 h 669395"/>
                <a:gd name="connsiteX8" fmla="*/ 108613 w 265739"/>
                <a:gd name="connsiteY8" fmla="*/ 215132 h 669395"/>
                <a:gd name="connsiteX9" fmla="*/ 663 w 265739"/>
                <a:gd name="connsiteY9" fmla="*/ 2407 h 66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739" h="669395">
                  <a:moveTo>
                    <a:pt x="663" y="2407"/>
                  </a:moveTo>
                  <a:cubicBezTo>
                    <a:pt x="10188" y="28336"/>
                    <a:pt x="129251" y="292920"/>
                    <a:pt x="165763" y="370707"/>
                  </a:cubicBezTo>
                  <a:cubicBezTo>
                    <a:pt x="202275" y="448494"/>
                    <a:pt x="213388" y="459078"/>
                    <a:pt x="219738" y="469132"/>
                  </a:cubicBezTo>
                  <a:cubicBezTo>
                    <a:pt x="226088" y="479186"/>
                    <a:pt x="196455" y="398224"/>
                    <a:pt x="203863" y="431032"/>
                  </a:cubicBezTo>
                  <a:cubicBezTo>
                    <a:pt x="211271" y="463840"/>
                    <a:pt x="258896" y="646932"/>
                    <a:pt x="264188" y="665982"/>
                  </a:cubicBezTo>
                  <a:cubicBezTo>
                    <a:pt x="269480" y="685032"/>
                    <a:pt x="261542" y="621532"/>
                    <a:pt x="235613" y="545332"/>
                  </a:cubicBezTo>
                  <a:cubicBezTo>
                    <a:pt x="209684" y="469132"/>
                    <a:pt x="122901" y="244236"/>
                    <a:pt x="108613" y="208782"/>
                  </a:cubicBezTo>
                  <a:cubicBezTo>
                    <a:pt x="94326" y="173328"/>
                    <a:pt x="149888" y="331549"/>
                    <a:pt x="149888" y="332607"/>
                  </a:cubicBezTo>
                  <a:cubicBezTo>
                    <a:pt x="149888" y="333665"/>
                    <a:pt x="130309" y="262757"/>
                    <a:pt x="108613" y="215132"/>
                  </a:cubicBezTo>
                  <a:cubicBezTo>
                    <a:pt x="86917" y="167507"/>
                    <a:pt x="-8862" y="-23522"/>
                    <a:pt x="663" y="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FAF44D83-B0AD-BEFA-7BFC-DFD9ACB6B330}"/>
                </a:ext>
              </a:extLst>
            </p:cNvPr>
            <p:cNvSpPr/>
            <p:nvPr/>
          </p:nvSpPr>
          <p:spPr>
            <a:xfrm>
              <a:off x="7959080" y="6612942"/>
              <a:ext cx="207310" cy="718136"/>
            </a:xfrm>
            <a:custGeom>
              <a:avLst/>
              <a:gdLst>
                <a:gd name="connsiteX0" fmla="*/ 645 w 207310"/>
                <a:gd name="connsiteY0" fmla="*/ 583 h 718136"/>
                <a:gd name="connsiteX1" fmla="*/ 146695 w 207310"/>
                <a:gd name="connsiteY1" fmla="*/ 333958 h 718136"/>
                <a:gd name="connsiteX2" fmla="*/ 172095 w 207310"/>
                <a:gd name="connsiteY2" fmla="*/ 511758 h 718136"/>
                <a:gd name="connsiteX3" fmla="*/ 162570 w 207310"/>
                <a:gd name="connsiteY3" fmla="*/ 435558 h 718136"/>
                <a:gd name="connsiteX4" fmla="*/ 207020 w 207310"/>
                <a:gd name="connsiteY4" fmla="*/ 718133 h 718136"/>
                <a:gd name="connsiteX5" fmla="*/ 181620 w 207310"/>
                <a:gd name="connsiteY5" fmla="*/ 429208 h 718136"/>
                <a:gd name="connsiteX6" fmla="*/ 178445 w 207310"/>
                <a:gd name="connsiteY6" fmla="*/ 457783 h 718136"/>
                <a:gd name="connsiteX7" fmla="*/ 76845 w 207310"/>
                <a:gd name="connsiteY7" fmla="*/ 203783 h 718136"/>
                <a:gd name="connsiteX8" fmla="*/ 92720 w 207310"/>
                <a:gd name="connsiteY8" fmla="*/ 251408 h 718136"/>
                <a:gd name="connsiteX9" fmla="*/ 645 w 207310"/>
                <a:gd name="connsiteY9" fmla="*/ 583 h 7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10" h="718136">
                  <a:moveTo>
                    <a:pt x="645" y="583"/>
                  </a:moveTo>
                  <a:cubicBezTo>
                    <a:pt x="9641" y="14341"/>
                    <a:pt x="118120" y="248762"/>
                    <a:pt x="146695" y="333958"/>
                  </a:cubicBezTo>
                  <a:cubicBezTo>
                    <a:pt x="175270" y="419154"/>
                    <a:pt x="169449" y="494825"/>
                    <a:pt x="172095" y="511758"/>
                  </a:cubicBezTo>
                  <a:cubicBezTo>
                    <a:pt x="174741" y="528691"/>
                    <a:pt x="156749" y="401162"/>
                    <a:pt x="162570" y="435558"/>
                  </a:cubicBezTo>
                  <a:cubicBezTo>
                    <a:pt x="168391" y="469954"/>
                    <a:pt x="203845" y="719191"/>
                    <a:pt x="207020" y="718133"/>
                  </a:cubicBezTo>
                  <a:cubicBezTo>
                    <a:pt x="210195" y="717075"/>
                    <a:pt x="186383" y="472600"/>
                    <a:pt x="181620" y="429208"/>
                  </a:cubicBezTo>
                  <a:cubicBezTo>
                    <a:pt x="176858" y="385816"/>
                    <a:pt x="195907" y="495354"/>
                    <a:pt x="178445" y="457783"/>
                  </a:cubicBezTo>
                  <a:cubicBezTo>
                    <a:pt x="160983" y="420212"/>
                    <a:pt x="91133" y="238179"/>
                    <a:pt x="76845" y="203783"/>
                  </a:cubicBezTo>
                  <a:cubicBezTo>
                    <a:pt x="62558" y="169387"/>
                    <a:pt x="105949" y="282100"/>
                    <a:pt x="92720" y="251408"/>
                  </a:cubicBezTo>
                  <a:cubicBezTo>
                    <a:pt x="79491" y="220716"/>
                    <a:pt x="-8351" y="-13175"/>
                    <a:pt x="645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96C4CE1C-350B-F64B-800B-3EC0E6C6485D}"/>
                </a:ext>
              </a:extLst>
            </p:cNvPr>
            <p:cNvSpPr/>
            <p:nvPr/>
          </p:nvSpPr>
          <p:spPr>
            <a:xfrm>
              <a:off x="8025805" y="6797675"/>
              <a:ext cx="156254" cy="1088752"/>
            </a:xfrm>
            <a:custGeom>
              <a:avLst/>
              <a:gdLst>
                <a:gd name="connsiteX0" fmla="*/ 595 w 156254"/>
                <a:gd name="connsiteY0" fmla="*/ 0 h 1088752"/>
                <a:gd name="connsiteX1" fmla="*/ 19645 w 156254"/>
                <a:gd name="connsiteY1" fmla="*/ 200025 h 1088752"/>
                <a:gd name="connsiteX2" fmla="*/ 22820 w 156254"/>
                <a:gd name="connsiteY2" fmla="*/ 158750 h 1088752"/>
                <a:gd name="connsiteX3" fmla="*/ 70445 w 156254"/>
                <a:gd name="connsiteY3" fmla="*/ 241300 h 1088752"/>
                <a:gd name="connsiteX4" fmla="*/ 45045 w 156254"/>
                <a:gd name="connsiteY4" fmla="*/ 177800 h 1088752"/>
                <a:gd name="connsiteX5" fmla="*/ 64095 w 156254"/>
                <a:gd name="connsiteY5" fmla="*/ 282575 h 1088752"/>
                <a:gd name="connsiteX6" fmla="*/ 57745 w 156254"/>
                <a:gd name="connsiteY6" fmla="*/ 241300 h 1088752"/>
                <a:gd name="connsiteX7" fmla="*/ 76795 w 156254"/>
                <a:gd name="connsiteY7" fmla="*/ 355600 h 1088752"/>
                <a:gd name="connsiteX8" fmla="*/ 70445 w 156254"/>
                <a:gd name="connsiteY8" fmla="*/ 301625 h 1088752"/>
                <a:gd name="connsiteX9" fmla="*/ 89495 w 156254"/>
                <a:gd name="connsiteY9" fmla="*/ 428625 h 1088752"/>
                <a:gd name="connsiteX10" fmla="*/ 86320 w 156254"/>
                <a:gd name="connsiteY10" fmla="*/ 377825 h 1088752"/>
                <a:gd name="connsiteX11" fmla="*/ 124420 w 156254"/>
                <a:gd name="connsiteY11" fmla="*/ 635000 h 1088752"/>
                <a:gd name="connsiteX12" fmla="*/ 124420 w 156254"/>
                <a:gd name="connsiteY12" fmla="*/ 546100 h 1088752"/>
                <a:gd name="connsiteX13" fmla="*/ 156170 w 156254"/>
                <a:gd name="connsiteY13" fmla="*/ 714375 h 1088752"/>
                <a:gd name="connsiteX14" fmla="*/ 133945 w 156254"/>
                <a:gd name="connsiteY14" fmla="*/ 647700 h 1088752"/>
                <a:gd name="connsiteX15" fmla="*/ 140295 w 156254"/>
                <a:gd name="connsiteY15" fmla="*/ 895350 h 1088752"/>
                <a:gd name="connsiteX16" fmla="*/ 140295 w 156254"/>
                <a:gd name="connsiteY16" fmla="*/ 768350 h 1088752"/>
                <a:gd name="connsiteX17" fmla="*/ 146645 w 156254"/>
                <a:gd name="connsiteY17" fmla="*/ 1082675 h 1088752"/>
                <a:gd name="connsiteX18" fmla="*/ 140295 w 156254"/>
                <a:gd name="connsiteY18" fmla="*/ 952500 h 1088752"/>
                <a:gd name="connsiteX19" fmla="*/ 130770 w 156254"/>
                <a:gd name="connsiteY19" fmla="*/ 669925 h 1088752"/>
                <a:gd name="connsiteX20" fmla="*/ 95845 w 156254"/>
                <a:gd name="connsiteY20" fmla="*/ 466725 h 1088752"/>
                <a:gd name="connsiteX21" fmla="*/ 99020 w 156254"/>
                <a:gd name="connsiteY21" fmla="*/ 428625 h 1088752"/>
                <a:gd name="connsiteX22" fmla="*/ 99020 w 156254"/>
                <a:gd name="connsiteY22" fmla="*/ 425450 h 1088752"/>
                <a:gd name="connsiteX23" fmla="*/ 45045 w 156254"/>
                <a:gd name="connsiteY23" fmla="*/ 200025 h 1088752"/>
                <a:gd name="connsiteX24" fmla="*/ 595 w 156254"/>
                <a:gd name="connsiteY24" fmla="*/ 0 h 10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254" h="1088752">
                  <a:moveTo>
                    <a:pt x="595" y="0"/>
                  </a:moveTo>
                  <a:cubicBezTo>
                    <a:pt x="-3638" y="0"/>
                    <a:pt x="15941" y="173567"/>
                    <a:pt x="19645" y="200025"/>
                  </a:cubicBezTo>
                  <a:cubicBezTo>
                    <a:pt x="23349" y="226483"/>
                    <a:pt x="14353" y="151871"/>
                    <a:pt x="22820" y="158750"/>
                  </a:cubicBezTo>
                  <a:cubicBezTo>
                    <a:pt x="31287" y="165629"/>
                    <a:pt x="66741" y="238125"/>
                    <a:pt x="70445" y="241300"/>
                  </a:cubicBezTo>
                  <a:cubicBezTo>
                    <a:pt x="74149" y="244475"/>
                    <a:pt x="46103" y="170921"/>
                    <a:pt x="45045" y="177800"/>
                  </a:cubicBezTo>
                  <a:cubicBezTo>
                    <a:pt x="43987" y="184679"/>
                    <a:pt x="61978" y="271992"/>
                    <a:pt x="64095" y="282575"/>
                  </a:cubicBezTo>
                  <a:cubicBezTo>
                    <a:pt x="66212" y="293158"/>
                    <a:pt x="55628" y="229129"/>
                    <a:pt x="57745" y="241300"/>
                  </a:cubicBezTo>
                  <a:cubicBezTo>
                    <a:pt x="59862" y="253471"/>
                    <a:pt x="74678" y="345546"/>
                    <a:pt x="76795" y="355600"/>
                  </a:cubicBezTo>
                  <a:cubicBezTo>
                    <a:pt x="78912" y="365654"/>
                    <a:pt x="68328" y="289454"/>
                    <a:pt x="70445" y="301625"/>
                  </a:cubicBezTo>
                  <a:cubicBezTo>
                    <a:pt x="72562" y="313796"/>
                    <a:pt x="86849" y="415925"/>
                    <a:pt x="89495" y="428625"/>
                  </a:cubicBezTo>
                  <a:cubicBezTo>
                    <a:pt x="92141" y="441325"/>
                    <a:pt x="80499" y="343429"/>
                    <a:pt x="86320" y="377825"/>
                  </a:cubicBezTo>
                  <a:cubicBezTo>
                    <a:pt x="92141" y="412221"/>
                    <a:pt x="118070" y="606954"/>
                    <a:pt x="124420" y="635000"/>
                  </a:cubicBezTo>
                  <a:cubicBezTo>
                    <a:pt x="130770" y="663046"/>
                    <a:pt x="119128" y="532871"/>
                    <a:pt x="124420" y="546100"/>
                  </a:cubicBezTo>
                  <a:cubicBezTo>
                    <a:pt x="129712" y="559329"/>
                    <a:pt x="154583" y="697442"/>
                    <a:pt x="156170" y="714375"/>
                  </a:cubicBezTo>
                  <a:cubicBezTo>
                    <a:pt x="157758" y="731308"/>
                    <a:pt x="136591" y="617538"/>
                    <a:pt x="133945" y="647700"/>
                  </a:cubicBezTo>
                  <a:cubicBezTo>
                    <a:pt x="131299" y="677862"/>
                    <a:pt x="139237" y="875242"/>
                    <a:pt x="140295" y="895350"/>
                  </a:cubicBezTo>
                  <a:cubicBezTo>
                    <a:pt x="141353" y="915458"/>
                    <a:pt x="139237" y="737129"/>
                    <a:pt x="140295" y="768350"/>
                  </a:cubicBezTo>
                  <a:cubicBezTo>
                    <a:pt x="141353" y="799571"/>
                    <a:pt x="146645" y="1051983"/>
                    <a:pt x="146645" y="1082675"/>
                  </a:cubicBezTo>
                  <a:cubicBezTo>
                    <a:pt x="146645" y="1113367"/>
                    <a:pt x="142941" y="1021292"/>
                    <a:pt x="140295" y="952500"/>
                  </a:cubicBezTo>
                  <a:cubicBezTo>
                    <a:pt x="137649" y="883708"/>
                    <a:pt x="138178" y="750887"/>
                    <a:pt x="130770" y="669925"/>
                  </a:cubicBezTo>
                  <a:cubicBezTo>
                    <a:pt x="123362" y="588963"/>
                    <a:pt x="101137" y="506942"/>
                    <a:pt x="95845" y="466725"/>
                  </a:cubicBezTo>
                  <a:cubicBezTo>
                    <a:pt x="90553" y="426508"/>
                    <a:pt x="98491" y="435504"/>
                    <a:pt x="99020" y="428625"/>
                  </a:cubicBezTo>
                  <a:cubicBezTo>
                    <a:pt x="99549" y="421746"/>
                    <a:pt x="108016" y="463550"/>
                    <a:pt x="99020" y="425450"/>
                  </a:cubicBezTo>
                  <a:cubicBezTo>
                    <a:pt x="90024" y="387350"/>
                    <a:pt x="59862" y="265642"/>
                    <a:pt x="45045" y="200025"/>
                  </a:cubicBezTo>
                  <a:cubicBezTo>
                    <a:pt x="30228" y="134408"/>
                    <a:pt x="4828" y="0"/>
                    <a:pt x="59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FEB71AB0-C949-B9BD-B5DD-35DCF9955DA1}"/>
                </a:ext>
              </a:extLst>
            </p:cNvPr>
            <p:cNvSpPr/>
            <p:nvPr/>
          </p:nvSpPr>
          <p:spPr>
            <a:xfrm>
              <a:off x="7315199" y="6235700"/>
              <a:ext cx="694243" cy="735977"/>
            </a:xfrm>
            <a:custGeom>
              <a:avLst/>
              <a:gdLst>
                <a:gd name="connsiteX0" fmla="*/ 1 w 694243"/>
                <a:gd name="connsiteY0" fmla="*/ 47625 h 735977"/>
                <a:gd name="connsiteX1" fmla="*/ 222251 w 694243"/>
                <a:gd name="connsiteY1" fmla="*/ 34925 h 735977"/>
                <a:gd name="connsiteX2" fmla="*/ 203201 w 694243"/>
                <a:gd name="connsiteY2" fmla="*/ 79375 h 735977"/>
                <a:gd name="connsiteX3" fmla="*/ 257176 w 694243"/>
                <a:gd name="connsiteY3" fmla="*/ 66675 h 735977"/>
                <a:gd name="connsiteX4" fmla="*/ 193676 w 694243"/>
                <a:gd name="connsiteY4" fmla="*/ 155575 h 735977"/>
                <a:gd name="connsiteX5" fmla="*/ 273051 w 694243"/>
                <a:gd name="connsiteY5" fmla="*/ 98425 h 735977"/>
                <a:gd name="connsiteX6" fmla="*/ 165101 w 694243"/>
                <a:gd name="connsiteY6" fmla="*/ 212725 h 735977"/>
                <a:gd name="connsiteX7" fmla="*/ 333376 w 694243"/>
                <a:gd name="connsiteY7" fmla="*/ 117475 h 735977"/>
                <a:gd name="connsiteX8" fmla="*/ 219076 w 694243"/>
                <a:gd name="connsiteY8" fmla="*/ 244475 h 735977"/>
                <a:gd name="connsiteX9" fmla="*/ 352426 w 694243"/>
                <a:gd name="connsiteY9" fmla="*/ 171450 h 735977"/>
                <a:gd name="connsiteX10" fmla="*/ 298451 w 694243"/>
                <a:gd name="connsiteY10" fmla="*/ 231775 h 735977"/>
                <a:gd name="connsiteX11" fmla="*/ 320676 w 694243"/>
                <a:gd name="connsiteY11" fmla="*/ 219075 h 735977"/>
                <a:gd name="connsiteX12" fmla="*/ 409576 w 694243"/>
                <a:gd name="connsiteY12" fmla="*/ 288925 h 735977"/>
                <a:gd name="connsiteX13" fmla="*/ 368301 w 694243"/>
                <a:gd name="connsiteY13" fmla="*/ 247650 h 735977"/>
                <a:gd name="connsiteX14" fmla="*/ 390526 w 694243"/>
                <a:gd name="connsiteY14" fmla="*/ 330200 h 735977"/>
                <a:gd name="connsiteX15" fmla="*/ 358776 w 694243"/>
                <a:gd name="connsiteY15" fmla="*/ 381000 h 735977"/>
                <a:gd name="connsiteX16" fmla="*/ 447676 w 694243"/>
                <a:gd name="connsiteY16" fmla="*/ 295275 h 735977"/>
                <a:gd name="connsiteX17" fmla="*/ 466726 w 694243"/>
                <a:gd name="connsiteY17" fmla="*/ 355600 h 735977"/>
                <a:gd name="connsiteX18" fmla="*/ 419101 w 694243"/>
                <a:gd name="connsiteY18" fmla="*/ 419100 h 735977"/>
                <a:gd name="connsiteX19" fmla="*/ 473076 w 694243"/>
                <a:gd name="connsiteY19" fmla="*/ 358775 h 735977"/>
                <a:gd name="connsiteX20" fmla="*/ 571501 w 694243"/>
                <a:gd name="connsiteY20" fmla="*/ 447675 h 735977"/>
                <a:gd name="connsiteX21" fmla="*/ 508001 w 694243"/>
                <a:gd name="connsiteY21" fmla="*/ 390525 h 735977"/>
                <a:gd name="connsiteX22" fmla="*/ 609601 w 694243"/>
                <a:gd name="connsiteY22" fmla="*/ 593725 h 735977"/>
                <a:gd name="connsiteX23" fmla="*/ 584201 w 694243"/>
                <a:gd name="connsiteY23" fmla="*/ 517525 h 735977"/>
                <a:gd name="connsiteX24" fmla="*/ 692151 w 694243"/>
                <a:gd name="connsiteY24" fmla="*/ 730250 h 735977"/>
                <a:gd name="connsiteX25" fmla="*/ 650876 w 694243"/>
                <a:gd name="connsiteY25" fmla="*/ 657225 h 735977"/>
                <a:gd name="connsiteX26" fmla="*/ 593726 w 694243"/>
                <a:gd name="connsiteY26" fmla="*/ 466725 h 735977"/>
                <a:gd name="connsiteX27" fmla="*/ 460376 w 694243"/>
                <a:gd name="connsiteY27" fmla="*/ 304800 h 735977"/>
                <a:gd name="connsiteX28" fmla="*/ 371476 w 694243"/>
                <a:gd name="connsiteY28" fmla="*/ 174625 h 735977"/>
                <a:gd name="connsiteX29" fmla="*/ 431801 w 694243"/>
                <a:gd name="connsiteY29" fmla="*/ 260350 h 735977"/>
                <a:gd name="connsiteX30" fmla="*/ 238126 w 694243"/>
                <a:gd name="connsiteY30" fmla="*/ 31750 h 735977"/>
                <a:gd name="connsiteX31" fmla="*/ 336551 w 694243"/>
                <a:gd name="connsiteY31" fmla="*/ 104775 h 735977"/>
                <a:gd name="connsiteX32" fmla="*/ 285751 w 694243"/>
                <a:gd name="connsiteY32" fmla="*/ 25400 h 735977"/>
                <a:gd name="connsiteX33" fmla="*/ 196851 w 694243"/>
                <a:gd name="connsiteY33" fmla="*/ 6350 h 735977"/>
                <a:gd name="connsiteX34" fmla="*/ 146051 w 694243"/>
                <a:gd name="connsiteY34" fmla="*/ 0 h 735977"/>
                <a:gd name="connsiteX35" fmla="*/ 219076 w 694243"/>
                <a:gd name="connsiteY35" fmla="*/ 6350 h 735977"/>
                <a:gd name="connsiteX36" fmla="*/ 1 w 694243"/>
                <a:gd name="connsiteY36" fmla="*/ 47625 h 73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4243" h="735977">
                  <a:moveTo>
                    <a:pt x="1" y="47625"/>
                  </a:moveTo>
                  <a:cubicBezTo>
                    <a:pt x="530" y="52388"/>
                    <a:pt x="188384" y="29633"/>
                    <a:pt x="222251" y="34925"/>
                  </a:cubicBezTo>
                  <a:cubicBezTo>
                    <a:pt x="256118" y="40217"/>
                    <a:pt x="197380" y="74083"/>
                    <a:pt x="203201" y="79375"/>
                  </a:cubicBezTo>
                  <a:cubicBezTo>
                    <a:pt x="209022" y="84667"/>
                    <a:pt x="258763" y="53975"/>
                    <a:pt x="257176" y="66675"/>
                  </a:cubicBezTo>
                  <a:cubicBezTo>
                    <a:pt x="255589" y="79375"/>
                    <a:pt x="191030" y="150283"/>
                    <a:pt x="193676" y="155575"/>
                  </a:cubicBezTo>
                  <a:cubicBezTo>
                    <a:pt x="196322" y="160867"/>
                    <a:pt x="277814" y="88900"/>
                    <a:pt x="273051" y="98425"/>
                  </a:cubicBezTo>
                  <a:cubicBezTo>
                    <a:pt x="268288" y="107950"/>
                    <a:pt x="155047" y="209550"/>
                    <a:pt x="165101" y="212725"/>
                  </a:cubicBezTo>
                  <a:cubicBezTo>
                    <a:pt x="175155" y="215900"/>
                    <a:pt x="324380" y="112183"/>
                    <a:pt x="333376" y="117475"/>
                  </a:cubicBezTo>
                  <a:cubicBezTo>
                    <a:pt x="342372" y="122767"/>
                    <a:pt x="215901" y="235479"/>
                    <a:pt x="219076" y="244475"/>
                  </a:cubicBezTo>
                  <a:cubicBezTo>
                    <a:pt x="222251" y="253471"/>
                    <a:pt x="339197" y="173567"/>
                    <a:pt x="352426" y="171450"/>
                  </a:cubicBezTo>
                  <a:cubicBezTo>
                    <a:pt x="365655" y="169333"/>
                    <a:pt x="298451" y="231775"/>
                    <a:pt x="298451" y="231775"/>
                  </a:cubicBezTo>
                  <a:cubicBezTo>
                    <a:pt x="293159" y="239712"/>
                    <a:pt x="302155" y="209550"/>
                    <a:pt x="320676" y="219075"/>
                  </a:cubicBezTo>
                  <a:cubicBezTo>
                    <a:pt x="339197" y="228600"/>
                    <a:pt x="401639" y="284163"/>
                    <a:pt x="409576" y="288925"/>
                  </a:cubicBezTo>
                  <a:cubicBezTo>
                    <a:pt x="417514" y="293688"/>
                    <a:pt x="371476" y="240771"/>
                    <a:pt x="368301" y="247650"/>
                  </a:cubicBezTo>
                  <a:cubicBezTo>
                    <a:pt x="365126" y="254529"/>
                    <a:pt x="392113" y="307975"/>
                    <a:pt x="390526" y="330200"/>
                  </a:cubicBezTo>
                  <a:cubicBezTo>
                    <a:pt x="388939" y="352425"/>
                    <a:pt x="349251" y="386821"/>
                    <a:pt x="358776" y="381000"/>
                  </a:cubicBezTo>
                  <a:cubicBezTo>
                    <a:pt x="368301" y="375179"/>
                    <a:pt x="429684" y="299508"/>
                    <a:pt x="447676" y="295275"/>
                  </a:cubicBezTo>
                  <a:cubicBezTo>
                    <a:pt x="465668" y="291042"/>
                    <a:pt x="471488" y="334963"/>
                    <a:pt x="466726" y="355600"/>
                  </a:cubicBezTo>
                  <a:cubicBezTo>
                    <a:pt x="461964" y="376237"/>
                    <a:pt x="418043" y="418571"/>
                    <a:pt x="419101" y="419100"/>
                  </a:cubicBezTo>
                  <a:cubicBezTo>
                    <a:pt x="420159" y="419629"/>
                    <a:pt x="447676" y="354013"/>
                    <a:pt x="473076" y="358775"/>
                  </a:cubicBezTo>
                  <a:cubicBezTo>
                    <a:pt x="498476" y="363537"/>
                    <a:pt x="571501" y="447675"/>
                    <a:pt x="571501" y="447675"/>
                  </a:cubicBezTo>
                  <a:cubicBezTo>
                    <a:pt x="577322" y="452967"/>
                    <a:pt x="501651" y="366183"/>
                    <a:pt x="508001" y="390525"/>
                  </a:cubicBezTo>
                  <a:cubicBezTo>
                    <a:pt x="514351" y="414867"/>
                    <a:pt x="596901" y="572558"/>
                    <a:pt x="609601" y="593725"/>
                  </a:cubicBezTo>
                  <a:cubicBezTo>
                    <a:pt x="622301" y="614892"/>
                    <a:pt x="570443" y="494771"/>
                    <a:pt x="584201" y="517525"/>
                  </a:cubicBezTo>
                  <a:cubicBezTo>
                    <a:pt x="597959" y="540279"/>
                    <a:pt x="681039" y="706967"/>
                    <a:pt x="692151" y="730250"/>
                  </a:cubicBezTo>
                  <a:cubicBezTo>
                    <a:pt x="703263" y="753533"/>
                    <a:pt x="667280" y="701146"/>
                    <a:pt x="650876" y="657225"/>
                  </a:cubicBezTo>
                  <a:cubicBezTo>
                    <a:pt x="634472" y="613304"/>
                    <a:pt x="625476" y="525462"/>
                    <a:pt x="593726" y="466725"/>
                  </a:cubicBezTo>
                  <a:cubicBezTo>
                    <a:pt x="561976" y="407988"/>
                    <a:pt x="497418" y="353483"/>
                    <a:pt x="460376" y="304800"/>
                  </a:cubicBezTo>
                  <a:cubicBezTo>
                    <a:pt x="423334" y="256117"/>
                    <a:pt x="376239" y="182033"/>
                    <a:pt x="371476" y="174625"/>
                  </a:cubicBezTo>
                  <a:cubicBezTo>
                    <a:pt x="366714" y="167217"/>
                    <a:pt x="454026" y="284162"/>
                    <a:pt x="431801" y="260350"/>
                  </a:cubicBezTo>
                  <a:cubicBezTo>
                    <a:pt x="409576" y="236538"/>
                    <a:pt x="254001" y="57679"/>
                    <a:pt x="238126" y="31750"/>
                  </a:cubicBezTo>
                  <a:cubicBezTo>
                    <a:pt x="222251" y="5821"/>
                    <a:pt x="328614" y="105833"/>
                    <a:pt x="336551" y="104775"/>
                  </a:cubicBezTo>
                  <a:cubicBezTo>
                    <a:pt x="344488" y="103717"/>
                    <a:pt x="309034" y="41804"/>
                    <a:pt x="285751" y="25400"/>
                  </a:cubicBezTo>
                  <a:cubicBezTo>
                    <a:pt x="262468" y="8996"/>
                    <a:pt x="220134" y="10583"/>
                    <a:pt x="196851" y="6350"/>
                  </a:cubicBezTo>
                  <a:cubicBezTo>
                    <a:pt x="173568" y="2117"/>
                    <a:pt x="142347" y="0"/>
                    <a:pt x="146051" y="0"/>
                  </a:cubicBezTo>
                  <a:cubicBezTo>
                    <a:pt x="149755" y="0"/>
                    <a:pt x="248180" y="1588"/>
                    <a:pt x="219076" y="6350"/>
                  </a:cubicBezTo>
                  <a:cubicBezTo>
                    <a:pt x="189972" y="11112"/>
                    <a:pt x="-528" y="42862"/>
                    <a:pt x="1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0DC01CFC-11ED-2747-A69C-46D87F60CC45}"/>
                </a:ext>
              </a:extLst>
            </p:cNvPr>
            <p:cNvSpPr/>
            <p:nvPr/>
          </p:nvSpPr>
          <p:spPr>
            <a:xfrm>
              <a:off x="7941016" y="6675897"/>
              <a:ext cx="193354" cy="685492"/>
            </a:xfrm>
            <a:custGeom>
              <a:avLst/>
              <a:gdLst>
                <a:gd name="connsiteX0" fmla="*/ 2834 w 193354"/>
                <a:gd name="connsiteY0" fmla="*/ 1128 h 685492"/>
                <a:gd name="connsiteX1" fmla="*/ 117134 w 193354"/>
                <a:gd name="connsiteY1" fmla="*/ 328153 h 685492"/>
                <a:gd name="connsiteX2" fmla="*/ 75859 w 193354"/>
                <a:gd name="connsiteY2" fmla="*/ 258303 h 685492"/>
                <a:gd name="connsiteX3" fmla="*/ 164759 w 193354"/>
                <a:gd name="connsiteY3" fmla="*/ 515478 h 685492"/>
                <a:gd name="connsiteX4" fmla="*/ 193334 w 193354"/>
                <a:gd name="connsiteY4" fmla="*/ 683753 h 685492"/>
                <a:gd name="connsiteX5" fmla="*/ 161584 w 193354"/>
                <a:gd name="connsiteY5" fmla="*/ 572628 h 685492"/>
                <a:gd name="connsiteX6" fmla="*/ 18709 w 193354"/>
                <a:gd name="connsiteY6" fmla="*/ 131303 h 685492"/>
                <a:gd name="connsiteX7" fmla="*/ 31409 w 193354"/>
                <a:gd name="connsiteY7" fmla="*/ 217028 h 685492"/>
                <a:gd name="connsiteX8" fmla="*/ 2834 w 193354"/>
                <a:gd name="connsiteY8" fmla="*/ 1128 h 68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4" h="685492">
                  <a:moveTo>
                    <a:pt x="2834" y="1128"/>
                  </a:moveTo>
                  <a:cubicBezTo>
                    <a:pt x="17121" y="19649"/>
                    <a:pt x="104963" y="285291"/>
                    <a:pt x="117134" y="328153"/>
                  </a:cubicBezTo>
                  <a:cubicBezTo>
                    <a:pt x="129305" y="371015"/>
                    <a:pt x="67922" y="227082"/>
                    <a:pt x="75859" y="258303"/>
                  </a:cubicBezTo>
                  <a:cubicBezTo>
                    <a:pt x="83796" y="289524"/>
                    <a:pt x="145180" y="444570"/>
                    <a:pt x="164759" y="515478"/>
                  </a:cubicBezTo>
                  <a:cubicBezTo>
                    <a:pt x="184338" y="586386"/>
                    <a:pt x="193863" y="674228"/>
                    <a:pt x="193334" y="683753"/>
                  </a:cubicBezTo>
                  <a:cubicBezTo>
                    <a:pt x="192805" y="693278"/>
                    <a:pt x="190688" y="664703"/>
                    <a:pt x="161584" y="572628"/>
                  </a:cubicBezTo>
                  <a:cubicBezTo>
                    <a:pt x="132480" y="480553"/>
                    <a:pt x="40405" y="190570"/>
                    <a:pt x="18709" y="131303"/>
                  </a:cubicBezTo>
                  <a:cubicBezTo>
                    <a:pt x="-2987" y="72036"/>
                    <a:pt x="29822" y="236078"/>
                    <a:pt x="31409" y="217028"/>
                  </a:cubicBezTo>
                  <a:cubicBezTo>
                    <a:pt x="32996" y="197978"/>
                    <a:pt x="-11453" y="-17393"/>
                    <a:pt x="2834" y="1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809B6741-9E6C-B0AF-E4B3-0CCDE471FB63}"/>
                </a:ext>
              </a:extLst>
            </p:cNvPr>
            <p:cNvSpPr/>
            <p:nvPr/>
          </p:nvSpPr>
          <p:spPr>
            <a:xfrm>
              <a:off x="7727685" y="6553079"/>
              <a:ext cx="47970" cy="152741"/>
            </a:xfrm>
            <a:custGeom>
              <a:avLst/>
              <a:gdLst>
                <a:gd name="connsiteX0" fmla="*/ 47890 w 47970"/>
                <a:gd name="connsiteY0" fmla="*/ 121 h 152741"/>
                <a:gd name="connsiteX1" fmla="*/ 19315 w 47970"/>
                <a:gd name="connsiteY1" fmla="*/ 98546 h 152741"/>
                <a:gd name="connsiteX2" fmla="*/ 265 w 47970"/>
                <a:gd name="connsiteY2" fmla="*/ 152521 h 152741"/>
                <a:gd name="connsiteX3" fmla="*/ 9790 w 47970"/>
                <a:gd name="connsiteY3" fmla="*/ 79496 h 152741"/>
                <a:gd name="connsiteX4" fmla="*/ 47890 w 47970"/>
                <a:gd name="connsiteY4" fmla="*/ 121 h 15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0" h="152741">
                  <a:moveTo>
                    <a:pt x="47890" y="121"/>
                  </a:moveTo>
                  <a:cubicBezTo>
                    <a:pt x="49477" y="3296"/>
                    <a:pt x="27252" y="73146"/>
                    <a:pt x="19315" y="98546"/>
                  </a:cubicBezTo>
                  <a:cubicBezTo>
                    <a:pt x="11378" y="123946"/>
                    <a:pt x="1852" y="155696"/>
                    <a:pt x="265" y="152521"/>
                  </a:cubicBezTo>
                  <a:cubicBezTo>
                    <a:pt x="-1322" y="149346"/>
                    <a:pt x="4498" y="102250"/>
                    <a:pt x="9790" y="79496"/>
                  </a:cubicBezTo>
                  <a:cubicBezTo>
                    <a:pt x="15082" y="56742"/>
                    <a:pt x="46303" y="-3054"/>
                    <a:pt x="47890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B976E4B7-9262-8610-4187-8AF0EEBDDC40}"/>
                </a:ext>
              </a:extLst>
            </p:cNvPr>
            <p:cNvSpPr/>
            <p:nvPr/>
          </p:nvSpPr>
          <p:spPr>
            <a:xfrm>
              <a:off x="7765923" y="6705557"/>
              <a:ext cx="212861" cy="482901"/>
            </a:xfrm>
            <a:custGeom>
              <a:avLst/>
              <a:gdLst>
                <a:gd name="connsiteX0" fmla="*/ 101727 w 212861"/>
                <a:gd name="connsiteY0" fmla="*/ 43 h 482901"/>
                <a:gd name="connsiteX1" fmla="*/ 127 w 212861"/>
                <a:gd name="connsiteY1" fmla="*/ 92118 h 482901"/>
                <a:gd name="connsiteX2" fmla="*/ 79502 w 212861"/>
                <a:gd name="connsiteY2" fmla="*/ 57193 h 482901"/>
                <a:gd name="connsiteX3" fmla="*/ 28702 w 212861"/>
                <a:gd name="connsiteY3" fmla="*/ 133393 h 482901"/>
                <a:gd name="connsiteX4" fmla="*/ 85852 w 212861"/>
                <a:gd name="connsiteY4" fmla="*/ 111168 h 482901"/>
                <a:gd name="connsiteX5" fmla="*/ 31877 w 212861"/>
                <a:gd name="connsiteY5" fmla="*/ 225468 h 482901"/>
                <a:gd name="connsiteX6" fmla="*/ 123952 w 212861"/>
                <a:gd name="connsiteY6" fmla="*/ 133393 h 482901"/>
                <a:gd name="connsiteX7" fmla="*/ 57277 w 212861"/>
                <a:gd name="connsiteY7" fmla="*/ 234993 h 482901"/>
                <a:gd name="connsiteX8" fmla="*/ 146177 w 212861"/>
                <a:gd name="connsiteY8" fmla="*/ 155618 h 482901"/>
                <a:gd name="connsiteX9" fmla="*/ 54102 w 212861"/>
                <a:gd name="connsiteY9" fmla="*/ 298493 h 482901"/>
                <a:gd name="connsiteX10" fmla="*/ 181102 w 212861"/>
                <a:gd name="connsiteY10" fmla="*/ 206418 h 482901"/>
                <a:gd name="connsiteX11" fmla="*/ 111252 w 212861"/>
                <a:gd name="connsiteY11" fmla="*/ 317543 h 482901"/>
                <a:gd name="connsiteX12" fmla="*/ 174752 w 212861"/>
                <a:gd name="connsiteY12" fmla="*/ 244518 h 482901"/>
                <a:gd name="connsiteX13" fmla="*/ 95377 w 212861"/>
                <a:gd name="connsiteY13" fmla="*/ 412793 h 482901"/>
                <a:gd name="connsiteX14" fmla="*/ 206502 w 212861"/>
                <a:gd name="connsiteY14" fmla="*/ 247693 h 482901"/>
                <a:gd name="connsiteX15" fmla="*/ 114427 w 212861"/>
                <a:gd name="connsiteY15" fmla="*/ 482643 h 482901"/>
                <a:gd name="connsiteX16" fmla="*/ 212852 w 212861"/>
                <a:gd name="connsiteY16" fmla="*/ 295318 h 482901"/>
                <a:gd name="connsiteX17" fmla="*/ 120777 w 212861"/>
                <a:gd name="connsiteY17" fmla="*/ 374693 h 482901"/>
                <a:gd name="connsiteX18" fmla="*/ 168402 w 212861"/>
                <a:gd name="connsiteY18" fmla="*/ 269918 h 482901"/>
                <a:gd name="connsiteX19" fmla="*/ 76327 w 212861"/>
                <a:gd name="connsiteY19" fmla="*/ 295318 h 482901"/>
                <a:gd name="connsiteX20" fmla="*/ 133477 w 212861"/>
                <a:gd name="connsiteY20" fmla="*/ 215943 h 482901"/>
                <a:gd name="connsiteX21" fmla="*/ 85852 w 212861"/>
                <a:gd name="connsiteY21" fmla="*/ 212768 h 482901"/>
                <a:gd name="connsiteX22" fmla="*/ 111252 w 212861"/>
                <a:gd name="connsiteY22" fmla="*/ 111168 h 482901"/>
                <a:gd name="connsiteX23" fmla="*/ 35052 w 212861"/>
                <a:gd name="connsiteY23" fmla="*/ 127043 h 482901"/>
                <a:gd name="connsiteX24" fmla="*/ 89027 w 212861"/>
                <a:gd name="connsiteY24" fmla="*/ 54018 h 482901"/>
                <a:gd name="connsiteX25" fmla="*/ 25527 w 212861"/>
                <a:gd name="connsiteY25" fmla="*/ 79418 h 482901"/>
                <a:gd name="connsiteX26" fmla="*/ 101727 w 212861"/>
                <a:gd name="connsiteY26" fmla="*/ 43 h 4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861" h="482901">
                  <a:moveTo>
                    <a:pt x="101727" y="43"/>
                  </a:moveTo>
                  <a:cubicBezTo>
                    <a:pt x="97494" y="2160"/>
                    <a:pt x="3831" y="82593"/>
                    <a:pt x="127" y="92118"/>
                  </a:cubicBezTo>
                  <a:cubicBezTo>
                    <a:pt x="-3577" y="101643"/>
                    <a:pt x="74740" y="50314"/>
                    <a:pt x="79502" y="57193"/>
                  </a:cubicBezTo>
                  <a:cubicBezTo>
                    <a:pt x="84264" y="64072"/>
                    <a:pt x="27644" y="124397"/>
                    <a:pt x="28702" y="133393"/>
                  </a:cubicBezTo>
                  <a:cubicBezTo>
                    <a:pt x="29760" y="142389"/>
                    <a:pt x="85323" y="95822"/>
                    <a:pt x="85852" y="111168"/>
                  </a:cubicBezTo>
                  <a:cubicBezTo>
                    <a:pt x="86381" y="126514"/>
                    <a:pt x="25527" y="221764"/>
                    <a:pt x="31877" y="225468"/>
                  </a:cubicBezTo>
                  <a:cubicBezTo>
                    <a:pt x="38227" y="229172"/>
                    <a:pt x="119719" y="131806"/>
                    <a:pt x="123952" y="133393"/>
                  </a:cubicBezTo>
                  <a:cubicBezTo>
                    <a:pt x="128185" y="134980"/>
                    <a:pt x="53573" y="231289"/>
                    <a:pt x="57277" y="234993"/>
                  </a:cubicBezTo>
                  <a:cubicBezTo>
                    <a:pt x="60981" y="238697"/>
                    <a:pt x="146706" y="145035"/>
                    <a:pt x="146177" y="155618"/>
                  </a:cubicBezTo>
                  <a:cubicBezTo>
                    <a:pt x="145648" y="166201"/>
                    <a:pt x="48281" y="290026"/>
                    <a:pt x="54102" y="298493"/>
                  </a:cubicBezTo>
                  <a:cubicBezTo>
                    <a:pt x="59923" y="306960"/>
                    <a:pt x="171577" y="203243"/>
                    <a:pt x="181102" y="206418"/>
                  </a:cubicBezTo>
                  <a:cubicBezTo>
                    <a:pt x="190627" y="209593"/>
                    <a:pt x="112310" y="311193"/>
                    <a:pt x="111252" y="317543"/>
                  </a:cubicBezTo>
                  <a:cubicBezTo>
                    <a:pt x="110194" y="323893"/>
                    <a:pt x="177398" y="228643"/>
                    <a:pt x="174752" y="244518"/>
                  </a:cubicBezTo>
                  <a:cubicBezTo>
                    <a:pt x="172106" y="260393"/>
                    <a:pt x="90085" y="412264"/>
                    <a:pt x="95377" y="412793"/>
                  </a:cubicBezTo>
                  <a:cubicBezTo>
                    <a:pt x="100669" y="413322"/>
                    <a:pt x="203327" y="236051"/>
                    <a:pt x="206502" y="247693"/>
                  </a:cubicBezTo>
                  <a:cubicBezTo>
                    <a:pt x="209677" y="259335"/>
                    <a:pt x="113369" y="474706"/>
                    <a:pt x="114427" y="482643"/>
                  </a:cubicBezTo>
                  <a:cubicBezTo>
                    <a:pt x="115485" y="490580"/>
                    <a:pt x="211794" y="313309"/>
                    <a:pt x="212852" y="295318"/>
                  </a:cubicBezTo>
                  <a:cubicBezTo>
                    <a:pt x="213910" y="277327"/>
                    <a:pt x="128185" y="378926"/>
                    <a:pt x="120777" y="374693"/>
                  </a:cubicBezTo>
                  <a:cubicBezTo>
                    <a:pt x="113369" y="370460"/>
                    <a:pt x="175810" y="283147"/>
                    <a:pt x="168402" y="269918"/>
                  </a:cubicBezTo>
                  <a:cubicBezTo>
                    <a:pt x="160994" y="256689"/>
                    <a:pt x="82148" y="304314"/>
                    <a:pt x="76327" y="295318"/>
                  </a:cubicBezTo>
                  <a:cubicBezTo>
                    <a:pt x="70506" y="286322"/>
                    <a:pt x="131890" y="229701"/>
                    <a:pt x="133477" y="215943"/>
                  </a:cubicBezTo>
                  <a:cubicBezTo>
                    <a:pt x="135064" y="202185"/>
                    <a:pt x="89556" y="230230"/>
                    <a:pt x="85852" y="212768"/>
                  </a:cubicBezTo>
                  <a:cubicBezTo>
                    <a:pt x="82148" y="195306"/>
                    <a:pt x="119719" y="125456"/>
                    <a:pt x="111252" y="111168"/>
                  </a:cubicBezTo>
                  <a:cubicBezTo>
                    <a:pt x="102785" y="96880"/>
                    <a:pt x="38756" y="136568"/>
                    <a:pt x="35052" y="127043"/>
                  </a:cubicBezTo>
                  <a:cubicBezTo>
                    <a:pt x="31348" y="117518"/>
                    <a:pt x="90615" y="61956"/>
                    <a:pt x="89027" y="54018"/>
                  </a:cubicBezTo>
                  <a:cubicBezTo>
                    <a:pt x="87439" y="46080"/>
                    <a:pt x="25527" y="84180"/>
                    <a:pt x="25527" y="79418"/>
                  </a:cubicBezTo>
                  <a:cubicBezTo>
                    <a:pt x="25527" y="74656"/>
                    <a:pt x="105960" y="-2074"/>
                    <a:pt x="101727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0BB96FB7-1FF8-3876-B360-1A4F0BBB8232}"/>
                </a:ext>
              </a:extLst>
            </p:cNvPr>
            <p:cNvSpPr/>
            <p:nvPr/>
          </p:nvSpPr>
          <p:spPr>
            <a:xfrm>
              <a:off x="7911594" y="7102467"/>
              <a:ext cx="175381" cy="197680"/>
            </a:xfrm>
            <a:custGeom>
              <a:avLst/>
              <a:gdLst>
                <a:gd name="connsiteX0" fmla="*/ 175131 w 175381"/>
                <a:gd name="connsiteY0" fmla="*/ 8 h 197680"/>
                <a:gd name="connsiteX1" fmla="*/ 54481 w 175381"/>
                <a:gd name="connsiteY1" fmla="*/ 133358 h 197680"/>
                <a:gd name="connsiteX2" fmla="*/ 506 w 175381"/>
                <a:gd name="connsiteY2" fmla="*/ 196858 h 197680"/>
                <a:gd name="connsiteX3" fmla="*/ 83056 w 175381"/>
                <a:gd name="connsiteY3" fmla="*/ 92083 h 197680"/>
                <a:gd name="connsiteX4" fmla="*/ 19556 w 175381"/>
                <a:gd name="connsiteY4" fmla="*/ 139708 h 197680"/>
                <a:gd name="connsiteX5" fmla="*/ 175131 w 175381"/>
                <a:gd name="connsiteY5" fmla="*/ 8 h 1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81" h="197680">
                  <a:moveTo>
                    <a:pt x="175131" y="8"/>
                  </a:moveTo>
                  <a:cubicBezTo>
                    <a:pt x="180952" y="-1050"/>
                    <a:pt x="83585" y="100550"/>
                    <a:pt x="54481" y="133358"/>
                  </a:cubicBezTo>
                  <a:cubicBezTo>
                    <a:pt x="25377" y="166166"/>
                    <a:pt x="-4256" y="203737"/>
                    <a:pt x="506" y="196858"/>
                  </a:cubicBezTo>
                  <a:cubicBezTo>
                    <a:pt x="5268" y="189979"/>
                    <a:pt x="79881" y="101608"/>
                    <a:pt x="83056" y="92083"/>
                  </a:cubicBezTo>
                  <a:cubicBezTo>
                    <a:pt x="86231" y="82558"/>
                    <a:pt x="4210" y="151879"/>
                    <a:pt x="19556" y="139708"/>
                  </a:cubicBezTo>
                  <a:cubicBezTo>
                    <a:pt x="34902" y="127537"/>
                    <a:pt x="169310" y="1066"/>
                    <a:pt x="17513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F7C5F23C-98DF-692B-B427-3BEA42601D20}"/>
                </a:ext>
              </a:extLst>
            </p:cNvPr>
            <p:cNvSpPr/>
            <p:nvPr/>
          </p:nvSpPr>
          <p:spPr>
            <a:xfrm>
              <a:off x="8093075" y="7337062"/>
              <a:ext cx="161927" cy="747777"/>
            </a:xfrm>
            <a:custGeom>
              <a:avLst/>
              <a:gdLst>
                <a:gd name="connsiteX0" fmla="*/ 60325 w 161927"/>
                <a:gd name="connsiteY0" fmla="*/ 3538 h 747777"/>
                <a:gd name="connsiteX1" fmla="*/ 34925 w 161927"/>
                <a:gd name="connsiteY1" fmla="*/ 457563 h 747777"/>
                <a:gd name="connsiteX2" fmla="*/ 57150 w 161927"/>
                <a:gd name="connsiteY2" fmla="*/ 413113 h 747777"/>
                <a:gd name="connsiteX3" fmla="*/ 38100 w 161927"/>
                <a:gd name="connsiteY3" fmla="*/ 635363 h 747777"/>
                <a:gd name="connsiteX4" fmla="*/ 0 w 161927"/>
                <a:gd name="connsiteY4" fmla="*/ 746488 h 747777"/>
                <a:gd name="connsiteX5" fmla="*/ 38100 w 161927"/>
                <a:gd name="connsiteY5" fmla="*/ 682988 h 747777"/>
                <a:gd name="connsiteX6" fmla="*/ 161925 w 161927"/>
                <a:gd name="connsiteY6" fmla="*/ 495663 h 747777"/>
                <a:gd name="connsiteX7" fmla="*/ 34925 w 161927"/>
                <a:gd name="connsiteY7" fmla="*/ 619488 h 747777"/>
                <a:gd name="connsiteX8" fmla="*/ 98425 w 161927"/>
                <a:gd name="connsiteY8" fmla="*/ 305163 h 747777"/>
                <a:gd name="connsiteX9" fmla="*/ 41275 w 161927"/>
                <a:gd name="connsiteY9" fmla="*/ 432163 h 747777"/>
                <a:gd name="connsiteX10" fmla="*/ 79375 w 161927"/>
                <a:gd name="connsiteY10" fmla="*/ 279763 h 747777"/>
                <a:gd name="connsiteX11" fmla="*/ 44450 w 161927"/>
                <a:gd name="connsiteY11" fmla="*/ 244838 h 747777"/>
                <a:gd name="connsiteX12" fmla="*/ 53975 w 161927"/>
                <a:gd name="connsiteY12" fmla="*/ 244838 h 747777"/>
                <a:gd name="connsiteX13" fmla="*/ 60325 w 161927"/>
                <a:gd name="connsiteY13" fmla="*/ 3538 h 74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7" h="747777">
                  <a:moveTo>
                    <a:pt x="60325" y="3538"/>
                  </a:moveTo>
                  <a:cubicBezTo>
                    <a:pt x="57150" y="38992"/>
                    <a:pt x="35454" y="389301"/>
                    <a:pt x="34925" y="457563"/>
                  </a:cubicBezTo>
                  <a:cubicBezTo>
                    <a:pt x="34396" y="525825"/>
                    <a:pt x="56621" y="383480"/>
                    <a:pt x="57150" y="413113"/>
                  </a:cubicBezTo>
                  <a:cubicBezTo>
                    <a:pt x="57679" y="442746"/>
                    <a:pt x="47625" y="579801"/>
                    <a:pt x="38100" y="635363"/>
                  </a:cubicBezTo>
                  <a:cubicBezTo>
                    <a:pt x="28575" y="690925"/>
                    <a:pt x="0" y="738551"/>
                    <a:pt x="0" y="746488"/>
                  </a:cubicBezTo>
                  <a:cubicBezTo>
                    <a:pt x="0" y="754425"/>
                    <a:pt x="11112" y="724792"/>
                    <a:pt x="38100" y="682988"/>
                  </a:cubicBezTo>
                  <a:cubicBezTo>
                    <a:pt x="65088" y="641184"/>
                    <a:pt x="162454" y="506246"/>
                    <a:pt x="161925" y="495663"/>
                  </a:cubicBezTo>
                  <a:cubicBezTo>
                    <a:pt x="161396" y="485080"/>
                    <a:pt x="45508" y="651238"/>
                    <a:pt x="34925" y="619488"/>
                  </a:cubicBezTo>
                  <a:cubicBezTo>
                    <a:pt x="24342" y="587738"/>
                    <a:pt x="97367" y="336384"/>
                    <a:pt x="98425" y="305163"/>
                  </a:cubicBezTo>
                  <a:cubicBezTo>
                    <a:pt x="99483" y="273942"/>
                    <a:pt x="44450" y="436396"/>
                    <a:pt x="41275" y="432163"/>
                  </a:cubicBezTo>
                  <a:cubicBezTo>
                    <a:pt x="38100" y="427930"/>
                    <a:pt x="78846" y="310984"/>
                    <a:pt x="79375" y="279763"/>
                  </a:cubicBezTo>
                  <a:cubicBezTo>
                    <a:pt x="79904" y="248542"/>
                    <a:pt x="48683" y="250659"/>
                    <a:pt x="44450" y="244838"/>
                  </a:cubicBezTo>
                  <a:cubicBezTo>
                    <a:pt x="40217" y="239017"/>
                    <a:pt x="48683" y="279763"/>
                    <a:pt x="53975" y="244838"/>
                  </a:cubicBezTo>
                  <a:cubicBezTo>
                    <a:pt x="59267" y="209913"/>
                    <a:pt x="63500" y="-31916"/>
                    <a:pt x="60325" y="3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0960151C-9FE8-19DE-5D78-64B6A61D6E00}"/>
                </a:ext>
              </a:extLst>
            </p:cNvPr>
            <p:cNvSpPr/>
            <p:nvPr/>
          </p:nvSpPr>
          <p:spPr>
            <a:xfrm>
              <a:off x="7501350" y="7851628"/>
              <a:ext cx="655327" cy="284949"/>
            </a:xfrm>
            <a:custGeom>
              <a:avLst/>
              <a:gdLst>
                <a:gd name="connsiteX0" fmla="*/ 1175 w 655327"/>
                <a:gd name="connsiteY0" fmla="*/ 147 h 284949"/>
                <a:gd name="connsiteX1" fmla="*/ 255175 w 655327"/>
                <a:gd name="connsiteY1" fmla="*/ 187472 h 284949"/>
                <a:gd name="connsiteX2" fmla="*/ 474250 w 655327"/>
                <a:gd name="connsiteY2" fmla="*/ 222397 h 284949"/>
                <a:gd name="connsiteX3" fmla="*/ 391700 w 655327"/>
                <a:gd name="connsiteY3" fmla="*/ 225572 h 284949"/>
                <a:gd name="connsiteX4" fmla="*/ 553625 w 655327"/>
                <a:gd name="connsiteY4" fmla="*/ 212872 h 284949"/>
                <a:gd name="connsiteX5" fmla="*/ 655225 w 655327"/>
                <a:gd name="connsiteY5" fmla="*/ 120797 h 284949"/>
                <a:gd name="connsiteX6" fmla="*/ 569500 w 655327"/>
                <a:gd name="connsiteY6" fmla="*/ 193822 h 284949"/>
                <a:gd name="connsiteX7" fmla="*/ 420275 w 655327"/>
                <a:gd name="connsiteY7" fmla="*/ 282722 h 284949"/>
                <a:gd name="connsiteX8" fmla="*/ 423450 w 655327"/>
                <a:gd name="connsiteY8" fmla="*/ 247797 h 284949"/>
                <a:gd name="connsiteX9" fmla="*/ 134525 w 655327"/>
                <a:gd name="connsiteY9" fmla="*/ 136672 h 284949"/>
                <a:gd name="connsiteX10" fmla="*/ 159925 w 655327"/>
                <a:gd name="connsiteY10" fmla="*/ 155722 h 284949"/>
                <a:gd name="connsiteX11" fmla="*/ 1175 w 655327"/>
                <a:gd name="connsiteY11" fmla="*/ 147 h 28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5327" h="284949">
                  <a:moveTo>
                    <a:pt x="1175" y="147"/>
                  </a:moveTo>
                  <a:cubicBezTo>
                    <a:pt x="17050" y="5439"/>
                    <a:pt x="176329" y="150430"/>
                    <a:pt x="255175" y="187472"/>
                  </a:cubicBezTo>
                  <a:cubicBezTo>
                    <a:pt x="334021" y="224514"/>
                    <a:pt x="451496" y="216047"/>
                    <a:pt x="474250" y="222397"/>
                  </a:cubicBezTo>
                  <a:cubicBezTo>
                    <a:pt x="497004" y="228747"/>
                    <a:pt x="378471" y="227159"/>
                    <a:pt x="391700" y="225572"/>
                  </a:cubicBezTo>
                  <a:cubicBezTo>
                    <a:pt x="404929" y="223985"/>
                    <a:pt x="509704" y="230334"/>
                    <a:pt x="553625" y="212872"/>
                  </a:cubicBezTo>
                  <a:cubicBezTo>
                    <a:pt x="597546" y="195410"/>
                    <a:pt x="652579" y="123972"/>
                    <a:pt x="655225" y="120797"/>
                  </a:cubicBezTo>
                  <a:cubicBezTo>
                    <a:pt x="657871" y="117622"/>
                    <a:pt x="608658" y="166835"/>
                    <a:pt x="569500" y="193822"/>
                  </a:cubicBezTo>
                  <a:cubicBezTo>
                    <a:pt x="530342" y="220810"/>
                    <a:pt x="444617" y="273726"/>
                    <a:pt x="420275" y="282722"/>
                  </a:cubicBezTo>
                  <a:cubicBezTo>
                    <a:pt x="395933" y="291718"/>
                    <a:pt x="471075" y="272139"/>
                    <a:pt x="423450" y="247797"/>
                  </a:cubicBezTo>
                  <a:cubicBezTo>
                    <a:pt x="375825" y="223455"/>
                    <a:pt x="178446" y="152018"/>
                    <a:pt x="134525" y="136672"/>
                  </a:cubicBezTo>
                  <a:cubicBezTo>
                    <a:pt x="90604" y="121326"/>
                    <a:pt x="184796" y="177947"/>
                    <a:pt x="159925" y="155722"/>
                  </a:cubicBezTo>
                  <a:cubicBezTo>
                    <a:pt x="135054" y="133497"/>
                    <a:pt x="-14700" y="-5145"/>
                    <a:pt x="117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940EC935-406A-8221-32F8-0913B62107BB}"/>
                </a:ext>
              </a:extLst>
            </p:cNvPr>
            <p:cNvSpPr/>
            <p:nvPr/>
          </p:nvSpPr>
          <p:spPr>
            <a:xfrm>
              <a:off x="7442200" y="7848571"/>
              <a:ext cx="682663" cy="286306"/>
            </a:xfrm>
            <a:custGeom>
              <a:avLst/>
              <a:gdLst>
                <a:gd name="connsiteX0" fmla="*/ 0 w 682663"/>
                <a:gd name="connsiteY0" fmla="*/ 29 h 286306"/>
                <a:gd name="connsiteX1" fmla="*/ 215900 w 682663"/>
                <a:gd name="connsiteY1" fmla="*/ 212754 h 286306"/>
                <a:gd name="connsiteX2" fmla="*/ 133350 w 682663"/>
                <a:gd name="connsiteY2" fmla="*/ 165129 h 286306"/>
                <a:gd name="connsiteX3" fmla="*/ 339725 w 682663"/>
                <a:gd name="connsiteY3" fmla="*/ 269904 h 286306"/>
                <a:gd name="connsiteX4" fmla="*/ 530225 w 682663"/>
                <a:gd name="connsiteY4" fmla="*/ 282604 h 286306"/>
                <a:gd name="connsiteX5" fmla="*/ 682625 w 682663"/>
                <a:gd name="connsiteY5" fmla="*/ 234979 h 286306"/>
                <a:gd name="connsiteX6" fmla="*/ 542925 w 682663"/>
                <a:gd name="connsiteY6" fmla="*/ 257204 h 286306"/>
                <a:gd name="connsiteX7" fmla="*/ 349250 w 682663"/>
                <a:gd name="connsiteY7" fmla="*/ 234979 h 286306"/>
                <a:gd name="connsiteX8" fmla="*/ 333375 w 682663"/>
                <a:gd name="connsiteY8" fmla="*/ 250854 h 286306"/>
                <a:gd name="connsiteX9" fmla="*/ 174625 w 682663"/>
                <a:gd name="connsiteY9" fmla="*/ 165129 h 286306"/>
                <a:gd name="connsiteX10" fmla="*/ 215900 w 682663"/>
                <a:gd name="connsiteY10" fmla="*/ 196879 h 286306"/>
                <a:gd name="connsiteX11" fmla="*/ 0 w 682663"/>
                <a:gd name="connsiteY11" fmla="*/ 29 h 28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63" h="286306">
                  <a:moveTo>
                    <a:pt x="0" y="29"/>
                  </a:moveTo>
                  <a:cubicBezTo>
                    <a:pt x="0" y="2675"/>
                    <a:pt x="193675" y="185237"/>
                    <a:pt x="215900" y="212754"/>
                  </a:cubicBezTo>
                  <a:cubicBezTo>
                    <a:pt x="238125" y="240271"/>
                    <a:pt x="112713" y="155604"/>
                    <a:pt x="133350" y="165129"/>
                  </a:cubicBezTo>
                  <a:cubicBezTo>
                    <a:pt x="153987" y="174654"/>
                    <a:pt x="273579" y="250325"/>
                    <a:pt x="339725" y="269904"/>
                  </a:cubicBezTo>
                  <a:cubicBezTo>
                    <a:pt x="405871" y="289483"/>
                    <a:pt x="473075" y="288425"/>
                    <a:pt x="530225" y="282604"/>
                  </a:cubicBezTo>
                  <a:cubicBezTo>
                    <a:pt x="587375" y="276783"/>
                    <a:pt x="680508" y="239212"/>
                    <a:pt x="682625" y="234979"/>
                  </a:cubicBezTo>
                  <a:cubicBezTo>
                    <a:pt x="684742" y="230746"/>
                    <a:pt x="598487" y="257204"/>
                    <a:pt x="542925" y="257204"/>
                  </a:cubicBezTo>
                  <a:cubicBezTo>
                    <a:pt x="487363" y="257204"/>
                    <a:pt x="384175" y="236037"/>
                    <a:pt x="349250" y="234979"/>
                  </a:cubicBezTo>
                  <a:cubicBezTo>
                    <a:pt x="314325" y="233921"/>
                    <a:pt x="362479" y="262496"/>
                    <a:pt x="333375" y="250854"/>
                  </a:cubicBezTo>
                  <a:cubicBezTo>
                    <a:pt x="304271" y="239212"/>
                    <a:pt x="194204" y="174125"/>
                    <a:pt x="174625" y="165129"/>
                  </a:cubicBezTo>
                  <a:cubicBezTo>
                    <a:pt x="155046" y="156133"/>
                    <a:pt x="240771" y="222279"/>
                    <a:pt x="215900" y="196879"/>
                  </a:cubicBezTo>
                  <a:cubicBezTo>
                    <a:pt x="191029" y="171479"/>
                    <a:pt x="0" y="-2617"/>
                    <a:pt x="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50ECACE-3C58-1AA7-7B8C-1117225B2FE5}"/>
                </a:ext>
              </a:extLst>
            </p:cNvPr>
            <p:cNvSpPr/>
            <p:nvPr/>
          </p:nvSpPr>
          <p:spPr>
            <a:xfrm>
              <a:off x="8090884" y="6208897"/>
              <a:ext cx="508617" cy="319591"/>
            </a:xfrm>
            <a:custGeom>
              <a:avLst/>
              <a:gdLst>
                <a:gd name="connsiteX0" fmla="*/ 507016 w 508617"/>
                <a:gd name="connsiteY0" fmla="*/ 4578 h 319591"/>
                <a:gd name="connsiteX1" fmla="*/ 322866 w 508617"/>
                <a:gd name="connsiteY1" fmla="*/ 7753 h 319591"/>
                <a:gd name="connsiteX2" fmla="*/ 173641 w 508617"/>
                <a:gd name="connsiteY2" fmla="*/ 77603 h 319591"/>
                <a:gd name="connsiteX3" fmla="*/ 208566 w 508617"/>
                <a:gd name="connsiteY3" fmla="*/ 33153 h 319591"/>
                <a:gd name="connsiteX4" fmla="*/ 18066 w 508617"/>
                <a:gd name="connsiteY4" fmla="*/ 179203 h 319591"/>
                <a:gd name="connsiteX5" fmla="*/ 68866 w 508617"/>
                <a:gd name="connsiteY5" fmla="*/ 131578 h 319591"/>
                <a:gd name="connsiteX6" fmla="*/ 11716 w 508617"/>
                <a:gd name="connsiteY6" fmla="*/ 315728 h 319591"/>
                <a:gd name="connsiteX7" fmla="*/ 18066 w 508617"/>
                <a:gd name="connsiteY7" fmla="*/ 239528 h 319591"/>
                <a:gd name="connsiteX8" fmla="*/ 195866 w 508617"/>
                <a:gd name="connsiteY8" fmla="*/ 39503 h 319591"/>
                <a:gd name="connsiteX9" fmla="*/ 294291 w 508617"/>
                <a:gd name="connsiteY9" fmla="*/ 14103 h 319591"/>
                <a:gd name="connsiteX10" fmla="*/ 211741 w 508617"/>
                <a:gd name="connsiteY10" fmla="*/ 33153 h 319591"/>
                <a:gd name="connsiteX11" fmla="*/ 507016 w 508617"/>
                <a:gd name="connsiteY11" fmla="*/ 4578 h 3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17" h="319591">
                  <a:moveTo>
                    <a:pt x="507016" y="4578"/>
                  </a:moveTo>
                  <a:cubicBezTo>
                    <a:pt x="525537" y="345"/>
                    <a:pt x="378428" y="-4418"/>
                    <a:pt x="322866" y="7753"/>
                  </a:cubicBezTo>
                  <a:cubicBezTo>
                    <a:pt x="267304" y="19924"/>
                    <a:pt x="192691" y="73370"/>
                    <a:pt x="173641" y="77603"/>
                  </a:cubicBezTo>
                  <a:cubicBezTo>
                    <a:pt x="154591" y="81836"/>
                    <a:pt x="234495" y="16220"/>
                    <a:pt x="208566" y="33153"/>
                  </a:cubicBezTo>
                  <a:cubicBezTo>
                    <a:pt x="182637" y="50086"/>
                    <a:pt x="41349" y="162799"/>
                    <a:pt x="18066" y="179203"/>
                  </a:cubicBezTo>
                  <a:cubicBezTo>
                    <a:pt x="-5217" y="195607"/>
                    <a:pt x="69924" y="108824"/>
                    <a:pt x="68866" y="131578"/>
                  </a:cubicBezTo>
                  <a:cubicBezTo>
                    <a:pt x="67808" y="154332"/>
                    <a:pt x="20183" y="297736"/>
                    <a:pt x="11716" y="315728"/>
                  </a:cubicBezTo>
                  <a:cubicBezTo>
                    <a:pt x="3249" y="333720"/>
                    <a:pt x="-12626" y="285565"/>
                    <a:pt x="18066" y="239528"/>
                  </a:cubicBezTo>
                  <a:cubicBezTo>
                    <a:pt x="48758" y="193491"/>
                    <a:pt x="149828" y="77074"/>
                    <a:pt x="195866" y="39503"/>
                  </a:cubicBezTo>
                  <a:cubicBezTo>
                    <a:pt x="241903" y="1932"/>
                    <a:pt x="291645" y="15161"/>
                    <a:pt x="294291" y="14103"/>
                  </a:cubicBezTo>
                  <a:cubicBezTo>
                    <a:pt x="296937" y="13045"/>
                    <a:pt x="182637" y="32624"/>
                    <a:pt x="211741" y="33153"/>
                  </a:cubicBezTo>
                  <a:cubicBezTo>
                    <a:pt x="240845" y="33682"/>
                    <a:pt x="488495" y="8811"/>
                    <a:pt x="507016" y="4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62D5C7EC-9E78-0AD9-1F2A-3771FA03FEBC}"/>
                </a:ext>
              </a:extLst>
            </p:cNvPr>
            <p:cNvSpPr/>
            <p:nvPr/>
          </p:nvSpPr>
          <p:spPr>
            <a:xfrm>
              <a:off x="8067086" y="6153657"/>
              <a:ext cx="525787" cy="384554"/>
            </a:xfrm>
            <a:custGeom>
              <a:avLst/>
              <a:gdLst>
                <a:gd name="connsiteX0" fmla="*/ 524464 w 525787"/>
                <a:gd name="connsiteY0" fmla="*/ 2668 h 384554"/>
                <a:gd name="connsiteX1" fmla="*/ 391114 w 525787"/>
                <a:gd name="connsiteY1" fmla="*/ 15368 h 384554"/>
                <a:gd name="connsiteX2" fmla="*/ 178389 w 525787"/>
                <a:gd name="connsiteY2" fmla="*/ 72518 h 384554"/>
                <a:gd name="connsiteX3" fmla="*/ 200614 w 525787"/>
                <a:gd name="connsiteY3" fmla="*/ 47118 h 384554"/>
                <a:gd name="connsiteX4" fmla="*/ 35514 w 525787"/>
                <a:gd name="connsiteY4" fmla="*/ 193168 h 384554"/>
                <a:gd name="connsiteX5" fmla="*/ 99014 w 525787"/>
                <a:gd name="connsiteY5" fmla="*/ 139193 h 384554"/>
                <a:gd name="connsiteX6" fmla="*/ 6939 w 525787"/>
                <a:gd name="connsiteY6" fmla="*/ 263018 h 384554"/>
                <a:gd name="connsiteX7" fmla="*/ 6939 w 525787"/>
                <a:gd name="connsiteY7" fmla="*/ 383668 h 384554"/>
                <a:gd name="connsiteX8" fmla="*/ 10114 w 525787"/>
                <a:gd name="connsiteY8" fmla="*/ 307468 h 384554"/>
                <a:gd name="connsiteX9" fmla="*/ 121239 w 525787"/>
                <a:gd name="connsiteY9" fmla="*/ 123318 h 384554"/>
                <a:gd name="connsiteX10" fmla="*/ 57739 w 525787"/>
                <a:gd name="connsiteY10" fmla="*/ 202693 h 384554"/>
                <a:gd name="connsiteX11" fmla="*/ 254589 w 525787"/>
                <a:gd name="connsiteY11" fmla="*/ 40768 h 384554"/>
                <a:gd name="connsiteX12" fmla="*/ 311739 w 525787"/>
                <a:gd name="connsiteY12" fmla="*/ 2668 h 384554"/>
                <a:gd name="connsiteX13" fmla="*/ 524464 w 525787"/>
                <a:gd name="connsiteY13" fmla="*/ 2668 h 3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787" h="384554">
                  <a:moveTo>
                    <a:pt x="524464" y="2668"/>
                  </a:moveTo>
                  <a:cubicBezTo>
                    <a:pt x="537693" y="4785"/>
                    <a:pt x="448793" y="3726"/>
                    <a:pt x="391114" y="15368"/>
                  </a:cubicBezTo>
                  <a:cubicBezTo>
                    <a:pt x="333435" y="27010"/>
                    <a:pt x="210139" y="67226"/>
                    <a:pt x="178389" y="72518"/>
                  </a:cubicBezTo>
                  <a:cubicBezTo>
                    <a:pt x="146639" y="77810"/>
                    <a:pt x="224426" y="27010"/>
                    <a:pt x="200614" y="47118"/>
                  </a:cubicBezTo>
                  <a:cubicBezTo>
                    <a:pt x="176802" y="67226"/>
                    <a:pt x="52447" y="177822"/>
                    <a:pt x="35514" y="193168"/>
                  </a:cubicBezTo>
                  <a:cubicBezTo>
                    <a:pt x="18581" y="208514"/>
                    <a:pt x="103776" y="127551"/>
                    <a:pt x="99014" y="139193"/>
                  </a:cubicBezTo>
                  <a:cubicBezTo>
                    <a:pt x="94252" y="150835"/>
                    <a:pt x="22285" y="222272"/>
                    <a:pt x="6939" y="263018"/>
                  </a:cubicBezTo>
                  <a:cubicBezTo>
                    <a:pt x="-8407" y="303764"/>
                    <a:pt x="6410" y="376260"/>
                    <a:pt x="6939" y="383668"/>
                  </a:cubicBezTo>
                  <a:cubicBezTo>
                    <a:pt x="7468" y="391076"/>
                    <a:pt x="-8936" y="350860"/>
                    <a:pt x="10114" y="307468"/>
                  </a:cubicBezTo>
                  <a:cubicBezTo>
                    <a:pt x="29164" y="264076"/>
                    <a:pt x="113302" y="140780"/>
                    <a:pt x="121239" y="123318"/>
                  </a:cubicBezTo>
                  <a:cubicBezTo>
                    <a:pt x="129176" y="105856"/>
                    <a:pt x="35514" y="216451"/>
                    <a:pt x="57739" y="202693"/>
                  </a:cubicBezTo>
                  <a:cubicBezTo>
                    <a:pt x="79964" y="188935"/>
                    <a:pt x="212256" y="74105"/>
                    <a:pt x="254589" y="40768"/>
                  </a:cubicBezTo>
                  <a:cubicBezTo>
                    <a:pt x="296922" y="7431"/>
                    <a:pt x="264643" y="7430"/>
                    <a:pt x="311739" y="2668"/>
                  </a:cubicBezTo>
                  <a:cubicBezTo>
                    <a:pt x="358835" y="-2094"/>
                    <a:pt x="511235" y="551"/>
                    <a:pt x="524464" y="2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75E4CE18-44F3-D433-BF47-FB9ED01F57B2}"/>
                </a:ext>
              </a:extLst>
            </p:cNvPr>
            <p:cNvSpPr/>
            <p:nvPr/>
          </p:nvSpPr>
          <p:spPr>
            <a:xfrm>
              <a:off x="7883203" y="7209177"/>
              <a:ext cx="199733" cy="277552"/>
            </a:xfrm>
            <a:custGeom>
              <a:avLst/>
              <a:gdLst>
                <a:gd name="connsiteX0" fmla="*/ 190822 w 199733"/>
                <a:gd name="connsiteY0" fmla="*/ 10773 h 277552"/>
                <a:gd name="connsiteX1" fmla="*/ 322 w 199733"/>
                <a:gd name="connsiteY1" fmla="*/ 255248 h 277552"/>
                <a:gd name="connsiteX2" fmla="*/ 143197 w 199733"/>
                <a:gd name="connsiteY2" fmla="*/ 121898 h 277552"/>
                <a:gd name="connsiteX3" fmla="*/ 57472 w 199733"/>
                <a:gd name="connsiteY3" fmla="*/ 239373 h 277552"/>
                <a:gd name="connsiteX4" fmla="*/ 111447 w 199733"/>
                <a:gd name="connsiteY4" fmla="*/ 191748 h 277552"/>
                <a:gd name="connsiteX5" fmla="*/ 73347 w 199733"/>
                <a:gd name="connsiteY5" fmla="*/ 277473 h 277552"/>
                <a:gd name="connsiteX6" fmla="*/ 143197 w 199733"/>
                <a:gd name="connsiteY6" fmla="*/ 207623 h 277552"/>
                <a:gd name="connsiteX7" fmla="*/ 92397 w 199733"/>
                <a:gd name="connsiteY7" fmla="*/ 226673 h 277552"/>
                <a:gd name="connsiteX8" fmla="*/ 105097 w 199733"/>
                <a:gd name="connsiteY8" fmla="*/ 150473 h 277552"/>
                <a:gd name="connsiteX9" fmla="*/ 25722 w 199733"/>
                <a:gd name="connsiteY9" fmla="*/ 210798 h 277552"/>
                <a:gd name="connsiteX10" fmla="*/ 155897 w 199733"/>
                <a:gd name="connsiteY10" fmla="*/ 58398 h 277552"/>
                <a:gd name="connsiteX11" fmla="*/ 190822 w 199733"/>
                <a:gd name="connsiteY11" fmla="*/ 10773 h 2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3" h="277552">
                  <a:moveTo>
                    <a:pt x="190822" y="10773"/>
                  </a:moveTo>
                  <a:cubicBezTo>
                    <a:pt x="164893" y="43581"/>
                    <a:pt x="8259" y="236727"/>
                    <a:pt x="322" y="255248"/>
                  </a:cubicBezTo>
                  <a:cubicBezTo>
                    <a:pt x="-7615" y="273769"/>
                    <a:pt x="133672" y="124544"/>
                    <a:pt x="143197" y="121898"/>
                  </a:cubicBezTo>
                  <a:cubicBezTo>
                    <a:pt x="152722" y="119252"/>
                    <a:pt x="62764" y="227731"/>
                    <a:pt x="57472" y="239373"/>
                  </a:cubicBezTo>
                  <a:cubicBezTo>
                    <a:pt x="52180" y="251015"/>
                    <a:pt x="108801" y="185398"/>
                    <a:pt x="111447" y="191748"/>
                  </a:cubicBezTo>
                  <a:cubicBezTo>
                    <a:pt x="114093" y="198098"/>
                    <a:pt x="68055" y="274827"/>
                    <a:pt x="73347" y="277473"/>
                  </a:cubicBezTo>
                  <a:cubicBezTo>
                    <a:pt x="78639" y="280119"/>
                    <a:pt x="140022" y="216090"/>
                    <a:pt x="143197" y="207623"/>
                  </a:cubicBezTo>
                  <a:cubicBezTo>
                    <a:pt x="146372" y="199156"/>
                    <a:pt x="98747" y="236198"/>
                    <a:pt x="92397" y="226673"/>
                  </a:cubicBezTo>
                  <a:cubicBezTo>
                    <a:pt x="86047" y="217148"/>
                    <a:pt x="116210" y="153119"/>
                    <a:pt x="105097" y="150473"/>
                  </a:cubicBezTo>
                  <a:cubicBezTo>
                    <a:pt x="93984" y="147827"/>
                    <a:pt x="17255" y="226144"/>
                    <a:pt x="25722" y="210798"/>
                  </a:cubicBezTo>
                  <a:cubicBezTo>
                    <a:pt x="34189" y="195452"/>
                    <a:pt x="131555" y="89090"/>
                    <a:pt x="155897" y="58398"/>
                  </a:cubicBezTo>
                  <a:cubicBezTo>
                    <a:pt x="180239" y="27706"/>
                    <a:pt x="216751" y="-22035"/>
                    <a:pt x="190822" y="10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AACECDD5-4C36-41D5-D8A6-B480D28E3CF6}"/>
                </a:ext>
              </a:extLst>
            </p:cNvPr>
            <p:cNvSpPr/>
            <p:nvPr/>
          </p:nvSpPr>
          <p:spPr>
            <a:xfrm>
              <a:off x="7959724" y="7428232"/>
              <a:ext cx="217804" cy="195868"/>
            </a:xfrm>
            <a:custGeom>
              <a:avLst/>
              <a:gdLst>
                <a:gd name="connsiteX0" fmla="*/ 212726 w 217804"/>
                <a:gd name="connsiteY0" fmla="*/ 7618 h 195868"/>
                <a:gd name="connsiteX1" fmla="*/ 31751 w 217804"/>
                <a:gd name="connsiteY1" fmla="*/ 194943 h 195868"/>
                <a:gd name="connsiteX2" fmla="*/ 133351 w 217804"/>
                <a:gd name="connsiteY2" fmla="*/ 83818 h 195868"/>
                <a:gd name="connsiteX3" fmla="*/ 1 w 217804"/>
                <a:gd name="connsiteY3" fmla="*/ 185418 h 195868"/>
                <a:gd name="connsiteX4" fmla="*/ 130176 w 217804"/>
                <a:gd name="connsiteY4" fmla="*/ 71118 h 195868"/>
                <a:gd name="connsiteX5" fmla="*/ 31751 w 217804"/>
                <a:gd name="connsiteY5" fmla="*/ 134618 h 195868"/>
                <a:gd name="connsiteX6" fmla="*/ 158751 w 217804"/>
                <a:gd name="connsiteY6" fmla="*/ 42543 h 195868"/>
                <a:gd name="connsiteX7" fmla="*/ 212726 w 217804"/>
                <a:gd name="connsiteY7" fmla="*/ 7618 h 19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4" h="195868">
                  <a:moveTo>
                    <a:pt x="212726" y="7618"/>
                  </a:moveTo>
                  <a:cubicBezTo>
                    <a:pt x="191559" y="33018"/>
                    <a:pt x="44980" y="182243"/>
                    <a:pt x="31751" y="194943"/>
                  </a:cubicBezTo>
                  <a:cubicBezTo>
                    <a:pt x="18522" y="207643"/>
                    <a:pt x="138643" y="85405"/>
                    <a:pt x="133351" y="83818"/>
                  </a:cubicBezTo>
                  <a:cubicBezTo>
                    <a:pt x="128059" y="82231"/>
                    <a:pt x="530" y="187535"/>
                    <a:pt x="1" y="185418"/>
                  </a:cubicBezTo>
                  <a:cubicBezTo>
                    <a:pt x="-528" y="183301"/>
                    <a:pt x="124884" y="79585"/>
                    <a:pt x="130176" y="71118"/>
                  </a:cubicBezTo>
                  <a:cubicBezTo>
                    <a:pt x="135468" y="62651"/>
                    <a:pt x="26989" y="139380"/>
                    <a:pt x="31751" y="134618"/>
                  </a:cubicBezTo>
                  <a:cubicBezTo>
                    <a:pt x="36513" y="129856"/>
                    <a:pt x="133880" y="57889"/>
                    <a:pt x="158751" y="42543"/>
                  </a:cubicBezTo>
                  <a:cubicBezTo>
                    <a:pt x="183622" y="27197"/>
                    <a:pt x="233893" y="-17782"/>
                    <a:pt x="212726" y="7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0DD7042F-7613-F467-2DEB-C1F09B11C2BD}"/>
                </a:ext>
              </a:extLst>
            </p:cNvPr>
            <p:cNvSpPr/>
            <p:nvPr/>
          </p:nvSpPr>
          <p:spPr>
            <a:xfrm>
              <a:off x="7905704" y="7591397"/>
              <a:ext cx="263779" cy="76317"/>
            </a:xfrm>
            <a:custGeom>
              <a:avLst/>
              <a:gdLst>
                <a:gd name="connsiteX0" fmla="*/ 263571 w 263779"/>
                <a:gd name="connsiteY0" fmla="*/ 28 h 76317"/>
                <a:gd name="connsiteX1" fmla="*/ 63546 w 263779"/>
                <a:gd name="connsiteY1" fmla="*/ 31778 h 76317"/>
                <a:gd name="connsiteX2" fmla="*/ 171496 w 263779"/>
                <a:gd name="connsiteY2" fmla="*/ 25428 h 76317"/>
                <a:gd name="connsiteX3" fmla="*/ 47671 w 263779"/>
                <a:gd name="connsiteY3" fmla="*/ 54003 h 76317"/>
                <a:gd name="connsiteX4" fmla="*/ 165146 w 263779"/>
                <a:gd name="connsiteY4" fmla="*/ 54003 h 76317"/>
                <a:gd name="connsiteX5" fmla="*/ 46 w 263779"/>
                <a:gd name="connsiteY5" fmla="*/ 76228 h 76317"/>
                <a:gd name="connsiteX6" fmla="*/ 184196 w 263779"/>
                <a:gd name="connsiteY6" fmla="*/ 44478 h 76317"/>
                <a:gd name="connsiteX7" fmla="*/ 196896 w 263779"/>
                <a:gd name="connsiteY7" fmla="*/ 44478 h 76317"/>
                <a:gd name="connsiteX8" fmla="*/ 47671 w 263779"/>
                <a:gd name="connsiteY8" fmla="*/ 31778 h 76317"/>
                <a:gd name="connsiteX9" fmla="*/ 19096 w 263779"/>
                <a:gd name="connsiteY9" fmla="*/ 38128 h 76317"/>
                <a:gd name="connsiteX10" fmla="*/ 263571 w 263779"/>
                <a:gd name="connsiteY10" fmla="*/ 28 h 7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779" h="76317">
                  <a:moveTo>
                    <a:pt x="263571" y="28"/>
                  </a:moveTo>
                  <a:cubicBezTo>
                    <a:pt x="270979" y="-1030"/>
                    <a:pt x="78892" y="27545"/>
                    <a:pt x="63546" y="31778"/>
                  </a:cubicBezTo>
                  <a:cubicBezTo>
                    <a:pt x="48200" y="36011"/>
                    <a:pt x="174142" y="21724"/>
                    <a:pt x="171496" y="25428"/>
                  </a:cubicBezTo>
                  <a:cubicBezTo>
                    <a:pt x="168850" y="29132"/>
                    <a:pt x="48729" y="49241"/>
                    <a:pt x="47671" y="54003"/>
                  </a:cubicBezTo>
                  <a:cubicBezTo>
                    <a:pt x="46613" y="58765"/>
                    <a:pt x="173083" y="50299"/>
                    <a:pt x="165146" y="54003"/>
                  </a:cubicBezTo>
                  <a:cubicBezTo>
                    <a:pt x="157209" y="57707"/>
                    <a:pt x="-3129" y="77815"/>
                    <a:pt x="46" y="76228"/>
                  </a:cubicBezTo>
                  <a:cubicBezTo>
                    <a:pt x="3221" y="74641"/>
                    <a:pt x="151388" y="49770"/>
                    <a:pt x="184196" y="44478"/>
                  </a:cubicBezTo>
                  <a:cubicBezTo>
                    <a:pt x="217004" y="39186"/>
                    <a:pt x="196896" y="44478"/>
                    <a:pt x="196896" y="44478"/>
                  </a:cubicBezTo>
                  <a:cubicBezTo>
                    <a:pt x="174142" y="42361"/>
                    <a:pt x="77304" y="32836"/>
                    <a:pt x="47671" y="31778"/>
                  </a:cubicBezTo>
                  <a:cubicBezTo>
                    <a:pt x="18038" y="30720"/>
                    <a:pt x="-12125" y="42361"/>
                    <a:pt x="19096" y="38128"/>
                  </a:cubicBezTo>
                  <a:cubicBezTo>
                    <a:pt x="50317" y="33895"/>
                    <a:pt x="256163" y="1086"/>
                    <a:pt x="26357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5518A325-A173-F7AA-15F7-2056F7EA0584}"/>
                </a:ext>
              </a:extLst>
            </p:cNvPr>
            <p:cNvSpPr/>
            <p:nvPr/>
          </p:nvSpPr>
          <p:spPr>
            <a:xfrm>
              <a:off x="7931134" y="7632409"/>
              <a:ext cx="244519" cy="129305"/>
            </a:xfrm>
            <a:custGeom>
              <a:avLst/>
              <a:gdLst>
                <a:gd name="connsiteX0" fmla="*/ 244491 w 244519"/>
                <a:gd name="connsiteY0" fmla="*/ 291 h 129305"/>
                <a:gd name="connsiteX1" fmla="*/ 47641 w 244519"/>
                <a:gd name="connsiteY1" fmla="*/ 108241 h 129305"/>
                <a:gd name="connsiteX2" fmla="*/ 25416 w 244519"/>
                <a:gd name="connsiteY2" fmla="*/ 101891 h 129305"/>
                <a:gd name="connsiteX3" fmla="*/ 127016 w 244519"/>
                <a:gd name="connsiteY3" fmla="*/ 98716 h 129305"/>
                <a:gd name="connsiteX4" fmla="*/ 92091 w 244519"/>
                <a:gd name="connsiteY4" fmla="*/ 108241 h 129305"/>
                <a:gd name="connsiteX5" fmla="*/ 212741 w 244519"/>
                <a:gd name="connsiteY5" fmla="*/ 124116 h 129305"/>
                <a:gd name="connsiteX6" fmla="*/ 16 w 244519"/>
                <a:gd name="connsiteY6" fmla="*/ 127291 h 129305"/>
                <a:gd name="connsiteX7" fmla="*/ 225441 w 244519"/>
                <a:gd name="connsiteY7" fmla="*/ 95541 h 129305"/>
                <a:gd name="connsiteX8" fmla="*/ 63516 w 244519"/>
                <a:gd name="connsiteY8" fmla="*/ 76491 h 129305"/>
                <a:gd name="connsiteX9" fmla="*/ 244491 w 244519"/>
                <a:gd name="connsiteY9" fmla="*/ 291 h 1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19" h="129305">
                  <a:moveTo>
                    <a:pt x="244491" y="291"/>
                  </a:moveTo>
                  <a:cubicBezTo>
                    <a:pt x="241845" y="5583"/>
                    <a:pt x="84153" y="91308"/>
                    <a:pt x="47641" y="108241"/>
                  </a:cubicBezTo>
                  <a:cubicBezTo>
                    <a:pt x="11128" y="125174"/>
                    <a:pt x="12187" y="103478"/>
                    <a:pt x="25416" y="101891"/>
                  </a:cubicBezTo>
                  <a:cubicBezTo>
                    <a:pt x="38645" y="100304"/>
                    <a:pt x="115904" y="97658"/>
                    <a:pt x="127016" y="98716"/>
                  </a:cubicBezTo>
                  <a:cubicBezTo>
                    <a:pt x="138128" y="99774"/>
                    <a:pt x="77804" y="104008"/>
                    <a:pt x="92091" y="108241"/>
                  </a:cubicBezTo>
                  <a:cubicBezTo>
                    <a:pt x="106378" y="112474"/>
                    <a:pt x="228087" y="120941"/>
                    <a:pt x="212741" y="124116"/>
                  </a:cubicBezTo>
                  <a:cubicBezTo>
                    <a:pt x="197395" y="127291"/>
                    <a:pt x="-2101" y="132053"/>
                    <a:pt x="16" y="127291"/>
                  </a:cubicBezTo>
                  <a:cubicBezTo>
                    <a:pt x="2133" y="122529"/>
                    <a:pt x="214858" y="104008"/>
                    <a:pt x="225441" y="95541"/>
                  </a:cubicBezTo>
                  <a:cubicBezTo>
                    <a:pt x="236024" y="87074"/>
                    <a:pt x="62458" y="89720"/>
                    <a:pt x="63516" y="76491"/>
                  </a:cubicBezTo>
                  <a:cubicBezTo>
                    <a:pt x="64574" y="63262"/>
                    <a:pt x="247137" y="-5001"/>
                    <a:pt x="244491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E99F5526-F0B4-5D9C-C3E3-D21BBD3CD84B}"/>
                </a:ext>
              </a:extLst>
            </p:cNvPr>
            <p:cNvSpPr/>
            <p:nvPr/>
          </p:nvSpPr>
          <p:spPr>
            <a:xfrm>
              <a:off x="7264294" y="6232519"/>
              <a:ext cx="366065" cy="467839"/>
            </a:xfrm>
            <a:custGeom>
              <a:avLst/>
              <a:gdLst>
                <a:gd name="connsiteX0" fmla="*/ 106 w 366065"/>
                <a:gd name="connsiteY0" fmla="*/ 6 h 467839"/>
                <a:gd name="connsiteX1" fmla="*/ 187431 w 366065"/>
                <a:gd name="connsiteY1" fmla="*/ 142881 h 467839"/>
                <a:gd name="connsiteX2" fmla="*/ 89006 w 366065"/>
                <a:gd name="connsiteY2" fmla="*/ 117481 h 467839"/>
                <a:gd name="connsiteX3" fmla="*/ 254106 w 366065"/>
                <a:gd name="connsiteY3" fmla="*/ 212731 h 467839"/>
                <a:gd name="connsiteX4" fmla="*/ 158856 w 366065"/>
                <a:gd name="connsiteY4" fmla="*/ 177806 h 467839"/>
                <a:gd name="connsiteX5" fmla="*/ 254106 w 366065"/>
                <a:gd name="connsiteY5" fmla="*/ 254006 h 467839"/>
                <a:gd name="connsiteX6" fmla="*/ 216006 w 366065"/>
                <a:gd name="connsiteY6" fmla="*/ 225431 h 467839"/>
                <a:gd name="connsiteX7" fmla="*/ 225531 w 366065"/>
                <a:gd name="connsiteY7" fmla="*/ 273056 h 467839"/>
                <a:gd name="connsiteX8" fmla="*/ 222356 w 366065"/>
                <a:gd name="connsiteY8" fmla="*/ 295281 h 467839"/>
                <a:gd name="connsiteX9" fmla="*/ 269981 w 366065"/>
                <a:gd name="connsiteY9" fmla="*/ 396881 h 467839"/>
                <a:gd name="connsiteX10" fmla="*/ 241406 w 366065"/>
                <a:gd name="connsiteY10" fmla="*/ 352431 h 467839"/>
                <a:gd name="connsiteX11" fmla="*/ 365231 w 366065"/>
                <a:gd name="connsiteY11" fmla="*/ 466731 h 467839"/>
                <a:gd name="connsiteX12" fmla="*/ 292206 w 366065"/>
                <a:gd name="connsiteY12" fmla="*/ 400056 h 467839"/>
                <a:gd name="connsiteX13" fmla="*/ 225531 w 366065"/>
                <a:gd name="connsiteY13" fmla="*/ 234956 h 467839"/>
                <a:gd name="connsiteX14" fmla="*/ 206481 w 366065"/>
                <a:gd name="connsiteY14" fmla="*/ 158756 h 467839"/>
                <a:gd name="connsiteX15" fmla="*/ 85831 w 366065"/>
                <a:gd name="connsiteY15" fmla="*/ 114306 h 467839"/>
                <a:gd name="connsiteX16" fmla="*/ 158856 w 366065"/>
                <a:gd name="connsiteY16" fmla="*/ 136531 h 467839"/>
                <a:gd name="connsiteX17" fmla="*/ 106 w 366065"/>
                <a:gd name="connsiteY17" fmla="*/ 6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065" h="467839">
                  <a:moveTo>
                    <a:pt x="106" y="6"/>
                  </a:moveTo>
                  <a:cubicBezTo>
                    <a:pt x="4868" y="1064"/>
                    <a:pt x="172614" y="123302"/>
                    <a:pt x="187431" y="142881"/>
                  </a:cubicBezTo>
                  <a:cubicBezTo>
                    <a:pt x="202248" y="162460"/>
                    <a:pt x="77894" y="105839"/>
                    <a:pt x="89006" y="117481"/>
                  </a:cubicBezTo>
                  <a:cubicBezTo>
                    <a:pt x="100119" y="129123"/>
                    <a:pt x="242464" y="202677"/>
                    <a:pt x="254106" y="212731"/>
                  </a:cubicBezTo>
                  <a:cubicBezTo>
                    <a:pt x="265748" y="222785"/>
                    <a:pt x="158856" y="170927"/>
                    <a:pt x="158856" y="177806"/>
                  </a:cubicBezTo>
                  <a:cubicBezTo>
                    <a:pt x="158856" y="184685"/>
                    <a:pt x="244581" y="246069"/>
                    <a:pt x="254106" y="254006"/>
                  </a:cubicBezTo>
                  <a:cubicBezTo>
                    <a:pt x="263631" y="261943"/>
                    <a:pt x="220768" y="222256"/>
                    <a:pt x="216006" y="225431"/>
                  </a:cubicBezTo>
                  <a:cubicBezTo>
                    <a:pt x="211244" y="228606"/>
                    <a:pt x="224473" y="261414"/>
                    <a:pt x="225531" y="273056"/>
                  </a:cubicBezTo>
                  <a:cubicBezTo>
                    <a:pt x="226589" y="284698"/>
                    <a:pt x="214948" y="274644"/>
                    <a:pt x="222356" y="295281"/>
                  </a:cubicBezTo>
                  <a:cubicBezTo>
                    <a:pt x="229764" y="315918"/>
                    <a:pt x="266806" y="387356"/>
                    <a:pt x="269981" y="396881"/>
                  </a:cubicBezTo>
                  <a:cubicBezTo>
                    <a:pt x="273156" y="406406"/>
                    <a:pt x="225531" y="340789"/>
                    <a:pt x="241406" y="352431"/>
                  </a:cubicBezTo>
                  <a:cubicBezTo>
                    <a:pt x="257281" y="364073"/>
                    <a:pt x="356764" y="458794"/>
                    <a:pt x="365231" y="466731"/>
                  </a:cubicBezTo>
                  <a:cubicBezTo>
                    <a:pt x="373698" y="474669"/>
                    <a:pt x="315489" y="438685"/>
                    <a:pt x="292206" y="400056"/>
                  </a:cubicBezTo>
                  <a:cubicBezTo>
                    <a:pt x="268923" y="361427"/>
                    <a:pt x="239818" y="275173"/>
                    <a:pt x="225531" y="234956"/>
                  </a:cubicBezTo>
                  <a:cubicBezTo>
                    <a:pt x="211244" y="194739"/>
                    <a:pt x="229764" y="178864"/>
                    <a:pt x="206481" y="158756"/>
                  </a:cubicBezTo>
                  <a:cubicBezTo>
                    <a:pt x="183198" y="138648"/>
                    <a:pt x="93768" y="118010"/>
                    <a:pt x="85831" y="114306"/>
                  </a:cubicBezTo>
                  <a:cubicBezTo>
                    <a:pt x="77894" y="110602"/>
                    <a:pt x="166264" y="152406"/>
                    <a:pt x="158856" y="136531"/>
                  </a:cubicBezTo>
                  <a:cubicBezTo>
                    <a:pt x="151448" y="120656"/>
                    <a:pt x="-4656" y="-1052"/>
                    <a:pt x="10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E1B53205-B377-C404-A504-35EE01E7DC0F}"/>
                </a:ext>
              </a:extLst>
            </p:cNvPr>
            <p:cNvSpPr/>
            <p:nvPr/>
          </p:nvSpPr>
          <p:spPr>
            <a:xfrm>
              <a:off x="7374942" y="6357543"/>
              <a:ext cx="255468" cy="739054"/>
            </a:xfrm>
            <a:custGeom>
              <a:avLst/>
              <a:gdLst>
                <a:gd name="connsiteX0" fmla="*/ 583 w 255468"/>
                <a:gd name="connsiteY0" fmla="*/ 5157 h 739054"/>
                <a:gd name="connsiteX1" fmla="*/ 118058 w 255468"/>
                <a:gd name="connsiteY1" fmla="*/ 163907 h 739054"/>
                <a:gd name="connsiteX2" fmla="*/ 102183 w 255468"/>
                <a:gd name="connsiteY2" fmla="*/ 252807 h 739054"/>
                <a:gd name="connsiteX3" fmla="*/ 159333 w 255468"/>
                <a:gd name="connsiteY3" fmla="*/ 319482 h 739054"/>
                <a:gd name="connsiteX4" fmla="*/ 152983 w 255468"/>
                <a:gd name="connsiteY4" fmla="*/ 373457 h 739054"/>
                <a:gd name="connsiteX5" fmla="*/ 168858 w 255468"/>
                <a:gd name="connsiteY5" fmla="*/ 405207 h 739054"/>
                <a:gd name="connsiteX6" fmla="*/ 181558 w 255468"/>
                <a:gd name="connsiteY6" fmla="*/ 478232 h 739054"/>
                <a:gd name="connsiteX7" fmla="*/ 222833 w 255468"/>
                <a:gd name="connsiteY7" fmla="*/ 500457 h 739054"/>
                <a:gd name="connsiteX8" fmla="*/ 210133 w 255468"/>
                <a:gd name="connsiteY8" fmla="*/ 541732 h 739054"/>
                <a:gd name="connsiteX9" fmla="*/ 235533 w 255468"/>
                <a:gd name="connsiteY9" fmla="*/ 579832 h 739054"/>
                <a:gd name="connsiteX10" fmla="*/ 206958 w 255468"/>
                <a:gd name="connsiteY10" fmla="*/ 617932 h 739054"/>
                <a:gd name="connsiteX11" fmla="*/ 254583 w 255468"/>
                <a:gd name="connsiteY11" fmla="*/ 662382 h 739054"/>
                <a:gd name="connsiteX12" fmla="*/ 238708 w 255468"/>
                <a:gd name="connsiteY12" fmla="*/ 662382 h 739054"/>
                <a:gd name="connsiteX13" fmla="*/ 248233 w 255468"/>
                <a:gd name="connsiteY13" fmla="*/ 738582 h 739054"/>
                <a:gd name="connsiteX14" fmla="*/ 219658 w 255468"/>
                <a:gd name="connsiteY14" fmla="*/ 621107 h 739054"/>
                <a:gd name="connsiteX15" fmla="*/ 124408 w 255468"/>
                <a:gd name="connsiteY15" fmla="*/ 255982 h 739054"/>
                <a:gd name="connsiteX16" fmla="*/ 175208 w 255468"/>
                <a:gd name="connsiteY16" fmla="*/ 373457 h 739054"/>
                <a:gd name="connsiteX17" fmla="*/ 583 w 255468"/>
                <a:gd name="connsiteY17" fmla="*/ 5157 h 7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468" h="739054">
                  <a:moveTo>
                    <a:pt x="583" y="5157"/>
                  </a:moveTo>
                  <a:cubicBezTo>
                    <a:pt x="-8942" y="-29768"/>
                    <a:pt x="101125" y="122632"/>
                    <a:pt x="118058" y="163907"/>
                  </a:cubicBezTo>
                  <a:cubicBezTo>
                    <a:pt x="134991" y="205182"/>
                    <a:pt x="95304" y="226878"/>
                    <a:pt x="102183" y="252807"/>
                  </a:cubicBezTo>
                  <a:cubicBezTo>
                    <a:pt x="109062" y="278736"/>
                    <a:pt x="150866" y="299374"/>
                    <a:pt x="159333" y="319482"/>
                  </a:cubicBezTo>
                  <a:cubicBezTo>
                    <a:pt x="167800" y="339590"/>
                    <a:pt x="151396" y="359170"/>
                    <a:pt x="152983" y="373457"/>
                  </a:cubicBezTo>
                  <a:cubicBezTo>
                    <a:pt x="154570" y="387744"/>
                    <a:pt x="164095" y="387744"/>
                    <a:pt x="168858" y="405207"/>
                  </a:cubicBezTo>
                  <a:cubicBezTo>
                    <a:pt x="173621" y="422670"/>
                    <a:pt x="172562" y="462357"/>
                    <a:pt x="181558" y="478232"/>
                  </a:cubicBezTo>
                  <a:cubicBezTo>
                    <a:pt x="190554" y="494107"/>
                    <a:pt x="218071" y="489874"/>
                    <a:pt x="222833" y="500457"/>
                  </a:cubicBezTo>
                  <a:cubicBezTo>
                    <a:pt x="227596" y="511040"/>
                    <a:pt x="208016" y="528503"/>
                    <a:pt x="210133" y="541732"/>
                  </a:cubicBezTo>
                  <a:cubicBezTo>
                    <a:pt x="212250" y="554961"/>
                    <a:pt x="236062" y="567132"/>
                    <a:pt x="235533" y="579832"/>
                  </a:cubicBezTo>
                  <a:cubicBezTo>
                    <a:pt x="235004" y="592532"/>
                    <a:pt x="203783" y="604174"/>
                    <a:pt x="206958" y="617932"/>
                  </a:cubicBezTo>
                  <a:cubicBezTo>
                    <a:pt x="210133" y="631690"/>
                    <a:pt x="254583" y="662382"/>
                    <a:pt x="254583" y="662382"/>
                  </a:cubicBezTo>
                  <a:cubicBezTo>
                    <a:pt x="259875" y="669790"/>
                    <a:pt x="239766" y="649682"/>
                    <a:pt x="238708" y="662382"/>
                  </a:cubicBezTo>
                  <a:cubicBezTo>
                    <a:pt x="237650" y="675082"/>
                    <a:pt x="251408" y="745461"/>
                    <a:pt x="248233" y="738582"/>
                  </a:cubicBezTo>
                  <a:cubicBezTo>
                    <a:pt x="245058" y="731703"/>
                    <a:pt x="240295" y="701540"/>
                    <a:pt x="219658" y="621107"/>
                  </a:cubicBezTo>
                  <a:cubicBezTo>
                    <a:pt x="199021" y="540674"/>
                    <a:pt x="131816" y="297257"/>
                    <a:pt x="124408" y="255982"/>
                  </a:cubicBezTo>
                  <a:cubicBezTo>
                    <a:pt x="117000" y="214707"/>
                    <a:pt x="196904" y="418965"/>
                    <a:pt x="175208" y="373457"/>
                  </a:cubicBezTo>
                  <a:cubicBezTo>
                    <a:pt x="153512" y="327949"/>
                    <a:pt x="10108" y="40082"/>
                    <a:pt x="583" y="5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869B6368-F88D-4CED-320E-1757BFFF515D}"/>
                </a:ext>
              </a:extLst>
            </p:cNvPr>
            <p:cNvSpPr/>
            <p:nvPr/>
          </p:nvSpPr>
          <p:spPr>
            <a:xfrm>
              <a:off x="7597764" y="6971713"/>
              <a:ext cx="41572" cy="569701"/>
            </a:xfrm>
            <a:custGeom>
              <a:avLst/>
              <a:gdLst>
                <a:gd name="connsiteX0" fmla="*/ 19061 w 41572"/>
                <a:gd name="connsiteY0" fmla="*/ 587 h 569701"/>
                <a:gd name="connsiteX1" fmla="*/ 11 w 41572"/>
                <a:gd name="connsiteY1" fmla="*/ 273637 h 569701"/>
                <a:gd name="connsiteX2" fmla="*/ 22236 w 41572"/>
                <a:gd name="connsiteY2" fmla="*/ 184737 h 569701"/>
                <a:gd name="connsiteX3" fmla="*/ 3186 w 41572"/>
                <a:gd name="connsiteY3" fmla="*/ 403812 h 569701"/>
                <a:gd name="connsiteX4" fmla="*/ 12711 w 41572"/>
                <a:gd name="connsiteY4" fmla="*/ 299037 h 569701"/>
                <a:gd name="connsiteX5" fmla="*/ 9536 w 41572"/>
                <a:gd name="connsiteY5" fmla="*/ 562562 h 569701"/>
                <a:gd name="connsiteX6" fmla="*/ 22236 w 41572"/>
                <a:gd name="connsiteY6" fmla="*/ 460962 h 569701"/>
                <a:gd name="connsiteX7" fmla="*/ 41286 w 41572"/>
                <a:gd name="connsiteY7" fmla="*/ 108537 h 569701"/>
                <a:gd name="connsiteX8" fmla="*/ 6361 w 41572"/>
                <a:gd name="connsiteY8" fmla="*/ 197437 h 569701"/>
                <a:gd name="connsiteX9" fmla="*/ 19061 w 41572"/>
                <a:gd name="connsiteY9" fmla="*/ 587 h 5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2" h="569701">
                  <a:moveTo>
                    <a:pt x="19061" y="587"/>
                  </a:moveTo>
                  <a:cubicBezTo>
                    <a:pt x="18003" y="13287"/>
                    <a:pt x="-518" y="242945"/>
                    <a:pt x="11" y="273637"/>
                  </a:cubicBezTo>
                  <a:cubicBezTo>
                    <a:pt x="540" y="304329"/>
                    <a:pt x="21707" y="163041"/>
                    <a:pt x="22236" y="184737"/>
                  </a:cubicBezTo>
                  <a:cubicBezTo>
                    <a:pt x="22765" y="206433"/>
                    <a:pt x="4773" y="384762"/>
                    <a:pt x="3186" y="403812"/>
                  </a:cubicBezTo>
                  <a:cubicBezTo>
                    <a:pt x="1599" y="422862"/>
                    <a:pt x="11653" y="272579"/>
                    <a:pt x="12711" y="299037"/>
                  </a:cubicBezTo>
                  <a:cubicBezTo>
                    <a:pt x="13769" y="325495"/>
                    <a:pt x="7949" y="535575"/>
                    <a:pt x="9536" y="562562"/>
                  </a:cubicBezTo>
                  <a:cubicBezTo>
                    <a:pt x="11123" y="589549"/>
                    <a:pt x="16944" y="536633"/>
                    <a:pt x="22236" y="460962"/>
                  </a:cubicBezTo>
                  <a:cubicBezTo>
                    <a:pt x="27528" y="385291"/>
                    <a:pt x="43932" y="152458"/>
                    <a:pt x="41286" y="108537"/>
                  </a:cubicBezTo>
                  <a:cubicBezTo>
                    <a:pt x="38640" y="64616"/>
                    <a:pt x="10065" y="209608"/>
                    <a:pt x="6361" y="197437"/>
                  </a:cubicBezTo>
                  <a:cubicBezTo>
                    <a:pt x="2657" y="185266"/>
                    <a:pt x="20119" y="-12113"/>
                    <a:pt x="19061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028ABF3F-077D-7EA0-8E31-D8ADCAFAE135}"/>
                </a:ext>
              </a:extLst>
            </p:cNvPr>
            <p:cNvSpPr/>
            <p:nvPr/>
          </p:nvSpPr>
          <p:spPr>
            <a:xfrm>
              <a:off x="7796372" y="7057441"/>
              <a:ext cx="209064" cy="410715"/>
            </a:xfrm>
            <a:custGeom>
              <a:avLst/>
              <a:gdLst>
                <a:gd name="connsiteX0" fmla="*/ 207803 w 209064"/>
                <a:gd name="connsiteY0" fmla="*/ 3759 h 410715"/>
                <a:gd name="connsiteX1" fmla="*/ 45878 w 209064"/>
                <a:gd name="connsiteY1" fmla="*/ 314909 h 410715"/>
                <a:gd name="connsiteX2" fmla="*/ 125253 w 209064"/>
                <a:gd name="connsiteY2" fmla="*/ 162509 h 410715"/>
                <a:gd name="connsiteX3" fmla="*/ 30003 w 209064"/>
                <a:gd name="connsiteY3" fmla="*/ 410159 h 410715"/>
                <a:gd name="connsiteX4" fmla="*/ 201453 w 209064"/>
                <a:gd name="connsiteY4" fmla="*/ 79959 h 410715"/>
                <a:gd name="connsiteX5" fmla="*/ 1428 w 209064"/>
                <a:gd name="connsiteY5" fmla="*/ 337134 h 410715"/>
                <a:gd name="connsiteX6" fmla="*/ 115728 w 209064"/>
                <a:gd name="connsiteY6" fmla="*/ 152984 h 410715"/>
                <a:gd name="connsiteX7" fmla="*/ 207803 w 209064"/>
                <a:gd name="connsiteY7" fmla="*/ 3759 h 4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64" h="410715">
                  <a:moveTo>
                    <a:pt x="207803" y="3759"/>
                  </a:moveTo>
                  <a:cubicBezTo>
                    <a:pt x="196161" y="30746"/>
                    <a:pt x="45878" y="314909"/>
                    <a:pt x="45878" y="314909"/>
                  </a:cubicBezTo>
                  <a:cubicBezTo>
                    <a:pt x="32120" y="341367"/>
                    <a:pt x="127899" y="146634"/>
                    <a:pt x="125253" y="162509"/>
                  </a:cubicBezTo>
                  <a:cubicBezTo>
                    <a:pt x="122607" y="178384"/>
                    <a:pt x="17303" y="423917"/>
                    <a:pt x="30003" y="410159"/>
                  </a:cubicBezTo>
                  <a:cubicBezTo>
                    <a:pt x="42703" y="396401"/>
                    <a:pt x="206215" y="92130"/>
                    <a:pt x="201453" y="79959"/>
                  </a:cubicBezTo>
                  <a:cubicBezTo>
                    <a:pt x="196691" y="67788"/>
                    <a:pt x="15715" y="324963"/>
                    <a:pt x="1428" y="337134"/>
                  </a:cubicBezTo>
                  <a:cubicBezTo>
                    <a:pt x="-12859" y="349305"/>
                    <a:pt x="83978" y="203784"/>
                    <a:pt x="115728" y="152984"/>
                  </a:cubicBezTo>
                  <a:cubicBezTo>
                    <a:pt x="147478" y="102184"/>
                    <a:pt x="219445" y="-23228"/>
                    <a:pt x="207803" y="3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8DBD73BD-F016-8FBE-6541-C34637CF9398}"/>
                </a:ext>
              </a:extLst>
            </p:cNvPr>
            <p:cNvSpPr/>
            <p:nvPr/>
          </p:nvSpPr>
          <p:spPr>
            <a:xfrm>
              <a:off x="7441007" y="7524340"/>
              <a:ext cx="204397" cy="370304"/>
            </a:xfrm>
            <a:custGeom>
              <a:avLst/>
              <a:gdLst>
                <a:gd name="connsiteX0" fmla="*/ 204393 w 204397"/>
                <a:gd name="connsiteY0" fmla="*/ 410 h 370304"/>
                <a:gd name="connsiteX1" fmla="*/ 1193 w 204397"/>
                <a:gd name="connsiteY1" fmla="*/ 368710 h 370304"/>
                <a:gd name="connsiteX2" fmla="*/ 115493 w 204397"/>
                <a:gd name="connsiteY2" fmla="*/ 140110 h 370304"/>
                <a:gd name="connsiteX3" fmla="*/ 7543 w 204397"/>
                <a:gd name="connsiteY3" fmla="*/ 292510 h 370304"/>
                <a:gd name="connsiteX4" fmla="*/ 204393 w 204397"/>
                <a:gd name="connsiteY4" fmla="*/ 410 h 3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97" h="370304">
                  <a:moveTo>
                    <a:pt x="204393" y="410"/>
                  </a:moveTo>
                  <a:cubicBezTo>
                    <a:pt x="203335" y="13110"/>
                    <a:pt x="16010" y="345427"/>
                    <a:pt x="1193" y="368710"/>
                  </a:cubicBezTo>
                  <a:cubicBezTo>
                    <a:pt x="-13624" y="391993"/>
                    <a:pt x="114435" y="152810"/>
                    <a:pt x="115493" y="140110"/>
                  </a:cubicBezTo>
                  <a:cubicBezTo>
                    <a:pt x="116551" y="127410"/>
                    <a:pt x="-6744" y="311031"/>
                    <a:pt x="7543" y="292510"/>
                  </a:cubicBezTo>
                  <a:cubicBezTo>
                    <a:pt x="21830" y="273989"/>
                    <a:pt x="205451" y="-12290"/>
                    <a:pt x="204393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87499BCB-6BD2-00B8-B4A7-414CA8E78D9E}"/>
                </a:ext>
              </a:extLst>
            </p:cNvPr>
            <p:cNvSpPr/>
            <p:nvPr/>
          </p:nvSpPr>
          <p:spPr>
            <a:xfrm>
              <a:off x="7181497" y="7610474"/>
              <a:ext cx="200631" cy="254226"/>
            </a:xfrm>
            <a:custGeom>
              <a:avLst/>
              <a:gdLst>
                <a:gd name="connsiteX0" fmla="*/ 200378 w 200631"/>
                <a:gd name="connsiteY0" fmla="*/ 1 h 254226"/>
                <a:gd name="connsiteX1" fmla="*/ 108303 w 200631"/>
                <a:gd name="connsiteY1" fmla="*/ 193676 h 254226"/>
                <a:gd name="connsiteX2" fmla="*/ 353 w 200631"/>
                <a:gd name="connsiteY2" fmla="*/ 254001 h 254226"/>
                <a:gd name="connsiteX3" fmla="*/ 146403 w 200631"/>
                <a:gd name="connsiteY3" fmla="*/ 177801 h 254226"/>
                <a:gd name="connsiteX4" fmla="*/ 54328 w 200631"/>
                <a:gd name="connsiteY4" fmla="*/ 234951 h 254226"/>
                <a:gd name="connsiteX5" fmla="*/ 127353 w 200631"/>
                <a:gd name="connsiteY5" fmla="*/ 133351 h 254226"/>
                <a:gd name="connsiteX6" fmla="*/ 79728 w 200631"/>
                <a:gd name="connsiteY6" fmla="*/ 196851 h 254226"/>
                <a:gd name="connsiteX7" fmla="*/ 200378 w 200631"/>
                <a:gd name="connsiteY7" fmla="*/ 1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31" h="254226">
                  <a:moveTo>
                    <a:pt x="200378" y="1"/>
                  </a:moveTo>
                  <a:cubicBezTo>
                    <a:pt x="205141" y="-528"/>
                    <a:pt x="141640" y="151343"/>
                    <a:pt x="108303" y="193676"/>
                  </a:cubicBezTo>
                  <a:cubicBezTo>
                    <a:pt x="74966" y="236009"/>
                    <a:pt x="-5997" y="256647"/>
                    <a:pt x="353" y="254001"/>
                  </a:cubicBezTo>
                  <a:cubicBezTo>
                    <a:pt x="6703" y="251355"/>
                    <a:pt x="137407" y="180976"/>
                    <a:pt x="146403" y="177801"/>
                  </a:cubicBezTo>
                  <a:cubicBezTo>
                    <a:pt x="155399" y="174626"/>
                    <a:pt x="57503" y="242359"/>
                    <a:pt x="54328" y="234951"/>
                  </a:cubicBezTo>
                  <a:cubicBezTo>
                    <a:pt x="51153" y="227543"/>
                    <a:pt x="123120" y="139701"/>
                    <a:pt x="127353" y="133351"/>
                  </a:cubicBezTo>
                  <a:cubicBezTo>
                    <a:pt x="131586" y="127001"/>
                    <a:pt x="66499" y="213255"/>
                    <a:pt x="79728" y="196851"/>
                  </a:cubicBezTo>
                  <a:cubicBezTo>
                    <a:pt x="92957" y="180447"/>
                    <a:pt x="195615" y="530"/>
                    <a:pt x="20037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8247187D-51EF-8C5C-9125-0854693E71EA}"/>
                </a:ext>
              </a:extLst>
            </p:cNvPr>
            <p:cNvSpPr/>
            <p:nvPr/>
          </p:nvSpPr>
          <p:spPr>
            <a:xfrm>
              <a:off x="7409410" y="7587651"/>
              <a:ext cx="140785" cy="297986"/>
            </a:xfrm>
            <a:custGeom>
              <a:avLst/>
              <a:gdLst>
                <a:gd name="connsiteX0" fmla="*/ 140740 w 140785"/>
                <a:gd name="connsiteY0" fmla="*/ 599 h 297986"/>
                <a:gd name="connsiteX1" fmla="*/ 1040 w 140785"/>
                <a:gd name="connsiteY1" fmla="*/ 295874 h 297986"/>
                <a:gd name="connsiteX2" fmla="*/ 74065 w 140785"/>
                <a:gd name="connsiteY2" fmla="*/ 137124 h 297986"/>
                <a:gd name="connsiteX3" fmla="*/ 16915 w 140785"/>
                <a:gd name="connsiteY3" fmla="*/ 216499 h 297986"/>
                <a:gd name="connsiteX4" fmla="*/ 140740 w 140785"/>
                <a:gd name="connsiteY4" fmla="*/ 599 h 2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85" h="297986">
                  <a:moveTo>
                    <a:pt x="140740" y="599"/>
                  </a:moveTo>
                  <a:cubicBezTo>
                    <a:pt x="138094" y="13828"/>
                    <a:pt x="12152" y="273120"/>
                    <a:pt x="1040" y="295874"/>
                  </a:cubicBezTo>
                  <a:cubicBezTo>
                    <a:pt x="-10072" y="318628"/>
                    <a:pt x="71419" y="150353"/>
                    <a:pt x="74065" y="137124"/>
                  </a:cubicBezTo>
                  <a:cubicBezTo>
                    <a:pt x="76711" y="123895"/>
                    <a:pt x="4744" y="235549"/>
                    <a:pt x="16915" y="216499"/>
                  </a:cubicBezTo>
                  <a:cubicBezTo>
                    <a:pt x="29086" y="197449"/>
                    <a:pt x="143386" y="-12630"/>
                    <a:pt x="140740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35F2D16B-0262-6D2C-E563-DE2518ED3B84}"/>
                </a:ext>
              </a:extLst>
            </p:cNvPr>
            <p:cNvSpPr/>
            <p:nvPr/>
          </p:nvSpPr>
          <p:spPr>
            <a:xfrm>
              <a:off x="7143607" y="7835530"/>
              <a:ext cx="349713" cy="90056"/>
            </a:xfrm>
            <a:custGeom>
              <a:avLst/>
              <a:gdLst>
                <a:gd name="connsiteX0" fmla="*/ 143 w 349713"/>
                <a:gd name="connsiteY0" fmla="*/ 370 h 90056"/>
                <a:gd name="connsiteX1" fmla="*/ 146193 w 349713"/>
                <a:gd name="connsiteY1" fmla="*/ 57520 h 90056"/>
                <a:gd name="connsiteX2" fmla="*/ 216043 w 349713"/>
                <a:gd name="connsiteY2" fmla="*/ 57520 h 90056"/>
                <a:gd name="connsiteX3" fmla="*/ 349393 w 349713"/>
                <a:gd name="connsiteY3" fmla="*/ 25770 h 90056"/>
                <a:gd name="connsiteX4" fmla="*/ 250968 w 349713"/>
                <a:gd name="connsiteY4" fmla="*/ 51170 h 90056"/>
                <a:gd name="connsiteX5" fmla="*/ 174768 w 349713"/>
                <a:gd name="connsiteY5" fmla="*/ 89270 h 90056"/>
                <a:gd name="connsiteX6" fmla="*/ 143 w 349713"/>
                <a:gd name="connsiteY6" fmla="*/ 370 h 9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13" h="90056">
                  <a:moveTo>
                    <a:pt x="143" y="370"/>
                  </a:moveTo>
                  <a:cubicBezTo>
                    <a:pt x="-4620" y="-4922"/>
                    <a:pt x="110210" y="47995"/>
                    <a:pt x="146193" y="57520"/>
                  </a:cubicBezTo>
                  <a:cubicBezTo>
                    <a:pt x="182176" y="67045"/>
                    <a:pt x="182176" y="62812"/>
                    <a:pt x="216043" y="57520"/>
                  </a:cubicBezTo>
                  <a:cubicBezTo>
                    <a:pt x="249910" y="52228"/>
                    <a:pt x="343572" y="26828"/>
                    <a:pt x="349393" y="25770"/>
                  </a:cubicBezTo>
                  <a:cubicBezTo>
                    <a:pt x="355214" y="24712"/>
                    <a:pt x="280072" y="40587"/>
                    <a:pt x="250968" y="51170"/>
                  </a:cubicBezTo>
                  <a:cubicBezTo>
                    <a:pt x="221864" y="61753"/>
                    <a:pt x="208635" y="95620"/>
                    <a:pt x="174768" y="89270"/>
                  </a:cubicBezTo>
                  <a:cubicBezTo>
                    <a:pt x="140901" y="82920"/>
                    <a:pt x="4906" y="5662"/>
                    <a:pt x="143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4239DE9F-7D5A-3FD0-8157-0A96C64B0CEC}"/>
                </a:ext>
              </a:extLst>
            </p:cNvPr>
            <p:cNvSpPr/>
            <p:nvPr/>
          </p:nvSpPr>
          <p:spPr>
            <a:xfrm>
              <a:off x="7299281" y="7546060"/>
              <a:ext cx="163270" cy="334296"/>
            </a:xfrm>
            <a:custGeom>
              <a:avLst/>
              <a:gdLst>
                <a:gd name="connsiteX0" fmla="*/ 161969 w 163270"/>
                <a:gd name="connsiteY0" fmla="*/ 915 h 334296"/>
                <a:gd name="connsiteX1" fmla="*/ 88944 w 163270"/>
                <a:gd name="connsiteY1" fmla="*/ 156490 h 334296"/>
                <a:gd name="connsiteX2" fmla="*/ 44 w 163270"/>
                <a:gd name="connsiteY2" fmla="*/ 334290 h 334296"/>
                <a:gd name="connsiteX3" fmla="*/ 76244 w 163270"/>
                <a:gd name="connsiteY3" fmla="*/ 150140 h 334296"/>
                <a:gd name="connsiteX4" fmla="*/ 25444 w 163270"/>
                <a:gd name="connsiteY4" fmla="*/ 229515 h 334296"/>
                <a:gd name="connsiteX5" fmla="*/ 161969 w 163270"/>
                <a:gd name="connsiteY5" fmla="*/ 915 h 33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70" h="334296">
                  <a:moveTo>
                    <a:pt x="161969" y="915"/>
                  </a:moveTo>
                  <a:cubicBezTo>
                    <a:pt x="172552" y="-11256"/>
                    <a:pt x="115931" y="100928"/>
                    <a:pt x="88944" y="156490"/>
                  </a:cubicBezTo>
                  <a:cubicBezTo>
                    <a:pt x="61957" y="212052"/>
                    <a:pt x="2161" y="335348"/>
                    <a:pt x="44" y="334290"/>
                  </a:cubicBezTo>
                  <a:cubicBezTo>
                    <a:pt x="-2073" y="333232"/>
                    <a:pt x="72011" y="167602"/>
                    <a:pt x="76244" y="150140"/>
                  </a:cubicBezTo>
                  <a:cubicBezTo>
                    <a:pt x="80477" y="132678"/>
                    <a:pt x="12215" y="250682"/>
                    <a:pt x="25444" y="229515"/>
                  </a:cubicBezTo>
                  <a:cubicBezTo>
                    <a:pt x="38673" y="208348"/>
                    <a:pt x="151386" y="13086"/>
                    <a:pt x="161969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99AB10CE-E263-AB52-28CE-FC55BA88980E}"/>
                </a:ext>
              </a:extLst>
            </p:cNvPr>
            <p:cNvSpPr/>
            <p:nvPr/>
          </p:nvSpPr>
          <p:spPr>
            <a:xfrm>
              <a:off x="7493000" y="6810321"/>
              <a:ext cx="71068" cy="753101"/>
            </a:xfrm>
            <a:custGeom>
              <a:avLst/>
              <a:gdLst>
                <a:gd name="connsiteX0" fmla="*/ 0 w 71068"/>
                <a:gd name="connsiteY0" fmla="*/ 54 h 753101"/>
                <a:gd name="connsiteX1" fmla="*/ 38100 w 71068"/>
                <a:gd name="connsiteY1" fmla="*/ 295329 h 753101"/>
                <a:gd name="connsiteX2" fmla="*/ 44450 w 71068"/>
                <a:gd name="connsiteY2" fmla="*/ 257229 h 753101"/>
                <a:gd name="connsiteX3" fmla="*/ 69850 w 71068"/>
                <a:gd name="connsiteY3" fmla="*/ 482654 h 753101"/>
                <a:gd name="connsiteX4" fmla="*/ 66675 w 71068"/>
                <a:gd name="connsiteY4" fmla="*/ 415979 h 753101"/>
                <a:gd name="connsiteX5" fmla="*/ 63500 w 71068"/>
                <a:gd name="connsiteY5" fmla="*/ 743004 h 753101"/>
                <a:gd name="connsiteX6" fmla="*/ 69850 w 71068"/>
                <a:gd name="connsiteY6" fmla="*/ 631879 h 753101"/>
                <a:gd name="connsiteX7" fmla="*/ 50800 w 71068"/>
                <a:gd name="connsiteY7" fmla="*/ 254054 h 753101"/>
                <a:gd name="connsiteX8" fmla="*/ 38100 w 71068"/>
                <a:gd name="connsiteY8" fmla="*/ 222304 h 753101"/>
                <a:gd name="connsiteX9" fmla="*/ 38100 w 71068"/>
                <a:gd name="connsiteY9" fmla="*/ 269929 h 753101"/>
                <a:gd name="connsiteX10" fmla="*/ 0 w 71068"/>
                <a:gd name="connsiteY10" fmla="*/ 54 h 75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8" h="753101">
                  <a:moveTo>
                    <a:pt x="0" y="54"/>
                  </a:moveTo>
                  <a:cubicBezTo>
                    <a:pt x="0" y="4287"/>
                    <a:pt x="30692" y="252467"/>
                    <a:pt x="38100" y="295329"/>
                  </a:cubicBezTo>
                  <a:cubicBezTo>
                    <a:pt x="45508" y="338191"/>
                    <a:pt x="39158" y="226008"/>
                    <a:pt x="44450" y="257229"/>
                  </a:cubicBezTo>
                  <a:cubicBezTo>
                    <a:pt x="49742" y="288450"/>
                    <a:pt x="66146" y="456196"/>
                    <a:pt x="69850" y="482654"/>
                  </a:cubicBezTo>
                  <a:cubicBezTo>
                    <a:pt x="73554" y="509112"/>
                    <a:pt x="67733" y="372587"/>
                    <a:pt x="66675" y="415979"/>
                  </a:cubicBezTo>
                  <a:cubicBezTo>
                    <a:pt x="65617" y="459371"/>
                    <a:pt x="62971" y="707021"/>
                    <a:pt x="63500" y="743004"/>
                  </a:cubicBezTo>
                  <a:cubicBezTo>
                    <a:pt x="64029" y="778987"/>
                    <a:pt x="71967" y="713371"/>
                    <a:pt x="69850" y="631879"/>
                  </a:cubicBezTo>
                  <a:cubicBezTo>
                    <a:pt x="67733" y="550387"/>
                    <a:pt x="56092" y="322317"/>
                    <a:pt x="50800" y="254054"/>
                  </a:cubicBezTo>
                  <a:cubicBezTo>
                    <a:pt x="45508" y="185791"/>
                    <a:pt x="40217" y="219658"/>
                    <a:pt x="38100" y="222304"/>
                  </a:cubicBezTo>
                  <a:cubicBezTo>
                    <a:pt x="35983" y="224950"/>
                    <a:pt x="41275" y="301679"/>
                    <a:pt x="38100" y="269929"/>
                  </a:cubicBezTo>
                  <a:cubicBezTo>
                    <a:pt x="34925" y="238179"/>
                    <a:pt x="0" y="-4179"/>
                    <a:pt x="0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EB818584-0B0C-35A9-9BD1-C7053A64DC23}"/>
                </a:ext>
              </a:extLst>
            </p:cNvPr>
            <p:cNvSpPr/>
            <p:nvPr/>
          </p:nvSpPr>
          <p:spPr>
            <a:xfrm>
              <a:off x="7381872" y="6377470"/>
              <a:ext cx="228826" cy="844585"/>
            </a:xfrm>
            <a:custGeom>
              <a:avLst/>
              <a:gdLst>
                <a:gd name="connsiteX0" fmla="*/ 3 w 228826"/>
                <a:gd name="connsiteY0" fmla="*/ 1105 h 844585"/>
                <a:gd name="connsiteX1" fmla="*/ 95253 w 228826"/>
                <a:gd name="connsiteY1" fmla="*/ 264630 h 844585"/>
                <a:gd name="connsiteX2" fmla="*/ 69853 w 228826"/>
                <a:gd name="connsiteY2" fmla="*/ 204305 h 844585"/>
                <a:gd name="connsiteX3" fmla="*/ 114303 w 228826"/>
                <a:gd name="connsiteY3" fmla="*/ 309080 h 844585"/>
                <a:gd name="connsiteX4" fmla="*/ 111128 w 228826"/>
                <a:gd name="connsiteY4" fmla="*/ 264630 h 844585"/>
                <a:gd name="connsiteX5" fmla="*/ 149228 w 228826"/>
                <a:gd name="connsiteY5" fmla="*/ 417030 h 844585"/>
                <a:gd name="connsiteX6" fmla="*/ 123828 w 228826"/>
                <a:gd name="connsiteY6" fmla="*/ 347180 h 844585"/>
                <a:gd name="connsiteX7" fmla="*/ 177803 w 228826"/>
                <a:gd name="connsiteY7" fmla="*/ 531330 h 844585"/>
                <a:gd name="connsiteX8" fmla="*/ 184153 w 228826"/>
                <a:gd name="connsiteY8" fmla="*/ 471005 h 844585"/>
                <a:gd name="connsiteX9" fmla="*/ 190503 w 228826"/>
                <a:gd name="connsiteY9" fmla="*/ 613880 h 844585"/>
                <a:gd name="connsiteX10" fmla="*/ 171453 w 228826"/>
                <a:gd name="connsiteY10" fmla="*/ 524980 h 844585"/>
                <a:gd name="connsiteX11" fmla="*/ 209553 w 228826"/>
                <a:gd name="connsiteY11" fmla="*/ 778980 h 844585"/>
                <a:gd name="connsiteX12" fmla="*/ 228603 w 228826"/>
                <a:gd name="connsiteY12" fmla="*/ 842480 h 844585"/>
                <a:gd name="connsiteX13" fmla="*/ 209553 w 228826"/>
                <a:gd name="connsiteY13" fmla="*/ 725005 h 844585"/>
                <a:gd name="connsiteX14" fmla="*/ 92078 w 228826"/>
                <a:gd name="connsiteY14" fmla="*/ 191605 h 844585"/>
                <a:gd name="connsiteX15" fmla="*/ 3 w 228826"/>
                <a:gd name="connsiteY15" fmla="*/ 1105 h 84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8826" h="844585">
                  <a:moveTo>
                    <a:pt x="3" y="1105"/>
                  </a:moveTo>
                  <a:cubicBezTo>
                    <a:pt x="532" y="13276"/>
                    <a:pt x="83611" y="230763"/>
                    <a:pt x="95253" y="264630"/>
                  </a:cubicBezTo>
                  <a:cubicBezTo>
                    <a:pt x="106895" y="298497"/>
                    <a:pt x="66678" y="196897"/>
                    <a:pt x="69853" y="204305"/>
                  </a:cubicBezTo>
                  <a:cubicBezTo>
                    <a:pt x="73028" y="211713"/>
                    <a:pt x="107424" y="299026"/>
                    <a:pt x="114303" y="309080"/>
                  </a:cubicBezTo>
                  <a:cubicBezTo>
                    <a:pt x="121182" y="319134"/>
                    <a:pt x="105307" y="246638"/>
                    <a:pt x="111128" y="264630"/>
                  </a:cubicBezTo>
                  <a:cubicBezTo>
                    <a:pt x="116949" y="282622"/>
                    <a:pt x="147111" y="403272"/>
                    <a:pt x="149228" y="417030"/>
                  </a:cubicBezTo>
                  <a:cubicBezTo>
                    <a:pt x="151345" y="430788"/>
                    <a:pt x="119066" y="328130"/>
                    <a:pt x="123828" y="347180"/>
                  </a:cubicBezTo>
                  <a:cubicBezTo>
                    <a:pt x="128590" y="366230"/>
                    <a:pt x="167749" y="510692"/>
                    <a:pt x="177803" y="531330"/>
                  </a:cubicBezTo>
                  <a:cubicBezTo>
                    <a:pt x="187857" y="551968"/>
                    <a:pt x="182036" y="457247"/>
                    <a:pt x="184153" y="471005"/>
                  </a:cubicBezTo>
                  <a:cubicBezTo>
                    <a:pt x="186270" y="484763"/>
                    <a:pt x="192620" y="604884"/>
                    <a:pt x="190503" y="613880"/>
                  </a:cubicBezTo>
                  <a:cubicBezTo>
                    <a:pt x="188386" y="622876"/>
                    <a:pt x="168278" y="497463"/>
                    <a:pt x="171453" y="524980"/>
                  </a:cubicBezTo>
                  <a:cubicBezTo>
                    <a:pt x="174628" y="552497"/>
                    <a:pt x="200028" y="726063"/>
                    <a:pt x="209553" y="778980"/>
                  </a:cubicBezTo>
                  <a:cubicBezTo>
                    <a:pt x="219078" y="831897"/>
                    <a:pt x="228603" y="851476"/>
                    <a:pt x="228603" y="842480"/>
                  </a:cubicBezTo>
                  <a:cubicBezTo>
                    <a:pt x="228603" y="833484"/>
                    <a:pt x="232307" y="833484"/>
                    <a:pt x="209553" y="725005"/>
                  </a:cubicBezTo>
                  <a:cubicBezTo>
                    <a:pt x="186799" y="616526"/>
                    <a:pt x="124886" y="304317"/>
                    <a:pt x="92078" y="191605"/>
                  </a:cubicBezTo>
                  <a:cubicBezTo>
                    <a:pt x="59270" y="78893"/>
                    <a:pt x="-526" y="-11066"/>
                    <a:pt x="3" y="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396A1439-978C-4BFC-B73C-B7D4D0EBF42B}"/>
                </a:ext>
              </a:extLst>
            </p:cNvPr>
            <p:cNvSpPr/>
            <p:nvPr/>
          </p:nvSpPr>
          <p:spPr>
            <a:xfrm>
              <a:off x="6927682" y="6057496"/>
              <a:ext cx="491978" cy="237929"/>
            </a:xfrm>
            <a:custGeom>
              <a:avLst/>
              <a:gdLst>
                <a:gd name="connsiteX0" fmla="*/ 168 w 491978"/>
                <a:gd name="connsiteY0" fmla="*/ 404 h 237929"/>
                <a:gd name="connsiteX1" fmla="*/ 270043 w 491978"/>
                <a:gd name="connsiteY1" fmla="*/ 111529 h 237929"/>
                <a:gd name="connsiteX2" fmla="*/ 273218 w 491978"/>
                <a:gd name="connsiteY2" fmla="*/ 92479 h 237929"/>
                <a:gd name="connsiteX3" fmla="*/ 489118 w 491978"/>
                <a:gd name="connsiteY3" fmla="*/ 235354 h 237929"/>
                <a:gd name="connsiteX4" fmla="*/ 384343 w 491978"/>
                <a:gd name="connsiteY4" fmla="*/ 175029 h 237929"/>
                <a:gd name="connsiteX5" fmla="*/ 203368 w 491978"/>
                <a:gd name="connsiteY5" fmla="*/ 57554 h 237929"/>
                <a:gd name="connsiteX6" fmla="*/ 228768 w 491978"/>
                <a:gd name="connsiteY6" fmla="*/ 73429 h 237929"/>
                <a:gd name="connsiteX7" fmla="*/ 168 w 491978"/>
                <a:gd name="connsiteY7" fmla="*/ 404 h 23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978" h="237929">
                  <a:moveTo>
                    <a:pt x="168" y="404"/>
                  </a:moveTo>
                  <a:cubicBezTo>
                    <a:pt x="7047" y="6754"/>
                    <a:pt x="224535" y="96183"/>
                    <a:pt x="270043" y="111529"/>
                  </a:cubicBezTo>
                  <a:cubicBezTo>
                    <a:pt x="315551" y="126875"/>
                    <a:pt x="236706" y="71842"/>
                    <a:pt x="273218" y="92479"/>
                  </a:cubicBezTo>
                  <a:cubicBezTo>
                    <a:pt x="309731" y="113117"/>
                    <a:pt x="470597" y="221596"/>
                    <a:pt x="489118" y="235354"/>
                  </a:cubicBezTo>
                  <a:cubicBezTo>
                    <a:pt x="507639" y="249112"/>
                    <a:pt x="431968" y="204662"/>
                    <a:pt x="384343" y="175029"/>
                  </a:cubicBezTo>
                  <a:cubicBezTo>
                    <a:pt x="336718" y="145396"/>
                    <a:pt x="229297" y="74487"/>
                    <a:pt x="203368" y="57554"/>
                  </a:cubicBezTo>
                  <a:cubicBezTo>
                    <a:pt x="177439" y="40621"/>
                    <a:pt x="258931" y="82425"/>
                    <a:pt x="228768" y="73429"/>
                  </a:cubicBezTo>
                  <a:cubicBezTo>
                    <a:pt x="198606" y="64433"/>
                    <a:pt x="-6711" y="-5946"/>
                    <a:pt x="168" y="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65D47D1-2E64-AFA0-D881-4681AF2EB6EC}"/>
                </a:ext>
              </a:extLst>
            </p:cNvPr>
            <p:cNvSpPr/>
            <p:nvPr/>
          </p:nvSpPr>
          <p:spPr>
            <a:xfrm>
              <a:off x="6568837" y="6066002"/>
              <a:ext cx="395335" cy="363726"/>
            </a:xfrm>
            <a:custGeom>
              <a:avLst/>
              <a:gdLst>
                <a:gd name="connsiteX0" fmla="*/ 393938 w 395335"/>
                <a:gd name="connsiteY0" fmla="*/ 4598 h 363726"/>
                <a:gd name="connsiteX1" fmla="*/ 257413 w 395335"/>
                <a:gd name="connsiteY1" fmla="*/ 17298 h 363726"/>
                <a:gd name="connsiteX2" fmla="*/ 127238 w 395335"/>
                <a:gd name="connsiteY2" fmla="*/ 131598 h 363726"/>
                <a:gd name="connsiteX3" fmla="*/ 155813 w 395335"/>
                <a:gd name="connsiteY3" fmla="*/ 87148 h 363726"/>
                <a:gd name="connsiteX4" fmla="*/ 9763 w 395335"/>
                <a:gd name="connsiteY4" fmla="*/ 350673 h 363726"/>
                <a:gd name="connsiteX5" fmla="*/ 31988 w 395335"/>
                <a:gd name="connsiteY5" fmla="*/ 293523 h 363726"/>
                <a:gd name="connsiteX6" fmla="*/ 181213 w 395335"/>
                <a:gd name="connsiteY6" fmla="*/ 33173 h 363726"/>
                <a:gd name="connsiteX7" fmla="*/ 111363 w 395335"/>
                <a:gd name="connsiteY7" fmla="*/ 125248 h 363726"/>
                <a:gd name="connsiteX8" fmla="*/ 168513 w 395335"/>
                <a:gd name="connsiteY8" fmla="*/ 58573 h 363726"/>
                <a:gd name="connsiteX9" fmla="*/ 393938 w 395335"/>
                <a:gd name="connsiteY9" fmla="*/ 4598 h 36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335" h="363726">
                  <a:moveTo>
                    <a:pt x="393938" y="4598"/>
                  </a:moveTo>
                  <a:cubicBezTo>
                    <a:pt x="408755" y="-2281"/>
                    <a:pt x="301863" y="-3869"/>
                    <a:pt x="257413" y="17298"/>
                  </a:cubicBezTo>
                  <a:cubicBezTo>
                    <a:pt x="212963" y="38465"/>
                    <a:pt x="144171" y="119956"/>
                    <a:pt x="127238" y="131598"/>
                  </a:cubicBezTo>
                  <a:cubicBezTo>
                    <a:pt x="110305" y="143240"/>
                    <a:pt x="175392" y="50636"/>
                    <a:pt x="155813" y="87148"/>
                  </a:cubicBezTo>
                  <a:cubicBezTo>
                    <a:pt x="136234" y="123661"/>
                    <a:pt x="30400" y="316277"/>
                    <a:pt x="9763" y="350673"/>
                  </a:cubicBezTo>
                  <a:cubicBezTo>
                    <a:pt x="-10874" y="385069"/>
                    <a:pt x="3413" y="346440"/>
                    <a:pt x="31988" y="293523"/>
                  </a:cubicBezTo>
                  <a:cubicBezTo>
                    <a:pt x="60563" y="240606"/>
                    <a:pt x="167984" y="61219"/>
                    <a:pt x="181213" y="33173"/>
                  </a:cubicBezTo>
                  <a:cubicBezTo>
                    <a:pt x="194442" y="5127"/>
                    <a:pt x="113480" y="121015"/>
                    <a:pt x="111363" y="125248"/>
                  </a:cubicBezTo>
                  <a:cubicBezTo>
                    <a:pt x="109246" y="129481"/>
                    <a:pt x="129355" y="76565"/>
                    <a:pt x="168513" y="58573"/>
                  </a:cubicBezTo>
                  <a:cubicBezTo>
                    <a:pt x="207671" y="40581"/>
                    <a:pt x="379121" y="11477"/>
                    <a:pt x="393938" y="4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91998CDF-C33A-7C39-2385-AF4AA997AE7F}"/>
                </a:ext>
              </a:extLst>
            </p:cNvPr>
            <p:cNvSpPr/>
            <p:nvPr/>
          </p:nvSpPr>
          <p:spPr>
            <a:xfrm>
              <a:off x="7047518" y="6105178"/>
              <a:ext cx="282729" cy="186764"/>
            </a:xfrm>
            <a:custGeom>
              <a:avLst/>
              <a:gdLst>
                <a:gd name="connsiteX0" fmla="*/ 982 w 282729"/>
                <a:gd name="connsiteY0" fmla="*/ 347 h 186764"/>
                <a:gd name="connsiteX1" fmla="*/ 280382 w 282729"/>
                <a:gd name="connsiteY1" fmla="*/ 184497 h 186764"/>
                <a:gd name="connsiteX2" fmla="*/ 137507 w 282729"/>
                <a:gd name="connsiteY2" fmla="*/ 105122 h 186764"/>
                <a:gd name="connsiteX3" fmla="*/ 185132 w 282729"/>
                <a:gd name="connsiteY3" fmla="*/ 136872 h 186764"/>
                <a:gd name="connsiteX4" fmla="*/ 982 w 282729"/>
                <a:gd name="connsiteY4" fmla="*/ 347 h 18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29" h="186764">
                  <a:moveTo>
                    <a:pt x="982" y="347"/>
                  </a:moveTo>
                  <a:cubicBezTo>
                    <a:pt x="16857" y="8284"/>
                    <a:pt x="257628" y="167035"/>
                    <a:pt x="280382" y="184497"/>
                  </a:cubicBezTo>
                  <a:cubicBezTo>
                    <a:pt x="303136" y="201960"/>
                    <a:pt x="153382" y="113059"/>
                    <a:pt x="137507" y="105122"/>
                  </a:cubicBezTo>
                  <a:cubicBezTo>
                    <a:pt x="121632" y="97185"/>
                    <a:pt x="203653" y="150630"/>
                    <a:pt x="185132" y="136872"/>
                  </a:cubicBezTo>
                  <a:cubicBezTo>
                    <a:pt x="166611" y="123114"/>
                    <a:pt x="-14893" y="-7590"/>
                    <a:pt x="982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E1A8451E-40E9-E3BE-0CD0-0BAF946899E5}"/>
                </a:ext>
              </a:extLst>
            </p:cNvPr>
            <p:cNvSpPr/>
            <p:nvPr/>
          </p:nvSpPr>
          <p:spPr>
            <a:xfrm>
              <a:off x="7213493" y="6261073"/>
              <a:ext cx="296680" cy="613956"/>
            </a:xfrm>
            <a:custGeom>
              <a:avLst/>
              <a:gdLst>
                <a:gd name="connsiteX0" fmla="*/ 107 w 296680"/>
                <a:gd name="connsiteY0" fmla="*/ 27 h 613956"/>
                <a:gd name="connsiteX1" fmla="*/ 162032 w 296680"/>
                <a:gd name="connsiteY1" fmla="*/ 238152 h 613956"/>
                <a:gd name="connsiteX2" fmla="*/ 149332 w 296680"/>
                <a:gd name="connsiteY2" fmla="*/ 206402 h 613956"/>
                <a:gd name="connsiteX3" fmla="*/ 289032 w 296680"/>
                <a:gd name="connsiteY3" fmla="*/ 596927 h 613956"/>
                <a:gd name="connsiteX4" fmla="*/ 263632 w 296680"/>
                <a:gd name="connsiteY4" fmla="*/ 511202 h 613956"/>
                <a:gd name="connsiteX5" fmla="*/ 139807 w 296680"/>
                <a:gd name="connsiteY5" fmla="*/ 215927 h 613956"/>
                <a:gd name="connsiteX6" fmla="*/ 136632 w 296680"/>
                <a:gd name="connsiteY6" fmla="*/ 222277 h 613956"/>
                <a:gd name="connsiteX7" fmla="*/ 107 w 296680"/>
                <a:gd name="connsiteY7" fmla="*/ 27 h 6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80" h="613956">
                  <a:moveTo>
                    <a:pt x="107" y="27"/>
                  </a:moveTo>
                  <a:cubicBezTo>
                    <a:pt x="4340" y="2673"/>
                    <a:pt x="137161" y="203756"/>
                    <a:pt x="162032" y="238152"/>
                  </a:cubicBezTo>
                  <a:cubicBezTo>
                    <a:pt x="186903" y="272548"/>
                    <a:pt x="128165" y="146606"/>
                    <a:pt x="149332" y="206402"/>
                  </a:cubicBezTo>
                  <a:cubicBezTo>
                    <a:pt x="170499" y="266198"/>
                    <a:pt x="269982" y="546127"/>
                    <a:pt x="289032" y="596927"/>
                  </a:cubicBezTo>
                  <a:cubicBezTo>
                    <a:pt x="308082" y="647727"/>
                    <a:pt x="288503" y="574702"/>
                    <a:pt x="263632" y="511202"/>
                  </a:cubicBezTo>
                  <a:cubicBezTo>
                    <a:pt x="238761" y="447702"/>
                    <a:pt x="160974" y="264081"/>
                    <a:pt x="139807" y="215927"/>
                  </a:cubicBezTo>
                  <a:cubicBezTo>
                    <a:pt x="118640" y="167773"/>
                    <a:pt x="155153" y="257731"/>
                    <a:pt x="136632" y="222277"/>
                  </a:cubicBezTo>
                  <a:cubicBezTo>
                    <a:pt x="118111" y="186823"/>
                    <a:pt x="-4126" y="-2619"/>
                    <a:pt x="10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7582CCD3-D82C-06CF-CDA8-D99CFC8C0BFA}"/>
                </a:ext>
              </a:extLst>
            </p:cNvPr>
            <p:cNvSpPr/>
            <p:nvPr/>
          </p:nvSpPr>
          <p:spPr>
            <a:xfrm>
              <a:off x="7209826" y="6246780"/>
              <a:ext cx="325053" cy="744844"/>
            </a:xfrm>
            <a:custGeom>
              <a:avLst/>
              <a:gdLst>
                <a:gd name="connsiteX0" fmla="*/ 599 w 325053"/>
                <a:gd name="connsiteY0" fmla="*/ 1620 h 744844"/>
                <a:gd name="connsiteX1" fmla="*/ 206974 w 325053"/>
                <a:gd name="connsiteY1" fmla="*/ 446120 h 744844"/>
                <a:gd name="connsiteX2" fmla="*/ 318099 w 325053"/>
                <a:gd name="connsiteY2" fmla="*/ 738220 h 744844"/>
                <a:gd name="connsiteX3" fmla="*/ 295874 w 325053"/>
                <a:gd name="connsiteY3" fmla="*/ 617570 h 744844"/>
                <a:gd name="connsiteX4" fmla="*/ 152999 w 325053"/>
                <a:gd name="connsiteY4" fmla="*/ 252445 h 744844"/>
                <a:gd name="connsiteX5" fmla="*/ 143474 w 325053"/>
                <a:gd name="connsiteY5" fmla="*/ 293720 h 744844"/>
                <a:gd name="connsiteX6" fmla="*/ 599 w 325053"/>
                <a:gd name="connsiteY6" fmla="*/ 1620 h 7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053" h="744844">
                  <a:moveTo>
                    <a:pt x="599" y="1620"/>
                  </a:moveTo>
                  <a:cubicBezTo>
                    <a:pt x="11182" y="27020"/>
                    <a:pt x="154057" y="323353"/>
                    <a:pt x="206974" y="446120"/>
                  </a:cubicBezTo>
                  <a:cubicBezTo>
                    <a:pt x="259891" y="568887"/>
                    <a:pt x="303282" y="709645"/>
                    <a:pt x="318099" y="738220"/>
                  </a:cubicBezTo>
                  <a:cubicBezTo>
                    <a:pt x="332916" y="766795"/>
                    <a:pt x="323391" y="698533"/>
                    <a:pt x="295874" y="617570"/>
                  </a:cubicBezTo>
                  <a:cubicBezTo>
                    <a:pt x="268357" y="536608"/>
                    <a:pt x="178399" y="306420"/>
                    <a:pt x="152999" y="252445"/>
                  </a:cubicBezTo>
                  <a:cubicBezTo>
                    <a:pt x="127599" y="198470"/>
                    <a:pt x="164112" y="330233"/>
                    <a:pt x="143474" y="293720"/>
                  </a:cubicBezTo>
                  <a:cubicBezTo>
                    <a:pt x="122837" y="257208"/>
                    <a:pt x="-9984" y="-23780"/>
                    <a:pt x="599" y="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157396B5-2258-9BC5-7B95-A79C0F5A8D5A}"/>
                </a:ext>
              </a:extLst>
            </p:cNvPr>
            <p:cNvSpPr/>
            <p:nvPr/>
          </p:nvSpPr>
          <p:spPr>
            <a:xfrm>
              <a:off x="7502321" y="6864020"/>
              <a:ext cx="32463" cy="788885"/>
            </a:xfrm>
            <a:custGeom>
              <a:avLst/>
              <a:gdLst>
                <a:gd name="connsiteX0" fmla="*/ 3379 w 32463"/>
                <a:gd name="connsiteY0" fmla="*/ 330 h 788885"/>
                <a:gd name="connsiteX1" fmla="*/ 31954 w 32463"/>
                <a:gd name="connsiteY1" fmla="*/ 476580 h 788885"/>
                <a:gd name="connsiteX2" fmla="*/ 22429 w 32463"/>
                <a:gd name="connsiteY2" fmla="*/ 400380 h 788885"/>
                <a:gd name="connsiteX3" fmla="*/ 31954 w 32463"/>
                <a:gd name="connsiteY3" fmla="*/ 775030 h 788885"/>
                <a:gd name="connsiteX4" fmla="*/ 9729 w 32463"/>
                <a:gd name="connsiteY4" fmla="*/ 673430 h 788885"/>
                <a:gd name="connsiteX5" fmla="*/ 6554 w 32463"/>
                <a:gd name="connsiteY5" fmla="*/ 343230 h 788885"/>
                <a:gd name="connsiteX6" fmla="*/ 204 w 32463"/>
                <a:gd name="connsiteY6" fmla="*/ 400380 h 788885"/>
                <a:gd name="connsiteX7" fmla="*/ 3379 w 32463"/>
                <a:gd name="connsiteY7" fmla="*/ 330 h 7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63" h="788885">
                  <a:moveTo>
                    <a:pt x="3379" y="330"/>
                  </a:moveTo>
                  <a:cubicBezTo>
                    <a:pt x="8671" y="13030"/>
                    <a:pt x="28779" y="409905"/>
                    <a:pt x="31954" y="476580"/>
                  </a:cubicBezTo>
                  <a:cubicBezTo>
                    <a:pt x="35129" y="543255"/>
                    <a:pt x="22429" y="350638"/>
                    <a:pt x="22429" y="400380"/>
                  </a:cubicBezTo>
                  <a:cubicBezTo>
                    <a:pt x="22429" y="450122"/>
                    <a:pt x="34071" y="729522"/>
                    <a:pt x="31954" y="775030"/>
                  </a:cubicBezTo>
                  <a:cubicBezTo>
                    <a:pt x="29837" y="820538"/>
                    <a:pt x="13962" y="745397"/>
                    <a:pt x="9729" y="673430"/>
                  </a:cubicBezTo>
                  <a:cubicBezTo>
                    <a:pt x="5496" y="601463"/>
                    <a:pt x="8142" y="388738"/>
                    <a:pt x="6554" y="343230"/>
                  </a:cubicBezTo>
                  <a:cubicBezTo>
                    <a:pt x="4967" y="297722"/>
                    <a:pt x="-325" y="455413"/>
                    <a:pt x="204" y="400380"/>
                  </a:cubicBezTo>
                  <a:cubicBezTo>
                    <a:pt x="733" y="345347"/>
                    <a:pt x="-1913" y="-12370"/>
                    <a:pt x="3379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B10C87D8-1F5A-21D2-817F-91127EDE5428}"/>
                </a:ext>
              </a:extLst>
            </p:cNvPr>
            <p:cNvSpPr/>
            <p:nvPr/>
          </p:nvSpPr>
          <p:spPr>
            <a:xfrm>
              <a:off x="7212676" y="6362631"/>
              <a:ext cx="239905" cy="676143"/>
            </a:xfrm>
            <a:custGeom>
              <a:avLst/>
              <a:gdLst>
                <a:gd name="connsiteX0" fmla="*/ 4099 w 239905"/>
                <a:gd name="connsiteY0" fmla="*/ 6419 h 676143"/>
                <a:gd name="connsiteX1" fmla="*/ 185074 w 239905"/>
                <a:gd name="connsiteY1" fmla="*/ 422344 h 676143"/>
                <a:gd name="connsiteX2" fmla="*/ 172374 w 239905"/>
                <a:gd name="connsiteY2" fmla="*/ 400119 h 676143"/>
                <a:gd name="connsiteX3" fmla="*/ 229524 w 239905"/>
                <a:gd name="connsiteY3" fmla="*/ 660469 h 676143"/>
                <a:gd name="connsiteX4" fmla="*/ 219999 w 239905"/>
                <a:gd name="connsiteY4" fmla="*/ 590619 h 676143"/>
                <a:gd name="connsiteX5" fmla="*/ 35849 w 239905"/>
                <a:gd name="connsiteY5" fmla="*/ 130244 h 676143"/>
                <a:gd name="connsiteX6" fmla="*/ 54899 w 239905"/>
                <a:gd name="connsiteY6" fmla="*/ 165169 h 676143"/>
                <a:gd name="connsiteX7" fmla="*/ 4099 w 239905"/>
                <a:gd name="connsiteY7" fmla="*/ 6419 h 67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905" h="676143">
                  <a:moveTo>
                    <a:pt x="4099" y="6419"/>
                  </a:moveTo>
                  <a:cubicBezTo>
                    <a:pt x="25795" y="49282"/>
                    <a:pt x="157028" y="356727"/>
                    <a:pt x="185074" y="422344"/>
                  </a:cubicBezTo>
                  <a:cubicBezTo>
                    <a:pt x="213120" y="487961"/>
                    <a:pt x="164966" y="360432"/>
                    <a:pt x="172374" y="400119"/>
                  </a:cubicBezTo>
                  <a:cubicBezTo>
                    <a:pt x="179782" y="439806"/>
                    <a:pt x="221587" y="628719"/>
                    <a:pt x="229524" y="660469"/>
                  </a:cubicBezTo>
                  <a:cubicBezTo>
                    <a:pt x="237461" y="692219"/>
                    <a:pt x="252278" y="678990"/>
                    <a:pt x="219999" y="590619"/>
                  </a:cubicBezTo>
                  <a:cubicBezTo>
                    <a:pt x="187720" y="502248"/>
                    <a:pt x="63366" y="201152"/>
                    <a:pt x="35849" y="130244"/>
                  </a:cubicBezTo>
                  <a:cubicBezTo>
                    <a:pt x="8332" y="59336"/>
                    <a:pt x="55957" y="181573"/>
                    <a:pt x="54899" y="165169"/>
                  </a:cubicBezTo>
                  <a:cubicBezTo>
                    <a:pt x="53841" y="148765"/>
                    <a:pt x="-17597" y="-36444"/>
                    <a:pt x="4099" y="6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0D495365-CFC7-F3D4-C934-7CBAB87D6CD6}"/>
                </a:ext>
              </a:extLst>
            </p:cNvPr>
            <p:cNvSpPr/>
            <p:nvPr/>
          </p:nvSpPr>
          <p:spPr>
            <a:xfrm>
              <a:off x="7164508" y="6364633"/>
              <a:ext cx="281757" cy="707694"/>
            </a:xfrm>
            <a:custGeom>
              <a:avLst/>
              <a:gdLst>
                <a:gd name="connsiteX0" fmla="*/ 1467 w 281757"/>
                <a:gd name="connsiteY0" fmla="*/ 4417 h 707694"/>
                <a:gd name="connsiteX1" fmla="*/ 150692 w 281757"/>
                <a:gd name="connsiteY1" fmla="*/ 423517 h 707694"/>
                <a:gd name="connsiteX2" fmla="*/ 153867 w 281757"/>
                <a:gd name="connsiteY2" fmla="*/ 394942 h 707694"/>
                <a:gd name="connsiteX3" fmla="*/ 277692 w 281757"/>
                <a:gd name="connsiteY3" fmla="*/ 702917 h 707694"/>
                <a:gd name="connsiteX4" fmla="*/ 239592 w 281757"/>
                <a:gd name="connsiteY4" fmla="*/ 556867 h 707694"/>
                <a:gd name="connsiteX5" fmla="*/ 118942 w 281757"/>
                <a:gd name="connsiteY5" fmla="*/ 220317 h 707694"/>
                <a:gd name="connsiteX6" fmla="*/ 144342 w 281757"/>
                <a:gd name="connsiteY6" fmla="*/ 391767 h 707694"/>
                <a:gd name="connsiteX7" fmla="*/ 84017 w 281757"/>
                <a:gd name="connsiteY7" fmla="*/ 96492 h 707694"/>
                <a:gd name="connsiteX8" fmla="*/ 74492 w 281757"/>
                <a:gd name="connsiteY8" fmla="*/ 194917 h 707694"/>
                <a:gd name="connsiteX9" fmla="*/ 1467 w 281757"/>
                <a:gd name="connsiteY9" fmla="*/ 4417 h 70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757" h="707694">
                  <a:moveTo>
                    <a:pt x="1467" y="4417"/>
                  </a:moveTo>
                  <a:cubicBezTo>
                    <a:pt x="14167" y="42517"/>
                    <a:pt x="125292" y="358430"/>
                    <a:pt x="150692" y="423517"/>
                  </a:cubicBezTo>
                  <a:cubicBezTo>
                    <a:pt x="176092" y="488605"/>
                    <a:pt x="132700" y="348375"/>
                    <a:pt x="153867" y="394942"/>
                  </a:cubicBezTo>
                  <a:cubicBezTo>
                    <a:pt x="175034" y="441509"/>
                    <a:pt x="263405" y="675930"/>
                    <a:pt x="277692" y="702917"/>
                  </a:cubicBezTo>
                  <a:cubicBezTo>
                    <a:pt x="291980" y="729905"/>
                    <a:pt x="266050" y="637300"/>
                    <a:pt x="239592" y="556867"/>
                  </a:cubicBezTo>
                  <a:cubicBezTo>
                    <a:pt x="213134" y="476434"/>
                    <a:pt x="134817" y="247834"/>
                    <a:pt x="118942" y="220317"/>
                  </a:cubicBezTo>
                  <a:cubicBezTo>
                    <a:pt x="103067" y="192800"/>
                    <a:pt x="150163" y="412404"/>
                    <a:pt x="144342" y="391767"/>
                  </a:cubicBezTo>
                  <a:cubicBezTo>
                    <a:pt x="138521" y="371130"/>
                    <a:pt x="95659" y="129300"/>
                    <a:pt x="84017" y="96492"/>
                  </a:cubicBezTo>
                  <a:cubicBezTo>
                    <a:pt x="72375" y="63684"/>
                    <a:pt x="86663" y="202854"/>
                    <a:pt x="74492" y="194917"/>
                  </a:cubicBezTo>
                  <a:cubicBezTo>
                    <a:pt x="62321" y="186980"/>
                    <a:pt x="-11233" y="-33683"/>
                    <a:pt x="1467" y="4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155120FF-1168-70D3-2EB4-E4AC1B81BCE1}"/>
                </a:ext>
              </a:extLst>
            </p:cNvPr>
            <p:cNvSpPr/>
            <p:nvPr/>
          </p:nvSpPr>
          <p:spPr>
            <a:xfrm>
              <a:off x="7403248" y="6964909"/>
              <a:ext cx="26494" cy="541120"/>
            </a:xfrm>
            <a:custGeom>
              <a:avLst/>
              <a:gdLst>
                <a:gd name="connsiteX0" fmla="*/ 16727 w 26494"/>
                <a:gd name="connsiteY0" fmla="*/ 1041 h 541120"/>
                <a:gd name="connsiteX1" fmla="*/ 23077 w 26494"/>
                <a:gd name="connsiteY1" fmla="*/ 432841 h 541120"/>
                <a:gd name="connsiteX2" fmla="*/ 26252 w 26494"/>
                <a:gd name="connsiteY2" fmla="*/ 540791 h 541120"/>
                <a:gd name="connsiteX3" fmla="*/ 16727 w 26494"/>
                <a:gd name="connsiteY3" fmla="*/ 458241 h 541120"/>
                <a:gd name="connsiteX4" fmla="*/ 852 w 26494"/>
                <a:gd name="connsiteY4" fmla="*/ 242341 h 541120"/>
                <a:gd name="connsiteX5" fmla="*/ 4027 w 26494"/>
                <a:gd name="connsiteY5" fmla="*/ 309016 h 541120"/>
                <a:gd name="connsiteX6" fmla="*/ 16727 w 26494"/>
                <a:gd name="connsiteY6" fmla="*/ 1041 h 5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" h="541120">
                  <a:moveTo>
                    <a:pt x="16727" y="1041"/>
                  </a:moveTo>
                  <a:cubicBezTo>
                    <a:pt x="19902" y="21679"/>
                    <a:pt x="21490" y="342883"/>
                    <a:pt x="23077" y="432841"/>
                  </a:cubicBezTo>
                  <a:cubicBezTo>
                    <a:pt x="24665" y="522799"/>
                    <a:pt x="27310" y="536558"/>
                    <a:pt x="26252" y="540791"/>
                  </a:cubicBezTo>
                  <a:cubicBezTo>
                    <a:pt x="25194" y="545024"/>
                    <a:pt x="20960" y="507983"/>
                    <a:pt x="16727" y="458241"/>
                  </a:cubicBezTo>
                  <a:cubicBezTo>
                    <a:pt x="12494" y="408499"/>
                    <a:pt x="2969" y="267212"/>
                    <a:pt x="852" y="242341"/>
                  </a:cubicBezTo>
                  <a:cubicBezTo>
                    <a:pt x="-1265" y="217470"/>
                    <a:pt x="852" y="344999"/>
                    <a:pt x="4027" y="309016"/>
                  </a:cubicBezTo>
                  <a:cubicBezTo>
                    <a:pt x="7202" y="273033"/>
                    <a:pt x="13552" y="-19597"/>
                    <a:pt x="16727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9372FF40-22F9-F897-CE65-9E6890D07566}"/>
                </a:ext>
              </a:extLst>
            </p:cNvPr>
            <p:cNvSpPr/>
            <p:nvPr/>
          </p:nvSpPr>
          <p:spPr>
            <a:xfrm>
              <a:off x="7432057" y="6882439"/>
              <a:ext cx="35771" cy="641769"/>
            </a:xfrm>
            <a:custGeom>
              <a:avLst/>
              <a:gdLst>
                <a:gd name="connsiteX0" fmla="*/ 16493 w 35771"/>
                <a:gd name="connsiteY0" fmla="*/ 961 h 641769"/>
                <a:gd name="connsiteX1" fmla="*/ 26018 w 35771"/>
                <a:gd name="connsiteY1" fmla="*/ 407361 h 641769"/>
                <a:gd name="connsiteX2" fmla="*/ 22843 w 35771"/>
                <a:gd name="connsiteY2" fmla="*/ 639136 h 641769"/>
                <a:gd name="connsiteX3" fmla="*/ 35543 w 35771"/>
                <a:gd name="connsiteY3" fmla="*/ 515311 h 641769"/>
                <a:gd name="connsiteX4" fmla="*/ 10143 w 35771"/>
                <a:gd name="connsiteY4" fmla="*/ 254961 h 641769"/>
                <a:gd name="connsiteX5" fmla="*/ 618 w 35771"/>
                <a:gd name="connsiteY5" fmla="*/ 293061 h 641769"/>
                <a:gd name="connsiteX6" fmla="*/ 16493 w 35771"/>
                <a:gd name="connsiteY6" fmla="*/ 961 h 6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71" h="641769">
                  <a:moveTo>
                    <a:pt x="16493" y="961"/>
                  </a:moveTo>
                  <a:cubicBezTo>
                    <a:pt x="20726" y="20011"/>
                    <a:pt x="24960" y="300999"/>
                    <a:pt x="26018" y="407361"/>
                  </a:cubicBezTo>
                  <a:cubicBezTo>
                    <a:pt x="27076" y="513723"/>
                    <a:pt x="21256" y="621144"/>
                    <a:pt x="22843" y="639136"/>
                  </a:cubicBezTo>
                  <a:cubicBezTo>
                    <a:pt x="24431" y="657128"/>
                    <a:pt x="37660" y="579340"/>
                    <a:pt x="35543" y="515311"/>
                  </a:cubicBezTo>
                  <a:cubicBezTo>
                    <a:pt x="33426" y="451282"/>
                    <a:pt x="15964" y="292003"/>
                    <a:pt x="10143" y="254961"/>
                  </a:cubicBezTo>
                  <a:cubicBezTo>
                    <a:pt x="4322" y="217919"/>
                    <a:pt x="-2028" y="334336"/>
                    <a:pt x="618" y="293061"/>
                  </a:cubicBezTo>
                  <a:cubicBezTo>
                    <a:pt x="3264" y="251786"/>
                    <a:pt x="12260" y="-18089"/>
                    <a:pt x="16493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888B23B8-EC61-BB81-F985-72F414EB98B8}"/>
                </a:ext>
              </a:extLst>
            </p:cNvPr>
            <p:cNvSpPr/>
            <p:nvPr/>
          </p:nvSpPr>
          <p:spPr>
            <a:xfrm>
              <a:off x="6832224" y="6097334"/>
              <a:ext cx="419770" cy="275652"/>
            </a:xfrm>
            <a:custGeom>
              <a:avLst/>
              <a:gdLst>
                <a:gd name="connsiteX0" fmla="*/ 376 w 419770"/>
                <a:gd name="connsiteY0" fmla="*/ 27241 h 275652"/>
                <a:gd name="connsiteX1" fmla="*/ 238501 w 419770"/>
                <a:gd name="connsiteY1" fmla="*/ 68516 h 275652"/>
                <a:gd name="connsiteX2" fmla="*/ 222626 w 419770"/>
                <a:gd name="connsiteY2" fmla="*/ 58991 h 275652"/>
                <a:gd name="connsiteX3" fmla="*/ 413126 w 419770"/>
                <a:gd name="connsiteY3" fmla="*/ 271716 h 275652"/>
                <a:gd name="connsiteX4" fmla="*/ 352801 w 419770"/>
                <a:gd name="connsiteY4" fmla="*/ 182816 h 275652"/>
                <a:gd name="connsiteX5" fmla="*/ 127376 w 419770"/>
                <a:gd name="connsiteY5" fmla="*/ 5016 h 275652"/>
                <a:gd name="connsiteX6" fmla="*/ 181351 w 419770"/>
                <a:gd name="connsiteY6" fmla="*/ 46291 h 275652"/>
                <a:gd name="connsiteX7" fmla="*/ 376 w 419770"/>
                <a:gd name="connsiteY7" fmla="*/ 27241 h 27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770" h="275652">
                  <a:moveTo>
                    <a:pt x="376" y="27241"/>
                  </a:moveTo>
                  <a:cubicBezTo>
                    <a:pt x="9901" y="30945"/>
                    <a:pt x="238501" y="68516"/>
                    <a:pt x="238501" y="68516"/>
                  </a:cubicBezTo>
                  <a:cubicBezTo>
                    <a:pt x="275543" y="73808"/>
                    <a:pt x="193522" y="25124"/>
                    <a:pt x="222626" y="58991"/>
                  </a:cubicBezTo>
                  <a:cubicBezTo>
                    <a:pt x="251730" y="92858"/>
                    <a:pt x="391430" y="251079"/>
                    <a:pt x="413126" y="271716"/>
                  </a:cubicBezTo>
                  <a:cubicBezTo>
                    <a:pt x="434822" y="292354"/>
                    <a:pt x="400426" y="227266"/>
                    <a:pt x="352801" y="182816"/>
                  </a:cubicBezTo>
                  <a:cubicBezTo>
                    <a:pt x="305176" y="138366"/>
                    <a:pt x="155951" y="27770"/>
                    <a:pt x="127376" y="5016"/>
                  </a:cubicBezTo>
                  <a:cubicBezTo>
                    <a:pt x="98801" y="-17738"/>
                    <a:pt x="197755" y="44174"/>
                    <a:pt x="181351" y="46291"/>
                  </a:cubicBezTo>
                  <a:cubicBezTo>
                    <a:pt x="164947" y="48408"/>
                    <a:pt x="-9149" y="23537"/>
                    <a:pt x="376" y="27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012C38A3-9C1C-789F-13D0-88A1C5A9F109}"/>
                </a:ext>
              </a:extLst>
            </p:cNvPr>
            <p:cNvSpPr/>
            <p:nvPr/>
          </p:nvSpPr>
          <p:spPr>
            <a:xfrm>
              <a:off x="6585218" y="6123394"/>
              <a:ext cx="406172" cy="321416"/>
            </a:xfrm>
            <a:custGeom>
              <a:avLst/>
              <a:gdLst>
                <a:gd name="connsiteX0" fmla="*/ 406132 w 406172"/>
                <a:gd name="connsiteY0" fmla="*/ 1181 h 321416"/>
                <a:gd name="connsiteX1" fmla="*/ 18782 w 406172"/>
                <a:gd name="connsiteY1" fmla="*/ 305981 h 321416"/>
                <a:gd name="connsiteX2" fmla="*/ 79107 w 406172"/>
                <a:gd name="connsiteY2" fmla="*/ 248831 h 321416"/>
                <a:gd name="connsiteX3" fmla="*/ 241032 w 406172"/>
                <a:gd name="connsiteY3" fmla="*/ 10706 h 321416"/>
                <a:gd name="connsiteX4" fmla="*/ 79107 w 406172"/>
                <a:gd name="connsiteY4" fmla="*/ 207556 h 321416"/>
                <a:gd name="connsiteX5" fmla="*/ 187057 w 406172"/>
                <a:gd name="connsiteY5" fmla="*/ 134531 h 321416"/>
                <a:gd name="connsiteX6" fmla="*/ 44182 w 406172"/>
                <a:gd name="connsiteY6" fmla="*/ 198031 h 321416"/>
                <a:gd name="connsiteX7" fmla="*/ 406132 w 406172"/>
                <a:gd name="connsiteY7" fmla="*/ 1181 h 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72" h="321416">
                  <a:moveTo>
                    <a:pt x="406132" y="1181"/>
                  </a:moveTo>
                  <a:cubicBezTo>
                    <a:pt x="401899" y="19173"/>
                    <a:pt x="73286" y="264706"/>
                    <a:pt x="18782" y="305981"/>
                  </a:cubicBezTo>
                  <a:cubicBezTo>
                    <a:pt x="-35722" y="347256"/>
                    <a:pt x="42065" y="298043"/>
                    <a:pt x="79107" y="248831"/>
                  </a:cubicBezTo>
                  <a:cubicBezTo>
                    <a:pt x="116149" y="199619"/>
                    <a:pt x="241032" y="17585"/>
                    <a:pt x="241032" y="10706"/>
                  </a:cubicBezTo>
                  <a:cubicBezTo>
                    <a:pt x="241032" y="3827"/>
                    <a:pt x="88103" y="186919"/>
                    <a:pt x="79107" y="207556"/>
                  </a:cubicBezTo>
                  <a:cubicBezTo>
                    <a:pt x="70111" y="228194"/>
                    <a:pt x="192878" y="136119"/>
                    <a:pt x="187057" y="134531"/>
                  </a:cubicBezTo>
                  <a:cubicBezTo>
                    <a:pt x="181236" y="132944"/>
                    <a:pt x="10315" y="219727"/>
                    <a:pt x="44182" y="198031"/>
                  </a:cubicBezTo>
                  <a:cubicBezTo>
                    <a:pt x="78049" y="176335"/>
                    <a:pt x="410365" y="-16811"/>
                    <a:pt x="406132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2BAD6969-6274-11E3-3BCA-B6538B84E246}"/>
                </a:ext>
              </a:extLst>
            </p:cNvPr>
            <p:cNvSpPr/>
            <p:nvPr/>
          </p:nvSpPr>
          <p:spPr>
            <a:xfrm>
              <a:off x="6794480" y="6305544"/>
              <a:ext cx="378207" cy="687638"/>
            </a:xfrm>
            <a:custGeom>
              <a:avLst/>
              <a:gdLst>
                <a:gd name="connsiteX0" fmla="*/ 20 w 378207"/>
                <a:gd name="connsiteY0" fmla="*/ 6 h 687638"/>
                <a:gd name="connsiteX1" fmla="*/ 193695 w 378207"/>
                <a:gd name="connsiteY1" fmla="*/ 174631 h 687638"/>
                <a:gd name="connsiteX2" fmla="*/ 184170 w 378207"/>
                <a:gd name="connsiteY2" fmla="*/ 127006 h 687638"/>
                <a:gd name="connsiteX3" fmla="*/ 288945 w 378207"/>
                <a:gd name="connsiteY3" fmla="*/ 301631 h 687638"/>
                <a:gd name="connsiteX4" fmla="*/ 263545 w 378207"/>
                <a:gd name="connsiteY4" fmla="*/ 263531 h 687638"/>
                <a:gd name="connsiteX5" fmla="*/ 304820 w 378207"/>
                <a:gd name="connsiteY5" fmla="*/ 352431 h 687638"/>
                <a:gd name="connsiteX6" fmla="*/ 374670 w 378207"/>
                <a:gd name="connsiteY6" fmla="*/ 669931 h 687638"/>
                <a:gd name="connsiteX7" fmla="*/ 355620 w 378207"/>
                <a:gd name="connsiteY7" fmla="*/ 609606 h 687638"/>
                <a:gd name="connsiteX8" fmla="*/ 250845 w 378207"/>
                <a:gd name="connsiteY8" fmla="*/ 295281 h 687638"/>
                <a:gd name="connsiteX9" fmla="*/ 206395 w 378207"/>
                <a:gd name="connsiteY9" fmla="*/ 168281 h 687638"/>
                <a:gd name="connsiteX10" fmla="*/ 20 w 378207"/>
                <a:gd name="connsiteY10" fmla="*/ 6 h 68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207" h="687638">
                  <a:moveTo>
                    <a:pt x="20" y="6"/>
                  </a:moveTo>
                  <a:cubicBezTo>
                    <a:pt x="-2097" y="1064"/>
                    <a:pt x="163003" y="153464"/>
                    <a:pt x="193695" y="174631"/>
                  </a:cubicBezTo>
                  <a:cubicBezTo>
                    <a:pt x="224387" y="195798"/>
                    <a:pt x="168295" y="105839"/>
                    <a:pt x="184170" y="127006"/>
                  </a:cubicBezTo>
                  <a:cubicBezTo>
                    <a:pt x="200045" y="148173"/>
                    <a:pt x="275716" y="278877"/>
                    <a:pt x="288945" y="301631"/>
                  </a:cubicBezTo>
                  <a:cubicBezTo>
                    <a:pt x="302174" y="324385"/>
                    <a:pt x="260899" y="255064"/>
                    <a:pt x="263545" y="263531"/>
                  </a:cubicBezTo>
                  <a:cubicBezTo>
                    <a:pt x="266191" y="271998"/>
                    <a:pt x="286299" y="284698"/>
                    <a:pt x="304820" y="352431"/>
                  </a:cubicBezTo>
                  <a:cubicBezTo>
                    <a:pt x="323341" y="420164"/>
                    <a:pt x="366203" y="627069"/>
                    <a:pt x="374670" y="669931"/>
                  </a:cubicBezTo>
                  <a:cubicBezTo>
                    <a:pt x="383137" y="712793"/>
                    <a:pt x="376258" y="672048"/>
                    <a:pt x="355620" y="609606"/>
                  </a:cubicBezTo>
                  <a:cubicBezTo>
                    <a:pt x="334982" y="547164"/>
                    <a:pt x="275716" y="368835"/>
                    <a:pt x="250845" y="295281"/>
                  </a:cubicBezTo>
                  <a:cubicBezTo>
                    <a:pt x="225974" y="221727"/>
                    <a:pt x="245553" y="216435"/>
                    <a:pt x="206395" y="168281"/>
                  </a:cubicBezTo>
                  <a:cubicBezTo>
                    <a:pt x="167237" y="120127"/>
                    <a:pt x="2137" y="-1052"/>
                    <a:pt x="2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183C35FA-94FE-2BAD-4E62-56BCB2FB50CE}"/>
                </a:ext>
              </a:extLst>
            </p:cNvPr>
            <p:cNvSpPr/>
            <p:nvPr/>
          </p:nvSpPr>
          <p:spPr>
            <a:xfrm>
              <a:off x="6950018" y="6965950"/>
              <a:ext cx="277438" cy="711210"/>
            </a:xfrm>
            <a:custGeom>
              <a:avLst/>
              <a:gdLst>
                <a:gd name="connsiteX0" fmla="*/ 247707 w 277438"/>
                <a:gd name="connsiteY0" fmla="*/ 0 h 711210"/>
                <a:gd name="connsiteX1" fmla="*/ 260407 w 277438"/>
                <a:gd name="connsiteY1" fmla="*/ 336550 h 711210"/>
                <a:gd name="connsiteX2" fmla="*/ 206432 w 277438"/>
                <a:gd name="connsiteY2" fmla="*/ 514350 h 711210"/>
                <a:gd name="connsiteX3" fmla="*/ 190557 w 277438"/>
                <a:gd name="connsiteY3" fmla="*/ 612775 h 711210"/>
                <a:gd name="connsiteX4" fmla="*/ 222307 w 277438"/>
                <a:gd name="connsiteY4" fmla="*/ 517525 h 711210"/>
                <a:gd name="connsiteX5" fmla="*/ 177857 w 277438"/>
                <a:gd name="connsiteY5" fmla="*/ 635000 h 711210"/>
                <a:gd name="connsiteX6" fmla="*/ 139757 w 277438"/>
                <a:gd name="connsiteY6" fmla="*/ 666750 h 711210"/>
                <a:gd name="connsiteX7" fmla="*/ 57 w 277438"/>
                <a:gd name="connsiteY7" fmla="*/ 711200 h 711210"/>
                <a:gd name="connsiteX8" fmla="*/ 123882 w 277438"/>
                <a:gd name="connsiteY8" fmla="*/ 669925 h 711210"/>
                <a:gd name="connsiteX9" fmla="*/ 222307 w 277438"/>
                <a:gd name="connsiteY9" fmla="*/ 574675 h 711210"/>
                <a:gd name="connsiteX10" fmla="*/ 266757 w 277438"/>
                <a:gd name="connsiteY10" fmla="*/ 384175 h 711210"/>
                <a:gd name="connsiteX11" fmla="*/ 212782 w 277438"/>
                <a:gd name="connsiteY11" fmla="*/ 514350 h 711210"/>
                <a:gd name="connsiteX12" fmla="*/ 276282 w 277438"/>
                <a:gd name="connsiteY12" fmla="*/ 238125 h 711210"/>
                <a:gd name="connsiteX13" fmla="*/ 254057 w 277438"/>
                <a:gd name="connsiteY13" fmla="*/ 339725 h 711210"/>
                <a:gd name="connsiteX14" fmla="*/ 247707 w 277438"/>
                <a:gd name="connsiteY14" fmla="*/ 0 h 7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438" h="711210">
                  <a:moveTo>
                    <a:pt x="247707" y="0"/>
                  </a:moveTo>
                  <a:cubicBezTo>
                    <a:pt x="248765" y="-529"/>
                    <a:pt x="267286" y="250825"/>
                    <a:pt x="260407" y="336550"/>
                  </a:cubicBezTo>
                  <a:cubicBezTo>
                    <a:pt x="253528" y="422275"/>
                    <a:pt x="218074" y="468313"/>
                    <a:pt x="206432" y="514350"/>
                  </a:cubicBezTo>
                  <a:cubicBezTo>
                    <a:pt x="194790" y="560387"/>
                    <a:pt x="187911" y="612246"/>
                    <a:pt x="190557" y="612775"/>
                  </a:cubicBezTo>
                  <a:cubicBezTo>
                    <a:pt x="193203" y="613304"/>
                    <a:pt x="224424" y="513821"/>
                    <a:pt x="222307" y="517525"/>
                  </a:cubicBezTo>
                  <a:cubicBezTo>
                    <a:pt x="220190" y="521229"/>
                    <a:pt x="191615" y="610129"/>
                    <a:pt x="177857" y="635000"/>
                  </a:cubicBezTo>
                  <a:cubicBezTo>
                    <a:pt x="164099" y="659871"/>
                    <a:pt x="169390" y="654050"/>
                    <a:pt x="139757" y="666750"/>
                  </a:cubicBezTo>
                  <a:cubicBezTo>
                    <a:pt x="110124" y="679450"/>
                    <a:pt x="2703" y="710671"/>
                    <a:pt x="57" y="711200"/>
                  </a:cubicBezTo>
                  <a:cubicBezTo>
                    <a:pt x="-2589" y="711729"/>
                    <a:pt x="86840" y="692679"/>
                    <a:pt x="123882" y="669925"/>
                  </a:cubicBezTo>
                  <a:cubicBezTo>
                    <a:pt x="160924" y="647171"/>
                    <a:pt x="198494" y="622300"/>
                    <a:pt x="222307" y="574675"/>
                  </a:cubicBezTo>
                  <a:cubicBezTo>
                    <a:pt x="246119" y="527050"/>
                    <a:pt x="268344" y="394229"/>
                    <a:pt x="266757" y="384175"/>
                  </a:cubicBezTo>
                  <a:cubicBezTo>
                    <a:pt x="265170" y="374121"/>
                    <a:pt x="211194" y="538692"/>
                    <a:pt x="212782" y="514350"/>
                  </a:cubicBezTo>
                  <a:cubicBezTo>
                    <a:pt x="214369" y="490008"/>
                    <a:pt x="269403" y="267229"/>
                    <a:pt x="276282" y="238125"/>
                  </a:cubicBezTo>
                  <a:cubicBezTo>
                    <a:pt x="283161" y="209021"/>
                    <a:pt x="257232" y="372533"/>
                    <a:pt x="254057" y="339725"/>
                  </a:cubicBezTo>
                  <a:cubicBezTo>
                    <a:pt x="250882" y="306917"/>
                    <a:pt x="246649" y="529"/>
                    <a:pt x="24770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42BF3C92-CA9C-3D9D-DFB8-D8BBD665638C}"/>
                </a:ext>
              </a:extLst>
            </p:cNvPr>
            <p:cNvSpPr/>
            <p:nvPr/>
          </p:nvSpPr>
          <p:spPr>
            <a:xfrm>
              <a:off x="6781416" y="6419631"/>
              <a:ext cx="203301" cy="25993"/>
            </a:xfrm>
            <a:custGeom>
              <a:avLst/>
              <a:gdLst>
                <a:gd name="connsiteX0" fmla="*/ 384 w 203301"/>
                <a:gd name="connsiteY0" fmla="*/ 25619 h 25993"/>
                <a:gd name="connsiteX1" fmla="*/ 200409 w 203301"/>
                <a:gd name="connsiteY1" fmla="*/ 19269 h 25993"/>
                <a:gd name="connsiteX2" fmla="*/ 121034 w 203301"/>
                <a:gd name="connsiteY2" fmla="*/ 219 h 25993"/>
                <a:gd name="connsiteX3" fmla="*/ 149609 w 203301"/>
                <a:gd name="connsiteY3" fmla="*/ 9744 h 25993"/>
                <a:gd name="connsiteX4" fmla="*/ 384 w 203301"/>
                <a:gd name="connsiteY4" fmla="*/ 25619 h 2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01" h="25993">
                  <a:moveTo>
                    <a:pt x="384" y="25619"/>
                  </a:moveTo>
                  <a:cubicBezTo>
                    <a:pt x="8851" y="27206"/>
                    <a:pt x="180301" y="23502"/>
                    <a:pt x="200409" y="19269"/>
                  </a:cubicBezTo>
                  <a:cubicBezTo>
                    <a:pt x="220517" y="15036"/>
                    <a:pt x="129501" y="1806"/>
                    <a:pt x="121034" y="219"/>
                  </a:cubicBezTo>
                  <a:cubicBezTo>
                    <a:pt x="112567" y="-1368"/>
                    <a:pt x="173422" y="6040"/>
                    <a:pt x="149609" y="9744"/>
                  </a:cubicBezTo>
                  <a:cubicBezTo>
                    <a:pt x="125797" y="13448"/>
                    <a:pt x="-8083" y="24032"/>
                    <a:pt x="384" y="25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DC2705BF-7166-0A42-E317-966A28E98D45}"/>
                </a:ext>
              </a:extLst>
            </p:cNvPr>
            <p:cNvSpPr/>
            <p:nvPr/>
          </p:nvSpPr>
          <p:spPr>
            <a:xfrm>
              <a:off x="6756400" y="6429375"/>
              <a:ext cx="292175" cy="155697"/>
            </a:xfrm>
            <a:custGeom>
              <a:avLst/>
              <a:gdLst>
                <a:gd name="connsiteX0" fmla="*/ 0 w 292175"/>
                <a:gd name="connsiteY0" fmla="*/ 0 h 155697"/>
                <a:gd name="connsiteX1" fmla="*/ 101600 w 292175"/>
                <a:gd name="connsiteY1" fmla="*/ 123825 h 155697"/>
                <a:gd name="connsiteX2" fmla="*/ 117475 w 292175"/>
                <a:gd name="connsiteY2" fmla="*/ 136525 h 155697"/>
                <a:gd name="connsiteX3" fmla="*/ 209550 w 292175"/>
                <a:gd name="connsiteY3" fmla="*/ 139700 h 155697"/>
                <a:gd name="connsiteX4" fmla="*/ 95250 w 292175"/>
                <a:gd name="connsiteY4" fmla="*/ 155575 h 155697"/>
                <a:gd name="connsiteX5" fmla="*/ 292100 w 292175"/>
                <a:gd name="connsiteY5" fmla="*/ 130175 h 155697"/>
                <a:gd name="connsiteX6" fmla="*/ 120650 w 292175"/>
                <a:gd name="connsiteY6" fmla="*/ 139700 h 155697"/>
                <a:gd name="connsiteX7" fmla="*/ 101600 w 292175"/>
                <a:gd name="connsiteY7" fmla="*/ 123825 h 155697"/>
                <a:gd name="connsiteX8" fmla="*/ 0 w 292175"/>
                <a:gd name="connsiteY8" fmla="*/ 0 h 15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175" h="155697">
                  <a:moveTo>
                    <a:pt x="0" y="0"/>
                  </a:moveTo>
                  <a:lnTo>
                    <a:pt x="101600" y="123825"/>
                  </a:lnTo>
                  <a:cubicBezTo>
                    <a:pt x="121179" y="146579"/>
                    <a:pt x="99483" y="133879"/>
                    <a:pt x="117475" y="136525"/>
                  </a:cubicBezTo>
                  <a:cubicBezTo>
                    <a:pt x="135467" y="139171"/>
                    <a:pt x="213254" y="136525"/>
                    <a:pt x="209550" y="139700"/>
                  </a:cubicBezTo>
                  <a:cubicBezTo>
                    <a:pt x="205846" y="142875"/>
                    <a:pt x="81492" y="157162"/>
                    <a:pt x="95250" y="155575"/>
                  </a:cubicBezTo>
                  <a:cubicBezTo>
                    <a:pt x="109008" y="153988"/>
                    <a:pt x="287867" y="132821"/>
                    <a:pt x="292100" y="130175"/>
                  </a:cubicBezTo>
                  <a:cubicBezTo>
                    <a:pt x="296333" y="127529"/>
                    <a:pt x="120650" y="139700"/>
                    <a:pt x="120650" y="139700"/>
                  </a:cubicBezTo>
                  <a:cubicBezTo>
                    <a:pt x="88900" y="138642"/>
                    <a:pt x="119062" y="143933"/>
                    <a:pt x="101600" y="123825"/>
                  </a:cubicBezTo>
                  <a:cubicBezTo>
                    <a:pt x="84138" y="10371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F4464479-9DC7-29C3-3066-663BCB716F9F}"/>
                </a:ext>
              </a:extLst>
            </p:cNvPr>
            <p:cNvSpPr/>
            <p:nvPr/>
          </p:nvSpPr>
          <p:spPr>
            <a:xfrm>
              <a:off x="6794386" y="6435711"/>
              <a:ext cx="86817" cy="148112"/>
            </a:xfrm>
            <a:custGeom>
              <a:avLst/>
              <a:gdLst>
                <a:gd name="connsiteX0" fmla="*/ 114 w 86817"/>
                <a:gd name="connsiteY0" fmla="*/ 14 h 148112"/>
                <a:gd name="connsiteX1" fmla="*/ 85839 w 86817"/>
                <a:gd name="connsiteY1" fmla="*/ 146064 h 148112"/>
                <a:gd name="connsiteX2" fmla="*/ 47739 w 86817"/>
                <a:gd name="connsiteY2" fmla="*/ 88914 h 148112"/>
                <a:gd name="connsiteX3" fmla="*/ 66789 w 86817"/>
                <a:gd name="connsiteY3" fmla="*/ 136539 h 148112"/>
                <a:gd name="connsiteX4" fmla="*/ 114 w 86817"/>
                <a:gd name="connsiteY4" fmla="*/ 14 h 14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17" h="148112">
                  <a:moveTo>
                    <a:pt x="114" y="14"/>
                  </a:moveTo>
                  <a:cubicBezTo>
                    <a:pt x="3289" y="1601"/>
                    <a:pt x="77902" y="131247"/>
                    <a:pt x="85839" y="146064"/>
                  </a:cubicBezTo>
                  <a:cubicBezTo>
                    <a:pt x="93777" y="160881"/>
                    <a:pt x="50914" y="90501"/>
                    <a:pt x="47739" y="88914"/>
                  </a:cubicBezTo>
                  <a:cubicBezTo>
                    <a:pt x="44564" y="87327"/>
                    <a:pt x="72610" y="145535"/>
                    <a:pt x="66789" y="136539"/>
                  </a:cubicBezTo>
                  <a:cubicBezTo>
                    <a:pt x="60968" y="127543"/>
                    <a:pt x="-3061" y="-1573"/>
                    <a:pt x="11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C650025B-4649-AE12-84A3-1BA316B1454B}"/>
                </a:ext>
              </a:extLst>
            </p:cNvPr>
            <p:cNvSpPr/>
            <p:nvPr/>
          </p:nvSpPr>
          <p:spPr>
            <a:xfrm>
              <a:off x="6845299" y="6521450"/>
              <a:ext cx="200049" cy="38140"/>
            </a:xfrm>
            <a:custGeom>
              <a:avLst/>
              <a:gdLst>
                <a:gd name="connsiteX0" fmla="*/ 1 w 200049"/>
                <a:gd name="connsiteY0" fmla="*/ 38100 h 38140"/>
                <a:gd name="connsiteX1" fmla="*/ 152401 w 200049"/>
                <a:gd name="connsiteY1" fmla="*/ 19050 h 38140"/>
                <a:gd name="connsiteX2" fmla="*/ 200026 w 200049"/>
                <a:gd name="connsiteY2" fmla="*/ 12700 h 38140"/>
                <a:gd name="connsiteX3" fmla="*/ 158751 w 200049"/>
                <a:gd name="connsiteY3" fmla="*/ 0 h 38140"/>
                <a:gd name="connsiteX4" fmla="*/ 155576 w 200049"/>
                <a:gd name="connsiteY4" fmla="*/ 12700 h 38140"/>
                <a:gd name="connsiteX5" fmla="*/ 1 w 200049"/>
                <a:gd name="connsiteY5" fmla="*/ 38100 h 3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49" h="38140">
                  <a:moveTo>
                    <a:pt x="1" y="38100"/>
                  </a:moveTo>
                  <a:cubicBezTo>
                    <a:pt x="-528" y="39158"/>
                    <a:pt x="152401" y="19050"/>
                    <a:pt x="152401" y="19050"/>
                  </a:cubicBezTo>
                  <a:cubicBezTo>
                    <a:pt x="185739" y="14817"/>
                    <a:pt x="198968" y="15875"/>
                    <a:pt x="200026" y="12700"/>
                  </a:cubicBezTo>
                  <a:cubicBezTo>
                    <a:pt x="201084" y="9525"/>
                    <a:pt x="166159" y="0"/>
                    <a:pt x="158751" y="0"/>
                  </a:cubicBezTo>
                  <a:cubicBezTo>
                    <a:pt x="151343" y="0"/>
                    <a:pt x="183622" y="5821"/>
                    <a:pt x="155576" y="12700"/>
                  </a:cubicBezTo>
                  <a:cubicBezTo>
                    <a:pt x="127530" y="19579"/>
                    <a:pt x="530" y="37042"/>
                    <a:pt x="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70B7E474-CE92-DEC0-6237-3C9F41FF0420}"/>
                </a:ext>
              </a:extLst>
            </p:cNvPr>
            <p:cNvSpPr/>
            <p:nvPr/>
          </p:nvSpPr>
          <p:spPr>
            <a:xfrm>
              <a:off x="6880167" y="6400791"/>
              <a:ext cx="149916" cy="171706"/>
            </a:xfrm>
            <a:custGeom>
              <a:avLst/>
              <a:gdLst>
                <a:gd name="connsiteX0" fmla="*/ 58 w 149916"/>
                <a:gd name="connsiteY0" fmla="*/ 9 h 171706"/>
                <a:gd name="connsiteX1" fmla="*/ 111183 w 149916"/>
                <a:gd name="connsiteY1" fmla="*/ 107959 h 171706"/>
                <a:gd name="connsiteX2" fmla="*/ 149283 w 149916"/>
                <a:gd name="connsiteY2" fmla="*/ 171459 h 171706"/>
                <a:gd name="connsiteX3" fmla="*/ 85783 w 149916"/>
                <a:gd name="connsiteY3" fmla="*/ 85734 h 171706"/>
                <a:gd name="connsiteX4" fmla="*/ 95308 w 149916"/>
                <a:gd name="connsiteY4" fmla="*/ 101609 h 171706"/>
                <a:gd name="connsiteX5" fmla="*/ 58 w 149916"/>
                <a:gd name="connsiteY5" fmla="*/ 9 h 17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16" h="171706">
                  <a:moveTo>
                    <a:pt x="58" y="9"/>
                  </a:moveTo>
                  <a:cubicBezTo>
                    <a:pt x="2704" y="1067"/>
                    <a:pt x="86312" y="79384"/>
                    <a:pt x="111183" y="107959"/>
                  </a:cubicBezTo>
                  <a:cubicBezTo>
                    <a:pt x="136054" y="136534"/>
                    <a:pt x="153516" y="175163"/>
                    <a:pt x="149283" y="171459"/>
                  </a:cubicBezTo>
                  <a:cubicBezTo>
                    <a:pt x="145050" y="167755"/>
                    <a:pt x="85783" y="85734"/>
                    <a:pt x="85783" y="85734"/>
                  </a:cubicBezTo>
                  <a:cubicBezTo>
                    <a:pt x="76787" y="74092"/>
                    <a:pt x="105891" y="112192"/>
                    <a:pt x="95308" y="101609"/>
                  </a:cubicBezTo>
                  <a:cubicBezTo>
                    <a:pt x="84725" y="91026"/>
                    <a:pt x="-2588" y="-1049"/>
                    <a:pt x="5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0A8BAA9B-55ED-99D3-8237-FC32413A537C}"/>
                </a:ext>
              </a:extLst>
            </p:cNvPr>
            <p:cNvSpPr/>
            <p:nvPr/>
          </p:nvSpPr>
          <p:spPr>
            <a:xfrm>
              <a:off x="7009189" y="6586029"/>
              <a:ext cx="135398" cy="419432"/>
            </a:xfrm>
            <a:custGeom>
              <a:avLst/>
              <a:gdLst>
                <a:gd name="connsiteX0" fmla="*/ 1211 w 135398"/>
                <a:gd name="connsiteY0" fmla="*/ 5271 h 419432"/>
                <a:gd name="connsiteX1" fmla="*/ 134561 w 135398"/>
                <a:gd name="connsiteY1" fmla="*/ 418021 h 419432"/>
                <a:gd name="connsiteX2" fmla="*/ 58361 w 135398"/>
                <a:gd name="connsiteY2" fmla="*/ 141796 h 419432"/>
                <a:gd name="connsiteX3" fmla="*/ 67886 w 135398"/>
                <a:gd name="connsiteY3" fmla="*/ 179896 h 419432"/>
                <a:gd name="connsiteX4" fmla="*/ 1211 w 135398"/>
                <a:gd name="connsiteY4" fmla="*/ 5271 h 4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98" h="419432">
                  <a:moveTo>
                    <a:pt x="1211" y="5271"/>
                  </a:moveTo>
                  <a:cubicBezTo>
                    <a:pt x="12324" y="44959"/>
                    <a:pt x="125036" y="395267"/>
                    <a:pt x="134561" y="418021"/>
                  </a:cubicBezTo>
                  <a:cubicBezTo>
                    <a:pt x="144086" y="440775"/>
                    <a:pt x="69474" y="181484"/>
                    <a:pt x="58361" y="141796"/>
                  </a:cubicBezTo>
                  <a:cubicBezTo>
                    <a:pt x="47249" y="102109"/>
                    <a:pt x="76882" y="197359"/>
                    <a:pt x="67886" y="179896"/>
                  </a:cubicBezTo>
                  <a:cubicBezTo>
                    <a:pt x="58890" y="162434"/>
                    <a:pt x="-9902" y="-34417"/>
                    <a:pt x="1211" y="5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95C449FD-0328-D95D-EBE7-EE5A19B9A3EC}"/>
                </a:ext>
              </a:extLst>
            </p:cNvPr>
            <p:cNvSpPr/>
            <p:nvPr/>
          </p:nvSpPr>
          <p:spPr>
            <a:xfrm>
              <a:off x="7005836" y="7022937"/>
              <a:ext cx="182234" cy="630377"/>
            </a:xfrm>
            <a:custGeom>
              <a:avLst/>
              <a:gdLst>
                <a:gd name="connsiteX0" fmla="*/ 153789 w 182234"/>
                <a:gd name="connsiteY0" fmla="*/ 163 h 630377"/>
                <a:gd name="connsiteX1" fmla="*/ 160139 w 182234"/>
                <a:gd name="connsiteY1" fmla="*/ 276388 h 630377"/>
                <a:gd name="connsiteX2" fmla="*/ 160139 w 182234"/>
                <a:gd name="connsiteY2" fmla="*/ 222413 h 630377"/>
                <a:gd name="connsiteX3" fmla="*/ 122039 w 182234"/>
                <a:gd name="connsiteY3" fmla="*/ 517688 h 630377"/>
                <a:gd name="connsiteX4" fmla="*/ 128389 w 182234"/>
                <a:gd name="connsiteY4" fmla="*/ 470063 h 630377"/>
                <a:gd name="connsiteX5" fmla="*/ 112514 w 182234"/>
                <a:gd name="connsiteY5" fmla="*/ 517688 h 630377"/>
                <a:gd name="connsiteX6" fmla="*/ 1389 w 182234"/>
                <a:gd name="connsiteY6" fmla="*/ 628813 h 630377"/>
                <a:gd name="connsiteX7" fmla="*/ 58539 w 182234"/>
                <a:gd name="connsiteY7" fmla="*/ 571663 h 630377"/>
                <a:gd name="connsiteX8" fmla="*/ 179189 w 182234"/>
                <a:gd name="connsiteY8" fmla="*/ 419263 h 630377"/>
                <a:gd name="connsiteX9" fmla="*/ 147439 w 182234"/>
                <a:gd name="connsiteY9" fmla="*/ 451013 h 630377"/>
                <a:gd name="connsiteX10" fmla="*/ 163314 w 182234"/>
                <a:gd name="connsiteY10" fmla="*/ 222413 h 630377"/>
                <a:gd name="connsiteX11" fmla="*/ 147439 w 182234"/>
                <a:gd name="connsiteY11" fmla="*/ 320838 h 630377"/>
                <a:gd name="connsiteX12" fmla="*/ 153789 w 182234"/>
                <a:gd name="connsiteY12" fmla="*/ 163 h 63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234" h="630377">
                  <a:moveTo>
                    <a:pt x="153789" y="163"/>
                  </a:moveTo>
                  <a:cubicBezTo>
                    <a:pt x="155906" y="-7245"/>
                    <a:pt x="159081" y="239346"/>
                    <a:pt x="160139" y="276388"/>
                  </a:cubicBezTo>
                  <a:cubicBezTo>
                    <a:pt x="161197" y="313430"/>
                    <a:pt x="166489" y="182196"/>
                    <a:pt x="160139" y="222413"/>
                  </a:cubicBezTo>
                  <a:cubicBezTo>
                    <a:pt x="153789" y="262630"/>
                    <a:pt x="127331" y="476413"/>
                    <a:pt x="122039" y="517688"/>
                  </a:cubicBezTo>
                  <a:cubicBezTo>
                    <a:pt x="116747" y="558963"/>
                    <a:pt x="129976" y="470063"/>
                    <a:pt x="128389" y="470063"/>
                  </a:cubicBezTo>
                  <a:cubicBezTo>
                    <a:pt x="126802" y="470063"/>
                    <a:pt x="133681" y="491230"/>
                    <a:pt x="112514" y="517688"/>
                  </a:cubicBezTo>
                  <a:cubicBezTo>
                    <a:pt x="91347" y="544146"/>
                    <a:pt x="1389" y="628813"/>
                    <a:pt x="1389" y="628813"/>
                  </a:cubicBezTo>
                  <a:cubicBezTo>
                    <a:pt x="-7607" y="637809"/>
                    <a:pt x="28906" y="606588"/>
                    <a:pt x="58539" y="571663"/>
                  </a:cubicBezTo>
                  <a:cubicBezTo>
                    <a:pt x="88172" y="536738"/>
                    <a:pt x="164372" y="439371"/>
                    <a:pt x="179189" y="419263"/>
                  </a:cubicBezTo>
                  <a:cubicBezTo>
                    <a:pt x="194006" y="399155"/>
                    <a:pt x="150085" y="483821"/>
                    <a:pt x="147439" y="451013"/>
                  </a:cubicBezTo>
                  <a:cubicBezTo>
                    <a:pt x="144793" y="418205"/>
                    <a:pt x="163314" y="244109"/>
                    <a:pt x="163314" y="222413"/>
                  </a:cubicBezTo>
                  <a:cubicBezTo>
                    <a:pt x="163314" y="200717"/>
                    <a:pt x="145322" y="351530"/>
                    <a:pt x="147439" y="320838"/>
                  </a:cubicBezTo>
                  <a:cubicBezTo>
                    <a:pt x="149556" y="290146"/>
                    <a:pt x="151672" y="7571"/>
                    <a:pt x="153789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1AD835B5-9465-C225-DFAC-38FA749CB0C5}"/>
                </a:ext>
              </a:extLst>
            </p:cNvPr>
            <p:cNvSpPr/>
            <p:nvPr/>
          </p:nvSpPr>
          <p:spPr>
            <a:xfrm>
              <a:off x="6802325" y="7520453"/>
              <a:ext cx="365981" cy="169482"/>
            </a:xfrm>
            <a:custGeom>
              <a:avLst/>
              <a:gdLst>
                <a:gd name="connsiteX0" fmla="*/ 1700 w 365981"/>
                <a:gd name="connsiteY0" fmla="*/ 156697 h 169482"/>
                <a:gd name="connsiteX1" fmla="*/ 268400 w 365981"/>
                <a:gd name="connsiteY1" fmla="*/ 70972 h 169482"/>
                <a:gd name="connsiteX2" fmla="*/ 173150 w 365981"/>
                <a:gd name="connsiteY2" fmla="*/ 121772 h 169482"/>
                <a:gd name="connsiteX3" fmla="*/ 363650 w 365981"/>
                <a:gd name="connsiteY3" fmla="*/ 1122 h 169482"/>
                <a:gd name="connsiteX4" fmla="*/ 284275 w 365981"/>
                <a:gd name="connsiteY4" fmla="*/ 58272 h 169482"/>
                <a:gd name="connsiteX5" fmla="*/ 125525 w 365981"/>
                <a:gd name="connsiteY5" fmla="*/ 169397 h 169482"/>
                <a:gd name="connsiteX6" fmla="*/ 281100 w 365981"/>
                <a:gd name="connsiteY6" fmla="*/ 39222 h 169482"/>
                <a:gd name="connsiteX7" fmla="*/ 223950 w 365981"/>
                <a:gd name="connsiteY7" fmla="*/ 58272 h 169482"/>
                <a:gd name="connsiteX8" fmla="*/ 157275 w 365981"/>
                <a:gd name="connsiteY8" fmla="*/ 96372 h 169482"/>
                <a:gd name="connsiteX9" fmla="*/ 1700 w 365981"/>
                <a:gd name="connsiteY9" fmla="*/ 156697 h 16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981" h="169482">
                  <a:moveTo>
                    <a:pt x="1700" y="156697"/>
                  </a:moveTo>
                  <a:cubicBezTo>
                    <a:pt x="20221" y="152464"/>
                    <a:pt x="239825" y="76793"/>
                    <a:pt x="268400" y="70972"/>
                  </a:cubicBezTo>
                  <a:cubicBezTo>
                    <a:pt x="296975" y="65151"/>
                    <a:pt x="157275" y="133414"/>
                    <a:pt x="173150" y="121772"/>
                  </a:cubicBezTo>
                  <a:cubicBezTo>
                    <a:pt x="189025" y="110130"/>
                    <a:pt x="345129" y="11705"/>
                    <a:pt x="363650" y="1122"/>
                  </a:cubicBezTo>
                  <a:cubicBezTo>
                    <a:pt x="382171" y="-9461"/>
                    <a:pt x="284275" y="58272"/>
                    <a:pt x="284275" y="58272"/>
                  </a:cubicBezTo>
                  <a:cubicBezTo>
                    <a:pt x="244588" y="86318"/>
                    <a:pt x="126054" y="172572"/>
                    <a:pt x="125525" y="169397"/>
                  </a:cubicBezTo>
                  <a:cubicBezTo>
                    <a:pt x="124996" y="166222"/>
                    <a:pt x="264696" y="57743"/>
                    <a:pt x="281100" y="39222"/>
                  </a:cubicBezTo>
                  <a:cubicBezTo>
                    <a:pt x="297504" y="20701"/>
                    <a:pt x="244587" y="48747"/>
                    <a:pt x="223950" y="58272"/>
                  </a:cubicBezTo>
                  <a:cubicBezTo>
                    <a:pt x="203313" y="67797"/>
                    <a:pt x="193258" y="78910"/>
                    <a:pt x="157275" y="96372"/>
                  </a:cubicBezTo>
                  <a:cubicBezTo>
                    <a:pt x="121292" y="113834"/>
                    <a:pt x="-16821" y="160930"/>
                    <a:pt x="1700" y="156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F4C330DC-5A5C-2366-FE5E-ECB14ABE318C}"/>
                </a:ext>
              </a:extLst>
            </p:cNvPr>
            <p:cNvSpPr/>
            <p:nvPr/>
          </p:nvSpPr>
          <p:spPr>
            <a:xfrm>
              <a:off x="6695762" y="6432090"/>
              <a:ext cx="305159" cy="1235822"/>
            </a:xfrm>
            <a:custGeom>
              <a:avLst/>
              <a:gdLst>
                <a:gd name="connsiteX0" fmla="*/ 313 w 305159"/>
                <a:gd name="connsiteY0" fmla="*/ 460 h 1235822"/>
                <a:gd name="connsiteX1" fmla="*/ 101913 w 305159"/>
                <a:gd name="connsiteY1" fmla="*/ 171910 h 1235822"/>
                <a:gd name="connsiteX2" fmla="*/ 95563 w 305159"/>
                <a:gd name="connsiteY2" fmla="*/ 143335 h 1235822"/>
                <a:gd name="connsiteX3" fmla="*/ 162238 w 305159"/>
                <a:gd name="connsiteY3" fmla="*/ 238585 h 1235822"/>
                <a:gd name="connsiteX4" fmla="*/ 152713 w 305159"/>
                <a:gd name="connsiteY4" fmla="*/ 219535 h 1235822"/>
                <a:gd name="connsiteX5" fmla="*/ 238438 w 305159"/>
                <a:gd name="connsiteY5" fmla="*/ 371935 h 1235822"/>
                <a:gd name="connsiteX6" fmla="*/ 232088 w 305159"/>
                <a:gd name="connsiteY6" fmla="*/ 346535 h 1235822"/>
                <a:gd name="connsiteX7" fmla="*/ 289238 w 305159"/>
                <a:gd name="connsiteY7" fmla="*/ 559260 h 1235822"/>
                <a:gd name="connsiteX8" fmla="*/ 286063 w 305159"/>
                <a:gd name="connsiteY8" fmla="*/ 527510 h 1235822"/>
                <a:gd name="connsiteX9" fmla="*/ 305113 w 305159"/>
                <a:gd name="connsiteY9" fmla="*/ 775160 h 1235822"/>
                <a:gd name="connsiteX10" fmla="*/ 279713 w 305159"/>
                <a:gd name="connsiteY10" fmla="*/ 978360 h 1235822"/>
                <a:gd name="connsiteX11" fmla="*/ 260663 w 305159"/>
                <a:gd name="connsiteY11" fmla="*/ 1092660 h 1235822"/>
                <a:gd name="connsiteX12" fmla="*/ 181288 w 305159"/>
                <a:gd name="connsiteY12" fmla="*/ 1235535 h 1235822"/>
                <a:gd name="connsiteX13" fmla="*/ 267013 w 305159"/>
                <a:gd name="connsiteY13" fmla="*/ 1121235 h 1235822"/>
                <a:gd name="connsiteX14" fmla="*/ 257488 w 305159"/>
                <a:gd name="connsiteY14" fmla="*/ 851360 h 1235822"/>
                <a:gd name="connsiteX15" fmla="*/ 282888 w 305159"/>
                <a:gd name="connsiteY15" fmla="*/ 867235 h 1235822"/>
                <a:gd name="connsiteX16" fmla="*/ 289238 w 305159"/>
                <a:gd name="connsiteY16" fmla="*/ 689435 h 1235822"/>
                <a:gd name="connsiteX17" fmla="*/ 174938 w 305159"/>
                <a:gd name="connsiteY17" fmla="*/ 251285 h 1235822"/>
                <a:gd name="connsiteX18" fmla="*/ 98738 w 305159"/>
                <a:gd name="connsiteY18" fmla="*/ 190960 h 1235822"/>
                <a:gd name="connsiteX19" fmla="*/ 140013 w 305159"/>
                <a:gd name="connsiteY19" fmla="*/ 232235 h 1235822"/>
                <a:gd name="connsiteX20" fmla="*/ 313 w 305159"/>
                <a:gd name="connsiteY20" fmla="*/ 460 h 123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159" h="1235822">
                  <a:moveTo>
                    <a:pt x="313" y="460"/>
                  </a:moveTo>
                  <a:cubicBezTo>
                    <a:pt x="-6037" y="-9594"/>
                    <a:pt x="86038" y="148098"/>
                    <a:pt x="101913" y="171910"/>
                  </a:cubicBezTo>
                  <a:cubicBezTo>
                    <a:pt x="117788" y="195723"/>
                    <a:pt x="85509" y="132223"/>
                    <a:pt x="95563" y="143335"/>
                  </a:cubicBezTo>
                  <a:cubicBezTo>
                    <a:pt x="105617" y="154447"/>
                    <a:pt x="162238" y="238585"/>
                    <a:pt x="162238" y="238585"/>
                  </a:cubicBezTo>
                  <a:cubicBezTo>
                    <a:pt x="171763" y="251285"/>
                    <a:pt x="140013" y="197310"/>
                    <a:pt x="152713" y="219535"/>
                  </a:cubicBezTo>
                  <a:cubicBezTo>
                    <a:pt x="165413" y="241760"/>
                    <a:pt x="225209" y="350768"/>
                    <a:pt x="238438" y="371935"/>
                  </a:cubicBezTo>
                  <a:cubicBezTo>
                    <a:pt x="251667" y="393102"/>
                    <a:pt x="223621" y="315314"/>
                    <a:pt x="232088" y="346535"/>
                  </a:cubicBezTo>
                  <a:cubicBezTo>
                    <a:pt x="240555" y="377756"/>
                    <a:pt x="280242" y="529098"/>
                    <a:pt x="289238" y="559260"/>
                  </a:cubicBezTo>
                  <a:cubicBezTo>
                    <a:pt x="298234" y="589423"/>
                    <a:pt x="283417" y="491527"/>
                    <a:pt x="286063" y="527510"/>
                  </a:cubicBezTo>
                  <a:cubicBezTo>
                    <a:pt x="288709" y="563493"/>
                    <a:pt x="306171" y="700018"/>
                    <a:pt x="305113" y="775160"/>
                  </a:cubicBezTo>
                  <a:cubicBezTo>
                    <a:pt x="304055" y="850302"/>
                    <a:pt x="287121" y="925443"/>
                    <a:pt x="279713" y="978360"/>
                  </a:cubicBezTo>
                  <a:cubicBezTo>
                    <a:pt x="272305" y="1031277"/>
                    <a:pt x="277067" y="1049798"/>
                    <a:pt x="260663" y="1092660"/>
                  </a:cubicBezTo>
                  <a:cubicBezTo>
                    <a:pt x="244259" y="1135523"/>
                    <a:pt x="180230" y="1230773"/>
                    <a:pt x="181288" y="1235535"/>
                  </a:cubicBezTo>
                  <a:cubicBezTo>
                    <a:pt x="182346" y="1240297"/>
                    <a:pt x="254313" y="1185264"/>
                    <a:pt x="267013" y="1121235"/>
                  </a:cubicBezTo>
                  <a:cubicBezTo>
                    <a:pt x="279713" y="1057206"/>
                    <a:pt x="254842" y="893693"/>
                    <a:pt x="257488" y="851360"/>
                  </a:cubicBezTo>
                  <a:cubicBezTo>
                    <a:pt x="260134" y="809027"/>
                    <a:pt x="277596" y="894223"/>
                    <a:pt x="282888" y="867235"/>
                  </a:cubicBezTo>
                  <a:cubicBezTo>
                    <a:pt x="288180" y="840248"/>
                    <a:pt x="307230" y="792093"/>
                    <a:pt x="289238" y="689435"/>
                  </a:cubicBezTo>
                  <a:cubicBezTo>
                    <a:pt x="271246" y="586777"/>
                    <a:pt x="206688" y="334364"/>
                    <a:pt x="174938" y="251285"/>
                  </a:cubicBezTo>
                  <a:cubicBezTo>
                    <a:pt x="143188" y="168206"/>
                    <a:pt x="104559" y="194135"/>
                    <a:pt x="98738" y="190960"/>
                  </a:cubicBezTo>
                  <a:cubicBezTo>
                    <a:pt x="92917" y="187785"/>
                    <a:pt x="152184" y="261868"/>
                    <a:pt x="140013" y="232235"/>
                  </a:cubicBezTo>
                  <a:cubicBezTo>
                    <a:pt x="127842" y="202602"/>
                    <a:pt x="6663" y="10514"/>
                    <a:pt x="313" y="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BCC04CC6-644A-7321-07FC-25D2924CBE8E}"/>
                </a:ext>
              </a:extLst>
            </p:cNvPr>
            <p:cNvSpPr/>
            <p:nvPr/>
          </p:nvSpPr>
          <p:spPr>
            <a:xfrm>
              <a:off x="6822541" y="6572382"/>
              <a:ext cx="119704" cy="435536"/>
            </a:xfrm>
            <a:custGeom>
              <a:avLst/>
              <a:gdLst>
                <a:gd name="connsiteX0" fmla="*/ 534 w 119704"/>
                <a:gd name="connsiteY0" fmla="*/ 3043 h 435536"/>
                <a:gd name="connsiteX1" fmla="*/ 118009 w 119704"/>
                <a:gd name="connsiteY1" fmla="*/ 431668 h 435536"/>
                <a:gd name="connsiteX2" fmla="*/ 70384 w 119704"/>
                <a:gd name="connsiteY2" fmla="*/ 215768 h 435536"/>
                <a:gd name="connsiteX3" fmla="*/ 73559 w 119704"/>
                <a:gd name="connsiteY3" fmla="*/ 237993 h 435536"/>
                <a:gd name="connsiteX4" fmla="*/ 534 w 119704"/>
                <a:gd name="connsiteY4" fmla="*/ 3043 h 43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04" h="435536">
                  <a:moveTo>
                    <a:pt x="534" y="3043"/>
                  </a:moveTo>
                  <a:cubicBezTo>
                    <a:pt x="7942" y="35322"/>
                    <a:pt x="106367" y="396214"/>
                    <a:pt x="118009" y="431668"/>
                  </a:cubicBezTo>
                  <a:cubicBezTo>
                    <a:pt x="129651" y="467122"/>
                    <a:pt x="77792" y="248047"/>
                    <a:pt x="70384" y="215768"/>
                  </a:cubicBezTo>
                  <a:cubicBezTo>
                    <a:pt x="62976" y="183489"/>
                    <a:pt x="82026" y="270801"/>
                    <a:pt x="73559" y="237993"/>
                  </a:cubicBezTo>
                  <a:cubicBezTo>
                    <a:pt x="65092" y="205185"/>
                    <a:pt x="-6874" y="-29236"/>
                    <a:pt x="534" y="3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ECFDEE32-63CB-DB6D-3B45-851D2018097F}"/>
                </a:ext>
              </a:extLst>
            </p:cNvPr>
            <p:cNvSpPr/>
            <p:nvPr/>
          </p:nvSpPr>
          <p:spPr>
            <a:xfrm>
              <a:off x="6922509" y="6886776"/>
              <a:ext cx="47116" cy="446084"/>
            </a:xfrm>
            <a:custGeom>
              <a:avLst/>
              <a:gdLst>
                <a:gd name="connsiteX0" fmla="*/ 30741 w 47116"/>
                <a:gd name="connsiteY0" fmla="*/ 6149 h 446084"/>
                <a:gd name="connsiteX1" fmla="*/ 33916 w 47116"/>
                <a:gd name="connsiteY1" fmla="*/ 336349 h 446084"/>
                <a:gd name="connsiteX2" fmla="*/ 46616 w 47116"/>
                <a:gd name="connsiteY2" fmla="*/ 444299 h 446084"/>
                <a:gd name="connsiteX3" fmla="*/ 40266 w 47116"/>
                <a:gd name="connsiteY3" fmla="*/ 377624 h 446084"/>
                <a:gd name="connsiteX4" fmla="*/ 2166 w 47116"/>
                <a:gd name="connsiteY4" fmla="*/ 69649 h 446084"/>
                <a:gd name="connsiteX5" fmla="*/ 8516 w 47116"/>
                <a:gd name="connsiteY5" fmla="*/ 117274 h 446084"/>
                <a:gd name="connsiteX6" fmla="*/ 30741 w 47116"/>
                <a:gd name="connsiteY6" fmla="*/ 6149 h 4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16" h="446084">
                  <a:moveTo>
                    <a:pt x="30741" y="6149"/>
                  </a:moveTo>
                  <a:cubicBezTo>
                    <a:pt x="34974" y="42662"/>
                    <a:pt x="31270" y="263324"/>
                    <a:pt x="33916" y="336349"/>
                  </a:cubicBezTo>
                  <a:cubicBezTo>
                    <a:pt x="36562" y="409374"/>
                    <a:pt x="45558" y="437420"/>
                    <a:pt x="46616" y="444299"/>
                  </a:cubicBezTo>
                  <a:cubicBezTo>
                    <a:pt x="47674" y="451178"/>
                    <a:pt x="47674" y="440065"/>
                    <a:pt x="40266" y="377624"/>
                  </a:cubicBezTo>
                  <a:cubicBezTo>
                    <a:pt x="32858" y="315183"/>
                    <a:pt x="7458" y="113041"/>
                    <a:pt x="2166" y="69649"/>
                  </a:cubicBezTo>
                  <a:cubicBezTo>
                    <a:pt x="-3126" y="26257"/>
                    <a:pt x="2166" y="127328"/>
                    <a:pt x="8516" y="117274"/>
                  </a:cubicBezTo>
                  <a:cubicBezTo>
                    <a:pt x="14866" y="107220"/>
                    <a:pt x="26508" y="-30364"/>
                    <a:pt x="30741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CDE76E5A-2673-BADD-2247-6B95631C5D2F}"/>
                </a:ext>
              </a:extLst>
            </p:cNvPr>
            <p:cNvSpPr/>
            <p:nvPr/>
          </p:nvSpPr>
          <p:spPr>
            <a:xfrm>
              <a:off x="6718040" y="6914472"/>
              <a:ext cx="241560" cy="728110"/>
            </a:xfrm>
            <a:custGeom>
              <a:avLst/>
              <a:gdLst>
                <a:gd name="connsiteX0" fmla="*/ 241560 w 241560"/>
                <a:gd name="connsiteY0" fmla="*/ 678 h 728110"/>
                <a:gd name="connsiteX1" fmla="*/ 193935 w 241560"/>
                <a:gd name="connsiteY1" fmla="*/ 311828 h 728110"/>
                <a:gd name="connsiteX2" fmla="*/ 209810 w 241560"/>
                <a:gd name="connsiteY2" fmla="*/ 270553 h 728110"/>
                <a:gd name="connsiteX3" fmla="*/ 206635 w 241560"/>
                <a:gd name="connsiteY3" fmla="*/ 435653 h 728110"/>
                <a:gd name="connsiteX4" fmla="*/ 212985 w 241560"/>
                <a:gd name="connsiteY4" fmla="*/ 365803 h 728110"/>
                <a:gd name="connsiteX5" fmla="*/ 171710 w 241560"/>
                <a:gd name="connsiteY5" fmla="*/ 594403 h 728110"/>
                <a:gd name="connsiteX6" fmla="*/ 168535 w 241560"/>
                <a:gd name="connsiteY6" fmla="*/ 654728 h 728110"/>
                <a:gd name="connsiteX7" fmla="*/ 181235 w 241560"/>
                <a:gd name="connsiteY7" fmla="*/ 619803 h 728110"/>
                <a:gd name="connsiteX8" fmla="*/ 162185 w 241560"/>
                <a:gd name="connsiteY8" fmla="*/ 689653 h 728110"/>
                <a:gd name="connsiteX9" fmla="*/ 98685 w 241560"/>
                <a:gd name="connsiteY9" fmla="*/ 721403 h 728110"/>
                <a:gd name="connsiteX10" fmla="*/ 260 w 241560"/>
                <a:gd name="connsiteY10" fmla="*/ 727753 h 728110"/>
                <a:gd name="connsiteX11" fmla="*/ 130435 w 241560"/>
                <a:gd name="connsiteY11" fmla="*/ 715053 h 728110"/>
                <a:gd name="connsiteX12" fmla="*/ 174885 w 241560"/>
                <a:gd name="connsiteY12" fmla="*/ 680128 h 728110"/>
                <a:gd name="connsiteX13" fmla="*/ 193935 w 241560"/>
                <a:gd name="connsiteY13" fmla="*/ 562653 h 728110"/>
                <a:gd name="connsiteX14" fmla="*/ 190760 w 241560"/>
                <a:gd name="connsiteY14" fmla="*/ 610278 h 728110"/>
                <a:gd name="connsiteX15" fmla="*/ 228860 w 241560"/>
                <a:gd name="connsiteY15" fmla="*/ 276903 h 728110"/>
                <a:gd name="connsiteX16" fmla="*/ 209810 w 241560"/>
                <a:gd name="connsiteY16" fmla="*/ 349928 h 728110"/>
                <a:gd name="connsiteX17" fmla="*/ 222510 w 241560"/>
                <a:gd name="connsiteY17" fmla="*/ 235628 h 728110"/>
                <a:gd name="connsiteX18" fmla="*/ 190760 w 241560"/>
                <a:gd name="connsiteY18" fmla="*/ 311828 h 728110"/>
                <a:gd name="connsiteX19" fmla="*/ 203460 w 241560"/>
                <a:gd name="connsiteY19" fmla="*/ 178478 h 728110"/>
                <a:gd name="connsiteX20" fmla="*/ 193935 w 241560"/>
                <a:gd name="connsiteY20" fmla="*/ 226103 h 728110"/>
                <a:gd name="connsiteX21" fmla="*/ 241560 w 241560"/>
                <a:gd name="connsiteY21" fmla="*/ 678 h 72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1560" h="728110">
                  <a:moveTo>
                    <a:pt x="241560" y="678"/>
                  </a:moveTo>
                  <a:cubicBezTo>
                    <a:pt x="241560" y="14965"/>
                    <a:pt x="199227" y="266849"/>
                    <a:pt x="193935" y="311828"/>
                  </a:cubicBezTo>
                  <a:cubicBezTo>
                    <a:pt x="188643" y="356807"/>
                    <a:pt x="207693" y="249916"/>
                    <a:pt x="209810" y="270553"/>
                  </a:cubicBezTo>
                  <a:cubicBezTo>
                    <a:pt x="211927" y="291190"/>
                    <a:pt x="206106" y="419778"/>
                    <a:pt x="206635" y="435653"/>
                  </a:cubicBezTo>
                  <a:cubicBezTo>
                    <a:pt x="207164" y="451528"/>
                    <a:pt x="218806" y="339345"/>
                    <a:pt x="212985" y="365803"/>
                  </a:cubicBezTo>
                  <a:cubicBezTo>
                    <a:pt x="207164" y="392261"/>
                    <a:pt x="179118" y="546249"/>
                    <a:pt x="171710" y="594403"/>
                  </a:cubicBezTo>
                  <a:cubicBezTo>
                    <a:pt x="164302" y="642557"/>
                    <a:pt x="166948" y="650495"/>
                    <a:pt x="168535" y="654728"/>
                  </a:cubicBezTo>
                  <a:cubicBezTo>
                    <a:pt x="170122" y="658961"/>
                    <a:pt x="182293" y="613982"/>
                    <a:pt x="181235" y="619803"/>
                  </a:cubicBezTo>
                  <a:cubicBezTo>
                    <a:pt x="180177" y="625624"/>
                    <a:pt x="175943" y="672720"/>
                    <a:pt x="162185" y="689653"/>
                  </a:cubicBezTo>
                  <a:cubicBezTo>
                    <a:pt x="148427" y="706586"/>
                    <a:pt x="125672" y="715053"/>
                    <a:pt x="98685" y="721403"/>
                  </a:cubicBezTo>
                  <a:cubicBezTo>
                    <a:pt x="71698" y="727753"/>
                    <a:pt x="-5031" y="728811"/>
                    <a:pt x="260" y="727753"/>
                  </a:cubicBezTo>
                  <a:cubicBezTo>
                    <a:pt x="5551" y="726695"/>
                    <a:pt x="101331" y="722990"/>
                    <a:pt x="130435" y="715053"/>
                  </a:cubicBezTo>
                  <a:cubicBezTo>
                    <a:pt x="159539" y="707116"/>
                    <a:pt x="164302" y="705528"/>
                    <a:pt x="174885" y="680128"/>
                  </a:cubicBezTo>
                  <a:cubicBezTo>
                    <a:pt x="185468" y="654728"/>
                    <a:pt x="191289" y="574295"/>
                    <a:pt x="193935" y="562653"/>
                  </a:cubicBezTo>
                  <a:cubicBezTo>
                    <a:pt x="196581" y="551011"/>
                    <a:pt x="184939" y="657903"/>
                    <a:pt x="190760" y="610278"/>
                  </a:cubicBezTo>
                  <a:cubicBezTo>
                    <a:pt x="196581" y="562653"/>
                    <a:pt x="225685" y="320295"/>
                    <a:pt x="228860" y="276903"/>
                  </a:cubicBezTo>
                  <a:cubicBezTo>
                    <a:pt x="232035" y="233511"/>
                    <a:pt x="210868" y="356807"/>
                    <a:pt x="209810" y="349928"/>
                  </a:cubicBezTo>
                  <a:cubicBezTo>
                    <a:pt x="208752" y="343049"/>
                    <a:pt x="225685" y="241978"/>
                    <a:pt x="222510" y="235628"/>
                  </a:cubicBezTo>
                  <a:cubicBezTo>
                    <a:pt x="219335" y="229278"/>
                    <a:pt x="193935" y="321353"/>
                    <a:pt x="190760" y="311828"/>
                  </a:cubicBezTo>
                  <a:cubicBezTo>
                    <a:pt x="187585" y="302303"/>
                    <a:pt x="202931" y="192766"/>
                    <a:pt x="203460" y="178478"/>
                  </a:cubicBezTo>
                  <a:cubicBezTo>
                    <a:pt x="203989" y="164191"/>
                    <a:pt x="185468" y="249915"/>
                    <a:pt x="193935" y="226103"/>
                  </a:cubicBezTo>
                  <a:cubicBezTo>
                    <a:pt x="202402" y="202291"/>
                    <a:pt x="241560" y="-13609"/>
                    <a:pt x="241560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B9C28EA8-1E57-FF47-F905-48B2E433FD6A}"/>
                </a:ext>
              </a:extLst>
            </p:cNvPr>
            <p:cNvSpPr/>
            <p:nvPr/>
          </p:nvSpPr>
          <p:spPr>
            <a:xfrm>
              <a:off x="6635517" y="6438447"/>
              <a:ext cx="286980" cy="620222"/>
            </a:xfrm>
            <a:custGeom>
              <a:avLst/>
              <a:gdLst>
                <a:gd name="connsiteX0" fmla="*/ 233 w 286980"/>
                <a:gd name="connsiteY0" fmla="*/ 453 h 620222"/>
                <a:gd name="connsiteX1" fmla="*/ 139933 w 286980"/>
                <a:gd name="connsiteY1" fmla="*/ 194128 h 620222"/>
                <a:gd name="connsiteX2" fmla="*/ 127233 w 286980"/>
                <a:gd name="connsiteY2" fmla="*/ 159203 h 620222"/>
                <a:gd name="connsiteX3" fmla="*/ 200258 w 286980"/>
                <a:gd name="connsiteY3" fmla="*/ 308428 h 620222"/>
                <a:gd name="connsiteX4" fmla="*/ 178033 w 286980"/>
                <a:gd name="connsiteY4" fmla="*/ 260803 h 620222"/>
                <a:gd name="connsiteX5" fmla="*/ 228833 w 286980"/>
                <a:gd name="connsiteY5" fmla="*/ 387803 h 620222"/>
                <a:gd name="connsiteX6" fmla="*/ 209783 w 286980"/>
                <a:gd name="connsiteY6" fmla="*/ 311603 h 620222"/>
                <a:gd name="connsiteX7" fmla="*/ 282808 w 286980"/>
                <a:gd name="connsiteY7" fmla="*/ 610053 h 620222"/>
                <a:gd name="connsiteX8" fmla="*/ 266933 w 286980"/>
                <a:gd name="connsiteY8" fmla="*/ 514803 h 620222"/>
                <a:gd name="connsiteX9" fmla="*/ 174858 w 286980"/>
                <a:gd name="connsiteY9" fmla="*/ 168728 h 620222"/>
                <a:gd name="connsiteX10" fmla="*/ 219308 w 286980"/>
                <a:gd name="connsiteY10" fmla="*/ 378278 h 620222"/>
                <a:gd name="connsiteX11" fmla="*/ 155808 w 286980"/>
                <a:gd name="connsiteY11" fmla="*/ 232228 h 620222"/>
                <a:gd name="connsiteX12" fmla="*/ 133583 w 286980"/>
                <a:gd name="connsiteY12" fmla="*/ 162378 h 620222"/>
                <a:gd name="connsiteX13" fmla="*/ 178033 w 286980"/>
                <a:gd name="connsiteY13" fmla="*/ 257628 h 620222"/>
                <a:gd name="connsiteX14" fmla="*/ 233 w 286980"/>
                <a:gd name="connsiteY14" fmla="*/ 453 h 6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980" h="620222">
                  <a:moveTo>
                    <a:pt x="233" y="453"/>
                  </a:moveTo>
                  <a:cubicBezTo>
                    <a:pt x="-6117" y="-10130"/>
                    <a:pt x="118766" y="167670"/>
                    <a:pt x="139933" y="194128"/>
                  </a:cubicBezTo>
                  <a:cubicBezTo>
                    <a:pt x="161100" y="220586"/>
                    <a:pt x="117179" y="140153"/>
                    <a:pt x="127233" y="159203"/>
                  </a:cubicBezTo>
                  <a:cubicBezTo>
                    <a:pt x="137287" y="178253"/>
                    <a:pt x="191791" y="291495"/>
                    <a:pt x="200258" y="308428"/>
                  </a:cubicBezTo>
                  <a:cubicBezTo>
                    <a:pt x="208725" y="325361"/>
                    <a:pt x="173271" y="247574"/>
                    <a:pt x="178033" y="260803"/>
                  </a:cubicBezTo>
                  <a:cubicBezTo>
                    <a:pt x="182795" y="274032"/>
                    <a:pt x="223541" y="379336"/>
                    <a:pt x="228833" y="387803"/>
                  </a:cubicBezTo>
                  <a:cubicBezTo>
                    <a:pt x="234125" y="396270"/>
                    <a:pt x="200787" y="274561"/>
                    <a:pt x="209783" y="311603"/>
                  </a:cubicBezTo>
                  <a:cubicBezTo>
                    <a:pt x="218779" y="348645"/>
                    <a:pt x="273283" y="576186"/>
                    <a:pt x="282808" y="610053"/>
                  </a:cubicBezTo>
                  <a:cubicBezTo>
                    <a:pt x="292333" y="643920"/>
                    <a:pt x="284925" y="588357"/>
                    <a:pt x="266933" y="514803"/>
                  </a:cubicBezTo>
                  <a:cubicBezTo>
                    <a:pt x="248941" y="441249"/>
                    <a:pt x="182796" y="191482"/>
                    <a:pt x="174858" y="168728"/>
                  </a:cubicBezTo>
                  <a:cubicBezTo>
                    <a:pt x="166921" y="145974"/>
                    <a:pt x="222483" y="367695"/>
                    <a:pt x="219308" y="378278"/>
                  </a:cubicBezTo>
                  <a:cubicBezTo>
                    <a:pt x="216133" y="388861"/>
                    <a:pt x="170095" y="268211"/>
                    <a:pt x="155808" y="232228"/>
                  </a:cubicBezTo>
                  <a:cubicBezTo>
                    <a:pt x="141521" y="196245"/>
                    <a:pt x="129879" y="158145"/>
                    <a:pt x="133583" y="162378"/>
                  </a:cubicBezTo>
                  <a:cubicBezTo>
                    <a:pt x="137287" y="166611"/>
                    <a:pt x="196554" y="280382"/>
                    <a:pt x="178033" y="257628"/>
                  </a:cubicBezTo>
                  <a:cubicBezTo>
                    <a:pt x="159512" y="234874"/>
                    <a:pt x="6583" y="11036"/>
                    <a:pt x="233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375D31FD-404D-4C79-8A30-039EBF536DD2}"/>
                </a:ext>
              </a:extLst>
            </p:cNvPr>
            <p:cNvSpPr/>
            <p:nvPr/>
          </p:nvSpPr>
          <p:spPr>
            <a:xfrm>
              <a:off x="6453498" y="6384417"/>
              <a:ext cx="239426" cy="746160"/>
            </a:xfrm>
            <a:custGeom>
              <a:avLst/>
              <a:gdLst>
                <a:gd name="connsiteX0" fmla="*/ 239402 w 239426"/>
                <a:gd name="connsiteY0" fmla="*/ 508 h 746160"/>
                <a:gd name="connsiteX1" fmla="*/ 52077 w 239426"/>
                <a:gd name="connsiteY1" fmla="*/ 197358 h 746160"/>
                <a:gd name="connsiteX2" fmla="*/ 10802 w 239426"/>
                <a:gd name="connsiteY2" fmla="*/ 346583 h 746160"/>
                <a:gd name="connsiteX3" fmla="*/ 7627 w 239426"/>
                <a:gd name="connsiteY3" fmla="*/ 311658 h 746160"/>
                <a:gd name="connsiteX4" fmla="*/ 13977 w 239426"/>
                <a:gd name="connsiteY4" fmla="*/ 654558 h 746160"/>
                <a:gd name="connsiteX5" fmla="*/ 1277 w 239426"/>
                <a:gd name="connsiteY5" fmla="*/ 740283 h 746160"/>
                <a:gd name="connsiteX6" fmla="*/ 7627 w 239426"/>
                <a:gd name="connsiteY6" fmla="*/ 530733 h 746160"/>
                <a:gd name="connsiteX7" fmla="*/ 64777 w 239426"/>
                <a:gd name="connsiteY7" fmla="*/ 152908 h 746160"/>
                <a:gd name="connsiteX8" fmla="*/ 239402 w 239426"/>
                <a:gd name="connsiteY8" fmla="*/ 508 h 74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26" h="746160">
                  <a:moveTo>
                    <a:pt x="239402" y="508"/>
                  </a:moveTo>
                  <a:cubicBezTo>
                    <a:pt x="237285" y="7916"/>
                    <a:pt x="90177" y="139679"/>
                    <a:pt x="52077" y="197358"/>
                  </a:cubicBezTo>
                  <a:cubicBezTo>
                    <a:pt x="13977" y="255037"/>
                    <a:pt x="18210" y="327533"/>
                    <a:pt x="10802" y="346583"/>
                  </a:cubicBezTo>
                  <a:cubicBezTo>
                    <a:pt x="3394" y="365633"/>
                    <a:pt x="7098" y="260329"/>
                    <a:pt x="7627" y="311658"/>
                  </a:cubicBezTo>
                  <a:cubicBezTo>
                    <a:pt x="8156" y="362987"/>
                    <a:pt x="15035" y="583121"/>
                    <a:pt x="13977" y="654558"/>
                  </a:cubicBezTo>
                  <a:cubicBezTo>
                    <a:pt x="12919" y="725995"/>
                    <a:pt x="2335" y="760920"/>
                    <a:pt x="1277" y="740283"/>
                  </a:cubicBezTo>
                  <a:cubicBezTo>
                    <a:pt x="219" y="719646"/>
                    <a:pt x="-2956" y="628629"/>
                    <a:pt x="7627" y="530733"/>
                  </a:cubicBezTo>
                  <a:cubicBezTo>
                    <a:pt x="18210" y="432837"/>
                    <a:pt x="23502" y="238104"/>
                    <a:pt x="64777" y="152908"/>
                  </a:cubicBezTo>
                  <a:cubicBezTo>
                    <a:pt x="106052" y="67712"/>
                    <a:pt x="241519" y="-6900"/>
                    <a:pt x="239402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F469A566-4E37-9A0A-190D-80532DF7450D}"/>
                </a:ext>
              </a:extLst>
            </p:cNvPr>
            <p:cNvSpPr/>
            <p:nvPr/>
          </p:nvSpPr>
          <p:spPr>
            <a:xfrm>
              <a:off x="6426069" y="6337259"/>
              <a:ext cx="250957" cy="754063"/>
            </a:xfrm>
            <a:custGeom>
              <a:avLst/>
              <a:gdLst>
                <a:gd name="connsiteX0" fmla="*/ 250956 w 250957"/>
                <a:gd name="connsiteY0" fmla="*/ 41 h 754063"/>
                <a:gd name="connsiteX1" fmla="*/ 69981 w 250957"/>
                <a:gd name="connsiteY1" fmla="*/ 215941 h 754063"/>
                <a:gd name="connsiteX2" fmla="*/ 6481 w 250957"/>
                <a:gd name="connsiteY2" fmla="*/ 355641 h 754063"/>
                <a:gd name="connsiteX3" fmla="*/ 25531 w 250957"/>
                <a:gd name="connsiteY3" fmla="*/ 304841 h 754063"/>
                <a:gd name="connsiteX4" fmla="*/ 131 w 250957"/>
                <a:gd name="connsiteY4" fmla="*/ 593766 h 754063"/>
                <a:gd name="connsiteX5" fmla="*/ 16006 w 250957"/>
                <a:gd name="connsiteY5" fmla="*/ 498516 h 754063"/>
                <a:gd name="connsiteX6" fmla="*/ 25531 w 250957"/>
                <a:gd name="connsiteY6" fmla="*/ 714416 h 754063"/>
                <a:gd name="connsiteX7" fmla="*/ 16006 w 250957"/>
                <a:gd name="connsiteY7" fmla="*/ 742991 h 754063"/>
                <a:gd name="connsiteX8" fmla="*/ 12831 w 250957"/>
                <a:gd name="connsiteY8" fmla="*/ 587416 h 754063"/>
                <a:gd name="connsiteX9" fmla="*/ 41406 w 250957"/>
                <a:gd name="connsiteY9" fmla="*/ 241341 h 754063"/>
                <a:gd name="connsiteX10" fmla="*/ 31881 w 250957"/>
                <a:gd name="connsiteY10" fmla="*/ 292141 h 754063"/>
                <a:gd name="connsiteX11" fmla="*/ 127131 w 250957"/>
                <a:gd name="connsiteY11" fmla="*/ 117516 h 754063"/>
                <a:gd name="connsiteX12" fmla="*/ 66806 w 250957"/>
                <a:gd name="connsiteY12" fmla="*/ 196891 h 754063"/>
                <a:gd name="connsiteX13" fmla="*/ 250956 w 250957"/>
                <a:gd name="connsiteY13" fmla="*/ 41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57" h="754063">
                  <a:moveTo>
                    <a:pt x="250956" y="41"/>
                  </a:moveTo>
                  <a:cubicBezTo>
                    <a:pt x="251485" y="3216"/>
                    <a:pt x="110727" y="156674"/>
                    <a:pt x="69981" y="215941"/>
                  </a:cubicBezTo>
                  <a:cubicBezTo>
                    <a:pt x="29235" y="275208"/>
                    <a:pt x="13889" y="340824"/>
                    <a:pt x="6481" y="355641"/>
                  </a:cubicBezTo>
                  <a:cubicBezTo>
                    <a:pt x="-927" y="370458"/>
                    <a:pt x="26589" y="265154"/>
                    <a:pt x="25531" y="304841"/>
                  </a:cubicBezTo>
                  <a:cubicBezTo>
                    <a:pt x="24473" y="344528"/>
                    <a:pt x="1718" y="561487"/>
                    <a:pt x="131" y="593766"/>
                  </a:cubicBezTo>
                  <a:cubicBezTo>
                    <a:pt x="-1456" y="626045"/>
                    <a:pt x="11773" y="478408"/>
                    <a:pt x="16006" y="498516"/>
                  </a:cubicBezTo>
                  <a:cubicBezTo>
                    <a:pt x="20239" y="518624"/>
                    <a:pt x="25531" y="673670"/>
                    <a:pt x="25531" y="714416"/>
                  </a:cubicBezTo>
                  <a:cubicBezTo>
                    <a:pt x="25531" y="755162"/>
                    <a:pt x="18123" y="764158"/>
                    <a:pt x="16006" y="742991"/>
                  </a:cubicBezTo>
                  <a:cubicBezTo>
                    <a:pt x="13889" y="721824"/>
                    <a:pt x="8598" y="671024"/>
                    <a:pt x="12831" y="587416"/>
                  </a:cubicBezTo>
                  <a:cubicBezTo>
                    <a:pt x="17064" y="503808"/>
                    <a:pt x="38231" y="290553"/>
                    <a:pt x="41406" y="241341"/>
                  </a:cubicBezTo>
                  <a:cubicBezTo>
                    <a:pt x="44581" y="192129"/>
                    <a:pt x="17594" y="312778"/>
                    <a:pt x="31881" y="292141"/>
                  </a:cubicBezTo>
                  <a:cubicBezTo>
                    <a:pt x="46168" y="271504"/>
                    <a:pt x="121310" y="133391"/>
                    <a:pt x="127131" y="117516"/>
                  </a:cubicBezTo>
                  <a:cubicBezTo>
                    <a:pt x="132952" y="101641"/>
                    <a:pt x="45639" y="215412"/>
                    <a:pt x="66806" y="196891"/>
                  </a:cubicBezTo>
                  <a:cubicBezTo>
                    <a:pt x="87973" y="178370"/>
                    <a:pt x="250427" y="-3134"/>
                    <a:pt x="250956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202F0DB0-A40D-F66A-F0A3-F0BE94AC2CBE}"/>
                </a:ext>
              </a:extLst>
            </p:cNvPr>
            <p:cNvSpPr/>
            <p:nvPr/>
          </p:nvSpPr>
          <p:spPr>
            <a:xfrm>
              <a:off x="6505381" y="6495188"/>
              <a:ext cx="225755" cy="1160127"/>
            </a:xfrm>
            <a:custGeom>
              <a:avLst/>
              <a:gdLst>
                <a:gd name="connsiteX0" fmla="*/ 136719 w 225755"/>
                <a:gd name="connsiteY0" fmla="*/ 4037 h 1160127"/>
                <a:gd name="connsiteX1" fmla="*/ 3369 w 225755"/>
                <a:gd name="connsiteY1" fmla="*/ 521562 h 1160127"/>
                <a:gd name="connsiteX2" fmla="*/ 38294 w 225755"/>
                <a:gd name="connsiteY2" fmla="*/ 439012 h 1160127"/>
                <a:gd name="connsiteX3" fmla="*/ 19244 w 225755"/>
                <a:gd name="connsiteY3" fmla="*/ 848587 h 1160127"/>
                <a:gd name="connsiteX4" fmla="*/ 50994 w 225755"/>
                <a:gd name="connsiteY4" fmla="*/ 769212 h 1160127"/>
                <a:gd name="connsiteX5" fmla="*/ 9719 w 225755"/>
                <a:gd name="connsiteY5" fmla="*/ 947012 h 1160127"/>
                <a:gd name="connsiteX6" fmla="*/ 28769 w 225755"/>
                <a:gd name="connsiteY6" fmla="*/ 870812 h 1160127"/>
                <a:gd name="connsiteX7" fmla="*/ 85919 w 225755"/>
                <a:gd name="connsiteY7" fmla="*/ 988287 h 1160127"/>
                <a:gd name="connsiteX8" fmla="*/ 152594 w 225755"/>
                <a:gd name="connsiteY8" fmla="*/ 1086712 h 1160127"/>
                <a:gd name="connsiteX9" fmla="*/ 225619 w 225755"/>
                <a:gd name="connsiteY9" fmla="*/ 1159737 h 1160127"/>
                <a:gd name="connsiteX10" fmla="*/ 133544 w 225755"/>
                <a:gd name="connsiteY10" fmla="*/ 1054962 h 1160127"/>
                <a:gd name="connsiteX11" fmla="*/ 9719 w 225755"/>
                <a:gd name="connsiteY11" fmla="*/ 896212 h 1160127"/>
                <a:gd name="connsiteX12" fmla="*/ 19244 w 225755"/>
                <a:gd name="connsiteY12" fmla="*/ 445362 h 1160127"/>
                <a:gd name="connsiteX13" fmla="*/ 6544 w 225755"/>
                <a:gd name="connsiteY13" fmla="*/ 546962 h 1160127"/>
                <a:gd name="connsiteX14" fmla="*/ 60519 w 225755"/>
                <a:gd name="connsiteY14" fmla="*/ 99287 h 1160127"/>
                <a:gd name="connsiteX15" fmla="*/ 60519 w 225755"/>
                <a:gd name="connsiteY15" fmla="*/ 270737 h 1160127"/>
                <a:gd name="connsiteX16" fmla="*/ 136719 w 225755"/>
                <a:gd name="connsiteY16" fmla="*/ 4037 h 116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55" h="1160127">
                  <a:moveTo>
                    <a:pt x="136719" y="4037"/>
                  </a:moveTo>
                  <a:cubicBezTo>
                    <a:pt x="127194" y="45841"/>
                    <a:pt x="19773" y="449066"/>
                    <a:pt x="3369" y="521562"/>
                  </a:cubicBezTo>
                  <a:cubicBezTo>
                    <a:pt x="-13035" y="594058"/>
                    <a:pt x="35648" y="384508"/>
                    <a:pt x="38294" y="439012"/>
                  </a:cubicBezTo>
                  <a:cubicBezTo>
                    <a:pt x="40940" y="493516"/>
                    <a:pt x="17127" y="793554"/>
                    <a:pt x="19244" y="848587"/>
                  </a:cubicBezTo>
                  <a:cubicBezTo>
                    <a:pt x="21361" y="903620"/>
                    <a:pt x="52581" y="752808"/>
                    <a:pt x="50994" y="769212"/>
                  </a:cubicBezTo>
                  <a:cubicBezTo>
                    <a:pt x="49407" y="785616"/>
                    <a:pt x="13423" y="930079"/>
                    <a:pt x="9719" y="947012"/>
                  </a:cubicBezTo>
                  <a:cubicBezTo>
                    <a:pt x="6015" y="963945"/>
                    <a:pt x="16069" y="863933"/>
                    <a:pt x="28769" y="870812"/>
                  </a:cubicBezTo>
                  <a:cubicBezTo>
                    <a:pt x="41469" y="877691"/>
                    <a:pt x="65282" y="952304"/>
                    <a:pt x="85919" y="988287"/>
                  </a:cubicBezTo>
                  <a:cubicBezTo>
                    <a:pt x="106556" y="1024270"/>
                    <a:pt x="129311" y="1058137"/>
                    <a:pt x="152594" y="1086712"/>
                  </a:cubicBezTo>
                  <a:cubicBezTo>
                    <a:pt x="175877" y="1115287"/>
                    <a:pt x="228794" y="1165029"/>
                    <a:pt x="225619" y="1159737"/>
                  </a:cubicBezTo>
                  <a:cubicBezTo>
                    <a:pt x="222444" y="1154445"/>
                    <a:pt x="169527" y="1098883"/>
                    <a:pt x="133544" y="1054962"/>
                  </a:cubicBezTo>
                  <a:cubicBezTo>
                    <a:pt x="97561" y="1011041"/>
                    <a:pt x="28769" y="997812"/>
                    <a:pt x="9719" y="896212"/>
                  </a:cubicBezTo>
                  <a:cubicBezTo>
                    <a:pt x="-9331" y="794612"/>
                    <a:pt x="19773" y="503570"/>
                    <a:pt x="19244" y="445362"/>
                  </a:cubicBezTo>
                  <a:cubicBezTo>
                    <a:pt x="18715" y="387154"/>
                    <a:pt x="-335" y="604641"/>
                    <a:pt x="6544" y="546962"/>
                  </a:cubicBezTo>
                  <a:cubicBezTo>
                    <a:pt x="13423" y="489283"/>
                    <a:pt x="51523" y="145324"/>
                    <a:pt x="60519" y="99287"/>
                  </a:cubicBezTo>
                  <a:cubicBezTo>
                    <a:pt x="69515" y="53250"/>
                    <a:pt x="49936" y="282908"/>
                    <a:pt x="60519" y="270737"/>
                  </a:cubicBezTo>
                  <a:cubicBezTo>
                    <a:pt x="71102" y="258566"/>
                    <a:pt x="146244" y="-37767"/>
                    <a:pt x="136719" y="4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6420498C-5DFF-B00B-06DB-F822A1A9F8B2}"/>
                </a:ext>
              </a:extLst>
            </p:cNvPr>
            <p:cNvSpPr/>
            <p:nvPr/>
          </p:nvSpPr>
          <p:spPr>
            <a:xfrm>
              <a:off x="6742992" y="6759562"/>
              <a:ext cx="146814" cy="912622"/>
            </a:xfrm>
            <a:custGeom>
              <a:avLst/>
              <a:gdLst>
                <a:gd name="connsiteX0" fmla="*/ 146758 w 146814"/>
                <a:gd name="connsiteY0" fmla="*/ 13 h 912622"/>
                <a:gd name="connsiteX1" fmla="*/ 57858 w 146814"/>
                <a:gd name="connsiteY1" fmla="*/ 254013 h 912622"/>
                <a:gd name="connsiteX2" fmla="*/ 61033 w 146814"/>
                <a:gd name="connsiteY2" fmla="*/ 247663 h 912622"/>
                <a:gd name="connsiteX3" fmla="*/ 26108 w 146814"/>
                <a:gd name="connsiteY3" fmla="*/ 498488 h 912622"/>
                <a:gd name="connsiteX4" fmla="*/ 54683 w 146814"/>
                <a:gd name="connsiteY4" fmla="*/ 447688 h 912622"/>
                <a:gd name="connsiteX5" fmla="*/ 3883 w 146814"/>
                <a:gd name="connsiteY5" fmla="*/ 727088 h 912622"/>
                <a:gd name="connsiteX6" fmla="*/ 3883 w 146814"/>
                <a:gd name="connsiteY6" fmla="*/ 908063 h 912622"/>
                <a:gd name="connsiteX7" fmla="*/ 7058 w 146814"/>
                <a:gd name="connsiteY7" fmla="*/ 822338 h 912622"/>
                <a:gd name="connsiteX8" fmla="*/ 41983 w 146814"/>
                <a:gd name="connsiteY8" fmla="*/ 447688 h 912622"/>
                <a:gd name="connsiteX9" fmla="*/ 54683 w 146814"/>
                <a:gd name="connsiteY9" fmla="*/ 247663 h 912622"/>
                <a:gd name="connsiteX10" fmla="*/ 41983 w 146814"/>
                <a:gd name="connsiteY10" fmla="*/ 266713 h 912622"/>
                <a:gd name="connsiteX11" fmla="*/ 146758 w 146814"/>
                <a:gd name="connsiteY11" fmla="*/ 13 h 9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814" h="912622">
                  <a:moveTo>
                    <a:pt x="146758" y="13"/>
                  </a:moveTo>
                  <a:cubicBezTo>
                    <a:pt x="149404" y="-2104"/>
                    <a:pt x="57858" y="254013"/>
                    <a:pt x="57858" y="254013"/>
                  </a:cubicBezTo>
                  <a:cubicBezTo>
                    <a:pt x="43570" y="295288"/>
                    <a:pt x="66325" y="206917"/>
                    <a:pt x="61033" y="247663"/>
                  </a:cubicBezTo>
                  <a:cubicBezTo>
                    <a:pt x="55741" y="288409"/>
                    <a:pt x="27166" y="465151"/>
                    <a:pt x="26108" y="498488"/>
                  </a:cubicBezTo>
                  <a:cubicBezTo>
                    <a:pt x="25050" y="531825"/>
                    <a:pt x="58387" y="409588"/>
                    <a:pt x="54683" y="447688"/>
                  </a:cubicBezTo>
                  <a:cubicBezTo>
                    <a:pt x="50979" y="485788"/>
                    <a:pt x="12350" y="650359"/>
                    <a:pt x="3883" y="727088"/>
                  </a:cubicBezTo>
                  <a:cubicBezTo>
                    <a:pt x="-4584" y="803817"/>
                    <a:pt x="3354" y="892188"/>
                    <a:pt x="3883" y="908063"/>
                  </a:cubicBezTo>
                  <a:cubicBezTo>
                    <a:pt x="4412" y="923938"/>
                    <a:pt x="708" y="899067"/>
                    <a:pt x="7058" y="822338"/>
                  </a:cubicBezTo>
                  <a:cubicBezTo>
                    <a:pt x="13408" y="745609"/>
                    <a:pt x="34046" y="543467"/>
                    <a:pt x="41983" y="447688"/>
                  </a:cubicBezTo>
                  <a:cubicBezTo>
                    <a:pt x="49920" y="351909"/>
                    <a:pt x="54683" y="277825"/>
                    <a:pt x="54683" y="247663"/>
                  </a:cubicBezTo>
                  <a:cubicBezTo>
                    <a:pt x="54683" y="217501"/>
                    <a:pt x="30341" y="301109"/>
                    <a:pt x="41983" y="266713"/>
                  </a:cubicBezTo>
                  <a:cubicBezTo>
                    <a:pt x="53625" y="232317"/>
                    <a:pt x="144112" y="2130"/>
                    <a:pt x="14675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9293DA61-7DB8-220A-DCC4-9B029B57A948}"/>
                </a:ext>
              </a:extLst>
            </p:cNvPr>
            <p:cNvSpPr/>
            <p:nvPr/>
          </p:nvSpPr>
          <p:spPr>
            <a:xfrm>
              <a:off x="6812835" y="6908762"/>
              <a:ext cx="105644" cy="722674"/>
            </a:xfrm>
            <a:custGeom>
              <a:avLst/>
              <a:gdLst>
                <a:gd name="connsiteX0" fmla="*/ 105490 w 105644"/>
                <a:gd name="connsiteY0" fmla="*/ 38 h 722674"/>
                <a:gd name="connsiteX1" fmla="*/ 35640 w 105644"/>
                <a:gd name="connsiteY1" fmla="*/ 308013 h 722674"/>
                <a:gd name="connsiteX2" fmla="*/ 48340 w 105644"/>
                <a:gd name="connsiteY2" fmla="*/ 279438 h 722674"/>
                <a:gd name="connsiteX3" fmla="*/ 22940 w 105644"/>
                <a:gd name="connsiteY3" fmla="*/ 539788 h 722674"/>
                <a:gd name="connsiteX4" fmla="*/ 3890 w 105644"/>
                <a:gd name="connsiteY4" fmla="*/ 711238 h 722674"/>
                <a:gd name="connsiteX5" fmla="*/ 3890 w 105644"/>
                <a:gd name="connsiteY5" fmla="*/ 654088 h 722674"/>
                <a:gd name="connsiteX6" fmla="*/ 45165 w 105644"/>
                <a:gd name="connsiteY6" fmla="*/ 231813 h 722674"/>
                <a:gd name="connsiteX7" fmla="*/ 13415 w 105644"/>
                <a:gd name="connsiteY7" fmla="*/ 330238 h 722674"/>
                <a:gd name="connsiteX8" fmla="*/ 105490 w 105644"/>
                <a:gd name="connsiteY8" fmla="*/ 38 h 7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44" h="722674">
                  <a:moveTo>
                    <a:pt x="105490" y="38"/>
                  </a:moveTo>
                  <a:cubicBezTo>
                    <a:pt x="109194" y="-3666"/>
                    <a:pt x="45165" y="261446"/>
                    <a:pt x="35640" y="308013"/>
                  </a:cubicBezTo>
                  <a:cubicBezTo>
                    <a:pt x="26115" y="354580"/>
                    <a:pt x="50457" y="240809"/>
                    <a:pt x="48340" y="279438"/>
                  </a:cubicBezTo>
                  <a:cubicBezTo>
                    <a:pt x="46223" y="318067"/>
                    <a:pt x="30348" y="467821"/>
                    <a:pt x="22940" y="539788"/>
                  </a:cubicBezTo>
                  <a:cubicBezTo>
                    <a:pt x="15532" y="611755"/>
                    <a:pt x="7065" y="692188"/>
                    <a:pt x="3890" y="711238"/>
                  </a:cubicBezTo>
                  <a:cubicBezTo>
                    <a:pt x="715" y="730288"/>
                    <a:pt x="-2989" y="733992"/>
                    <a:pt x="3890" y="654088"/>
                  </a:cubicBezTo>
                  <a:cubicBezTo>
                    <a:pt x="10769" y="574184"/>
                    <a:pt x="43577" y="285788"/>
                    <a:pt x="45165" y="231813"/>
                  </a:cubicBezTo>
                  <a:cubicBezTo>
                    <a:pt x="46752" y="177838"/>
                    <a:pt x="4948" y="363046"/>
                    <a:pt x="13415" y="330238"/>
                  </a:cubicBezTo>
                  <a:cubicBezTo>
                    <a:pt x="21882" y="297430"/>
                    <a:pt x="101786" y="3742"/>
                    <a:pt x="105490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5DCF6668-6354-5F3A-8A99-D002A18AB3BF}"/>
                </a:ext>
              </a:extLst>
            </p:cNvPr>
            <p:cNvSpPr/>
            <p:nvPr/>
          </p:nvSpPr>
          <p:spPr>
            <a:xfrm>
              <a:off x="6837533" y="6943637"/>
              <a:ext cx="131623" cy="729191"/>
            </a:xfrm>
            <a:custGeom>
              <a:avLst/>
              <a:gdLst>
                <a:gd name="connsiteX0" fmla="*/ 131592 w 131623"/>
                <a:gd name="connsiteY0" fmla="*/ 88 h 729191"/>
                <a:gd name="connsiteX1" fmla="*/ 58567 w 131623"/>
                <a:gd name="connsiteY1" fmla="*/ 158838 h 729191"/>
                <a:gd name="connsiteX2" fmla="*/ 39517 w 131623"/>
                <a:gd name="connsiteY2" fmla="*/ 292188 h 729191"/>
                <a:gd name="connsiteX3" fmla="*/ 45867 w 131623"/>
                <a:gd name="connsiteY3" fmla="*/ 257263 h 729191"/>
                <a:gd name="connsiteX4" fmla="*/ 4592 w 131623"/>
                <a:gd name="connsiteY4" fmla="*/ 447763 h 729191"/>
                <a:gd name="connsiteX5" fmla="*/ 1417 w 131623"/>
                <a:gd name="connsiteY5" fmla="*/ 723988 h 729191"/>
                <a:gd name="connsiteX6" fmla="*/ 4592 w 131623"/>
                <a:gd name="connsiteY6" fmla="*/ 593813 h 729191"/>
                <a:gd name="connsiteX7" fmla="*/ 49042 w 131623"/>
                <a:gd name="connsiteY7" fmla="*/ 181063 h 729191"/>
                <a:gd name="connsiteX8" fmla="*/ 131592 w 131623"/>
                <a:gd name="connsiteY8" fmla="*/ 88 h 7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23" h="729191">
                  <a:moveTo>
                    <a:pt x="131592" y="88"/>
                  </a:moveTo>
                  <a:cubicBezTo>
                    <a:pt x="133179" y="-3616"/>
                    <a:pt x="73913" y="110155"/>
                    <a:pt x="58567" y="158838"/>
                  </a:cubicBezTo>
                  <a:cubicBezTo>
                    <a:pt x="43221" y="207521"/>
                    <a:pt x="41634" y="275784"/>
                    <a:pt x="39517" y="292188"/>
                  </a:cubicBezTo>
                  <a:cubicBezTo>
                    <a:pt x="37400" y="308592"/>
                    <a:pt x="51688" y="231334"/>
                    <a:pt x="45867" y="257263"/>
                  </a:cubicBezTo>
                  <a:cubicBezTo>
                    <a:pt x="40046" y="283192"/>
                    <a:pt x="12000" y="369975"/>
                    <a:pt x="4592" y="447763"/>
                  </a:cubicBezTo>
                  <a:cubicBezTo>
                    <a:pt x="-2816" y="525551"/>
                    <a:pt x="1417" y="699646"/>
                    <a:pt x="1417" y="723988"/>
                  </a:cubicBezTo>
                  <a:cubicBezTo>
                    <a:pt x="1417" y="748330"/>
                    <a:pt x="-3346" y="684301"/>
                    <a:pt x="4592" y="593813"/>
                  </a:cubicBezTo>
                  <a:cubicBezTo>
                    <a:pt x="12529" y="503326"/>
                    <a:pt x="27875" y="274196"/>
                    <a:pt x="49042" y="181063"/>
                  </a:cubicBezTo>
                  <a:cubicBezTo>
                    <a:pt x="70209" y="87930"/>
                    <a:pt x="130005" y="3792"/>
                    <a:pt x="13159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C84EFE66-D56C-538C-9FEA-5AAEC193ED9A}"/>
                </a:ext>
              </a:extLst>
            </p:cNvPr>
            <p:cNvSpPr/>
            <p:nvPr/>
          </p:nvSpPr>
          <p:spPr>
            <a:xfrm>
              <a:off x="6696073" y="7536026"/>
              <a:ext cx="376719" cy="145343"/>
            </a:xfrm>
            <a:custGeom>
              <a:avLst/>
              <a:gdLst>
                <a:gd name="connsiteX0" fmla="*/ 371477 w 376719"/>
                <a:gd name="connsiteY0" fmla="*/ 1424 h 145343"/>
                <a:gd name="connsiteX1" fmla="*/ 257177 w 376719"/>
                <a:gd name="connsiteY1" fmla="*/ 58574 h 145343"/>
                <a:gd name="connsiteX2" fmla="*/ 177802 w 376719"/>
                <a:gd name="connsiteY2" fmla="*/ 99849 h 145343"/>
                <a:gd name="connsiteX3" fmla="*/ 241302 w 376719"/>
                <a:gd name="connsiteY3" fmla="*/ 99849 h 145343"/>
                <a:gd name="connsiteX4" fmla="*/ 139702 w 376719"/>
                <a:gd name="connsiteY4" fmla="*/ 131599 h 145343"/>
                <a:gd name="connsiteX5" fmla="*/ 2 w 376719"/>
                <a:gd name="connsiteY5" fmla="*/ 144299 h 145343"/>
                <a:gd name="connsiteX6" fmla="*/ 142877 w 376719"/>
                <a:gd name="connsiteY6" fmla="*/ 106199 h 145343"/>
                <a:gd name="connsiteX7" fmla="*/ 73027 w 376719"/>
                <a:gd name="connsiteY7" fmla="*/ 122074 h 145343"/>
                <a:gd name="connsiteX8" fmla="*/ 371477 w 376719"/>
                <a:gd name="connsiteY8" fmla="*/ 1424 h 1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719" h="145343">
                  <a:moveTo>
                    <a:pt x="371477" y="1424"/>
                  </a:moveTo>
                  <a:cubicBezTo>
                    <a:pt x="402169" y="-9159"/>
                    <a:pt x="289456" y="42170"/>
                    <a:pt x="257177" y="58574"/>
                  </a:cubicBezTo>
                  <a:cubicBezTo>
                    <a:pt x="224898" y="74978"/>
                    <a:pt x="180448" y="92970"/>
                    <a:pt x="177802" y="99849"/>
                  </a:cubicBezTo>
                  <a:cubicBezTo>
                    <a:pt x="175156" y="106728"/>
                    <a:pt x="247652" y="94557"/>
                    <a:pt x="241302" y="99849"/>
                  </a:cubicBezTo>
                  <a:cubicBezTo>
                    <a:pt x="234952" y="105141"/>
                    <a:pt x="179919" y="124191"/>
                    <a:pt x="139702" y="131599"/>
                  </a:cubicBezTo>
                  <a:cubicBezTo>
                    <a:pt x="99485" y="139007"/>
                    <a:pt x="-527" y="148532"/>
                    <a:pt x="2" y="144299"/>
                  </a:cubicBezTo>
                  <a:cubicBezTo>
                    <a:pt x="531" y="140066"/>
                    <a:pt x="130706" y="109903"/>
                    <a:pt x="142877" y="106199"/>
                  </a:cubicBezTo>
                  <a:cubicBezTo>
                    <a:pt x="155048" y="102495"/>
                    <a:pt x="34927" y="137420"/>
                    <a:pt x="73027" y="122074"/>
                  </a:cubicBezTo>
                  <a:lnTo>
                    <a:pt x="371477" y="14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F16B4F36-E176-397A-CB13-F5D71809E8F0}"/>
                </a:ext>
              </a:extLst>
            </p:cNvPr>
            <p:cNvSpPr/>
            <p:nvPr/>
          </p:nvSpPr>
          <p:spPr>
            <a:xfrm>
              <a:off x="6226414" y="6787725"/>
              <a:ext cx="519377" cy="907590"/>
            </a:xfrm>
            <a:custGeom>
              <a:avLst/>
              <a:gdLst>
                <a:gd name="connsiteX0" fmla="*/ 31511 w 519377"/>
                <a:gd name="connsiteY0" fmla="*/ 425 h 907590"/>
                <a:gd name="connsiteX1" fmla="*/ 72786 w 519377"/>
                <a:gd name="connsiteY1" fmla="*/ 305225 h 907590"/>
                <a:gd name="connsiteX2" fmla="*/ 82311 w 519377"/>
                <a:gd name="connsiteY2" fmla="*/ 333800 h 907590"/>
                <a:gd name="connsiteX3" fmla="*/ 72786 w 519377"/>
                <a:gd name="connsiteY3" fmla="*/ 314750 h 907590"/>
                <a:gd name="connsiteX4" fmla="*/ 177561 w 519377"/>
                <a:gd name="connsiteY4" fmla="*/ 517950 h 907590"/>
                <a:gd name="connsiteX5" fmla="*/ 164861 w 519377"/>
                <a:gd name="connsiteY5" fmla="*/ 502075 h 907590"/>
                <a:gd name="connsiteX6" fmla="*/ 291861 w 519377"/>
                <a:gd name="connsiteY6" fmla="*/ 692575 h 907590"/>
                <a:gd name="connsiteX7" fmla="*/ 266461 w 519377"/>
                <a:gd name="connsiteY7" fmla="*/ 660825 h 907590"/>
                <a:gd name="connsiteX8" fmla="*/ 514111 w 519377"/>
                <a:gd name="connsiteY8" fmla="*/ 898950 h 907590"/>
                <a:gd name="connsiteX9" fmla="*/ 406161 w 519377"/>
                <a:gd name="connsiteY9" fmla="*/ 810050 h 907590"/>
                <a:gd name="connsiteX10" fmla="*/ 69611 w 519377"/>
                <a:gd name="connsiteY10" fmla="*/ 387775 h 907590"/>
                <a:gd name="connsiteX11" fmla="*/ 110886 w 519377"/>
                <a:gd name="connsiteY11" fmla="*/ 438575 h 907590"/>
                <a:gd name="connsiteX12" fmla="*/ 6111 w 519377"/>
                <a:gd name="connsiteY12" fmla="*/ 111550 h 907590"/>
                <a:gd name="connsiteX13" fmla="*/ 12461 w 519377"/>
                <a:gd name="connsiteY13" fmla="*/ 235375 h 907590"/>
                <a:gd name="connsiteX14" fmla="*/ 31511 w 519377"/>
                <a:gd name="connsiteY14" fmla="*/ 425 h 9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377" h="907590">
                  <a:moveTo>
                    <a:pt x="31511" y="425"/>
                  </a:moveTo>
                  <a:cubicBezTo>
                    <a:pt x="41565" y="12067"/>
                    <a:pt x="64319" y="249663"/>
                    <a:pt x="72786" y="305225"/>
                  </a:cubicBezTo>
                  <a:cubicBezTo>
                    <a:pt x="81253" y="360788"/>
                    <a:pt x="82311" y="333800"/>
                    <a:pt x="82311" y="333800"/>
                  </a:cubicBezTo>
                  <a:cubicBezTo>
                    <a:pt x="82311" y="335387"/>
                    <a:pt x="72786" y="314750"/>
                    <a:pt x="72786" y="314750"/>
                  </a:cubicBezTo>
                  <a:cubicBezTo>
                    <a:pt x="88661" y="345442"/>
                    <a:pt x="162215" y="486729"/>
                    <a:pt x="177561" y="517950"/>
                  </a:cubicBezTo>
                  <a:cubicBezTo>
                    <a:pt x="192907" y="549171"/>
                    <a:pt x="145811" y="472971"/>
                    <a:pt x="164861" y="502075"/>
                  </a:cubicBezTo>
                  <a:cubicBezTo>
                    <a:pt x="183911" y="531179"/>
                    <a:pt x="274928" y="666117"/>
                    <a:pt x="291861" y="692575"/>
                  </a:cubicBezTo>
                  <a:cubicBezTo>
                    <a:pt x="308794" y="719033"/>
                    <a:pt x="229419" y="626429"/>
                    <a:pt x="266461" y="660825"/>
                  </a:cubicBezTo>
                  <a:cubicBezTo>
                    <a:pt x="303503" y="695221"/>
                    <a:pt x="490828" y="874079"/>
                    <a:pt x="514111" y="898950"/>
                  </a:cubicBezTo>
                  <a:cubicBezTo>
                    <a:pt x="537394" y="923821"/>
                    <a:pt x="480244" y="895246"/>
                    <a:pt x="406161" y="810050"/>
                  </a:cubicBezTo>
                  <a:cubicBezTo>
                    <a:pt x="332078" y="724854"/>
                    <a:pt x="118823" y="449687"/>
                    <a:pt x="69611" y="387775"/>
                  </a:cubicBezTo>
                  <a:cubicBezTo>
                    <a:pt x="20399" y="325863"/>
                    <a:pt x="121469" y="484612"/>
                    <a:pt x="110886" y="438575"/>
                  </a:cubicBezTo>
                  <a:cubicBezTo>
                    <a:pt x="100303" y="392538"/>
                    <a:pt x="22515" y="145417"/>
                    <a:pt x="6111" y="111550"/>
                  </a:cubicBezTo>
                  <a:cubicBezTo>
                    <a:pt x="-10293" y="77683"/>
                    <a:pt x="11403" y="251250"/>
                    <a:pt x="12461" y="235375"/>
                  </a:cubicBezTo>
                  <a:cubicBezTo>
                    <a:pt x="13519" y="219500"/>
                    <a:pt x="21457" y="-11217"/>
                    <a:pt x="31511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151511A0-E2A5-2B1B-7616-5292BE1C2A05}"/>
                </a:ext>
              </a:extLst>
            </p:cNvPr>
            <p:cNvSpPr/>
            <p:nvPr/>
          </p:nvSpPr>
          <p:spPr>
            <a:xfrm>
              <a:off x="6268988" y="6389958"/>
              <a:ext cx="380593" cy="750805"/>
            </a:xfrm>
            <a:custGeom>
              <a:avLst/>
              <a:gdLst>
                <a:gd name="connsiteX0" fmla="*/ 376287 w 380593"/>
                <a:gd name="connsiteY0" fmla="*/ 4492 h 750805"/>
                <a:gd name="connsiteX1" fmla="*/ 201662 w 380593"/>
                <a:gd name="connsiteY1" fmla="*/ 93392 h 750805"/>
                <a:gd name="connsiteX2" fmla="*/ 115937 w 380593"/>
                <a:gd name="connsiteY2" fmla="*/ 175942 h 750805"/>
                <a:gd name="connsiteX3" fmla="*/ 160387 w 380593"/>
                <a:gd name="connsiteY3" fmla="*/ 125142 h 750805"/>
                <a:gd name="connsiteX4" fmla="*/ 93712 w 380593"/>
                <a:gd name="connsiteY4" fmla="*/ 271192 h 750805"/>
                <a:gd name="connsiteX5" fmla="*/ 103237 w 380593"/>
                <a:gd name="connsiteY5" fmla="*/ 229917 h 750805"/>
                <a:gd name="connsiteX6" fmla="*/ 90537 w 380593"/>
                <a:gd name="connsiteY6" fmla="*/ 356917 h 750805"/>
                <a:gd name="connsiteX7" fmla="*/ 109587 w 380593"/>
                <a:gd name="connsiteY7" fmla="*/ 487092 h 750805"/>
                <a:gd name="connsiteX8" fmla="*/ 100062 w 380593"/>
                <a:gd name="connsiteY8" fmla="*/ 414067 h 750805"/>
                <a:gd name="connsiteX9" fmla="*/ 163562 w 380593"/>
                <a:gd name="connsiteY9" fmla="*/ 725217 h 750805"/>
                <a:gd name="connsiteX10" fmla="*/ 154037 w 380593"/>
                <a:gd name="connsiteY10" fmla="*/ 677592 h 750805"/>
                <a:gd name="connsiteX11" fmla="*/ 74662 w 380593"/>
                <a:gd name="connsiteY11" fmla="*/ 239442 h 750805"/>
                <a:gd name="connsiteX12" fmla="*/ 138162 w 380593"/>
                <a:gd name="connsiteY12" fmla="*/ 156892 h 750805"/>
                <a:gd name="connsiteX13" fmla="*/ 4812 w 380593"/>
                <a:gd name="connsiteY13" fmla="*/ 242617 h 750805"/>
                <a:gd name="connsiteX14" fmla="*/ 376287 w 380593"/>
                <a:gd name="connsiteY14" fmla="*/ 4492 h 75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593" h="750805">
                  <a:moveTo>
                    <a:pt x="376287" y="4492"/>
                  </a:moveTo>
                  <a:cubicBezTo>
                    <a:pt x="409095" y="-20379"/>
                    <a:pt x="245054" y="64817"/>
                    <a:pt x="201662" y="93392"/>
                  </a:cubicBezTo>
                  <a:cubicBezTo>
                    <a:pt x="158270" y="121967"/>
                    <a:pt x="122816" y="170650"/>
                    <a:pt x="115937" y="175942"/>
                  </a:cubicBezTo>
                  <a:cubicBezTo>
                    <a:pt x="109058" y="181234"/>
                    <a:pt x="164091" y="109267"/>
                    <a:pt x="160387" y="125142"/>
                  </a:cubicBezTo>
                  <a:cubicBezTo>
                    <a:pt x="156683" y="141017"/>
                    <a:pt x="103237" y="253730"/>
                    <a:pt x="93712" y="271192"/>
                  </a:cubicBezTo>
                  <a:cubicBezTo>
                    <a:pt x="84187" y="288655"/>
                    <a:pt x="103766" y="215630"/>
                    <a:pt x="103237" y="229917"/>
                  </a:cubicBezTo>
                  <a:cubicBezTo>
                    <a:pt x="102708" y="244205"/>
                    <a:pt x="89479" y="314055"/>
                    <a:pt x="90537" y="356917"/>
                  </a:cubicBezTo>
                  <a:cubicBezTo>
                    <a:pt x="91595" y="399779"/>
                    <a:pt x="107999" y="477567"/>
                    <a:pt x="109587" y="487092"/>
                  </a:cubicBezTo>
                  <a:cubicBezTo>
                    <a:pt x="111174" y="496617"/>
                    <a:pt x="91066" y="374380"/>
                    <a:pt x="100062" y="414067"/>
                  </a:cubicBezTo>
                  <a:cubicBezTo>
                    <a:pt x="109058" y="453754"/>
                    <a:pt x="154566" y="681296"/>
                    <a:pt x="163562" y="725217"/>
                  </a:cubicBezTo>
                  <a:cubicBezTo>
                    <a:pt x="172558" y="769138"/>
                    <a:pt x="168854" y="758555"/>
                    <a:pt x="154037" y="677592"/>
                  </a:cubicBezTo>
                  <a:cubicBezTo>
                    <a:pt x="139220" y="596630"/>
                    <a:pt x="77308" y="326225"/>
                    <a:pt x="74662" y="239442"/>
                  </a:cubicBezTo>
                  <a:cubicBezTo>
                    <a:pt x="72016" y="152659"/>
                    <a:pt x="149804" y="156363"/>
                    <a:pt x="138162" y="156892"/>
                  </a:cubicBezTo>
                  <a:cubicBezTo>
                    <a:pt x="126520" y="157421"/>
                    <a:pt x="-29055" y="266959"/>
                    <a:pt x="4812" y="242617"/>
                  </a:cubicBezTo>
                  <a:cubicBezTo>
                    <a:pt x="38679" y="218275"/>
                    <a:pt x="343479" y="29363"/>
                    <a:pt x="376287" y="4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5E40E4B3-8330-B7B6-34ED-CEDEA643C2D5}"/>
                </a:ext>
              </a:extLst>
            </p:cNvPr>
            <p:cNvSpPr/>
            <p:nvPr/>
          </p:nvSpPr>
          <p:spPr>
            <a:xfrm>
              <a:off x="6309486" y="6296019"/>
              <a:ext cx="405639" cy="213951"/>
            </a:xfrm>
            <a:custGeom>
              <a:avLst/>
              <a:gdLst>
                <a:gd name="connsiteX0" fmla="*/ 2414 w 405639"/>
                <a:gd name="connsiteY0" fmla="*/ 212731 h 213951"/>
                <a:gd name="connsiteX1" fmla="*/ 199264 w 405639"/>
                <a:gd name="connsiteY1" fmla="*/ 66681 h 213951"/>
                <a:gd name="connsiteX2" fmla="*/ 116714 w 405639"/>
                <a:gd name="connsiteY2" fmla="*/ 114306 h 213951"/>
                <a:gd name="connsiteX3" fmla="*/ 250064 w 405639"/>
                <a:gd name="connsiteY3" fmla="*/ 44456 h 213951"/>
                <a:gd name="connsiteX4" fmla="*/ 405639 w 405639"/>
                <a:gd name="connsiteY4" fmla="*/ 6 h 213951"/>
                <a:gd name="connsiteX5" fmla="*/ 237364 w 405639"/>
                <a:gd name="connsiteY5" fmla="*/ 41281 h 213951"/>
                <a:gd name="connsiteX6" fmla="*/ 132589 w 405639"/>
                <a:gd name="connsiteY6" fmla="*/ 50806 h 213951"/>
                <a:gd name="connsiteX7" fmla="*/ 199264 w 405639"/>
                <a:gd name="connsiteY7" fmla="*/ 41281 h 213951"/>
                <a:gd name="connsiteX8" fmla="*/ 50039 w 405639"/>
                <a:gd name="connsiteY8" fmla="*/ 127006 h 213951"/>
                <a:gd name="connsiteX9" fmla="*/ 145289 w 405639"/>
                <a:gd name="connsiteY9" fmla="*/ 104781 h 213951"/>
                <a:gd name="connsiteX10" fmla="*/ 91314 w 405639"/>
                <a:gd name="connsiteY10" fmla="*/ 136531 h 213951"/>
                <a:gd name="connsiteX11" fmla="*/ 2414 w 405639"/>
                <a:gd name="connsiteY11" fmla="*/ 212731 h 21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639" h="213951">
                  <a:moveTo>
                    <a:pt x="2414" y="212731"/>
                  </a:moveTo>
                  <a:cubicBezTo>
                    <a:pt x="20406" y="201089"/>
                    <a:pt x="180214" y="83085"/>
                    <a:pt x="199264" y="66681"/>
                  </a:cubicBezTo>
                  <a:cubicBezTo>
                    <a:pt x="218314" y="50277"/>
                    <a:pt x="108247" y="118010"/>
                    <a:pt x="116714" y="114306"/>
                  </a:cubicBezTo>
                  <a:cubicBezTo>
                    <a:pt x="125181" y="110602"/>
                    <a:pt x="201910" y="63506"/>
                    <a:pt x="250064" y="44456"/>
                  </a:cubicBezTo>
                  <a:cubicBezTo>
                    <a:pt x="298218" y="25406"/>
                    <a:pt x="405639" y="6"/>
                    <a:pt x="405639" y="6"/>
                  </a:cubicBezTo>
                  <a:cubicBezTo>
                    <a:pt x="403522" y="-523"/>
                    <a:pt x="282872" y="32814"/>
                    <a:pt x="237364" y="41281"/>
                  </a:cubicBezTo>
                  <a:cubicBezTo>
                    <a:pt x="191856" y="49748"/>
                    <a:pt x="138939" y="50806"/>
                    <a:pt x="132589" y="50806"/>
                  </a:cubicBezTo>
                  <a:cubicBezTo>
                    <a:pt x="126239" y="50806"/>
                    <a:pt x="213022" y="28581"/>
                    <a:pt x="199264" y="41281"/>
                  </a:cubicBezTo>
                  <a:cubicBezTo>
                    <a:pt x="185506" y="53981"/>
                    <a:pt x="59035" y="116423"/>
                    <a:pt x="50039" y="127006"/>
                  </a:cubicBezTo>
                  <a:cubicBezTo>
                    <a:pt x="41043" y="137589"/>
                    <a:pt x="138410" y="103194"/>
                    <a:pt x="145289" y="104781"/>
                  </a:cubicBezTo>
                  <a:cubicBezTo>
                    <a:pt x="152168" y="106368"/>
                    <a:pt x="110364" y="123831"/>
                    <a:pt x="91314" y="136531"/>
                  </a:cubicBezTo>
                  <a:cubicBezTo>
                    <a:pt x="72264" y="149231"/>
                    <a:pt x="-15578" y="224373"/>
                    <a:pt x="2414" y="212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9365DD23-57D5-DB3B-16D1-46B7972DD3BE}"/>
                </a:ext>
              </a:extLst>
            </p:cNvPr>
            <p:cNvSpPr/>
            <p:nvPr/>
          </p:nvSpPr>
          <p:spPr>
            <a:xfrm>
              <a:off x="6338065" y="6372038"/>
              <a:ext cx="206033" cy="798291"/>
            </a:xfrm>
            <a:custGeom>
              <a:avLst/>
              <a:gdLst>
                <a:gd name="connsiteX0" fmla="*/ 205610 w 206033"/>
                <a:gd name="connsiteY0" fmla="*/ 187 h 798291"/>
                <a:gd name="connsiteX1" fmla="*/ 107185 w 206033"/>
                <a:gd name="connsiteY1" fmla="*/ 181162 h 798291"/>
                <a:gd name="connsiteX2" fmla="*/ 46860 w 206033"/>
                <a:gd name="connsiteY2" fmla="*/ 333562 h 798291"/>
                <a:gd name="connsiteX3" fmla="*/ 46860 w 206033"/>
                <a:gd name="connsiteY3" fmla="*/ 311337 h 798291"/>
                <a:gd name="connsiteX4" fmla="*/ 59560 w 206033"/>
                <a:gd name="connsiteY4" fmla="*/ 505012 h 798291"/>
                <a:gd name="connsiteX5" fmla="*/ 53210 w 206033"/>
                <a:gd name="connsiteY5" fmla="*/ 447862 h 798291"/>
                <a:gd name="connsiteX6" fmla="*/ 145285 w 206033"/>
                <a:gd name="connsiteY6" fmla="*/ 787587 h 798291"/>
                <a:gd name="connsiteX7" fmla="*/ 97660 w 206033"/>
                <a:gd name="connsiteY7" fmla="*/ 676462 h 798291"/>
                <a:gd name="connsiteX8" fmla="*/ 11935 w 206033"/>
                <a:gd name="connsiteY8" fmla="*/ 311337 h 798291"/>
                <a:gd name="connsiteX9" fmla="*/ 11935 w 206033"/>
                <a:gd name="connsiteY9" fmla="*/ 381187 h 798291"/>
                <a:gd name="connsiteX10" fmla="*/ 116710 w 206033"/>
                <a:gd name="connsiteY10" fmla="*/ 120837 h 798291"/>
                <a:gd name="connsiteX11" fmla="*/ 65910 w 206033"/>
                <a:gd name="connsiteY11" fmla="*/ 216087 h 798291"/>
                <a:gd name="connsiteX12" fmla="*/ 205610 w 206033"/>
                <a:gd name="connsiteY12" fmla="*/ 187 h 7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33" h="798291">
                  <a:moveTo>
                    <a:pt x="205610" y="187"/>
                  </a:moveTo>
                  <a:cubicBezTo>
                    <a:pt x="212489" y="-5634"/>
                    <a:pt x="133643" y="125600"/>
                    <a:pt x="107185" y="181162"/>
                  </a:cubicBezTo>
                  <a:cubicBezTo>
                    <a:pt x="80727" y="236724"/>
                    <a:pt x="56914" y="311866"/>
                    <a:pt x="46860" y="333562"/>
                  </a:cubicBezTo>
                  <a:cubicBezTo>
                    <a:pt x="36806" y="355258"/>
                    <a:pt x="44743" y="282762"/>
                    <a:pt x="46860" y="311337"/>
                  </a:cubicBezTo>
                  <a:cubicBezTo>
                    <a:pt x="48977" y="339912"/>
                    <a:pt x="58502" y="482258"/>
                    <a:pt x="59560" y="505012"/>
                  </a:cubicBezTo>
                  <a:cubicBezTo>
                    <a:pt x="60618" y="527766"/>
                    <a:pt x="38923" y="400766"/>
                    <a:pt x="53210" y="447862"/>
                  </a:cubicBezTo>
                  <a:cubicBezTo>
                    <a:pt x="67497" y="494958"/>
                    <a:pt x="137877" y="749487"/>
                    <a:pt x="145285" y="787587"/>
                  </a:cubicBezTo>
                  <a:cubicBezTo>
                    <a:pt x="152693" y="825687"/>
                    <a:pt x="119885" y="755837"/>
                    <a:pt x="97660" y="676462"/>
                  </a:cubicBezTo>
                  <a:cubicBezTo>
                    <a:pt x="75435" y="597087"/>
                    <a:pt x="26222" y="360550"/>
                    <a:pt x="11935" y="311337"/>
                  </a:cubicBezTo>
                  <a:cubicBezTo>
                    <a:pt x="-2353" y="262125"/>
                    <a:pt x="-5527" y="412937"/>
                    <a:pt x="11935" y="381187"/>
                  </a:cubicBezTo>
                  <a:cubicBezTo>
                    <a:pt x="29397" y="349437"/>
                    <a:pt x="107714" y="148354"/>
                    <a:pt x="116710" y="120837"/>
                  </a:cubicBezTo>
                  <a:cubicBezTo>
                    <a:pt x="125706" y="93320"/>
                    <a:pt x="52152" y="231433"/>
                    <a:pt x="65910" y="216087"/>
                  </a:cubicBezTo>
                  <a:cubicBezTo>
                    <a:pt x="79668" y="200741"/>
                    <a:pt x="198731" y="6008"/>
                    <a:pt x="20561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7EDE6974-1434-8ECD-530D-84176C62C609}"/>
                </a:ext>
              </a:extLst>
            </p:cNvPr>
            <p:cNvSpPr/>
            <p:nvPr/>
          </p:nvSpPr>
          <p:spPr>
            <a:xfrm>
              <a:off x="6289453" y="6619818"/>
              <a:ext cx="233209" cy="846145"/>
            </a:xfrm>
            <a:custGeom>
              <a:avLst/>
              <a:gdLst>
                <a:gd name="connsiteX0" fmla="*/ 16097 w 233209"/>
                <a:gd name="connsiteY0" fmla="*/ 57 h 846145"/>
                <a:gd name="connsiteX1" fmla="*/ 222 w 233209"/>
                <a:gd name="connsiteY1" fmla="*/ 336607 h 846145"/>
                <a:gd name="connsiteX2" fmla="*/ 9747 w 233209"/>
                <a:gd name="connsiteY2" fmla="*/ 279457 h 846145"/>
                <a:gd name="connsiteX3" fmla="*/ 47847 w 233209"/>
                <a:gd name="connsiteY3" fmla="*/ 527107 h 846145"/>
                <a:gd name="connsiteX4" fmla="*/ 51022 w 233209"/>
                <a:gd name="connsiteY4" fmla="*/ 485832 h 846145"/>
                <a:gd name="connsiteX5" fmla="*/ 171672 w 233209"/>
                <a:gd name="connsiteY5" fmla="*/ 717607 h 846145"/>
                <a:gd name="connsiteX6" fmla="*/ 231997 w 233209"/>
                <a:gd name="connsiteY6" fmla="*/ 844607 h 846145"/>
                <a:gd name="connsiteX7" fmla="*/ 200247 w 233209"/>
                <a:gd name="connsiteY7" fmla="*/ 765232 h 846145"/>
                <a:gd name="connsiteX8" fmla="*/ 66897 w 233209"/>
                <a:gd name="connsiteY8" fmla="*/ 454082 h 846145"/>
                <a:gd name="connsiteX9" fmla="*/ 76422 w 233209"/>
                <a:gd name="connsiteY9" fmla="*/ 549332 h 846145"/>
                <a:gd name="connsiteX10" fmla="*/ 22447 w 233209"/>
                <a:gd name="connsiteY10" fmla="*/ 235007 h 846145"/>
                <a:gd name="connsiteX11" fmla="*/ 6572 w 233209"/>
                <a:gd name="connsiteY11" fmla="*/ 365182 h 846145"/>
                <a:gd name="connsiteX12" fmla="*/ 16097 w 233209"/>
                <a:gd name="connsiteY12" fmla="*/ 57 h 84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209" h="846145">
                  <a:moveTo>
                    <a:pt x="16097" y="57"/>
                  </a:moveTo>
                  <a:cubicBezTo>
                    <a:pt x="15039" y="-4705"/>
                    <a:pt x="1280" y="290040"/>
                    <a:pt x="222" y="336607"/>
                  </a:cubicBezTo>
                  <a:cubicBezTo>
                    <a:pt x="-836" y="383174"/>
                    <a:pt x="1810" y="247707"/>
                    <a:pt x="9747" y="279457"/>
                  </a:cubicBezTo>
                  <a:cubicBezTo>
                    <a:pt x="17684" y="311207"/>
                    <a:pt x="40968" y="492711"/>
                    <a:pt x="47847" y="527107"/>
                  </a:cubicBezTo>
                  <a:cubicBezTo>
                    <a:pt x="54726" y="561503"/>
                    <a:pt x="30385" y="454082"/>
                    <a:pt x="51022" y="485832"/>
                  </a:cubicBezTo>
                  <a:cubicBezTo>
                    <a:pt x="71659" y="517582"/>
                    <a:pt x="141510" y="657811"/>
                    <a:pt x="171672" y="717607"/>
                  </a:cubicBezTo>
                  <a:cubicBezTo>
                    <a:pt x="201834" y="777403"/>
                    <a:pt x="227235" y="836670"/>
                    <a:pt x="231997" y="844607"/>
                  </a:cubicBezTo>
                  <a:cubicBezTo>
                    <a:pt x="236760" y="852545"/>
                    <a:pt x="227764" y="830319"/>
                    <a:pt x="200247" y="765232"/>
                  </a:cubicBezTo>
                  <a:cubicBezTo>
                    <a:pt x="172730" y="700145"/>
                    <a:pt x="87534" y="490065"/>
                    <a:pt x="66897" y="454082"/>
                  </a:cubicBezTo>
                  <a:cubicBezTo>
                    <a:pt x="46260" y="418099"/>
                    <a:pt x="83830" y="585844"/>
                    <a:pt x="76422" y="549332"/>
                  </a:cubicBezTo>
                  <a:cubicBezTo>
                    <a:pt x="69014" y="512820"/>
                    <a:pt x="34089" y="265699"/>
                    <a:pt x="22447" y="235007"/>
                  </a:cubicBezTo>
                  <a:cubicBezTo>
                    <a:pt x="10805" y="204315"/>
                    <a:pt x="6572" y="400636"/>
                    <a:pt x="6572" y="365182"/>
                  </a:cubicBezTo>
                  <a:cubicBezTo>
                    <a:pt x="6572" y="329728"/>
                    <a:pt x="17155" y="4819"/>
                    <a:pt x="1609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0E16E23E-857F-2418-7C7A-0AD5FF56CB82}"/>
                </a:ext>
              </a:extLst>
            </p:cNvPr>
            <p:cNvSpPr/>
            <p:nvPr/>
          </p:nvSpPr>
          <p:spPr>
            <a:xfrm>
              <a:off x="5841286" y="5790713"/>
              <a:ext cx="542357" cy="801955"/>
            </a:xfrm>
            <a:custGeom>
              <a:avLst/>
              <a:gdLst>
                <a:gd name="connsiteX0" fmla="*/ 714 w 542357"/>
                <a:gd name="connsiteY0" fmla="*/ 487 h 801955"/>
                <a:gd name="connsiteX1" fmla="*/ 337264 w 542357"/>
                <a:gd name="connsiteY1" fmla="*/ 552937 h 801955"/>
                <a:gd name="connsiteX2" fmla="*/ 261064 w 542357"/>
                <a:gd name="connsiteY2" fmla="*/ 457687 h 801955"/>
                <a:gd name="connsiteX3" fmla="*/ 530939 w 542357"/>
                <a:gd name="connsiteY3" fmla="*/ 791062 h 801955"/>
                <a:gd name="connsiteX4" fmla="*/ 473789 w 542357"/>
                <a:gd name="connsiteY4" fmla="*/ 695812 h 801955"/>
                <a:gd name="connsiteX5" fmla="*/ 305514 w 542357"/>
                <a:gd name="connsiteY5" fmla="*/ 444987 h 801955"/>
                <a:gd name="connsiteX6" fmla="*/ 334089 w 542357"/>
                <a:gd name="connsiteY6" fmla="*/ 546587 h 801955"/>
                <a:gd name="connsiteX7" fmla="*/ 146764 w 542357"/>
                <a:gd name="connsiteY7" fmla="*/ 219562 h 801955"/>
                <a:gd name="connsiteX8" fmla="*/ 245189 w 542357"/>
                <a:gd name="connsiteY8" fmla="*/ 451337 h 801955"/>
                <a:gd name="connsiteX9" fmla="*/ 714 w 542357"/>
                <a:gd name="connsiteY9" fmla="*/ 487 h 80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357" h="801955">
                  <a:moveTo>
                    <a:pt x="714" y="487"/>
                  </a:moveTo>
                  <a:cubicBezTo>
                    <a:pt x="16060" y="17420"/>
                    <a:pt x="293872" y="476737"/>
                    <a:pt x="337264" y="552937"/>
                  </a:cubicBezTo>
                  <a:cubicBezTo>
                    <a:pt x="380656" y="629137"/>
                    <a:pt x="261064" y="457687"/>
                    <a:pt x="261064" y="457687"/>
                  </a:cubicBezTo>
                  <a:cubicBezTo>
                    <a:pt x="293343" y="497374"/>
                    <a:pt x="495485" y="751375"/>
                    <a:pt x="530939" y="791062"/>
                  </a:cubicBezTo>
                  <a:cubicBezTo>
                    <a:pt x="566393" y="830749"/>
                    <a:pt x="511360" y="753491"/>
                    <a:pt x="473789" y="695812"/>
                  </a:cubicBezTo>
                  <a:cubicBezTo>
                    <a:pt x="436218" y="638133"/>
                    <a:pt x="328797" y="469858"/>
                    <a:pt x="305514" y="444987"/>
                  </a:cubicBezTo>
                  <a:cubicBezTo>
                    <a:pt x="282231" y="420116"/>
                    <a:pt x="360547" y="584158"/>
                    <a:pt x="334089" y="546587"/>
                  </a:cubicBezTo>
                  <a:cubicBezTo>
                    <a:pt x="307631" y="509016"/>
                    <a:pt x="161581" y="235437"/>
                    <a:pt x="146764" y="219562"/>
                  </a:cubicBezTo>
                  <a:cubicBezTo>
                    <a:pt x="131947" y="203687"/>
                    <a:pt x="268472" y="489966"/>
                    <a:pt x="245189" y="451337"/>
                  </a:cubicBezTo>
                  <a:cubicBezTo>
                    <a:pt x="221906" y="412708"/>
                    <a:pt x="-14632" y="-16446"/>
                    <a:pt x="714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BAD3192E-DD26-AD83-ADE6-8012C57240F4}"/>
                </a:ext>
              </a:extLst>
            </p:cNvPr>
            <p:cNvSpPr/>
            <p:nvPr/>
          </p:nvSpPr>
          <p:spPr>
            <a:xfrm>
              <a:off x="5954691" y="6495712"/>
              <a:ext cx="334869" cy="466880"/>
            </a:xfrm>
            <a:custGeom>
              <a:avLst/>
              <a:gdLst>
                <a:gd name="connsiteX0" fmla="*/ 1609 w 334869"/>
                <a:gd name="connsiteY0" fmla="*/ 338 h 466880"/>
                <a:gd name="connsiteX1" fmla="*/ 169884 w 334869"/>
                <a:gd name="connsiteY1" fmla="*/ 289263 h 466880"/>
                <a:gd name="connsiteX2" fmla="*/ 138134 w 334869"/>
                <a:gd name="connsiteY2" fmla="*/ 206713 h 466880"/>
                <a:gd name="connsiteX3" fmla="*/ 322284 w 334869"/>
                <a:gd name="connsiteY3" fmla="*/ 460713 h 466880"/>
                <a:gd name="connsiteX4" fmla="*/ 287359 w 334869"/>
                <a:gd name="connsiteY4" fmla="*/ 355938 h 466880"/>
                <a:gd name="connsiteX5" fmla="*/ 1609 w 334869"/>
                <a:gd name="connsiteY5" fmla="*/ 338 h 4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9" h="466880">
                  <a:moveTo>
                    <a:pt x="1609" y="338"/>
                  </a:moveTo>
                  <a:cubicBezTo>
                    <a:pt x="-17970" y="-10774"/>
                    <a:pt x="147130" y="254867"/>
                    <a:pt x="169884" y="289263"/>
                  </a:cubicBezTo>
                  <a:cubicBezTo>
                    <a:pt x="192638" y="323659"/>
                    <a:pt x="112734" y="178138"/>
                    <a:pt x="138134" y="206713"/>
                  </a:cubicBezTo>
                  <a:cubicBezTo>
                    <a:pt x="163534" y="235288"/>
                    <a:pt x="297413" y="435842"/>
                    <a:pt x="322284" y="460713"/>
                  </a:cubicBezTo>
                  <a:cubicBezTo>
                    <a:pt x="347155" y="485584"/>
                    <a:pt x="334984" y="432138"/>
                    <a:pt x="287359" y="355938"/>
                  </a:cubicBezTo>
                  <a:cubicBezTo>
                    <a:pt x="239734" y="279738"/>
                    <a:pt x="21188" y="11450"/>
                    <a:pt x="1609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57C5BB58-9990-EF4D-601E-61BAEBDC4FD2}"/>
                </a:ext>
              </a:extLst>
            </p:cNvPr>
            <p:cNvSpPr/>
            <p:nvPr/>
          </p:nvSpPr>
          <p:spPr>
            <a:xfrm>
              <a:off x="6864207" y="7569193"/>
              <a:ext cx="431743" cy="339868"/>
            </a:xfrm>
            <a:custGeom>
              <a:avLst/>
              <a:gdLst>
                <a:gd name="connsiteX0" fmla="*/ 143 w 431743"/>
                <a:gd name="connsiteY0" fmla="*/ 7 h 339868"/>
                <a:gd name="connsiteX1" fmla="*/ 152543 w 431743"/>
                <a:gd name="connsiteY1" fmla="*/ 165107 h 339868"/>
                <a:gd name="connsiteX2" fmla="*/ 136668 w 431743"/>
                <a:gd name="connsiteY2" fmla="*/ 130182 h 339868"/>
                <a:gd name="connsiteX3" fmla="*/ 419243 w 431743"/>
                <a:gd name="connsiteY3" fmla="*/ 333382 h 339868"/>
                <a:gd name="connsiteX4" fmla="*/ 355743 w 431743"/>
                <a:gd name="connsiteY4" fmla="*/ 276232 h 339868"/>
                <a:gd name="connsiteX5" fmla="*/ 120793 w 431743"/>
                <a:gd name="connsiteY5" fmla="*/ 142882 h 339868"/>
                <a:gd name="connsiteX6" fmla="*/ 263668 w 431743"/>
                <a:gd name="connsiteY6" fmla="*/ 288932 h 339868"/>
                <a:gd name="connsiteX7" fmla="*/ 127143 w 431743"/>
                <a:gd name="connsiteY7" fmla="*/ 158757 h 339868"/>
                <a:gd name="connsiteX8" fmla="*/ 143 w 431743"/>
                <a:gd name="connsiteY8" fmla="*/ 7 h 3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743" h="339868">
                  <a:moveTo>
                    <a:pt x="143" y="7"/>
                  </a:moveTo>
                  <a:cubicBezTo>
                    <a:pt x="4376" y="1065"/>
                    <a:pt x="129789" y="143411"/>
                    <a:pt x="152543" y="165107"/>
                  </a:cubicBezTo>
                  <a:cubicBezTo>
                    <a:pt x="175297" y="186803"/>
                    <a:pt x="92218" y="102136"/>
                    <a:pt x="136668" y="130182"/>
                  </a:cubicBezTo>
                  <a:cubicBezTo>
                    <a:pt x="181118" y="158228"/>
                    <a:pt x="382731" y="309040"/>
                    <a:pt x="419243" y="333382"/>
                  </a:cubicBezTo>
                  <a:cubicBezTo>
                    <a:pt x="455756" y="357724"/>
                    <a:pt x="405485" y="307982"/>
                    <a:pt x="355743" y="276232"/>
                  </a:cubicBezTo>
                  <a:cubicBezTo>
                    <a:pt x="306001" y="244482"/>
                    <a:pt x="136139" y="140765"/>
                    <a:pt x="120793" y="142882"/>
                  </a:cubicBezTo>
                  <a:cubicBezTo>
                    <a:pt x="105447" y="144999"/>
                    <a:pt x="262610" y="286286"/>
                    <a:pt x="263668" y="288932"/>
                  </a:cubicBezTo>
                  <a:cubicBezTo>
                    <a:pt x="264726" y="291578"/>
                    <a:pt x="167889" y="199503"/>
                    <a:pt x="127143" y="158757"/>
                  </a:cubicBezTo>
                  <a:cubicBezTo>
                    <a:pt x="86397" y="118011"/>
                    <a:pt x="-4090" y="-1051"/>
                    <a:pt x="14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749C0A94-59B8-1BE6-1571-CEEB72E87CA6}"/>
                </a:ext>
              </a:extLst>
            </p:cNvPr>
            <p:cNvSpPr/>
            <p:nvPr/>
          </p:nvSpPr>
          <p:spPr>
            <a:xfrm>
              <a:off x="6923920" y="7623168"/>
              <a:ext cx="329796" cy="256069"/>
            </a:xfrm>
            <a:custGeom>
              <a:avLst/>
              <a:gdLst>
                <a:gd name="connsiteX0" fmla="*/ 755 w 329796"/>
                <a:gd name="connsiteY0" fmla="*/ 7 h 256069"/>
                <a:gd name="connsiteX1" fmla="*/ 137280 w 329796"/>
                <a:gd name="connsiteY1" fmla="*/ 152407 h 256069"/>
                <a:gd name="connsiteX2" fmla="*/ 324605 w 329796"/>
                <a:gd name="connsiteY2" fmla="*/ 254007 h 256069"/>
                <a:gd name="connsiteX3" fmla="*/ 270630 w 329796"/>
                <a:gd name="connsiteY3" fmla="*/ 215907 h 256069"/>
                <a:gd name="connsiteX4" fmla="*/ 197605 w 329796"/>
                <a:gd name="connsiteY4" fmla="*/ 158757 h 256069"/>
                <a:gd name="connsiteX5" fmla="*/ 755 w 329796"/>
                <a:gd name="connsiteY5" fmla="*/ 7 h 2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96" h="256069">
                  <a:moveTo>
                    <a:pt x="755" y="7"/>
                  </a:moveTo>
                  <a:cubicBezTo>
                    <a:pt x="-9299" y="-1051"/>
                    <a:pt x="83305" y="110074"/>
                    <a:pt x="137280" y="152407"/>
                  </a:cubicBezTo>
                  <a:cubicBezTo>
                    <a:pt x="191255" y="194740"/>
                    <a:pt x="302380" y="243424"/>
                    <a:pt x="324605" y="254007"/>
                  </a:cubicBezTo>
                  <a:cubicBezTo>
                    <a:pt x="346830" y="264590"/>
                    <a:pt x="291797" y="231782"/>
                    <a:pt x="270630" y="215907"/>
                  </a:cubicBezTo>
                  <a:cubicBezTo>
                    <a:pt x="249463" y="200032"/>
                    <a:pt x="239938" y="189978"/>
                    <a:pt x="197605" y="158757"/>
                  </a:cubicBezTo>
                  <a:cubicBezTo>
                    <a:pt x="155272" y="127536"/>
                    <a:pt x="10809" y="1065"/>
                    <a:pt x="7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A4160762-3A35-7D21-51CB-3B0A1A7F32DA}"/>
                </a:ext>
              </a:extLst>
            </p:cNvPr>
            <p:cNvSpPr/>
            <p:nvPr/>
          </p:nvSpPr>
          <p:spPr>
            <a:xfrm>
              <a:off x="957836" y="3235641"/>
              <a:ext cx="423215" cy="457367"/>
            </a:xfrm>
            <a:custGeom>
              <a:avLst/>
              <a:gdLst>
                <a:gd name="connsiteX0" fmla="*/ 420114 w 423215"/>
                <a:gd name="connsiteY0" fmla="*/ 2859 h 457367"/>
                <a:gd name="connsiteX1" fmla="*/ 216914 w 423215"/>
                <a:gd name="connsiteY1" fmla="*/ 167959 h 457367"/>
                <a:gd name="connsiteX2" fmla="*/ 270889 w 423215"/>
                <a:gd name="connsiteY2" fmla="*/ 152084 h 457367"/>
                <a:gd name="connsiteX3" fmla="*/ 96264 w 423215"/>
                <a:gd name="connsiteY3" fmla="*/ 323534 h 457367"/>
                <a:gd name="connsiteX4" fmla="*/ 143889 w 423215"/>
                <a:gd name="connsiteY4" fmla="*/ 266384 h 457367"/>
                <a:gd name="connsiteX5" fmla="*/ 1014 w 423215"/>
                <a:gd name="connsiteY5" fmla="*/ 453709 h 457367"/>
                <a:gd name="connsiteX6" fmla="*/ 86739 w 423215"/>
                <a:gd name="connsiteY6" fmla="*/ 374334 h 457367"/>
                <a:gd name="connsiteX7" fmla="*/ 213739 w 423215"/>
                <a:gd name="connsiteY7" fmla="*/ 180659 h 457367"/>
                <a:gd name="connsiteX8" fmla="*/ 185164 w 423215"/>
                <a:gd name="connsiteY8" fmla="*/ 209234 h 457367"/>
                <a:gd name="connsiteX9" fmla="*/ 331214 w 423215"/>
                <a:gd name="connsiteY9" fmla="*/ 72709 h 457367"/>
                <a:gd name="connsiteX10" fmla="*/ 420114 w 423215"/>
                <a:gd name="connsiteY10" fmla="*/ 2859 h 45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215" h="457367">
                  <a:moveTo>
                    <a:pt x="420114" y="2859"/>
                  </a:moveTo>
                  <a:cubicBezTo>
                    <a:pt x="401064" y="18734"/>
                    <a:pt x="241785" y="143088"/>
                    <a:pt x="216914" y="167959"/>
                  </a:cubicBezTo>
                  <a:cubicBezTo>
                    <a:pt x="192043" y="192830"/>
                    <a:pt x="290997" y="126155"/>
                    <a:pt x="270889" y="152084"/>
                  </a:cubicBezTo>
                  <a:cubicBezTo>
                    <a:pt x="250781" y="178013"/>
                    <a:pt x="117430" y="304484"/>
                    <a:pt x="96264" y="323534"/>
                  </a:cubicBezTo>
                  <a:cubicBezTo>
                    <a:pt x="75098" y="342584"/>
                    <a:pt x="159764" y="244688"/>
                    <a:pt x="143889" y="266384"/>
                  </a:cubicBezTo>
                  <a:cubicBezTo>
                    <a:pt x="128014" y="288080"/>
                    <a:pt x="10539" y="435717"/>
                    <a:pt x="1014" y="453709"/>
                  </a:cubicBezTo>
                  <a:cubicBezTo>
                    <a:pt x="-8511" y="471701"/>
                    <a:pt x="51285" y="419842"/>
                    <a:pt x="86739" y="374334"/>
                  </a:cubicBezTo>
                  <a:cubicBezTo>
                    <a:pt x="122193" y="328826"/>
                    <a:pt x="197335" y="208176"/>
                    <a:pt x="213739" y="180659"/>
                  </a:cubicBezTo>
                  <a:cubicBezTo>
                    <a:pt x="230143" y="153142"/>
                    <a:pt x="165585" y="227226"/>
                    <a:pt x="185164" y="209234"/>
                  </a:cubicBezTo>
                  <a:cubicBezTo>
                    <a:pt x="204743" y="191242"/>
                    <a:pt x="296818" y="104459"/>
                    <a:pt x="331214" y="72709"/>
                  </a:cubicBezTo>
                  <a:cubicBezTo>
                    <a:pt x="365610" y="40959"/>
                    <a:pt x="439164" y="-13016"/>
                    <a:pt x="420114" y="2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51280C07-2A13-F4DA-FD1F-1A658733F232}"/>
                </a:ext>
              </a:extLst>
            </p:cNvPr>
            <p:cNvSpPr/>
            <p:nvPr/>
          </p:nvSpPr>
          <p:spPr>
            <a:xfrm>
              <a:off x="1393823" y="3228819"/>
              <a:ext cx="168351" cy="105115"/>
            </a:xfrm>
            <a:custGeom>
              <a:avLst/>
              <a:gdLst>
                <a:gd name="connsiteX0" fmla="*/ 2 w 168351"/>
                <a:gd name="connsiteY0" fmla="*/ 156 h 105115"/>
                <a:gd name="connsiteX1" fmla="*/ 130177 w 168351"/>
                <a:gd name="connsiteY1" fmla="*/ 54131 h 105115"/>
                <a:gd name="connsiteX2" fmla="*/ 168277 w 168351"/>
                <a:gd name="connsiteY2" fmla="*/ 104931 h 105115"/>
                <a:gd name="connsiteX3" fmla="*/ 139702 w 168351"/>
                <a:gd name="connsiteY3" fmla="*/ 70006 h 105115"/>
                <a:gd name="connsiteX4" fmla="*/ 133352 w 168351"/>
                <a:gd name="connsiteY4" fmla="*/ 38256 h 105115"/>
                <a:gd name="connsiteX5" fmla="*/ 2 w 168351"/>
                <a:gd name="connsiteY5" fmla="*/ 156 h 10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51" h="105115">
                  <a:moveTo>
                    <a:pt x="2" y="156"/>
                  </a:moveTo>
                  <a:cubicBezTo>
                    <a:pt x="-527" y="2802"/>
                    <a:pt x="102131" y="36669"/>
                    <a:pt x="130177" y="54131"/>
                  </a:cubicBezTo>
                  <a:cubicBezTo>
                    <a:pt x="158223" y="71594"/>
                    <a:pt x="166690" y="102285"/>
                    <a:pt x="168277" y="104931"/>
                  </a:cubicBezTo>
                  <a:cubicBezTo>
                    <a:pt x="169865" y="107577"/>
                    <a:pt x="145523" y="81118"/>
                    <a:pt x="139702" y="70006"/>
                  </a:cubicBezTo>
                  <a:cubicBezTo>
                    <a:pt x="133881" y="58894"/>
                    <a:pt x="153460" y="47252"/>
                    <a:pt x="133352" y="38256"/>
                  </a:cubicBezTo>
                  <a:cubicBezTo>
                    <a:pt x="113244" y="29260"/>
                    <a:pt x="531" y="-2490"/>
                    <a:pt x="2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9CEF2C48-364E-CA04-32F0-C5952E276D1D}"/>
                </a:ext>
              </a:extLst>
            </p:cNvPr>
            <p:cNvSpPr/>
            <p:nvPr/>
          </p:nvSpPr>
          <p:spPr>
            <a:xfrm>
              <a:off x="1612827" y="3393965"/>
              <a:ext cx="108296" cy="622410"/>
            </a:xfrm>
            <a:custGeom>
              <a:avLst/>
              <a:gdLst>
                <a:gd name="connsiteX0" fmla="*/ 73 w 108296"/>
                <a:gd name="connsiteY0" fmla="*/ 110 h 622410"/>
                <a:gd name="connsiteX1" fmla="*/ 50873 w 108296"/>
                <a:gd name="connsiteY1" fmla="*/ 168385 h 622410"/>
                <a:gd name="connsiteX2" fmla="*/ 50873 w 108296"/>
                <a:gd name="connsiteY2" fmla="*/ 123935 h 622410"/>
                <a:gd name="connsiteX3" fmla="*/ 95323 w 108296"/>
                <a:gd name="connsiteY3" fmla="*/ 260460 h 622410"/>
                <a:gd name="connsiteX4" fmla="*/ 95323 w 108296"/>
                <a:gd name="connsiteY4" fmla="*/ 374760 h 622410"/>
                <a:gd name="connsiteX5" fmla="*/ 98498 w 108296"/>
                <a:gd name="connsiteY5" fmla="*/ 352535 h 622410"/>
                <a:gd name="connsiteX6" fmla="*/ 101673 w 108296"/>
                <a:gd name="connsiteY6" fmla="*/ 527160 h 622410"/>
                <a:gd name="connsiteX7" fmla="*/ 98498 w 108296"/>
                <a:gd name="connsiteY7" fmla="*/ 622410 h 622410"/>
                <a:gd name="connsiteX8" fmla="*/ 108023 w 108296"/>
                <a:gd name="connsiteY8" fmla="*/ 527160 h 622410"/>
                <a:gd name="connsiteX9" fmla="*/ 101673 w 108296"/>
                <a:gd name="connsiteY9" fmla="*/ 206485 h 622410"/>
                <a:gd name="connsiteX10" fmla="*/ 63573 w 108296"/>
                <a:gd name="connsiteY10" fmla="*/ 142985 h 622410"/>
                <a:gd name="connsiteX11" fmla="*/ 73 w 108296"/>
                <a:gd name="connsiteY11" fmla="*/ 110 h 62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96" h="622410">
                  <a:moveTo>
                    <a:pt x="73" y="110"/>
                  </a:moveTo>
                  <a:cubicBezTo>
                    <a:pt x="-2044" y="4343"/>
                    <a:pt x="42406" y="147747"/>
                    <a:pt x="50873" y="168385"/>
                  </a:cubicBezTo>
                  <a:cubicBezTo>
                    <a:pt x="59340" y="189023"/>
                    <a:pt x="43465" y="108589"/>
                    <a:pt x="50873" y="123935"/>
                  </a:cubicBezTo>
                  <a:cubicBezTo>
                    <a:pt x="58281" y="139281"/>
                    <a:pt x="87915" y="218656"/>
                    <a:pt x="95323" y="260460"/>
                  </a:cubicBezTo>
                  <a:cubicBezTo>
                    <a:pt x="102731" y="302264"/>
                    <a:pt x="94794" y="359414"/>
                    <a:pt x="95323" y="374760"/>
                  </a:cubicBezTo>
                  <a:cubicBezTo>
                    <a:pt x="95852" y="390106"/>
                    <a:pt x="97440" y="327135"/>
                    <a:pt x="98498" y="352535"/>
                  </a:cubicBezTo>
                  <a:cubicBezTo>
                    <a:pt x="99556" y="377935"/>
                    <a:pt x="101673" y="482181"/>
                    <a:pt x="101673" y="527160"/>
                  </a:cubicBezTo>
                  <a:cubicBezTo>
                    <a:pt x="101673" y="572139"/>
                    <a:pt x="97440" y="622410"/>
                    <a:pt x="98498" y="622410"/>
                  </a:cubicBezTo>
                  <a:cubicBezTo>
                    <a:pt x="99556" y="622410"/>
                    <a:pt x="107494" y="596481"/>
                    <a:pt x="108023" y="527160"/>
                  </a:cubicBezTo>
                  <a:cubicBezTo>
                    <a:pt x="108552" y="457839"/>
                    <a:pt x="109081" y="270514"/>
                    <a:pt x="101673" y="206485"/>
                  </a:cubicBezTo>
                  <a:cubicBezTo>
                    <a:pt x="94265" y="142456"/>
                    <a:pt x="79977" y="171560"/>
                    <a:pt x="63573" y="142985"/>
                  </a:cubicBezTo>
                  <a:cubicBezTo>
                    <a:pt x="47169" y="114410"/>
                    <a:pt x="2190" y="-4123"/>
                    <a:pt x="73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5B48BF20-2596-D562-128D-3C11F8FACC93}"/>
                </a:ext>
              </a:extLst>
            </p:cNvPr>
            <p:cNvSpPr/>
            <p:nvPr/>
          </p:nvSpPr>
          <p:spPr>
            <a:xfrm>
              <a:off x="1195486" y="3221728"/>
              <a:ext cx="183085" cy="152680"/>
            </a:xfrm>
            <a:custGeom>
              <a:avLst/>
              <a:gdLst>
                <a:gd name="connsiteX0" fmla="*/ 182464 w 183085"/>
                <a:gd name="connsiteY0" fmla="*/ 897 h 152680"/>
                <a:gd name="connsiteX1" fmla="*/ 4664 w 183085"/>
                <a:gd name="connsiteY1" fmla="*/ 150122 h 152680"/>
                <a:gd name="connsiteX2" fmla="*/ 61814 w 183085"/>
                <a:gd name="connsiteY2" fmla="*/ 89797 h 152680"/>
                <a:gd name="connsiteX3" fmla="*/ 182464 w 183085"/>
                <a:gd name="connsiteY3" fmla="*/ 897 h 1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85" h="152680">
                  <a:moveTo>
                    <a:pt x="182464" y="897"/>
                  </a:moveTo>
                  <a:cubicBezTo>
                    <a:pt x="172939" y="10951"/>
                    <a:pt x="24772" y="135305"/>
                    <a:pt x="4664" y="150122"/>
                  </a:cubicBezTo>
                  <a:cubicBezTo>
                    <a:pt x="-15444" y="164939"/>
                    <a:pt x="34297" y="111493"/>
                    <a:pt x="61814" y="89797"/>
                  </a:cubicBezTo>
                  <a:cubicBezTo>
                    <a:pt x="89331" y="68101"/>
                    <a:pt x="191989" y="-9157"/>
                    <a:pt x="182464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0F867A78-DAD0-FD80-DE26-F78C40D1DFD2}"/>
                </a:ext>
              </a:extLst>
            </p:cNvPr>
            <p:cNvSpPr/>
            <p:nvPr/>
          </p:nvSpPr>
          <p:spPr>
            <a:xfrm>
              <a:off x="1408804" y="3657398"/>
              <a:ext cx="83533" cy="352100"/>
            </a:xfrm>
            <a:custGeom>
              <a:avLst/>
              <a:gdLst>
                <a:gd name="connsiteX0" fmla="*/ 83446 w 83533"/>
                <a:gd name="connsiteY0" fmla="*/ 202 h 352100"/>
                <a:gd name="connsiteX1" fmla="*/ 16771 w 83533"/>
                <a:gd name="connsiteY1" fmla="*/ 111327 h 352100"/>
                <a:gd name="connsiteX2" fmla="*/ 16771 w 83533"/>
                <a:gd name="connsiteY2" fmla="*/ 212927 h 352100"/>
                <a:gd name="connsiteX3" fmla="*/ 13596 w 83533"/>
                <a:gd name="connsiteY3" fmla="*/ 187527 h 352100"/>
                <a:gd name="connsiteX4" fmla="*/ 70746 w 83533"/>
                <a:gd name="connsiteY4" fmla="*/ 349452 h 352100"/>
                <a:gd name="connsiteX5" fmla="*/ 51696 w 83533"/>
                <a:gd name="connsiteY5" fmla="*/ 292302 h 352100"/>
                <a:gd name="connsiteX6" fmla="*/ 896 w 83533"/>
                <a:gd name="connsiteY6" fmla="*/ 139902 h 352100"/>
                <a:gd name="connsiteX7" fmla="*/ 83446 w 83533"/>
                <a:gd name="connsiteY7" fmla="*/ 202 h 3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533" h="352100">
                  <a:moveTo>
                    <a:pt x="83446" y="202"/>
                  </a:moveTo>
                  <a:cubicBezTo>
                    <a:pt x="86092" y="-4560"/>
                    <a:pt x="27883" y="75873"/>
                    <a:pt x="16771" y="111327"/>
                  </a:cubicBezTo>
                  <a:cubicBezTo>
                    <a:pt x="5658" y="146781"/>
                    <a:pt x="17300" y="200227"/>
                    <a:pt x="16771" y="212927"/>
                  </a:cubicBezTo>
                  <a:cubicBezTo>
                    <a:pt x="16242" y="225627"/>
                    <a:pt x="4600" y="164773"/>
                    <a:pt x="13596" y="187527"/>
                  </a:cubicBezTo>
                  <a:cubicBezTo>
                    <a:pt x="22592" y="210281"/>
                    <a:pt x="64396" y="331990"/>
                    <a:pt x="70746" y="349452"/>
                  </a:cubicBezTo>
                  <a:cubicBezTo>
                    <a:pt x="77096" y="366914"/>
                    <a:pt x="51696" y="292302"/>
                    <a:pt x="51696" y="292302"/>
                  </a:cubicBezTo>
                  <a:cubicBezTo>
                    <a:pt x="40054" y="257377"/>
                    <a:pt x="-7042" y="184881"/>
                    <a:pt x="896" y="139902"/>
                  </a:cubicBezTo>
                  <a:cubicBezTo>
                    <a:pt x="8834" y="94923"/>
                    <a:pt x="80800" y="4964"/>
                    <a:pt x="83446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13F9EA9A-47FA-4D14-6C62-D480FB103A53}"/>
                </a:ext>
              </a:extLst>
            </p:cNvPr>
            <p:cNvSpPr/>
            <p:nvPr/>
          </p:nvSpPr>
          <p:spPr>
            <a:xfrm>
              <a:off x="1422251" y="3945515"/>
              <a:ext cx="301849" cy="128568"/>
            </a:xfrm>
            <a:custGeom>
              <a:avLst/>
              <a:gdLst>
                <a:gd name="connsiteX0" fmla="*/ 149 w 301849"/>
                <a:gd name="connsiteY0" fmla="*/ 1010 h 128568"/>
                <a:gd name="connsiteX1" fmla="*/ 76349 w 301849"/>
                <a:gd name="connsiteY1" fmla="*/ 105785 h 128568"/>
                <a:gd name="connsiteX2" fmla="*/ 143024 w 301849"/>
                <a:gd name="connsiteY2" fmla="*/ 128010 h 128568"/>
                <a:gd name="connsiteX3" fmla="*/ 273199 w 301849"/>
                <a:gd name="connsiteY3" fmla="*/ 93085 h 128568"/>
                <a:gd name="connsiteX4" fmla="*/ 298599 w 301849"/>
                <a:gd name="connsiteY4" fmla="*/ 74035 h 128568"/>
                <a:gd name="connsiteX5" fmla="*/ 222399 w 301849"/>
                <a:gd name="connsiteY5" fmla="*/ 112135 h 128568"/>
                <a:gd name="connsiteX6" fmla="*/ 155724 w 301849"/>
                <a:gd name="connsiteY6" fmla="*/ 128010 h 128568"/>
                <a:gd name="connsiteX7" fmla="*/ 95399 w 301849"/>
                <a:gd name="connsiteY7" fmla="*/ 108960 h 128568"/>
                <a:gd name="connsiteX8" fmla="*/ 57299 w 301849"/>
                <a:gd name="connsiteY8" fmla="*/ 54985 h 128568"/>
                <a:gd name="connsiteX9" fmla="*/ 149 w 301849"/>
                <a:gd name="connsiteY9" fmla="*/ 1010 h 12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849" h="128568">
                  <a:moveTo>
                    <a:pt x="149" y="1010"/>
                  </a:moveTo>
                  <a:cubicBezTo>
                    <a:pt x="3324" y="9477"/>
                    <a:pt x="52537" y="84618"/>
                    <a:pt x="76349" y="105785"/>
                  </a:cubicBezTo>
                  <a:cubicBezTo>
                    <a:pt x="100162" y="126952"/>
                    <a:pt x="110216" y="130127"/>
                    <a:pt x="143024" y="128010"/>
                  </a:cubicBezTo>
                  <a:cubicBezTo>
                    <a:pt x="175832" y="125893"/>
                    <a:pt x="247270" y="102081"/>
                    <a:pt x="273199" y="93085"/>
                  </a:cubicBezTo>
                  <a:cubicBezTo>
                    <a:pt x="299128" y="84089"/>
                    <a:pt x="307066" y="70860"/>
                    <a:pt x="298599" y="74035"/>
                  </a:cubicBezTo>
                  <a:cubicBezTo>
                    <a:pt x="290132" y="77210"/>
                    <a:pt x="246211" y="103139"/>
                    <a:pt x="222399" y="112135"/>
                  </a:cubicBezTo>
                  <a:cubicBezTo>
                    <a:pt x="198587" y="121131"/>
                    <a:pt x="176891" y="128539"/>
                    <a:pt x="155724" y="128010"/>
                  </a:cubicBezTo>
                  <a:cubicBezTo>
                    <a:pt x="134557" y="127481"/>
                    <a:pt x="111803" y="121131"/>
                    <a:pt x="95399" y="108960"/>
                  </a:cubicBezTo>
                  <a:cubicBezTo>
                    <a:pt x="78995" y="96789"/>
                    <a:pt x="69470" y="70331"/>
                    <a:pt x="57299" y="54985"/>
                  </a:cubicBezTo>
                  <a:cubicBezTo>
                    <a:pt x="45128" y="39639"/>
                    <a:pt x="-3026" y="-7457"/>
                    <a:pt x="149" y="1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72F283F7-B080-AD07-726F-9C584BF0463E}"/>
                </a:ext>
              </a:extLst>
            </p:cNvPr>
            <p:cNvSpPr/>
            <p:nvPr/>
          </p:nvSpPr>
          <p:spPr>
            <a:xfrm>
              <a:off x="1508695" y="3774915"/>
              <a:ext cx="31221" cy="234757"/>
            </a:xfrm>
            <a:custGeom>
              <a:avLst/>
              <a:gdLst>
                <a:gd name="connsiteX0" fmla="*/ 31180 w 31221"/>
                <a:gd name="connsiteY0" fmla="*/ 160 h 234757"/>
                <a:gd name="connsiteX1" fmla="*/ 8955 w 31221"/>
                <a:gd name="connsiteY1" fmla="*/ 200185 h 234757"/>
                <a:gd name="connsiteX2" fmla="*/ 8955 w 31221"/>
                <a:gd name="connsiteY2" fmla="*/ 228760 h 234757"/>
                <a:gd name="connsiteX3" fmla="*/ 2605 w 31221"/>
                <a:gd name="connsiteY3" fmla="*/ 133510 h 234757"/>
                <a:gd name="connsiteX4" fmla="*/ 2605 w 31221"/>
                <a:gd name="connsiteY4" fmla="*/ 165260 h 234757"/>
                <a:gd name="connsiteX5" fmla="*/ 31180 w 31221"/>
                <a:gd name="connsiteY5" fmla="*/ 160 h 2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1" h="234757">
                  <a:moveTo>
                    <a:pt x="31180" y="160"/>
                  </a:moveTo>
                  <a:cubicBezTo>
                    <a:pt x="32238" y="5981"/>
                    <a:pt x="12659" y="162085"/>
                    <a:pt x="8955" y="200185"/>
                  </a:cubicBezTo>
                  <a:cubicBezTo>
                    <a:pt x="5251" y="238285"/>
                    <a:pt x="10013" y="239872"/>
                    <a:pt x="8955" y="228760"/>
                  </a:cubicBezTo>
                  <a:cubicBezTo>
                    <a:pt x="7897" y="217648"/>
                    <a:pt x="3663" y="144093"/>
                    <a:pt x="2605" y="133510"/>
                  </a:cubicBezTo>
                  <a:cubicBezTo>
                    <a:pt x="1547" y="122927"/>
                    <a:pt x="-2687" y="182193"/>
                    <a:pt x="2605" y="165260"/>
                  </a:cubicBezTo>
                  <a:cubicBezTo>
                    <a:pt x="7897" y="148327"/>
                    <a:pt x="30122" y="-5661"/>
                    <a:pt x="31180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5BDAB676-FAD1-133D-C6A2-85A0E503F7A8}"/>
                </a:ext>
              </a:extLst>
            </p:cNvPr>
            <p:cNvSpPr/>
            <p:nvPr/>
          </p:nvSpPr>
          <p:spPr>
            <a:xfrm>
              <a:off x="1651000" y="3784600"/>
              <a:ext cx="44716" cy="246583"/>
            </a:xfrm>
            <a:custGeom>
              <a:avLst/>
              <a:gdLst>
                <a:gd name="connsiteX0" fmla="*/ 0 w 44716"/>
                <a:gd name="connsiteY0" fmla="*/ 0 h 246583"/>
                <a:gd name="connsiteX1" fmla="*/ 41275 w 44716"/>
                <a:gd name="connsiteY1" fmla="*/ 193675 h 246583"/>
                <a:gd name="connsiteX2" fmla="*/ 41275 w 44716"/>
                <a:gd name="connsiteY2" fmla="*/ 238125 h 246583"/>
                <a:gd name="connsiteX3" fmla="*/ 31750 w 44716"/>
                <a:gd name="connsiteY3" fmla="*/ 53975 h 246583"/>
                <a:gd name="connsiteX4" fmla="*/ 34925 w 44716"/>
                <a:gd name="connsiteY4" fmla="*/ 60325 h 246583"/>
                <a:gd name="connsiteX5" fmla="*/ 0 w 44716"/>
                <a:gd name="connsiteY5" fmla="*/ 0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16" h="246583">
                  <a:moveTo>
                    <a:pt x="0" y="0"/>
                  </a:moveTo>
                  <a:cubicBezTo>
                    <a:pt x="17198" y="76994"/>
                    <a:pt x="34396" y="153988"/>
                    <a:pt x="41275" y="193675"/>
                  </a:cubicBezTo>
                  <a:cubicBezTo>
                    <a:pt x="48154" y="233362"/>
                    <a:pt x="42863" y="261408"/>
                    <a:pt x="41275" y="238125"/>
                  </a:cubicBezTo>
                  <a:cubicBezTo>
                    <a:pt x="39688" y="214842"/>
                    <a:pt x="31750" y="53975"/>
                    <a:pt x="31750" y="53975"/>
                  </a:cubicBezTo>
                  <a:cubicBezTo>
                    <a:pt x="30692" y="24342"/>
                    <a:pt x="34925" y="60325"/>
                    <a:pt x="34925" y="60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5D60D232-36AA-140B-7EB6-8DCFBAB5D731}"/>
                </a:ext>
              </a:extLst>
            </p:cNvPr>
            <p:cNvSpPr/>
            <p:nvPr/>
          </p:nvSpPr>
          <p:spPr>
            <a:xfrm>
              <a:off x="1511259" y="3777192"/>
              <a:ext cx="158807" cy="33417"/>
            </a:xfrm>
            <a:custGeom>
              <a:avLst/>
              <a:gdLst>
                <a:gd name="connsiteX0" fmla="*/ 41 w 158807"/>
                <a:gd name="connsiteY0" fmla="*/ 4233 h 33417"/>
                <a:gd name="connsiteX1" fmla="*/ 104816 w 158807"/>
                <a:gd name="connsiteY1" fmla="*/ 26458 h 33417"/>
                <a:gd name="connsiteX2" fmla="*/ 158791 w 158807"/>
                <a:gd name="connsiteY2" fmla="*/ 32808 h 33417"/>
                <a:gd name="connsiteX3" fmla="*/ 111166 w 158807"/>
                <a:gd name="connsiteY3" fmla="*/ 13758 h 33417"/>
                <a:gd name="connsiteX4" fmla="*/ 92116 w 158807"/>
                <a:gd name="connsiteY4" fmla="*/ 1058 h 33417"/>
                <a:gd name="connsiteX5" fmla="*/ 41 w 158807"/>
                <a:gd name="connsiteY5" fmla="*/ 4233 h 3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07" h="33417">
                  <a:moveTo>
                    <a:pt x="41" y="4233"/>
                  </a:moveTo>
                  <a:cubicBezTo>
                    <a:pt x="2158" y="8466"/>
                    <a:pt x="78358" y="21696"/>
                    <a:pt x="104816" y="26458"/>
                  </a:cubicBezTo>
                  <a:cubicBezTo>
                    <a:pt x="131274" y="31220"/>
                    <a:pt x="157733" y="34925"/>
                    <a:pt x="158791" y="32808"/>
                  </a:cubicBezTo>
                  <a:cubicBezTo>
                    <a:pt x="159849" y="30691"/>
                    <a:pt x="111166" y="13758"/>
                    <a:pt x="111166" y="13758"/>
                  </a:cubicBezTo>
                  <a:cubicBezTo>
                    <a:pt x="100054" y="8466"/>
                    <a:pt x="105874" y="3175"/>
                    <a:pt x="92116" y="1058"/>
                  </a:cubicBezTo>
                  <a:cubicBezTo>
                    <a:pt x="78358" y="-1059"/>
                    <a:pt x="-2076" y="0"/>
                    <a:pt x="41" y="4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B5151925-8C59-F837-1C4A-3954D9969307}"/>
                </a:ext>
              </a:extLst>
            </p:cNvPr>
            <p:cNvSpPr/>
            <p:nvPr/>
          </p:nvSpPr>
          <p:spPr>
            <a:xfrm>
              <a:off x="1499265" y="4009929"/>
              <a:ext cx="216207" cy="38432"/>
            </a:xfrm>
            <a:custGeom>
              <a:avLst/>
              <a:gdLst>
                <a:gd name="connsiteX0" fmla="*/ 2510 w 216207"/>
                <a:gd name="connsiteY0" fmla="*/ 96 h 38432"/>
                <a:gd name="connsiteX1" fmla="*/ 56485 w 216207"/>
                <a:gd name="connsiteY1" fmla="*/ 31846 h 38432"/>
                <a:gd name="connsiteX2" fmla="*/ 212060 w 216207"/>
                <a:gd name="connsiteY2" fmla="*/ 31846 h 38432"/>
                <a:gd name="connsiteX3" fmla="*/ 167610 w 216207"/>
                <a:gd name="connsiteY3" fmla="*/ 38196 h 38432"/>
                <a:gd name="connsiteX4" fmla="*/ 126335 w 216207"/>
                <a:gd name="connsiteY4" fmla="*/ 22321 h 38432"/>
                <a:gd name="connsiteX5" fmla="*/ 2510 w 216207"/>
                <a:gd name="connsiteY5" fmla="*/ 96 h 3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07" h="38432">
                  <a:moveTo>
                    <a:pt x="2510" y="96"/>
                  </a:moveTo>
                  <a:cubicBezTo>
                    <a:pt x="-9132" y="1683"/>
                    <a:pt x="21560" y="26554"/>
                    <a:pt x="56485" y="31846"/>
                  </a:cubicBezTo>
                  <a:cubicBezTo>
                    <a:pt x="91410" y="37138"/>
                    <a:pt x="193539" y="30788"/>
                    <a:pt x="212060" y="31846"/>
                  </a:cubicBezTo>
                  <a:cubicBezTo>
                    <a:pt x="230581" y="32904"/>
                    <a:pt x="181897" y="39783"/>
                    <a:pt x="167610" y="38196"/>
                  </a:cubicBezTo>
                  <a:cubicBezTo>
                    <a:pt x="153323" y="36609"/>
                    <a:pt x="149618" y="27613"/>
                    <a:pt x="126335" y="22321"/>
                  </a:cubicBezTo>
                  <a:cubicBezTo>
                    <a:pt x="103052" y="17029"/>
                    <a:pt x="14152" y="-1491"/>
                    <a:pt x="251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A5713FC3-F298-E4C2-6ECA-4BFF6751D2B8}"/>
                </a:ext>
              </a:extLst>
            </p:cNvPr>
            <p:cNvSpPr/>
            <p:nvPr/>
          </p:nvSpPr>
          <p:spPr>
            <a:xfrm>
              <a:off x="1301449" y="3457423"/>
              <a:ext cx="209868" cy="391584"/>
            </a:xfrm>
            <a:custGeom>
              <a:avLst/>
              <a:gdLst>
                <a:gd name="connsiteX0" fmla="*/ 209851 w 209868"/>
                <a:gd name="connsiteY0" fmla="*/ 89052 h 391584"/>
                <a:gd name="connsiteX1" fmla="*/ 136826 w 209868"/>
                <a:gd name="connsiteY1" fmla="*/ 181127 h 391584"/>
                <a:gd name="connsiteX2" fmla="*/ 108251 w 209868"/>
                <a:gd name="connsiteY2" fmla="*/ 285902 h 391584"/>
                <a:gd name="connsiteX3" fmla="*/ 92376 w 209868"/>
                <a:gd name="connsiteY3" fmla="*/ 235102 h 391584"/>
                <a:gd name="connsiteX4" fmla="*/ 114601 w 209868"/>
                <a:gd name="connsiteY4" fmla="*/ 390677 h 391584"/>
                <a:gd name="connsiteX5" fmla="*/ 98726 w 209868"/>
                <a:gd name="connsiteY5" fmla="*/ 295427 h 391584"/>
                <a:gd name="connsiteX6" fmla="*/ 76501 w 209868"/>
                <a:gd name="connsiteY6" fmla="*/ 216052 h 391584"/>
                <a:gd name="connsiteX7" fmla="*/ 25701 w 209868"/>
                <a:gd name="connsiteY7" fmla="*/ 149377 h 391584"/>
                <a:gd name="connsiteX8" fmla="*/ 301 w 209868"/>
                <a:gd name="connsiteY8" fmla="*/ 6502 h 391584"/>
                <a:gd name="connsiteX9" fmla="*/ 13001 w 209868"/>
                <a:gd name="connsiteY9" fmla="*/ 104927 h 391584"/>
                <a:gd name="connsiteX10" fmla="*/ 32051 w 209868"/>
                <a:gd name="connsiteY10" fmla="*/ 152 h 391584"/>
                <a:gd name="connsiteX11" fmla="*/ 35226 w 209868"/>
                <a:gd name="connsiteY11" fmla="*/ 133502 h 391584"/>
                <a:gd name="connsiteX12" fmla="*/ 101901 w 209868"/>
                <a:gd name="connsiteY12" fmla="*/ 47777 h 391584"/>
                <a:gd name="connsiteX13" fmla="*/ 89201 w 209868"/>
                <a:gd name="connsiteY13" fmla="*/ 108102 h 391584"/>
                <a:gd name="connsiteX14" fmla="*/ 89201 w 209868"/>
                <a:gd name="connsiteY14" fmla="*/ 209702 h 391584"/>
                <a:gd name="connsiteX15" fmla="*/ 86026 w 209868"/>
                <a:gd name="connsiteY15" fmla="*/ 127152 h 391584"/>
                <a:gd name="connsiteX16" fmla="*/ 98726 w 209868"/>
                <a:gd name="connsiteY16" fmla="*/ 216052 h 391584"/>
                <a:gd name="connsiteX17" fmla="*/ 143176 w 209868"/>
                <a:gd name="connsiteY17" fmla="*/ 143027 h 391584"/>
                <a:gd name="connsiteX18" fmla="*/ 209851 w 209868"/>
                <a:gd name="connsiteY18" fmla="*/ 89052 h 39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868" h="391584">
                  <a:moveTo>
                    <a:pt x="209851" y="89052"/>
                  </a:moveTo>
                  <a:cubicBezTo>
                    <a:pt x="208793" y="95402"/>
                    <a:pt x="153759" y="148319"/>
                    <a:pt x="136826" y="181127"/>
                  </a:cubicBezTo>
                  <a:cubicBezTo>
                    <a:pt x="119893" y="213935"/>
                    <a:pt x="115659" y="276906"/>
                    <a:pt x="108251" y="285902"/>
                  </a:cubicBezTo>
                  <a:cubicBezTo>
                    <a:pt x="100843" y="294898"/>
                    <a:pt x="91318" y="217640"/>
                    <a:pt x="92376" y="235102"/>
                  </a:cubicBezTo>
                  <a:cubicBezTo>
                    <a:pt x="93434" y="252564"/>
                    <a:pt x="113543" y="380623"/>
                    <a:pt x="114601" y="390677"/>
                  </a:cubicBezTo>
                  <a:cubicBezTo>
                    <a:pt x="115659" y="400731"/>
                    <a:pt x="105076" y="324531"/>
                    <a:pt x="98726" y="295427"/>
                  </a:cubicBezTo>
                  <a:cubicBezTo>
                    <a:pt x="92376" y="266323"/>
                    <a:pt x="88672" y="240394"/>
                    <a:pt x="76501" y="216052"/>
                  </a:cubicBezTo>
                  <a:cubicBezTo>
                    <a:pt x="64330" y="191710"/>
                    <a:pt x="38401" y="184302"/>
                    <a:pt x="25701" y="149377"/>
                  </a:cubicBezTo>
                  <a:cubicBezTo>
                    <a:pt x="13001" y="114452"/>
                    <a:pt x="2418" y="13910"/>
                    <a:pt x="301" y="6502"/>
                  </a:cubicBezTo>
                  <a:cubicBezTo>
                    <a:pt x="-1816" y="-906"/>
                    <a:pt x="7710" y="105985"/>
                    <a:pt x="13001" y="104927"/>
                  </a:cubicBezTo>
                  <a:cubicBezTo>
                    <a:pt x="18292" y="103869"/>
                    <a:pt x="28347" y="-4610"/>
                    <a:pt x="32051" y="152"/>
                  </a:cubicBezTo>
                  <a:cubicBezTo>
                    <a:pt x="35755" y="4914"/>
                    <a:pt x="23584" y="125565"/>
                    <a:pt x="35226" y="133502"/>
                  </a:cubicBezTo>
                  <a:cubicBezTo>
                    <a:pt x="46868" y="141440"/>
                    <a:pt x="92905" y="52010"/>
                    <a:pt x="101901" y="47777"/>
                  </a:cubicBezTo>
                  <a:cubicBezTo>
                    <a:pt x="110897" y="43544"/>
                    <a:pt x="91318" y="81114"/>
                    <a:pt x="89201" y="108102"/>
                  </a:cubicBezTo>
                  <a:cubicBezTo>
                    <a:pt x="87084" y="135090"/>
                    <a:pt x="89730" y="206527"/>
                    <a:pt x="89201" y="209702"/>
                  </a:cubicBezTo>
                  <a:cubicBezTo>
                    <a:pt x="88672" y="212877"/>
                    <a:pt x="84438" y="126094"/>
                    <a:pt x="86026" y="127152"/>
                  </a:cubicBezTo>
                  <a:cubicBezTo>
                    <a:pt x="87614" y="128210"/>
                    <a:pt x="89201" y="213406"/>
                    <a:pt x="98726" y="216052"/>
                  </a:cubicBezTo>
                  <a:cubicBezTo>
                    <a:pt x="108251" y="218698"/>
                    <a:pt x="123597" y="166839"/>
                    <a:pt x="143176" y="143027"/>
                  </a:cubicBezTo>
                  <a:cubicBezTo>
                    <a:pt x="162755" y="119215"/>
                    <a:pt x="210909" y="82702"/>
                    <a:pt x="209851" y="89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15BA9ACD-1F18-1CE4-DED0-042155B2CF40}"/>
                </a:ext>
              </a:extLst>
            </p:cNvPr>
            <p:cNvSpPr/>
            <p:nvPr/>
          </p:nvSpPr>
          <p:spPr>
            <a:xfrm>
              <a:off x="1318675" y="3301981"/>
              <a:ext cx="107481" cy="117727"/>
            </a:xfrm>
            <a:custGeom>
              <a:avLst/>
              <a:gdLst>
                <a:gd name="connsiteX0" fmla="*/ 106900 w 107481"/>
                <a:gd name="connsiteY0" fmla="*/ 19 h 117727"/>
                <a:gd name="connsiteX1" fmla="*/ 43400 w 107481"/>
                <a:gd name="connsiteY1" fmla="*/ 60344 h 117727"/>
                <a:gd name="connsiteX2" fmla="*/ 21175 w 107481"/>
                <a:gd name="connsiteY2" fmla="*/ 117494 h 117727"/>
                <a:gd name="connsiteX3" fmla="*/ 37050 w 107481"/>
                <a:gd name="connsiteY3" fmla="*/ 38119 h 117727"/>
                <a:gd name="connsiteX4" fmla="*/ 2125 w 107481"/>
                <a:gd name="connsiteY4" fmla="*/ 66694 h 117727"/>
                <a:gd name="connsiteX5" fmla="*/ 106900 w 107481"/>
                <a:gd name="connsiteY5" fmla="*/ 19 h 11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81" h="117727">
                  <a:moveTo>
                    <a:pt x="106900" y="19"/>
                  </a:moveTo>
                  <a:cubicBezTo>
                    <a:pt x="113779" y="-1039"/>
                    <a:pt x="57687" y="40765"/>
                    <a:pt x="43400" y="60344"/>
                  </a:cubicBezTo>
                  <a:cubicBezTo>
                    <a:pt x="29113" y="79923"/>
                    <a:pt x="22233" y="121198"/>
                    <a:pt x="21175" y="117494"/>
                  </a:cubicBezTo>
                  <a:cubicBezTo>
                    <a:pt x="20117" y="113790"/>
                    <a:pt x="40225" y="46586"/>
                    <a:pt x="37050" y="38119"/>
                  </a:cubicBezTo>
                  <a:cubicBezTo>
                    <a:pt x="33875" y="29652"/>
                    <a:pt x="-10046" y="71456"/>
                    <a:pt x="2125" y="66694"/>
                  </a:cubicBezTo>
                  <a:cubicBezTo>
                    <a:pt x="14296" y="61932"/>
                    <a:pt x="100021" y="1077"/>
                    <a:pt x="10690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983162AC-A0B4-3C4B-3EF2-447FF4C485C1}"/>
                </a:ext>
              </a:extLst>
            </p:cNvPr>
            <p:cNvSpPr/>
            <p:nvPr/>
          </p:nvSpPr>
          <p:spPr>
            <a:xfrm>
              <a:off x="968370" y="3343274"/>
              <a:ext cx="391225" cy="701128"/>
            </a:xfrm>
            <a:custGeom>
              <a:avLst/>
              <a:gdLst>
                <a:gd name="connsiteX0" fmla="*/ 333380 w 391225"/>
                <a:gd name="connsiteY0" fmla="*/ 1 h 701128"/>
                <a:gd name="connsiteX1" fmla="*/ 323855 w 391225"/>
                <a:gd name="connsiteY1" fmla="*/ 165101 h 701128"/>
                <a:gd name="connsiteX2" fmla="*/ 374655 w 391225"/>
                <a:gd name="connsiteY2" fmla="*/ 342901 h 701128"/>
                <a:gd name="connsiteX3" fmla="*/ 358780 w 391225"/>
                <a:gd name="connsiteY3" fmla="*/ 298451 h 701128"/>
                <a:gd name="connsiteX4" fmla="*/ 377830 w 391225"/>
                <a:gd name="connsiteY4" fmla="*/ 387351 h 701128"/>
                <a:gd name="connsiteX5" fmla="*/ 355605 w 391225"/>
                <a:gd name="connsiteY5" fmla="*/ 469901 h 701128"/>
                <a:gd name="connsiteX6" fmla="*/ 390530 w 391225"/>
                <a:gd name="connsiteY6" fmla="*/ 450851 h 701128"/>
                <a:gd name="connsiteX7" fmla="*/ 317505 w 391225"/>
                <a:gd name="connsiteY7" fmla="*/ 536576 h 701128"/>
                <a:gd name="connsiteX8" fmla="*/ 225430 w 391225"/>
                <a:gd name="connsiteY8" fmla="*/ 698501 h 701128"/>
                <a:gd name="connsiteX9" fmla="*/ 241305 w 391225"/>
                <a:gd name="connsiteY9" fmla="*/ 631826 h 701128"/>
                <a:gd name="connsiteX10" fmla="*/ 200030 w 391225"/>
                <a:gd name="connsiteY10" fmla="*/ 565151 h 701128"/>
                <a:gd name="connsiteX11" fmla="*/ 5 w 391225"/>
                <a:gd name="connsiteY11" fmla="*/ 542926 h 701128"/>
                <a:gd name="connsiteX12" fmla="*/ 193680 w 391225"/>
                <a:gd name="connsiteY12" fmla="*/ 514351 h 701128"/>
                <a:gd name="connsiteX13" fmla="*/ 190505 w 391225"/>
                <a:gd name="connsiteY13" fmla="*/ 492126 h 701128"/>
                <a:gd name="connsiteX14" fmla="*/ 276230 w 391225"/>
                <a:gd name="connsiteY14" fmla="*/ 495301 h 701128"/>
                <a:gd name="connsiteX15" fmla="*/ 219080 w 391225"/>
                <a:gd name="connsiteY15" fmla="*/ 454026 h 701128"/>
                <a:gd name="connsiteX16" fmla="*/ 285755 w 391225"/>
                <a:gd name="connsiteY16" fmla="*/ 463551 h 701128"/>
                <a:gd name="connsiteX17" fmla="*/ 301630 w 391225"/>
                <a:gd name="connsiteY17" fmla="*/ 336551 h 701128"/>
                <a:gd name="connsiteX18" fmla="*/ 320680 w 391225"/>
                <a:gd name="connsiteY18" fmla="*/ 387351 h 701128"/>
                <a:gd name="connsiteX19" fmla="*/ 311155 w 391225"/>
                <a:gd name="connsiteY19" fmla="*/ 168276 h 701128"/>
                <a:gd name="connsiteX20" fmla="*/ 314330 w 391225"/>
                <a:gd name="connsiteY20" fmla="*/ 250826 h 701128"/>
                <a:gd name="connsiteX21" fmla="*/ 288930 w 391225"/>
                <a:gd name="connsiteY21" fmla="*/ 104776 h 701128"/>
                <a:gd name="connsiteX22" fmla="*/ 292105 w 391225"/>
                <a:gd name="connsiteY22" fmla="*/ 161926 h 701128"/>
                <a:gd name="connsiteX23" fmla="*/ 333380 w 391225"/>
                <a:gd name="connsiteY23" fmla="*/ 1 h 7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1225" h="701128">
                  <a:moveTo>
                    <a:pt x="333380" y="1"/>
                  </a:moveTo>
                  <a:cubicBezTo>
                    <a:pt x="338672" y="530"/>
                    <a:pt x="316976" y="107951"/>
                    <a:pt x="323855" y="165101"/>
                  </a:cubicBezTo>
                  <a:cubicBezTo>
                    <a:pt x="330734" y="222251"/>
                    <a:pt x="368834" y="320676"/>
                    <a:pt x="374655" y="342901"/>
                  </a:cubicBezTo>
                  <a:cubicBezTo>
                    <a:pt x="380476" y="365126"/>
                    <a:pt x="358251" y="291043"/>
                    <a:pt x="358780" y="298451"/>
                  </a:cubicBezTo>
                  <a:cubicBezTo>
                    <a:pt x="359309" y="305859"/>
                    <a:pt x="378359" y="358776"/>
                    <a:pt x="377830" y="387351"/>
                  </a:cubicBezTo>
                  <a:cubicBezTo>
                    <a:pt x="377301" y="415926"/>
                    <a:pt x="353488" y="459318"/>
                    <a:pt x="355605" y="469901"/>
                  </a:cubicBezTo>
                  <a:cubicBezTo>
                    <a:pt x="357722" y="480484"/>
                    <a:pt x="396880" y="439739"/>
                    <a:pt x="390530" y="450851"/>
                  </a:cubicBezTo>
                  <a:cubicBezTo>
                    <a:pt x="384180" y="461963"/>
                    <a:pt x="345022" y="495301"/>
                    <a:pt x="317505" y="536576"/>
                  </a:cubicBezTo>
                  <a:cubicBezTo>
                    <a:pt x="289988" y="577851"/>
                    <a:pt x="238130" y="682626"/>
                    <a:pt x="225430" y="698501"/>
                  </a:cubicBezTo>
                  <a:cubicBezTo>
                    <a:pt x="212730" y="714376"/>
                    <a:pt x="245538" y="654051"/>
                    <a:pt x="241305" y="631826"/>
                  </a:cubicBezTo>
                  <a:cubicBezTo>
                    <a:pt x="237072" y="609601"/>
                    <a:pt x="240247" y="579968"/>
                    <a:pt x="200030" y="565151"/>
                  </a:cubicBezTo>
                  <a:cubicBezTo>
                    <a:pt x="159813" y="550334"/>
                    <a:pt x="1063" y="551393"/>
                    <a:pt x="5" y="542926"/>
                  </a:cubicBezTo>
                  <a:cubicBezTo>
                    <a:pt x="-1053" y="534459"/>
                    <a:pt x="161930" y="522818"/>
                    <a:pt x="193680" y="514351"/>
                  </a:cubicBezTo>
                  <a:cubicBezTo>
                    <a:pt x="225430" y="505884"/>
                    <a:pt x="176747" y="495301"/>
                    <a:pt x="190505" y="492126"/>
                  </a:cubicBezTo>
                  <a:cubicBezTo>
                    <a:pt x="204263" y="488951"/>
                    <a:pt x="271468" y="501651"/>
                    <a:pt x="276230" y="495301"/>
                  </a:cubicBezTo>
                  <a:cubicBezTo>
                    <a:pt x="280992" y="488951"/>
                    <a:pt x="217493" y="459318"/>
                    <a:pt x="219080" y="454026"/>
                  </a:cubicBezTo>
                  <a:cubicBezTo>
                    <a:pt x="220667" y="448734"/>
                    <a:pt x="271997" y="483130"/>
                    <a:pt x="285755" y="463551"/>
                  </a:cubicBezTo>
                  <a:cubicBezTo>
                    <a:pt x="299513" y="443972"/>
                    <a:pt x="295809" y="349251"/>
                    <a:pt x="301630" y="336551"/>
                  </a:cubicBezTo>
                  <a:cubicBezTo>
                    <a:pt x="307451" y="323851"/>
                    <a:pt x="319093" y="415397"/>
                    <a:pt x="320680" y="387351"/>
                  </a:cubicBezTo>
                  <a:cubicBezTo>
                    <a:pt x="322267" y="359305"/>
                    <a:pt x="312213" y="191030"/>
                    <a:pt x="311155" y="168276"/>
                  </a:cubicBezTo>
                  <a:cubicBezTo>
                    <a:pt x="310097" y="145522"/>
                    <a:pt x="318034" y="261409"/>
                    <a:pt x="314330" y="250826"/>
                  </a:cubicBezTo>
                  <a:cubicBezTo>
                    <a:pt x="310626" y="240243"/>
                    <a:pt x="292634" y="119593"/>
                    <a:pt x="288930" y="104776"/>
                  </a:cubicBezTo>
                  <a:cubicBezTo>
                    <a:pt x="285226" y="89959"/>
                    <a:pt x="287343" y="173568"/>
                    <a:pt x="292105" y="161926"/>
                  </a:cubicBezTo>
                  <a:cubicBezTo>
                    <a:pt x="296867" y="150284"/>
                    <a:pt x="328088" y="-528"/>
                    <a:pt x="33338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B9A86946-A03E-862B-F9EC-09953571009F}"/>
                </a:ext>
              </a:extLst>
            </p:cNvPr>
            <p:cNvSpPr/>
            <p:nvPr/>
          </p:nvSpPr>
          <p:spPr>
            <a:xfrm>
              <a:off x="1406357" y="3257390"/>
              <a:ext cx="231947" cy="270047"/>
            </a:xfrm>
            <a:custGeom>
              <a:avLst/>
              <a:gdLst>
                <a:gd name="connsiteX0" fmla="*/ 168 w 231947"/>
                <a:gd name="connsiteY0" fmla="*/ 160 h 270047"/>
                <a:gd name="connsiteX1" fmla="*/ 136693 w 231947"/>
                <a:gd name="connsiteY1" fmla="*/ 111285 h 270047"/>
                <a:gd name="connsiteX2" fmla="*/ 130343 w 231947"/>
                <a:gd name="connsiteY2" fmla="*/ 98585 h 270047"/>
                <a:gd name="connsiteX3" fmla="*/ 168443 w 231947"/>
                <a:gd name="connsiteY3" fmla="*/ 149385 h 270047"/>
                <a:gd name="connsiteX4" fmla="*/ 190668 w 231947"/>
                <a:gd name="connsiteY4" fmla="*/ 238285 h 270047"/>
                <a:gd name="connsiteX5" fmla="*/ 181143 w 231947"/>
                <a:gd name="connsiteY5" fmla="*/ 197010 h 270047"/>
                <a:gd name="connsiteX6" fmla="*/ 231943 w 231947"/>
                <a:gd name="connsiteY6" fmla="*/ 270035 h 270047"/>
                <a:gd name="connsiteX7" fmla="*/ 177968 w 231947"/>
                <a:gd name="connsiteY7" fmla="*/ 190660 h 270047"/>
                <a:gd name="connsiteX8" fmla="*/ 152568 w 231947"/>
                <a:gd name="connsiteY8" fmla="*/ 95410 h 270047"/>
                <a:gd name="connsiteX9" fmla="*/ 92243 w 231947"/>
                <a:gd name="connsiteY9" fmla="*/ 73185 h 270047"/>
                <a:gd name="connsiteX10" fmla="*/ 108118 w 231947"/>
                <a:gd name="connsiteY10" fmla="*/ 85885 h 270047"/>
                <a:gd name="connsiteX11" fmla="*/ 168 w 231947"/>
                <a:gd name="connsiteY11" fmla="*/ 160 h 27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947" h="270047">
                  <a:moveTo>
                    <a:pt x="168" y="160"/>
                  </a:moveTo>
                  <a:cubicBezTo>
                    <a:pt x="4930" y="4393"/>
                    <a:pt x="136693" y="111285"/>
                    <a:pt x="136693" y="111285"/>
                  </a:cubicBezTo>
                  <a:cubicBezTo>
                    <a:pt x="158389" y="127689"/>
                    <a:pt x="125051" y="92235"/>
                    <a:pt x="130343" y="98585"/>
                  </a:cubicBezTo>
                  <a:cubicBezTo>
                    <a:pt x="135635" y="104935"/>
                    <a:pt x="158389" y="126102"/>
                    <a:pt x="168443" y="149385"/>
                  </a:cubicBezTo>
                  <a:cubicBezTo>
                    <a:pt x="178497" y="172668"/>
                    <a:pt x="188551" y="230348"/>
                    <a:pt x="190668" y="238285"/>
                  </a:cubicBezTo>
                  <a:cubicBezTo>
                    <a:pt x="192785" y="246222"/>
                    <a:pt x="174264" y="191718"/>
                    <a:pt x="181143" y="197010"/>
                  </a:cubicBezTo>
                  <a:cubicBezTo>
                    <a:pt x="188022" y="202302"/>
                    <a:pt x="232472" y="271093"/>
                    <a:pt x="231943" y="270035"/>
                  </a:cubicBezTo>
                  <a:cubicBezTo>
                    <a:pt x="231414" y="268977"/>
                    <a:pt x="191197" y="219764"/>
                    <a:pt x="177968" y="190660"/>
                  </a:cubicBezTo>
                  <a:cubicBezTo>
                    <a:pt x="164739" y="161556"/>
                    <a:pt x="166855" y="114989"/>
                    <a:pt x="152568" y="95410"/>
                  </a:cubicBezTo>
                  <a:cubicBezTo>
                    <a:pt x="138281" y="75831"/>
                    <a:pt x="92243" y="73185"/>
                    <a:pt x="92243" y="73185"/>
                  </a:cubicBezTo>
                  <a:cubicBezTo>
                    <a:pt x="84835" y="71598"/>
                    <a:pt x="123464" y="94881"/>
                    <a:pt x="108118" y="85885"/>
                  </a:cubicBezTo>
                  <a:cubicBezTo>
                    <a:pt x="92772" y="76889"/>
                    <a:pt x="-4594" y="-4073"/>
                    <a:pt x="168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7E162D29-3EFC-4CC0-3A6A-343B7E06B958}"/>
                </a:ext>
              </a:extLst>
            </p:cNvPr>
            <p:cNvSpPr/>
            <p:nvPr/>
          </p:nvSpPr>
          <p:spPr>
            <a:xfrm>
              <a:off x="1383940" y="3288887"/>
              <a:ext cx="128559" cy="51333"/>
            </a:xfrm>
            <a:custGeom>
              <a:avLst/>
              <a:gdLst>
                <a:gd name="connsiteX0" fmla="*/ 360 w 128559"/>
                <a:gd name="connsiteY0" fmla="*/ 413 h 51333"/>
                <a:gd name="connsiteX1" fmla="*/ 98785 w 128559"/>
                <a:gd name="connsiteY1" fmla="*/ 48038 h 51333"/>
                <a:gd name="connsiteX2" fmla="*/ 127360 w 128559"/>
                <a:gd name="connsiteY2" fmla="*/ 44863 h 51333"/>
                <a:gd name="connsiteX3" fmla="*/ 67035 w 128559"/>
                <a:gd name="connsiteY3" fmla="*/ 25813 h 51333"/>
                <a:gd name="connsiteX4" fmla="*/ 360 w 128559"/>
                <a:gd name="connsiteY4" fmla="*/ 413 h 5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59" h="51333">
                  <a:moveTo>
                    <a:pt x="360" y="413"/>
                  </a:moveTo>
                  <a:cubicBezTo>
                    <a:pt x="5652" y="4117"/>
                    <a:pt x="77618" y="40630"/>
                    <a:pt x="98785" y="48038"/>
                  </a:cubicBezTo>
                  <a:cubicBezTo>
                    <a:pt x="119952" y="55446"/>
                    <a:pt x="132652" y="48567"/>
                    <a:pt x="127360" y="44863"/>
                  </a:cubicBezTo>
                  <a:cubicBezTo>
                    <a:pt x="122068" y="41159"/>
                    <a:pt x="84497" y="32692"/>
                    <a:pt x="67035" y="25813"/>
                  </a:cubicBezTo>
                  <a:cubicBezTo>
                    <a:pt x="49573" y="18934"/>
                    <a:pt x="-4932" y="-3291"/>
                    <a:pt x="360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0DB8C8A3-12D1-6C63-62DF-F0372E7A9EA5}"/>
                </a:ext>
              </a:extLst>
            </p:cNvPr>
            <p:cNvSpPr/>
            <p:nvPr/>
          </p:nvSpPr>
          <p:spPr>
            <a:xfrm>
              <a:off x="944715" y="3342712"/>
              <a:ext cx="385947" cy="447699"/>
            </a:xfrm>
            <a:custGeom>
              <a:avLst/>
              <a:gdLst>
                <a:gd name="connsiteX0" fmla="*/ 385610 w 385947"/>
                <a:gd name="connsiteY0" fmla="*/ 563 h 447699"/>
                <a:gd name="connsiteX1" fmla="*/ 299885 w 385947"/>
                <a:gd name="connsiteY1" fmla="*/ 89463 h 447699"/>
                <a:gd name="connsiteX2" fmla="*/ 293535 w 385947"/>
                <a:gd name="connsiteY2" fmla="*/ 279963 h 447699"/>
                <a:gd name="connsiteX3" fmla="*/ 274485 w 385947"/>
                <a:gd name="connsiteY3" fmla="*/ 137088 h 447699"/>
                <a:gd name="connsiteX4" fmla="*/ 261785 w 385947"/>
                <a:gd name="connsiteY4" fmla="*/ 257738 h 447699"/>
                <a:gd name="connsiteX5" fmla="*/ 258610 w 385947"/>
                <a:gd name="connsiteY5" fmla="*/ 168838 h 447699"/>
                <a:gd name="connsiteX6" fmla="*/ 109385 w 385947"/>
                <a:gd name="connsiteY6" fmla="*/ 279963 h 447699"/>
                <a:gd name="connsiteX7" fmla="*/ 188760 w 385947"/>
                <a:gd name="connsiteY7" fmla="*/ 210113 h 447699"/>
                <a:gd name="connsiteX8" fmla="*/ 77635 w 385947"/>
                <a:gd name="connsiteY8" fmla="*/ 349813 h 447699"/>
                <a:gd name="connsiteX9" fmla="*/ 1435 w 385947"/>
                <a:gd name="connsiteY9" fmla="*/ 445063 h 447699"/>
                <a:gd name="connsiteX10" fmla="*/ 144310 w 385947"/>
                <a:gd name="connsiteY10" fmla="*/ 245038 h 447699"/>
                <a:gd name="connsiteX11" fmla="*/ 284010 w 385947"/>
                <a:gd name="connsiteY11" fmla="*/ 92638 h 447699"/>
                <a:gd name="connsiteX12" fmla="*/ 242735 w 385947"/>
                <a:gd name="connsiteY12" fmla="*/ 121213 h 447699"/>
                <a:gd name="connsiteX13" fmla="*/ 325285 w 385947"/>
                <a:gd name="connsiteY13" fmla="*/ 54538 h 447699"/>
                <a:gd name="connsiteX14" fmla="*/ 385610 w 385947"/>
                <a:gd name="connsiteY14" fmla="*/ 563 h 4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947" h="447699">
                  <a:moveTo>
                    <a:pt x="385610" y="563"/>
                  </a:moveTo>
                  <a:cubicBezTo>
                    <a:pt x="381377" y="6384"/>
                    <a:pt x="315231" y="42896"/>
                    <a:pt x="299885" y="89463"/>
                  </a:cubicBezTo>
                  <a:cubicBezTo>
                    <a:pt x="284539" y="136030"/>
                    <a:pt x="297768" y="272026"/>
                    <a:pt x="293535" y="279963"/>
                  </a:cubicBezTo>
                  <a:cubicBezTo>
                    <a:pt x="289302" y="287900"/>
                    <a:pt x="279777" y="140792"/>
                    <a:pt x="274485" y="137088"/>
                  </a:cubicBezTo>
                  <a:cubicBezTo>
                    <a:pt x="269193" y="133384"/>
                    <a:pt x="264431" y="252446"/>
                    <a:pt x="261785" y="257738"/>
                  </a:cubicBezTo>
                  <a:cubicBezTo>
                    <a:pt x="259139" y="263030"/>
                    <a:pt x="284010" y="165134"/>
                    <a:pt x="258610" y="168838"/>
                  </a:cubicBezTo>
                  <a:cubicBezTo>
                    <a:pt x="233210" y="172542"/>
                    <a:pt x="121027" y="273084"/>
                    <a:pt x="109385" y="279963"/>
                  </a:cubicBezTo>
                  <a:cubicBezTo>
                    <a:pt x="97743" y="286842"/>
                    <a:pt x="194052" y="198471"/>
                    <a:pt x="188760" y="210113"/>
                  </a:cubicBezTo>
                  <a:cubicBezTo>
                    <a:pt x="183468" y="221755"/>
                    <a:pt x="77635" y="349813"/>
                    <a:pt x="77635" y="349813"/>
                  </a:cubicBezTo>
                  <a:cubicBezTo>
                    <a:pt x="46414" y="388971"/>
                    <a:pt x="-9677" y="462525"/>
                    <a:pt x="1435" y="445063"/>
                  </a:cubicBezTo>
                  <a:cubicBezTo>
                    <a:pt x="12547" y="427601"/>
                    <a:pt x="97214" y="303776"/>
                    <a:pt x="144310" y="245038"/>
                  </a:cubicBezTo>
                  <a:cubicBezTo>
                    <a:pt x="191406" y="186301"/>
                    <a:pt x="267606" y="113275"/>
                    <a:pt x="284010" y="92638"/>
                  </a:cubicBezTo>
                  <a:cubicBezTo>
                    <a:pt x="300414" y="72001"/>
                    <a:pt x="235856" y="127563"/>
                    <a:pt x="242735" y="121213"/>
                  </a:cubicBezTo>
                  <a:cubicBezTo>
                    <a:pt x="249614" y="114863"/>
                    <a:pt x="297239" y="73588"/>
                    <a:pt x="325285" y="54538"/>
                  </a:cubicBezTo>
                  <a:cubicBezTo>
                    <a:pt x="353331" y="35488"/>
                    <a:pt x="389843" y="-5258"/>
                    <a:pt x="385610" y="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F41D40E5-5936-30FA-97CC-B912A3B54F6D}"/>
                </a:ext>
              </a:extLst>
            </p:cNvPr>
            <p:cNvSpPr/>
            <p:nvPr/>
          </p:nvSpPr>
          <p:spPr>
            <a:xfrm>
              <a:off x="1254103" y="3256238"/>
              <a:ext cx="258142" cy="83920"/>
            </a:xfrm>
            <a:custGeom>
              <a:avLst/>
              <a:gdLst>
                <a:gd name="connsiteX0" fmla="*/ 22 w 258142"/>
                <a:gd name="connsiteY0" fmla="*/ 83862 h 83920"/>
                <a:gd name="connsiteX1" fmla="*/ 123847 w 258142"/>
                <a:gd name="connsiteY1" fmla="*/ 23537 h 83920"/>
                <a:gd name="connsiteX2" fmla="*/ 257197 w 258142"/>
                <a:gd name="connsiteY2" fmla="*/ 42587 h 83920"/>
                <a:gd name="connsiteX3" fmla="*/ 180997 w 258142"/>
                <a:gd name="connsiteY3" fmla="*/ 20362 h 83920"/>
                <a:gd name="connsiteX4" fmla="*/ 133372 w 258142"/>
                <a:gd name="connsiteY4" fmla="*/ 1312 h 83920"/>
                <a:gd name="connsiteX5" fmla="*/ 133372 w 258142"/>
                <a:gd name="connsiteY5" fmla="*/ 10837 h 83920"/>
                <a:gd name="connsiteX6" fmla="*/ 22 w 258142"/>
                <a:gd name="connsiteY6" fmla="*/ 83862 h 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42" h="83920">
                  <a:moveTo>
                    <a:pt x="22" y="83862"/>
                  </a:moveTo>
                  <a:cubicBezTo>
                    <a:pt x="-1566" y="85979"/>
                    <a:pt x="80985" y="30416"/>
                    <a:pt x="123847" y="23537"/>
                  </a:cubicBezTo>
                  <a:cubicBezTo>
                    <a:pt x="166710" y="16658"/>
                    <a:pt x="247672" y="43116"/>
                    <a:pt x="257197" y="42587"/>
                  </a:cubicBezTo>
                  <a:cubicBezTo>
                    <a:pt x="266722" y="42058"/>
                    <a:pt x="201634" y="27241"/>
                    <a:pt x="180997" y="20362"/>
                  </a:cubicBezTo>
                  <a:cubicBezTo>
                    <a:pt x="160360" y="13483"/>
                    <a:pt x="133372" y="1312"/>
                    <a:pt x="133372" y="1312"/>
                  </a:cubicBezTo>
                  <a:cubicBezTo>
                    <a:pt x="125434" y="-276"/>
                    <a:pt x="153480" y="-2921"/>
                    <a:pt x="133372" y="10837"/>
                  </a:cubicBezTo>
                  <a:cubicBezTo>
                    <a:pt x="113264" y="24595"/>
                    <a:pt x="1610" y="81745"/>
                    <a:pt x="22" y="83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1399F601-9635-270E-5D70-2B6BF623F7FA}"/>
                </a:ext>
              </a:extLst>
            </p:cNvPr>
            <p:cNvSpPr/>
            <p:nvPr/>
          </p:nvSpPr>
          <p:spPr>
            <a:xfrm>
              <a:off x="1079309" y="3637874"/>
              <a:ext cx="262553" cy="195754"/>
            </a:xfrm>
            <a:custGeom>
              <a:avLst/>
              <a:gdLst>
                <a:gd name="connsiteX0" fmla="*/ 260541 w 262553"/>
                <a:gd name="connsiteY0" fmla="*/ 676 h 195754"/>
                <a:gd name="connsiteX1" fmla="*/ 203391 w 262553"/>
                <a:gd name="connsiteY1" fmla="*/ 80051 h 195754"/>
                <a:gd name="connsiteX2" fmla="*/ 146241 w 262553"/>
                <a:gd name="connsiteY2" fmla="*/ 86401 h 195754"/>
                <a:gd name="connsiteX3" fmla="*/ 19241 w 262553"/>
                <a:gd name="connsiteY3" fmla="*/ 29251 h 195754"/>
                <a:gd name="connsiteX4" fmla="*/ 111316 w 262553"/>
                <a:gd name="connsiteY4" fmla="*/ 67351 h 195754"/>
                <a:gd name="connsiteX5" fmla="*/ 124016 w 262553"/>
                <a:gd name="connsiteY5" fmla="*/ 124501 h 195754"/>
                <a:gd name="connsiteX6" fmla="*/ 63691 w 262553"/>
                <a:gd name="connsiteY6" fmla="*/ 140376 h 195754"/>
                <a:gd name="connsiteX7" fmla="*/ 133541 w 262553"/>
                <a:gd name="connsiteY7" fmla="*/ 172126 h 195754"/>
                <a:gd name="connsiteX8" fmla="*/ 191 w 262553"/>
                <a:gd name="connsiteY8" fmla="*/ 162601 h 195754"/>
                <a:gd name="connsiteX9" fmla="*/ 168466 w 262553"/>
                <a:gd name="connsiteY9" fmla="*/ 194351 h 195754"/>
                <a:gd name="connsiteX10" fmla="*/ 190691 w 262553"/>
                <a:gd name="connsiteY10" fmla="*/ 108626 h 195754"/>
                <a:gd name="connsiteX11" fmla="*/ 127191 w 262553"/>
                <a:gd name="connsiteY11" fmla="*/ 130851 h 195754"/>
                <a:gd name="connsiteX12" fmla="*/ 260541 w 262553"/>
                <a:gd name="connsiteY12" fmla="*/ 676 h 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553" h="195754">
                  <a:moveTo>
                    <a:pt x="260541" y="676"/>
                  </a:moveTo>
                  <a:cubicBezTo>
                    <a:pt x="273241" y="-7791"/>
                    <a:pt x="222441" y="65764"/>
                    <a:pt x="203391" y="80051"/>
                  </a:cubicBezTo>
                  <a:cubicBezTo>
                    <a:pt x="184341" y="94339"/>
                    <a:pt x="176933" y="94868"/>
                    <a:pt x="146241" y="86401"/>
                  </a:cubicBezTo>
                  <a:cubicBezTo>
                    <a:pt x="115549" y="77934"/>
                    <a:pt x="25062" y="32426"/>
                    <a:pt x="19241" y="29251"/>
                  </a:cubicBezTo>
                  <a:cubicBezTo>
                    <a:pt x="13420" y="26076"/>
                    <a:pt x="93854" y="51476"/>
                    <a:pt x="111316" y="67351"/>
                  </a:cubicBezTo>
                  <a:cubicBezTo>
                    <a:pt x="128778" y="83226"/>
                    <a:pt x="131953" y="112330"/>
                    <a:pt x="124016" y="124501"/>
                  </a:cubicBezTo>
                  <a:cubicBezTo>
                    <a:pt x="116079" y="136672"/>
                    <a:pt x="62103" y="132438"/>
                    <a:pt x="63691" y="140376"/>
                  </a:cubicBezTo>
                  <a:cubicBezTo>
                    <a:pt x="65279" y="148314"/>
                    <a:pt x="144124" y="168422"/>
                    <a:pt x="133541" y="172126"/>
                  </a:cubicBezTo>
                  <a:cubicBezTo>
                    <a:pt x="122958" y="175830"/>
                    <a:pt x="-5630" y="158897"/>
                    <a:pt x="191" y="162601"/>
                  </a:cubicBezTo>
                  <a:cubicBezTo>
                    <a:pt x="6012" y="166305"/>
                    <a:pt x="136716" y="203347"/>
                    <a:pt x="168466" y="194351"/>
                  </a:cubicBezTo>
                  <a:cubicBezTo>
                    <a:pt x="200216" y="185355"/>
                    <a:pt x="197570" y="119209"/>
                    <a:pt x="190691" y="108626"/>
                  </a:cubicBezTo>
                  <a:cubicBezTo>
                    <a:pt x="183812" y="98043"/>
                    <a:pt x="112374" y="148313"/>
                    <a:pt x="127191" y="130851"/>
                  </a:cubicBezTo>
                  <a:cubicBezTo>
                    <a:pt x="142008" y="113389"/>
                    <a:pt x="247841" y="9143"/>
                    <a:pt x="260541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CF173E63-2DDD-DB5A-E82A-5B3503C6848E}"/>
                </a:ext>
              </a:extLst>
            </p:cNvPr>
            <p:cNvSpPr/>
            <p:nvPr/>
          </p:nvSpPr>
          <p:spPr>
            <a:xfrm>
              <a:off x="947893" y="3595784"/>
              <a:ext cx="81377" cy="435212"/>
            </a:xfrm>
            <a:custGeom>
              <a:avLst/>
              <a:gdLst>
                <a:gd name="connsiteX0" fmla="*/ 1432 w 81377"/>
                <a:gd name="connsiteY0" fmla="*/ 1491 h 435212"/>
                <a:gd name="connsiteX1" fmla="*/ 77632 w 81377"/>
                <a:gd name="connsiteY1" fmla="*/ 417416 h 435212"/>
                <a:gd name="connsiteX2" fmla="*/ 64932 w 81377"/>
                <a:gd name="connsiteY2" fmla="*/ 344391 h 435212"/>
                <a:gd name="connsiteX3" fmla="*/ 23657 w 81377"/>
                <a:gd name="connsiteY3" fmla="*/ 211041 h 435212"/>
                <a:gd name="connsiteX4" fmla="*/ 26832 w 81377"/>
                <a:gd name="connsiteY4" fmla="*/ 274541 h 435212"/>
                <a:gd name="connsiteX5" fmla="*/ 1432 w 81377"/>
                <a:gd name="connsiteY5" fmla="*/ 1491 h 43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77" h="435212">
                  <a:moveTo>
                    <a:pt x="1432" y="1491"/>
                  </a:moveTo>
                  <a:cubicBezTo>
                    <a:pt x="9899" y="25303"/>
                    <a:pt x="67049" y="360266"/>
                    <a:pt x="77632" y="417416"/>
                  </a:cubicBezTo>
                  <a:cubicBezTo>
                    <a:pt x="88215" y="474566"/>
                    <a:pt x="73928" y="378787"/>
                    <a:pt x="64932" y="344391"/>
                  </a:cubicBezTo>
                  <a:cubicBezTo>
                    <a:pt x="55936" y="309995"/>
                    <a:pt x="30007" y="222683"/>
                    <a:pt x="23657" y="211041"/>
                  </a:cubicBezTo>
                  <a:cubicBezTo>
                    <a:pt x="17307" y="199399"/>
                    <a:pt x="28949" y="302587"/>
                    <a:pt x="26832" y="274541"/>
                  </a:cubicBezTo>
                  <a:cubicBezTo>
                    <a:pt x="24715" y="246495"/>
                    <a:pt x="-7035" y="-22321"/>
                    <a:pt x="1432" y="1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69874275-0D4A-6D78-2A24-DB0512EFF551}"/>
                </a:ext>
              </a:extLst>
            </p:cNvPr>
            <p:cNvSpPr/>
            <p:nvPr/>
          </p:nvSpPr>
          <p:spPr>
            <a:xfrm>
              <a:off x="1231638" y="3533769"/>
              <a:ext cx="174211" cy="327276"/>
            </a:xfrm>
            <a:custGeom>
              <a:avLst/>
              <a:gdLst>
                <a:gd name="connsiteX0" fmla="*/ 262 w 174211"/>
                <a:gd name="connsiteY0" fmla="*/ 6 h 327276"/>
                <a:gd name="connsiteX1" fmla="*/ 101862 w 174211"/>
                <a:gd name="connsiteY1" fmla="*/ 142881 h 327276"/>
                <a:gd name="connsiteX2" fmla="*/ 89162 w 174211"/>
                <a:gd name="connsiteY2" fmla="*/ 263531 h 327276"/>
                <a:gd name="connsiteX3" fmla="*/ 120912 w 174211"/>
                <a:gd name="connsiteY3" fmla="*/ 165106 h 327276"/>
                <a:gd name="connsiteX4" fmla="*/ 70112 w 174211"/>
                <a:gd name="connsiteY4" fmla="*/ 327031 h 327276"/>
                <a:gd name="connsiteX5" fmla="*/ 139962 w 174211"/>
                <a:gd name="connsiteY5" fmla="*/ 200031 h 327276"/>
                <a:gd name="connsiteX6" fmla="*/ 171712 w 174211"/>
                <a:gd name="connsiteY6" fmla="*/ 127006 h 327276"/>
                <a:gd name="connsiteX7" fmla="*/ 76462 w 174211"/>
                <a:gd name="connsiteY7" fmla="*/ 57156 h 327276"/>
                <a:gd name="connsiteX8" fmla="*/ 136787 w 174211"/>
                <a:gd name="connsiteY8" fmla="*/ 136531 h 327276"/>
                <a:gd name="connsiteX9" fmla="*/ 262 w 174211"/>
                <a:gd name="connsiteY9" fmla="*/ 6 h 3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211" h="327276">
                  <a:moveTo>
                    <a:pt x="262" y="6"/>
                  </a:moveTo>
                  <a:cubicBezTo>
                    <a:pt x="-5559" y="1064"/>
                    <a:pt x="87045" y="98960"/>
                    <a:pt x="101862" y="142881"/>
                  </a:cubicBezTo>
                  <a:cubicBezTo>
                    <a:pt x="116679" y="186802"/>
                    <a:pt x="85987" y="259827"/>
                    <a:pt x="89162" y="263531"/>
                  </a:cubicBezTo>
                  <a:cubicBezTo>
                    <a:pt x="92337" y="267235"/>
                    <a:pt x="124087" y="154523"/>
                    <a:pt x="120912" y="165106"/>
                  </a:cubicBezTo>
                  <a:cubicBezTo>
                    <a:pt x="117737" y="175689"/>
                    <a:pt x="66937" y="321210"/>
                    <a:pt x="70112" y="327031"/>
                  </a:cubicBezTo>
                  <a:cubicBezTo>
                    <a:pt x="73287" y="332852"/>
                    <a:pt x="123029" y="233368"/>
                    <a:pt x="139962" y="200031"/>
                  </a:cubicBezTo>
                  <a:cubicBezTo>
                    <a:pt x="156895" y="166694"/>
                    <a:pt x="182295" y="150818"/>
                    <a:pt x="171712" y="127006"/>
                  </a:cubicBezTo>
                  <a:cubicBezTo>
                    <a:pt x="161129" y="103194"/>
                    <a:pt x="82283" y="55569"/>
                    <a:pt x="76462" y="57156"/>
                  </a:cubicBezTo>
                  <a:cubicBezTo>
                    <a:pt x="70641" y="58744"/>
                    <a:pt x="148429" y="142352"/>
                    <a:pt x="136787" y="136531"/>
                  </a:cubicBezTo>
                  <a:cubicBezTo>
                    <a:pt x="125145" y="130710"/>
                    <a:pt x="6083" y="-1052"/>
                    <a:pt x="26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EDA382D0-7B8B-79AF-8F1A-26A5156E9AB4}"/>
                </a:ext>
              </a:extLst>
            </p:cNvPr>
            <p:cNvSpPr/>
            <p:nvPr/>
          </p:nvSpPr>
          <p:spPr>
            <a:xfrm>
              <a:off x="1371150" y="3651121"/>
              <a:ext cx="166242" cy="448574"/>
            </a:xfrm>
            <a:custGeom>
              <a:avLst/>
              <a:gdLst>
                <a:gd name="connsiteX0" fmla="*/ 450 w 166242"/>
                <a:gd name="connsiteY0" fmla="*/ 129 h 448574"/>
                <a:gd name="connsiteX1" fmla="*/ 25850 w 166242"/>
                <a:gd name="connsiteY1" fmla="*/ 244604 h 448574"/>
                <a:gd name="connsiteX2" fmla="*/ 54425 w 166242"/>
                <a:gd name="connsiteY2" fmla="*/ 352554 h 448574"/>
                <a:gd name="connsiteX3" fmla="*/ 51250 w 166242"/>
                <a:gd name="connsiteY3" fmla="*/ 330329 h 448574"/>
                <a:gd name="connsiteX4" fmla="*/ 165550 w 166242"/>
                <a:gd name="connsiteY4" fmla="*/ 447804 h 448574"/>
                <a:gd name="connsiteX5" fmla="*/ 95700 w 166242"/>
                <a:gd name="connsiteY5" fmla="*/ 374779 h 448574"/>
                <a:gd name="connsiteX6" fmla="*/ 25850 w 166242"/>
                <a:gd name="connsiteY6" fmla="*/ 250954 h 448574"/>
                <a:gd name="connsiteX7" fmla="*/ 48075 w 166242"/>
                <a:gd name="connsiteY7" fmla="*/ 279529 h 448574"/>
                <a:gd name="connsiteX8" fmla="*/ 450 w 166242"/>
                <a:gd name="connsiteY8" fmla="*/ 129 h 44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42" h="448574">
                  <a:moveTo>
                    <a:pt x="450" y="129"/>
                  </a:moveTo>
                  <a:cubicBezTo>
                    <a:pt x="-3254" y="-5692"/>
                    <a:pt x="16854" y="185867"/>
                    <a:pt x="25850" y="244604"/>
                  </a:cubicBezTo>
                  <a:cubicBezTo>
                    <a:pt x="34846" y="303341"/>
                    <a:pt x="50192" y="338267"/>
                    <a:pt x="54425" y="352554"/>
                  </a:cubicBezTo>
                  <a:cubicBezTo>
                    <a:pt x="58658" y="366841"/>
                    <a:pt x="32729" y="314454"/>
                    <a:pt x="51250" y="330329"/>
                  </a:cubicBezTo>
                  <a:cubicBezTo>
                    <a:pt x="69771" y="346204"/>
                    <a:pt x="158142" y="440396"/>
                    <a:pt x="165550" y="447804"/>
                  </a:cubicBezTo>
                  <a:cubicBezTo>
                    <a:pt x="172958" y="455212"/>
                    <a:pt x="118983" y="407587"/>
                    <a:pt x="95700" y="374779"/>
                  </a:cubicBezTo>
                  <a:cubicBezTo>
                    <a:pt x="72417" y="341971"/>
                    <a:pt x="33787" y="266829"/>
                    <a:pt x="25850" y="250954"/>
                  </a:cubicBezTo>
                  <a:cubicBezTo>
                    <a:pt x="17913" y="235079"/>
                    <a:pt x="52308" y="316042"/>
                    <a:pt x="48075" y="279529"/>
                  </a:cubicBezTo>
                  <a:cubicBezTo>
                    <a:pt x="43842" y="243017"/>
                    <a:pt x="4154" y="5950"/>
                    <a:pt x="45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B96F990A-DC93-ECEF-9BDE-A8C7948F6A40}"/>
                </a:ext>
              </a:extLst>
            </p:cNvPr>
            <p:cNvSpPr/>
            <p:nvPr/>
          </p:nvSpPr>
          <p:spPr>
            <a:xfrm>
              <a:off x="860415" y="3552732"/>
              <a:ext cx="153679" cy="540956"/>
            </a:xfrm>
            <a:custGeom>
              <a:avLst/>
              <a:gdLst>
                <a:gd name="connsiteX0" fmla="*/ 10 w 153679"/>
                <a:gd name="connsiteY0" fmla="*/ 93 h 540956"/>
                <a:gd name="connsiteX1" fmla="*/ 88910 w 153679"/>
                <a:gd name="connsiteY1" fmla="*/ 111218 h 540956"/>
                <a:gd name="connsiteX2" fmla="*/ 79385 w 153679"/>
                <a:gd name="connsiteY2" fmla="*/ 92168 h 540956"/>
                <a:gd name="connsiteX3" fmla="*/ 101610 w 153679"/>
                <a:gd name="connsiteY3" fmla="*/ 254093 h 540956"/>
                <a:gd name="connsiteX4" fmla="*/ 114310 w 153679"/>
                <a:gd name="connsiteY4" fmla="*/ 314418 h 540956"/>
                <a:gd name="connsiteX5" fmla="*/ 92085 w 153679"/>
                <a:gd name="connsiteY5" fmla="*/ 260443 h 540956"/>
                <a:gd name="connsiteX6" fmla="*/ 152410 w 153679"/>
                <a:gd name="connsiteY6" fmla="*/ 533493 h 540956"/>
                <a:gd name="connsiteX7" fmla="*/ 130185 w 153679"/>
                <a:gd name="connsiteY7" fmla="*/ 431893 h 540956"/>
                <a:gd name="connsiteX8" fmla="*/ 95260 w 153679"/>
                <a:gd name="connsiteY8" fmla="*/ 98518 h 540956"/>
                <a:gd name="connsiteX9" fmla="*/ 10 w 153679"/>
                <a:gd name="connsiteY9" fmla="*/ 93 h 54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679" h="540956">
                  <a:moveTo>
                    <a:pt x="10" y="93"/>
                  </a:moveTo>
                  <a:cubicBezTo>
                    <a:pt x="-1048" y="2210"/>
                    <a:pt x="75681" y="95872"/>
                    <a:pt x="88910" y="111218"/>
                  </a:cubicBezTo>
                  <a:cubicBezTo>
                    <a:pt x="102139" y="126564"/>
                    <a:pt x="77268" y="68355"/>
                    <a:pt x="79385" y="92168"/>
                  </a:cubicBezTo>
                  <a:cubicBezTo>
                    <a:pt x="81502" y="115981"/>
                    <a:pt x="95789" y="217051"/>
                    <a:pt x="101610" y="254093"/>
                  </a:cubicBezTo>
                  <a:cubicBezTo>
                    <a:pt x="107431" y="291135"/>
                    <a:pt x="115898" y="313360"/>
                    <a:pt x="114310" y="314418"/>
                  </a:cubicBezTo>
                  <a:cubicBezTo>
                    <a:pt x="112722" y="315476"/>
                    <a:pt x="85735" y="223931"/>
                    <a:pt x="92085" y="260443"/>
                  </a:cubicBezTo>
                  <a:cubicBezTo>
                    <a:pt x="98435" y="296955"/>
                    <a:pt x="146060" y="504918"/>
                    <a:pt x="152410" y="533493"/>
                  </a:cubicBezTo>
                  <a:cubicBezTo>
                    <a:pt x="158760" y="562068"/>
                    <a:pt x="139710" y="504389"/>
                    <a:pt x="130185" y="431893"/>
                  </a:cubicBezTo>
                  <a:cubicBezTo>
                    <a:pt x="120660" y="359397"/>
                    <a:pt x="116427" y="165193"/>
                    <a:pt x="95260" y="98518"/>
                  </a:cubicBezTo>
                  <a:cubicBezTo>
                    <a:pt x="74093" y="31843"/>
                    <a:pt x="1068" y="-2024"/>
                    <a:pt x="10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83323995-47BA-0EA1-EF87-8984F54D0E7D}"/>
                </a:ext>
              </a:extLst>
            </p:cNvPr>
            <p:cNvSpPr/>
            <p:nvPr/>
          </p:nvSpPr>
          <p:spPr>
            <a:xfrm>
              <a:off x="453922" y="3536395"/>
              <a:ext cx="359538" cy="200615"/>
            </a:xfrm>
            <a:custGeom>
              <a:avLst/>
              <a:gdLst>
                <a:gd name="connsiteX0" fmla="*/ 358878 w 359538"/>
                <a:gd name="connsiteY0" fmla="*/ 16430 h 200615"/>
                <a:gd name="connsiteX1" fmla="*/ 206478 w 359538"/>
                <a:gd name="connsiteY1" fmla="*/ 48180 h 200615"/>
                <a:gd name="connsiteX2" fmla="*/ 95353 w 359538"/>
                <a:gd name="connsiteY2" fmla="*/ 143430 h 200615"/>
                <a:gd name="connsiteX3" fmla="*/ 117578 w 359538"/>
                <a:gd name="connsiteY3" fmla="*/ 114855 h 200615"/>
                <a:gd name="connsiteX4" fmla="*/ 103 w 359538"/>
                <a:gd name="connsiteY4" fmla="*/ 200580 h 200615"/>
                <a:gd name="connsiteX5" fmla="*/ 98528 w 359538"/>
                <a:gd name="connsiteY5" fmla="*/ 124380 h 200615"/>
                <a:gd name="connsiteX6" fmla="*/ 187428 w 359538"/>
                <a:gd name="connsiteY6" fmla="*/ 48180 h 200615"/>
                <a:gd name="connsiteX7" fmla="*/ 257278 w 359538"/>
                <a:gd name="connsiteY7" fmla="*/ 555 h 200615"/>
                <a:gd name="connsiteX8" fmla="*/ 358878 w 359538"/>
                <a:gd name="connsiteY8" fmla="*/ 16430 h 20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38" h="200615">
                  <a:moveTo>
                    <a:pt x="358878" y="16430"/>
                  </a:moveTo>
                  <a:cubicBezTo>
                    <a:pt x="350411" y="24368"/>
                    <a:pt x="250399" y="27013"/>
                    <a:pt x="206478" y="48180"/>
                  </a:cubicBezTo>
                  <a:cubicBezTo>
                    <a:pt x="162557" y="69347"/>
                    <a:pt x="110169" y="132318"/>
                    <a:pt x="95353" y="143430"/>
                  </a:cubicBezTo>
                  <a:cubicBezTo>
                    <a:pt x="80537" y="154542"/>
                    <a:pt x="133453" y="105330"/>
                    <a:pt x="117578" y="114855"/>
                  </a:cubicBezTo>
                  <a:cubicBezTo>
                    <a:pt x="101703" y="124380"/>
                    <a:pt x="3278" y="198993"/>
                    <a:pt x="103" y="200580"/>
                  </a:cubicBezTo>
                  <a:cubicBezTo>
                    <a:pt x="-3072" y="202167"/>
                    <a:pt x="67307" y="149780"/>
                    <a:pt x="98528" y="124380"/>
                  </a:cubicBezTo>
                  <a:cubicBezTo>
                    <a:pt x="129749" y="98980"/>
                    <a:pt x="160970" y="68818"/>
                    <a:pt x="187428" y="48180"/>
                  </a:cubicBezTo>
                  <a:cubicBezTo>
                    <a:pt x="213886" y="27542"/>
                    <a:pt x="222353" y="3730"/>
                    <a:pt x="257278" y="555"/>
                  </a:cubicBezTo>
                  <a:cubicBezTo>
                    <a:pt x="292203" y="-2620"/>
                    <a:pt x="367345" y="8492"/>
                    <a:pt x="358878" y="16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000723C0-F082-C7FA-1136-A47B05959A9A}"/>
                </a:ext>
              </a:extLst>
            </p:cNvPr>
            <p:cNvSpPr/>
            <p:nvPr/>
          </p:nvSpPr>
          <p:spPr>
            <a:xfrm>
              <a:off x="942963" y="3779559"/>
              <a:ext cx="87261" cy="797929"/>
            </a:xfrm>
            <a:custGeom>
              <a:avLst/>
              <a:gdLst>
                <a:gd name="connsiteX0" fmla="*/ 12 w 87261"/>
                <a:gd name="connsiteY0" fmla="*/ 1866 h 797929"/>
                <a:gd name="connsiteX1" fmla="*/ 73037 w 87261"/>
                <a:gd name="connsiteY1" fmla="*/ 436841 h 797929"/>
                <a:gd name="connsiteX2" fmla="*/ 63512 w 87261"/>
                <a:gd name="connsiteY2" fmla="*/ 363816 h 797929"/>
                <a:gd name="connsiteX3" fmla="*/ 50812 w 87261"/>
                <a:gd name="connsiteY3" fmla="*/ 627341 h 797929"/>
                <a:gd name="connsiteX4" fmla="*/ 57162 w 87261"/>
                <a:gd name="connsiteY4" fmla="*/ 551141 h 797929"/>
                <a:gd name="connsiteX5" fmla="*/ 41287 w 87261"/>
                <a:gd name="connsiteY5" fmla="*/ 795616 h 797929"/>
                <a:gd name="connsiteX6" fmla="*/ 85737 w 87261"/>
                <a:gd name="connsiteY6" fmla="*/ 379691 h 797929"/>
                <a:gd name="connsiteX7" fmla="*/ 73037 w 87261"/>
                <a:gd name="connsiteY7" fmla="*/ 481291 h 797929"/>
                <a:gd name="connsiteX8" fmla="*/ 34937 w 87261"/>
                <a:gd name="connsiteY8" fmla="*/ 173316 h 797929"/>
                <a:gd name="connsiteX9" fmla="*/ 66687 w 87261"/>
                <a:gd name="connsiteY9" fmla="*/ 274916 h 797929"/>
                <a:gd name="connsiteX10" fmla="*/ 12 w 87261"/>
                <a:gd name="connsiteY10" fmla="*/ 1866 h 7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61" h="797929">
                  <a:moveTo>
                    <a:pt x="12" y="1866"/>
                  </a:moveTo>
                  <a:cubicBezTo>
                    <a:pt x="1070" y="28853"/>
                    <a:pt x="62454" y="376516"/>
                    <a:pt x="73037" y="436841"/>
                  </a:cubicBezTo>
                  <a:cubicBezTo>
                    <a:pt x="83620" y="497166"/>
                    <a:pt x="67216" y="332066"/>
                    <a:pt x="63512" y="363816"/>
                  </a:cubicBezTo>
                  <a:cubicBezTo>
                    <a:pt x="59808" y="395566"/>
                    <a:pt x="51870" y="596120"/>
                    <a:pt x="50812" y="627341"/>
                  </a:cubicBezTo>
                  <a:cubicBezTo>
                    <a:pt x="49754" y="658562"/>
                    <a:pt x="58749" y="523095"/>
                    <a:pt x="57162" y="551141"/>
                  </a:cubicBezTo>
                  <a:cubicBezTo>
                    <a:pt x="55575" y="579187"/>
                    <a:pt x="36525" y="824191"/>
                    <a:pt x="41287" y="795616"/>
                  </a:cubicBezTo>
                  <a:cubicBezTo>
                    <a:pt x="46049" y="767041"/>
                    <a:pt x="80445" y="432078"/>
                    <a:pt x="85737" y="379691"/>
                  </a:cubicBezTo>
                  <a:cubicBezTo>
                    <a:pt x="91029" y="327304"/>
                    <a:pt x="81504" y="515687"/>
                    <a:pt x="73037" y="481291"/>
                  </a:cubicBezTo>
                  <a:cubicBezTo>
                    <a:pt x="64570" y="446895"/>
                    <a:pt x="35995" y="207712"/>
                    <a:pt x="34937" y="173316"/>
                  </a:cubicBezTo>
                  <a:cubicBezTo>
                    <a:pt x="33879" y="138920"/>
                    <a:pt x="69862" y="300845"/>
                    <a:pt x="66687" y="274916"/>
                  </a:cubicBezTo>
                  <a:cubicBezTo>
                    <a:pt x="63512" y="248987"/>
                    <a:pt x="-1046" y="-25121"/>
                    <a:pt x="12" y="1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04C47406-CA0F-D19C-CC38-816B678C4466}"/>
                </a:ext>
              </a:extLst>
            </p:cNvPr>
            <p:cNvSpPr/>
            <p:nvPr/>
          </p:nvSpPr>
          <p:spPr>
            <a:xfrm>
              <a:off x="612775" y="3658583"/>
              <a:ext cx="104260" cy="689973"/>
            </a:xfrm>
            <a:custGeom>
              <a:avLst/>
              <a:gdLst>
                <a:gd name="connsiteX0" fmla="*/ 0 w 104260"/>
                <a:gd name="connsiteY0" fmla="*/ 2192 h 689973"/>
                <a:gd name="connsiteX1" fmla="*/ 12700 w 104260"/>
                <a:gd name="connsiteY1" fmla="*/ 427642 h 689973"/>
                <a:gd name="connsiteX2" fmla="*/ 15875 w 104260"/>
                <a:gd name="connsiteY2" fmla="*/ 367317 h 689973"/>
                <a:gd name="connsiteX3" fmla="*/ 101600 w 104260"/>
                <a:gd name="connsiteY3" fmla="*/ 675292 h 689973"/>
                <a:gd name="connsiteX4" fmla="*/ 76200 w 104260"/>
                <a:gd name="connsiteY4" fmla="*/ 592742 h 689973"/>
                <a:gd name="connsiteX5" fmla="*/ 12700 w 104260"/>
                <a:gd name="connsiteY5" fmla="*/ 176817 h 689973"/>
                <a:gd name="connsiteX6" fmla="*/ 12700 w 104260"/>
                <a:gd name="connsiteY6" fmla="*/ 256192 h 689973"/>
                <a:gd name="connsiteX7" fmla="*/ 0 w 104260"/>
                <a:gd name="connsiteY7" fmla="*/ 2192 h 68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60" h="689973">
                  <a:moveTo>
                    <a:pt x="0" y="2192"/>
                  </a:moveTo>
                  <a:cubicBezTo>
                    <a:pt x="0" y="30767"/>
                    <a:pt x="10054" y="366788"/>
                    <a:pt x="12700" y="427642"/>
                  </a:cubicBezTo>
                  <a:cubicBezTo>
                    <a:pt x="15346" y="488496"/>
                    <a:pt x="1058" y="326042"/>
                    <a:pt x="15875" y="367317"/>
                  </a:cubicBezTo>
                  <a:cubicBezTo>
                    <a:pt x="30692" y="408592"/>
                    <a:pt x="91546" y="637721"/>
                    <a:pt x="101600" y="675292"/>
                  </a:cubicBezTo>
                  <a:cubicBezTo>
                    <a:pt x="111654" y="712863"/>
                    <a:pt x="91017" y="675821"/>
                    <a:pt x="76200" y="592742"/>
                  </a:cubicBezTo>
                  <a:cubicBezTo>
                    <a:pt x="61383" y="509663"/>
                    <a:pt x="23283" y="232909"/>
                    <a:pt x="12700" y="176817"/>
                  </a:cubicBezTo>
                  <a:cubicBezTo>
                    <a:pt x="2117" y="120725"/>
                    <a:pt x="11113" y="278946"/>
                    <a:pt x="12700" y="256192"/>
                  </a:cubicBezTo>
                  <a:cubicBezTo>
                    <a:pt x="14287" y="233438"/>
                    <a:pt x="0" y="-26383"/>
                    <a:pt x="0" y="2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BEC12B52-8631-2ECB-652C-C3949C21C490}"/>
                </a:ext>
              </a:extLst>
            </p:cNvPr>
            <p:cNvSpPr/>
            <p:nvPr/>
          </p:nvSpPr>
          <p:spPr>
            <a:xfrm>
              <a:off x="907314" y="4432088"/>
              <a:ext cx="118829" cy="216794"/>
            </a:xfrm>
            <a:custGeom>
              <a:avLst/>
              <a:gdLst>
                <a:gd name="connsiteX0" fmla="*/ 118211 w 118829"/>
                <a:gd name="connsiteY0" fmla="*/ 212 h 216794"/>
                <a:gd name="connsiteX1" fmla="*/ 736 w 118829"/>
                <a:gd name="connsiteY1" fmla="*/ 212937 h 216794"/>
                <a:gd name="connsiteX2" fmla="*/ 67411 w 118829"/>
                <a:gd name="connsiteY2" fmla="*/ 139912 h 216794"/>
                <a:gd name="connsiteX3" fmla="*/ 48361 w 118829"/>
                <a:gd name="connsiteY3" fmla="*/ 171662 h 216794"/>
                <a:gd name="connsiteX4" fmla="*/ 118211 w 118829"/>
                <a:gd name="connsiteY4" fmla="*/ 212 h 21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9" h="216794">
                  <a:moveTo>
                    <a:pt x="118211" y="212"/>
                  </a:moveTo>
                  <a:cubicBezTo>
                    <a:pt x="110273" y="7091"/>
                    <a:pt x="9203" y="189654"/>
                    <a:pt x="736" y="212937"/>
                  </a:cubicBezTo>
                  <a:cubicBezTo>
                    <a:pt x="-7731" y="236220"/>
                    <a:pt x="59473" y="146791"/>
                    <a:pt x="67411" y="139912"/>
                  </a:cubicBezTo>
                  <a:cubicBezTo>
                    <a:pt x="75349" y="133033"/>
                    <a:pt x="41482" y="188066"/>
                    <a:pt x="48361" y="171662"/>
                  </a:cubicBezTo>
                  <a:cubicBezTo>
                    <a:pt x="55240" y="155258"/>
                    <a:pt x="126149" y="-6667"/>
                    <a:pt x="118211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8D24D25E-55AB-9AD4-7192-56B7324F8C9D}"/>
                </a:ext>
              </a:extLst>
            </p:cNvPr>
            <p:cNvSpPr/>
            <p:nvPr/>
          </p:nvSpPr>
          <p:spPr>
            <a:xfrm>
              <a:off x="716788" y="4460240"/>
              <a:ext cx="35687" cy="274022"/>
            </a:xfrm>
            <a:custGeom>
              <a:avLst/>
              <a:gdLst>
                <a:gd name="connsiteX0" fmla="*/ 26162 w 35687"/>
                <a:gd name="connsiteY0" fmla="*/ 635 h 274022"/>
                <a:gd name="connsiteX1" fmla="*/ 35687 w 35687"/>
                <a:gd name="connsiteY1" fmla="*/ 105410 h 274022"/>
                <a:gd name="connsiteX2" fmla="*/ 26162 w 35687"/>
                <a:gd name="connsiteY2" fmla="*/ 267335 h 274022"/>
                <a:gd name="connsiteX3" fmla="*/ 22987 w 35687"/>
                <a:gd name="connsiteY3" fmla="*/ 229235 h 274022"/>
                <a:gd name="connsiteX4" fmla="*/ 762 w 35687"/>
                <a:gd name="connsiteY4" fmla="*/ 102235 h 274022"/>
                <a:gd name="connsiteX5" fmla="*/ 7112 w 35687"/>
                <a:gd name="connsiteY5" fmla="*/ 153035 h 274022"/>
                <a:gd name="connsiteX6" fmla="*/ 26162 w 35687"/>
                <a:gd name="connsiteY6" fmla="*/ 635 h 27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87" h="274022">
                  <a:moveTo>
                    <a:pt x="26162" y="635"/>
                  </a:moveTo>
                  <a:cubicBezTo>
                    <a:pt x="30925" y="-7303"/>
                    <a:pt x="35687" y="60960"/>
                    <a:pt x="35687" y="105410"/>
                  </a:cubicBezTo>
                  <a:cubicBezTo>
                    <a:pt x="35687" y="149860"/>
                    <a:pt x="28279" y="246698"/>
                    <a:pt x="26162" y="267335"/>
                  </a:cubicBezTo>
                  <a:cubicBezTo>
                    <a:pt x="24045" y="287972"/>
                    <a:pt x="27220" y="256752"/>
                    <a:pt x="22987" y="229235"/>
                  </a:cubicBezTo>
                  <a:cubicBezTo>
                    <a:pt x="18754" y="201718"/>
                    <a:pt x="3408" y="114935"/>
                    <a:pt x="762" y="102235"/>
                  </a:cubicBezTo>
                  <a:cubicBezTo>
                    <a:pt x="-1884" y="89535"/>
                    <a:pt x="2879" y="166793"/>
                    <a:pt x="7112" y="153035"/>
                  </a:cubicBezTo>
                  <a:cubicBezTo>
                    <a:pt x="11345" y="139277"/>
                    <a:pt x="21399" y="8573"/>
                    <a:pt x="26162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BB3F4953-0870-AB39-CCC2-F2B61624B036}"/>
                </a:ext>
              </a:extLst>
            </p:cNvPr>
            <p:cNvSpPr/>
            <p:nvPr/>
          </p:nvSpPr>
          <p:spPr>
            <a:xfrm>
              <a:off x="735020" y="4519865"/>
              <a:ext cx="204784" cy="207118"/>
            </a:xfrm>
            <a:custGeom>
              <a:avLst/>
              <a:gdLst>
                <a:gd name="connsiteX0" fmla="*/ 204780 w 204784"/>
                <a:gd name="connsiteY0" fmla="*/ 1335 h 207118"/>
                <a:gd name="connsiteX1" fmla="*/ 195255 w 204784"/>
                <a:gd name="connsiteY1" fmla="*/ 106110 h 207118"/>
                <a:gd name="connsiteX2" fmla="*/ 176205 w 204784"/>
                <a:gd name="connsiteY2" fmla="*/ 150560 h 207118"/>
                <a:gd name="connsiteX3" fmla="*/ 147630 w 204784"/>
                <a:gd name="connsiteY3" fmla="*/ 185485 h 207118"/>
                <a:gd name="connsiteX4" fmla="*/ 65080 w 204784"/>
                <a:gd name="connsiteY4" fmla="*/ 204535 h 207118"/>
                <a:gd name="connsiteX5" fmla="*/ 1580 w 204784"/>
                <a:gd name="connsiteY5" fmla="*/ 204535 h 207118"/>
                <a:gd name="connsiteX6" fmla="*/ 131755 w 204784"/>
                <a:gd name="connsiteY6" fmla="*/ 182310 h 207118"/>
                <a:gd name="connsiteX7" fmla="*/ 157155 w 204784"/>
                <a:gd name="connsiteY7" fmla="*/ 147385 h 207118"/>
                <a:gd name="connsiteX8" fmla="*/ 153980 w 204784"/>
                <a:gd name="connsiteY8" fmla="*/ 150560 h 207118"/>
                <a:gd name="connsiteX9" fmla="*/ 195255 w 204784"/>
                <a:gd name="connsiteY9" fmla="*/ 52135 h 207118"/>
                <a:gd name="connsiteX10" fmla="*/ 204780 w 204784"/>
                <a:gd name="connsiteY10" fmla="*/ 1335 h 20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84" h="207118">
                  <a:moveTo>
                    <a:pt x="204780" y="1335"/>
                  </a:moveTo>
                  <a:cubicBezTo>
                    <a:pt x="204780" y="10331"/>
                    <a:pt x="200017" y="81239"/>
                    <a:pt x="195255" y="106110"/>
                  </a:cubicBezTo>
                  <a:cubicBezTo>
                    <a:pt x="190493" y="130981"/>
                    <a:pt x="184142" y="137331"/>
                    <a:pt x="176205" y="150560"/>
                  </a:cubicBezTo>
                  <a:cubicBezTo>
                    <a:pt x="168268" y="163789"/>
                    <a:pt x="166151" y="176489"/>
                    <a:pt x="147630" y="185485"/>
                  </a:cubicBezTo>
                  <a:cubicBezTo>
                    <a:pt x="129109" y="194481"/>
                    <a:pt x="89422" y="201360"/>
                    <a:pt x="65080" y="204535"/>
                  </a:cubicBezTo>
                  <a:cubicBezTo>
                    <a:pt x="40738" y="207710"/>
                    <a:pt x="-9532" y="208239"/>
                    <a:pt x="1580" y="204535"/>
                  </a:cubicBezTo>
                  <a:cubicBezTo>
                    <a:pt x="12692" y="200831"/>
                    <a:pt x="105826" y="191835"/>
                    <a:pt x="131755" y="182310"/>
                  </a:cubicBezTo>
                  <a:cubicBezTo>
                    <a:pt x="157684" y="172785"/>
                    <a:pt x="153451" y="152677"/>
                    <a:pt x="157155" y="147385"/>
                  </a:cubicBezTo>
                  <a:cubicBezTo>
                    <a:pt x="160859" y="142093"/>
                    <a:pt x="147630" y="166435"/>
                    <a:pt x="153980" y="150560"/>
                  </a:cubicBezTo>
                  <a:cubicBezTo>
                    <a:pt x="160330" y="134685"/>
                    <a:pt x="185201" y="73302"/>
                    <a:pt x="195255" y="52135"/>
                  </a:cubicBezTo>
                  <a:cubicBezTo>
                    <a:pt x="205309" y="30968"/>
                    <a:pt x="204780" y="-7661"/>
                    <a:pt x="204780" y="1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6EF134F0-6824-FBF6-D37C-46EEA722F969}"/>
                </a:ext>
              </a:extLst>
            </p:cNvPr>
            <p:cNvSpPr/>
            <p:nvPr/>
          </p:nvSpPr>
          <p:spPr>
            <a:xfrm>
              <a:off x="688969" y="4339611"/>
              <a:ext cx="39942" cy="283206"/>
            </a:xfrm>
            <a:custGeom>
              <a:avLst/>
              <a:gdLst>
                <a:gd name="connsiteX0" fmla="*/ 6 w 39942"/>
                <a:gd name="connsiteY0" fmla="*/ 614 h 283206"/>
                <a:gd name="connsiteX1" fmla="*/ 38106 w 39942"/>
                <a:gd name="connsiteY1" fmla="*/ 130789 h 283206"/>
                <a:gd name="connsiteX2" fmla="*/ 31756 w 39942"/>
                <a:gd name="connsiteY2" fmla="*/ 283189 h 283206"/>
                <a:gd name="connsiteX3" fmla="*/ 12706 w 39942"/>
                <a:gd name="connsiteY3" fmla="*/ 121264 h 283206"/>
                <a:gd name="connsiteX4" fmla="*/ 34931 w 39942"/>
                <a:gd name="connsiteY4" fmla="*/ 184764 h 283206"/>
                <a:gd name="connsiteX5" fmla="*/ 6 w 39942"/>
                <a:gd name="connsiteY5" fmla="*/ 614 h 2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42" h="283206">
                  <a:moveTo>
                    <a:pt x="6" y="614"/>
                  </a:moveTo>
                  <a:cubicBezTo>
                    <a:pt x="535" y="-8382"/>
                    <a:pt x="32814" y="83693"/>
                    <a:pt x="38106" y="130789"/>
                  </a:cubicBezTo>
                  <a:cubicBezTo>
                    <a:pt x="43398" y="177885"/>
                    <a:pt x="35989" y="284776"/>
                    <a:pt x="31756" y="283189"/>
                  </a:cubicBezTo>
                  <a:cubicBezTo>
                    <a:pt x="27523" y="281602"/>
                    <a:pt x="12177" y="137668"/>
                    <a:pt x="12706" y="121264"/>
                  </a:cubicBezTo>
                  <a:cubicBezTo>
                    <a:pt x="13235" y="104860"/>
                    <a:pt x="37577" y="200639"/>
                    <a:pt x="34931" y="184764"/>
                  </a:cubicBezTo>
                  <a:cubicBezTo>
                    <a:pt x="32285" y="168889"/>
                    <a:pt x="-523" y="9610"/>
                    <a:pt x="6" y="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B1E29A94-AB9B-25EE-883A-4E41FF447F78}"/>
                </a:ext>
              </a:extLst>
            </p:cNvPr>
            <p:cNvSpPr/>
            <p:nvPr/>
          </p:nvSpPr>
          <p:spPr>
            <a:xfrm>
              <a:off x="719260" y="4425651"/>
              <a:ext cx="266850" cy="143176"/>
            </a:xfrm>
            <a:custGeom>
              <a:avLst/>
              <a:gdLst>
                <a:gd name="connsiteX0" fmla="*/ 1465 w 266850"/>
                <a:gd name="connsiteY0" fmla="*/ 44749 h 143176"/>
                <a:gd name="connsiteX1" fmla="*/ 109415 w 266850"/>
                <a:gd name="connsiteY1" fmla="*/ 51099 h 143176"/>
                <a:gd name="connsiteX2" fmla="*/ 169740 w 266850"/>
                <a:gd name="connsiteY2" fmla="*/ 60624 h 143176"/>
                <a:gd name="connsiteX3" fmla="*/ 201490 w 266850"/>
                <a:gd name="connsiteY3" fmla="*/ 111424 h 143176"/>
                <a:gd name="connsiteX4" fmla="*/ 191965 w 266850"/>
                <a:gd name="connsiteY4" fmla="*/ 60624 h 143176"/>
                <a:gd name="connsiteX5" fmla="*/ 211015 w 266850"/>
                <a:gd name="connsiteY5" fmla="*/ 143174 h 143176"/>
                <a:gd name="connsiteX6" fmla="*/ 217365 w 266850"/>
                <a:gd name="connsiteY6" fmla="*/ 57449 h 143176"/>
                <a:gd name="connsiteX7" fmla="*/ 264990 w 266850"/>
                <a:gd name="connsiteY7" fmla="*/ 299 h 143176"/>
                <a:gd name="connsiteX8" fmla="*/ 245940 w 266850"/>
                <a:gd name="connsiteY8" fmla="*/ 35224 h 143176"/>
                <a:gd name="connsiteX9" fmla="*/ 144340 w 266850"/>
                <a:gd name="connsiteY9" fmla="*/ 41574 h 143176"/>
                <a:gd name="connsiteX10" fmla="*/ 195140 w 266850"/>
                <a:gd name="connsiteY10" fmla="*/ 41574 h 143176"/>
                <a:gd name="connsiteX11" fmla="*/ 1465 w 266850"/>
                <a:gd name="connsiteY11" fmla="*/ 44749 h 1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850" h="143176">
                  <a:moveTo>
                    <a:pt x="1465" y="44749"/>
                  </a:moveTo>
                  <a:cubicBezTo>
                    <a:pt x="-12822" y="46336"/>
                    <a:pt x="81369" y="48453"/>
                    <a:pt x="109415" y="51099"/>
                  </a:cubicBezTo>
                  <a:cubicBezTo>
                    <a:pt x="137461" y="53745"/>
                    <a:pt x="154394" y="50570"/>
                    <a:pt x="169740" y="60624"/>
                  </a:cubicBezTo>
                  <a:cubicBezTo>
                    <a:pt x="185086" y="70678"/>
                    <a:pt x="197786" y="111424"/>
                    <a:pt x="201490" y="111424"/>
                  </a:cubicBezTo>
                  <a:cubicBezTo>
                    <a:pt x="205194" y="111424"/>
                    <a:pt x="190378" y="55332"/>
                    <a:pt x="191965" y="60624"/>
                  </a:cubicBezTo>
                  <a:cubicBezTo>
                    <a:pt x="193552" y="65916"/>
                    <a:pt x="206782" y="143703"/>
                    <a:pt x="211015" y="143174"/>
                  </a:cubicBezTo>
                  <a:cubicBezTo>
                    <a:pt x="215248" y="142645"/>
                    <a:pt x="208369" y="81261"/>
                    <a:pt x="217365" y="57449"/>
                  </a:cubicBezTo>
                  <a:cubicBezTo>
                    <a:pt x="226361" y="33637"/>
                    <a:pt x="260228" y="4003"/>
                    <a:pt x="264990" y="299"/>
                  </a:cubicBezTo>
                  <a:cubicBezTo>
                    <a:pt x="269752" y="-3405"/>
                    <a:pt x="266048" y="28345"/>
                    <a:pt x="245940" y="35224"/>
                  </a:cubicBezTo>
                  <a:cubicBezTo>
                    <a:pt x="225832" y="42103"/>
                    <a:pt x="152807" y="40516"/>
                    <a:pt x="144340" y="41574"/>
                  </a:cubicBezTo>
                  <a:cubicBezTo>
                    <a:pt x="135873" y="42632"/>
                    <a:pt x="214190" y="39987"/>
                    <a:pt x="195140" y="41574"/>
                  </a:cubicBezTo>
                  <a:cubicBezTo>
                    <a:pt x="176090" y="43161"/>
                    <a:pt x="15752" y="43162"/>
                    <a:pt x="1465" y="44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A73C23FC-521F-5E93-7AA1-CDCD66C4CAC5}"/>
                </a:ext>
              </a:extLst>
            </p:cNvPr>
            <p:cNvSpPr/>
            <p:nvPr/>
          </p:nvSpPr>
          <p:spPr>
            <a:xfrm>
              <a:off x="676249" y="4503884"/>
              <a:ext cx="280358" cy="84121"/>
            </a:xfrm>
            <a:custGeom>
              <a:avLst/>
              <a:gdLst>
                <a:gd name="connsiteX0" fmla="*/ 26 w 280358"/>
                <a:gd name="connsiteY0" fmla="*/ 74466 h 84121"/>
                <a:gd name="connsiteX1" fmla="*/ 155601 w 280358"/>
                <a:gd name="connsiteY1" fmla="*/ 10966 h 84121"/>
                <a:gd name="connsiteX2" fmla="*/ 196876 w 280358"/>
                <a:gd name="connsiteY2" fmla="*/ 30016 h 84121"/>
                <a:gd name="connsiteX3" fmla="*/ 193701 w 280358"/>
                <a:gd name="connsiteY3" fmla="*/ 1441 h 84121"/>
                <a:gd name="connsiteX4" fmla="*/ 279426 w 280358"/>
                <a:gd name="connsiteY4" fmla="*/ 83991 h 84121"/>
                <a:gd name="connsiteX5" fmla="*/ 234976 w 280358"/>
                <a:gd name="connsiteY5" fmla="*/ 20491 h 84121"/>
                <a:gd name="connsiteX6" fmla="*/ 168301 w 280358"/>
                <a:gd name="connsiteY6" fmla="*/ 17316 h 84121"/>
                <a:gd name="connsiteX7" fmla="*/ 26 w 280358"/>
                <a:gd name="connsiteY7" fmla="*/ 74466 h 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58" h="84121">
                  <a:moveTo>
                    <a:pt x="26" y="74466"/>
                  </a:moveTo>
                  <a:cubicBezTo>
                    <a:pt x="-2091" y="73408"/>
                    <a:pt x="122793" y="18374"/>
                    <a:pt x="155601" y="10966"/>
                  </a:cubicBezTo>
                  <a:cubicBezTo>
                    <a:pt x="188409" y="3558"/>
                    <a:pt x="190526" y="31603"/>
                    <a:pt x="196876" y="30016"/>
                  </a:cubicBezTo>
                  <a:cubicBezTo>
                    <a:pt x="203226" y="28428"/>
                    <a:pt x="179943" y="-7555"/>
                    <a:pt x="193701" y="1441"/>
                  </a:cubicBezTo>
                  <a:cubicBezTo>
                    <a:pt x="207459" y="10437"/>
                    <a:pt x="272547" y="80816"/>
                    <a:pt x="279426" y="83991"/>
                  </a:cubicBezTo>
                  <a:cubicBezTo>
                    <a:pt x="286305" y="87166"/>
                    <a:pt x="253497" y="31603"/>
                    <a:pt x="234976" y="20491"/>
                  </a:cubicBezTo>
                  <a:cubicBezTo>
                    <a:pt x="216455" y="9378"/>
                    <a:pt x="201638" y="8320"/>
                    <a:pt x="168301" y="17316"/>
                  </a:cubicBezTo>
                  <a:cubicBezTo>
                    <a:pt x="134964" y="26312"/>
                    <a:pt x="2143" y="75524"/>
                    <a:pt x="26" y="74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CD8929A-5E1C-A174-2C99-783D22E86B2B}"/>
                </a:ext>
              </a:extLst>
            </p:cNvPr>
            <p:cNvSpPr/>
            <p:nvPr/>
          </p:nvSpPr>
          <p:spPr>
            <a:xfrm>
              <a:off x="701224" y="4447587"/>
              <a:ext cx="252633" cy="105366"/>
            </a:xfrm>
            <a:custGeom>
              <a:avLst/>
              <a:gdLst>
                <a:gd name="connsiteX0" fmla="*/ 451 w 252633"/>
                <a:gd name="connsiteY0" fmla="*/ 105363 h 105366"/>
                <a:gd name="connsiteX1" fmla="*/ 152851 w 252633"/>
                <a:gd name="connsiteY1" fmla="*/ 32338 h 105366"/>
                <a:gd name="connsiteX2" fmla="*/ 251276 w 252633"/>
                <a:gd name="connsiteY2" fmla="*/ 70438 h 105366"/>
                <a:gd name="connsiteX3" fmla="*/ 206826 w 252633"/>
                <a:gd name="connsiteY3" fmla="*/ 38688 h 105366"/>
                <a:gd name="connsiteX4" fmla="*/ 159201 w 252633"/>
                <a:gd name="connsiteY4" fmla="*/ 588 h 105366"/>
                <a:gd name="connsiteX5" fmla="*/ 190951 w 252633"/>
                <a:gd name="connsiteY5" fmla="*/ 16463 h 105366"/>
                <a:gd name="connsiteX6" fmla="*/ 108401 w 252633"/>
                <a:gd name="connsiteY6" fmla="*/ 29163 h 105366"/>
                <a:gd name="connsiteX7" fmla="*/ 451 w 252633"/>
                <a:gd name="connsiteY7" fmla="*/ 105363 h 10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633" h="105366">
                  <a:moveTo>
                    <a:pt x="451" y="105363"/>
                  </a:moveTo>
                  <a:cubicBezTo>
                    <a:pt x="7859" y="105892"/>
                    <a:pt x="111047" y="38159"/>
                    <a:pt x="152851" y="32338"/>
                  </a:cubicBezTo>
                  <a:cubicBezTo>
                    <a:pt x="194655" y="26517"/>
                    <a:pt x="242280" y="69380"/>
                    <a:pt x="251276" y="70438"/>
                  </a:cubicBezTo>
                  <a:cubicBezTo>
                    <a:pt x="260272" y="71496"/>
                    <a:pt x="222172" y="50330"/>
                    <a:pt x="206826" y="38688"/>
                  </a:cubicBezTo>
                  <a:cubicBezTo>
                    <a:pt x="191480" y="27046"/>
                    <a:pt x="161847" y="4292"/>
                    <a:pt x="159201" y="588"/>
                  </a:cubicBezTo>
                  <a:cubicBezTo>
                    <a:pt x="156555" y="-3116"/>
                    <a:pt x="199418" y="11700"/>
                    <a:pt x="190951" y="16463"/>
                  </a:cubicBezTo>
                  <a:cubicBezTo>
                    <a:pt x="182484" y="21226"/>
                    <a:pt x="138034" y="14875"/>
                    <a:pt x="108401" y="29163"/>
                  </a:cubicBezTo>
                  <a:cubicBezTo>
                    <a:pt x="78768" y="43451"/>
                    <a:pt x="-6957" y="104834"/>
                    <a:pt x="451" y="105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0D207EB5-1F1C-F626-E8B1-B8704BE4824C}"/>
                </a:ext>
              </a:extLst>
            </p:cNvPr>
            <p:cNvSpPr/>
            <p:nvPr/>
          </p:nvSpPr>
          <p:spPr>
            <a:xfrm>
              <a:off x="582368" y="3737997"/>
              <a:ext cx="75048" cy="650360"/>
            </a:xfrm>
            <a:custGeom>
              <a:avLst/>
              <a:gdLst>
                <a:gd name="connsiteX0" fmla="*/ 27232 w 75048"/>
                <a:gd name="connsiteY0" fmla="*/ 2153 h 650360"/>
                <a:gd name="connsiteX1" fmla="*/ 20882 w 75048"/>
                <a:gd name="connsiteY1" fmla="*/ 300603 h 650360"/>
                <a:gd name="connsiteX2" fmla="*/ 39932 w 75048"/>
                <a:gd name="connsiteY2" fmla="*/ 427603 h 650360"/>
                <a:gd name="connsiteX3" fmla="*/ 24057 w 75048"/>
                <a:gd name="connsiteY3" fmla="*/ 389503 h 650360"/>
                <a:gd name="connsiteX4" fmla="*/ 74857 w 75048"/>
                <a:gd name="connsiteY4" fmla="*/ 643503 h 650360"/>
                <a:gd name="connsiteX5" fmla="*/ 39932 w 75048"/>
                <a:gd name="connsiteY5" fmla="*/ 560953 h 650360"/>
                <a:gd name="connsiteX6" fmla="*/ 1832 w 75048"/>
                <a:gd name="connsiteY6" fmla="*/ 379978 h 650360"/>
                <a:gd name="connsiteX7" fmla="*/ 20882 w 75048"/>
                <a:gd name="connsiteY7" fmla="*/ 418078 h 650360"/>
                <a:gd name="connsiteX8" fmla="*/ 1832 w 75048"/>
                <a:gd name="connsiteY8" fmla="*/ 94228 h 650360"/>
                <a:gd name="connsiteX9" fmla="*/ 1832 w 75048"/>
                <a:gd name="connsiteY9" fmla="*/ 160903 h 650360"/>
                <a:gd name="connsiteX10" fmla="*/ 27232 w 75048"/>
                <a:gd name="connsiteY10" fmla="*/ 2153 h 65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8" h="650360">
                  <a:moveTo>
                    <a:pt x="27232" y="2153"/>
                  </a:moveTo>
                  <a:cubicBezTo>
                    <a:pt x="30407" y="25436"/>
                    <a:pt x="18765" y="229695"/>
                    <a:pt x="20882" y="300603"/>
                  </a:cubicBezTo>
                  <a:cubicBezTo>
                    <a:pt x="22999" y="371511"/>
                    <a:pt x="39403" y="412786"/>
                    <a:pt x="39932" y="427603"/>
                  </a:cubicBezTo>
                  <a:cubicBezTo>
                    <a:pt x="40461" y="442420"/>
                    <a:pt x="18236" y="353520"/>
                    <a:pt x="24057" y="389503"/>
                  </a:cubicBezTo>
                  <a:cubicBezTo>
                    <a:pt x="29878" y="425486"/>
                    <a:pt x="72211" y="614928"/>
                    <a:pt x="74857" y="643503"/>
                  </a:cubicBezTo>
                  <a:cubicBezTo>
                    <a:pt x="77503" y="672078"/>
                    <a:pt x="52103" y="604874"/>
                    <a:pt x="39932" y="560953"/>
                  </a:cubicBezTo>
                  <a:cubicBezTo>
                    <a:pt x="27761" y="517032"/>
                    <a:pt x="5007" y="403791"/>
                    <a:pt x="1832" y="379978"/>
                  </a:cubicBezTo>
                  <a:cubicBezTo>
                    <a:pt x="-1343" y="356166"/>
                    <a:pt x="20882" y="465703"/>
                    <a:pt x="20882" y="418078"/>
                  </a:cubicBezTo>
                  <a:cubicBezTo>
                    <a:pt x="20882" y="370453"/>
                    <a:pt x="5007" y="137090"/>
                    <a:pt x="1832" y="94228"/>
                  </a:cubicBezTo>
                  <a:cubicBezTo>
                    <a:pt x="-1343" y="51366"/>
                    <a:pt x="245" y="169899"/>
                    <a:pt x="1832" y="160903"/>
                  </a:cubicBezTo>
                  <a:cubicBezTo>
                    <a:pt x="3419" y="151907"/>
                    <a:pt x="24057" y="-21130"/>
                    <a:pt x="27232" y="2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86D362BF-63B6-B5F8-AFC8-AFCA70E2F901}"/>
                </a:ext>
              </a:extLst>
            </p:cNvPr>
            <p:cNvSpPr/>
            <p:nvPr/>
          </p:nvSpPr>
          <p:spPr>
            <a:xfrm>
              <a:off x="628687" y="4250188"/>
              <a:ext cx="85021" cy="439288"/>
            </a:xfrm>
            <a:custGeom>
              <a:avLst/>
              <a:gdLst>
                <a:gd name="connsiteX0" fmla="*/ 19013 w 85021"/>
                <a:gd name="connsiteY0" fmla="*/ 1137 h 439288"/>
                <a:gd name="connsiteX1" fmla="*/ 31713 w 85021"/>
                <a:gd name="connsiteY1" fmla="*/ 264662 h 439288"/>
                <a:gd name="connsiteX2" fmla="*/ 66638 w 85021"/>
                <a:gd name="connsiteY2" fmla="*/ 356737 h 439288"/>
                <a:gd name="connsiteX3" fmla="*/ 34888 w 85021"/>
                <a:gd name="connsiteY3" fmla="*/ 283712 h 439288"/>
                <a:gd name="connsiteX4" fmla="*/ 82513 w 85021"/>
                <a:gd name="connsiteY4" fmla="*/ 439287 h 439288"/>
                <a:gd name="connsiteX5" fmla="*/ 76163 w 85021"/>
                <a:gd name="connsiteY5" fmla="*/ 280537 h 439288"/>
                <a:gd name="connsiteX6" fmla="*/ 57113 w 85021"/>
                <a:gd name="connsiteY6" fmla="*/ 337687 h 439288"/>
                <a:gd name="connsiteX7" fmla="*/ 3138 w 85021"/>
                <a:gd name="connsiteY7" fmla="*/ 128137 h 439288"/>
                <a:gd name="connsiteX8" fmla="*/ 9488 w 85021"/>
                <a:gd name="connsiteY8" fmla="*/ 166237 h 439288"/>
                <a:gd name="connsiteX9" fmla="*/ 19013 w 85021"/>
                <a:gd name="connsiteY9" fmla="*/ 1137 h 43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21" h="439288">
                  <a:moveTo>
                    <a:pt x="19013" y="1137"/>
                  </a:moveTo>
                  <a:cubicBezTo>
                    <a:pt x="22717" y="17541"/>
                    <a:pt x="23776" y="205395"/>
                    <a:pt x="31713" y="264662"/>
                  </a:cubicBezTo>
                  <a:cubicBezTo>
                    <a:pt x="39650" y="323929"/>
                    <a:pt x="66109" y="353562"/>
                    <a:pt x="66638" y="356737"/>
                  </a:cubicBezTo>
                  <a:cubicBezTo>
                    <a:pt x="67167" y="359912"/>
                    <a:pt x="32242" y="269954"/>
                    <a:pt x="34888" y="283712"/>
                  </a:cubicBezTo>
                  <a:cubicBezTo>
                    <a:pt x="37534" y="297470"/>
                    <a:pt x="75634" y="439816"/>
                    <a:pt x="82513" y="439287"/>
                  </a:cubicBezTo>
                  <a:cubicBezTo>
                    <a:pt x="89392" y="438758"/>
                    <a:pt x="80396" y="297470"/>
                    <a:pt x="76163" y="280537"/>
                  </a:cubicBezTo>
                  <a:cubicBezTo>
                    <a:pt x="71930" y="263604"/>
                    <a:pt x="69284" y="363087"/>
                    <a:pt x="57113" y="337687"/>
                  </a:cubicBezTo>
                  <a:cubicBezTo>
                    <a:pt x="44942" y="312287"/>
                    <a:pt x="11076" y="156712"/>
                    <a:pt x="3138" y="128137"/>
                  </a:cubicBezTo>
                  <a:cubicBezTo>
                    <a:pt x="-4800" y="99562"/>
                    <a:pt x="4196" y="181583"/>
                    <a:pt x="9488" y="166237"/>
                  </a:cubicBezTo>
                  <a:cubicBezTo>
                    <a:pt x="14780" y="150891"/>
                    <a:pt x="15309" y="-15267"/>
                    <a:pt x="19013" y="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FBFEB696-C86D-C1DB-002A-C6777CE6F414}"/>
                </a:ext>
              </a:extLst>
            </p:cNvPr>
            <p:cNvSpPr/>
            <p:nvPr/>
          </p:nvSpPr>
          <p:spPr>
            <a:xfrm>
              <a:off x="682615" y="3587703"/>
              <a:ext cx="219473" cy="60397"/>
            </a:xfrm>
            <a:custGeom>
              <a:avLst/>
              <a:gdLst>
                <a:gd name="connsiteX0" fmla="*/ 10 w 219473"/>
                <a:gd name="connsiteY0" fmla="*/ 60372 h 60397"/>
                <a:gd name="connsiteX1" fmla="*/ 104785 w 219473"/>
                <a:gd name="connsiteY1" fmla="*/ 15922 h 60397"/>
                <a:gd name="connsiteX2" fmla="*/ 215910 w 219473"/>
                <a:gd name="connsiteY2" fmla="*/ 57197 h 60397"/>
                <a:gd name="connsiteX3" fmla="*/ 187335 w 219473"/>
                <a:gd name="connsiteY3" fmla="*/ 28622 h 60397"/>
                <a:gd name="connsiteX4" fmla="*/ 139710 w 219473"/>
                <a:gd name="connsiteY4" fmla="*/ 47 h 60397"/>
                <a:gd name="connsiteX5" fmla="*/ 98435 w 219473"/>
                <a:gd name="connsiteY5" fmla="*/ 22272 h 60397"/>
                <a:gd name="connsiteX6" fmla="*/ 10 w 219473"/>
                <a:gd name="connsiteY6" fmla="*/ 60372 h 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3" h="60397">
                  <a:moveTo>
                    <a:pt x="10" y="60372"/>
                  </a:moveTo>
                  <a:cubicBezTo>
                    <a:pt x="1068" y="59314"/>
                    <a:pt x="68802" y="16451"/>
                    <a:pt x="104785" y="15922"/>
                  </a:cubicBezTo>
                  <a:cubicBezTo>
                    <a:pt x="140768" y="15393"/>
                    <a:pt x="202152" y="55080"/>
                    <a:pt x="215910" y="57197"/>
                  </a:cubicBezTo>
                  <a:cubicBezTo>
                    <a:pt x="229668" y="59314"/>
                    <a:pt x="200035" y="38147"/>
                    <a:pt x="187335" y="28622"/>
                  </a:cubicBezTo>
                  <a:cubicBezTo>
                    <a:pt x="174635" y="19097"/>
                    <a:pt x="154527" y="1105"/>
                    <a:pt x="139710" y="47"/>
                  </a:cubicBezTo>
                  <a:cubicBezTo>
                    <a:pt x="124893" y="-1011"/>
                    <a:pt x="119602" y="15922"/>
                    <a:pt x="98435" y="22272"/>
                  </a:cubicBezTo>
                  <a:cubicBezTo>
                    <a:pt x="77268" y="28622"/>
                    <a:pt x="-1048" y="61430"/>
                    <a:pt x="10" y="60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80595782-269E-0272-E090-760B361B45EA}"/>
                </a:ext>
              </a:extLst>
            </p:cNvPr>
            <p:cNvSpPr/>
            <p:nvPr/>
          </p:nvSpPr>
          <p:spPr>
            <a:xfrm>
              <a:off x="666712" y="3690292"/>
              <a:ext cx="70994" cy="484182"/>
            </a:xfrm>
            <a:custGeom>
              <a:avLst/>
              <a:gdLst>
                <a:gd name="connsiteX0" fmla="*/ 38 w 70994"/>
                <a:gd name="connsiteY0" fmla="*/ 2233 h 484182"/>
                <a:gd name="connsiteX1" fmla="*/ 66713 w 70994"/>
                <a:gd name="connsiteY1" fmla="*/ 475308 h 484182"/>
                <a:gd name="connsiteX2" fmla="*/ 63538 w 70994"/>
                <a:gd name="connsiteY2" fmla="*/ 310208 h 484182"/>
                <a:gd name="connsiteX3" fmla="*/ 57188 w 70994"/>
                <a:gd name="connsiteY3" fmla="*/ 297508 h 484182"/>
                <a:gd name="connsiteX4" fmla="*/ 38 w 70994"/>
                <a:gd name="connsiteY4" fmla="*/ 2233 h 4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94" h="484182">
                  <a:moveTo>
                    <a:pt x="38" y="2233"/>
                  </a:moveTo>
                  <a:cubicBezTo>
                    <a:pt x="1625" y="31866"/>
                    <a:pt x="56130" y="423979"/>
                    <a:pt x="66713" y="475308"/>
                  </a:cubicBezTo>
                  <a:cubicBezTo>
                    <a:pt x="77296" y="526637"/>
                    <a:pt x="65125" y="339841"/>
                    <a:pt x="63538" y="310208"/>
                  </a:cubicBezTo>
                  <a:cubicBezTo>
                    <a:pt x="61951" y="280575"/>
                    <a:pt x="67771" y="348308"/>
                    <a:pt x="57188" y="297508"/>
                  </a:cubicBezTo>
                  <a:cubicBezTo>
                    <a:pt x="46605" y="246708"/>
                    <a:pt x="-1549" y="-27400"/>
                    <a:pt x="38" y="2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93D67141-1653-66D1-13BC-4691BE1F9C0A}"/>
                </a:ext>
              </a:extLst>
            </p:cNvPr>
            <p:cNvSpPr/>
            <p:nvPr/>
          </p:nvSpPr>
          <p:spPr>
            <a:xfrm>
              <a:off x="923328" y="3809583"/>
              <a:ext cx="22833" cy="548577"/>
            </a:xfrm>
            <a:custGeom>
              <a:avLst/>
              <a:gdLst>
                <a:gd name="connsiteX0" fmla="*/ 3772 w 22833"/>
                <a:gd name="connsiteY0" fmla="*/ 70267 h 548577"/>
                <a:gd name="connsiteX1" fmla="*/ 22822 w 22833"/>
                <a:gd name="connsiteY1" fmla="*/ 489367 h 548577"/>
                <a:gd name="connsiteX2" fmla="*/ 597 w 22833"/>
                <a:gd name="connsiteY2" fmla="*/ 536992 h 548577"/>
                <a:gd name="connsiteX3" fmla="*/ 6947 w 22833"/>
                <a:gd name="connsiteY3" fmla="*/ 406817 h 548577"/>
                <a:gd name="connsiteX4" fmla="*/ 13297 w 22833"/>
                <a:gd name="connsiteY4" fmla="*/ 206792 h 548577"/>
                <a:gd name="connsiteX5" fmla="*/ 13297 w 22833"/>
                <a:gd name="connsiteY5" fmla="*/ 248067 h 548577"/>
                <a:gd name="connsiteX6" fmla="*/ 13297 w 22833"/>
                <a:gd name="connsiteY6" fmla="*/ 19467 h 548577"/>
                <a:gd name="connsiteX7" fmla="*/ 3772 w 22833"/>
                <a:gd name="connsiteY7" fmla="*/ 70267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33" h="548577">
                  <a:moveTo>
                    <a:pt x="3772" y="70267"/>
                  </a:moveTo>
                  <a:cubicBezTo>
                    <a:pt x="5360" y="148584"/>
                    <a:pt x="23351" y="411580"/>
                    <a:pt x="22822" y="489367"/>
                  </a:cubicBezTo>
                  <a:cubicBezTo>
                    <a:pt x="22293" y="567155"/>
                    <a:pt x="3243" y="550750"/>
                    <a:pt x="597" y="536992"/>
                  </a:cubicBezTo>
                  <a:cubicBezTo>
                    <a:pt x="-2049" y="523234"/>
                    <a:pt x="4830" y="461850"/>
                    <a:pt x="6947" y="406817"/>
                  </a:cubicBezTo>
                  <a:cubicBezTo>
                    <a:pt x="9064" y="351784"/>
                    <a:pt x="12239" y="233250"/>
                    <a:pt x="13297" y="206792"/>
                  </a:cubicBezTo>
                  <a:cubicBezTo>
                    <a:pt x="14355" y="180334"/>
                    <a:pt x="13297" y="248067"/>
                    <a:pt x="13297" y="248067"/>
                  </a:cubicBezTo>
                  <a:cubicBezTo>
                    <a:pt x="13297" y="216846"/>
                    <a:pt x="15943" y="53334"/>
                    <a:pt x="13297" y="19467"/>
                  </a:cubicBezTo>
                  <a:cubicBezTo>
                    <a:pt x="10651" y="-14400"/>
                    <a:pt x="2184" y="-8050"/>
                    <a:pt x="3772" y="70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5BABF5CA-4079-4BB2-1B81-9950618BA77E}"/>
                </a:ext>
              </a:extLst>
            </p:cNvPr>
            <p:cNvSpPr/>
            <p:nvPr/>
          </p:nvSpPr>
          <p:spPr>
            <a:xfrm>
              <a:off x="453991" y="3760365"/>
              <a:ext cx="146493" cy="419200"/>
            </a:xfrm>
            <a:custGeom>
              <a:avLst/>
              <a:gdLst>
                <a:gd name="connsiteX0" fmla="*/ 34 w 146493"/>
                <a:gd name="connsiteY0" fmla="*/ 2010 h 419200"/>
                <a:gd name="connsiteX1" fmla="*/ 73059 w 146493"/>
                <a:gd name="connsiteY1" fmla="*/ 90910 h 419200"/>
                <a:gd name="connsiteX2" fmla="*/ 123859 w 146493"/>
                <a:gd name="connsiteY2" fmla="*/ 100435 h 419200"/>
                <a:gd name="connsiteX3" fmla="*/ 130209 w 146493"/>
                <a:gd name="connsiteY3" fmla="*/ 205210 h 419200"/>
                <a:gd name="connsiteX4" fmla="*/ 142909 w 146493"/>
                <a:gd name="connsiteY4" fmla="*/ 163935 h 419200"/>
                <a:gd name="connsiteX5" fmla="*/ 142909 w 146493"/>
                <a:gd name="connsiteY5" fmla="*/ 414760 h 419200"/>
                <a:gd name="connsiteX6" fmla="*/ 101634 w 146493"/>
                <a:gd name="connsiteY6" fmla="*/ 309985 h 419200"/>
                <a:gd name="connsiteX7" fmla="*/ 41309 w 146493"/>
                <a:gd name="connsiteY7" fmla="*/ 129010 h 419200"/>
                <a:gd name="connsiteX8" fmla="*/ 82584 w 146493"/>
                <a:gd name="connsiteY8" fmla="*/ 189335 h 419200"/>
                <a:gd name="connsiteX9" fmla="*/ 34 w 146493"/>
                <a:gd name="connsiteY9" fmla="*/ 2010 h 4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493" h="419200">
                  <a:moveTo>
                    <a:pt x="34" y="2010"/>
                  </a:moveTo>
                  <a:cubicBezTo>
                    <a:pt x="-1553" y="-14394"/>
                    <a:pt x="52422" y="74506"/>
                    <a:pt x="73059" y="90910"/>
                  </a:cubicBezTo>
                  <a:cubicBezTo>
                    <a:pt x="93696" y="107314"/>
                    <a:pt x="114334" y="81385"/>
                    <a:pt x="123859" y="100435"/>
                  </a:cubicBezTo>
                  <a:cubicBezTo>
                    <a:pt x="133384" y="119485"/>
                    <a:pt x="127034" y="194627"/>
                    <a:pt x="130209" y="205210"/>
                  </a:cubicBezTo>
                  <a:cubicBezTo>
                    <a:pt x="133384" y="215793"/>
                    <a:pt x="140792" y="129010"/>
                    <a:pt x="142909" y="163935"/>
                  </a:cubicBezTo>
                  <a:cubicBezTo>
                    <a:pt x="145026" y="198860"/>
                    <a:pt x="149788" y="390418"/>
                    <a:pt x="142909" y="414760"/>
                  </a:cubicBezTo>
                  <a:cubicBezTo>
                    <a:pt x="136030" y="439102"/>
                    <a:pt x="118567" y="357610"/>
                    <a:pt x="101634" y="309985"/>
                  </a:cubicBezTo>
                  <a:cubicBezTo>
                    <a:pt x="84701" y="262360"/>
                    <a:pt x="44484" y="149118"/>
                    <a:pt x="41309" y="129010"/>
                  </a:cubicBezTo>
                  <a:cubicBezTo>
                    <a:pt x="38134" y="108902"/>
                    <a:pt x="91051" y="204681"/>
                    <a:pt x="82584" y="189335"/>
                  </a:cubicBezTo>
                  <a:cubicBezTo>
                    <a:pt x="74117" y="173989"/>
                    <a:pt x="1621" y="18414"/>
                    <a:pt x="34" y="2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8F4A41F4-7CA7-3BBD-F729-5E3517201BD7}"/>
                </a:ext>
              </a:extLst>
            </p:cNvPr>
            <p:cNvSpPr/>
            <p:nvPr/>
          </p:nvSpPr>
          <p:spPr>
            <a:xfrm>
              <a:off x="491801" y="3653870"/>
              <a:ext cx="118131" cy="169510"/>
            </a:xfrm>
            <a:custGeom>
              <a:avLst/>
              <a:gdLst>
                <a:gd name="connsiteX0" fmla="*/ 108274 w 118131"/>
                <a:gd name="connsiteY0" fmla="*/ 555 h 169510"/>
                <a:gd name="connsiteX1" fmla="*/ 82874 w 118131"/>
                <a:gd name="connsiteY1" fmla="*/ 79930 h 169510"/>
                <a:gd name="connsiteX2" fmla="*/ 117799 w 118131"/>
                <a:gd name="connsiteY2" fmla="*/ 165655 h 169510"/>
                <a:gd name="connsiteX3" fmla="*/ 57474 w 118131"/>
                <a:gd name="connsiteY3" fmla="*/ 152955 h 169510"/>
                <a:gd name="connsiteX4" fmla="*/ 38424 w 118131"/>
                <a:gd name="connsiteY4" fmla="*/ 137080 h 169510"/>
                <a:gd name="connsiteX5" fmla="*/ 51124 w 118131"/>
                <a:gd name="connsiteY5" fmla="*/ 118030 h 169510"/>
                <a:gd name="connsiteX6" fmla="*/ 324 w 118131"/>
                <a:gd name="connsiteY6" fmla="*/ 121205 h 169510"/>
                <a:gd name="connsiteX7" fmla="*/ 108274 w 118131"/>
                <a:gd name="connsiteY7" fmla="*/ 555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31" h="169510">
                  <a:moveTo>
                    <a:pt x="108274" y="555"/>
                  </a:moveTo>
                  <a:cubicBezTo>
                    <a:pt x="122032" y="-6324"/>
                    <a:pt x="81287" y="52413"/>
                    <a:pt x="82874" y="79930"/>
                  </a:cubicBezTo>
                  <a:cubicBezTo>
                    <a:pt x="84461" y="107447"/>
                    <a:pt x="122032" y="153484"/>
                    <a:pt x="117799" y="165655"/>
                  </a:cubicBezTo>
                  <a:cubicBezTo>
                    <a:pt x="113566" y="177826"/>
                    <a:pt x="70703" y="157717"/>
                    <a:pt x="57474" y="152955"/>
                  </a:cubicBezTo>
                  <a:cubicBezTo>
                    <a:pt x="44245" y="148193"/>
                    <a:pt x="39482" y="142901"/>
                    <a:pt x="38424" y="137080"/>
                  </a:cubicBezTo>
                  <a:cubicBezTo>
                    <a:pt x="37366" y="131259"/>
                    <a:pt x="57474" y="120676"/>
                    <a:pt x="51124" y="118030"/>
                  </a:cubicBezTo>
                  <a:cubicBezTo>
                    <a:pt x="44774" y="115384"/>
                    <a:pt x="-4439" y="136551"/>
                    <a:pt x="324" y="121205"/>
                  </a:cubicBezTo>
                  <a:cubicBezTo>
                    <a:pt x="5087" y="105859"/>
                    <a:pt x="94516" y="7434"/>
                    <a:pt x="108274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C81CE9C1-FE6A-6B2D-59B9-D88504226F13}"/>
                </a:ext>
              </a:extLst>
            </p:cNvPr>
            <p:cNvSpPr/>
            <p:nvPr/>
          </p:nvSpPr>
          <p:spPr>
            <a:xfrm>
              <a:off x="809592" y="3714552"/>
              <a:ext cx="66720" cy="590898"/>
            </a:xfrm>
            <a:custGeom>
              <a:avLst/>
              <a:gdLst>
                <a:gd name="connsiteX0" fmla="*/ 33 w 66720"/>
                <a:gd name="connsiteY0" fmla="*/ 198 h 590898"/>
                <a:gd name="connsiteX1" fmla="*/ 57183 w 66720"/>
                <a:gd name="connsiteY1" fmla="*/ 70048 h 590898"/>
                <a:gd name="connsiteX2" fmla="*/ 15908 w 66720"/>
                <a:gd name="connsiteY2" fmla="*/ 225623 h 590898"/>
                <a:gd name="connsiteX3" fmla="*/ 38133 w 66720"/>
                <a:gd name="connsiteY3" fmla="*/ 143073 h 590898"/>
                <a:gd name="connsiteX4" fmla="*/ 28608 w 66720"/>
                <a:gd name="connsiteY4" fmla="*/ 590748 h 590898"/>
                <a:gd name="connsiteX5" fmla="*/ 66708 w 66720"/>
                <a:gd name="connsiteY5" fmla="*/ 89098 h 590898"/>
                <a:gd name="connsiteX6" fmla="*/ 33 w 66720"/>
                <a:gd name="connsiteY6" fmla="*/ 198 h 59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20" h="590898">
                  <a:moveTo>
                    <a:pt x="33" y="198"/>
                  </a:moveTo>
                  <a:cubicBezTo>
                    <a:pt x="-1554" y="-2977"/>
                    <a:pt x="54537" y="32477"/>
                    <a:pt x="57183" y="70048"/>
                  </a:cubicBezTo>
                  <a:cubicBezTo>
                    <a:pt x="59829" y="107619"/>
                    <a:pt x="19083" y="213452"/>
                    <a:pt x="15908" y="225623"/>
                  </a:cubicBezTo>
                  <a:cubicBezTo>
                    <a:pt x="12733" y="237794"/>
                    <a:pt x="36016" y="82219"/>
                    <a:pt x="38133" y="143073"/>
                  </a:cubicBezTo>
                  <a:cubicBezTo>
                    <a:pt x="40250" y="203927"/>
                    <a:pt x="23846" y="599744"/>
                    <a:pt x="28608" y="590748"/>
                  </a:cubicBezTo>
                  <a:cubicBezTo>
                    <a:pt x="33370" y="581752"/>
                    <a:pt x="65650" y="183290"/>
                    <a:pt x="66708" y="89098"/>
                  </a:cubicBezTo>
                  <a:cubicBezTo>
                    <a:pt x="67766" y="-5094"/>
                    <a:pt x="1620" y="3373"/>
                    <a:pt x="33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BD93901B-32D6-B0F6-8013-5546C06187B5}"/>
                </a:ext>
              </a:extLst>
            </p:cNvPr>
            <p:cNvSpPr/>
            <p:nvPr/>
          </p:nvSpPr>
          <p:spPr>
            <a:xfrm>
              <a:off x="711200" y="4282121"/>
              <a:ext cx="257367" cy="162879"/>
            </a:xfrm>
            <a:custGeom>
              <a:avLst/>
              <a:gdLst>
                <a:gd name="connsiteX0" fmla="*/ 0 w 257367"/>
                <a:gd name="connsiteY0" fmla="*/ 4129 h 162879"/>
                <a:gd name="connsiteX1" fmla="*/ 57150 w 257367"/>
                <a:gd name="connsiteY1" fmla="*/ 7304 h 162879"/>
                <a:gd name="connsiteX2" fmla="*/ 142875 w 257367"/>
                <a:gd name="connsiteY2" fmla="*/ 83504 h 162879"/>
                <a:gd name="connsiteX3" fmla="*/ 257175 w 257367"/>
                <a:gd name="connsiteY3" fmla="*/ 105729 h 162879"/>
                <a:gd name="connsiteX4" fmla="*/ 171450 w 257367"/>
                <a:gd name="connsiteY4" fmla="*/ 162879 h 162879"/>
                <a:gd name="connsiteX5" fmla="*/ 225425 w 257367"/>
                <a:gd name="connsiteY5" fmla="*/ 105729 h 162879"/>
                <a:gd name="connsiteX6" fmla="*/ 142875 w 257367"/>
                <a:gd name="connsiteY6" fmla="*/ 70804 h 162879"/>
                <a:gd name="connsiteX7" fmla="*/ 101600 w 257367"/>
                <a:gd name="connsiteY7" fmla="*/ 10479 h 162879"/>
                <a:gd name="connsiteX8" fmla="*/ 57150 w 257367"/>
                <a:gd name="connsiteY8" fmla="*/ 16829 h 162879"/>
                <a:gd name="connsiteX9" fmla="*/ 0 w 257367"/>
                <a:gd name="connsiteY9" fmla="*/ 4129 h 16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367" h="162879">
                  <a:moveTo>
                    <a:pt x="0" y="4129"/>
                  </a:moveTo>
                  <a:cubicBezTo>
                    <a:pt x="0" y="2542"/>
                    <a:pt x="33338" y="-5925"/>
                    <a:pt x="57150" y="7304"/>
                  </a:cubicBezTo>
                  <a:cubicBezTo>
                    <a:pt x="80962" y="20533"/>
                    <a:pt x="109537" y="67100"/>
                    <a:pt x="142875" y="83504"/>
                  </a:cubicBezTo>
                  <a:cubicBezTo>
                    <a:pt x="176213" y="99908"/>
                    <a:pt x="252413" y="92500"/>
                    <a:pt x="257175" y="105729"/>
                  </a:cubicBezTo>
                  <a:cubicBezTo>
                    <a:pt x="261937" y="118958"/>
                    <a:pt x="176742" y="162879"/>
                    <a:pt x="171450" y="162879"/>
                  </a:cubicBezTo>
                  <a:cubicBezTo>
                    <a:pt x="166158" y="162879"/>
                    <a:pt x="230188" y="121075"/>
                    <a:pt x="225425" y="105729"/>
                  </a:cubicBezTo>
                  <a:cubicBezTo>
                    <a:pt x="220662" y="90383"/>
                    <a:pt x="163513" y="86679"/>
                    <a:pt x="142875" y="70804"/>
                  </a:cubicBezTo>
                  <a:cubicBezTo>
                    <a:pt x="122238" y="54929"/>
                    <a:pt x="115887" y="19475"/>
                    <a:pt x="101600" y="10479"/>
                  </a:cubicBezTo>
                  <a:cubicBezTo>
                    <a:pt x="87313" y="1483"/>
                    <a:pt x="73554" y="13125"/>
                    <a:pt x="57150" y="16829"/>
                  </a:cubicBezTo>
                  <a:cubicBezTo>
                    <a:pt x="40746" y="20533"/>
                    <a:pt x="0" y="5716"/>
                    <a:pt x="0" y="4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A1E65070-9376-8B1A-F672-286461839BD2}"/>
                </a:ext>
              </a:extLst>
            </p:cNvPr>
            <p:cNvSpPr/>
            <p:nvPr/>
          </p:nvSpPr>
          <p:spPr>
            <a:xfrm>
              <a:off x="-25457" y="3461448"/>
              <a:ext cx="407649" cy="300956"/>
            </a:xfrm>
            <a:custGeom>
              <a:avLst/>
              <a:gdLst>
                <a:gd name="connsiteX0" fmla="*/ 57 w 407649"/>
                <a:gd name="connsiteY0" fmla="*/ 300927 h 300956"/>
                <a:gd name="connsiteX1" fmla="*/ 117532 w 407649"/>
                <a:gd name="connsiteY1" fmla="*/ 81852 h 300956"/>
                <a:gd name="connsiteX2" fmla="*/ 231832 w 407649"/>
                <a:gd name="connsiteY2" fmla="*/ 21527 h 300956"/>
                <a:gd name="connsiteX3" fmla="*/ 203257 w 407649"/>
                <a:gd name="connsiteY3" fmla="*/ 15177 h 300956"/>
                <a:gd name="connsiteX4" fmla="*/ 273107 w 407649"/>
                <a:gd name="connsiteY4" fmla="*/ 8827 h 300956"/>
                <a:gd name="connsiteX5" fmla="*/ 406457 w 407649"/>
                <a:gd name="connsiteY5" fmla="*/ 18352 h 300956"/>
                <a:gd name="connsiteX6" fmla="*/ 327082 w 407649"/>
                <a:gd name="connsiteY6" fmla="*/ 12002 h 300956"/>
                <a:gd name="connsiteX7" fmla="*/ 136582 w 407649"/>
                <a:gd name="connsiteY7" fmla="*/ 5652 h 300956"/>
                <a:gd name="connsiteX8" fmla="*/ 193732 w 407649"/>
                <a:gd name="connsiteY8" fmla="*/ 5652 h 300956"/>
                <a:gd name="connsiteX9" fmla="*/ 85782 w 407649"/>
                <a:gd name="connsiteY9" fmla="*/ 78677 h 300956"/>
                <a:gd name="connsiteX10" fmla="*/ 101657 w 407649"/>
                <a:gd name="connsiteY10" fmla="*/ 65977 h 300956"/>
                <a:gd name="connsiteX11" fmla="*/ 57 w 407649"/>
                <a:gd name="connsiteY11" fmla="*/ 300927 h 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649" h="300956">
                  <a:moveTo>
                    <a:pt x="57" y="300927"/>
                  </a:moveTo>
                  <a:cubicBezTo>
                    <a:pt x="2703" y="303573"/>
                    <a:pt x="78903" y="128419"/>
                    <a:pt x="117532" y="81852"/>
                  </a:cubicBezTo>
                  <a:cubicBezTo>
                    <a:pt x="156161" y="35285"/>
                    <a:pt x="217545" y="32639"/>
                    <a:pt x="231832" y="21527"/>
                  </a:cubicBezTo>
                  <a:cubicBezTo>
                    <a:pt x="246120" y="10414"/>
                    <a:pt x="196378" y="17294"/>
                    <a:pt x="203257" y="15177"/>
                  </a:cubicBezTo>
                  <a:cubicBezTo>
                    <a:pt x="210136" y="13060"/>
                    <a:pt x="239240" y="8298"/>
                    <a:pt x="273107" y="8827"/>
                  </a:cubicBezTo>
                  <a:cubicBezTo>
                    <a:pt x="306974" y="9356"/>
                    <a:pt x="397461" y="17823"/>
                    <a:pt x="406457" y="18352"/>
                  </a:cubicBezTo>
                  <a:cubicBezTo>
                    <a:pt x="415453" y="18881"/>
                    <a:pt x="372061" y="14119"/>
                    <a:pt x="327082" y="12002"/>
                  </a:cubicBezTo>
                  <a:cubicBezTo>
                    <a:pt x="282103" y="9885"/>
                    <a:pt x="158807" y="6710"/>
                    <a:pt x="136582" y="5652"/>
                  </a:cubicBezTo>
                  <a:cubicBezTo>
                    <a:pt x="114357" y="4594"/>
                    <a:pt x="202199" y="-6519"/>
                    <a:pt x="193732" y="5652"/>
                  </a:cubicBezTo>
                  <a:cubicBezTo>
                    <a:pt x="185265" y="17823"/>
                    <a:pt x="85782" y="78677"/>
                    <a:pt x="85782" y="78677"/>
                  </a:cubicBezTo>
                  <a:cubicBezTo>
                    <a:pt x="70436" y="88731"/>
                    <a:pt x="117003" y="35814"/>
                    <a:pt x="101657" y="65977"/>
                  </a:cubicBezTo>
                  <a:cubicBezTo>
                    <a:pt x="86311" y="96139"/>
                    <a:pt x="-2589" y="298281"/>
                    <a:pt x="57" y="300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07183859-52FF-08C8-F9BD-73FA6E7F5497}"/>
                </a:ext>
              </a:extLst>
            </p:cNvPr>
            <p:cNvSpPr/>
            <p:nvPr/>
          </p:nvSpPr>
          <p:spPr>
            <a:xfrm>
              <a:off x="273040" y="3447955"/>
              <a:ext cx="209812" cy="324131"/>
            </a:xfrm>
            <a:custGeom>
              <a:avLst/>
              <a:gdLst>
                <a:gd name="connsiteX0" fmla="*/ 10 w 209812"/>
                <a:gd name="connsiteY0" fmla="*/ 95 h 324131"/>
                <a:gd name="connsiteX1" fmla="*/ 95260 w 209812"/>
                <a:gd name="connsiteY1" fmla="*/ 92170 h 324131"/>
                <a:gd name="connsiteX2" fmla="*/ 101610 w 209812"/>
                <a:gd name="connsiteY2" fmla="*/ 63595 h 324131"/>
                <a:gd name="connsiteX3" fmla="*/ 155585 w 209812"/>
                <a:gd name="connsiteY3" fmla="*/ 215995 h 324131"/>
                <a:gd name="connsiteX4" fmla="*/ 209560 w 209812"/>
                <a:gd name="connsiteY4" fmla="*/ 323945 h 324131"/>
                <a:gd name="connsiteX5" fmla="*/ 171460 w 209812"/>
                <a:gd name="connsiteY5" fmla="*/ 190595 h 324131"/>
                <a:gd name="connsiteX6" fmla="*/ 76210 w 209812"/>
                <a:gd name="connsiteY6" fmla="*/ 25495 h 324131"/>
                <a:gd name="connsiteX7" fmla="*/ 88910 w 209812"/>
                <a:gd name="connsiteY7" fmla="*/ 73120 h 324131"/>
                <a:gd name="connsiteX8" fmla="*/ 10 w 209812"/>
                <a:gd name="connsiteY8" fmla="*/ 95 h 32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12" h="324131">
                  <a:moveTo>
                    <a:pt x="10" y="95"/>
                  </a:moveTo>
                  <a:cubicBezTo>
                    <a:pt x="1068" y="3270"/>
                    <a:pt x="78327" y="81587"/>
                    <a:pt x="95260" y="92170"/>
                  </a:cubicBezTo>
                  <a:cubicBezTo>
                    <a:pt x="112193" y="102753"/>
                    <a:pt x="91556" y="42957"/>
                    <a:pt x="101610" y="63595"/>
                  </a:cubicBezTo>
                  <a:cubicBezTo>
                    <a:pt x="111664" y="84233"/>
                    <a:pt x="137593" y="172603"/>
                    <a:pt x="155585" y="215995"/>
                  </a:cubicBezTo>
                  <a:cubicBezTo>
                    <a:pt x="173577" y="259387"/>
                    <a:pt x="206914" y="328178"/>
                    <a:pt x="209560" y="323945"/>
                  </a:cubicBezTo>
                  <a:cubicBezTo>
                    <a:pt x="212206" y="319712"/>
                    <a:pt x="193685" y="240337"/>
                    <a:pt x="171460" y="190595"/>
                  </a:cubicBezTo>
                  <a:cubicBezTo>
                    <a:pt x="149235" y="140853"/>
                    <a:pt x="89968" y="45074"/>
                    <a:pt x="76210" y="25495"/>
                  </a:cubicBezTo>
                  <a:cubicBezTo>
                    <a:pt x="62452" y="5916"/>
                    <a:pt x="98435" y="72591"/>
                    <a:pt x="88910" y="73120"/>
                  </a:cubicBezTo>
                  <a:cubicBezTo>
                    <a:pt x="79385" y="73649"/>
                    <a:pt x="-1048" y="-3080"/>
                    <a:pt x="10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1EE18191-C737-52B2-3C6C-B7F8953E1D6B}"/>
                </a:ext>
              </a:extLst>
            </p:cNvPr>
            <p:cNvSpPr/>
            <p:nvPr/>
          </p:nvSpPr>
          <p:spPr>
            <a:xfrm>
              <a:off x="384175" y="3536916"/>
              <a:ext cx="209550" cy="676598"/>
            </a:xfrm>
            <a:custGeom>
              <a:avLst/>
              <a:gdLst>
                <a:gd name="connsiteX0" fmla="*/ 0 w 209550"/>
                <a:gd name="connsiteY0" fmla="*/ 34 h 676598"/>
                <a:gd name="connsiteX1" fmla="*/ 101600 w 209550"/>
                <a:gd name="connsiteY1" fmla="*/ 346109 h 676598"/>
                <a:gd name="connsiteX2" fmla="*/ 101600 w 209550"/>
                <a:gd name="connsiteY2" fmla="*/ 317534 h 676598"/>
                <a:gd name="connsiteX3" fmla="*/ 180975 w 209550"/>
                <a:gd name="connsiteY3" fmla="*/ 609634 h 676598"/>
                <a:gd name="connsiteX4" fmla="*/ 171450 w 209550"/>
                <a:gd name="connsiteY4" fmla="*/ 536609 h 676598"/>
                <a:gd name="connsiteX5" fmla="*/ 209550 w 209550"/>
                <a:gd name="connsiteY5" fmla="*/ 676309 h 676598"/>
                <a:gd name="connsiteX6" fmla="*/ 171450 w 209550"/>
                <a:gd name="connsiteY6" fmla="*/ 562009 h 676598"/>
                <a:gd name="connsiteX7" fmla="*/ 25400 w 209550"/>
                <a:gd name="connsiteY7" fmla="*/ 219109 h 676598"/>
                <a:gd name="connsiteX8" fmla="*/ 101600 w 209550"/>
                <a:gd name="connsiteY8" fmla="*/ 368334 h 676598"/>
                <a:gd name="connsiteX9" fmla="*/ 0 w 209550"/>
                <a:gd name="connsiteY9" fmla="*/ 34 h 6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676598">
                  <a:moveTo>
                    <a:pt x="0" y="34"/>
                  </a:moveTo>
                  <a:cubicBezTo>
                    <a:pt x="0" y="-3670"/>
                    <a:pt x="84667" y="293192"/>
                    <a:pt x="101600" y="346109"/>
                  </a:cubicBezTo>
                  <a:cubicBezTo>
                    <a:pt x="118533" y="399026"/>
                    <a:pt x="88371" y="273613"/>
                    <a:pt x="101600" y="317534"/>
                  </a:cubicBezTo>
                  <a:cubicBezTo>
                    <a:pt x="114829" y="361455"/>
                    <a:pt x="169333" y="573122"/>
                    <a:pt x="180975" y="609634"/>
                  </a:cubicBezTo>
                  <a:cubicBezTo>
                    <a:pt x="192617" y="646146"/>
                    <a:pt x="166688" y="525497"/>
                    <a:pt x="171450" y="536609"/>
                  </a:cubicBezTo>
                  <a:cubicBezTo>
                    <a:pt x="176212" y="547721"/>
                    <a:pt x="209550" y="672076"/>
                    <a:pt x="209550" y="676309"/>
                  </a:cubicBezTo>
                  <a:cubicBezTo>
                    <a:pt x="209550" y="680542"/>
                    <a:pt x="202142" y="638209"/>
                    <a:pt x="171450" y="562009"/>
                  </a:cubicBezTo>
                  <a:cubicBezTo>
                    <a:pt x="140758" y="485809"/>
                    <a:pt x="37042" y="251388"/>
                    <a:pt x="25400" y="219109"/>
                  </a:cubicBezTo>
                  <a:cubicBezTo>
                    <a:pt x="13758" y="186830"/>
                    <a:pt x="103717" y="406434"/>
                    <a:pt x="101600" y="368334"/>
                  </a:cubicBezTo>
                  <a:cubicBezTo>
                    <a:pt x="99483" y="330234"/>
                    <a:pt x="0" y="3738"/>
                    <a:pt x="0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9284EDF9-CCBD-8865-C8B3-F535ABCD823C}"/>
                </a:ext>
              </a:extLst>
            </p:cNvPr>
            <p:cNvSpPr/>
            <p:nvPr/>
          </p:nvSpPr>
          <p:spPr>
            <a:xfrm>
              <a:off x="348724" y="3438842"/>
              <a:ext cx="132908" cy="507931"/>
            </a:xfrm>
            <a:custGeom>
              <a:avLst/>
              <a:gdLst>
                <a:gd name="connsiteX0" fmla="*/ 526 w 132908"/>
                <a:gd name="connsiteY0" fmla="*/ 2858 h 507931"/>
                <a:gd name="connsiteX1" fmla="*/ 54501 w 132908"/>
                <a:gd name="connsiteY1" fmla="*/ 294958 h 507931"/>
                <a:gd name="connsiteX2" fmla="*/ 54501 w 132908"/>
                <a:gd name="connsiteY2" fmla="*/ 247333 h 507931"/>
                <a:gd name="connsiteX3" fmla="*/ 118001 w 132908"/>
                <a:gd name="connsiteY3" fmla="*/ 479108 h 507931"/>
                <a:gd name="connsiteX4" fmla="*/ 102126 w 132908"/>
                <a:gd name="connsiteY4" fmla="*/ 396558 h 507931"/>
                <a:gd name="connsiteX5" fmla="*/ 130701 w 132908"/>
                <a:gd name="connsiteY5" fmla="*/ 501333 h 507931"/>
                <a:gd name="connsiteX6" fmla="*/ 32276 w 132908"/>
                <a:gd name="connsiteY6" fmla="*/ 167958 h 507931"/>
                <a:gd name="connsiteX7" fmla="*/ 526 w 132908"/>
                <a:gd name="connsiteY7" fmla="*/ 2858 h 5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08" h="507931">
                  <a:moveTo>
                    <a:pt x="526" y="2858"/>
                  </a:moveTo>
                  <a:cubicBezTo>
                    <a:pt x="4230" y="24025"/>
                    <a:pt x="45505" y="254212"/>
                    <a:pt x="54501" y="294958"/>
                  </a:cubicBezTo>
                  <a:cubicBezTo>
                    <a:pt x="63497" y="335704"/>
                    <a:pt x="43918" y="216641"/>
                    <a:pt x="54501" y="247333"/>
                  </a:cubicBezTo>
                  <a:cubicBezTo>
                    <a:pt x="65084" y="278025"/>
                    <a:pt x="110064" y="454237"/>
                    <a:pt x="118001" y="479108"/>
                  </a:cubicBezTo>
                  <a:cubicBezTo>
                    <a:pt x="125938" y="503979"/>
                    <a:pt x="100009" y="392854"/>
                    <a:pt x="102126" y="396558"/>
                  </a:cubicBezTo>
                  <a:cubicBezTo>
                    <a:pt x="104243" y="400262"/>
                    <a:pt x="142343" y="539433"/>
                    <a:pt x="130701" y="501333"/>
                  </a:cubicBezTo>
                  <a:cubicBezTo>
                    <a:pt x="119059" y="463233"/>
                    <a:pt x="51326" y="253683"/>
                    <a:pt x="32276" y="167958"/>
                  </a:cubicBezTo>
                  <a:cubicBezTo>
                    <a:pt x="13226" y="82233"/>
                    <a:pt x="-3178" y="-18309"/>
                    <a:pt x="526" y="2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183F3FB6-8239-BCE2-2994-793348849678}"/>
                </a:ext>
              </a:extLst>
            </p:cNvPr>
            <p:cNvSpPr/>
            <p:nvPr/>
          </p:nvSpPr>
          <p:spPr>
            <a:xfrm>
              <a:off x="136352" y="3549431"/>
              <a:ext cx="185378" cy="67146"/>
            </a:xfrm>
            <a:custGeom>
              <a:avLst/>
              <a:gdLst>
                <a:gd name="connsiteX0" fmla="*/ 173 w 185378"/>
                <a:gd name="connsiteY0" fmla="*/ 66894 h 67146"/>
                <a:gd name="connsiteX1" fmla="*/ 149398 w 185378"/>
                <a:gd name="connsiteY1" fmla="*/ 219 h 67146"/>
                <a:gd name="connsiteX2" fmla="*/ 76373 w 185378"/>
                <a:gd name="connsiteY2" fmla="*/ 44669 h 67146"/>
                <a:gd name="connsiteX3" fmla="*/ 184323 w 185378"/>
                <a:gd name="connsiteY3" fmla="*/ 22444 h 67146"/>
                <a:gd name="connsiteX4" fmla="*/ 173 w 185378"/>
                <a:gd name="connsiteY4" fmla="*/ 66894 h 6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8" h="67146">
                  <a:moveTo>
                    <a:pt x="173" y="66894"/>
                  </a:moveTo>
                  <a:cubicBezTo>
                    <a:pt x="-5648" y="63190"/>
                    <a:pt x="136698" y="3923"/>
                    <a:pt x="149398" y="219"/>
                  </a:cubicBezTo>
                  <a:cubicBezTo>
                    <a:pt x="162098" y="-3485"/>
                    <a:pt x="70552" y="40965"/>
                    <a:pt x="76373" y="44669"/>
                  </a:cubicBezTo>
                  <a:cubicBezTo>
                    <a:pt x="82194" y="48373"/>
                    <a:pt x="197552" y="12390"/>
                    <a:pt x="184323" y="22444"/>
                  </a:cubicBezTo>
                  <a:cubicBezTo>
                    <a:pt x="171094" y="32498"/>
                    <a:pt x="5994" y="70598"/>
                    <a:pt x="173" y="66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F613B8F3-FC4F-45EB-9075-A1BFB90ED194}"/>
                </a:ext>
              </a:extLst>
            </p:cNvPr>
            <p:cNvSpPr/>
            <p:nvPr/>
          </p:nvSpPr>
          <p:spPr>
            <a:xfrm>
              <a:off x="63488" y="3542850"/>
              <a:ext cx="253887" cy="626009"/>
            </a:xfrm>
            <a:custGeom>
              <a:avLst/>
              <a:gdLst>
                <a:gd name="connsiteX0" fmla="*/ 12 w 253887"/>
                <a:gd name="connsiteY0" fmla="*/ 450 h 626009"/>
                <a:gd name="connsiteX1" fmla="*/ 79387 w 253887"/>
                <a:gd name="connsiteY1" fmla="*/ 133800 h 626009"/>
                <a:gd name="connsiteX2" fmla="*/ 76212 w 253887"/>
                <a:gd name="connsiteY2" fmla="*/ 171900 h 626009"/>
                <a:gd name="connsiteX3" fmla="*/ 101612 w 253887"/>
                <a:gd name="connsiteY3" fmla="*/ 308425 h 626009"/>
                <a:gd name="connsiteX4" fmla="*/ 82562 w 253887"/>
                <a:gd name="connsiteY4" fmla="*/ 273500 h 626009"/>
                <a:gd name="connsiteX5" fmla="*/ 247662 w 253887"/>
                <a:gd name="connsiteY5" fmla="*/ 616400 h 626009"/>
                <a:gd name="connsiteX6" fmla="*/ 203212 w 253887"/>
                <a:gd name="connsiteY6" fmla="*/ 508450 h 626009"/>
                <a:gd name="connsiteX7" fmla="*/ 53987 w 253887"/>
                <a:gd name="connsiteY7" fmla="*/ 270325 h 626009"/>
                <a:gd name="connsiteX8" fmla="*/ 69862 w 253887"/>
                <a:gd name="connsiteY8" fmla="*/ 314775 h 626009"/>
                <a:gd name="connsiteX9" fmla="*/ 69862 w 253887"/>
                <a:gd name="connsiteY9" fmla="*/ 152850 h 626009"/>
                <a:gd name="connsiteX10" fmla="*/ 73037 w 253887"/>
                <a:gd name="connsiteY10" fmla="*/ 184600 h 626009"/>
                <a:gd name="connsiteX11" fmla="*/ 12 w 253887"/>
                <a:gd name="connsiteY11" fmla="*/ 450 h 62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887" h="626009">
                  <a:moveTo>
                    <a:pt x="12" y="450"/>
                  </a:moveTo>
                  <a:cubicBezTo>
                    <a:pt x="1070" y="-8017"/>
                    <a:pt x="66687" y="105225"/>
                    <a:pt x="79387" y="133800"/>
                  </a:cubicBezTo>
                  <a:cubicBezTo>
                    <a:pt x="92087" y="162375"/>
                    <a:pt x="72508" y="142796"/>
                    <a:pt x="76212" y="171900"/>
                  </a:cubicBezTo>
                  <a:cubicBezTo>
                    <a:pt x="79916" y="201004"/>
                    <a:pt x="100554" y="291492"/>
                    <a:pt x="101612" y="308425"/>
                  </a:cubicBezTo>
                  <a:cubicBezTo>
                    <a:pt x="102670" y="325358"/>
                    <a:pt x="58220" y="222171"/>
                    <a:pt x="82562" y="273500"/>
                  </a:cubicBezTo>
                  <a:cubicBezTo>
                    <a:pt x="106904" y="324829"/>
                    <a:pt x="227554" y="577242"/>
                    <a:pt x="247662" y="616400"/>
                  </a:cubicBezTo>
                  <a:cubicBezTo>
                    <a:pt x="267770" y="655558"/>
                    <a:pt x="235491" y="566129"/>
                    <a:pt x="203212" y="508450"/>
                  </a:cubicBezTo>
                  <a:cubicBezTo>
                    <a:pt x="170933" y="450771"/>
                    <a:pt x="76212" y="302604"/>
                    <a:pt x="53987" y="270325"/>
                  </a:cubicBezTo>
                  <a:cubicBezTo>
                    <a:pt x="31762" y="238046"/>
                    <a:pt x="67216" y="334354"/>
                    <a:pt x="69862" y="314775"/>
                  </a:cubicBezTo>
                  <a:cubicBezTo>
                    <a:pt x="72508" y="295196"/>
                    <a:pt x="69333" y="174546"/>
                    <a:pt x="69862" y="152850"/>
                  </a:cubicBezTo>
                  <a:cubicBezTo>
                    <a:pt x="70391" y="131154"/>
                    <a:pt x="82033" y="207354"/>
                    <a:pt x="73037" y="184600"/>
                  </a:cubicBezTo>
                  <a:cubicBezTo>
                    <a:pt x="64041" y="161846"/>
                    <a:pt x="-1046" y="8917"/>
                    <a:pt x="12" y="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360C5C75-5B42-8AF4-D035-413E10562EFD}"/>
                </a:ext>
              </a:extLst>
            </p:cNvPr>
            <p:cNvSpPr/>
            <p:nvPr/>
          </p:nvSpPr>
          <p:spPr>
            <a:xfrm>
              <a:off x="310838" y="4179984"/>
              <a:ext cx="133731" cy="427049"/>
            </a:xfrm>
            <a:custGeom>
              <a:avLst/>
              <a:gdLst>
                <a:gd name="connsiteX0" fmla="*/ 312 w 133731"/>
                <a:gd name="connsiteY0" fmla="*/ 1491 h 427049"/>
                <a:gd name="connsiteX1" fmla="*/ 16187 w 133731"/>
                <a:gd name="connsiteY1" fmla="*/ 157066 h 427049"/>
                <a:gd name="connsiteX2" fmla="*/ 54287 w 133731"/>
                <a:gd name="connsiteY2" fmla="*/ 293591 h 427049"/>
                <a:gd name="connsiteX3" fmla="*/ 38412 w 133731"/>
                <a:gd name="connsiteY3" fmla="*/ 265016 h 427049"/>
                <a:gd name="connsiteX4" fmla="*/ 95562 w 133731"/>
                <a:gd name="connsiteY4" fmla="*/ 385666 h 427049"/>
                <a:gd name="connsiteX5" fmla="*/ 133662 w 133731"/>
                <a:gd name="connsiteY5" fmla="*/ 426941 h 427049"/>
                <a:gd name="connsiteX6" fmla="*/ 101912 w 133731"/>
                <a:gd name="connsiteY6" fmla="*/ 376141 h 427049"/>
                <a:gd name="connsiteX7" fmla="*/ 3487 w 133731"/>
                <a:gd name="connsiteY7" fmla="*/ 236441 h 427049"/>
                <a:gd name="connsiteX8" fmla="*/ 28887 w 133731"/>
                <a:gd name="connsiteY8" fmla="*/ 255491 h 427049"/>
                <a:gd name="connsiteX9" fmla="*/ 312 w 133731"/>
                <a:gd name="connsiteY9" fmla="*/ 1491 h 42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731" h="427049">
                  <a:moveTo>
                    <a:pt x="312" y="1491"/>
                  </a:moveTo>
                  <a:cubicBezTo>
                    <a:pt x="-1805" y="-14913"/>
                    <a:pt x="7191" y="108383"/>
                    <a:pt x="16187" y="157066"/>
                  </a:cubicBezTo>
                  <a:cubicBezTo>
                    <a:pt x="25183" y="205749"/>
                    <a:pt x="50583" y="275599"/>
                    <a:pt x="54287" y="293591"/>
                  </a:cubicBezTo>
                  <a:cubicBezTo>
                    <a:pt x="57991" y="311583"/>
                    <a:pt x="31533" y="249670"/>
                    <a:pt x="38412" y="265016"/>
                  </a:cubicBezTo>
                  <a:cubicBezTo>
                    <a:pt x="45291" y="280362"/>
                    <a:pt x="79687" y="358679"/>
                    <a:pt x="95562" y="385666"/>
                  </a:cubicBezTo>
                  <a:cubicBezTo>
                    <a:pt x="111437" y="412654"/>
                    <a:pt x="132604" y="428529"/>
                    <a:pt x="133662" y="426941"/>
                  </a:cubicBezTo>
                  <a:cubicBezTo>
                    <a:pt x="134720" y="425353"/>
                    <a:pt x="123608" y="407891"/>
                    <a:pt x="101912" y="376141"/>
                  </a:cubicBezTo>
                  <a:cubicBezTo>
                    <a:pt x="80216" y="344391"/>
                    <a:pt x="15658" y="256549"/>
                    <a:pt x="3487" y="236441"/>
                  </a:cubicBezTo>
                  <a:cubicBezTo>
                    <a:pt x="-8684" y="216333"/>
                    <a:pt x="28358" y="288299"/>
                    <a:pt x="28887" y="255491"/>
                  </a:cubicBezTo>
                  <a:cubicBezTo>
                    <a:pt x="29416" y="222683"/>
                    <a:pt x="2429" y="17895"/>
                    <a:pt x="312" y="1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D4278777-7D53-56FA-DC3C-F58831D9BFF0}"/>
                </a:ext>
              </a:extLst>
            </p:cNvPr>
            <p:cNvSpPr/>
            <p:nvPr/>
          </p:nvSpPr>
          <p:spPr>
            <a:xfrm>
              <a:off x="376163" y="4302118"/>
              <a:ext cx="125783" cy="327032"/>
            </a:xfrm>
            <a:custGeom>
              <a:avLst/>
              <a:gdLst>
                <a:gd name="connsiteX0" fmla="*/ 27062 w 125783"/>
                <a:gd name="connsiteY0" fmla="*/ 7 h 327032"/>
                <a:gd name="connsiteX1" fmla="*/ 46112 w 125783"/>
                <a:gd name="connsiteY1" fmla="*/ 152407 h 327032"/>
                <a:gd name="connsiteX2" fmla="*/ 74687 w 125783"/>
                <a:gd name="connsiteY2" fmla="*/ 276232 h 327032"/>
                <a:gd name="connsiteX3" fmla="*/ 125487 w 125783"/>
                <a:gd name="connsiteY3" fmla="*/ 327032 h 327032"/>
                <a:gd name="connsiteX4" fmla="*/ 96912 w 125783"/>
                <a:gd name="connsiteY4" fmla="*/ 276232 h 327032"/>
                <a:gd name="connsiteX5" fmla="*/ 4837 w 125783"/>
                <a:gd name="connsiteY5" fmla="*/ 114307 h 327032"/>
                <a:gd name="connsiteX6" fmla="*/ 14362 w 125783"/>
                <a:gd name="connsiteY6" fmla="*/ 158757 h 327032"/>
                <a:gd name="connsiteX7" fmla="*/ 27062 w 125783"/>
                <a:gd name="connsiteY7" fmla="*/ 7 h 32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83" h="327032">
                  <a:moveTo>
                    <a:pt x="27062" y="7"/>
                  </a:moveTo>
                  <a:cubicBezTo>
                    <a:pt x="32353" y="-1051"/>
                    <a:pt x="38175" y="106370"/>
                    <a:pt x="46112" y="152407"/>
                  </a:cubicBezTo>
                  <a:cubicBezTo>
                    <a:pt x="54049" y="198444"/>
                    <a:pt x="61458" y="247128"/>
                    <a:pt x="74687" y="276232"/>
                  </a:cubicBezTo>
                  <a:cubicBezTo>
                    <a:pt x="87916" y="305336"/>
                    <a:pt x="121783" y="327032"/>
                    <a:pt x="125487" y="327032"/>
                  </a:cubicBezTo>
                  <a:cubicBezTo>
                    <a:pt x="129191" y="327032"/>
                    <a:pt x="96912" y="276232"/>
                    <a:pt x="96912" y="276232"/>
                  </a:cubicBezTo>
                  <a:cubicBezTo>
                    <a:pt x="76804" y="240778"/>
                    <a:pt x="18595" y="133886"/>
                    <a:pt x="4837" y="114307"/>
                  </a:cubicBezTo>
                  <a:cubicBezTo>
                    <a:pt x="-8921" y="94728"/>
                    <a:pt x="10658" y="171457"/>
                    <a:pt x="14362" y="158757"/>
                  </a:cubicBezTo>
                  <a:cubicBezTo>
                    <a:pt x="18066" y="146057"/>
                    <a:pt x="21771" y="1065"/>
                    <a:pt x="2706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BCC910E2-2404-528A-2942-5BA6EE1B137C}"/>
                </a:ext>
              </a:extLst>
            </p:cNvPr>
            <p:cNvSpPr/>
            <p:nvPr/>
          </p:nvSpPr>
          <p:spPr>
            <a:xfrm>
              <a:off x="393679" y="4250994"/>
              <a:ext cx="242376" cy="302033"/>
            </a:xfrm>
            <a:custGeom>
              <a:avLst/>
              <a:gdLst>
                <a:gd name="connsiteX0" fmla="*/ 21 w 242376"/>
                <a:gd name="connsiteY0" fmla="*/ 105106 h 302033"/>
                <a:gd name="connsiteX1" fmla="*/ 111146 w 242376"/>
                <a:gd name="connsiteY1" fmla="*/ 44781 h 302033"/>
                <a:gd name="connsiteX2" fmla="*/ 158771 w 242376"/>
                <a:gd name="connsiteY2" fmla="*/ 54306 h 302033"/>
                <a:gd name="connsiteX3" fmla="*/ 158771 w 242376"/>
                <a:gd name="connsiteY3" fmla="*/ 38431 h 302033"/>
                <a:gd name="connsiteX4" fmla="*/ 206396 w 242376"/>
                <a:gd name="connsiteY4" fmla="*/ 108281 h 302033"/>
                <a:gd name="connsiteX5" fmla="*/ 190521 w 242376"/>
                <a:gd name="connsiteY5" fmla="*/ 89231 h 302033"/>
                <a:gd name="connsiteX6" fmla="*/ 231796 w 242376"/>
                <a:gd name="connsiteY6" fmla="*/ 209881 h 302033"/>
                <a:gd name="connsiteX7" fmla="*/ 241321 w 242376"/>
                <a:gd name="connsiteY7" fmla="*/ 301956 h 302033"/>
                <a:gd name="connsiteX8" fmla="*/ 234971 w 242376"/>
                <a:gd name="connsiteY8" fmla="*/ 222581 h 302033"/>
                <a:gd name="connsiteX9" fmla="*/ 177821 w 242376"/>
                <a:gd name="connsiteY9" fmla="*/ 63831 h 302033"/>
                <a:gd name="connsiteX10" fmla="*/ 165121 w 242376"/>
                <a:gd name="connsiteY10" fmla="*/ 331 h 302033"/>
                <a:gd name="connsiteX11" fmla="*/ 184171 w 242376"/>
                <a:gd name="connsiteY11" fmla="*/ 38431 h 302033"/>
                <a:gd name="connsiteX12" fmla="*/ 107971 w 242376"/>
                <a:gd name="connsiteY12" fmla="*/ 28906 h 302033"/>
                <a:gd name="connsiteX13" fmla="*/ 120671 w 242376"/>
                <a:gd name="connsiteY13" fmla="*/ 32081 h 302033"/>
                <a:gd name="connsiteX14" fmla="*/ 21 w 242376"/>
                <a:gd name="connsiteY14" fmla="*/ 105106 h 30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376" h="302033">
                  <a:moveTo>
                    <a:pt x="21" y="105106"/>
                  </a:moveTo>
                  <a:cubicBezTo>
                    <a:pt x="-1567" y="107223"/>
                    <a:pt x="84688" y="53248"/>
                    <a:pt x="111146" y="44781"/>
                  </a:cubicBezTo>
                  <a:cubicBezTo>
                    <a:pt x="137604" y="36314"/>
                    <a:pt x="158771" y="54306"/>
                    <a:pt x="158771" y="54306"/>
                  </a:cubicBezTo>
                  <a:cubicBezTo>
                    <a:pt x="166708" y="53248"/>
                    <a:pt x="150834" y="29435"/>
                    <a:pt x="158771" y="38431"/>
                  </a:cubicBezTo>
                  <a:cubicBezTo>
                    <a:pt x="166709" y="47427"/>
                    <a:pt x="201104" y="99814"/>
                    <a:pt x="206396" y="108281"/>
                  </a:cubicBezTo>
                  <a:cubicBezTo>
                    <a:pt x="211688" y="116748"/>
                    <a:pt x="186288" y="72298"/>
                    <a:pt x="190521" y="89231"/>
                  </a:cubicBezTo>
                  <a:cubicBezTo>
                    <a:pt x="194754" y="106164"/>
                    <a:pt x="223329" y="174427"/>
                    <a:pt x="231796" y="209881"/>
                  </a:cubicBezTo>
                  <a:cubicBezTo>
                    <a:pt x="240263" y="245335"/>
                    <a:pt x="240792" y="299839"/>
                    <a:pt x="241321" y="301956"/>
                  </a:cubicBezTo>
                  <a:cubicBezTo>
                    <a:pt x="241850" y="304073"/>
                    <a:pt x="245554" y="262269"/>
                    <a:pt x="234971" y="222581"/>
                  </a:cubicBezTo>
                  <a:cubicBezTo>
                    <a:pt x="224388" y="182894"/>
                    <a:pt x="189463" y="100873"/>
                    <a:pt x="177821" y="63831"/>
                  </a:cubicBezTo>
                  <a:cubicBezTo>
                    <a:pt x="166179" y="26789"/>
                    <a:pt x="164063" y="4564"/>
                    <a:pt x="165121" y="331"/>
                  </a:cubicBezTo>
                  <a:cubicBezTo>
                    <a:pt x="166179" y="-3902"/>
                    <a:pt x="193696" y="33668"/>
                    <a:pt x="184171" y="38431"/>
                  </a:cubicBezTo>
                  <a:cubicBezTo>
                    <a:pt x="174646" y="43194"/>
                    <a:pt x="107971" y="28906"/>
                    <a:pt x="107971" y="28906"/>
                  </a:cubicBezTo>
                  <a:cubicBezTo>
                    <a:pt x="97388" y="27848"/>
                    <a:pt x="136017" y="24144"/>
                    <a:pt x="120671" y="32081"/>
                  </a:cubicBezTo>
                  <a:cubicBezTo>
                    <a:pt x="105325" y="40018"/>
                    <a:pt x="1609" y="102989"/>
                    <a:pt x="21" y="105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BFEE6D38-F600-DDE8-D7C3-90958E3316F1}"/>
                </a:ext>
              </a:extLst>
            </p:cNvPr>
            <p:cNvSpPr/>
            <p:nvPr/>
          </p:nvSpPr>
          <p:spPr>
            <a:xfrm>
              <a:off x="472942" y="4384619"/>
              <a:ext cx="158901" cy="228696"/>
            </a:xfrm>
            <a:custGeom>
              <a:avLst/>
              <a:gdLst>
                <a:gd name="connsiteX0" fmla="*/ 158883 w 158901"/>
                <a:gd name="connsiteY0" fmla="*/ 56 h 228696"/>
                <a:gd name="connsiteX1" fmla="*/ 146183 w 158901"/>
                <a:gd name="connsiteY1" fmla="*/ 165156 h 228696"/>
                <a:gd name="connsiteX2" fmla="*/ 146183 w 158901"/>
                <a:gd name="connsiteY2" fmla="*/ 196906 h 228696"/>
                <a:gd name="connsiteX3" fmla="*/ 95383 w 158901"/>
                <a:gd name="connsiteY3" fmla="*/ 219131 h 228696"/>
                <a:gd name="connsiteX4" fmla="*/ 133 w 158901"/>
                <a:gd name="connsiteY4" fmla="*/ 228656 h 228696"/>
                <a:gd name="connsiteX5" fmla="*/ 117608 w 158901"/>
                <a:gd name="connsiteY5" fmla="*/ 215956 h 228696"/>
                <a:gd name="connsiteX6" fmla="*/ 139833 w 158901"/>
                <a:gd name="connsiteY6" fmla="*/ 142931 h 228696"/>
                <a:gd name="connsiteX7" fmla="*/ 143008 w 158901"/>
                <a:gd name="connsiteY7" fmla="*/ 146106 h 228696"/>
                <a:gd name="connsiteX8" fmla="*/ 158883 w 158901"/>
                <a:gd name="connsiteY8" fmla="*/ 56 h 22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01" h="228696">
                  <a:moveTo>
                    <a:pt x="158883" y="56"/>
                  </a:moveTo>
                  <a:cubicBezTo>
                    <a:pt x="159412" y="3231"/>
                    <a:pt x="148300" y="132348"/>
                    <a:pt x="146183" y="165156"/>
                  </a:cubicBezTo>
                  <a:cubicBezTo>
                    <a:pt x="144066" y="197964"/>
                    <a:pt x="154650" y="187910"/>
                    <a:pt x="146183" y="196906"/>
                  </a:cubicBezTo>
                  <a:cubicBezTo>
                    <a:pt x="137716" y="205902"/>
                    <a:pt x="119725" y="213839"/>
                    <a:pt x="95383" y="219131"/>
                  </a:cubicBezTo>
                  <a:cubicBezTo>
                    <a:pt x="71041" y="224423"/>
                    <a:pt x="-3571" y="229185"/>
                    <a:pt x="133" y="228656"/>
                  </a:cubicBezTo>
                  <a:cubicBezTo>
                    <a:pt x="3837" y="228127"/>
                    <a:pt x="94325" y="230243"/>
                    <a:pt x="117608" y="215956"/>
                  </a:cubicBezTo>
                  <a:cubicBezTo>
                    <a:pt x="140891" y="201669"/>
                    <a:pt x="135600" y="154573"/>
                    <a:pt x="139833" y="142931"/>
                  </a:cubicBezTo>
                  <a:cubicBezTo>
                    <a:pt x="144066" y="131289"/>
                    <a:pt x="138245" y="164627"/>
                    <a:pt x="143008" y="146106"/>
                  </a:cubicBezTo>
                  <a:cubicBezTo>
                    <a:pt x="147771" y="127585"/>
                    <a:pt x="158354" y="-3119"/>
                    <a:pt x="15888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3B757022-23F4-BE90-D5CE-831B51363DCC}"/>
                </a:ext>
              </a:extLst>
            </p:cNvPr>
            <p:cNvSpPr/>
            <p:nvPr/>
          </p:nvSpPr>
          <p:spPr>
            <a:xfrm>
              <a:off x="444223" y="4355777"/>
              <a:ext cx="124179" cy="197767"/>
            </a:xfrm>
            <a:custGeom>
              <a:avLst/>
              <a:gdLst>
                <a:gd name="connsiteX0" fmla="*/ 277 w 124179"/>
                <a:gd name="connsiteY0" fmla="*/ 323 h 197767"/>
                <a:gd name="connsiteX1" fmla="*/ 44727 w 124179"/>
                <a:gd name="connsiteY1" fmla="*/ 130498 h 197767"/>
                <a:gd name="connsiteX2" fmla="*/ 82827 w 124179"/>
                <a:gd name="connsiteY2" fmla="*/ 193998 h 197767"/>
                <a:gd name="connsiteX3" fmla="*/ 108227 w 124179"/>
                <a:gd name="connsiteY3" fmla="*/ 174948 h 197767"/>
                <a:gd name="connsiteX4" fmla="*/ 124102 w 124179"/>
                <a:gd name="connsiteY4" fmla="*/ 47948 h 197767"/>
                <a:gd name="connsiteX5" fmla="*/ 101877 w 124179"/>
                <a:gd name="connsiteY5" fmla="*/ 168598 h 197767"/>
                <a:gd name="connsiteX6" fmla="*/ 66952 w 124179"/>
                <a:gd name="connsiteY6" fmla="*/ 171773 h 197767"/>
                <a:gd name="connsiteX7" fmla="*/ 277 w 124179"/>
                <a:gd name="connsiteY7" fmla="*/ 323 h 19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9" h="197767">
                  <a:moveTo>
                    <a:pt x="277" y="323"/>
                  </a:moveTo>
                  <a:cubicBezTo>
                    <a:pt x="-3427" y="-6556"/>
                    <a:pt x="30969" y="98219"/>
                    <a:pt x="44727" y="130498"/>
                  </a:cubicBezTo>
                  <a:cubicBezTo>
                    <a:pt x="58485" y="162777"/>
                    <a:pt x="72244" y="186590"/>
                    <a:pt x="82827" y="193998"/>
                  </a:cubicBezTo>
                  <a:cubicBezTo>
                    <a:pt x="93410" y="201406"/>
                    <a:pt x="101348" y="199290"/>
                    <a:pt x="108227" y="174948"/>
                  </a:cubicBezTo>
                  <a:cubicBezTo>
                    <a:pt x="115106" y="150606"/>
                    <a:pt x="125160" y="49006"/>
                    <a:pt x="124102" y="47948"/>
                  </a:cubicBezTo>
                  <a:cubicBezTo>
                    <a:pt x="123044" y="46890"/>
                    <a:pt x="111402" y="147961"/>
                    <a:pt x="101877" y="168598"/>
                  </a:cubicBezTo>
                  <a:cubicBezTo>
                    <a:pt x="92352" y="189235"/>
                    <a:pt x="79652" y="200877"/>
                    <a:pt x="66952" y="171773"/>
                  </a:cubicBezTo>
                  <a:cubicBezTo>
                    <a:pt x="54252" y="142669"/>
                    <a:pt x="3981" y="7202"/>
                    <a:pt x="277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55424420-CF15-7892-722E-03642F2EDE76}"/>
                </a:ext>
              </a:extLst>
            </p:cNvPr>
            <p:cNvSpPr/>
            <p:nvPr/>
          </p:nvSpPr>
          <p:spPr>
            <a:xfrm>
              <a:off x="-26839" y="3539430"/>
              <a:ext cx="153876" cy="339089"/>
            </a:xfrm>
            <a:custGeom>
              <a:avLst/>
              <a:gdLst>
                <a:gd name="connsiteX0" fmla="*/ 1439 w 153876"/>
                <a:gd name="connsiteY0" fmla="*/ 276920 h 339089"/>
                <a:gd name="connsiteX1" fmla="*/ 134789 w 153876"/>
                <a:gd name="connsiteY1" fmla="*/ 130870 h 339089"/>
                <a:gd name="connsiteX2" fmla="*/ 106214 w 153876"/>
                <a:gd name="connsiteY2" fmla="*/ 210245 h 339089"/>
                <a:gd name="connsiteX3" fmla="*/ 125264 w 153876"/>
                <a:gd name="connsiteY3" fmla="*/ 292795 h 339089"/>
                <a:gd name="connsiteX4" fmla="*/ 153839 w 153876"/>
                <a:gd name="connsiteY4" fmla="*/ 337245 h 339089"/>
                <a:gd name="connsiteX5" fmla="*/ 118914 w 153876"/>
                <a:gd name="connsiteY5" fmla="*/ 232470 h 339089"/>
                <a:gd name="connsiteX6" fmla="*/ 99864 w 153876"/>
                <a:gd name="connsiteY6" fmla="*/ 3870 h 339089"/>
                <a:gd name="connsiteX7" fmla="*/ 109389 w 153876"/>
                <a:gd name="connsiteY7" fmla="*/ 92770 h 339089"/>
                <a:gd name="connsiteX8" fmla="*/ 64939 w 153876"/>
                <a:gd name="connsiteY8" fmla="*/ 146745 h 339089"/>
                <a:gd name="connsiteX9" fmla="*/ 1439 w 153876"/>
                <a:gd name="connsiteY9" fmla="*/ 276920 h 33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876" h="339089">
                  <a:moveTo>
                    <a:pt x="1439" y="276920"/>
                  </a:moveTo>
                  <a:cubicBezTo>
                    <a:pt x="13081" y="274274"/>
                    <a:pt x="117327" y="141982"/>
                    <a:pt x="134789" y="130870"/>
                  </a:cubicBezTo>
                  <a:cubicBezTo>
                    <a:pt x="152251" y="119758"/>
                    <a:pt x="107801" y="183258"/>
                    <a:pt x="106214" y="210245"/>
                  </a:cubicBezTo>
                  <a:cubicBezTo>
                    <a:pt x="104627" y="237232"/>
                    <a:pt x="117327" y="271628"/>
                    <a:pt x="125264" y="292795"/>
                  </a:cubicBezTo>
                  <a:cubicBezTo>
                    <a:pt x="133202" y="313962"/>
                    <a:pt x="154897" y="347299"/>
                    <a:pt x="153839" y="337245"/>
                  </a:cubicBezTo>
                  <a:cubicBezTo>
                    <a:pt x="152781" y="327191"/>
                    <a:pt x="127910" y="288032"/>
                    <a:pt x="118914" y="232470"/>
                  </a:cubicBezTo>
                  <a:cubicBezTo>
                    <a:pt x="109918" y="176908"/>
                    <a:pt x="101452" y="27153"/>
                    <a:pt x="99864" y="3870"/>
                  </a:cubicBezTo>
                  <a:cubicBezTo>
                    <a:pt x="98277" y="-19413"/>
                    <a:pt x="115210" y="68957"/>
                    <a:pt x="109389" y="92770"/>
                  </a:cubicBezTo>
                  <a:cubicBezTo>
                    <a:pt x="103568" y="116583"/>
                    <a:pt x="77639" y="121874"/>
                    <a:pt x="64939" y="146745"/>
                  </a:cubicBezTo>
                  <a:cubicBezTo>
                    <a:pt x="52239" y="171616"/>
                    <a:pt x="-10203" y="279566"/>
                    <a:pt x="1439" y="276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3B8A099B-0431-FBC3-7949-80DE840A7C2C}"/>
                </a:ext>
              </a:extLst>
            </p:cNvPr>
            <p:cNvSpPr/>
            <p:nvPr/>
          </p:nvSpPr>
          <p:spPr>
            <a:xfrm>
              <a:off x="160045" y="3803505"/>
              <a:ext cx="188496" cy="708479"/>
            </a:xfrm>
            <a:custGeom>
              <a:avLst/>
              <a:gdLst>
                <a:gd name="connsiteX0" fmla="*/ 24105 w 188496"/>
                <a:gd name="connsiteY0" fmla="*/ 145 h 708479"/>
                <a:gd name="connsiteX1" fmla="*/ 36805 w 188496"/>
                <a:gd name="connsiteY1" fmla="*/ 216045 h 708479"/>
                <a:gd name="connsiteX2" fmla="*/ 27280 w 188496"/>
                <a:gd name="connsiteY2" fmla="*/ 187470 h 708479"/>
                <a:gd name="connsiteX3" fmla="*/ 113005 w 188496"/>
                <a:gd name="connsiteY3" fmla="*/ 390670 h 708479"/>
                <a:gd name="connsiteX4" fmla="*/ 103480 w 188496"/>
                <a:gd name="connsiteY4" fmla="*/ 346220 h 708479"/>
                <a:gd name="connsiteX5" fmla="*/ 116180 w 188496"/>
                <a:gd name="connsiteY5" fmla="*/ 495445 h 708479"/>
                <a:gd name="connsiteX6" fmla="*/ 119355 w 188496"/>
                <a:gd name="connsiteY6" fmla="*/ 409720 h 708479"/>
                <a:gd name="connsiteX7" fmla="*/ 135230 w 188496"/>
                <a:gd name="connsiteY7" fmla="*/ 517670 h 708479"/>
                <a:gd name="connsiteX8" fmla="*/ 182855 w 188496"/>
                <a:gd name="connsiteY8" fmla="*/ 704995 h 708479"/>
                <a:gd name="connsiteX9" fmla="*/ 170155 w 188496"/>
                <a:gd name="connsiteY9" fmla="*/ 609745 h 708479"/>
                <a:gd name="connsiteX10" fmla="*/ 27280 w 188496"/>
                <a:gd name="connsiteY10" fmla="*/ 257320 h 708479"/>
                <a:gd name="connsiteX11" fmla="*/ 62205 w 188496"/>
                <a:gd name="connsiteY11" fmla="*/ 323995 h 708479"/>
                <a:gd name="connsiteX12" fmla="*/ 1880 w 188496"/>
                <a:gd name="connsiteY12" fmla="*/ 108095 h 708479"/>
                <a:gd name="connsiteX13" fmla="*/ 17755 w 188496"/>
                <a:gd name="connsiteY13" fmla="*/ 181120 h 708479"/>
                <a:gd name="connsiteX14" fmla="*/ 24105 w 188496"/>
                <a:gd name="connsiteY14" fmla="*/ 145 h 70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496" h="708479">
                  <a:moveTo>
                    <a:pt x="24105" y="145"/>
                  </a:moveTo>
                  <a:cubicBezTo>
                    <a:pt x="27280" y="5966"/>
                    <a:pt x="36276" y="184824"/>
                    <a:pt x="36805" y="216045"/>
                  </a:cubicBezTo>
                  <a:cubicBezTo>
                    <a:pt x="37334" y="247266"/>
                    <a:pt x="14580" y="158366"/>
                    <a:pt x="27280" y="187470"/>
                  </a:cubicBezTo>
                  <a:cubicBezTo>
                    <a:pt x="39980" y="216574"/>
                    <a:pt x="100305" y="364212"/>
                    <a:pt x="113005" y="390670"/>
                  </a:cubicBezTo>
                  <a:cubicBezTo>
                    <a:pt x="125705" y="417128"/>
                    <a:pt x="102951" y="328758"/>
                    <a:pt x="103480" y="346220"/>
                  </a:cubicBezTo>
                  <a:cubicBezTo>
                    <a:pt x="104009" y="363682"/>
                    <a:pt x="113534" y="484862"/>
                    <a:pt x="116180" y="495445"/>
                  </a:cubicBezTo>
                  <a:cubicBezTo>
                    <a:pt x="118826" y="506028"/>
                    <a:pt x="116180" y="406016"/>
                    <a:pt x="119355" y="409720"/>
                  </a:cubicBezTo>
                  <a:cubicBezTo>
                    <a:pt x="122530" y="413424"/>
                    <a:pt x="124647" y="468458"/>
                    <a:pt x="135230" y="517670"/>
                  </a:cubicBezTo>
                  <a:cubicBezTo>
                    <a:pt x="145813" y="566882"/>
                    <a:pt x="177034" y="689649"/>
                    <a:pt x="182855" y="704995"/>
                  </a:cubicBezTo>
                  <a:cubicBezTo>
                    <a:pt x="188676" y="720341"/>
                    <a:pt x="196084" y="684357"/>
                    <a:pt x="170155" y="609745"/>
                  </a:cubicBezTo>
                  <a:cubicBezTo>
                    <a:pt x="144226" y="535133"/>
                    <a:pt x="45272" y="304945"/>
                    <a:pt x="27280" y="257320"/>
                  </a:cubicBezTo>
                  <a:cubicBezTo>
                    <a:pt x="9288" y="209695"/>
                    <a:pt x="66438" y="348866"/>
                    <a:pt x="62205" y="323995"/>
                  </a:cubicBezTo>
                  <a:cubicBezTo>
                    <a:pt x="57972" y="299124"/>
                    <a:pt x="9288" y="131908"/>
                    <a:pt x="1880" y="108095"/>
                  </a:cubicBezTo>
                  <a:cubicBezTo>
                    <a:pt x="-5528" y="84283"/>
                    <a:pt x="10876" y="196995"/>
                    <a:pt x="17755" y="181120"/>
                  </a:cubicBezTo>
                  <a:cubicBezTo>
                    <a:pt x="24634" y="165245"/>
                    <a:pt x="20930" y="-5676"/>
                    <a:pt x="2410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39BEE02D-05C2-45A5-99FA-1E3B7F5CD5E2}"/>
                </a:ext>
              </a:extLst>
            </p:cNvPr>
            <p:cNvSpPr/>
            <p:nvPr/>
          </p:nvSpPr>
          <p:spPr>
            <a:xfrm>
              <a:off x="358674" y="4096687"/>
              <a:ext cx="164053" cy="84788"/>
            </a:xfrm>
            <a:custGeom>
              <a:avLst/>
              <a:gdLst>
                <a:gd name="connsiteX0" fmla="*/ 9626 w 164053"/>
                <a:gd name="connsiteY0" fmla="*/ 84788 h 84788"/>
                <a:gd name="connsiteX1" fmla="*/ 82651 w 164053"/>
                <a:gd name="connsiteY1" fmla="*/ 37163 h 84788"/>
                <a:gd name="connsiteX2" fmla="*/ 152501 w 164053"/>
                <a:gd name="connsiteY2" fmla="*/ 37163 h 84788"/>
                <a:gd name="connsiteX3" fmla="*/ 69951 w 164053"/>
                <a:gd name="connsiteY3" fmla="*/ 30813 h 84788"/>
                <a:gd name="connsiteX4" fmla="*/ 136626 w 164053"/>
                <a:gd name="connsiteY4" fmla="*/ 5413 h 84788"/>
                <a:gd name="connsiteX5" fmla="*/ 101 w 164053"/>
                <a:gd name="connsiteY5" fmla="*/ 2238 h 84788"/>
                <a:gd name="connsiteX6" fmla="*/ 162026 w 164053"/>
                <a:gd name="connsiteY6" fmla="*/ 2238 h 84788"/>
                <a:gd name="connsiteX7" fmla="*/ 95351 w 164053"/>
                <a:gd name="connsiteY7" fmla="*/ 30813 h 84788"/>
                <a:gd name="connsiteX8" fmla="*/ 9626 w 164053"/>
                <a:gd name="connsiteY8" fmla="*/ 84788 h 8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53" h="84788">
                  <a:moveTo>
                    <a:pt x="9626" y="84788"/>
                  </a:moveTo>
                  <a:cubicBezTo>
                    <a:pt x="34232" y="64944"/>
                    <a:pt x="58839" y="45100"/>
                    <a:pt x="82651" y="37163"/>
                  </a:cubicBezTo>
                  <a:cubicBezTo>
                    <a:pt x="106464" y="29225"/>
                    <a:pt x="154618" y="38221"/>
                    <a:pt x="152501" y="37163"/>
                  </a:cubicBezTo>
                  <a:cubicBezTo>
                    <a:pt x="150384" y="36105"/>
                    <a:pt x="72597" y="36105"/>
                    <a:pt x="69951" y="30813"/>
                  </a:cubicBezTo>
                  <a:cubicBezTo>
                    <a:pt x="67305" y="25521"/>
                    <a:pt x="148268" y="10175"/>
                    <a:pt x="136626" y="5413"/>
                  </a:cubicBezTo>
                  <a:cubicBezTo>
                    <a:pt x="124984" y="651"/>
                    <a:pt x="-4132" y="2767"/>
                    <a:pt x="101" y="2238"/>
                  </a:cubicBezTo>
                  <a:cubicBezTo>
                    <a:pt x="4334" y="1709"/>
                    <a:pt x="146151" y="-2524"/>
                    <a:pt x="162026" y="2238"/>
                  </a:cubicBezTo>
                  <a:cubicBezTo>
                    <a:pt x="177901" y="7000"/>
                    <a:pt x="95351" y="30813"/>
                    <a:pt x="95351" y="30813"/>
                  </a:cubicBezTo>
                  <a:lnTo>
                    <a:pt x="9626" y="847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2FCCE0F8-DEFA-9D7E-0038-B3E3DAB938A2}"/>
                </a:ext>
              </a:extLst>
            </p:cNvPr>
            <p:cNvSpPr/>
            <p:nvPr/>
          </p:nvSpPr>
          <p:spPr>
            <a:xfrm>
              <a:off x="21107" y="3799513"/>
              <a:ext cx="213919" cy="364918"/>
            </a:xfrm>
            <a:custGeom>
              <a:avLst/>
              <a:gdLst>
                <a:gd name="connsiteX0" fmla="*/ 4293 w 213919"/>
                <a:gd name="connsiteY0" fmla="*/ 962 h 364918"/>
                <a:gd name="connsiteX1" fmla="*/ 118593 w 213919"/>
                <a:gd name="connsiteY1" fmla="*/ 108912 h 364918"/>
                <a:gd name="connsiteX2" fmla="*/ 131293 w 213919"/>
                <a:gd name="connsiteY2" fmla="*/ 58112 h 364918"/>
                <a:gd name="connsiteX3" fmla="*/ 159868 w 213919"/>
                <a:gd name="connsiteY3" fmla="*/ 200987 h 364918"/>
                <a:gd name="connsiteX4" fmla="*/ 213843 w 213919"/>
                <a:gd name="connsiteY4" fmla="*/ 362912 h 364918"/>
                <a:gd name="connsiteX5" fmla="*/ 147168 w 213919"/>
                <a:gd name="connsiteY5" fmla="*/ 283537 h 364918"/>
                <a:gd name="connsiteX6" fmla="*/ 36043 w 213919"/>
                <a:gd name="connsiteY6" fmla="*/ 166062 h 364918"/>
                <a:gd name="connsiteX7" fmla="*/ 64618 w 213919"/>
                <a:gd name="connsiteY7" fmla="*/ 204162 h 364918"/>
                <a:gd name="connsiteX8" fmla="*/ 16993 w 213919"/>
                <a:gd name="connsiteY8" fmla="*/ 102562 h 364918"/>
                <a:gd name="connsiteX9" fmla="*/ 58268 w 213919"/>
                <a:gd name="connsiteY9" fmla="*/ 134312 h 364918"/>
                <a:gd name="connsiteX10" fmla="*/ 26518 w 213919"/>
                <a:gd name="connsiteY10" fmla="*/ 58112 h 364918"/>
                <a:gd name="connsiteX11" fmla="*/ 4293 w 213919"/>
                <a:gd name="connsiteY11" fmla="*/ 962 h 3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919" h="364918">
                  <a:moveTo>
                    <a:pt x="4293" y="962"/>
                  </a:moveTo>
                  <a:cubicBezTo>
                    <a:pt x="19639" y="9429"/>
                    <a:pt x="97426" y="99387"/>
                    <a:pt x="118593" y="108912"/>
                  </a:cubicBezTo>
                  <a:cubicBezTo>
                    <a:pt x="139760" y="118437"/>
                    <a:pt x="124414" y="42766"/>
                    <a:pt x="131293" y="58112"/>
                  </a:cubicBezTo>
                  <a:cubicBezTo>
                    <a:pt x="138172" y="73458"/>
                    <a:pt x="146110" y="150187"/>
                    <a:pt x="159868" y="200987"/>
                  </a:cubicBezTo>
                  <a:cubicBezTo>
                    <a:pt x="173626" y="251787"/>
                    <a:pt x="215960" y="349154"/>
                    <a:pt x="213843" y="362912"/>
                  </a:cubicBezTo>
                  <a:cubicBezTo>
                    <a:pt x="211726" y="376670"/>
                    <a:pt x="176801" y="316345"/>
                    <a:pt x="147168" y="283537"/>
                  </a:cubicBezTo>
                  <a:cubicBezTo>
                    <a:pt x="117535" y="250729"/>
                    <a:pt x="49801" y="179291"/>
                    <a:pt x="36043" y="166062"/>
                  </a:cubicBezTo>
                  <a:cubicBezTo>
                    <a:pt x="22285" y="152833"/>
                    <a:pt x="67793" y="214745"/>
                    <a:pt x="64618" y="204162"/>
                  </a:cubicBezTo>
                  <a:cubicBezTo>
                    <a:pt x="61443" y="193579"/>
                    <a:pt x="18051" y="114204"/>
                    <a:pt x="16993" y="102562"/>
                  </a:cubicBezTo>
                  <a:cubicBezTo>
                    <a:pt x="15935" y="90920"/>
                    <a:pt x="56681" y="141720"/>
                    <a:pt x="58268" y="134312"/>
                  </a:cubicBezTo>
                  <a:cubicBezTo>
                    <a:pt x="59855" y="126904"/>
                    <a:pt x="26518" y="58112"/>
                    <a:pt x="26518" y="58112"/>
                  </a:cubicBezTo>
                  <a:cubicBezTo>
                    <a:pt x="19110" y="42237"/>
                    <a:pt x="-11053" y="-7505"/>
                    <a:pt x="4293" y="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8B79B89E-4940-BD2E-0392-15EE0ADDD385}"/>
                </a:ext>
              </a:extLst>
            </p:cNvPr>
            <p:cNvSpPr/>
            <p:nvPr/>
          </p:nvSpPr>
          <p:spPr>
            <a:xfrm>
              <a:off x="301328" y="4114788"/>
              <a:ext cx="241612" cy="301736"/>
            </a:xfrm>
            <a:custGeom>
              <a:avLst/>
              <a:gdLst>
                <a:gd name="connsiteX0" fmla="*/ 16172 w 241612"/>
                <a:gd name="connsiteY0" fmla="*/ 12 h 301736"/>
                <a:gd name="connsiteX1" fmla="*/ 89197 w 241612"/>
                <a:gd name="connsiteY1" fmla="*/ 177812 h 301736"/>
                <a:gd name="connsiteX2" fmla="*/ 162222 w 241612"/>
                <a:gd name="connsiteY2" fmla="*/ 149237 h 301736"/>
                <a:gd name="connsiteX3" fmla="*/ 241597 w 241612"/>
                <a:gd name="connsiteY3" fmla="*/ 136537 h 301736"/>
                <a:gd name="connsiteX4" fmla="*/ 155872 w 241612"/>
                <a:gd name="connsiteY4" fmla="*/ 165112 h 301736"/>
                <a:gd name="connsiteX5" fmla="*/ 101897 w 241612"/>
                <a:gd name="connsiteY5" fmla="*/ 209562 h 301736"/>
                <a:gd name="connsiteX6" fmla="*/ 73322 w 241612"/>
                <a:gd name="connsiteY6" fmla="*/ 301637 h 301736"/>
                <a:gd name="connsiteX7" fmla="*/ 79672 w 241612"/>
                <a:gd name="connsiteY7" fmla="*/ 225437 h 301736"/>
                <a:gd name="connsiteX8" fmla="*/ 297 w 241612"/>
                <a:gd name="connsiteY8" fmla="*/ 133362 h 301736"/>
                <a:gd name="connsiteX9" fmla="*/ 51097 w 241612"/>
                <a:gd name="connsiteY9" fmla="*/ 168287 h 301736"/>
                <a:gd name="connsiteX10" fmla="*/ 16172 w 241612"/>
                <a:gd name="connsiteY10" fmla="*/ 12 h 3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12" h="301736">
                  <a:moveTo>
                    <a:pt x="16172" y="12"/>
                  </a:moveTo>
                  <a:cubicBezTo>
                    <a:pt x="22522" y="1600"/>
                    <a:pt x="64855" y="152941"/>
                    <a:pt x="89197" y="177812"/>
                  </a:cubicBezTo>
                  <a:cubicBezTo>
                    <a:pt x="113539" y="202683"/>
                    <a:pt x="136822" y="156116"/>
                    <a:pt x="162222" y="149237"/>
                  </a:cubicBezTo>
                  <a:cubicBezTo>
                    <a:pt x="187622" y="142358"/>
                    <a:pt x="242655" y="133891"/>
                    <a:pt x="241597" y="136537"/>
                  </a:cubicBezTo>
                  <a:cubicBezTo>
                    <a:pt x="240539" y="139183"/>
                    <a:pt x="179155" y="152941"/>
                    <a:pt x="155872" y="165112"/>
                  </a:cubicBezTo>
                  <a:cubicBezTo>
                    <a:pt x="132589" y="177283"/>
                    <a:pt x="115655" y="186808"/>
                    <a:pt x="101897" y="209562"/>
                  </a:cubicBezTo>
                  <a:cubicBezTo>
                    <a:pt x="88139" y="232316"/>
                    <a:pt x="77026" y="298991"/>
                    <a:pt x="73322" y="301637"/>
                  </a:cubicBezTo>
                  <a:cubicBezTo>
                    <a:pt x="69618" y="304283"/>
                    <a:pt x="91843" y="253483"/>
                    <a:pt x="79672" y="225437"/>
                  </a:cubicBezTo>
                  <a:cubicBezTo>
                    <a:pt x="67501" y="197391"/>
                    <a:pt x="5060" y="142887"/>
                    <a:pt x="297" y="133362"/>
                  </a:cubicBezTo>
                  <a:cubicBezTo>
                    <a:pt x="-4466" y="123837"/>
                    <a:pt x="49510" y="184691"/>
                    <a:pt x="51097" y="168287"/>
                  </a:cubicBezTo>
                  <a:cubicBezTo>
                    <a:pt x="52684" y="151883"/>
                    <a:pt x="9822" y="-1576"/>
                    <a:pt x="1617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EF8D1FB6-0FC0-316E-DB47-C4D12D69AC63}"/>
                </a:ext>
              </a:extLst>
            </p:cNvPr>
            <p:cNvSpPr/>
            <p:nvPr/>
          </p:nvSpPr>
          <p:spPr>
            <a:xfrm>
              <a:off x="-28905" y="3536648"/>
              <a:ext cx="177807" cy="296059"/>
            </a:xfrm>
            <a:custGeom>
              <a:avLst/>
              <a:gdLst>
                <a:gd name="connsiteX0" fmla="*/ 174955 w 177807"/>
                <a:gd name="connsiteY0" fmla="*/ 302 h 296059"/>
                <a:gd name="connsiteX1" fmla="*/ 140030 w 177807"/>
                <a:gd name="connsiteY1" fmla="*/ 86027 h 296059"/>
                <a:gd name="connsiteX2" fmla="*/ 162255 w 177807"/>
                <a:gd name="connsiteY2" fmla="*/ 295577 h 296059"/>
                <a:gd name="connsiteX3" fmla="*/ 140030 w 177807"/>
                <a:gd name="connsiteY3" fmla="*/ 146352 h 296059"/>
                <a:gd name="connsiteX4" fmla="*/ 3505 w 177807"/>
                <a:gd name="connsiteY4" fmla="*/ 241602 h 296059"/>
                <a:gd name="connsiteX5" fmla="*/ 44780 w 177807"/>
                <a:gd name="connsiteY5" fmla="*/ 136827 h 296059"/>
                <a:gd name="connsiteX6" fmla="*/ 92405 w 177807"/>
                <a:gd name="connsiteY6" fmla="*/ 22527 h 296059"/>
                <a:gd name="connsiteX7" fmla="*/ 51130 w 177807"/>
                <a:gd name="connsiteY7" fmla="*/ 111427 h 296059"/>
                <a:gd name="connsiteX8" fmla="*/ 174955 w 177807"/>
                <a:gd name="connsiteY8" fmla="*/ 302 h 29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7" h="296059">
                  <a:moveTo>
                    <a:pt x="174955" y="302"/>
                  </a:moveTo>
                  <a:cubicBezTo>
                    <a:pt x="189772" y="-3931"/>
                    <a:pt x="142147" y="36815"/>
                    <a:pt x="140030" y="86027"/>
                  </a:cubicBezTo>
                  <a:cubicBezTo>
                    <a:pt x="137913" y="135239"/>
                    <a:pt x="162255" y="285523"/>
                    <a:pt x="162255" y="295577"/>
                  </a:cubicBezTo>
                  <a:cubicBezTo>
                    <a:pt x="162255" y="305631"/>
                    <a:pt x="166488" y="155348"/>
                    <a:pt x="140030" y="146352"/>
                  </a:cubicBezTo>
                  <a:cubicBezTo>
                    <a:pt x="113572" y="137356"/>
                    <a:pt x="19380" y="243190"/>
                    <a:pt x="3505" y="241602"/>
                  </a:cubicBezTo>
                  <a:cubicBezTo>
                    <a:pt x="-12370" y="240015"/>
                    <a:pt x="29963" y="173339"/>
                    <a:pt x="44780" y="136827"/>
                  </a:cubicBezTo>
                  <a:cubicBezTo>
                    <a:pt x="59597" y="100315"/>
                    <a:pt x="91347" y="26760"/>
                    <a:pt x="92405" y="22527"/>
                  </a:cubicBezTo>
                  <a:cubicBezTo>
                    <a:pt x="93463" y="18294"/>
                    <a:pt x="36313" y="116190"/>
                    <a:pt x="51130" y="111427"/>
                  </a:cubicBezTo>
                  <a:cubicBezTo>
                    <a:pt x="65947" y="106664"/>
                    <a:pt x="160138" y="4535"/>
                    <a:pt x="174955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490ECFEC-C756-68C3-02A0-5B7F79923B56}"/>
                </a:ext>
              </a:extLst>
            </p:cNvPr>
            <p:cNvSpPr/>
            <p:nvPr/>
          </p:nvSpPr>
          <p:spPr>
            <a:xfrm>
              <a:off x="31559" y="4301228"/>
              <a:ext cx="391218" cy="596348"/>
            </a:xfrm>
            <a:custGeom>
              <a:avLst/>
              <a:gdLst>
                <a:gd name="connsiteX0" fmla="*/ 191 w 391218"/>
                <a:gd name="connsiteY0" fmla="*/ 897 h 596348"/>
                <a:gd name="connsiteX1" fmla="*/ 114491 w 391218"/>
                <a:gd name="connsiteY1" fmla="*/ 169172 h 596348"/>
                <a:gd name="connsiteX2" fmla="*/ 98616 w 391218"/>
                <a:gd name="connsiteY2" fmla="*/ 137422 h 596348"/>
                <a:gd name="connsiteX3" fmla="*/ 171641 w 391218"/>
                <a:gd name="connsiteY3" fmla="*/ 305697 h 596348"/>
                <a:gd name="connsiteX4" fmla="*/ 155766 w 391218"/>
                <a:gd name="connsiteY4" fmla="*/ 264422 h 596348"/>
                <a:gd name="connsiteX5" fmla="*/ 289116 w 391218"/>
                <a:gd name="connsiteY5" fmla="*/ 439047 h 596348"/>
                <a:gd name="connsiteX6" fmla="*/ 254191 w 391218"/>
                <a:gd name="connsiteY6" fmla="*/ 400947 h 596348"/>
                <a:gd name="connsiteX7" fmla="*/ 390716 w 391218"/>
                <a:gd name="connsiteY7" fmla="*/ 594622 h 596348"/>
                <a:gd name="connsiteX8" fmla="*/ 292291 w 391218"/>
                <a:gd name="connsiteY8" fmla="*/ 473972 h 596348"/>
                <a:gd name="connsiteX9" fmla="*/ 92266 w 391218"/>
                <a:gd name="connsiteY9" fmla="*/ 118372 h 596348"/>
                <a:gd name="connsiteX10" fmla="*/ 191 w 391218"/>
                <a:gd name="connsiteY10" fmla="*/ 897 h 59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218" h="596348">
                  <a:moveTo>
                    <a:pt x="191" y="897"/>
                  </a:moveTo>
                  <a:cubicBezTo>
                    <a:pt x="3895" y="9364"/>
                    <a:pt x="98087" y="146418"/>
                    <a:pt x="114491" y="169172"/>
                  </a:cubicBezTo>
                  <a:cubicBezTo>
                    <a:pt x="130895" y="191926"/>
                    <a:pt x="89091" y="114668"/>
                    <a:pt x="98616" y="137422"/>
                  </a:cubicBezTo>
                  <a:cubicBezTo>
                    <a:pt x="108141" y="160176"/>
                    <a:pt x="162116" y="284530"/>
                    <a:pt x="171641" y="305697"/>
                  </a:cubicBezTo>
                  <a:cubicBezTo>
                    <a:pt x="181166" y="326864"/>
                    <a:pt x="136187" y="242197"/>
                    <a:pt x="155766" y="264422"/>
                  </a:cubicBezTo>
                  <a:cubicBezTo>
                    <a:pt x="175345" y="286647"/>
                    <a:pt x="272712" y="416293"/>
                    <a:pt x="289116" y="439047"/>
                  </a:cubicBezTo>
                  <a:cubicBezTo>
                    <a:pt x="305520" y="461801"/>
                    <a:pt x="237258" y="375018"/>
                    <a:pt x="254191" y="400947"/>
                  </a:cubicBezTo>
                  <a:cubicBezTo>
                    <a:pt x="271124" y="426876"/>
                    <a:pt x="384366" y="582451"/>
                    <a:pt x="390716" y="594622"/>
                  </a:cubicBezTo>
                  <a:cubicBezTo>
                    <a:pt x="397066" y="606793"/>
                    <a:pt x="342033" y="553347"/>
                    <a:pt x="292291" y="473972"/>
                  </a:cubicBezTo>
                  <a:cubicBezTo>
                    <a:pt x="242549" y="394597"/>
                    <a:pt x="137245" y="191926"/>
                    <a:pt x="92266" y="118372"/>
                  </a:cubicBezTo>
                  <a:cubicBezTo>
                    <a:pt x="47287" y="44818"/>
                    <a:pt x="-3513" y="-7570"/>
                    <a:pt x="191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78C3C491-7662-D959-2DDC-FA851D047DF1}"/>
                </a:ext>
              </a:extLst>
            </p:cNvPr>
            <p:cNvSpPr/>
            <p:nvPr/>
          </p:nvSpPr>
          <p:spPr>
            <a:xfrm>
              <a:off x="-39572" y="4657694"/>
              <a:ext cx="407872" cy="543028"/>
            </a:xfrm>
            <a:custGeom>
              <a:avLst/>
              <a:gdLst>
                <a:gd name="connsiteX0" fmla="*/ 1472 w 407872"/>
                <a:gd name="connsiteY0" fmla="*/ 31 h 543028"/>
                <a:gd name="connsiteX1" fmla="*/ 131647 w 407872"/>
                <a:gd name="connsiteY1" fmla="*/ 203231 h 543028"/>
                <a:gd name="connsiteX2" fmla="*/ 112597 w 407872"/>
                <a:gd name="connsiteY2" fmla="*/ 177831 h 543028"/>
                <a:gd name="connsiteX3" fmla="*/ 195147 w 407872"/>
                <a:gd name="connsiteY3" fmla="*/ 295306 h 543028"/>
                <a:gd name="connsiteX4" fmla="*/ 274522 w 407872"/>
                <a:gd name="connsiteY4" fmla="*/ 381031 h 543028"/>
                <a:gd name="connsiteX5" fmla="*/ 201497 w 407872"/>
                <a:gd name="connsiteY5" fmla="*/ 339756 h 543028"/>
                <a:gd name="connsiteX6" fmla="*/ 315797 w 407872"/>
                <a:gd name="connsiteY6" fmla="*/ 466756 h 543028"/>
                <a:gd name="connsiteX7" fmla="*/ 407872 w 407872"/>
                <a:gd name="connsiteY7" fmla="*/ 542956 h 543028"/>
                <a:gd name="connsiteX8" fmla="*/ 315797 w 407872"/>
                <a:gd name="connsiteY8" fmla="*/ 454056 h 543028"/>
                <a:gd name="connsiteX9" fmla="*/ 42747 w 407872"/>
                <a:gd name="connsiteY9" fmla="*/ 177831 h 543028"/>
                <a:gd name="connsiteX10" fmla="*/ 61797 w 407872"/>
                <a:gd name="connsiteY10" fmla="*/ 187356 h 543028"/>
                <a:gd name="connsiteX11" fmla="*/ 1472 w 407872"/>
                <a:gd name="connsiteY11" fmla="*/ 31 h 54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872" h="543028">
                  <a:moveTo>
                    <a:pt x="1472" y="31"/>
                  </a:moveTo>
                  <a:cubicBezTo>
                    <a:pt x="13114" y="2677"/>
                    <a:pt x="113126" y="173598"/>
                    <a:pt x="131647" y="203231"/>
                  </a:cubicBezTo>
                  <a:cubicBezTo>
                    <a:pt x="150168" y="232864"/>
                    <a:pt x="102014" y="162485"/>
                    <a:pt x="112597" y="177831"/>
                  </a:cubicBezTo>
                  <a:cubicBezTo>
                    <a:pt x="123180" y="193177"/>
                    <a:pt x="168160" y="261439"/>
                    <a:pt x="195147" y="295306"/>
                  </a:cubicBezTo>
                  <a:cubicBezTo>
                    <a:pt x="222134" y="329173"/>
                    <a:pt x="273464" y="373623"/>
                    <a:pt x="274522" y="381031"/>
                  </a:cubicBezTo>
                  <a:cubicBezTo>
                    <a:pt x="275580" y="388439"/>
                    <a:pt x="194618" y="325469"/>
                    <a:pt x="201497" y="339756"/>
                  </a:cubicBezTo>
                  <a:cubicBezTo>
                    <a:pt x="208376" y="354044"/>
                    <a:pt x="281401" y="432889"/>
                    <a:pt x="315797" y="466756"/>
                  </a:cubicBezTo>
                  <a:cubicBezTo>
                    <a:pt x="350193" y="500623"/>
                    <a:pt x="407872" y="545073"/>
                    <a:pt x="407872" y="542956"/>
                  </a:cubicBezTo>
                  <a:cubicBezTo>
                    <a:pt x="407872" y="540839"/>
                    <a:pt x="376651" y="514910"/>
                    <a:pt x="315797" y="454056"/>
                  </a:cubicBezTo>
                  <a:cubicBezTo>
                    <a:pt x="254943" y="393202"/>
                    <a:pt x="85080" y="222281"/>
                    <a:pt x="42747" y="177831"/>
                  </a:cubicBezTo>
                  <a:cubicBezTo>
                    <a:pt x="414" y="133381"/>
                    <a:pt x="72909" y="214343"/>
                    <a:pt x="61797" y="187356"/>
                  </a:cubicBezTo>
                  <a:cubicBezTo>
                    <a:pt x="50685" y="160369"/>
                    <a:pt x="-10170" y="-2615"/>
                    <a:pt x="147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CBE628DC-AAC9-8630-572F-4D3DAB1D091A}"/>
                </a:ext>
              </a:extLst>
            </p:cNvPr>
            <p:cNvSpPr/>
            <p:nvPr/>
          </p:nvSpPr>
          <p:spPr>
            <a:xfrm>
              <a:off x="-31938" y="4301996"/>
              <a:ext cx="189246" cy="221980"/>
            </a:xfrm>
            <a:custGeom>
              <a:avLst/>
              <a:gdLst>
                <a:gd name="connsiteX0" fmla="*/ 188 w 189246"/>
                <a:gd name="connsiteY0" fmla="*/ 129 h 221980"/>
                <a:gd name="connsiteX1" fmla="*/ 79563 w 189246"/>
                <a:gd name="connsiteY1" fmla="*/ 54104 h 221980"/>
                <a:gd name="connsiteX2" fmla="*/ 187513 w 189246"/>
                <a:gd name="connsiteY2" fmla="*/ 219204 h 221980"/>
                <a:gd name="connsiteX3" fmla="*/ 143063 w 189246"/>
                <a:gd name="connsiteY3" fmla="*/ 149354 h 221980"/>
                <a:gd name="connsiteX4" fmla="*/ 101788 w 189246"/>
                <a:gd name="connsiteY4" fmla="*/ 41404 h 221980"/>
                <a:gd name="connsiteX5" fmla="*/ 188 w 189246"/>
                <a:gd name="connsiteY5" fmla="*/ 129 h 2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46" h="221980">
                  <a:moveTo>
                    <a:pt x="188" y="129"/>
                  </a:moveTo>
                  <a:cubicBezTo>
                    <a:pt x="-3516" y="2246"/>
                    <a:pt x="48342" y="17592"/>
                    <a:pt x="79563" y="54104"/>
                  </a:cubicBezTo>
                  <a:cubicBezTo>
                    <a:pt x="110784" y="90617"/>
                    <a:pt x="176930" y="203329"/>
                    <a:pt x="187513" y="219204"/>
                  </a:cubicBezTo>
                  <a:cubicBezTo>
                    <a:pt x="198096" y="235079"/>
                    <a:pt x="157351" y="178987"/>
                    <a:pt x="143063" y="149354"/>
                  </a:cubicBezTo>
                  <a:cubicBezTo>
                    <a:pt x="128775" y="119721"/>
                    <a:pt x="125071" y="60454"/>
                    <a:pt x="101788" y="41404"/>
                  </a:cubicBezTo>
                  <a:cubicBezTo>
                    <a:pt x="78505" y="22354"/>
                    <a:pt x="3892" y="-1988"/>
                    <a:pt x="188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F818A765-7DE9-CA76-C835-45470C0888E1}"/>
                </a:ext>
              </a:extLst>
            </p:cNvPr>
            <p:cNvSpPr/>
            <p:nvPr/>
          </p:nvSpPr>
          <p:spPr>
            <a:xfrm>
              <a:off x="126936" y="4787812"/>
              <a:ext cx="162528" cy="123951"/>
            </a:xfrm>
            <a:custGeom>
              <a:avLst/>
              <a:gdLst>
                <a:gd name="connsiteX0" fmla="*/ 161989 w 162528"/>
                <a:gd name="connsiteY0" fmla="*/ 88 h 123951"/>
                <a:gd name="connsiteX1" fmla="*/ 88964 w 162528"/>
                <a:gd name="connsiteY1" fmla="*/ 50888 h 123951"/>
                <a:gd name="connsiteX2" fmla="*/ 47689 w 162528"/>
                <a:gd name="connsiteY2" fmla="*/ 98513 h 123951"/>
                <a:gd name="connsiteX3" fmla="*/ 57214 w 162528"/>
                <a:gd name="connsiteY3" fmla="*/ 73113 h 123951"/>
                <a:gd name="connsiteX4" fmla="*/ 64 w 162528"/>
                <a:gd name="connsiteY4" fmla="*/ 123913 h 123951"/>
                <a:gd name="connsiteX5" fmla="*/ 47689 w 162528"/>
                <a:gd name="connsiteY5" fmla="*/ 63588 h 123951"/>
                <a:gd name="connsiteX6" fmla="*/ 161989 w 162528"/>
                <a:gd name="connsiteY6" fmla="*/ 88 h 12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8" h="123951">
                  <a:moveTo>
                    <a:pt x="161989" y="88"/>
                  </a:moveTo>
                  <a:cubicBezTo>
                    <a:pt x="168868" y="-2029"/>
                    <a:pt x="108014" y="34484"/>
                    <a:pt x="88964" y="50888"/>
                  </a:cubicBezTo>
                  <a:cubicBezTo>
                    <a:pt x="69914" y="67292"/>
                    <a:pt x="52981" y="94809"/>
                    <a:pt x="47689" y="98513"/>
                  </a:cubicBezTo>
                  <a:cubicBezTo>
                    <a:pt x="42397" y="102217"/>
                    <a:pt x="65151" y="68880"/>
                    <a:pt x="57214" y="73113"/>
                  </a:cubicBezTo>
                  <a:cubicBezTo>
                    <a:pt x="49277" y="77346"/>
                    <a:pt x="1651" y="125500"/>
                    <a:pt x="64" y="123913"/>
                  </a:cubicBezTo>
                  <a:cubicBezTo>
                    <a:pt x="-1523" y="122326"/>
                    <a:pt x="26522" y="79992"/>
                    <a:pt x="47689" y="63588"/>
                  </a:cubicBezTo>
                  <a:cubicBezTo>
                    <a:pt x="68856" y="47184"/>
                    <a:pt x="155110" y="2205"/>
                    <a:pt x="161989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9F84D333-D577-A1B6-CC64-CA4C2E571B2A}"/>
                </a:ext>
              </a:extLst>
            </p:cNvPr>
            <p:cNvSpPr/>
            <p:nvPr/>
          </p:nvSpPr>
          <p:spPr>
            <a:xfrm>
              <a:off x="61031" y="4692639"/>
              <a:ext cx="154886" cy="146338"/>
            </a:xfrm>
            <a:custGeom>
              <a:avLst/>
              <a:gdLst>
                <a:gd name="connsiteX0" fmla="*/ 129469 w 154886"/>
                <a:gd name="connsiteY0" fmla="*/ 11 h 146338"/>
                <a:gd name="connsiteX1" fmla="*/ 27869 w 154886"/>
                <a:gd name="connsiteY1" fmla="*/ 88911 h 146338"/>
                <a:gd name="connsiteX2" fmla="*/ 65969 w 154886"/>
                <a:gd name="connsiteY2" fmla="*/ 95261 h 146338"/>
                <a:gd name="connsiteX3" fmla="*/ 37394 w 154886"/>
                <a:gd name="connsiteY3" fmla="*/ 146061 h 146338"/>
                <a:gd name="connsiteX4" fmla="*/ 154869 w 154886"/>
                <a:gd name="connsiteY4" fmla="*/ 69861 h 146338"/>
                <a:gd name="connsiteX5" fmla="*/ 27869 w 154886"/>
                <a:gd name="connsiteY5" fmla="*/ 136536 h 146338"/>
                <a:gd name="connsiteX6" fmla="*/ 34219 w 154886"/>
                <a:gd name="connsiteY6" fmla="*/ 111136 h 146338"/>
                <a:gd name="connsiteX7" fmla="*/ 2469 w 154886"/>
                <a:gd name="connsiteY7" fmla="*/ 95261 h 146338"/>
                <a:gd name="connsiteX8" fmla="*/ 129469 w 154886"/>
                <a:gd name="connsiteY8" fmla="*/ 11 h 14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86" h="146338">
                  <a:moveTo>
                    <a:pt x="129469" y="11"/>
                  </a:moveTo>
                  <a:cubicBezTo>
                    <a:pt x="133702" y="-1047"/>
                    <a:pt x="38452" y="73036"/>
                    <a:pt x="27869" y="88911"/>
                  </a:cubicBezTo>
                  <a:cubicBezTo>
                    <a:pt x="17286" y="104786"/>
                    <a:pt x="64381" y="85736"/>
                    <a:pt x="65969" y="95261"/>
                  </a:cubicBezTo>
                  <a:cubicBezTo>
                    <a:pt x="67556" y="104786"/>
                    <a:pt x="22577" y="150294"/>
                    <a:pt x="37394" y="146061"/>
                  </a:cubicBezTo>
                  <a:cubicBezTo>
                    <a:pt x="52211" y="141828"/>
                    <a:pt x="156456" y="71448"/>
                    <a:pt x="154869" y="69861"/>
                  </a:cubicBezTo>
                  <a:cubicBezTo>
                    <a:pt x="153282" y="68274"/>
                    <a:pt x="47977" y="129657"/>
                    <a:pt x="27869" y="136536"/>
                  </a:cubicBezTo>
                  <a:cubicBezTo>
                    <a:pt x="7761" y="143415"/>
                    <a:pt x="38452" y="118015"/>
                    <a:pt x="34219" y="111136"/>
                  </a:cubicBezTo>
                  <a:cubicBezTo>
                    <a:pt x="29986" y="104257"/>
                    <a:pt x="-10231" y="110078"/>
                    <a:pt x="2469" y="95261"/>
                  </a:cubicBezTo>
                  <a:cubicBezTo>
                    <a:pt x="15169" y="80444"/>
                    <a:pt x="125236" y="1069"/>
                    <a:pt x="129469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B1032A00-749D-4F2C-B5D2-4E515E4B915D}"/>
                </a:ext>
              </a:extLst>
            </p:cNvPr>
            <p:cNvSpPr/>
            <p:nvPr/>
          </p:nvSpPr>
          <p:spPr>
            <a:xfrm>
              <a:off x="295110" y="4714836"/>
              <a:ext cx="227971" cy="455871"/>
            </a:xfrm>
            <a:custGeom>
              <a:avLst/>
              <a:gdLst>
                <a:gd name="connsiteX0" fmla="*/ 165 w 227971"/>
                <a:gd name="connsiteY0" fmla="*/ 39 h 455871"/>
                <a:gd name="connsiteX1" fmla="*/ 152565 w 227971"/>
                <a:gd name="connsiteY1" fmla="*/ 241339 h 455871"/>
                <a:gd name="connsiteX2" fmla="*/ 209715 w 227971"/>
                <a:gd name="connsiteY2" fmla="*/ 320714 h 455871"/>
                <a:gd name="connsiteX3" fmla="*/ 222415 w 227971"/>
                <a:gd name="connsiteY3" fmla="*/ 454064 h 455871"/>
                <a:gd name="connsiteX4" fmla="*/ 225590 w 227971"/>
                <a:gd name="connsiteY4" fmla="*/ 387389 h 455871"/>
                <a:gd name="connsiteX5" fmla="*/ 187490 w 227971"/>
                <a:gd name="connsiteY5" fmla="*/ 241339 h 455871"/>
                <a:gd name="connsiteX6" fmla="*/ 184315 w 227971"/>
                <a:gd name="connsiteY6" fmla="*/ 260389 h 455871"/>
                <a:gd name="connsiteX7" fmla="*/ 165 w 227971"/>
                <a:gd name="connsiteY7" fmla="*/ 39 h 45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1" h="455871">
                  <a:moveTo>
                    <a:pt x="165" y="39"/>
                  </a:moveTo>
                  <a:cubicBezTo>
                    <a:pt x="-5127" y="-3136"/>
                    <a:pt x="117640" y="187893"/>
                    <a:pt x="152565" y="241339"/>
                  </a:cubicBezTo>
                  <a:cubicBezTo>
                    <a:pt x="187490" y="294785"/>
                    <a:pt x="198073" y="285260"/>
                    <a:pt x="209715" y="320714"/>
                  </a:cubicBezTo>
                  <a:cubicBezTo>
                    <a:pt x="221357" y="356168"/>
                    <a:pt x="219769" y="442951"/>
                    <a:pt x="222415" y="454064"/>
                  </a:cubicBezTo>
                  <a:cubicBezTo>
                    <a:pt x="225061" y="465177"/>
                    <a:pt x="231411" y="422843"/>
                    <a:pt x="225590" y="387389"/>
                  </a:cubicBezTo>
                  <a:cubicBezTo>
                    <a:pt x="219769" y="351935"/>
                    <a:pt x="187490" y="241339"/>
                    <a:pt x="187490" y="241339"/>
                  </a:cubicBezTo>
                  <a:cubicBezTo>
                    <a:pt x="180611" y="220173"/>
                    <a:pt x="213948" y="295843"/>
                    <a:pt x="184315" y="260389"/>
                  </a:cubicBezTo>
                  <a:cubicBezTo>
                    <a:pt x="154682" y="224935"/>
                    <a:pt x="5457" y="3214"/>
                    <a:pt x="16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54CB6B5F-16C2-3A92-449C-1D5DE1057B11}"/>
                </a:ext>
              </a:extLst>
            </p:cNvPr>
            <p:cNvSpPr/>
            <p:nvPr/>
          </p:nvSpPr>
          <p:spPr>
            <a:xfrm>
              <a:off x="274041" y="5027557"/>
              <a:ext cx="167301" cy="196111"/>
            </a:xfrm>
            <a:custGeom>
              <a:avLst/>
              <a:gdLst>
                <a:gd name="connsiteX0" fmla="*/ 5359 w 167301"/>
                <a:gd name="connsiteY0" fmla="*/ 1643 h 196111"/>
                <a:gd name="connsiteX1" fmla="*/ 141884 w 167301"/>
                <a:gd name="connsiteY1" fmla="*/ 176268 h 196111"/>
                <a:gd name="connsiteX2" fmla="*/ 167284 w 167301"/>
                <a:gd name="connsiteY2" fmla="*/ 192143 h 196111"/>
                <a:gd name="connsiteX3" fmla="*/ 135534 w 167301"/>
                <a:gd name="connsiteY3" fmla="*/ 179443 h 196111"/>
                <a:gd name="connsiteX4" fmla="*/ 24409 w 167301"/>
                <a:gd name="connsiteY4" fmla="*/ 87368 h 196111"/>
                <a:gd name="connsiteX5" fmla="*/ 27584 w 167301"/>
                <a:gd name="connsiteY5" fmla="*/ 87368 h 196111"/>
                <a:gd name="connsiteX6" fmla="*/ 5359 w 167301"/>
                <a:gd name="connsiteY6" fmla="*/ 1643 h 1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301" h="196111">
                  <a:moveTo>
                    <a:pt x="5359" y="1643"/>
                  </a:moveTo>
                  <a:cubicBezTo>
                    <a:pt x="24409" y="16460"/>
                    <a:pt x="114897" y="144518"/>
                    <a:pt x="141884" y="176268"/>
                  </a:cubicBezTo>
                  <a:cubicBezTo>
                    <a:pt x="168871" y="208018"/>
                    <a:pt x="167284" y="192143"/>
                    <a:pt x="167284" y="192143"/>
                  </a:cubicBezTo>
                  <a:cubicBezTo>
                    <a:pt x="166226" y="192672"/>
                    <a:pt x="159346" y="196905"/>
                    <a:pt x="135534" y="179443"/>
                  </a:cubicBezTo>
                  <a:cubicBezTo>
                    <a:pt x="111722" y="161981"/>
                    <a:pt x="42401" y="102714"/>
                    <a:pt x="24409" y="87368"/>
                  </a:cubicBezTo>
                  <a:cubicBezTo>
                    <a:pt x="6417" y="72022"/>
                    <a:pt x="31288" y="97951"/>
                    <a:pt x="27584" y="87368"/>
                  </a:cubicBezTo>
                  <a:cubicBezTo>
                    <a:pt x="23880" y="76785"/>
                    <a:pt x="-13691" y="-13174"/>
                    <a:pt x="5359" y="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9FB99FFF-6022-1EC9-6890-A08C74D59CD2}"/>
                </a:ext>
              </a:extLst>
            </p:cNvPr>
            <p:cNvSpPr/>
            <p:nvPr/>
          </p:nvSpPr>
          <p:spPr>
            <a:xfrm>
              <a:off x="252059" y="4908184"/>
              <a:ext cx="113830" cy="140340"/>
            </a:xfrm>
            <a:custGeom>
              <a:avLst/>
              <a:gdLst>
                <a:gd name="connsiteX0" fmla="*/ 113066 w 113830"/>
                <a:gd name="connsiteY0" fmla="*/ 366 h 140340"/>
                <a:gd name="connsiteX1" fmla="*/ 49566 w 113830"/>
                <a:gd name="connsiteY1" fmla="*/ 82916 h 140340"/>
                <a:gd name="connsiteX2" fmla="*/ 20991 w 113830"/>
                <a:gd name="connsiteY2" fmla="*/ 140066 h 140340"/>
                <a:gd name="connsiteX3" fmla="*/ 30516 w 113830"/>
                <a:gd name="connsiteY3" fmla="*/ 105141 h 140340"/>
                <a:gd name="connsiteX4" fmla="*/ 1941 w 113830"/>
                <a:gd name="connsiteY4" fmla="*/ 117841 h 140340"/>
                <a:gd name="connsiteX5" fmla="*/ 113066 w 113830"/>
                <a:gd name="connsiteY5" fmla="*/ 366 h 14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30" h="140340">
                  <a:moveTo>
                    <a:pt x="113066" y="366"/>
                  </a:moveTo>
                  <a:cubicBezTo>
                    <a:pt x="121003" y="-5455"/>
                    <a:pt x="64912" y="59633"/>
                    <a:pt x="49566" y="82916"/>
                  </a:cubicBezTo>
                  <a:cubicBezTo>
                    <a:pt x="34220" y="106199"/>
                    <a:pt x="24166" y="136362"/>
                    <a:pt x="20991" y="140066"/>
                  </a:cubicBezTo>
                  <a:cubicBezTo>
                    <a:pt x="17816" y="143770"/>
                    <a:pt x="33691" y="108845"/>
                    <a:pt x="30516" y="105141"/>
                  </a:cubicBezTo>
                  <a:cubicBezTo>
                    <a:pt x="27341" y="101437"/>
                    <a:pt x="-8642" y="131070"/>
                    <a:pt x="1941" y="117841"/>
                  </a:cubicBezTo>
                  <a:cubicBezTo>
                    <a:pt x="12524" y="104612"/>
                    <a:pt x="105129" y="6187"/>
                    <a:pt x="113066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0F955FCC-5399-FAEF-8DB6-FFE563A37556}"/>
                </a:ext>
              </a:extLst>
            </p:cNvPr>
            <p:cNvSpPr/>
            <p:nvPr/>
          </p:nvSpPr>
          <p:spPr>
            <a:xfrm>
              <a:off x="332932" y="4908102"/>
              <a:ext cx="201790" cy="311933"/>
            </a:xfrm>
            <a:custGeom>
              <a:avLst/>
              <a:gdLst>
                <a:gd name="connsiteX0" fmla="*/ 443 w 201790"/>
                <a:gd name="connsiteY0" fmla="*/ 448 h 311933"/>
                <a:gd name="connsiteX1" fmla="*/ 111568 w 201790"/>
                <a:gd name="connsiteY1" fmla="*/ 114748 h 311933"/>
                <a:gd name="connsiteX2" fmla="*/ 187768 w 201790"/>
                <a:gd name="connsiteY2" fmla="*/ 213173 h 311933"/>
                <a:gd name="connsiteX3" fmla="*/ 187768 w 201790"/>
                <a:gd name="connsiteY3" fmla="*/ 241748 h 311933"/>
                <a:gd name="connsiteX4" fmla="*/ 149668 w 201790"/>
                <a:gd name="connsiteY4" fmla="*/ 267148 h 311933"/>
                <a:gd name="connsiteX5" fmla="*/ 60768 w 201790"/>
                <a:gd name="connsiteY5" fmla="*/ 311598 h 311933"/>
                <a:gd name="connsiteX6" fmla="*/ 197293 w 201790"/>
                <a:gd name="connsiteY6" fmla="*/ 241748 h 311933"/>
                <a:gd name="connsiteX7" fmla="*/ 156018 w 201790"/>
                <a:gd name="connsiteY7" fmla="*/ 159198 h 311933"/>
                <a:gd name="connsiteX8" fmla="*/ 443 w 201790"/>
                <a:gd name="connsiteY8" fmla="*/ 448 h 31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90" h="311933">
                  <a:moveTo>
                    <a:pt x="443" y="448"/>
                  </a:moveTo>
                  <a:cubicBezTo>
                    <a:pt x="-6965" y="-6960"/>
                    <a:pt x="80347" y="79294"/>
                    <a:pt x="111568" y="114748"/>
                  </a:cubicBezTo>
                  <a:cubicBezTo>
                    <a:pt x="142789" y="150202"/>
                    <a:pt x="175068" y="192006"/>
                    <a:pt x="187768" y="213173"/>
                  </a:cubicBezTo>
                  <a:cubicBezTo>
                    <a:pt x="200468" y="234340"/>
                    <a:pt x="194118" y="232752"/>
                    <a:pt x="187768" y="241748"/>
                  </a:cubicBezTo>
                  <a:cubicBezTo>
                    <a:pt x="181418" y="250744"/>
                    <a:pt x="170835" y="255506"/>
                    <a:pt x="149668" y="267148"/>
                  </a:cubicBezTo>
                  <a:cubicBezTo>
                    <a:pt x="128501" y="278790"/>
                    <a:pt x="52831" y="315831"/>
                    <a:pt x="60768" y="311598"/>
                  </a:cubicBezTo>
                  <a:cubicBezTo>
                    <a:pt x="68705" y="307365"/>
                    <a:pt x="181418" y="267148"/>
                    <a:pt x="197293" y="241748"/>
                  </a:cubicBezTo>
                  <a:cubicBezTo>
                    <a:pt x="213168" y="216348"/>
                    <a:pt x="184064" y="198356"/>
                    <a:pt x="156018" y="159198"/>
                  </a:cubicBezTo>
                  <a:cubicBezTo>
                    <a:pt x="127972" y="120040"/>
                    <a:pt x="7851" y="7856"/>
                    <a:pt x="443" y="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EB4F35DF-B21B-6F7B-8190-55EAF855E651}"/>
                </a:ext>
              </a:extLst>
            </p:cNvPr>
            <p:cNvSpPr/>
            <p:nvPr/>
          </p:nvSpPr>
          <p:spPr>
            <a:xfrm>
              <a:off x="361716" y="4940056"/>
              <a:ext cx="95550" cy="142296"/>
            </a:xfrm>
            <a:custGeom>
              <a:avLst/>
              <a:gdLst>
                <a:gd name="connsiteX0" fmla="*/ 234 w 95550"/>
                <a:gd name="connsiteY0" fmla="*/ 244 h 142296"/>
                <a:gd name="connsiteX1" fmla="*/ 95484 w 95550"/>
                <a:gd name="connsiteY1" fmla="*/ 139944 h 142296"/>
                <a:gd name="connsiteX2" fmla="*/ 16109 w 95550"/>
                <a:gd name="connsiteY2" fmla="*/ 89144 h 142296"/>
                <a:gd name="connsiteX3" fmla="*/ 66909 w 95550"/>
                <a:gd name="connsiteY3" fmla="*/ 105019 h 142296"/>
                <a:gd name="connsiteX4" fmla="*/ 234 w 95550"/>
                <a:gd name="connsiteY4" fmla="*/ 244 h 14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50" h="142296">
                  <a:moveTo>
                    <a:pt x="234" y="244"/>
                  </a:moveTo>
                  <a:cubicBezTo>
                    <a:pt x="4996" y="6065"/>
                    <a:pt x="92838" y="125127"/>
                    <a:pt x="95484" y="139944"/>
                  </a:cubicBezTo>
                  <a:cubicBezTo>
                    <a:pt x="98130" y="154761"/>
                    <a:pt x="20871" y="94965"/>
                    <a:pt x="16109" y="89144"/>
                  </a:cubicBezTo>
                  <a:cubicBezTo>
                    <a:pt x="11347" y="83323"/>
                    <a:pt x="69026" y="115602"/>
                    <a:pt x="66909" y="105019"/>
                  </a:cubicBezTo>
                  <a:cubicBezTo>
                    <a:pt x="64792" y="94436"/>
                    <a:pt x="-4528" y="-5577"/>
                    <a:pt x="23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FA8282A4-2B0B-88C4-09DD-EF666FCA0A4E}"/>
                </a:ext>
              </a:extLst>
            </p:cNvPr>
            <p:cNvSpPr/>
            <p:nvPr/>
          </p:nvSpPr>
          <p:spPr>
            <a:xfrm>
              <a:off x="344135" y="5024811"/>
              <a:ext cx="135639" cy="163232"/>
            </a:xfrm>
            <a:custGeom>
              <a:avLst/>
              <a:gdLst>
                <a:gd name="connsiteX0" fmla="*/ 1940 w 135639"/>
                <a:gd name="connsiteY0" fmla="*/ 4389 h 163232"/>
                <a:gd name="connsiteX1" fmla="*/ 119415 w 135639"/>
                <a:gd name="connsiteY1" fmla="*/ 115514 h 163232"/>
                <a:gd name="connsiteX2" fmla="*/ 128940 w 135639"/>
                <a:gd name="connsiteY2" fmla="*/ 137739 h 163232"/>
                <a:gd name="connsiteX3" fmla="*/ 65440 w 135639"/>
                <a:gd name="connsiteY3" fmla="*/ 163139 h 163232"/>
                <a:gd name="connsiteX4" fmla="*/ 109890 w 135639"/>
                <a:gd name="connsiteY4" fmla="*/ 128214 h 163232"/>
                <a:gd name="connsiteX5" fmla="*/ 49565 w 135639"/>
                <a:gd name="connsiteY5" fmla="*/ 29789 h 163232"/>
                <a:gd name="connsiteX6" fmla="*/ 1940 w 135639"/>
                <a:gd name="connsiteY6" fmla="*/ 4389 h 16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39" h="163232">
                  <a:moveTo>
                    <a:pt x="1940" y="4389"/>
                  </a:moveTo>
                  <a:cubicBezTo>
                    <a:pt x="13582" y="18676"/>
                    <a:pt x="98248" y="93289"/>
                    <a:pt x="119415" y="115514"/>
                  </a:cubicBezTo>
                  <a:cubicBezTo>
                    <a:pt x="140582" y="137739"/>
                    <a:pt x="137936" y="129802"/>
                    <a:pt x="128940" y="137739"/>
                  </a:cubicBezTo>
                  <a:cubicBezTo>
                    <a:pt x="119944" y="145677"/>
                    <a:pt x="68615" y="164726"/>
                    <a:pt x="65440" y="163139"/>
                  </a:cubicBezTo>
                  <a:cubicBezTo>
                    <a:pt x="62265" y="161552"/>
                    <a:pt x="112536" y="150439"/>
                    <a:pt x="109890" y="128214"/>
                  </a:cubicBezTo>
                  <a:cubicBezTo>
                    <a:pt x="107244" y="105989"/>
                    <a:pt x="64911" y="45664"/>
                    <a:pt x="49565" y="29789"/>
                  </a:cubicBezTo>
                  <a:cubicBezTo>
                    <a:pt x="34219" y="13914"/>
                    <a:pt x="-9702" y="-9898"/>
                    <a:pt x="1940" y="4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F3AE9323-6184-3FC4-317A-7E35028694DF}"/>
                </a:ext>
              </a:extLst>
            </p:cNvPr>
            <p:cNvSpPr/>
            <p:nvPr/>
          </p:nvSpPr>
          <p:spPr>
            <a:xfrm>
              <a:off x="1241382" y="4800219"/>
              <a:ext cx="428812" cy="439939"/>
            </a:xfrm>
            <a:custGeom>
              <a:avLst/>
              <a:gdLst>
                <a:gd name="connsiteX0" fmla="*/ 244518 w 428812"/>
                <a:gd name="connsiteY0" fmla="*/ 381 h 439939"/>
                <a:gd name="connsiteX1" fmla="*/ 387393 w 428812"/>
                <a:gd name="connsiteY1" fmla="*/ 117856 h 439939"/>
                <a:gd name="connsiteX2" fmla="*/ 374693 w 428812"/>
                <a:gd name="connsiteY2" fmla="*/ 219456 h 439939"/>
                <a:gd name="connsiteX3" fmla="*/ 428668 w 428812"/>
                <a:gd name="connsiteY3" fmla="*/ 206756 h 439939"/>
                <a:gd name="connsiteX4" fmla="*/ 355643 w 428812"/>
                <a:gd name="connsiteY4" fmla="*/ 349631 h 439939"/>
                <a:gd name="connsiteX5" fmla="*/ 342943 w 428812"/>
                <a:gd name="connsiteY5" fmla="*/ 403606 h 439939"/>
                <a:gd name="connsiteX6" fmla="*/ 238168 w 428812"/>
                <a:gd name="connsiteY6" fmla="*/ 435356 h 439939"/>
                <a:gd name="connsiteX7" fmla="*/ 133393 w 428812"/>
                <a:gd name="connsiteY7" fmla="*/ 435356 h 439939"/>
                <a:gd name="connsiteX8" fmla="*/ 3218 w 428812"/>
                <a:gd name="connsiteY8" fmla="*/ 394081 h 439939"/>
                <a:gd name="connsiteX9" fmla="*/ 276268 w 428812"/>
                <a:gd name="connsiteY9" fmla="*/ 432181 h 439939"/>
                <a:gd name="connsiteX10" fmla="*/ 333418 w 428812"/>
                <a:gd name="connsiteY10" fmla="*/ 413131 h 439939"/>
                <a:gd name="connsiteX11" fmla="*/ 374693 w 428812"/>
                <a:gd name="connsiteY11" fmla="*/ 270256 h 439939"/>
                <a:gd name="connsiteX12" fmla="*/ 361993 w 428812"/>
                <a:gd name="connsiteY12" fmla="*/ 232156 h 439939"/>
                <a:gd name="connsiteX13" fmla="*/ 361993 w 428812"/>
                <a:gd name="connsiteY13" fmla="*/ 159131 h 439939"/>
                <a:gd name="connsiteX14" fmla="*/ 244518 w 428812"/>
                <a:gd name="connsiteY14" fmla="*/ 381 h 43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812" h="439939">
                  <a:moveTo>
                    <a:pt x="244518" y="381"/>
                  </a:moveTo>
                  <a:cubicBezTo>
                    <a:pt x="248751" y="-6498"/>
                    <a:pt x="365697" y="81344"/>
                    <a:pt x="387393" y="117856"/>
                  </a:cubicBezTo>
                  <a:cubicBezTo>
                    <a:pt x="409089" y="154368"/>
                    <a:pt x="367814" y="204639"/>
                    <a:pt x="374693" y="219456"/>
                  </a:cubicBezTo>
                  <a:cubicBezTo>
                    <a:pt x="381572" y="234273"/>
                    <a:pt x="431843" y="185060"/>
                    <a:pt x="428668" y="206756"/>
                  </a:cubicBezTo>
                  <a:cubicBezTo>
                    <a:pt x="425493" y="228452"/>
                    <a:pt x="369931" y="316823"/>
                    <a:pt x="355643" y="349631"/>
                  </a:cubicBezTo>
                  <a:cubicBezTo>
                    <a:pt x="341356" y="382439"/>
                    <a:pt x="362522" y="389319"/>
                    <a:pt x="342943" y="403606"/>
                  </a:cubicBezTo>
                  <a:cubicBezTo>
                    <a:pt x="323364" y="417893"/>
                    <a:pt x="273093" y="430064"/>
                    <a:pt x="238168" y="435356"/>
                  </a:cubicBezTo>
                  <a:cubicBezTo>
                    <a:pt x="203243" y="440648"/>
                    <a:pt x="172551" y="442235"/>
                    <a:pt x="133393" y="435356"/>
                  </a:cubicBezTo>
                  <a:cubicBezTo>
                    <a:pt x="94235" y="428477"/>
                    <a:pt x="-20594" y="394610"/>
                    <a:pt x="3218" y="394081"/>
                  </a:cubicBezTo>
                  <a:cubicBezTo>
                    <a:pt x="27030" y="393552"/>
                    <a:pt x="221235" y="429006"/>
                    <a:pt x="276268" y="432181"/>
                  </a:cubicBezTo>
                  <a:cubicBezTo>
                    <a:pt x="331301" y="435356"/>
                    <a:pt x="317014" y="440118"/>
                    <a:pt x="333418" y="413131"/>
                  </a:cubicBezTo>
                  <a:cubicBezTo>
                    <a:pt x="349822" y="386144"/>
                    <a:pt x="369931" y="300419"/>
                    <a:pt x="374693" y="270256"/>
                  </a:cubicBezTo>
                  <a:cubicBezTo>
                    <a:pt x="379456" y="240094"/>
                    <a:pt x="364110" y="250677"/>
                    <a:pt x="361993" y="232156"/>
                  </a:cubicBezTo>
                  <a:cubicBezTo>
                    <a:pt x="359876" y="213635"/>
                    <a:pt x="375222" y="197231"/>
                    <a:pt x="361993" y="159131"/>
                  </a:cubicBezTo>
                  <a:cubicBezTo>
                    <a:pt x="348764" y="121031"/>
                    <a:pt x="240285" y="7260"/>
                    <a:pt x="244518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142DF3F6-9217-2548-8067-CC883BCC6F05}"/>
                </a:ext>
              </a:extLst>
            </p:cNvPr>
            <p:cNvSpPr/>
            <p:nvPr/>
          </p:nvSpPr>
          <p:spPr>
            <a:xfrm>
              <a:off x="1367534" y="4814498"/>
              <a:ext cx="175009" cy="418894"/>
            </a:xfrm>
            <a:custGeom>
              <a:avLst/>
              <a:gdLst>
                <a:gd name="connsiteX0" fmla="*/ 137416 w 175009"/>
                <a:gd name="connsiteY0" fmla="*/ 1977 h 418894"/>
                <a:gd name="connsiteX1" fmla="*/ 146941 w 175009"/>
                <a:gd name="connsiteY1" fmla="*/ 113102 h 418894"/>
                <a:gd name="connsiteX2" fmla="*/ 169166 w 175009"/>
                <a:gd name="connsiteY2" fmla="*/ 227402 h 418894"/>
                <a:gd name="connsiteX3" fmla="*/ 134241 w 175009"/>
                <a:gd name="connsiteY3" fmla="*/ 294077 h 418894"/>
                <a:gd name="connsiteX4" fmla="*/ 891 w 175009"/>
                <a:gd name="connsiteY4" fmla="*/ 417902 h 418894"/>
                <a:gd name="connsiteX5" fmla="*/ 80266 w 175009"/>
                <a:gd name="connsiteY5" fmla="*/ 348052 h 418894"/>
                <a:gd name="connsiteX6" fmla="*/ 162816 w 175009"/>
                <a:gd name="connsiteY6" fmla="*/ 271852 h 418894"/>
                <a:gd name="connsiteX7" fmla="*/ 172341 w 175009"/>
                <a:gd name="connsiteY7" fmla="*/ 211527 h 418894"/>
                <a:gd name="connsiteX8" fmla="*/ 137416 w 175009"/>
                <a:gd name="connsiteY8" fmla="*/ 1977 h 41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009" h="418894">
                  <a:moveTo>
                    <a:pt x="137416" y="1977"/>
                  </a:moveTo>
                  <a:cubicBezTo>
                    <a:pt x="133183" y="-14427"/>
                    <a:pt x="141649" y="75531"/>
                    <a:pt x="146941" y="113102"/>
                  </a:cubicBezTo>
                  <a:cubicBezTo>
                    <a:pt x="152233" y="150673"/>
                    <a:pt x="171283" y="197240"/>
                    <a:pt x="169166" y="227402"/>
                  </a:cubicBezTo>
                  <a:cubicBezTo>
                    <a:pt x="167049" y="257564"/>
                    <a:pt x="162287" y="262327"/>
                    <a:pt x="134241" y="294077"/>
                  </a:cubicBezTo>
                  <a:cubicBezTo>
                    <a:pt x="106195" y="325827"/>
                    <a:pt x="9887" y="408906"/>
                    <a:pt x="891" y="417902"/>
                  </a:cubicBezTo>
                  <a:cubicBezTo>
                    <a:pt x="-8105" y="426898"/>
                    <a:pt x="53279" y="372394"/>
                    <a:pt x="80266" y="348052"/>
                  </a:cubicBezTo>
                  <a:cubicBezTo>
                    <a:pt x="107253" y="323710"/>
                    <a:pt x="147470" y="294606"/>
                    <a:pt x="162816" y="271852"/>
                  </a:cubicBezTo>
                  <a:cubicBezTo>
                    <a:pt x="178162" y="249098"/>
                    <a:pt x="176045" y="251214"/>
                    <a:pt x="172341" y="211527"/>
                  </a:cubicBezTo>
                  <a:cubicBezTo>
                    <a:pt x="168637" y="171840"/>
                    <a:pt x="141649" y="18381"/>
                    <a:pt x="137416" y="1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B1478219-6798-33AE-F5E6-84E6BD0F6619}"/>
                </a:ext>
              </a:extLst>
            </p:cNvPr>
            <p:cNvSpPr/>
            <p:nvPr/>
          </p:nvSpPr>
          <p:spPr>
            <a:xfrm>
              <a:off x="1349300" y="4822782"/>
              <a:ext cx="174905" cy="409674"/>
            </a:xfrm>
            <a:custGeom>
              <a:avLst/>
              <a:gdLst>
                <a:gd name="connsiteX0" fmla="*/ 133425 w 174905"/>
                <a:gd name="connsiteY0" fmla="*/ 43 h 409674"/>
                <a:gd name="connsiteX1" fmla="*/ 130250 w 174905"/>
                <a:gd name="connsiteY1" fmla="*/ 200068 h 409674"/>
                <a:gd name="connsiteX2" fmla="*/ 139775 w 174905"/>
                <a:gd name="connsiteY2" fmla="*/ 168318 h 409674"/>
                <a:gd name="connsiteX3" fmla="*/ 149300 w 174905"/>
                <a:gd name="connsiteY3" fmla="*/ 247693 h 409674"/>
                <a:gd name="connsiteX4" fmla="*/ 108025 w 174905"/>
                <a:gd name="connsiteY4" fmla="*/ 327068 h 409674"/>
                <a:gd name="connsiteX5" fmla="*/ 75 w 174905"/>
                <a:gd name="connsiteY5" fmla="*/ 409618 h 409674"/>
                <a:gd name="connsiteX6" fmla="*/ 92150 w 174905"/>
                <a:gd name="connsiteY6" fmla="*/ 314368 h 409674"/>
                <a:gd name="connsiteX7" fmla="*/ 162000 w 174905"/>
                <a:gd name="connsiteY7" fmla="*/ 228643 h 409674"/>
                <a:gd name="connsiteX8" fmla="*/ 174700 w 174905"/>
                <a:gd name="connsiteY8" fmla="*/ 142918 h 409674"/>
                <a:gd name="connsiteX9" fmla="*/ 168350 w 174905"/>
                <a:gd name="connsiteY9" fmla="*/ 200068 h 409674"/>
                <a:gd name="connsiteX10" fmla="*/ 149300 w 174905"/>
                <a:gd name="connsiteY10" fmla="*/ 107993 h 409674"/>
                <a:gd name="connsiteX11" fmla="*/ 146125 w 174905"/>
                <a:gd name="connsiteY11" fmla="*/ 181018 h 409674"/>
                <a:gd name="connsiteX12" fmla="*/ 133425 w 174905"/>
                <a:gd name="connsiteY12" fmla="*/ 43 h 40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905" h="409674">
                  <a:moveTo>
                    <a:pt x="133425" y="43"/>
                  </a:moveTo>
                  <a:cubicBezTo>
                    <a:pt x="130779" y="3218"/>
                    <a:pt x="129192" y="172022"/>
                    <a:pt x="130250" y="200068"/>
                  </a:cubicBezTo>
                  <a:cubicBezTo>
                    <a:pt x="131308" y="228114"/>
                    <a:pt x="136600" y="160380"/>
                    <a:pt x="139775" y="168318"/>
                  </a:cubicBezTo>
                  <a:cubicBezTo>
                    <a:pt x="142950" y="176256"/>
                    <a:pt x="154592" y="221235"/>
                    <a:pt x="149300" y="247693"/>
                  </a:cubicBezTo>
                  <a:cubicBezTo>
                    <a:pt x="144008" y="274151"/>
                    <a:pt x="132896" y="300081"/>
                    <a:pt x="108025" y="327068"/>
                  </a:cubicBezTo>
                  <a:cubicBezTo>
                    <a:pt x="83154" y="354055"/>
                    <a:pt x="2721" y="411735"/>
                    <a:pt x="75" y="409618"/>
                  </a:cubicBezTo>
                  <a:cubicBezTo>
                    <a:pt x="-2571" y="407501"/>
                    <a:pt x="65162" y="344531"/>
                    <a:pt x="92150" y="314368"/>
                  </a:cubicBezTo>
                  <a:cubicBezTo>
                    <a:pt x="119137" y="284206"/>
                    <a:pt x="148242" y="257218"/>
                    <a:pt x="162000" y="228643"/>
                  </a:cubicBezTo>
                  <a:cubicBezTo>
                    <a:pt x="175758" y="200068"/>
                    <a:pt x="173642" y="147680"/>
                    <a:pt x="174700" y="142918"/>
                  </a:cubicBezTo>
                  <a:cubicBezTo>
                    <a:pt x="175758" y="138156"/>
                    <a:pt x="172583" y="205889"/>
                    <a:pt x="168350" y="200068"/>
                  </a:cubicBezTo>
                  <a:cubicBezTo>
                    <a:pt x="164117" y="194247"/>
                    <a:pt x="153004" y="111168"/>
                    <a:pt x="149300" y="107993"/>
                  </a:cubicBezTo>
                  <a:cubicBezTo>
                    <a:pt x="145596" y="104818"/>
                    <a:pt x="145067" y="194776"/>
                    <a:pt x="146125" y="181018"/>
                  </a:cubicBezTo>
                  <a:cubicBezTo>
                    <a:pt x="147183" y="167260"/>
                    <a:pt x="136071" y="-3132"/>
                    <a:pt x="133425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F893E4F7-6503-CE54-517C-16B2D7B5BF05}"/>
                </a:ext>
              </a:extLst>
            </p:cNvPr>
            <p:cNvSpPr/>
            <p:nvPr/>
          </p:nvSpPr>
          <p:spPr>
            <a:xfrm>
              <a:off x="1282393" y="4776293"/>
              <a:ext cx="250193" cy="192217"/>
            </a:xfrm>
            <a:custGeom>
              <a:avLst/>
              <a:gdLst>
                <a:gd name="connsiteX0" fmla="*/ 307 w 250193"/>
                <a:gd name="connsiteY0" fmla="*/ 49707 h 192217"/>
                <a:gd name="connsiteX1" fmla="*/ 114607 w 250193"/>
                <a:gd name="connsiteY1" fmla="*/ 49707 h 192217"/>
                <a:gd name="connsiteX2" fmla="*/ 162232 w 250193"/>
                <a:gd name="connsiteY2" fmla="*/ 81457 h 192217"/>
                <a:gd name="connsiteX3" fmla="*/ 165407 w 250193"/>
                <a:gd name="connsiteY3" fmla="*/ 37007 h 192217"/>
                <a:gd name="connsiteX4" fmla="*/ 244782 w 250193"/>
                <a:gd name="connsiteY4" fmla="*/ 189407 h 192217"/>
                <a:gd name="connsiteX5" fmla="*/ 235257 w 250193"/>
                <a:gd name="connsiteY5" fmla="*/ 125907 h 192217"/>
                <a:gd name="connsiteX6" fmla="*/ 171757 w 250193"/>
                <a:gd name="connsiteY6" fmla="*/ 2082 h 192217"/>
                <a:gd name="connsiteX7" fmla="*/ 181282 w 250193"/>
                <a:gd name="connsiteY7" fmla="*/ 46532 h 192217"/>
                <a:gd name="connsiteX8" fmla="*/ 152707 w 250193"/>
                <a:gd name="connsiteY8" fmla="*/ 24307 h 192217"/>
                <a:gd name="connsiteX9" fmla="*/ 307 w 250193"/>
                <a:gd name="connsiteY9" fmla="*/ 49707 h 19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3" h="192217">
                  <a:moveTo>
                    <a:pt x="307" y="49707"/>
                  </a:moveTo>
                  <a:cubicBezTo>
                    <a:pt x="-6043" y="53940"/>
                    <a:pt x="87620" y="44415"/>
                    <a:pt x="114607" y="49707"/>
                  </a:cubicBezTo>
                  <a:cubicBezTo>
                    <a:pt x="141595" y="54999"/>
                    <a:pt x="153765" y="83574"/>
                    <a:pt x="162232" y="81457"/>
                  </a:cubicBezTo>
                  <a:cubicBezTo>
                    <a:pt x="170699" y="79340"/>
                    <a:pt x="151649" y="19015"/>
                    <a:pt x="165407" y="37007"/>
                  </a:cubicBezTo>
                  <a:cubicBezTo>
                    <a:pt x="179165" y="54999"/>
                    <a:pt x="233140" y="174591"/>
                    <a:pt x="244782" y="189407"/>
                  </a:cubicBezTo>
                  <a:cubicBezTo>
                    <a:pt x="256424" y="204223"/>
                    <a:pt x="247428" y="157128"/>
                    <a:pt x="235257" y="125907"/>
                  </a:cubicBezTo>
                  <a:cubicBezTo>
                    <a:pt x="223086" y="94686"/>
                    <a:pt x="180753" y="15311"/>
                    <a:pt x="171757" y="2082"/>
                  </a:cubicBezTo>
                  <a:cubicBezTo>
                    <a:pt x="162761" y="-11147"/>
                    <a:pt x="184457" y="42828"/>
                    <a:pt x="181282" y="46532"/>
                  </a:cubicBezTo>
                  <a:cubicBezTo>
                    <a:pt x="178107" y="50236"/>
                    <a:pt x="175461" y="20603"/>
                    <a:pt x="152707" y="24307"/>
                  </a:cubicBezTo>
                  <a:cubicBezTo>
                    <a:pt x="129953" y="28011"/>
                    <a:pt x="6657" y="45474"/>
                    <a:pt x="307" y="49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D64FBAAC-0345-7D7B-E040-8026F5E734EA}"/>
                </a:ext>
              </a:extLst>
            </p:cNvPr>
            <p:cNvSpPr/>
            <p:nvPr/>
          </p:nvSpPr>
          <p:spPr>
            <a:xfrm>
              <a:off x="1403300" y="4774619"/>
              <a:ext cx="92274" cy="182087"/>
            </a:xfrm>
            <a:custGeom>
              <a:avLst/>
              <a:gdLst>
                <a:gd name="connsiteX0" fmla="*/ 50 w 92274"/>
                <a:gd name="connsiteY0" fmla="*/ 581 h 182087"/>
                <a:gd name="connsiteX1" fmla="*/ 76250 w 92274"/>
                <a:gd name="connsiteY1" fmla="*/ 86306 h 182087"/>
                <a:gd name="connsiteX2" fmla="*/ 82600 w 92274"/>
                <a:gd name="connsiteY2" fmla="*/ 108531 h 182087"/>
                <a:gd name="connsiteX3" fmla="*/ 50 w 92274"/>
                <a:gd name="connsiteY3" fmla="*/ 181556 h 182087"/>
                <a:gd name="connsiteX4" fmla="*/ 76250 w 92274"/>
                <a:gd name="connsiteY4" fmla="*/ 143456 h 182087"/>
                <a:gd name="connsiteX5" fmla="*/ 88950 w 92274"/>
                <a:gd name="connsiteY5" fmla="*/ 133931 h 182087"/>
                <a:gd name="connsiteX6" fmla="*/ 50 w 92274"/>
                <a:gd name="connsiteY6" fmla="*/ 581 h 18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74" h="182087">
                  <a:moveTo>
                    <a:pt x="50" y="581"/>
                  </a:moveTo>
                  <a:cubicBezTo>
                    <a:pt x="-2067" y="-7356"/>
                    <a:pt x="62492" y="68314"/>
                    <a:pt x="76250" y="86306"/>
                  </a:cubicBezTo>
                  <a:cubicBezTo>
                    <a:pt x="90008" y="104298"/>
                    <a:pt x="95300" y="92656"/>
                    <a:pt x="82600" y="108531"/>
                  </a:cubicBezTo>
                  <a:cubicBezTo>
                    <a:pt x="69900" y="124406"/>
                    <a:pt x="1108" y="175735"/>
                    <a:pt x="50" y="181556"/>
                  </a:cubicBezTo>
                  <a:cubicBezTo>
                    <a:pt x="-1008" y="187377"/>
                    <a:pt x="76250" y="143456"/>
                    <a:pt x="76250" y="143456"/>
                  </a:cubicBezTo>
                  <a:cubicBezTo>
                    <a:pt x="91067" y="135519"/>
                    <a:pt x="96358" y="151393"/>
                    <a:pt x="88950" y="133931"/>
                  </a:cubicBezTo>
                  <a:cubicBezTo>
                    <a:pt x="81542" y="116469"/>
                    <a:pt x="2167" y="8518"/>
                    <a:pt x="50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D674D411-189C-69CD-8487-99F1C66E0CE4}"/>
                </a:ext>
              </a:extLst>
            </p:cNvPr>
            <p:cNvSpPr/>
            <p:nvPr/>
          </p:nvSpPr>
          <p:spPr>
            <a:xfrm>
              <a:off x="1219152" y="4876686"/>
              <a:ext cx="289148" cy="301543"/>
            </a:xfrm>
            <a:custGeom>
              <a:avLst/>
              <a:gdLst>
                <a:gd name="connsiteX0" fmla="*/ 260398 w 289148"/>
                <a:gd name="connsiteY0" fmla="*/ 114 h 301543"/>
                <a:gd name="connsiteX1" fmla="*/ 269923 w 289148"/>
                <a:gd name="connsiteY1" fmla="*/ 158864 h 301543"/>
                <a:gd name="connsiteX2" fmla="*/ 250873 w 289148"/>
                <a:gd name="connsiteY2" fmla="*/ 225539 h 301543"/>
                <a:gd name="connsiteX3" fmla="*/ 215948 w 289148"/>
                <a:gd name="connsiteY3" fmla="*/ 269989 h 301543"/>
                <a:gd name="connsiteX4" fmla="*/ 155623 w 289148"/>
                <a:gd name="connsiteY4" fmla="*/ 273164 h 301543"/>
                <a:gd name="connsiteX5" fmla="*/ 48 w 289148"/>
                <a:gd name="connsiteY5" fmla="*/ 298564 h 301543"/>
                <a:gd name="connsiteX6" fmla="*/ 139748 w 289148"/>
                <a:gd name="connsiteY6" fmla="*/ 298564 h 301543"/>
                <a:gd name="connsiteX7" fmla="*/ 219123 w 289148"/>
                <a:gd name="connsiteY7" fmla="*/ 276339 h 301543"/>
                <a:gd name="connsiteX8" fmla="*/ 247698 w 289148"/>
                <a:gd name="connsiteY8" fmla="*/ 228714 h 301543"/>
                <a:gd name="connsiteX9" fmla="*/ 266748 w 289148"/>
                <a:gd name="connsiteY9" fmla="*/ 152514 h 301543"/>
                <a:gd name="connsiteX10" fmla="*/ 288973 w 289148"/>
                <a:gd name="connsiteY10" fmla="*/ 133464 h 301543"/>
                <a:gd name="connsiteX11" fmla="*/ 260398 w 289148"/>
                <a:gd name="connsiteY11" fmla="*/ 114 h 30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148" h="301543">
                  <a:moveTo>
                    <a:pt x="260398" y="114"/>
                  </a:moveTo>
                  <a:cubicBezTo>
                    <a:pt x="257223" y="4347"/>
                    <a:pt x="271510" y="121293"/>
                    <a:pt x="269923" y="158864"/>
                  </a:cubicBezTo>
                  <a:cubicBezTo>
                    <a:pt x="268336" y="196435"/>
                    <a:pt x="259869" y="207018"/>
                    <a:pt x="250873" y="225539"/>
                  </a:cubicBezTo>
                  <a:cubicBezTo>
                    <a:pt x="241877" y="244060"/>
                    <a:pt x="231823" y="262052"/>
                    <a:pt x="215948" y="269989"/>
                  </a:cubicBezTo>
                  <a:cubicBezTo>
                    <a:pt x="200073" y="277926"/>
                    <a:pt x="191606" y="268402"/>
                    <a:pt x="155623" y="273164"/>
                  </a:cubicBezTo>
                  <a:cubicBezTo>
                    <a:pt x="119640" y="277926"/>
                    <a:pt x="2694" y="294331"/>
                    <a:pt x="48" y="298564"/>
                  </a:cubicBezTo>
                  <a:cubicBezTo>
                    <a:pt x="-2598" y="302797"/>
                    <a:pt x="103236" y="302268"/>
                    <a:pt x="139748" y="298564"/>
                  </a:cubicBezTo>
                  <a:cubicBezTo>
                    <a:pt x="176260" y="294860"/>
                    <a:pt x="201131" y="287981"/>
                    <a:pt x="219123" y="276339"/>
                  </a:cubicBezTo>
                  <a:cubicBezTo>
                    <a:pt x="237115" y="264697"/>
                    <a:pt x="239760" y="249352"/>
                    <a:pt x="247698" y="228714"/>
                  </a:cubicBezTo>
                  <a:cubicBezTo>
                    <a:pt x="255635" y="208077"/>
                    <a:pt x="259869" y="168389"/>
                    <a:pt x="266748" y="152514"/>
                  </a:cubicBezTo>
                  <a:cubicBezTo>
                    <a:pt x="273627" y="136639"/>
                    <a:pt x="286327" y="156218"/>
                    <a:pt x="288973" y="133464"/>
                  </a:cubicBezTo>
                  <a:cubicBezTo>
                    <a:pt x="291619" y="110710"/>
                    <a:pt x="263573" y="-4119"/>
                    <a:pt x="260398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B307BFC6-AEC4-1C47-147E-798543D0FFAF}"/>
                </a:ext>
              </a:extLst>
            </p:cNvPr>
            <p:cNvSpPr/>
            <p:nvPr/>
          </p:nvSpPr>
          <p:spPr>
            <a:xfrm>
              <a:off x="1298286" y="4898855"/>
              <a:ext cx="178326" cy="267588"/>
            </a:xfrm>
            <a:custGeom>
              <a:avLst/>
              <a:gdLst>
                <a:gd name="connsiteX0" fmla="*/ 178089 w 178326"/>
                <a:gd name="connsiteY0" fmla="*/ 170 h 267588"/>
                <a:gd name="connsiteX1" fmla="*/ 149514 w 178326"/>
                <a:gd name="connsiteY1" fmla="*/ 117645 h 267588"/>
                <a:gd name="connsiteX2" fmla="*/ 111414 w 178326"/>
                <a:gd name="connsiteY2" fmla="*/ 155745 h 267588"/>
                <a:gd name="connsiteX3" fmla="*/ 120939 w 178326"/>
                <a:gd name="connsiteY3" fmla="*/ 136695 h 267588"/>
                <a:gd name="connsiteX4" fmla="*/ 289 w 178326"/>
                <a:gd name="connsiteY4" fmla="*/ 266870 h 267588"/>
                <a:gd name="connsiteX5" fmla="*/ 89189 w 178326"/>
                <a:gd name="connsiteY5" fmla="*/ 187495 h 267588"/>
                <a:gd name="connsiteX6" fmla="*/ 152689 w 178326"/>
                <a:gd name="connsiteY6" fmla="*/ 152570 h 267588"/>
                <a:gd name="connsiteX7" fmla="*/ 120939 w 178326"/>
                <a:gd name="connsiteY7" fmla="*/ 158920 h 267588"/>
                <a:gd name="connsiteX8" fmla="*/ 133639 w 178326"/>
                <a:gd name="connsiteY8" fmla="*/ 92245 h 267588"/>
                <a:gd name="connsiteX9" fmla="*/ 178089 w 178326"/>
                <a:gd name="connsiteY9" fmla="*/ 170 h 26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326" h="267588">
                  <a:moveTo>
                    <a:pt x="178089" y="170"/>
                  </a:moveTo>
                  <a:cubicBezTo>
                    <a:pt x="180735" y="4403"/>
                    <a:pt x="160626" y="91716"/>
                    <a:pt x="149514" y="117645"/>
                  </a:cubicBezTo>
                  <a:cubicBezTo>
                    <a:pt x="138401" y="143574"/>
                    <a:pt x="111414" y="155745"/>
                    <a:pt x="111414" y="155745"/>
                  </a:cubicBezTo>
                  <a:cubicBezTo>
                    <a:pt x="106652" y="158920"/>
                    <a:pt x="139460" y="118174"/>
                    <a:pt x="120939" y="136695"/>
                  </a:cubicBezTo>
                  <a:cubicBezTo>
                    <a:pt x="102418" y="155216"/>
                    <a:pt x="5581" y="258403"/>
                    <a:pt x="289" y="266870"/>
                  </a:cubicBezTo>
                  <a:cubicBezTo>
                    <a:pt x="-5003" y="275337"/>
                    <a:pt x="63789" y="206545"/>
                    <a:pt x="89189" y="187495"/>
                  </a:cubicBezTo>
                  <a:cubicBezTo>
                    <a:pt x="114589" y="168445"/>
                    <a:pt x="147397" y="157333"/>
                    <a:pt x="152689" y="152570"/>
                  </a:cubicBezTo>
                  <a:cubicBezTo>
                    <a:pt x="157981" y="147808"/>
                    <a:pt x="124114" y="168974"/>
                    <a:pt x="120939" y="158920"/>
                  </a:cubicBezTo>
                  <a:cubicBezTo>
                    <a:pt x="117764" y="148866"/>
                    <a:pt x="124114" y="112882"/>
                    <a:pt x="133639" y="92245"/>
                  </a:cubicBezTo>
                  <a:cubicBezTo>
                    <a:pt x="143164" y="71608"/>
                    <a:pt x="175443" y="-4063"/>
                    <a:pt x="178089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5AB07B98-2DE8-230E-C254-B18F1B5D4BB1}"/>
                </a:ext>
              </a:extLst>
            </p:cNvPr>
            <p:cNvSpPr/>
            <p:nvPr/>
          </p:nvSpPr>
          <p:spPr>
            <a:xfrm>
              <a:off x="1459259" y="4871486"/>
              <a:ext cx="122028" cy="259413"/>
            </a:xfrm>
            <a:custGeom>
              <a:avLst/>
              <a:gdLst>
                <a:gd name="connsiteX0" fmla="*/ 1241 w 122028"/>
                <a:gd name="connsiteY0" fmla="*/ 2139 h 259413"/>
                <a:gd name="connsiteX1" fmla="*/ 96491 w 122028"/>
                <a:gd name="connsiteY1" fmla="*/ 103739 h 259413"/>
                <a:gd name="connsiteX2" fmla="*/ 77441 w 122028"/>
                <a:gd name="connsiteY2" fmla="*/ 189464 h 259413"/>
                <a:gd name="connsiteX3" fmla="*/ 102841 w 122028"/>
                <a:gd name="connsiteY3" fmla="*/ 148189 h 259413"/>
                <a:gd name="connsiteX4" fmla="*/ 74266 w 122028"/>
                <a:gd name="connsiteY4" fmla="*/ 259314 h 259413"/>
                <a:gd name="connsiteX5" fmla="*/ 106016 w 122028"/>
                <a:gd name="connsiteY5" fmla="*/ 167239 h 259413"/>
                <a:gd name="connsiteX6" fmla="*/ 118716 w 122028"/>
                <a:gd name="connsiteY6" fmla="*/ 129139 h 259413"/>
                <a:gd name="connsiteX7" fmla="*/ 45691 w 122028"/>
                <a:gd name="connsiteY7" fmla="*/ 40239 h 259413"/>
                <a:gd name="connsiteX8" fmla="*/ 1241 w 122028"/>
                <a:gd name="connsiteY8" fmla="*/ 2139 h 2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28" h="259413">
                  <a:moveTo>
                    <a:pt x="1241" y="2139"/>
                  </a:moveTo>
                  <a:cubicBezTo>
                    <a:pt x="9708" y="12722"/>
                    <a:pt x="83791" y="72518"/>
                    <a:pt x="96491" y="103739"/>
                  </a:cubicBezTo>
                  <a:cubicBezTo>
                    <a:pt x="109191" y="134960"/>
                    <a:pt x="76383" y="182056"/>
                    <a:pt x="77441" y="189464"/>
                  </a:cubicBezTo>
                  <a:cubicBezTo>
                    <a:pt x="78499" y="196872"/>
                    <a:pt x="103370" y="136547"/>
                    <a:pt x="102841" y="148189"/>
                  </a:cubicBezTo>
                  <a:cubicBezTo>
                    <a:pt x="102312" y="159831"/>
                    <a:pt x="73737" y="256139"/>
                    <a:pt x="74266" y="259314"/>
                  </a:cubicBezTo>
                  <a:cubicBezTo>
                    <a:pt x="74795" y="262489"/>
                    <a:pt x="98608" y="188935"/>
                    <a:pt x="106016" y="167239"/>
                  </a:cubicBezTo>
                  <a:cubicBezTo>
                    <a:pt x="113424" y="145543"/>
                    <a:pt x="128770" y="150306"/>
                    <a:pt x="118716" y="129139"/>
                  </a:cubicBezTo>
                  <a:cubicBezTo>
                    <a:pt x="108662" y="107972"/>
                    <a:pt x="61566" y="57701"/>
                    <a:pt x="45691" y="40239"/>
                  </a:cubicBezTo>
                  <a:cubicBezTo>
                    <a:pt x="29816" y="22777"/>
                    <a:pt x="-7226" y="-8444"/>
                    <a:pt x="1241" y="2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9026C968-04FF-28EE-DCEA-B5DA0357784B}"/>
                </a:ext>
              </a:extLst>
            </p:cNvPr>
            <p:cNvSpPr/>
            <p:nvPr/>
          </p:nvSpPr>
          <p:spPr>
            <a:xfrm>
              <a:off x="1142969" y="4777710"/>
              <a:ext cx="215947" cy="416430"/>
            </a:xfrm>
            <a:custGeom>
              <a:avLst/>
              <a:gdLst>
                <a:gd name="connsiteX0" fmla="*/ 165131 w 215947"/>
                <a:gd name="connsiteY0" fmla="*/ 665 h 416430"/>
                <a:gd name="connsiteX1" fmla="*/ 206406 w 215947"/>
                <a:gd name="connsiteY1" fmla="*/ 105440 h 416430"/>
                <a:gd name="connsiteX2" fmla="*/ 203231 w 215947"/>
                <a:gd name="connsiteY2" fmla="*/ 175290 h 416430"/>
                <a:gd name="connsiteX3" fmla="*/ 76231 w 215947"/>
                <a:gd name="connsiteY3" fmla="*/ 276890 h 416430"/>
                <a:gd name="connsiteX4" fmla="*/ 130206 w 215947"/>
                <a:gd name="connsiteY4" fmla="*/ 413415 h 416430"/>
                <a:gd name="connsiteX5" fmla="*/ 95281 w 215947"/>
                <a:gd name="connsiteY5" fmla="*/ 359440 h 416430"/>
                <a:gd name="connsiteX6" fmla="*/ 31 w 215947"/>
                <a:gd name="connsiteY6" fmla="*/ 222915 h 416430"/>
                <a:gd name="connsiteX7" fmla="*/ 85756 w 215947"/>
                <a:gd name="connsiteY7" fmla="*/ 273715 h 416430"/>
                <a:gd name="connsiteX8" fmla="*/ 174656 w 215947"/>
                <a:gd name="connsiteY8" fmla="*/ 197515 h 416430"/>
                <a:gd name="connsiteX9" fmla="*/ 215931 w 215947"/>
                <a:gd name="connsiteY9" fmla="*/ 159415 h 416430"/>
                <a:gd name="connsiteX10" fmla="*/ 165131 w 215947"/>
                <a:gd name="connsiteY10" fmla="*/ 665 h 41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947" h="416430">
                  <a:moveTo>
                    <a:pt x="165131" y="665"/>
                  </a:moveTo>
                  <a:cubicBezTo>
                    <a:pt x="163544" y="-8331"/>
                    <a:pt x="200056" y="76336"/>
                    <a:pt x="206406" y="105440"/>
                  </a:cubicBezTo>
                  <a:cubicBezTo>
                    <a:pt x="212756" y="134544"/>
                    <a:pt x="224927" y="146715"/>
                    <a:pt x="203231" y="175290"/>
                  </a:cubicBezTo>
                  <a:cubicBezTo>
                    <a:pt x="181535" y="203865"/>
                    <a:pt x="88402" y="237203"/>
                    <a:pt x="76231" y="276890"/>
                  </a:cubicBezTo>
                  <a:cubicBezTo>
                    <a:pt x="64060" y="316577"/>
                    <a:pt x="127031" y="399657"/>
                    <a:pt x="130206" y="413415"/>
                  </a:cubicBezTo>
                  <a:cubicBezTo>
                    <a:pt x="133381" y="427173"/>
                    <a:pt x="116977" y="391190"/>
                    <a:pt x="95281" y="359440"/>
                  </a:cubicBezTo>
                  <a:cubicBezTo>
                    <a:pt x="73585" y="327690"/>
                    <a:pt x="1618" y="237202"/>
                    <a:pt x="31" y="222915"/>
                  </a:cubicBezTo>
                  <a:cubicBezTo>
                    <a:pt x="-1556" y="208628"/>
                    <a:pt x="56652" y="277948"/>
                    <a:pt x="85756" y="273715"/>
                  </a:cubicBezTo>
                  <a:cubicBezTo>
                    <a:pt x="114860" y="269482"/>
                    <a:pt x="152960" y="216565"/>
                    <a:pt x="174656" y="197515"/>
                  </a:cubicBezTo>
                  <a:cubicBezTo>
                    <a:pt x="196352" y="178465"/>
                    <a:pt x="214873" y="187990"/>
                    <a:pt x="215931" y="159415"/>
                  </a:cubicBezTo>
                  <a:cubicBezTo>
                    <a:pt x="216989" y="130840"/>
                    <a:pt x="166718" y="9661"/>
                    <a:pt x="165131" y="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BEA1561C-995C-B594-AA42-ABE2C192FA7C}"/>
                </a:ext>
              </a:extLst>
            </p:cNvPr>
            <p:cNvSpPr/>
            <p:nvPr/>
          </p:nvSpPr>
          <p:spPr>
            <a:xfrm>
              <a:off x="355600" y="5207277"/>
              <a:ext cx="1085943" cy="155390"/>
            </a:xfrm>
            <a:custGeom>
              <a:avLst/>
              <a:gdLst>
                <a:gd name="connsiteX0" fmla="*/ 0 w 1085943"/>
                <a:gd name="connsiteY0" fmla="*/ 91798 h 155390"/>
                <a:gd name="connsiteX1" fmla="*/ 460375 w 1085943"/>
                <a:gd name="connsiteY1" fmla="*/ 136248 h 155390"/>
                <a:gd name="connsiteX2" fmla="*/ 342900 w 1085943"/>
                <a:gd name="connsiteY2" fmla="*/ 145773 h 155390"/>
                <a:gd name="connsiteX3" fmla="*/ 650875 w 1085943"/>
                <a:gd name="connsiteY3" fmla="*/ 53698 h 155390"/>
                <a:gd name="connsiteX4" fmla="*/ 479425 w 1085943"/>
                <a:gd name="connsiteY4" fmla="*/ 101323 h 155390"/>
                <a:gd name="connsiteX5" fmla="*/ 771525 w 1085943"/>
                <a:gd name="connsiteY5" fmla="*/ 37823 h 155390"/>
                <a:gd name="connsiteX6" fmla="*/ 1079500 w 1085943"/>
                <a:gd name="connsiteY6" fmla="*/ 2898 h 155390"/>
                <a:gd name="connsiteX7" fmla="*/ 955675 w 1085943"/>
                <a:gd name="connsiteY7" fmla="*/ 12423 h 155390"/>
                <a:gd name="connsiteX8" fmla="*/ 663575 w 1085943"/>
                <a:gd name="connsiteY8" fmla="*/ 94973 h 155390"/>
                <a:gd name="connsiteX9" fmla="*/ 479425 w 1085943"/>
                <a:gd name="connsiteY9" fmla="*/ 155298 h 155390"/>
                <a:gd name="connsiteX10" fmla="*/ 625475 w 1085943"/>
                <a:gd name="connsiteY10" fmla="*/ 107673 h 155390"/>
                <a:gd name="connsiteX11" fmla="*/ 285750 w 1085943"/>
                <a:gd name="connsiteY11" fmla="*/ 66398 h 155390"/>
                <a:gd name="connsiteX12" fmla="*/ 390525 w 1085943"/>
                <a:gd name="connsiteY12" fmla="*/ 98148 h 155390"/>
                <a:gd name="connsiteX13" fmla="*/ 314325 w 1085943"/>
                <a:gd name="connsiteY13" fmla="*/ 101323 h 155390"/>
                <a:gd name="connsiteX14" fmla="*/ 0 w 1085943"/>
                <a:gd name="connsiteY14" fmla="*/ 91798 h 1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5943" h="155390">
                  <a:moveTo>
                    <a:pt x="0" y="91798"/>
                  </a:moveTo>
                  <a:lnTo>
                    <a:pt x="460375" y="136248"/>
                  </a:lnTo>
                  <a:cubicBezTo>
                    <a:pt x="517525" y="145244"/>
                    <a:pt x="311150" y="159531"/>
                    <a:pt x="342900" y="145773"/>
                  </a:cubicBezTo>
                  <a:cubicBezTo>
                    <a:pt x="374650" y="132015"/>
                    <a:pt x="628121" y="61106"/>
                    <a:pt x="650875" y="53698"/>
                  </a:cubicBezTo>
                  <a:cubicBezTo>
                    <a:pt x="673629" y="46290"/>
                    <a:pt x="459317" y="103969"/>
                    <a:pt x="479425" y="101323"/>
                  </a:cubicBezTo>
                  <a:cubicBezTo>
                    <a:pt x="499533" y="98677"/>
                    <a:pt x="671513" y="54227"/>
                    <a:pt x="771525" y="37823"/>
                  </a:cubicBezTo>
                  <a:cubicBezTo>
                    <a:pt x="871538" y="21419"/>
                    <a:pt x="1048808" y="7131"/>
                    <a:pt x="1079500" y="2898"/>
                  </a:cubicBezTo>
                  <a:cubicBezTo>
                    <a:pt x="1110192" y="-1335"/>
                    <a:pt x="1024996" y="-2923"/>
                    <a:pt x="955675" y="12423"/>
                  </a:cubicBezTo>
                  <a:cubicBezTo>
                    <a:pt x="886354" y="27769"/>
                    <a:pt x="742950" y="71161"/>
                    <a:pt x="663575" y="94973"/>
                  </a:cubicBezTo>
                  <a:cubicBezTo>
                    <a:pt x="584200" y="118785"/>
                    <a:pt x="479425" y="155298"/>
                    <a:pt x="479425" y="155298"/>
                  </a:cubicBezTo>
                  <a:cubicBezTo>
                    <a:pt x="473075" y="157415"/>
                    <a:pt x="657754" y="122490"/>
                    <a:pt x="625475" y="107673"/>
                  </a:cubicBezTo>
                  <a:cubicBezTo>
                    <a:pt x="593196" y="92856"/>
                    <a:pt x="324908" y="67985"/>
                    <a:pt x="285750" y="66398"/>
                  </a:cubicBezTo>
                  <a:cubicBezTo>
                    <a:pt x="246592" y="64811"/>
                    <a:pt x="385763" y="92327"/>
                    <a:pt x="390525" y="98148"/>
                  </a:cubicBezTo>
                  <a:cubicBezTo>
                    <a:pt x="395287" y="103969"/>
                    <a:pt x="314325" y="101323"/>
                    <a:pt x="314325" y="101323"/>
                  </a:cubicBezTo>
                  <a:lnTo>
                    <a:pt x="0" y="9179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1ECEEE76-2089-618D-B3EA-D6CBBCF6F0C2}"/>
                </a:ext>
              </a:extLst>
            </p:cNvPr>
            <p:cNvSpPr/>
            <p:nvPr/>
          </p:nvSpPr>
          <p:spPr>
            <a:xfrm>
              <a:off x="1237802" y="4952997"/>
              <a:ext cx="159669" cy="170046"/>
            </a:xfrm>
            <a:custGeom>
              <a:avLst/>
              <a:gdLst>
                <a:gd name="connsiteX0" fmla="*/ 159198 w 159669"/>
                <a:gd name="connsiteY0" fmla="*/ 3 h 170046"/>
                <a:gd name="connsiteX1" fmla="*/ 60773 w 159669"/>
                <a:gd name="connsiteY1" fmla="*/ 95253 h 170046"/>
                <a:gd name="connsiteX2" fmla="*/ 89348 w 159669"/>
                <a:gd name="connsiteY2" fmla="*/ 168278 h 170046"/>
                <a:gd name="connsiteX3" fmla="*/ 44898 w 159669"/>
                <a:gd name="connsiteY3" fmla="*/ 146053 h 170046"/>
                <a:gd name="connsiteX4" fmla="*/ 448 w 159669"/>
                <a:gd name="connsiteY4" fmla="*/ 130178 h 170046"/>
                <a:gd name="connsiteX5" fmla="*/ 73473 w 159669"/>
                <a:gd name="connsiteY5" fmla="*/ 73028 h 170046"/>
                <a:gd name="connsiteX6" fmla="*/ 13148 w 159669"/>
                <a:gd name="connsiteY6" fmla="*/ 98428 h 170046"/>
                <a:gd name="connsiteX7" fmla="*/ 159198 w 159669"/>
                <a:gd name="connsiteY7" fmla="*/ 3 h 17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669" h="170046">
                  <a:moveTo>
                    <a:pt x="159198" y="3"/>
                  </a:moveTo>
                  <a:cubicBezTo>
                    <a:pt x="167136" y="-526"/>
                    <a:pt x="72415" y="67207"/>
                    <a:pt x="60773" y="95253"/>
                  </a:cubicBezTo>
                  <a:cubicBezTo>
                    <a:pt x="49131" y="123299"/>
                    <a:pt x="91994" y="159811"/>
                    <a:pt x="89348" y="168278"/>
                  </a:cubicBezTo>
                  <a:cubicBezTo>
                    <a:pt x="86702" y="176745"/>
                    <a:pt x="59715" y="152403"/>
                    <a:pt x="44898" y="146053"/>
                  </a:cubicBezTo>
                  <a:cubicBezTo>
                    <a:pt x="30081" y="139703"/>
                    <a:pt x="-4314" y="142349"/>
                    <a:pt x="448" y="130178"/>
                  </a:cubicBezTo>
                  <a:cubicBezTo>
                    <a:pt x="5210" y="118007"/>
                    <a:pt x="71356" y="78320"/>
                    <a:pt x="73473" y="73028"/>
                  </a:cubicBezTo>
                  <a:cubicBezTo>
                    <a:pt x="75590" y="67736"/>
                    <a:pt x="1506" y="106366"/>
                    <a:pt x="13148" y="98428"/>
                  </a:cubicBezTo>
                  <a:cubicBezTo>
                    <a:pt x="24790" y="90491"/>
                    <a:pt x="151260" y="532"/>
                    <a:pt x="1591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701FBE1B-6081-F72E-A297-4655F24D9B82}"/>
                </a:ext>
              </a:extLst>
            </p:cNvPr>
            <p:cNvSpPr/>
            <p:nvPr/>
          </p:nvSpPr>
          <p:spPr>
            <a:xfrm>
              <a:off x="475187" y="4493810"/>
              <a:ext cx="631529" cy="773508"/>
            </a:xfrm>
            <a:custGeom>
              <a:avLst/>
              <a:gdLst>
                <a:gd name="connsiteX0" fmla="*/ 4238 w 631529"/>
                <a:gd name="connsiteY0" fmla="*/ 408390 h 773508"/>
                <a:gd name="connsiteX1" fmla="*/ 134413 w 631529"/>
                <a:gd name="connsiteY1" fmla="*/ 214715 h 773508"/>
                <a:gd name="connsiteX2" fmla="*/ 124888 w 631529"/>
                <a:gd name="connsiteY2" fmla="*/ 351240 h 773508"/>
                <a:gd name="connsiteX3" fmla="*/ 77263 w 631529"/>
                <a:gd name="connsiteY3" fmla="*/ 579840 h 773508"/>
                <a:gd name="connsiteX4" fmla="*/ 172513 w 631529"/>
                <a:gd name="connsiteY4" fmla="*/ 414740 h 773508"/>
                <a:gd name="connsiteX5" fmla="*/ 169338 w 631529"/>
                <a:gd name="connsiteY5" fmla="*/ 668740 h 773508"/>
                <a:gd name="connsiteX6" fmla="*/ 248713 w 631529"/>
                <a:gd name="connsiteY6" fmla="*/ 344890 h 773508"/>
                <a:gd name="connsiteX7" fmla="*/ 258238 w 631529"/>
                <a:gd name="connsiteY7" fmla="*/ 509990 h 773508"/>
                <a:gd name="connsiteX8" fmla="*/ 324913 w 631529"/>
                <a:gd name="connsiteY8" fmla="*/ 332190 h 773508"/>
                <a:gd name="connsiteX9" fmla="*/ 375713 w 631529"/>
                <a:gd name="connsiteY9" fmla="*/ 443315 h 773508"/>
                <a:gd name="connsiteX10" fmla="*/ 467788 w 631529"/>
                <a:gd name="connsiteY10" fmla="*/ 205190 h 773508"/>
                <a:gd name="connsiteX11" fmla="*/ 524938 w 631529"/>
                <a:gd name="connsiteY11" fmla="*/ 363940 h 773508"/>
                <a:gd name="connsiteX12" fmla="*/ 553513 w 631529"/>
                <a:gd name="connsiteY12" fmla="*/ 236940 h 773508"/>
                <a:gd name="connsiteX13" fmla="*/ 512238 w 631529"/>
                <a:gd name="connsiteY13" fmla="*/ 462365 h 773508"/>
                <a:gd name="connsiteX14" fmla="*/ 547163 w 631529"/>
                <a:gd name="connsiteY14" fmla="*/ 621115 h 773508"/>
                <a:gd name="connsiteX15" fmla="*/ 540813 w 631529"/>
                <a:gd name="connsiteY15" fmla="*/ 449665 h 773508"/>
                <a:gd name="connsiteX16" fmla="*/ 607488 w 631529"/>
                <a:gd name="connsiteY16" fmla="*/ 767165 h 773508"/>
                <a:gd name="connsiteX17" fmla="*/ 585263 w 631529"/>
                <a:gd name="connsiteY17" fmla="*/ 627465 h 773508"/>
                <a:gd name="connsiteX18" fmla="*/ 629713 w 631529"/>
                <a:gd name="connsiteY18" fmla="*/ 224240 h 773508"/>
                <a:gd name="connsiteX19" fmla="*/ 620188 w 631529"/>
                <a:gd name="connsiteY19" fmla="*/ 113115 h 773508"/>
                <a:gd name="connsiteX20" fmla="*/ 594788 w 631529"/>
                <a:gd name="connsiteY20" fmla="*/ 87715 h 773508"/>
                <a:gd name="connsiteX21" fmla="*/ 356663 w 631529"/>
                <a:gd name="connsiteY21" fmla="*/ 290915 h 773508"/>
                <a:gd name="connsiteX22" fmla="*/ 162988 w 631529"/>
                <a:gd name="connsiteY22" fmla="*/ 5165 h 773508"/>
                <a:gd name="connsiteX23" fmla="*/ 175688 w 631529"/>
                <a:gd name="connsiteY23" fmla="*/ 103590 h 773508"/>
                <a:gd name="connsiteX24" fmla="*/ 178863 w 631529"/>
                <a:gd name="connsiteY24" fmla="*/ 62315 h 773508"/>
                <a:gd name="connsiteX25" fmla="*/ 4238 w 631529"/>
                <a:gd name="connsiteY25" fmla="*/ 284565 h 773508"/>
                <a:gd name="connsiteX26" fmla="*/ 48688 w 631529"/>
                <a:gd name="connsiteY26" fmla="*/ 202015 h 773508"/>
                <a:gd name="connsiteX27" fmla="*/ 4238 w 631529"/>
                <a:gd name="connsiteY27" fmla="*/ 408390 h 77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1529" h="773508">
                  <a:moveTo>
                    <a:pt x="4238" y="408390"/>
                  </a:moveTo>
                  <a:cubicBezTo>
                    <a:pt x="18526" y="410507"/>
                    <a:pt x="114305" y="224240"/>
                    <a:pt x="134413" y="214715"/>
                  </a:cubicBezTo>
                  <a:cubicBezTo>
                    <a:pt x="154521" y="205190"/>
                    <a:pt x="134413" y="290386"/>
                    <a:pt x="124888" y="351240"/>
                  </a:cubicBezTo>
                  <a:cubicBezTo>
                    <a:pt x="115363" y="412094"/>
                    <a:pt x="69326" y="569257"/>
                    <a:pt x="77263" y="579840"/>
                  </a:cubicBezTo>
                  <a:cubicBezTo>
                    <a:pt x="85200" y="590423"/>
                    <a:pt x="157167" y="399923"/>
                    <a:pt x="172513" y="414740"/>
                  </a:cubicBezTo>
                  <a:cubicBezTo>
                    <a:pt x="187859" y="429557"/>
                    <a:pt x="156638" y="680382"/>
                    <a:pt x="169338" y="668740"/>
                  </a:cubicBezTo>
                  <a:cubicBezTo>
                    <a:pt x="182038" y="657098"/>
                    <a:pt x="233896" y="371348"/>
                    <a:pt x="248713" y="344890"/>
                  </a:cubicBezTo>
                  <a:cubicBezTo>
                    <a:pt x="263530" y="318432"/>
                    <a:pt x="245538" y="512107"/>
                    <a:pt x="258238" y="509990"/>
                  </a:cubicBezTo>
                  <a:cubicBezTo>
                    <a:pt x="270938" y="507873"/>
                    <a:pt x="305334" y="343302"/>
                    <a:pt x="324913" y="332190"/>
                  </a:cubicBezTo>
                  <a:cubicBezTo>
                    <a:pt x="344492" y="321078"/>
                    <a:pt x="351901" y="464482"/>
                    <a:pt x="375713" y="443315"/>
                  </a:cubicBezTo>
                  <a:cubicBezTo>
                    <a:pt x="399526" y="422148"/>
                    <a:pt x="442917" y="218419"/>
                    <a:pt x="467788" y="205190"/>
                  </a:cubicBezTo>
                  <a:cubicBezTo>
                    <a:pt x="492659" y="191961"/>
                    <a:pt x="510651" y="358648"/>
                    <a:pt x="524938" y="363940"/>
                  </a:cubicBezTo>
                  <a:cubicBezTo>
                    <a:pt x="539225" y="369232"/>
                    <a:pt x="555630" y="220536"/>
                    <a:pt x="553513" y="236940"/>
                  </a:cubicBezTo>
                  <a:cubicBezTo>
                    <a:pt x="551396" y="253344"/>
                    <a:pt x="513296" y="398336"/>
                    <a:pt x="512238" y="462365"/>
                  </a:cubicBezTo>
                  <a:cubicBezTo>
                    <a:pt x="511180" y="526394"/>
                    <a:pt x="542401" y="623232"/>
                    <a:pt x="547163" y="621115"/>
                  </a:cubicBezTo>
                  <a:cubicBezTo>
                    <a:pt x="551925" y="618998"/>
                    <a:pt x="530759" y="425323"/>
                    <a:pt x="540813" y="449665"/>
                  </a:cubicBezTo>
                  <a:cubicBezTo>
                    <a:pt x="550867" y="474007"/>
                    <a:pt x="600080" y="737532"/>
                    <a:pt x="607488" y="767165"/>
                  </a:cubicBezTo>
                  <a:cubicBezTo>
                    <a:pt x="614896" y="796798"/>
                    <a:pt x="581559" y="717952"/>
                    <a:pt x="585263" y="627465"/>
                  </a:cubicBezTo>
                  <a:cubicBezTo>
                    <a:pt x="588967" y="536978"/>
                    <a:pt x="623892" y="309965"/>
                    <a:pt x="629713" y="224240"/>
                  </a:cubicBezTo>
                  <a:cubicBezTo>
                    <a:pt x="635534" y="138515"/>
                    <a:pt x="626009" y="135869"/>
                    <a:pt x="620188" y="113115"/>
                  </a:cubicBezTo>
                  <a:cubicBezTo>
                    <a:pt x="614367" y="90361"/>
                    <a:pt x="638709" y="58082"/>
                    <a:pt x="594788" y="87715"/>
                  </a:cubicBezTo>
                  <a:cubicBezTo>
                    <a:pt x="550867" y="117348"/>
                    <a:pt x="428630" y="304673"/>
                    <a:pt x="356663" y="290915"/>
                  </a:cubicBezTo>
                  <a:cubicBezTo>
                    <a:pt x="284696" y="277157"/>
                    <a:pt x="193150" y="36386"/>
                    <a:pt x="162988" y="5165"/>
                  </a:cubicBezTo>
                  <a:cubicBezTo>
                    <a:pt x="132826" y="-26056"/>
                    <a:pt x="173042" y="94065"/>
                    <a:pt x="175688" y="103590"/>
                  </a:cubicBezTo>
                  <a:cubicBezTo>
                    <a:pt x="178334" y="113115"/>
                    <a:pt x="207438" y="32153"/>
                    <a:pt x="178863" y="62315"/>
                  </a:cubicBezTo>
                  <a:cubicBezTo>
                    <a:pt x="150288" y="92477"/>
                    <a:pt x="25934" y="261282"/>
                    <a:pt x="4238" y="284565"/>
                  </a:cubicBezTo>
                  <a:cubicBezTo>
                    <a:pt x="-17458" y="307848"/>
                    <a:pt x="51334" y="186140"/>
                    <a:pt x="48688" y="202015"/>
                  </a:cubicBezTo>
                  <a:cubicBezTo>
                    <a:pt x="46042" y="217890"/>
                    <a:pt x="-10050" y="406273"/>
                    <a:pt x="4238" y="408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E2355914-2C48-1EFE-9A16-5927423C2F27}"/>
                </a:ext>
              </a:extLst>
            </p:cNvPr>
            <p:cNvSpPr/>
            <p:nvPr/>
          </p:nvSpPr>
          <p:spPr>
            <a:xfrm>
              <a:off x="869033" y="4811928"/>
              <a:ext cx="155622" cy="478062"/>
            </a:xfrm>
            <a:custGeom>
              <a:avLst/>
              <a:gdLst>
                <a:gd name="connsiteX0" fmla="*/ 83467 w 155622"/>
                <a:gd name="connsiteY0" fmla="*/ 1372 h 478062"/>
                <a:gd name="connsiteX1" fmla="*/ 77117 w 155622"/>
                <a:gd name="connsiteY1" fmla="*/ 169647 h 478062"/>
                <a:gd name="connsiteX2" fmla="*/ 105692 w 155622"/>
                <a:gd name="connsiteY2" fmla="*/ 350622 h 478062"/>
                <a:gd name="connsiteX3" fmla="*/ 64417 w 155622"/>
                <a:gd name="connsiteY3" fmla="*/ 280772 h 478062"/>
                <a:gd name="connsiteX4" fmla="*/ 153317 w 155622"/>
                <a:gd name="connsiteY4" fmla="*/ 474447 h 478062"/>
                <a:gd name="connsiteX5" fmla="*/ 118392 w 155622"/>
                <a:gd name="connsiteY5" fmla="*/ 388722 h 478062"/>
                <a:gd name="connsiteX6" fmla="*/ 917 w 155622"/>
                <a:gd name="connsiteY6" fmla="*/ 166472 h 478062"/>
                <a:gd name="connsiteX7" fmla="*/ 64417 w 155622"/>
                <a:gd name="connsiteY7" fmla="*/ 264897 h 478062"/>
                <a:gd name="connsiteX8" fmla="*/ 83467 w 155622"/>
                <a:gd name="connsiteY8" fmla="*/ 1372 h 47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622" h="478062">
                  <a:moveTo>
                    <a:pt x="83467" y="1372"/>
                  </a:moveTo>
                  <a:cubicBezTo>
                    <a:pt x="85584" y="-14503"/>
                    <a:pt x="73413" y="111439"/>
                    <a:pt x="77117" y="169647"/>
                  </a:cubicBezTo>
                  <a:cubicBezTo>
                    <a:pt x="80821" y="227855"/>
                    <a:pt x="107809" y="332101"/>
                    <a:pt x="105692" y="350622"/>
                  </a:cubicBezTo>
                  <a:cubicBezTo>
                    <a:pt x="103575" y="369143"/>
                    <a:pt x="56479" y="260135"/>
                    <a:pt x="64417" y="280772"/>
                  </a:cubicBezTo>
                  <a:cubicBezTo>
                    <a:pt x="72354" y="301410"/>
                    <a:pt x="144321" y="456455"/>
                    <a:pt x="153317" y="474447"/>
                  </a:cubicBezTo>
                  <a:cubicBezTo>
                    <a:pt x="162313" y="492439"/>
                    <a:pt x="143792" y="440051"/>
                    <a:pt x="118392" y="388722"/>
                  </a:cubicBezTo>
                  <a:cubicBezTo>
                    <a:pt x="92992" y="337393"/>
                    <a:pt x="9913" y="187110"/>
                    <a:pt x="917" y="166472"/>
                  </a:cubicBezTo>
                  <a:cubicBezTo>
                    <a:pt x="-8079" y="145835"/>
                    <a:pt x="51717" y="287651"/>
                    <a:pt x="64417" y="264897"/>
                  </a:cubicBezTo>
                  <a:cubicBezTo>
                    <a:pt x="77117" y="242143"/>
                    <a:pt x="81350" y="17247"/>
                    <a:pt x="83467" y="1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86DDAD5A-7A83-FBD2-B5A4-EFF18974A1A8}"/>
                </a:ext>
              </a:extLst>
            </p:cNvPr>
            <p:cNvSpPr/>
            <p:nvPr/>
          </p:nvSpPr>
          <p:spPr>
            <a:xfrm>
              <a:off x="469644" y="4739841"/>
              <a:ext cx="174885" cy="590990"/>
            </a:xfrm>
            <a:custGeom>
              <a:avLst/>
              <a:gdLst>
                <a:gd name="connsiteX0" fmla="*/ 136781 w 174885"/>
                <a:gd name="connsiteY0" fmla="*/ 434 h 590990"/>
                <a:gd name="connsiteX1" fmla="*/ 98681 w 174885"/>
                <a:gd name="connsiteY1" fmla="*/ 232209 h 590990"/>
                <a:gd name="connsiteX2" fmla="*/ 76456 w 174885"/>
                <a:gd name="connsiteY2" fmla="*/ 460809 h 590990"/>
                <a:gd name="connsiteX3" fmla="*/ 95506 w 174885"/>
                <a:gd name="connsiteY3" fmla="*/ 432234 h 590990"/>
                <a:gd name="connsiteX4" fmla="*/ 174881 w 174885"/>
                <a:gd name="connsiteY4" fmla="*/ 590984 h 590990"/>
                <a:gd name="connsiteX5" fmla="*/ 98681 w 174885"/>
                <a:gd name="connsiteY5" fmla="*/ 425884 h 590990"/>
                <a:gd name="connsiteX6" fmla="*/ 256 w 174885"/>
                <a:gd name="connsiteY6" fmla="*/ 136959 h 590990"/>
                <a:gd name="connsiteX7" fmla="*/ 70106 w 174885"/>
                <a:gd name="connsiteY7" fmla="*/ 232209 h 590990"/>
                <a:gd name="connsiteX8" fmla="*/ 70106 w 174885"/>
                <a:gd name="connsiteY8" fmla="*/ 121084 h 590990"/>
                <a:gd name="connsiteX9" fmla="*/ 63756 w 174885"/>
                <a:gd name="connsiteY9" fmla="*/ 171884 h 590990"/>
                <a:gd name="connsiteX10" fmla="*/ 136781 w 174885"/>
                <a:gd name="connsiteY10" fmla="*/ 434 h 5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85" h="590990">
                  <a:moveTo>
                    <a:pt x="136781" y="434"/>
                  </a:moveTo>
                  <a:cubicBezTo>
                    <a:pt x="142602" y="10488"/>
                    <a:pt x="108735" y="155480"/>
                    <a:pt x="98681" y="232209"/>
                  </a:cubicBezTo>
                  <a:cubicBezTo>
                    <a:pt x="88627" y="308938"/>
                    <a:pt x="76985" y="427472"/>
                    <a:pt x="76456" y="460809"/>
                  </a:cubicBezTo>
                  <a:cubicBezTo>
                    <a:pt x="75927" y="494146"/>
                    <a:pt x="79102" y="410538"/>
                    <a:pt x="95506" y="432234"/>
                  </a:cubicBezTo>
                  <a:cubicBezTo>
                    <a:pt x="111910" y="453930"/>
                    <a:pt x="174352" y="592042"/>
                    <a:pt x="174881" y="590984"/>
                  </a:cubicBezTo>
                  <a:cubicBezTo>
                    <a:pt x="175410" y="589926"/>
                    <a:pt x="127785" y="501555"/>
                    <a:pt x="98681" y="425884"/>
                  </a:cubicBezTo>
                  <a:cubicBezTo>
                    <a:pt x="69577" y="350213"/>
                    <a:pt x="5018" y="169238"/>
                    <a:pt x="256" y="136959"/>
                  </a:cubicBezTo>
                  <a:cubicBezTo>
                    <a:pt x="-4507" y="104680"/>
                    <a:pt x="58464" y="234855"/>
                    <a:pt x="70106" y="232209"/>
                  </a:cubicBezTo>
                  <a:cubicBezTo>
                    <a:pt x="81748" y="229563"/>
                    <a:pt x="71164" y="131138"/>
                    <a:pt x="70106" y="121084"/>
                  </a:cubicBezTo>
                  <a:cubicBezTo>
                    <a:pt x="69048" y="111030"/>
                    <a:pt x="54760" y="185642"/>
                    <a:pt x="63756" y="171884"/>
                  </a:cubicBezTo>
                  <a:cubicBezTo>
                    <a:pt x="72752" y="158126"/>
                    <a:pt x="130960" y="-9620"/>
                    <a:pt x="136781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307ACBB1-E8B2-110D-3E94-1B96F01732C9}"/>
                </a:ext>
              </a:extLst>
            </p:cNvPr>
            <p:cNvSpPr/>
            <p:nvPr/>
          </p:nvSpPr>
          <p:spPr>
            <a:xfrm>
              <a:off x="729883" y="4790316"/>
              <a:ext cx="302738" cy="499613"/>
            </a:xfrm>
            <a:custGeom>
              <a:avLst/>
              <a:gdLst>
                <a:gd name="connsiteX0" fmla="*/ 203567 w 302738"/>
                <a:gd name="connsiteY0" fmla="*/ 759 h 499613"/>
                <a:gd name="connsiteX1" fmla="*/ 146417 w 302738"/>
                <a:gd name="connsiteY1" fmla="*/ 197609 h 499613"/>
                <a:gd name="connsiteX2" fmla="*/ 216267 w 302738"/>
                <a:gd name="connsiteY2" fmla="*/ 432559 h 499613"/>
                <a:gd name="connsiteX3" fmla="*/ 194042 w 302738"/>
                <a:gd name="connsiteY3" fmla="*/ 327784 h 499613"/>
                <a:gd name="connsiteX4" fmla="*/ 301992 w 302738"/>
                <a:gd name="connsiteY4" fmla="*/ 496059 h 499613"/>
                <a:gd name="connsiteX5" fmla="*/ 228967 w 302738"/>
                <a:gd name="connsiteY5" fmla="*/ 429384 h 499613"/>
                <a:gd name="connsiteX6" fmla="*/ 367 w 302738"/>
                <a:gd name="connsiteY6" fmla="*/ 276984 h 499613"/>
                <a:gd name="connsiteX7" fmla="*/ 174992 w 302738"/>
                <a:gd name="connsiteY7" fmla="*/ 410334 h 499613"/>
                <a:gd name="connsiteX8" fmla="*/ 149592 w 302738"/>
                <a:gd name="connsiteY8" fmla="*/ 213484 h 499613"/>
                <a:gd name="connsiteX9" fmla="*/ 121017 w 302738"/>
                <a:gd name="connsiteY9" fmla="*/ 270634 h 499613"/>
                <a:gd name="connsiteX10" fmla="*/ 203567 w 302738"/>
                <a:gd name="connsiteY10" fmla="*/ 759 h 49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738" h="499613">
                  <a:moveTo>
                    <a:pt x="203567" y="759"/>
                  </a:moveTo>
                  <a:cubicBezTo>
                    <a:pt x="207800" y="-11412"/>
                    <a:pt x="144300" y="125642"/>
                    <a:pt x="146417" y="197609"/>
                  </a:cubicBezTo>
                  <a:cubicBezTo>
                    <a:pt x="148534" y="269576"/>
                    <a:pt x="208330" y="410863"/>
                    <a:pt x="216267" y="432559"/>
                  </a:cubicBezTo>
                  <a:cubicBezTo>
                    <a:pt x="224204" y="454255"/>
                    <a:pt x="179754" y="317201"/>
                    <a:pt x="194042" y="327784"/>
                  </a:cubicBezTo>
                  <a:cubicBezTo>
                    <a:pt x="208330" y="338367"/>
                    <a:pt x="296171" y="479126"/>
                    <a:pt x="301992" y="496059"/>
                  </a:cubicBezTo>
                  <a:cubicBezTo>
                    <a:pt x="307813" y="512992"/>
                    <a:pt x="279238" y="465897"/>
                    <a:pt x="228967" y="429384"/>
                  </a:cubicBezTo>
                  <a:cubicBezTo>
                    <a:pt x="178696" y="392871"/>
                    <a:pt x="9363" y="280159"/>
                    <a:pt x="367" y="276984"/>
                  </a:cubicBezTo>
                  <a:cubicBezTo>
                    <a:pt x="-8629" y="273809"/>
                    <a:pt x="150121" y="420917"/>
                    <a:pt x="174992" y="410334"/>
                  </a:cubicBezTo>
                  <a:cubicBezTo>
                    <a:pt x="199863" y="399751"/>
                    <a:pt x="158588" y="236767"/>
                    <a:pt x="149592" y="213484"/>
                  </a:cubicBezTo>
                  <a:cubicBezTo>
                    <a:pt x="140596" y="190201"/>
                    <a:pt x="115196" y="307146"/>
                    <a:pt x="121017" y="270634"/>
                  </a:cubicBezTo>
                  <a:cubicBezTo>
                    <a:pt x="126838" y="234122"/>
                    <a:pt x="199334" y="12930"/>
                    <a:pt x="203567" y="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98C68F63-0441-102D-0F2F-0F9EC6DA8EF1}"/>
                </a:ext>
              </a:extLst>
            </p:cNvPr>
            <p:cNvSpPr/>
            <p:nvPr/>
          </p:nvSpPr>
          <p:spPr>
            <a:xfrm>
              <a:off x="672020" y="4813264"/>
              <a:ext cx="220501" cy="537597"/>
            </a:xfrm>
            <a:custGeom>
              <a:avLst/>
              <a:gdLst>
                <a:gd name="connsiteX0" fmla="*/ 23305 w 220501"/>
                <a:gd name="connsiteY0" fmla="*/ 36 h 537597"/>
                <a:gd name="connsiteX1" fmla="*/ 61405 w 220501"/>
                <a:gd name="connsiteY1" fmla="*/ 288961 h 537597"/>
                <a:gd name="connsiteX2" fmla="*/ 194755 w 220501"/>
                <a:gd name="connsiteY2" fmla="*/ 450886 h 537597"/>
                <a:gd name="connsiteX3" fmla="*/ 124905 w 220501"/>
                <a:gd name="connsiteY3" fmla="*/ 368336 h 537597"/>
                <a:gd name="connsiteX4" fmla="*/ 220155 w 220501"/>
                <a:gd name="connsiteY4" fmla="*/ 536611 h 537597"/>
                <a:gd name="connsiteX5" fmla="*/ 83630 w 220501"/>
                <a:gd name="connsiteY5" fmla="*/ 431836 h 537597"/>
                <a:gd name="connsiteX6" fmla="*/ 1080 w 220501"/>
                <a:gd name="connsiteY6" fmla="*/ 308011 h 537597"/>
                <a:gd name="connsiteX7" fmla="*/ 140780 w 220501"/>
                <a:gd name="connsiteY7" fmla="*/ 431836 h 537597"/>
                <a:gd name="connsiteX8" fmla="*/ 32830 w 220501"/>
                <a:gd name="connsiteY8" fmla="*/ 269911 h 537597"/>
                <a:gd name="connsiteX9" fmla="*/ 23305 w 220501"/>
                <a:gd name="connsiteY9" fmla="*/ 36 h 53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501" h="537597">
                  <a:moveTo>
                    <a:pt x="23305" y="36"/>
                  </a:moveTo>
                  <a:cubicBezTo>
                    <a:pt x="28067" y="3211"/>
                    <a:pt x="32830" y="213819"/>
                    <a:pt x="61405" y="288961"/>
                  </a:cubicBezTo>
                  <a:cubicBezTo>
                    <a:pt x="89980" y="364103"/>
                    <a:pt x="184172" y="437657"/>
                    <a:pt x="194755" y="450886"/>
                  </a:cubicBezTo>
                  <a:cubicBezTo>
                    <a:pt x="205338" y="464115"/>
                    <a:pt x="120672" y="354049"/>
                    <a:pt x="124905" y="368336"/>
                  </a:cubicBezTo>
                  <a:cubicBezTo>
                    <a:pt x="129138" y="382623"/>
                    <a:pt x="227034" y="526028"/>
                    <a:pt x="220155" y="536611"/>
                  </a:cubicBezTo>
                  <a:cubicBezTo>
                    <a:pt x="213276" y="547194"/>
                    <a:pt x="120142" y="469936"/>
                    <a:pt x="83630" y="431836"/>
                  </a:cubicBezTo>
                  <a:cubicBezTo>
                    <a:pt x="47118" y="393736"/>
                    <a:pt x="-8445" y="308011"/>
                    <a:pt x="1080" y="308011"/>
                  </a:cubicBezTo>
                  <a:cubicBezTo>
                    <a:pt x="10605" y="308011"/>
                    <a:pt x="135488" y="438186"/>
                    <a:pt x="140780" y="431836"/>
                  </a:cubicBezTo>
                  <a:cubicBezTo>
                    <a:pt x="146072" y="425486"/>
                    <a:pt x="49763" y="337115"/>
                    <a:pt x="32830" y="269911"/>
                  </a:cubicBezTo>
                  <a:cubicBezTo>
                    <a:pt x="15897" y="202707"/>
                    <a:pt x="18543" y="-3139"/>
                    <a:pt x="23305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97A1D0E3-B8C5-9ACC-A06F-8BEDADB0E77D}"/>
                </a:ext>
              </a:extLst>
            </p:cNvPr>
            <p:cNvSpPr/>
            <p:nvPr/>
          </p:nvSpPr>
          <p:spPr>
            <a:xfrm>
              <a:off x="326873" y="4797356"/>
              <a:ext cx="373111" cy="533299"/>
            </a:xfrm>
            <a:custGeom>
              <a:avLst/>
              <a:gdLst>
                <a:gd name="connsiteX0" fmla="*/ 317652 w 373111"/>
                <a:gd name="connsiteY0" fmla="*/ 69 h 533299"/>
                <a:gd name="connsiteX1" fmla="*/ 270027 w 373111"/>
                <a:gd name="connsiteY1" fmla="*/ 273119 h 533299"/>
                <a:gd name="connsiteX2" fmla="*/ 362102 w 373111"/>
                <a:gd name="connsiteY2" fmla="*/ 517594 h 533299"/>
                <a:gd name="connsiteX3" fmla="*/ 317652 w 373111"/>
                <a:gd name="connsiteY3" fmla="*/ 498544 h 533299"/>
                <a:gd name="connsiteX4" fmla="*/ 152 w 373111"/>
                <a:gd name="connsiteY4" fmla="*/ 492194 h 533299"/>
                <a:gd name="connsiteX5" fmla="*/ 362102 w 373111"/>
                <a:gd name="connsiteY5" fmla="*/ 530294 h 533299"/>
                <a:gd name="connsiteX6" fmla="*/ 279552 w 373111"/>
                <a:gd name="connsiteY6" fmla="*/ 400119 h 533299"/>
                <a:gd name="connsiteX7" fmla="*/ 279552 w 373111"/>
                <a:gd name="connsiteY7" fmla="*/ 298519 h 533299"/>
                <a:gd name="connsiteX8" fmla="*/ 317652 w 373111"/>
                <a:gd name="connsiteY8" fmla="*/ 69 h 53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111" h="533299">
                  <a:moveTo>
                    <a:pt x="317652" y="69"/>
                  </a:moveTo>
                  <a:cubicBezTo>
                    <a:pt x="316065" y="-4164"/>
                    <a:pt x="262619" y="186865"/>
                    <a:pt x="270027" y="273119"/>
                  </a:cubicBezTo>
                  <a:cubicBezTo>
                    <a:pt x="277435" y="359373"/>
                    <a:pt x="354165" y="480023"/>
                    <a:pt x="362102" y="517594"/>
                  </a:cubicBezTo>
                  <a:cubicBezTo>
                    <a:pt x="370039" y="555165"/>
                    <a:pt x="377977" y="502777"/>
                    <a:pt x="317652" y="498544"/>
                  </a:cubicBezTo>
                  <a:cubicBezTo>
                    <a:pt x="257327" y="494311"/>
                    <a:pt x="-7256" y="486902"/>
                    <a:pt x="152" y="492194"/>
                  </a:cubicBezTo>
                  <a:cubicBezTo>
                    <a:pt x="7560" y="497486"/>
                    <a:pt x="315535" y="545640"/>
                    <a:pt x="362102" y="530294"/>
                  </a:cubicBezTo>
                  <a:cubicBezTo>
                    <a:pt x="408669" y="514948"/>
                    <a:pt x="293310" y="438748"/>
                    <a:pt x="279552" y="400119"/>
                  </a:cubicBezTo>
                  <a:cubicBezTo>
                    <a:pt x="265794" y="361490"/>
                    <a:pt x="271615" y="360961"/>
                    <a:pt x="279552" y="298519"/>
                  </a:cubicBezTo>
                  <a:cubicBezTo>
                    <a:pt x="287489" y="236077"/>
                    <a:pt x="319239" y="4302"/>
                    <a:pt x="31765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B2CAE5E1-7FCF-14BC-E3C5-22E90CEE4D52}"/>
                </a:ext>
              </a:extLst>
            </p:cNvPr>
            <p:cNvSpPr/>
            <p:nvPr/>
          </p:nvSpPr>
          <p:spPr>
            <a:xfrm>
              <a:off x="462920" y="5373981"/>
              <a:ext cx="229489" cy="1059821"/>
            </a:xfrm>
            <a:custGeom>
              <a:avLst/>
              <a:gdLst>
                <a:gd name="connsiteX0" fmla="*/ 229230 w 229489"/>
                <a:gd name="connsiteY0" fmla="*/ 1294 h 1059821"/>
                <a:gd name="connsiteX1" fmla="*/ 45080 w 229489"/>
                <a:gd name="connsiteY1" fmla="*/ 566444 h 1059821"/>
                <a:gd name="connsiteX2" fmla="*/ 70480 w 229489"/>
                <a:gd name="connsiteY2" fmla="*/ 499769 h 1059821"/>
                <a:gd name="connsiteX3" fmla="*/ 3805 w 229489"/>
                <a:gd name="connsiteY3" fmla="*/ 1033169 h 1059821"/>
                <a:gd name="connsiteX4" fmla="*/ 19680 w 229489"/>
                <a:gd name="connsiteY4" fmla="*/ 906169 h 1059821"/>
                <a:gd name="connsiteX5" fmla="*/ 114930 w 229489"/>
                <a:gd name="connsiteY5" fmla="*/ 274344 h 1059821"/>
                <a:gd name="connsiteX6" fmla="*/ 86355 w 229489"/>
                <a:gd name="connsiteY6" fmla="*/ 407694 h 1059821"/>
                <a:gd name="connsiteX7" fmla="*/ 229230 w 229489"/>
                <a:gd name="connsiteY7" fmla="*/ 1294 h 105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489" h="1059821">
                  <a:moveTo>
                    <a:pt x="229230" y="1294"/>
                  </a:moveTo>
                  <a:cubicBezTo>
                    <a:pt x="222351" y="27752"/>
                    <a:pt x="71538" y="483365"/>
                    <a:pt x="45080" y="566444"/>
                  </a:cubicBezTo>
                  <a:cubicBezTo>
                    <a:pt x="18622" y="649523"/>
                    <a:pt x="77359" y="421982"/>
                    <a:pt x="70480" y="499769"/>
                  </a:cubicBezTo>
                  <a:cubicBezTo>
                    <a:pt x="63601" y="577556"/>
                    <a:pt x="3805" y="1033169"/>
                    <a:pt x="3805" y="1033169"/>
                  </a:cubicBezTo>
                  <a:cubicBezTo>
                    <a:pt x="-4662" y="1100902"/>
                    <a:pt x="1159" y="1032640"/>
                    <a:pt x="19680" y="906169"/>
                  </a:cubicBezTo>
                  <a:cubicBezTo>
                    <a:pt x="38201" y="779698"/>
                    <a:pt x="103818" y="357423"/>
                    <a:pt x="114930" y="274344"/>
                  </a:cubicBezTo>
                  <a:cubicBezTo>
                    <a:pt x="126042" y="191265"/>
                    <a:pt x="68363" y="453202"/>
                    <a:pt x="86355" y="407694"/>
                  </a:cubicBezTo>
                  <a:cubicBezTo>
                    <a:pt x="104347" y="362186"/>
                    <a:pt x="236109" y="-25164"/>
                    <a:pt x="229230" y="1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0EE96E9A-816E-31E2-1842-E16759628DDE}"/>
                </a:ext>
              </a:extLst>
            </p:cNvPr>
            <p:cNvSpPr/>
            <p:nvPr/>
          </p:nvSpPr>
          <p:spPr>
            <a:xfrm>
              <a:off x="-29897" y="5214655"/>
              <a:ext cx="636343" cy="244530"/>
            </a:xfrm>
            <a:custGeom>
              <a:avLst/>
              <a:gdLst>
                <a:gd name="connsiteX0" fmla="*/ 1322 w 636343"/>
                <a:gd name="connsiteY0" fmla="*/ 170145 h 244530"/>
                <a:gd name="connsiteX1" fmla="*/ 248972 w 636343"/>
                <a:gd name="connsiteY1" fmla="*/ 1870 h 244530"/>
                <a:gd name="connsiteX2" fmla="*/ 156897 w 636343"/>
                <a:gd name="connsiteY2" fmla="*/ 84420 h 244530"/>
                <a:gd name="connsiteX3" fmla="*/ 74347 w 636343"/>
                <a:gd name="connsiteY3" fmla="*/ 154270 h 244530"/>
                <a:gd name="connsiteX4" fmla="*/ 61647 w 636343"/>
                <a:gd name="connsiteY4" fmla="*/ 176495 h 244530"/>
                <a:gd name="connsiteX5" fmla="*/ 296597 w 636343"/>
                <a:gd name="connsiteY5" fmla="*/ 39970 h 244530"/>
                <a:gd name="connsiteX6" fmla="*/ 156897 w 636343"/>
                <a:gd name="connsiteY6" fmla="*/ 173320 h 244530"/>
                <a:gd name="connsiteX7" fmla="*/ 134672 w 636343"/>
                <a:gd name="connsiteY7" fmla="*/ 189195 h 244530"/>
                <a:gd name="connsiteX8" fmla="*/ 398197 w 636343"/>
                <a:gd name="connsiteY8" fmla="*/ 182845 h 244530"/>
                <a:gd name="connsiteX9" fmla="*/ 201347 w 636343"/>
                <a:gd name="connsiteY9" fmla="*/ 243170 h 244530"/>
                <a:gd name="connsiteX10" fmla="*/ 448997 w 636343"/>
                <a:gd name="connsiteY10" fmla="*/ 189195 h 244530"/>
                <a:gd name="connsiteX11" fmla="*/ 636322 w 636343"/>
                <a:gd name="connsiteY11" fmla="*/ 119345 h 244530"/>
                <a:gd name="connsiteX12" fmla="*/ 458522 w 636343"/>
                <a:gd name="connsiteY12" fmla="*/ 176495 h 244530"/>
                <a:gd name="connsiteX13" fmla="*/ 80697 w 636343"/>
                <a:gd name="connsiteY13" fmla="*/ 239995 h 244530"/>
                <a:gd name="connsiteX14" fmla="*/ 309297 w 636343"/>
                <a:gd name="connsiteY14" fmla="*/ 43145 h 244530"/>
                <a:gd name="connsiteX15" fmla="*/ 156897 w 636343"/>
                <a:gd name="connsiteY15" fmla="*/ 112995 h 244530"/>
                <a:gd name="connsiteX16" fmla="*/ 1322 w 636343"/>
                <a:gd name="connsiteY16" fmla="*/ 170145 h 2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6343" h="244530">
                  <a:moveTo>
                    <a:pt x="1322" y="170145"/>
                  </a:moveTo>
                  <a:cubicBezTo>
                    <a:pt x="16668" y="151624"/>
                    <a:pt x="223043" y="16157"/>
                    <a:pt x="248972" y="1870"/>
                  </a:cubicBezTo>
                  <a:cubicBezTo>
                    <a:pt x="274901" y="-12417"/>
                    <a:pt x="186001" y="59020"/>
                    <a:pt x="156897" y="84420"/>
                  </a:cubicBezTo>
                  <a:cubicBezTo>
                    <a:pt x="127793" y="109820"/>
                    <a:pt x="90222" y="138924"/>
                    <a:pt x="74347" y="154270"/>
                  </a:cubicBezTo>
                  <a:cubicBezTo>
                    <a:pt x="58472" y="169616"/>
                    <a:pt x="24605" y="195545"/>
                    <a:pt x="61647" y="176495"/>
                  </a:cubicBezTo>
                  <a:cubicBezTo>
                    <a:pt x="98689" y="157445"/>
                    <a:pt x="280722" y="40499"/>
                    <a:pt x="296597" y="39970"/>
                  </a:cubicBezTo>
                  <a:cubicBezTo>
                    <a:pt x="312472" y="39441"/>
                    <a:pt x="183884" y="148449"/>
                    <a:pt x="156897" y="173320"/>
                  </a:cubicBezTo>
                  <a:cubicBezTo>
                    <a:pt x="129910" y="198191"/>
                    <a:pt x="94455" y="187607"/>
                    <a:pt x="134672" y="189195"/>
                  </a:cubicBezTo>
                  <a:cubicBezTo>
                    <a:pt x="174889" y="190783"/>
                    <a:pt x="387085" y="173849"/>
                    <a:pt x="398197" y="182845"/>
                  </a:cubicBezTo>
                  <a:cubicBezTo>
                    <a:pt x="409309" y="191841"/>
                    <a:pt x="192880" y="242112"/>
                    <a:pt x="201347" y="243170"/>
                  </a:cubicBezTo>
                  <a:cubicBezTo>
                    <a:pt x="209814" y="244228"/>
                    <a:pt x="376501" y="209832"/>
                    <a:pt x="448997" y="189195"/>
                  </a:cubicBezTo>
                  <a:cubicBezTo>
                    <a:pt x="521493" y="168558"/>
                    <a:pt x="634734" y="121462"/>
                    <a:pt x="636322" y="119345"/>
                  </a:cubicBezTo>
                  <a:cubicBezTo>
                    <a:pt x="637910" y="117228"/>
                    <a:pt x="551126" y="156387"/>
                    <a:pt x="458522" y="176495"/>
                  </a:cubicBezTo>
                  <a:cubicBezTo>
                    <a:pt x="365918" y="196603"/>
                    <a:pt x="105568" y="262220"/>
                    <a:pt x="80697" y="239995"/>
                  </a:cubicBezTo>
                  <a:cubicBezTo>
                    <a:pt x="55826" y="217770"/>
                    <a:pt x="296597" y="64312"/>
                    <a:pt x="309297" y="43145"/>
                  </a:cubicBezTo>
                  <a:cubicBezTo>
                    <a:pt x="321997" y="21978"/>
                    <a:pt x="205580" y="96062"/>
                    <a:pt x="156897" y="112995"/>
                  </a:cubicBezTo>
                  <a:cubicBezTo>
                    <a:pt x="108214" y="129928"/>
                    <a:pt x="-14024" y="188666"/>
                    <a:pt x="1322" y="170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39EBE8AB-6F1B-21A8-2E5E-24FFA8335D98}"/>
                </a:ext>
              </a:extLst>
            </p:cNvPr>
            <p:cNvSpPr/>
            <p:nvPr/>
          </p:nvSpPr>
          <p:spPr>
            <a:xfrm>
              <a:off x="205930" y="5146425"/>
              <a:ext cx="347424" cy="204044"/>
            </a:xfrm>
            <a:custGeom>
              <a:avLst/>
              <a:gdLst>
                <a:gd name="connsiteX0" fmla="*/ 445 w 347424"/>
                <a:gd name="connsiteY0" fmla="*/ 250 h 204044"/>
                <a:gd name="connsiteX1" fmla="*/ 178245 w 347424"/>
                <a:gd name="connsiteY1" fmla="*/ 54225 h 204044"/>
                <a:gd name="connsiteX2" fmla="*/ 343345 w 347424"/>
                <a:gd name="connsiteY2" fmla="*/ 178050 h 204044"/>
                <a:gd name="connsiteX3" fmla="*/ 289370 w 347424"/>
                <a:gd name="connsiteY3" fmla="*/ 124075 h 204044"/>
                <a:gd name="connsiteX4" fmla="*/ 203645 w 347424"/>
                <a:gd name="connsiteY4" fmla="*/ 133600 h 204044"/>
                <a:gd name="connsiteX5" fmla="*/ 254445 w 347424"/>
                <a:gd name="connsiteY5" fmla="*/ 203450 h 204044"/>
                <a:gd name="connsiteX6" fmla="*/ 67120 w 347424"/>
                <a:gd name="connsiteY6" fmla="*/ 89150 h 204044"/>
                <a:gd name="connsiteX7" fmla="*/ 232220 w 347424"/>
                <a:gd name="connsiteY7" fmla="*/ 73275 h 204044"/>
                <a:gd name="connsiteX8" fmla="*/ 445 w 347424"/>
                <a:gd name="connsiteY8" fmla="*/ 250 h 20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24" h="204044">
                  <a:moveTo>
                    <a:pt x="445" y="250"/>
                  </a:moveTo>
                  <a:cubicBezTo>
                    <a:pt x="-8551" y="-2925"/>
                    <a:pt x="121095" y="24592"/>
                    <a:pt x="178245" y="54225"/>
                  </a:cubicBezTo>
                  <a:cubicBezTo>
                    <a:pt x="235395" y="83858"/>
                    <a:pt x="324824" y="166408"/>
                    <a:pt x="343345" y="178050"/>
                  </a:cubicBezTo>
                  <a:cubicBezTo>
                    <a:pt x="361866" y="189692"/>
                    <a:pt x="312653" y="131483"/>
                    <a:pt x="289370" y="124075"/>
                  </a:cubicBezTo>
                  <a:cubicBezTo>
                    <a:pt x="266087" y="116667"/>
                    <a:pt x="209466" y="120371"/>
                    <a:pt x="203645" y="133600"/>
                  </a:cubicBezTo>
                  <a:cubicBezTo>
                    <a:pt x="197824" y="146829"/>
                    <a:pt x="277199" y="210858"/>
                    <a:pt x="254445" y="203450"/>
                  </a:cubicBezTo>
                  <a:cubicBezTo>
                    <a:pt x="231691" y="196042"/>
                    <a:pt x="70824" y="110846"/>
                    <a:pt x="67120" y="89150"/>
                  </a:cubicBezTo>
                  <a:cubicBezTo>
                    <a:pt x="63416" y="67454"/>
                    <a:pt x="240157" y="85975"/>
                    <a:pt x="232220" y="73275"/>
                  </a:cubicBezTo>
                  <a:cubicBezTo>
                    <a:pt x="224283" y="60575"/>
                    <a:pt x="9441" y="3425"/>
                    <a:pt x="445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8E379ACB-95B3-3926-CA41-CEA413C89571}"/>
                </a:ext>
              </a:extLst>
            </p:cNvPr>
            <p:cNvSpPr/>
            <p:nvPr/>
          </p:nvSpPr>
          <p:spPr>
            <a:xfrm>
              <a:off x="295248" y="5203759"/>
              <a:ext cx="638234" cy="466825"/>
            </a:xfrm>
            <a:custGeom>
              <a:avLst/>
              <a:gdLst>
                <a:gd name="connsiteX0" fmla="*/ 638202 w 638234"/>
                <a:gd name="connsiteY0" fmla="*/ 66 h 466825"/>
                <a:gd name="connsiteX1" fmla="*/ 225452 w 638234"/>
                <a:gd name="connsiteY1" fmla="*/ 295341 h 466825"/>
                <a:gd name="connsiteX2" fmla="*/ 27 w 638234"/>
                <a:gd name="connsiteY2" fmla="*/ 466791 h 466825"/>
                <a:gd name="connsiteX3" fmla="*/ 238152 w 638234"/>
                <a:gd name="connsiteY3" fmla="*/ 282641 h 466825"/>
                <a:gd name="connsiteX4" fmla="*/ 419127 w 638234"/>
                <a:gd name="connsiteY4" fmla="*/ 139766 h 466825"/>
                <a:gd name="connsiteX5" fmla="*/ 203227 w 638234"/>
                <a:gd name="connsiteY5" fmla="*/ 266766 h 466825"/>
                <a:gd name="connsiteX6" fmla="*/ 638202 w 638234"/>
                <a:gd name="connsiteY6" fmla="*/ 66 h 4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234" h="466825">
                  <a:moveTo>
                    <a:pt x="638202" y="66"/>
                  </a:moveTo>
                  <a:cubicBezTo>
                    <a:pt x="641906" y="4828"/>
                    <a:pt x="331814" y="217554"/>
                    <a:pt x="225452" y="295341"/>
                  </a:cubicBezTo>
                  <a:cubicBezTo>
                    <a:pt x="119089" y="373129"/>
                    <a:pt x="-2090" y="468908"/>
                    <a:pt x="27" y="466791"/>
                  </a:cubicBezTo>
                  <a:cubicBezTo>
                    <a:pt x="2144" y="464674"/>
                    <a:pt x="238152" y="282641"/>
                    <a:pt x="238152" y="282641"/>
                  </a:cubicBezTo>
                  <a:cubicBezTo>
                    <a:pt x="308002" y="228137"/>
                    <a:pt x="424948" y="142412"/>
                    <a:pt x="419127" y="139766"/>
                  </a:cubicBezTo>
                  <a:cubicBezTo>
                    <a:pt x="413306" y="137120"/>
                    <a:pt x="170419" y="287403"/>
                    <a:pt x="203227" y="266766"/>
                  </a:cubicBezTo>
                  <a:cubicBezTo>
                    <a:pt x="236035" y="246129"/>
                    <a:pt x="634498" y="-4696"/>
                    <a:pt x="638202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7E435024-F0D7-8CFB-15E2-C4FB0ABD9BC0}"/>
                </a:ext>
              </a:extLst>
            </p:cNvPr>
            <p:cNvSpPr/>
            <p:nvPr/>
          </p:nvSpPr>
          <p:spPr>
            <a:xfrm>
              <a:off x="287895" y="5267268"/>
              <a:ext cx="305832" cy="691417"/>
            </a:xfrm>
            <a:custGeom>
              <a:avLst/>
              <a:gdLst>
                <a:gd name="connsiteX0" fmla="*/ 305830 w 305832"/>
                <a:gd name="connsiteY0" fmla="*/ 57 h 691417"/>
                <a:gd name="connsiteX1" fmla="*/ 175655 w 305832"/>
                <a:gd name="connsiteY1" fmla="*/ 222307 h 691417"/>
                <a:gd name="connsiteX2" fmla="*/ 89930 w 305832"/>
                <a:gd name="connsiteY2" fmla="*/ 466782 h 691417"/>
                <a:gd name="connsiteX3" fmla="*/ 166130 w 305832"/>
                <a:gd name="connsiteY3" fmla="*/ 342957 h 691417"/>
                <a:gd name="connsiteX4" fmla="*/ 1030 w 305832"/>
                <a:gd name="connsiteY4" fmla="*/ 689032 h 691417"/>
                <a:gd name="connsiteX5" fmla="*/ 102630 w 305832"/>
                <a:gd name="connsiteY5" fmla="*/ 482657 h 691417"/>
                <a:gd name="connsiteX6" fmla="*/ 232805 w 305832"/>
                <a:gd name="connsiteY6" fmla="*/ 228657 h 691417"/>
                <a:gd name="connsiteX7" fmla="*/ 147080 w 305832"/>
                <a:gd name="connsiteY7" fmla="*/ 438207 h 691417"/>
                <a:gd name="connsiteX8" fmla="*/ 156605 w 305832"/>
                <a:gd name="connsiteY8" fmla="*/ 641407 h 691417"/>
                <a:gd name="connsiteX9" fmla="*/ 175655 w 305832"/>
                <a:gd name="connsiteY9" fmla="*/ 365182 h 691417"/>
                <a:gd name="connsiteX10" fmla="*/ 264555 w 305832"/>
                <a:gd name="connsiteY10" fmla="*/ 215957 h 691417"/>
                <a:gd name="connsiteX11" fmla="*/ 166130 w 305832"/>
                <a:gd name="connsiteY11" fmla="*/ 323907 h 691417"/>
                <a:gd name="connsiteX12" fmla="*/ 166130 w 305832"/>
                <a:gd name="connsiteY12" fmla="*/ 276282 h 691417"/>
                <a:gd name="connsiteX13" fmla="*/ 35955 w 305832"/>
                <a:gd name="connsiteY13" fmla="*/ 438207 h 691417"/>
                <a:gd name="connsiteX14" fmla="*/ 172480 w 305832"/>
                <a:gd name="connsiteY14" fmla="*/ 203257 h 691417"/>
                <a:gd name="connsiteX15" fmla="*/ 305830 w 305832"/>
                <a:gd name="connsiteY15" fmla="*/ 57 h 6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832" h="691417">
                  <a:moveTo>
                    <a:pt x="305830" y="57"/>
                  </a:moveTo>
                  <a:cubicBezTo>
                    <a:pt x="306359" y="3232"/>
                    <a:pt x="211638" y="144519"/>
                    <a:pt x="175655" y="222307"/>
                  </a:cubicBezTo>
                  <a:cubicBezTo>
                    <a:pt x="139672" y="300095"/>
                    <a:pt x="91517" y="446674"/>
                    <a:pt x="89930" y="466782"/>
                  </a:cubicBezTo>
                  <a:cubicBezTo>
                    <a:pt x="88342" y="486890"/>
                    <a:pt x="180947" y="305915"/>
                    <a:pt x="166130" y="342957"/>
                  </a:cubicBezTo>
                  <a:cubicBezTo>
                    <a:pt x="151313" y="379999"/>
                    <a:pt x="11613" y="665749"/>
                    <a:pt x="1030" y="689032"/>
                  </a:cubicBezTo>
                  <a:cubicBezTo>
                    <a:pt x="-9553" y="712315"/>
                    <a:pt x="64001" y="559386"/>
                    <a:pt x="102630" y="482657"/>
                  </a:cubicBezTo>
                  <a:cubicBezTo>
                    <a:pt x="141259" y="405928"/>
                    <a:pt x="225397" y="236065"/>
                    <a:pt x="232805" y="228657"/>
                  </a:cubicBezTo>
                  <a:cubicBezTo>
                    <a:pt x="240213" y="221249"/>
                    <a:pt x="159780" y="369415"/>
                    <a:pt x="147080" y="438207"/>
                  </a:cubicBezTo>
                  <a:cubicBezTo>
                    <a:pt x="134380" y="506999"/>
                    <a:pt x="151843" y="653578"/>
                    <a:pt x="156605" y="641407"/>
                  </a:cubicBezTo>
                  <a:cubicBezTo>
                    <a:pt x="161367" y="629236"/>
                    <a:pt x="157663" y="436090"/>
                    <a:pt x="175655" y="365182"/>
                  </a:cubicBezTo>
                  <a:cubicBezTo>
                    <a:pt x="193647" y="294274"/>
                    <a:pt x="266142" y="222836"/>
                    <a:pt x="264555" y="215957"/>
                  </a:cubicBezTo>
                  <a:cubicBezTo>
                    <a:pt x="262968" y="209078"/>
                    <a:pt x="182534" y="313853"/>
                    <a:pt x="166130" y="323907"/>
                  </a:cubicBezTo>
                  <a:cubicBezTo>
                    <a:pt x="149726" y="333961"/>
                    <a:pt x="187826" y="257232"/>
                    <a:pt x="166130" y="276282"/>
                  </a:cubicBezTo>
                  <a:cubicBezTo>
                    <a:pt x="144434" y="295332"/>
                    <a:pt x="34897" y="450378"/>
                    <a:pt x="35955" y="438207"/>
                  </a:cubicBezTo>
                  <a:cubicBezTo>
                    <a:pt x="37013" y="426036"/>
                    <a:pt x="122738" y="279986"/>
                    <a:pt x="172480" y="203257"/>
                  </a:cubicBezTo>
                  <a:cubicBezTo>
                    <a:pt x="222222" y="126528"/>
                    <a:pt x="305301" y="-3118"/>
                    <a:pt x="30583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6564E90E-B91C-3EB4-9E58-D3F2E102645C}"/>
                </a:ext>
              </a:extLst>
            </p:cNvPr>
            <p:cNvSpPr/>
            <p:nvPr/>
          </p:nvSpPr>
          <p:spPr>
            <a:xfrm>
              <a:off x="47077" y="5264143"/>
              <a:ext cx="153240" cy="520922"/>
            </a:xfrm>
            <a:custGeom>
              <a:avLst/>
              <a:gdLst>
                <a:gd name="connsiteX0" fmla="*/ 548 w 153240"/>
                <a:gd name="connsiteY0" fmla="*/ 7 h 520922"/>
                <a:gd name="connsiteX1" fmla="*/ 76748 w 153240"/>
                <a:gd name="connsiteY1" fmla="*/ 285757 h 520922"/>
                <a:gd name="connsiteX2" fmla="*/ 57698 w 153240"/>
                <a:gd name="connsiteY2" fmla="*/ 250832 h 520922"/>
                <a:gd name="connsiteX3" fmla="*/ 152948 w 153240"/>
                <a:gd name="connsiteY3" fmla="*/ 469907 h 520922"/>
                <a:gd name="connsiteX4" fmla="*/ 89448 w 153240"/>
                <a:gd name="connsiteY4" fmla="*/ 358782 h 520922"/>
                <a:gd name="connsiteX5" fmla="*/ 149773 w 153240"/>
                <a:gd name="connsiteY5" fmla="*/ 520707 h 520922"/>
                <a:gd name="connsiteX6" fmla="*/ 16423 w 153240"/>
                <a:gd name="connsiteY6" fmla="*/ 317507 h 520922"/>
                <a:gd name="connsiteX7" fmla="*/ 73573 w 153240"/>
                <a:gd name="connsiteY7" fmla="*/ 466732 h 520922"/>
                <a:gd name="connsiteX8" fmla="*/ 22773 w 153240"/>
                <a:gd name="connsiteY8" fmla="*/ 285757 h 520922"/>
                <a:gd name="connsiteX9" fmla="*/ 73573 w 153240"/>
                <a:gd name="connsiteY9" fmla="*/ 371482 h 520922"/>
                <a:gd name="connsiteX10" fmla="*/ 25948 w 153240"/>
                <a:gd name="connsiteY10" fmla="*/ 219082 h 520922"/>
                <a:gd name="connsiteX11" fmla="*/ 41823 w 153240"/>
                <a:gd name="connsiteY11" fmla="*/ 276232 h 520922"/>
                <a:gd name="connsiteX12" fmla="*/ 548 w 153240"/>
                <a:gd name="connsiteY12" fmla="*/ 7 h 5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240" h="520922">
                  <a:moveTo>
                    <a:pt x="548" y="7"/>
                  </a:moveTo>
                  <a:cubicBezTo>
                    <a:pt x="6369" y="1595"/>
                    <a:pt x="67223" y="243953"/>
                    <a:pt x="76748" y="285757"/>
                  </a:cubicBezTo>
                  <a:cubicBezTo>
                    <a:pt x="86273" y="327561"/>
                    <a:pt x="44998" y="220140"/>
                    <a:pt x="57698" y="250832"/>
                  </a:cubicBezTo>
                  <a:cubicBezTo>
                    <a:pt x="70398" y="281524"/>
                    <a:pt x="147656" y="451915"/>
                    <a:pt x="152948" y="469907"/>
                  </a:cubicBezTo>
                  <a:cubicBezTo>
                    <a:pt x="158240" y="487899"/>
                    <a:pt x="89977" y="350315"/>
                    <a:pt x="89448" y="358782"/>
                  </a:cubicBezTo>
                  <a:cubicBezTo>
                    <a:pt x="88919" y="367249"/>
                    <a:pt x="161944" y="527586"/>
                    <a:pt x="149773" y="520707"/>
                  </a:cubicBezTo>
                  <a:cubicBezTo>
                    <a:pt x="137602" y="513828"/>
                    <a:pt x="29123" y="326503"/>
                    <a:pt x="16423" y="317507"/>
                  </a:cubicBezTo>
                  <a:cubicBezTo>
                    <a:pt x="3723" y="308511"/>
                    <a:pt x="72515" y="472023"/>
                    <a:pt x="73573" y="466732"/>
                  </a:cubicBezTo>
                  <a:cubicBezTo>
                    <a:pt x="74631" y="461441"/>
                    <a:pt x="22773" y="301632"/>
                    <a:pt x="22773" y="285757"/>
                  </a:cubicBezTo>
                  <a:cubicBezTo>
                    <a:pt x="22773" y="269882"/>
                    <a:pt x="73044" y="382594"/>
                    <a:pt x="73573" y="371482"/>
                  </a:cubicBezTo>
                  <a:cubicBezTo>
                    <a:pt x="74102" y="360370"/>
                    <a:pt x="31240" y="234957"/>
                    <a:pt x="25948" y="219082"/>
                  </a:cubicBezTo>
                  <a:cubicBezTo>
                    <a:pt x="20656" y="203207"/>
                    <a:pt x="46585" y="305865"/>
                    <a:pt x="41823" y="276232"/>
                  </a:cubicBezTo>
                  <a:cubicBezTo>
                    <a:pt x="37061" y="246599"/>
                    <a:pt x="-5273" y="-1581"/>
                    <a:pt x="54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C2E3C348-7E71-C271-D9BD-50FD7516D31F}"/>
                </a:ext>
              </a:extLst>
            </p:cNvPr>
            <p:cNvSpPr/>
            <p:nvPr/>
          </p:nvSpPr>
          <p:spPr>
            <a:xfrm>
              <a:off x="322414" y="5484681"/>
              <a:ext cx="260468" cy="1214986"/>
            </a:xfrm>
            <a:custGeom>
              <a:avLst/>
              <a:gdLst>
                <a:gd name="connsiteX0" fmla="*/ 258611 w 260468"/>
                <a:gd name="connsiteY0" fmla="*/ 11244 h 1214986"/>
                <a:gd name="connsiteX1" fmla="*/ 33186 w 260468"/>
                <a:gd name="connsiteY1" fmla="*/ 1078044 h 1214986"/>
                <a:gd name="connsiteX2" fmla="*/ 68111 w 260468"/>
                <a:gd name="connsiteY2" fmla="*/ 957394 h 1214986"/>
                <a:gd name="connsiteX3" fmla="*/ 4611 w 260468"/>
                <a:gd name="connsiteY3" fmla="*/ 1192344 h 1214986"/>
                <a:gd name="connsiteX4" fmla="*/ 217336 w 260468"/>
                <a:gd name="connsiteY4" fmla="*/ 296994 h 1214986"/>
                <a:gd name="connsiteX5" fmla="*/ 144311 w 260468"/>
                <a:gd name="connsiteY5" fmla="*/ 506544 h 1214986"/>
                <a:gd name="connsiteX6" fmla="*/ 258611 w 260468"/>
                <a:gd name="connsiteY6" fmla="*/ 11244 h 121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468" h="1214986">
                  <a:moveTo>
                    <a:pt x="258611" y="11244"/>
                  </a:moveTo>
                  <a:cubicBezTo>
                    <a:pt x="240090" y="106494"/>
                    <a:pt x="64936" y="920352"/>
                    <a:pt x="33186" y="1078044"/>
                  </a:cubicBezTo>
                  <a:cubicBezTo>
                    <a:pt x="1436" y="1235736"/>
                    <a:pt x="72873" y="938344"/>
                    <a:pt x="68111" y="957394"/>
                  </a:cubicBezTo>
                  <a:cubicBezTo>
                    <a:pt x="63349" y="976444"/>
                    <a:pt x="-20260" y="1302411"/>
                    <a:pt x="4611" y="1192344"/>
                  </a:cubicBezTo>
                  <a:cubicBezTo>
                    <a:pt x="29482" y="1082277"/>
                    <a:pt x="194053" y="411294"/>
                    <a:pt x="217336" y="296994"/>
                  </a:cubicBezTo>
                  <a:cubicBezTo>
                    <a:pt x="240619" y="182694"/>
                    <a:pt x="137432" y="557344"/>
                    <a:pt x="144311" y="506544"/>
                  </a:cubicBezTo>
                  <a:cubicBezTo>
                    <a:pt x="151190" y="455744"/>
                    <a:pt x="277132" y="-84006"/>
                    <a:pt x="258611" y="1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B11FBA0E-70DF-0719-FE4D-1498572D2729}"/>
                </a:ext>
              </a:extLst>
            </p:cNvPr>
            <p:cNvSpPr/>
            <p:nvPr/>
          </p:nvSpPr>
          <p:spPr>
            <a:xfrm>
              <a:off x="430209" y="5558835"/>
              <a:ext cx="138224" cy="1241192"/>
            </a:xfrm>
            <a:custGeom>
              <a:avLst/>
              <a:gdLst>
                <a:gd name="connsiteX0" fmla="*/ 138116 w 138224"/>
                <a:gd name="connsiteY0" fmla="*/ 13290 h 1241192"/>
                <a:gd name="connsiteX1" fmla="*/ 14291 w 138224"/>
                <a:gd name="connsiteY1" fmla="*/ 1159465 h 1241192"/>
                <a:gd name="connsiteX2" fmla="*/ 7941 w 138224"/>
                <a:gd name="connsiteY2" fmla="*/ 1067390 h 1241192"/>
                <a:gd name="connsiteX3" fmla="*/ 61916 w 138224"/>
                <a:gd name="connsiteY3" fmla="*/ 416515 h 1241192"/>
                <a:gd name="connsiteX4" fmla="*/ 36516 w 138224"/>
                <a:gd name="connsiteY4" fmla="*/ 527640 h 1241192"/>
                <a:gd name="connsiteX5" fmla="*/ 138116 w 138224"/>
                <a:gd name="connsiteY5" fmla="*/ 13290 h 124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4" h="1241192">
                  <a:moveTo>
                    <a:pt x="138116" y="13290"/>
                  </a:moveTo>
                  <a:cubicBezTo>
                    <a:pt x="134412" y="118594"/>
                    <a:pt x="35987" y="983782"/>
                    <a:pt x="14291" y="1159465"/>
                  </a:cubicBezTo>
                  <a:cubicBezTo>
                    <a:pt x="-7405" y="1335148"/>
                    <a:pt x="3" y="1191215"/>
                    <a:pt x="7941" y="1067390"/>
                  </a:cubicBezTo>
                  <a:cubicBezTo>
                    <a:pt x="15878" y="943565"/>
                    <a:pt x="57153" y="506473"/>
                    <a:pt x="61916" y="416515"/>
                  </a:cubicBezTo>
                  <a:cubicBezTo>
                    <a:pt x="66678" y="326557"/>
                    <a:pt x="23816" y="594315"/>
                    <a:pt x="36516" y="527640"/>
                  </a:cubicBezTo>
                  <a:cubicBezTo>
                    <a:pt x="49216" y="460965"/>
                    <a:pt x="141820" y="-92014"/>
                    <a:pt x="138116" y="13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65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 hidden="1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6" name="グループ化 1375">
            <a:extLst>
              <a:ext uri="{FF2B5EF4-FFF2-40B4-BE49-F238E27FC236}">
                <a16:creationId xmlns:a16="http://schemas.microsoft.com/office/drawing/2014/main" id="{F5990F2D-CF9D-8879-2F09-E3873E4CE122}"/>
              </a:ext>
            </a:extLst>
          </p:cNvPr>
          <p:cNvGrpSpPr/>
          <p:nvPr/>
        </p:nvGrpSpPr>
        <p:grpSpPr>
          <a:xfrm>
            <a:off x="-39572" y="3221728"/>
            <a:ext cx="8876254" cy="4914849"/>
            <a:chOff x="-39572" y="3221728"/>
            <a:chExt cx="8876254" cy="4914849"/>
          </a:xfrm>
        </p:grpSpPr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58D77C2F-30B8-FC4A-2BE3-4DCE6641E6A9}"/>
                </a:ext>
              </a:extLst>
            </p:cNvPr>
            <p:cNvSpPr/>
            <p:nvPr/>
          </p:nvSpPr>
          <p:spPr>
            <a:xfrm>
              <a:off x="8543916" y="5279995"/>
              <a:ext cx="153963" cy="600105"/>
            </a:xfrm>
            <a:custGeom>
              <a:avLst/>
              <a:gdLst>
                <a:gd name="connsiteX0" fmla="*/ 9 w 153963"/>
                <a:gd name="connsiteY0" fmla="*/ 30 h 600105"/>
                <a:gd name="connsiteX1" fmla="*/ 107959 w 153963"/>
                <a:gd name="connsiteY1" fmla="*/ 288955 h 600105"/>
                <a:gd name="connsiteX2" fmla="*/ 152409 w 153963"/>
                <a:gd name="connsiteY2" fmla="*/ 514380 h 600105"/>
                <a:gd name="connsiteX3" fmla="*/ 142884 w 153963"/>
                <a:gd name="connsiteY3" fmla="*/ 600105 h 600105"/>
                <a:gd name="connsiteX4" fmla="*/ 133359 w 153963"/>
                <a:gd name="connsiteY4" fmla="*/ 514380 h 600105"/>
                <a:gd name="connsiteX5" fmla="*/ 130184 w 153963"/>
                <a:gd name="connsiteY5" fmla="*/ 304830 h 600105"/>
                <a:gd name="connsiteX6" fmla="*/ 130184 w 153963"/>
                <a:gd name="connsiteY6" fmla="*/ 358805 h 600105"/>
                <a:gd name="connsiteX7" fmla="*/ 79384 w 153963"/>
                <a:gd name="connsiteY7" fmla="*/ 200055 h 600105"/>
                <a:gd name="connsiteX8" fmla="*/ 114309 w 153963"/>
                <a:gd name="connsiteY8" fmla="*/ 269905 h 600105"/>
                <a:gd name="connsiteX9" fmla="*/ 9 w 153963"/>
                <a:gd name="connsiteY9" fmla="*/ 30 h 6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63" h="600105">
                  <a:moveTo>
                    <a:pt x="9" y="30"/>
                  </a:moveTo>
                  <a:cubicBezTo>
                    <a:pt x="-1049" y="3205"/>
                    <a:pt x="82559" y="203230"/>
                    <a:pt x="107959" y="288955"/>
                  </a:cubicBezTo>
                  <a:cubicBezTo>
                    <a:pt x="133359" y="374680"/>
                    <a:pt x="146588" y="462522"/>
                    <a:pt x="152409" y="514380"/>
                  </a:cubicBezTo>
                  <a:cubicBezTo>
                    <a:pt x="158230" y="566238"/>
                    <a:pt x="146059" y="600105"/>
                    <a:pt x="142884" y="600105"/>
                  </a:cubicBezTo>
                  <a:cubicBezTo>
                    <a:pt x="139709" y="600105"/>
                    <a:pt x="135476" y="563592"/>
                    <a:pt x="133359" y="514380"/>
                  </a:cubicBezTo>
                  <a:cubicBezTo>
                    <a:pt x="131242" y="465168"/>
                    <a:pt x="130713" y="330759"/>
                    <a:pt x="130184" y="304830"/>
                  </a:cubicBezTo>
                  <a:cubicBezTo>
                    <a:pt x="129655" y="278901"/>
                    <a:pt x="138651" y="376267"/>
                    <a:pt x="130184" y="358805"/>
                  </a:cubicBezTo>
                  <a:cubicBezTo>
                    <a:pt x="121717" y="341343"/>
                    <a:pt x="82030" y="214872"/>
                    <a:pt x="79384" y="200055"/>
                  </a:cubicBezTo>
                  <a:cubicBezTo>
                    <a:pt x="76738" y="185238"/>
                    <a:pt x="124363" y="296363"/>
                    <a:pt x="114309" y="269905"/>
                  </a:cubicBezTo>
                  <a:cubicBezTo>
                    <a:pt x="104255" y="243447"/>
                    <a:pt x="1067" y="-3145"/>
                    <a:pt x="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359D291E-9842-B717-E210-A7B18617DC77}"/>
                </a:ext>
              </a:extLst>
            </p:cNvPr>
            <p:cNvSpPr/>
            <p:nvPr/>
          </p:nvSpPr>
          <p:spPr>
            <a:xfrm>
              <a:off x="8591548" y="5314946"/>
              <a:ext cx="245134" cy="815993"/>
            </a:xfrm>
            <a:custGeom>
              <a:avLst/>
              <a:gdLst>
                <a:gd name="connsiteX0" fmla="*/ 2 w 245134"/>
                <a:gd name="connsiteY0" fmla="*/ 4 h 815993"/>
                <a:gd name="connsiteX1" fmla="*/ 101602 w 245134"/>
                <a:gd name="connsiteY1" fmla="*/ 206379 h 815993"/>
                <a:gd name="connsiteX2" fmla="*/ 149227 w 245134"/>
                <a:gd name="connsiteY2" fmla="*/ 231779 h 815993"/>
                <a:gd name="connsiteX3" fmla="*/ 155577 w 245134"/>
                <a:gd name="connsiteY3" fmla="*/ 323854 h 815993"/>
                <a:gd name="connsiteX4" fmla="*/ 203202 w 245134"/>
                <a:gd name="connsiteY4" fmla="*/ 406404 h 815993"/>
                <a:gd name="connsiteX5" fmla="*/ 231777 w 245134"/>
                <a:gd name="connsiteY5" fmla="*/ 527054 h 815993"/>
                <a:gd name="connsiteX6" fmla="*/ 244477 w 245134"/>
                <a:gd name="connsiteY6" fmla="*/ 485779 h 815993"/>
                <a:gd name="connsiteX7" fmla="*/ 212727 w 245134"/>
                <a:gd name="connsiteY7" fmla="*/ 815979 h 815993"/>
                <a:gd name="connsiteX8" fmla="*/ 238127 w 245134"/>
                <a:gd name="connsiteY8" fmla="*/ 498479 h 815993"/>
                <a:gd name="connsiteX9" fmla="*/ 142877 w 245134"/>
                <a:gd name="connsiteY9" fmla="*/ 307979 h 815993"/>
                <a:gd name="connsiteX10" fmla="*/ 104777 w 245134"/>
                <a:gd name="connsiteY10" fmla="*/ 212729 h 815993"/>
                <a:gd name="connsiteX11" fmla="*/ 2 w 245134"/>
                <a:gd name="connsiteY11" fmla="*/ 4 h 8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134" h="815993">
                  <a:moveTo>
                    <a:pt x="2" y="4"/>
                  </a:moveTo>
                  <a:cubicBezTo>
                    <a:pt x="-527" y="-1054"/>
                    <a:pt x="76731" y="167750"/>
                    <a:pt x="101602" y="206379"/>
                  </a:cubicBezTo>
                  <a:cubicBezTo>
                    <a:pt x="126473" y="245008"/>
                    <a:pt x="140231" y="212200"/>
                    <a:pt x="149227" y="231779"/>
                  </a:cubicBezTo>
                  <a:cubicBezTo>
                    <a:pt x="158223" y="251358"/>
                    <a:pt x="146581" y="294750"/>
                    <a:pt x="155577" y="323854"/>
                  </a:cubicBezTo>
                  <a:cubicBezTo>
                    <a:pt x="164573" y="352958"/>
                    <a:pt x="190502" y="372537"/>
                    <a:pt x="203202" y="406404"/>
                  </a:cubicBezTo>
                  <a:cubicBezTo>
                    <a:pt x="215902" y="440271"/>
                    <a:pt x="224898" y="513825"/>
                    <a:pt x="231777" y="527054"/>
                  </a:cubicBezTo>
                  <a:cubicBezTo>
                    <a:pt x="238656" y="540283"/>
                    <a:pt x="247652" y="437625"/>
                    <a:pt x="244477" y="485779"/>
                  </a:cubicBezTo>
                  <a:cubicBezTo>
                    <a:pt x="241302" y="533933"/>
                    <a:pt x="213785" y="813862"/>
                    <a:pt x="212727" y="815979"/>
                  </a:cubicBezTo>
                  <a:cubicBezTo>
                    <a:pt x="211669" y="818096"/>
                    <a:pt x="249769" y="583146"/>
                    <a:pt x="238127" y="498479"/>
                  </a:cubicBezTo>
                  <a:cubicBezTo>
                    <a:pt x="226485" y="413812"/>
                    <a:pt x="165102" y="355604"/>
                    <a:pt x="142877" y="307979"/>
                  </a:cubicBezTo>
                  <a:cubicBezTo>
                    <a:pt x="120652" y="260354"/>
                    <a:pt x="124356" y="262471"/>
                    <a:pt x="104777" y="212729"/>
                  </a:cubicBezTo>
                  <a:cubicBezTo>
                    <a:pt x="85198" y="162987"/>
                    <a:pt x="531" y="1062"/>
                    <a:pt x="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7B70307B-7F56-5EF0-D25B-E8C4684D8077}"/>
                </a:ext>
              </a:extLst>
            </p:cNvPr>
            <p:cNvSpPr/>
            <p:nvPr/>
          </p:nvSpPr>
          <p:spPr>
            <a:xfrm>
              <a:off x="8528011" y="5826103"/>
              <a:ext cx="73145" cy="416803"/>
            </a:xfrm>
            <a:custGeom>
              <a:avLst/>
              <a:gdLst>
                <a:gd name="connsiteX0" fmla="*/ 39 w 73145"/>
                <a:gd name="connsiteY0" fmla="*/ 22 h 416803"/>
                <a:gd name="connsiteX1" fmla="*/ 57189 w 73145"/>
                <a:gd name="connsiteY1" fmla="*/ 276247 h 416803"/>
                <a:gd name="connsiteX2" fmla="*/ 73064 w 73145"/>
                <a:gd name="connsiteY2" fmla="*/ 415947 h 416803"/>
                <a:gd name="connsiteX3" fmla="*/ 63539 w 73145"/>
                <a:gd name="connsiteY3" fmla="*/ 215922 h 416803"/>
                <a:gd name="connsiteX4" fmla="*/ 66714 w 73145"/>
                <a:gd name="connsiteY4" fmla="*/ 260372 h 416803"/>
                <a:gd name="connsiteX5" fmla="*/ 39 w 73145"/>
                <a:gd name="connsiteY5" fmla="*/ 22 h 4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45" h="416803">
                  <a:moveTo>
                    <a:pt x="39" y="22"/>
                  </a:moveTo>
                  <a:cubicBezTo>
                    <a:pt x="-1549" y="2668"/>
                    <a:pt x="45018" y="206926"/>
                    <a:pt x="57189" y="276247"/>
                  </a:cubicBezTo>
                  <a:cubicBezTo>
                    <a:pt x="69360" y="345568"/>
                    <a:pt x="72006" y="426001"/>
                    <a:pt x="73064" y="415947"/>
                  </a:cubicBezTo>
                  <a:cubicBezTo>
                    <a:pt x="74122" y="405893"/>
                    <a:pt x="64597" y="241851"/>
                    <a:pt x="63539" y="215922"/>
                  </a:cubicBezTo>
                  <a:cubicBezTo>
                    <a:pt x="62481" y="189993"/>
                    <a:pt x="75181" y="288947"/>
                    <a:pt x="66714" y="260372"/>
                  </a:cubicBezTo>
                  <a:cubicBezTo>
                    <a:pt x="58247" y="231797"/>
                    <a:pt x="1627" y="-2624"/>
                    <a:pt x="3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1C07F3F4-7813-B82E-5767-E49D304059D1}"/>
                </a:ext>
              </a:extLst>
            </p:cNvPr>
            <p:cNvSpPr/>
            <p:nvPr/>
          </p:nvSpPr>
          <p:spPr>
            <a:xfrm>
              <a:off x="8540676" y="5984816"/>
              <a:ext cx="66850" cy="292183"/>
            </a:xfrm>
            <a:custGeom>
              <a:avLst/>
              <a:gdLst>
                <a:gd name="connsiteX0" fmla="*/ 44524 w 66850"/>
                <a:gd name="connsiteY0" fmla="*/ 59 h 292183"/>
                <a:gd name="connsiteX1" fmla="*/ 15949 w 66850"/>
                <a:gd name="connsiteY1" fmla="*/ 101659 h 292183"/>
                <a:gd name="connsiteX2" fmla="*/ 66749 w 66850"/>
                <a:gd name="connsiteY2" fmla="*/ 292159 h 292183"/>
                <a:gd name="connsiteX3" fmla="*/ 74 w 66850"/>
                <a:gd name="connsiteY3" fmla="*/ 114359 h 292183"/>
                <a:gd name="connsiteX4" fmla="*/ 44524 w 66850"/>
                <a:gd name="connsiteY4" fmla="*/ 59 h 2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0" h="292183">
                  <a:moveTo>
                    <a:pt x="44524" y="59"/>
                  </a:moveTo>
                  <a:cubicBezTo>
                    <a:pt x="47170" y="-2058"/>
                    <a:pt x="12245" y="52976"/>
                    <a:pt x="15949" y="101659"/>
                  </a:cubicBezTo>
                  <a:cubicBezTo>
                    <a:pt x="19653" y="150342"/>
                    <a:pt x="69395" y="290042"/>
                    <a:pt x="66749" y="292159"/>
                  </a:cubicBezTo>
                  <a:cubicBezTo>
                    <a:pt x="64103" y="294276"/>
                    <a:pt x="2191" y="159867"/>
                    <a:pt x="74" y="114359"/>
                  </a:cubicBezTo>
                  <a:cubicBezTo>
                    <a:pt x="-2043" y="68851"/>
                    <a:pt x="41878" y="2176"/>
                    <a:pt x="44524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8350BDAB-1898-7F52-0262-387A603885EE}"/>
                </a:ext>
              </a:extLst>
            </p:cNvPr>
            <p:cNvSpPr/>
            <p:nvPr/>
          </p:nvSpPr>
          <p:spPr>
            <a:xfrm>
              <a:off x="8693110" y="5949149"/>
              <a:ext cx="12878" cy="266119"/>
            </a:xfrm>
            <a:custGeom>
              <a:avLst/>
              <a:gdLst>
                <a:gd name="connsiteX0" fmla="*/ 6390 w 12878"/>
                <a:gd name="connsiteY0" fmla="*/ 3976 h 266119"/>
                <a:gd name="connsiteX1" fmla="*/ 12740 w 12878"/>
                <a:gd name="connsiteY1" fmla="*/ 264326 h 266119"/>
                <a:gd name="connsiteX2" fmla="*/ 40 w 12878"/>
                <a:gd name="connsiteY2" fmla="*/ 115101 h 266119"/>
                <a:gd name="connsiteX3" fmla="*/ 6390 w 12878"/>
                <a:gd name="connsiteY3" fmla="*/ 3976 h 26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" h="266119">
                  <a:moveTo>
                    <a:pt x="6390" y="3976"/>
                  </a:moveTo>
                  <a:cubicBezTo>
                    <a:pt x="8507" y="28847"/>
                    <a:pt x="13798" y="245805"/>
                    <a:pt x="12740" y="264326"/>
                  </a:cubicBezTo>
                  <a:cubicBezTo>
                    <a:pt x="11682" y="282847"/>
                    <a:pt x="569" y="152672"/>
                    <a:pt x="40" y="115101"/>
                  </a:cubicBezTo>
                  <a:cubicBezTo>
                    <a:pt x="-489" y="77530"/>
                    <a:pt x="4273" y="-20895"/>
                    <a:pt x="6390" y="3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931B0017-31DC-1769-0DA0-76EDA4B54B6E}"/>
                </a:ext>
              </a:extLst>
            </p:cNvPr>
            <p:cNvSpPr/>
            <p:nvPr/>
          </p:nvSpPr>
          <p:spPr>
            <a:xfrm>
              <a:off x="8717360" y="5939619"/>
              <a:ext cx="10738" cy="301611"/>
            </a:xfrm>
            <a:custGeom>
              <a:avLst/>
              <a:gdLst>
                <a:gd name="connsiteX0" fmla="*/ 1190 w 10738"/>
                <a:gd name="connsiteY0" fmla="*/ 3981 h 301611"/>
                <a:gd name="connsiteX1" fmla="*/ 1190 w 10738"/>
                <a:gd name="connsiteY1" fmla="*/ 299256 h 301611"/>
                <a:gd name="connsiteX2" fmla="*/ 10715 w 10738"/>
                <a:gd name="connsiteY2" fmla="*/ 137331 h 301611"/>
                <a:gd name="connsiteX3" fmla="*/ 1190 w 10738"/>
                <a:gd name="connsiteY3" fmla="*/ 3981 h 3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8" h="301611">
                  <a:moveTo>
                    <a:pt x="1190" y="3981"/>
                  </a:moveTo>
                  <a:cubicBezTo>
                    <a:pt x="-397" y="30968"/>
                    <a:pt x="-397" y="277031"/>
                    <a:pt x="1190" y="299256"/>
                  </a:cubicBezTo>
                  <a:cubicBezTo>
                    <a:pt x="2777" y="321481"/>
                    <a:pt x="11244" y="180193"/>
                    <a:pt x="10715" y="137331"/>
                  </a:cubicBezTo>
                  <a:cubicBezTo>
                    <a:pt x="10186" y="94469"/>
                    <a:pt x="2777" y="-23006"/>
                    <a:pt x="1190" y="3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18C8D348-3971-5D41-7868-02619066FEA7}"/>
                </a:ext>
              </a:extLst>
            </p:cNvPr>
            <p:cNvSpPr/>
            <p:nvPr/>
          </p:nvSpPr>
          <p:spPr>
            <a:xfrm>
              <a:off x="8536027" y="6146871"/>
              <a:ext cx="139437" cy="227025"/>
            </a:xfrm>
            <a:custGeom>
              <a:avLst/>
              <a:gdLst>
                <a:gd name="connsiteX0" fmla="*/ 138073 w 139437"/>
                <a:gd name="connsiteY0" fmla="*/ 3104 h 227025"/>
                <a:gd name="connsiteX1" fmla="*/ 1548 w 139437"/>
                <a:gd name="connsiteY1" fmla="*/ 225354 h 227025"/>
                <a:gd name="connsiteX2" fmla="*/ 68223 w 139437"/>
                <a:gd name="connsiteY2" fmla="*/ 101529 h 227025"/>
                <a:gd name="connsiteX3" fmla="*/ 138073 w 139437"/>
                <a:gd name="connsiteY3" fmla="*/ 3104 h 2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37" h="227025">
                  <a:moveTo>
                    <a:pt x="138073" y="3104"/>
                  </a:moveTo>
                  <a:cubicBezTo>
                    <a:pt x="126961" y="23741"/>
                    <a:pt x="13190" y="208950"/>
                    <a:pt x="1548" y="225354"/>
                  </a:cubicBezTo>
                  <a:cubicBezTo>
                    <a:pt x="-10094" y="241758"/>
                    <a:pt x="47056" y="132750"/>
                    <a:pt x="68223" y="101529"/>
                  </a:cubicBezTo>
                  <a:cubicBezTo>
                    <a:pt x="89390" y="70308"/>
                    <a:pt x="149185" y="-17533"/>
                    <a:pt x="138073" y="3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55DF6B26-3BA9-F782-FC6E-B1AAF74F4B62}"/>
                </a:ext>
              </a:extLst>
            </p:cNvPr>
            <p:cNvSpPr/>
            <p:nvPr/>
          </p:nvSpPr>
          <p:spPr>
            <a:xfrm>
              <a:off x="8562858" y="6165827"/>
              <a:ext cx="139817" cy="289014"/>
            </a:xfrm>
            <a:custGeom>
              <a:avLst/>
              <a:gdLst>
                <a:gd name="connsiteX0" fmla="*/ 139817 w 139817"/>
                <a:gd name="connsiteY0" fmla="*/ 23 h 289014"/>
                <a:gd name="connsiteX1" fmla="*/ 9642 w 139817"/>
                <a:gd name="connsiteY1" fmla="*/ 187348 h 289014"/>
                <a:gd name="connsiteX2" fmla="*/ 9642 w 139817"/>
                <a:gd name="connsiteY2" fmla="*/ 288948 h 289014"/>
                <a:gd name="connsiteX3" fmla="*/ 9642 w 139817"/>
                <a:gd name="connsiteY3" fmla="*/ 200048 h 289014"/>
                <a:gd name="connsiteX4" fmla="*/ 139817 w 139817"/>
                <a:gd name="connsiteY4" fmla="*/ 23 h 2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17" h="289014">
                  <a:moveTo>
                    <a:pt x="139817" y="23"/>
                  </a:moveTo>
                  <a:cubicBezTo>
                    <a:pt x="139817" y="-2094"/>
                    <a:pt x="31338" y="139194"/>
                    <a:pt x="9642" y="187348"/>
                  </a:cubicBezTo>
                  <a:cubicBezTo>
                    <a:pt x="-12054" y="235502"/>
                    <a:pt x="9642" y="288948"/>
                    <a:pt x="9642" y="288948"/>
                  </a:cubicBezTo>
                  <a:cubicBezTo>
                    <a:pt x="9642" y="291065"/>
                    <a:pt x="-9937" y="242381"/>
                    <a:pt x="9642" y="200048"/>
                  </a:cubicBezTo>
                  <a:cubicBezTo>
                    <a:pt x="29221" y="157715"/>
                    <a:pt x="139817" y="2140"/>
                    <a:pt x="13981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3259C8AC-2F17-8DDE-71E1-64F714553264}"/>
                </a:ext>
              </a:extLst>
            </p:cNvPr>
            <p:cNvSpPr/>
            <p:nvPr/>
          </p:nvSpPr>
          <p:spPr>
            <a:xfrm>
              <a:off x="8640083" y="6201832"/>
              <a:ext cx="130022" cy="220503"/>
            </a:xfrm>
            <a:custGeom>
              <a:avLst/>
              <a:gdLst>
                <a:gd name="connsiteX0" fmla="*/ 129267 w 130022"/>
                <a:gd name="connsiteY0" fmla="*/ 2118 h 220503"/>
                <a:gd name="connsiteX1" fmla="*/ 2267 w 130022"/>
                <a:gd name="connsiteY1" fmla="*/ 218018 h 220503"/>
                <a:gd name="connsiteX2" fmla="*/ 53067 w 130022"/>
                <a:gd name="connsiteY2" fmla="*/ 113243 h 220503"/>
                <a:gd name="connsiteX3" fmla="*/ 129267 w 130022"/>
                <a:gd name="connsiteY3" fmla="*/ 2118 h 2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22" h="220503">
                  <a:moveTo>
                    <a:pt x="129267" y="2118"/>
                  </a:moveTo>
                  <a:cubicBezTo>
                    <a:pt x="120800" y="19580"/>
                    <a:pt x="14967" y="199497"/>
                    <a:pt x="2267" y="218018"/>
                  </a:cubicBezTo>
                  <a:cubicBezTo>
                    <a:pt x="-10433" y="236539"/>
                    <a:pt x="33488" y="146581"/>
                    <a:pt x="53067" y="113243"/>
                  </a:cubicBezTo>
                  <a:cubicBezTo>
                    <a:pt x="72646" y="79906"/>
                    <a:pt x="137734" y="-15344"/>
                    <a:pt x="129267" y="2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86A520F0-B971-FFD8-F34B-C17386B0A741}"/>
                </a:ext>
              </a:extLst>
            </p:cNvPr>
            <p:cNvSpPr/>
            <p:nvPr/>
          </p:nvSpPr>
          <p:spPr>
            <a:xfrm>
              <a:off x="8518364" y="6388093"/>
              <a:ext cx="160568" cy="37092"/>
            </a:xfrm>
            <a:custGeom>
              <a:avLst/>
              <a:gdLst>
                <a:gd name="connsiteX0" fmla="*/ 161 w 160568"/>
                <a:gd name="connsiteY0" fmla="*/ 7 h 37092"/>
                <a:gd name="connsiteX1" fmla="*/ 152561 w 160568"/>
                <a:gd name="connsiteY1" fmla="*/ 31757 h 37092"/>
                <a:gd name="connsiteX2" fmla="*/ 123986 w 160568"/>
                <a:gd name="connsiteY2" fmla="*/ 34932 h 37092"/>
                <a:gd name="connsiteX3" fmla="*/ 161 w 160568"/>
                <a:gd name="connsiteY3" fmla="*/ 7 h 3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68" h="37092">
                  <a:moveTo>
                    <a:pt x="161" y="7"/>
                  </a:moveTo>
                  <a:cubicBezTo>
                    <a:pt x="4924" y="-522"/>
                    <a:pt x="131924" y="25936"/>
                    <a:pt x="152561" y="31757"/>
                  </a:cubicBezTo>
                  <a:cubicBezTo>
                    <a:pt x="173198" y="37578"/>
                    <a:pt x="150444" y="38636"/>
                    <a:pt x="123986" y="34932"/>
                  </a:cubicBezTo>
                  <a:cubicBezTo>
                    <a:pt x="97528" y="31228"/>
                    <a:pt x="-4602" y="536"/>
                    <a:pt x="16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3D884802-5C32-7392-374D-B20CCBA5548D}"/>
                </a:ext>
              </a:extLst>
            </p:cNvPr>
            <p:cNvSpPr/>
            <p:nvPr/>
          </p:nvSpPr>
          <p:spPr>
            <a:xfrm>
              <a:off x="8499235" y="6324292"/>
              <a:ext cx="89338" cy="222570"/>
            </a:xfrm>
            <a:custGeom>
              <a:avLst/>
              <a:gdLst>
                <a:gd name="connsiteX0" fmla="*/ 76440 w 89338"/>
                <a:gd name="connsiteY0" fmla="*/ 308 h 222570"/>
                <a:gd name="connsiteX1" fmla="*/ 70090 w 89338"/>
                <a:gd name="connsiteY1" fmla="*/ 95558 h 222570"/>
                <a:gd name="connsiteX2" fmla="*/ 60565 w 89338"/>
                <a:gd name="connsiteY2" fmla="*/ 136833 h 222570"/>
                <a:gd name="connsiteX3" fmla="*/ 240 w 89338"/>
                <a:gd name="connsiteY3" fmla="*/ 222558 h 222570"/>
                <a:gd name="connsiteX4" fmla="*/ 85965 w 89338"/>
                <a:gd name="connsiteY4" fmla="*/ 130483 h 222570"/>
                <a:gd name="connsiteX5" fmla="*/ 76440 w 89338"/>
                <a:gd name="connsiteY5" fmla="*/ 308 h 2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38" h="222570">
                  <a:moveTo>
                    <a:pt x="76440" y="308"/>
                  </a:moveTo>
                  <a:cubicBezTo>
                    <a:pt x="73794" y="-5513"/>
                    <a:pt x="72736" y="72804"/>
                    <a:pt x="70090" y="95558"/>
                  </a:cubicBezTo>
                  <a:cubicBezTo>
                    <a:pt x="67444" y="118312"/>
                    <a:pt x="72207" y="115666"/>
                    <a:pt x="60565" y="136833"/>
                  </a:cubicBezTo>
                  <a:cubicBezTo>
                    <a:pt x="48923" y="158000"/>
                    <a:pt x="-3993" y="223616"/>
                    <a:pt x="240" y="222558"/>
                  </a:cubicBezTo>
                  <a:cubicBezTo>
                    <a:pt x="4473" y="221500"/>
                    <a:pt x="75382" y="163291"/>
                    <a:pt x="85965" y="130483"/>
                  </a:cubicBezTo>
                  <a:cubicBezTo>
                    <a:pt x="96548" y="97675"/>
                    <a:pt x="79086" y="6129"/>
                    <a:pt x="76440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45F35E33-E524-120C-4847-3AFBB2800E7C}"/>
                </a:ext>
              </a:extLst>
            </p:cNvPr>
            <p:cNvSpPr/>
            <p:nvPr/>
          </p:nvSpPr>
          <p:spPr>
            <a:xfrm>
              <a:off x="8473604" y="6327658"/>
              <a:ext cx="81678" cy="231964"/>
            </a:xfrm>
            <a:custGeom>
              <a:avLst/>
              <a:gdLst>
                <a:gd name="connsiteX0" fmla="*/ 60796 w 81678"/>
                <a:gd name="connsiteY0" fmla="*/ 117 h 231964"/>
                <a:gd name="connsiteX1" fmla="*/ 73496 w 81678"/>
                <a:gd name="connsiteY1" fmla="*/ 104892 h 231964"/>
                <a:gd name="connsiteX2" fmla="*/ 48096 w 81678"/>
                <a:gd name="connsiteY2" fmla="*/ 142992 h 231964"/>
                <a:gd name="connsiteX3" fmla="*/ 471 w 81678"/>
                <a:gd name="connsiteY3" fmla="*/ 231892 h 231964"/>
                <a:gd name="connsiteX4" fmla="*/ 79846 w 81678"/>
                <a:gd name="connsiteY4" fmla="*/ 127117 h 231964"/>
                <a:gd name="connsiteX5" fmla="*/ 60796 w 81678"/>
                <a:gd name="connsiteY5" fmla="*/ 117 h 23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78" h="231964">
                  <a:moveTo>
                    <a:pt x="60796" y="117"/>
                  </a:moveTo>
                  <a:cubicBezTo>
                    <a:pt x="59738" y="-3587"/>
                    <a:pt x="75613" y="81079"/>
                    <a:pt x="73496" y="104892"/>
                  </a:cubicBezTo>
                  <a:cubicBezTo>
                    <a:pt x="71379" y="128705"/>
                    <a:pt x="60267" y="121825"/>
                    <a:pt x="48096" y="142992"/>
                  </a:cubicBezTo>
                  <a:cubicBezTo>
                    <a:pt x="35925" y="164159"/>
                    <a:pt x="-4821" y="234538"/>
                    <a:pt x="471" y="231892"/>
                  </a:cubicBezTo>
                  <a:cubicBezTo>
                    <a:pt x="5763" y="229246"/>
                    <a:pt x="70850" y="160984"/>
                    <a:pt x="79846" y="127117"/>
                  </a:cubicBezTo>
                  <a:cubicBezTo>
                    <a:pt x="88842" y="93250"/>
                    <a:pt x="61854" y="3821"/>
                    <a:pt x="60796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67B34425-FADF-6EFD-ADA0-7D190360CF2A}"/>
                </a:ext>
              </a:extLst>
            </p:cNvPr>
            <p:cNvSpPr/>
            <p:nvPr/>
          </p:nvSpPr>
          <p:spPr>
            <a:xfrm>
              <a:off x="8759315" y="6049674"/>
              <a:ext cx="22745" cy="476748"/>
            </a:xfrm>
            <a:custGeom>
              <a:avLst/>
              <a:gdLst>
                <a:gd name="connsiteX0" fmla="*/ 22735 w 22745"/>
                <a:gd name="connsiteY0" fmla="*/ 5051 h 476748"/>
                <a:gd name="connsiteX1" fmla="*/ 510 w 22745"/>
                <a:gd name="connsiteY1" fmla="*/ 452726 h 476748"/>
                <a:gd name="connsiteX2" fmla="*/ 6860 w 22745"/>
                <a:gd name="connsiteY2" fmla="*/ 395576 h 476748"/>
                <a:gd name="connsiteX3" fmla="*/ 3685 w 22745"/>
                <a:gd name="connsiteY3" fmla="*/ 220951 h 476748"/>
                <a:gd name="connsiteX4" fmla="*/ 22735 w 22745"/>
                <a:gd name="connsiteY4" fmla="*/ 5051 h 4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" h="476748">
                  <a:moveTo>
                    <a:pt x="22735" y="5051"/>
                  </a:moveTo>
                  <a:cubicBezTo>
                    <a:pt x="22206" y="43680"/>
                    <a:pt x="3156" y="387639"/>
                    <a:pt x="510" y="452726"/>
                  </a:cubicBezTo>
                  <a:cubicBezTo>
                    <a:pt x="-2136" y="517813"/>
                    <a:pt x="6331" y="434205"/>
                    <a:pt x="6860" y="395576"/>
                  </a:cubicBezTo>
                  <a:cubicBezTo>
                    <a:pt x="7389" y="356947"/>
                    <a:pt x="3685" y="281805"/>
                    <a:pt x="3685" y="220951"/>
                  </a:cubicBezTo>
                  <a:cubicBezTo>
                    <a:pt x="3685" y="160097"/>
                    <a:pt x="23264" y="-33578"/>
                    <a:pt x="22735" y="5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AF975AE0-5659-31D7-61C4-34E75B7804D3}"/>
                </a:ext>
              </a:extLst>
            </p:cNvPr>
            <p:cNvSpPr/>
            <p:nvPr/>
          </p:nvSpPr>
          <p:spPr>
            <a:xfrm>
              <a:off x="8651454" y="6508596"/>
              <a:ext cx="124539" cy="214331"/>
            </a:xfrm>
            <a:custGeom>
              <a:avLst/>
              <a:gdLst>
                <a:gd name="connsiteX0" fmla="*/ 121071 w 124539"/>
                <a:gd name="connsiteY0" fmla="*/ 3329 h 214331"/>
                <a:gd name="connsiteX1" fmla="*/ 421 w 124539"/>
                <a:gd name="connsiteY1" fmla="*/ 212879 h 214331"/>
                <a:gd name="connsiteX2" fmla="*/ 82971 w 124539"/>
                <a:gd name="connsiteY2" fmla="*/ 92229 h 214331"/>
                <a:gd name="connsiteX3" fmla="*/ 121071 w 124539"/>
                <a:gd name="connsiteY3" fmla="*/ 3329 h 21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39" h="214331">
                  <a:moveTo>
                    <a:pt x="121071" y="3329"/>
                  </a:moveTo>
                  <a:cubicBezTo>
                    <a:pt x="107313" y="23437"/>
                    <a:pt x="6771" y="198062"/>
                    <a:pt x="421" y="212879"/>
                  </a:cubicBezTo>
                  <a:cubicBezTo>
                    <a:pt x="-5929" y="227696"/>
                    <a:pt x="61275" y="125037"/>
                    <a:pt x="82971" y="92229"/>
                  </a:cubicBezTo>
                  <a:cubicBezTo>
                    <a:pt x="104667" y="59421"/>
                    <a:pt x="134829" y="-16779"/>
                    <a:pt x="121071" y="3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94B62089-1F9A-5F45-5DDD-1B35C5A916F9}"/>
                </a:ext>
              </a:extLst>
            </p:cNvPr>
            <p:cNvSpPr/>
            <p:nvPr/>
          </p:nvSpPr>
          <p:spPr>
            <a:xfrm>
              <a:off x="8644786" y="6503672"/>
              <a:ext cx="107215" cy="210721"/>
            </a:xfrm>
            <a:custGeom>
              <a:avLst/>
              <a:gdLst>
                <a:gd name="connsiteX0" fmla="*/ 105514 w 107215"/>
                <a:gd name="connsiteY0" fmla="*/ 1903 h 210721"/>
                <a:gd name="connsiteX1" fmla="*/ 739 w 107215"/>
                <a:gd name="connsiteY1" fmla="*/ 208278 h 210721"/>
                <a:gd name="connsiteX2" fmla="*/ 61064 w 107215"/>
                <a:gd name="connsiteY2" fmla="*/ 109853 h 210721"/>
                <a:gd name="connsiteX3" fmla="*/ 105514 w 107215"/>
                <a:gd name="connsiteY3" fmla="*/ 1903 h 2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5" h="210721">
                  <a:moveTo>
                    <a:pt x="105514" y="1903"/>
                  </a:moveTo>
                  <a:cubicBezTo>
                    <a:pt x="95460" y="18307"/>
                    <a:pt x="8147" y="190286"/>
                    <a:pt x="739" y="208278"/>
                  </a:cubicBezTo>
                  <a:cubicBezTo>
                    <a:pt x="-6669" y="226270"/>
                    <a:pt x="43602" y="140015"/>
                    <a:pt x="61064" y="109853"/>
                  </a:cubicBezTo>
                  <a:cubicBezTo>
                    <a:pt x="78526" y="79691"/>
                    <a:pt x="115568" y="-14501"/>
                    <a:pt x="105514" y="1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FBF32358-931B-1387-6D54-8B131168F52C}"/>
                </a:ext>
              </a:extLst>
            </p:cNvPr>
            <p:cNvSpPr/>
            <p:nvPr/>
          </p:nvSpPr>
          <p:spPr>
            <a:xfrm>
              <a:off x="8597481" y="6353299"/>
              <a:ext cx="155086" cy="382028"/>
            </a:xfrm>
            <a:custGeom>
              <a:avLst/>
              <a:gdLst>
                <a:gd name="connsiteX0" fmla="*/ 152819 w 155086"/>
                <a:gd name="connsiteY0" fmla="*/ 3051 h 382028"/>
                <a:gd name="connsiteX1" fmla="*/ 25819 w 155086"/>
                <a:gd name="connsiteY1" fmla="*/ 285626 h 382028"/>
                <a:gd name="connsiteX2" fmla="*/ 3594 w 155086"/>
                <a:gd name="connsiteY2" fmla="*/ 323726 h 382028"/>
                <a:gd name="connsiteX3" fmla="*/ 13119 w 155086"/>
                <a:gd name="connsiteY3" fmla="*/ 352301 h 382028"/>
                <a:gd name="connsiteX4" fmla="*/ 63919 w 155086"/>
                <a:gd name="connsiteY4" fmla="*/ 358651 h 382028"/>
                <a:gd name="connsiteX5" fmla="*/ 419 w 155086"/>
                <a:gd name="connsiteY5" fmla="*/ 368176 h 382028"/>
                <a:gd name="connsiteX6" fmla="*/ 102019 w 155086"/>
                <a:gd name="connsiteY6" fmla="*/ 149101 h 382028"/>
                <a:gd name="connsiteX7" fmla="*/ 152819 w 155086"/>
                <a:gd name="connsiteY7" fmla="*/ 3051 h 38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86" h="382028">
                  <a:moveTo>
                    <a:pt x="152819" y="3051"/>
                  </a:moveTo>
                  <a:cubicBezTo>
                    <a:pt x="140119" y="25805"/>
                    <a:pt x="50690" y="232180"/>
                    <a:pt x="25819" y="285626"/>
                  </a:cubicBezTo>
                  <a:cubicBezTo>
                    <a:pt x="948" y="339072"/>
                    <a:pt x="5711" y="312614"/>
                    <a:pt x="3594" y="323726"/>
                  </a:cubicBezTo>
                  <a:cubicBezTo>
                    <a:pt x="1477" y="334838"/>
                    <a:pt x="3065" y="346480"/>
                    <a:pt x="13119" y="352301"/>
                  </a:cubicBezTo>
                  <a:cubicBezTo>
                    <a:pt x="23173" y="358122"/>
                    <a:pt x="66036" y="356005"/>
                    <a:pt x="63919" y="358651"/>
                  </a:cubicBezTo>
                  <a:cubicBezTo>
                    <a:pt x="61802" y="361297"/>
                    <a:pt x="-5931" y="403101"/>
                    <a:pt x="419" y="368176"/>
                  </a:cubicBezTo>
                  <a:cubicBezTo>
                    <a:pt x="6769" y="333251"/>
                    <a:pt x="82440" y="207838"/>
                    <a:pt x="102019" y="149101"/>
                  </a:cubicBezTo>
                  <a:cubicBezTo>
                    <a:pt x="121598" y="90364"/>
                    <a:pt x="165519" y="-19703"/>
                    <a:pt x="152819" y="3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05A73332-3118-2F29-E0F1-5DD50A348FB0}"/>
                </a:ext>
              </a:extLst>
            </p:cNvPr>
            <p:cNvSpPr/>
            <p:nvPr/>
          </p:nvSpPr>
          <p:spPr>
            <a:xfrm>
              <a:off x="8534207" y="6325113"/>
              <a:ext cx="229413" cy="455139"/>
            </a:xfrm>
            <a:custGeom>
              <a:avLst/>
              <a:gdLst>
                <a:gd name="connsiteX0" fmla="*/ 228793 w 229413"/>
                <a:gd name="connsiteY0" fmla="*/ 2662 h 455139"/>
                <a:gd name="connsiteX1" fmla="*/ 41468 w 229413"/>
                <a:gd name="connsiteY1" fmla="*/ 361437 h 455139"/>
                <a:gd name="connsiteX2" fmla="*/ 3368 w 229413"/>
                <a:gd name="connsiteY2" fmla="*/ 447162 h 455139"/>
                <a:gd name="connsiteX3" fmla="*/ 98618 w 229413"/>
                <a:gd name="connsiteY3" fmla="*/ 209037 h 455139"/>
                <a:gd name="connsiteX4" fmla="*/ 228793 w 229413"/>
                <a:gd name="connsiteY4" fmla="*/ 2662 h 45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13" h="455139">
                  <a:moveTo>
                    <a:pt x="228793" y="2662"/>
                  </a:moveTo>
                  <a:cubicBezTo>
                    <a:pt x="219268" y="28062"/>
                    <a:pt x="79039" y="287354"/>
                    <a:pt x="41468" y="361437"/>
                  </a:cubicBezTo>
                  <a:cubicBezTo>
                    <a:pt x="3897" y="435520"/>
                    <a:pt x="-6157" y="472562"/>
                    <a:pt x="3368" y="447162"/>
                  </a:cubicBezTo>
                  <a:cubicBezTo>
                    <a:pt x="12893" y="421762"/>
                    <a:pt x="61576" y="277829"/>
                    <a:pt x="98618" y="209037"/>
                  </a:cubicBezTo>
                  <a:cubicBezTo>
                    <a:pt x="135660" y="140245"/>
                    <a:pt x="238318" y="-22738"/>
                    <a:pt x="228793" y="2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DEB1AF07-CB02-E125-2830-39BF6E666CC5}"/>
                </a:ext>
              </a:extLst>
            </p:cNvPr>
            <p:cNvSpPr/>
            <p:nvPr/>
          </p:nvSpPr>
          <p:spPr>
            <a:xfrm>
              <a:off x="8400460" y="6743645"/>
              <a:ext cx="165697" cy="330429"/>
            </a:xfrm>
            <a:custGeom>
              <a:avLst/>
              <a:gdLst>
                <a:gd name="connsiteX0" fmla="*/ 165690 w 165697"/>
                <a:gd name="connsiteY0" fmla="*/ 55 h 330429"/>
                <a:gd name="connsiteX1" fmla="*/ 111715 w 165697"/>
                <a:gd name="connsiteY1" fmla="*/ 142930 h 330429"/>
                <a:gd name="connsiteX2" fmla="*/ 590 w 165697"/>
                <a:gd name="connsiteY2" fmla="*/ 330255 h 330429"/>
                <a:gd name="connsiteX3" fmla="*/ 67265 w 165697"/>
                <a:gd name="connsiteY3" fmla="*/ 177855 h 330429"/>
                <a:gd name="connsiteX4" fmla="*/ 57740 w 165697"/>
                <a:gd name="connsiteY4" fmla="*/ 228655 h 330429"/>
                <a:gd name="connsiteX5" fmla="*/ 108540 w 165697"/>
                <a:gd name="connsiteY5" fmla="*/ 127055 h 330429"/>
                <a:gd name="connsiteX6" fmla="*/ 165690 w 165697"/>
                <a:gd name="connsiteY6" fmla="*/ 55 h 3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697" h="330429">
                  <a:moveTo>
                    <a:pt x="165690" y="55"/>
                  </a:moveTo>
                  <a:cubicBezTo>
                    <a:pt x="166219" y="2701"/>
                    <a:pt x="139232" y="87897"/>
                    <a:pt x="111715" y="142930"/>
                  </a:cubicBezTo>
                  <a:cubicBezTo>
                    <a:pt x="84198" y="197963"/>
                    <a:pt x="7998" y="324434"/>
                    <a:pt x="590" y="330255"/>
                  </a:cubicBezTo>
                  <a:cubicBezTo>
                    <a:pt x="-6818" y="336076"/>
                    <a:pt x="57740" y="194788"/>
                    <a:pt x="67265" y="177855"/>
                  </a:cubicBezTo>
                  <a:cubicBezTo>
                    <a:pt x="76790" y="160922"/>
                    <a:pt x="50861" y="237122"/>
                    <a:pt x="57740" y="228655"/>
                  </a:cubicBezTo>
                  <a:cubicBezTo>
                    <a:pt x="64619" y="220188"/>
                    <a:pt x="87373" y="164626"/>
                    <a:pt x="108540" y="127055"/>
                  </a:cubicBezTo>
                  <a:cubicBezTo>
                    <a:pt x="129707" y="89484"/>
                    <a:pt x="165161" y="-2591"/>
                    <a:pt x="16569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8ECF1D3E-D1A8-97FB-21AB-EDCFE1078A3C}"/>
                </a:ext>
              </a:extLst>
            </p:cNvPr>
            <p:cNvSpPr/>
            <p:nvPr/>
          </p:nvSpPr>
          <p:spPr>
            <a:xfrm>
              <a:off x="8397542" y="6765569"/>
              <a:ext cx="102266" cy="289927"/>
            </a:xfrm>
            <a:custGeom>
              <a:avLst/>
              <a:gdLst>
                <a:gd name="connsiteX0" fmla="*/ 101933 w 102266"/>
                <a:gd name="connsiteY0" fmla="*/ 356 h 289927"/>
                <a:gd name="connsiteX1" fmla="*/ 41608 w 102266"/>
                <a:gd name="connsiteY1" fmla="*/ 190856 h 289927"/>
                <a:gd name="connsiteX2" fmla="*/ 333 w 102266"/>
                <a:gd name="connsiteY2" fmla="*/ 289281 h 289927"/>
                <a:gd name="connsiteX3" fmla="*/ 63833 w 102266"/>
                <a:gd name="connsiteY3" fmla="*/ 146406 h 289927"/>
                <a:gd name="connsiteX4" fmla="*/ 101933 w 102266"/>
                <a:gd name="connsiteY4" fmla="*/ 356 h 28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66" h="289927">
                  <a:moveTo>
                    <a:pt x="101933" y="356"/>
                  </a:moveTo>
                  <a:cubicBezTo>
                    <a:pt x="98229" y="7764"/>
                    <a:pt x="58541" y="142702"/>
                    <a:pt x="41608" y="190856"/>
                  </a:cubicBezTo>
                  <a:cubicBezTo>
                    <a:pt x="24675" y="239010"/>
                    <a:pt x="-3371" y="296689"/>
                    <a:pt x="333" y="289281"/>
                  </a:cubicBezTo>
                  <a:cubicBezTo>
                    <a:pt x="4037" y="281873"/>
                    <a:pt x="50075" y="189798"/>
                    <a:pt x="63833" y="146406"/>
                  </a:cubicBezTo>
                  <a:cubicBezTo>
                    <a:pt x="77591" y="103014"/>
                    <a:pt x="105637" y="-7052"/>
                    <a:pt x="101933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BDFCEAB1-5BC8-7C75-BE4C-C72D18EBF86B}"/>
                </a:ext>
              </a:extLst>
            </p:cNvPr>
            <p:cNvSpPr/>
            <p:nvPr/>
          </p:nvSpPr>
          <p:spPr>
            <a:xfrm>
              <a:off x="8404062" y="6610285"/>
              <a:ext cx="96386" cy="209694"/>
            </a:xfrm>
            <a:custGeom>
              <a:avLst/>
              <a:gdLst>
                <a:gd name="connsiteX0" fmla="*/ 163 w 96386"/>
                <a:gd name="connsiteY0" fmla="*/ 65 h 209694"/>
                <a:gd name="connsiteX1" fmla="*/ 70013 w 96386"/>
                <a:gd name="connsiteY1" fmla="*/ 63565 h 209694"/>
                <a:gd name="connsiteX2" fmla="*/ 79538 w 96386"/>
                <a:gd name="connsiteY2" fmla="*/ 95315 h 209694"/>
                <a:gd name="connsiteX3" fmla="*/ 89063 w 96386"/>
                <a:gd name="connsiteY3" fmla="*/ 209615 h 209694"/>
                <a:gd name="connsiteX4" fmla="*/ 92238 w 96386"/>
                <a:gd name="connsiteY4" fmla="*/ 76265 h 209694"/>
                <a:gd name="connsiteX5" fmla="*/ 163 w 96386"/>
                <a:gd name="connsiteY5" fmla="*/ 65 h 2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86" h="209694">
                  <a:moveTo>
                    <a:pt x="163" y="65"/>
                  </a:moveTo>
                  <a:cubicBezTo>
                    <a:pt x="-3541" y="-2052"/>
                    <a:pt x="56784" y="47690"/>
                    <a:pt x="70013" y="63565"/>
                  </a:cubicBezTo>
                  <a:cubicBezTo>
                    <a:pt x="83242" y="79440"/>
                    <a:pt x="76363" y="70973"/>
                    <a:pt x="79538" y="95315"/>
                  </a:cubicBezTo>
                  <a:cubicBezTo>
                    <a:pt x="82713" y="119657"/>
                    <a:pt x="86946" y="212790"/>
                    <a:pt x="89063" y="209615"/>
                  </a:cubicBezTo>
                  <a:cubicBezTo>
                    <a:pt x="91180" y="206440"/>
                    <a:pt x="102292" y="111190"/>
                    <a:pt x="92238" y="76265"/>
                  </a:cubicBezTo>
                  <a:cubicBezTo>
                    <a:pt x="82184" y="41340"/>
                    <a:pt x="3867" y="2182"/>
                    <a:pt x="16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A559532A-5339-A03E-0D3F-D0175C5ABE1B}"/>
                </a:ext>
              </a:extLst>
            </p:cNvPr>
            <p:cNvSpPr/>
            <p:nvPr/>
          </p:nvSpPr>
          <p:spPr>
            <a:xfrm>
              <a:off x="8156339" y="6599599"/>
              <a:ext cx="255744" cy="131450"/>
            </a:xfrm>
            <a:custGeom>
              <a:avLst/>
              <a:gdLst>
                <a:gd name="connsiteX0" fmla="*/ 236 w 255744"/>
                <a:gd name="connsiteY0" fmla="*/ 131401 h 131450"/>
                <a:gd name="connsiteX1" fmla="*/ 136761 w 255744"/>
                <a:gd name="connsiteY1" fmla="*/ 32976 h 131450"/>
                <a:gd name="connsiteX2" fmla="*/ 235186 w 255744"/>
                <a:gd name="connsiteY2" fmla="*/ 4401 h 131450"/>
                <a:gd name="connsiteX3" fmla="*/ 244711 w 255744"/>
                <a:gd name="connsiteY3" fmla="*/ 4401 h 131450"/>
                <a:gd name="connsiteX4" fmla="*/ 108186 w 255744"/>
                <a:gd name="connsiteY4" fmla="*/ 45676 h 131450"/>
                <a:gd name="connsiteX5" fmla="*/ 236 w 255744"/>
                <a:gd name="connsiteY5" fmla="*/ 131401 h 1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44" h="131450">
                  <a:moveTo>
                    <a:pt x="236" y="131401"/>
                  </a:moveTo>
                  <a:cubicBezTo>
                    <a:pt x="4998" y="129284"/>
                    <a:pt x="97603" y="54143"/>
                    <a:pt x="136761" y="32976"/>
                  </a:cubicBezTo>
                  <a:cubicBezTo>
                    <a:pt x="175919" y="11809"/>
                    <a:pt x="235186" y="4401"/>
                    <a:pt x="235186" y="4401"/>
                  </a:cubicBezTo>
                  <a:cubicBezTo>
                    <a:pt x="253178" y="-362"/>
                    <a:pt x="265877" y="-2478"/>
                    <a:pt x="244711" y="4401"/>
                  </a:cubicBezTo>
                  <a:cubicBezTo>
                    <a:pt x="223545" y="11280"/>
                    <a:pt x="152636" y="24509"/>
                    <a:pt x="108186" y="45676"/>
                  </a:cubicBezTo>
                  <a:cubicBezTo>
                    <a:pt x="63736" y="66843"/>
                    <a:pt x="-4526" y="133518"/>
                    <a:pt x="236" y="13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0209A1DE-2CF9-A14B-E214-26BADECFD7C1}"/>
                </a:ext>
              </a:extLst>
            </p:cNvPr>
            <p:cNvSpPr/>
            <p:nvPr/>
          </p:nvSpPr>
          <p:spPr>
            <a:xfrm>
              <a:off x="8493109" y="6572240"/>
              <a:ext cx="69449" cy="317986"/>
            </a:xfrm>
            <a:custGeom>
              <a:avLst/>
              <a:gdLst>
                <a:gd name="connsiteX0" fmla="*/ 12716 w 69449"/>
                <a:gd name="connsiteY0" fmla="*/ 10 h 317986"/>
                <a:gd name="connsiteX1" fmla="*/ 66691 w 69449"/>
                <a:gd name="connsiteY1" fmla="*/ 111135 h 317986"/>
                <a:gd name="connsiteX2" fmla="*/ 57166 w 69449"/>
                <a:gd name="connsiteY2" fmla="*/ 196860 h 317986"/>
                <a:gd name="connsiteX3" fmla="*/ 19066 w 69449"/>
                <a:gd name="connsiteY3" fmla="*/ 285760 h 317986"/>
                <a:gd name="connsiteX4" fmla="*/ 50816 w 69449"/>
                <a:gd name="connsiteY4" fmla="*/ 200035 h 317986"/>
                <a:gd name="connsiteX5" fmla="*/ 16 w 69449"/>
                <a:gd name="connsiteY5" fmla="*/ 317510 h 317986"/>
                <a:gd name="connsiteX6" fmla="*/ 57166 w 69449"/>
                <a:gd name="connsiteY6" fmla="*/ 146060 h 317986"/>
                <a:gd name="connsiteX7" fmla="*/ 63516 w 69449"/>
                <a:gd name="connsiteY7" fmla="*/ 117485 h 317986"/>
                <a:gd name="connsiteX8" fmla="*/ 12716 w 69449"/>
                <a:gd name="connsiteY8" fmla="*/ 10 h 3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49" h="317986">
                  <a:moveTo>
                    <a:pt x="12716" y="10"/>
                  </a:moveTo>
                  <a:cubicBezTo>
                    <a:pt x="13245" y="-1048"/>
                    <a:pt x="59283" y="78327"/>
                    <a:pt x="66691" y="111135"/>
                  </a:cubicBezTo>
                  <a:cubicBezTo>
                    <a:pt x="74099" y="143943"/>
                    <a:pt x="65103" y="167756"/>
                    <a:pt x="57166" y="196860"/>
                  </a:cubicBezTo>
                  <a:cubicBezTo>
                    <a:pt x="49229" y="225964"/>
                    <a:pt x="20124" y="285231"/>
                    <a:pt x="19066" y="285760"/>
                  </a:cubicBezTo>
                  <a:cubicBezTo>
                    <a:pt x="18008" y="286289"/>
                    <a:pt x="53991" y="194743"/>
                    <a:pt x="50816" y="200035"/>
                  </a:cubicBezTo>
                  <a:cubicBezTo>
                    <a:pt x="47641" y="205327"/>
                    <a:pt x="-1042" y="326506"/>
                    <a:pt x="16" y="317510"/>
                  </a:cubicBezTo>
                  <a:cubicBezTo>
                    <a:pt x="1074" y="308514"/>
                    <a:pt x="46583" y="179398"/>
                    <a:pt x="57166" y="146060"/>
                  </a:cubicBezTo>
                  <a:cubicBezTo>
                    <a:pt x="67749" y="112723"/>
                    <a:pt x="70395" y="139710"/>
                    <a:pt x="63516" y="117485"/>
                  </a:cubicBezTo>
                  <a:cubicBezTo>
                    <a:pt x="56637" y="95260"/>
                    <a:pt x="12187" y="1068"/>
                    <a:pt x="12716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031F6395-6E44-167D-40FF-7FEAFE363A33}"/>
                </a:ext>
              </a:extLst>
            </p:cNvPr>
            <p:cNvSpPr/>
            <p:nvPr/>
          </p:nvSpPr>
          <p:spPr>
            <a:xfrm>
              <a:off x="8110779" y="6571866"/>
              <a:ext cx="391893" cy="159492"/>
            </a:xfrm>
            <a:custGeom>
              <a:avLst/>
              <a:gdLst>
                <a:gd name="connsiteX0" fmla="*/ 1346 w 391893"/>
                <a:gd name="connsiteY0" fmla="*/ 159134 h 159492"/>
                <a:gd name="connsiteX1" fmla="*/ 220421 w 391893"/>
                <a:gd name="connsiteY1" fmla="*/ 28959 h 159492"/>
                <a:gd name="connsiteX2" fmla="*/ 328371 w 391893"/>
                <a:gd name="connsiteY2" fmla="*/ 9909 h 159492"/>
                <a:gd name="connsiteX3" fmla="*/ 391871 w 391893"/>
                <a:gd name="connsiteY3" fmla="*/ 16259 h 159492"/>
                <a:gd name="connsiteX4" fmla="*/ 322021 w 391893"/>
                <a:gd name="connsiteY4" fmla="*/ 384 h 159492"/>
                <a:gd name="connsiteX5" fmla="*/ 201371 w 391893"/>
                <a:gd name="connsiteY5" fmla="*/ 35309 h 159492"/>
                <a:gd name="connsiteX6" fmla="*/ 131521 w 391893"/>
                <a:gd name="connsiteY6" fmla="*/ 67059 h 159492"/>
                <a:gd name="connsiteX7" fmla="*/ 1346 w 391893"/>
                <a:gd name="connsiteY7" fmla="*/ 159134 h 15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893" h="159492">
                  <a:moveTo>
                    <a:pt x="1346" y="159134"/>
                  </a:moveTo>
                  <a:cubicBezTo>
                    <a:pt x="16163" y="152784"/>
                    <a:pt x="165917" y="53830"/>
                    <a:pt x="220421" y="28959"/>
                  </a:cubicBezTo>
                  <a:cubicBezTo>
                    <a:pt x="274925" y="4088"/>
                    <a:pt x="299796" y="12026"/>
                    <a:pt x="328371" y="9909"/>
                  </a:cubicBezTo>
                  <a:cubicBezTo>
                    <a:pt x="356946" y="7792"/>
                    <a:pt x="392929" y="17847"/>
                    <a:pt x="391871" y="16259"/>
                  </a:cubicBezTo>
                  <a:cubicBezTo>
                    <a:pt x="390813" y="14671"/>
                    <a:pt x="353771" y="-2791"/>
                    <a:pt x="322021" y="384"/>
                  </a:cubicBezTo>
                  <a:cubicBezTo>
                    <a:pt x="290271" y="3559"/>
                    <a:pt x="233121" y="24197"/>
                    <a:pt x="201371" y="35309"/>
                  </a:cubicBezTo>
                  <a:cubicBezTo>
                    <a:pt x="169621" y="46421"/>
                    <a:pt x="164859" y="48538"/>
                    <a:pt x="131521" y="67059"/>
                  </a:cubicBezTo>
                  <a:cubicBezTo>
                    <a:pt x="98184" y="85580"/>
                    <a:pt x="-13471" y="165484"/>
                    <a:pt x="1346" y="159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690A242B-35C0-03BD-2C3C-C0E1CA36D0F0}"/>
                </a:ext>
              </a:extLst>
            </p:cNvPr>
            <p:cNvSpPr/>
            <p:nvPr/>
          </p:nvSpPr>
          <p:spPr>
            <a:xfrm>
              <a:off x="8105544" y="6466954"/>
              <a:ext cx="302032" cy="89423"/>
            </a:xfrm>
            <a:custGeom>
              <a:avLst/>
              <a:gdLst>
                <a:gd name="connsiteX0" fmla="*/ 231 w 302032"/>
                <a:gd name="connsiteY0" fmla="*/ 89421 h 89423"/>
                <a:gd name="connsiteX1" fmla="*/ 149456 w 302032"/>
                <a:gd name="connsiteY1" fmla="*/ 6871 h 89423"/>
                <a:gd name="connsiteX2" fmla="*/ 298681 w 302032"/>
                <a:gd name="connsiteY2" fmla="*/ 13221 h 89423"/>
                <a:gd name="connsiteX3" fmla="*/ 247881 w 302032"/>
                <a:gd name="connsiteY3" fmla="*/ 10046 h 89423"/>
                <a:gd name="connsiteX4" fmla="*/ 184381 w 302032"/>
                <a:gd name="connsiteY4" fmla="*/ 3696 h 89423"/>
                <a:gd name="connsiteX5" fmla="*/ 231 w 302032"/>
                <a:gd name="connsiteY5" fmla="*/ 89421 h 8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32" h="89423">
                  <a:moveTo>
                    <a:pt x="231" y="89421"/>
                  </a:moveTo>
                  <a:cubicBezTo>
                    <a:pt x="-5590" y="89950"/>
                    <a:pt x="99714" y="19571"/>
                    <a:pt x="149456" y="6871"/>
                  </a:cubicBezTo>
                  <a:cubicBezTo>
                    <a:pt x="199198" y="-5829"/>
                    <a:pt x="282277" y="12692"/>
                    <a:pt x="298681" y="13221"/>
                  </a:cubicBezTo>
                  <a:cubicBezTo>
                    <a:pt x="315085" y="13750"/>
                    <a:pt x="266931" y="11633"/>
                    <a:pt x="247881" y="10046"/>
                  </a:cubicBezTo>
                  <a:cubicBezTo>
                    <a:pt x="228831" y="8459"/>
                    <a:pt x="225656" y="-6887"/>
                    <a:pt x="184381" y="3696"/>
                  </a:cubicBezTo>
                  <a:cubicBezTo>
                    <a:pt x="143106" y="14279"/>
                    <a:pt x="6052" y="88892"/>
                    <a:pt x="231" y="89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C523ACEB-8749-C0C1-A258-4447E4186CD1}"/>
                </a:ext>
              </a:extLst>
            </p:cNvPr>
            <p:cNvSpPr/>
            <p:nvPr/>
          </p:nvSpPr>
          <p:spPr>
            <a:xfrm>
              <a:off x="8315261" y="6460968"/>
              <a:ext cx="170816" cy="118783"/>
            </a:xfrm>
            <a:custGeom>
              <a:avLst/>
              <a:gdLst>
                <a:gd name="connsiteX0" fmla="*/ 64 w 170816"/>
                <a:gd name="connsiteY0" fmla="*/ 157 h 118783"/>
                <a:gd name="connsiteX1" fmla="*/ 76264 w 170816"/>
                <a:gd name="connsiteY1" fmla="*/ 35082 h 118783"/>
                <a:gd name="connsiteX2" fmla="*/ 168339 w 170816"/>
                <a:gd name="connsiteY2" fmla="*/ 117632 h 118783"/>
                <a:gd name="connsiteX3" fmla="*/ 139764 w 170816"/>
                <a:gd name="connsiteY3" fmla="*/ 79532 h 118783"/>
                <a:gd name="connsiteX4" fmla="*/ 88964 w 170816"/>
                <a:gd name="connsiteY4" fmla="*/ 25557 h 118783"/>
                <a:gd name="connsiteX5" fmla="*/ 64 w 170816"/>
                <a:gd name="connsiteY5" fmla="*/ 157 h 11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816" h="118783">
                  <a:moveTo>
                    <a:pt x="64" y="157"/>
                  </a:moveTo>
                  <a:cubicBezTo>
                    <a:pt x="-2053" y="1745"/>
                    <a:pt x="48218" y="15503"/>
                    <a:pt x="76264" y="35082"/>
                  </a:cubicBezTo>
                  <a:cubicBezTo>
                    <a:pt x="104310" y="54661"/>
                    <a:pt x="157756" y="110224"/>
                    <a:pt x="168339" y="117632"/>
                  </a:cubicBezTo>
                  <a:cubicBezTo>
                    <a:pt x="178922" y="125040"/>
                    <a:pt x="152993" y="94878"/>
                    <a:pt x="139764" y="79532"/>
                  </a:cubicBezTo>
                  <a:cubicBezTo>
                    <a:pt x="126535" y="64186"/>
                    <a:pt x="115422" y="41961"/>
                    <a:pt x="88964" y="25557"/>
                  </a:cubicBezTo>
                  <a:cubicBezTo>
                    <a:pt x="62506" y="9153"/>
                    <a:pt x="2181" y="-1431"/>
                    <a:pt x="64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067FC5BD-66A9-1697-D76A-78F2E4CE0D67}"/>
                </a:ext>
              </a:extLst>
            </p:cNvPr>
            <p:cNvSpPr/>
            <p:nvPr/>
          </p:nvSpPr>
          <p:spPr>
            <a:xfrm>
              <a:off x="8103489" y="6553167"/>
              <a:ext cx="237528" cy="97076"/>
            </a:xfrm>
            <a:custGeom>
              <a:avLst/>
              <a:gdLst>
                <a:gd name="connsiteX0" fmla="*/ 8636 w 237528"/>
                <a:gd name="connsiteY0" fmla="*/ 33 h 97076"/>
                <a:gd name="connsiteX1" fmla="*/ 2286 w 237528"/>
                <a:gd name="connsiteY1" fmla="*/ 69883 h 97076"/>
                <a:gd name="connsiteX2" fmla="*/ 49911 w 237528"/>
                <a:gd name="connsiteY2" fmla="*/ 95283 h 97076"/>
                <a:gd name="connsiteX3" fmla="*/ 237236 w 237528"/>
                <a:gd name="connsiteY3" fmla="*/ 25433 h 97076"/>
                <a:gd name="connsiteX4" fmla="*/ 91186 w 237528"/>
                <a:gd name="connsiteY4" fmla="*/ 92108 h 97076"/>
                <a:gd name="connsiteX5" fmla="*/ 18161 w 237528"/>
                <a:gd name="connsiteY5" fmla="*/ 79408 h 97076"/>
                <a:gd name="connsiteX6" fmla="*/ 8636 w 237528"/>
                <a:gd name="connsiteY6" fmla="*/ 33 h 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28" h="97076">
                  <a:moveTo>
                    <a:pt x="8636" y="33"/>
                  </a:moveTo>
                  <a:cubicBezTo>
                    <a:pt x="5990" y="-1555"/>
                    <a:pt x="-4593" y="54008"/>
                    <a:pt x="2286" y="69883"/>
                  </a:cubicBezTo>
                  <a:cubicBezTo>
                    <a:pt x="9165" y="85758"/>
                    <a:pt x="10753" y="102691"/>
                    <a:pt x="49911" y="95283"/>
                  </a:cubicBezTo>
                  <a:cubicBezTo>
                    <a:pt x="89069" y="87875"/>
                    <a:pt x="230357" y="25962"/>
                    <a:pt x="237236" y="25433"/>
                  </a:cubicBezTo>
                  <a:cubicBezTo>
                    <a:pt x="244115" y="24904"/>
                    <a:pt x="127698" y="83112"/>
                    <a:pt x="91186" y="92108"/>
                  </a:cubicBezTo>
                  <a:cubicBezTo>
                    <a:pt x="54674" y="101104"/>
                    <a:pt x="30332" y="88933"/>
                    <a:pt x="18161" y="79408"/>
                  </a:cubicBezTo>
                  <a:cubicBezTo>
                    <a:pt x="5990" y="69883"/>
                    <a:pt x="11282" y="1621"/>
                    <a:pt x="863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CC561942-AF57-090E-2349-C8582A5E6C98}"/>
                </a:ext>
              </a:extLst>
            </p:cNvPr>
            <p:cNvSpPr/>
            <p:nvPr/>
          </p:nvSpPr>
          <p:spPr>
            <a:xfrm>
              <a:off x="8076127" y="6540131"/>
              <a:ext cx="131248" cy="121269"/>
            </a:xfrm>
            <a:custGeom>
              <a:avLst/>
              <a:gdLst>
                <a:gd name="connsiteX0" fmla="*/ 13773 w 131248"/>
                <a:gd name="connsiteY0" fmla="*/ 369 h 121269"/>
                <a:gd name="connsiteX1" fmla="*/ 1073 w 131248"/>
                <a:gd name="connsiteY1" fmla="*/ 67044 h 121269"/>
                <a:gd name="connsiteX2" fmla="*/ 45523 w 131248"/>
                <a:gd name="connsiteY2" fmla="*/ 114669 h 121269"/>
                <a:gd name="connsiteX3" fmla="*/ 131248 w 131248"/>
                <a:gd name="connsiteY3" fmla="*/ 121019 h 121269"/>
                <a:gd name="connsiteX4" fmla="*/ 45523 w 131248"/>
                <a:gd name="connsiteY4" fmla="*/ 117844 h 121269"/>
                <a:gd name="connsiteX5" fmla="*/ 13773 w 131248"/>
                <a:gd name="connsiteY5" fmla="*/ 98794 h 121269"/>
                <a:gd name="connsiteX6" fmla="*/ 13773 w 131248"/>
                <a:gd name="connsiteY6" fmla="*/ 369 h 12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8" h="121269">
                  <a:moveTo>
                    <a:pt x="13773" y="369"/>
                  </a:moveTo>
                  <a:cubicBezTo>
                    <a:pt x="11656" y="-4923"/>
                    <a:pt x="-4219" y="47994"/>
                    <a:pt x="1073" y="67044"/>
                  </a:cubicBezTo>
                  <a:cubicBezTo>
                    <a:pt x="6365" y="86094"/>
                    <a:pt x="23827" y="105673"/>
                    <a:pt x="45523" y="114669"/>
                  </a:cubicBezTo>
                  <a:cubicBezTo>
                    <a:pt x="67219" y="123665"/>
                    <a:pt x="131248" y="120490"/>
                    <a:pt x="131248" y="121019"/>
                  </a:cubicBezTo>
                  <a:cubicBezTo>
                    <a:pt x="131248" y="121548"/>
                    <a:pt x="65102" y="121548"/>
                    <a:pt x="45523" y="117844"/>
                  </a:cubicBezTo>
                  <a:cubicBezTo>
                    <a:pt x="25944" y="114140"/>
                    <a:pt x="18536" y="116786"/>
                    <a:pt x="13773" y="98794"/>
                  </a:cubicBezTo>
                  <a:cubicBezTo>
                    <a:pt x="9010" y="80802"/>
                    <a:pt x="15890" y="5661"/>
                    <a:pt x="1377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2EF22721-820F-3F73-B253-968D3FC953D2}"/>
                </a:ext>
              </a:extLst>
            </p:cNvPr>
            <p:cNvSpPr/>
            <p:nvPr/>
          </p:nvSpPr>
          <p:spPr>
            <a:xfrm>
              <a:off x="8062103" y="6540362"/>
              <a:ext cx="79035" cy="200170"/>
            </a:xfrm>
            <a:custGeom>
              <a:avLst/>
              <a:gdLst>
                <a:gd name="connsiteX0" fmla="*/ 24622 w 79035"/>
                <a:gd name="connsiteY0" fmla="*/ 138 h 200170"/>
                <a:gd name="connsiteX1" fmla="*/ 2397 w 79035"/>
                <a:gd name="connsiteY1" fmla="*/ 85863 h 200170"/>
                <a:gd name="connsiteX2" fmla="*/ 2397 w 79035"/>
                <a:gd name="connsiteY2" fmla="*/ 108088 h 200170"/>
                <a:gd name="connsiteX3" fmla="*/ 18272 w 79035"/>
                <a:gd name="connsiteY3" fmla="*/ 155713 h 200170"/>
                <a:gd name="connsiteX4" fmla="*/ 78597 w 79035"/>
                <a:gd name="connsiteY4" fmla="*/ 200163 h 200170"/>
                <a:gd name="connsiteX5" fmla="*/ 43672 w 79035"/>
                <a:gd name="connsiteY5" fmla="*/ 158888 h 200170"/>
                <a:gd name="connsiteX6" fmla="*/ 8747 w 79035"/>
                <a:gd name="connsiteY6" fmla="*/ 108088 h 200170"/>
                <a:gd name="connsiteX7" fmla="*/ 24622 w 79035"/>
                <a:gd name="connsiteY7" fmla="*/ 138 h 20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35" h="200170">
                  <a:moveTo>
                    <a:pt x="24622" y="138"/>
                  </a:moveTo>
                  <a:cubicBezTo>
                    <a:pt x="23564" y="-3566"/>
                    <a:pt x="6101" y="67871"/>
                    <a:pt x="2397" y="85863"/>
                  </a:cubicBezTo>
                  <a:cubicBezTo>
                    <a:pt x="-1307" y="103855"/>
                    <a:pt x="-249" y="96446"/>
                    <a:pt x="2397" y="108088"/>
                  </a:cubicBezTo>
                  <a:cubicBezTo>
                    <a:pt x="5043" y="119730"/>
                    <a:pt x="5572" y="140367"/>
                    <a:pt x="18272" y="155713"/>
                  </a:cubicBezTo>
                  <a:cubicBezTo>
                    <a:pt x="30972" y="171059"/>
                    <a:pt x="74364" y="199634"/>
                    <a:pt x="78597" y="200163"/>
                  </a:cubicBezTo>
                  <a:cubicBezTo>
                    <a:pt x="82830" y="200692"/>
                    <a:pt x="55314" y="174234"/>
                    <a:pt x="43672" y="158888"/>
                  </a:cubicBezTo>
                  <a:cubicBezTo>
                    <a:pt x="32030" y="143542"/>
                    <a:pt x="12980" y="128725"/>
                    <a:pt x="8747" y="108088"/>
                  </a:cubicBezTo>
                  <a:cubicBezTo>
                    <a:pt x="4514" y="87451"/>
                    <a:pt x="25680" y="3842"/>
                    <a:pt x="24622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064D10F9-A997-3DBA-2E91-048A1FFA0FC3}"/>
                </a:ext>
              </a:extLst>
            </p:cNvPr>
            <p:cNvSpPr/>
            <p:nvPr/>
          </p:nvSpPr>
          <p:spPr>
            <a:xfrm>
              <a:off x="8131027" y="6616259"/>
              <a:ext cx="39220" cy="114093"/>
            </a:xfrm>
            <a:custGeom>
              <a:avLst/>
              <a:gdLst>
                <a:gd name="connsiteX0" fmla="*/ 38248 w 39220"/>
                <a:gd name="connsiteY0" fmla="*/ 441 h 114093"/>
                <a:gd name="connsiteX1" fmla="*/ 148 w 39220"/>
                <a:gd name="connsiteY1" fmla="*/ 111566 h 114093"/>
                <a:gd name="connsiteX2" fmla="*/ 25548 w 39220"/>
                <a:gd name="connsiteY2" fmla="*/ 73466 h 114093"/>
                <a:gd name="connsiteX3" fmla="*/ 38248 w 39220"/>
                <a:gd name="connsiteY3" fmla="*/ 441 h 1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0" h="114093">
                  <a:moveTo>
                    <a:pt x="38248" y="441"/>
                  </a:moveTo>
                  <a:cubicBezTo>
                    <a:pt x="34015" y="6791"/>
                    <a:pt x="2265" y="99395"/>
                    <a:pt x="148" y="111566"/>
                  </a:cubicBezTo>
                  <a:cubicBezTo>
                    <a:pt x="-1969" y="123737"/>
                    <a:pt x="19198" y="88812"/>
                    <a:pt x="25548" y="73466"/>
                  </a:cubicBezTo>
                  <a:cubicBezTo>
                    <a:pt x="31898" y="58120"/>
                    <a:pt x="42481" y="-5909"/>
                    <a:pt x="38248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CF4F606-958C-A599-56A2-DCC5F59824E4}"/>
                </a:ext>
              </a:extLst>
            </p:cNvPr>
            <p:cNvSpPr/>
            <p:nvPr/>
          </p:nvSpPr>
          <p:spPr>
            <a:xfrm>
              <a:off x="8331978" y="6619868"/>
              <a:ext cx="62945" cy="250257"/>
            </a:xfrm>
            <a:custGeom>
              <a:avLst/>
              <a:gdLst>
                <a:gd name="connsiteX0" fmla="*/ 62722 w 62945"/>
                <a:gd name="connsiteY0" fmla="*/ 7 h 250257"/>
                <a:gd name="connsiteX1" fmla="*/ 43672 w 62945"/>
                <a:gd name="connsiteY1" fmla="*/ 123832 h 250257"/>
                <a:gd name="connsiteX2" fmla="*/ 56372 w 62945"/>
                <a:gd name="connsiteY2" fmla="*/ 101607 h 250257"/>
                <a:gd name="connsiteX3" fmla="*/ 2397 w 62945"/>
                <a:gd name="connsiteY3" fmla="*/ 244482 h 250257"/>
                <a:gd name="connsiteX4" fmla="*/ 11922 w 62945"/>
                <a:gd name="connsiteY4" fmla="*/ 209557 h 250257"/>
                <a:gd name="connsiteX5" fmla="*/ 34147 w 62945"/>
                <a:gd name="connsiteY5" fmla="*/ 92082 h 250257"/>
                <a:gd name="connsiteX6" fmla="*/ 27797 w 62945"/>
                <a:gd name="connsiteY6" fmla="*/ 117482 h 250257"/>
                <a:gd name="connsiteX7" fmla="*/ 62722 w 62945"/>
                <a:gd name="connsiteY7" fmla="*/ 7 h 2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5" h="250257">
                  <a:moveTo>
                    <a:pt x="62722" y="7"/>
                  </a:moveTo>
                  <a:cubicBezTo>
                    <a:pt x="65368" y="1065"/>
                    <a:pt x="43672" y="123832"/>
                    <a:pt x="43672" y="123832"/>
                  </a:cubicBezTo>
                  <a:cubicBezTo>
                    <a:pt x="42614" y="140765"/>
                    <a:pt x="63251" y="81499"/>
                    <a:pt x="56372" y="101607"/>
                  </a:cubicBezTo>
                  <a:cubicBezTo>
                    <a:pt x="49493" y="121715"/>
                    <a:pt x="9805" y="226490"/>
                    <a:pt x="2397" y="244482"/>
                  </a:cubicBezTo>
                  <a:cubicBezTo>
                    <a:pt x="-5011" y="262474"/>
                    <a:pt x="6630" y="234957"/>
                    <a:pt x="11922" y="209557"/>
                  </a:cubicBezTo>
                  <a:cubicBezTo>
                    <a:pt x="17214" y="184157"/>
                    <a:pt x="31501" y="107428"/>
                    <a:pt x="34147" y="92082"/>
                  </a:cubicBezTo>
                  <a:cubicBezTo>
                    <a:pt x="36793" y="76736"/>
                    <a:pt x="25151" y="128595"/>
                    <a:pt x="27797" y="117482"/>
                  </a:cubicBezTo>
                  <a:cubicBezTo>
                    <a:pt x="30443" y="106369"/>
                    <a:pt x="60076" y="-1051"/>
                    <a:pt x="6272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2A5E86D5-9B19-4DD1-27A1-7494BD34E8CD}"/>
                </a:ext>
              </a:extLst>
            </p:cNvPr>
            <p:cNvSpPr/>
            <p:nvPr/>
          </p:nvSpPr>
          <p:spPr>
            <a:xfrm>
              <a:off x="8416847" y="6635707"/>
              <a:ext cx="61322" cy="193740"/>
            </a:xfrm>
            <a:custGeom>
              <a:avLst/>
              <a:gdLst>
                <a:gd name="connsiteX0" fmla="*/ 78 w 61322"/>
                <a:gd name="connsiteY0" fmla="*/ 43 h 193740"/>
                <a:gd name="connsiteX1" fmla="*/ 47703 w 61322"/>
                <a:gd name="connsiteY1" fmla="*/ 73068 h 193740"/>
                <a:gd name="connsiteX2" fmla="*/ 50878 w 61322"/>
                <a:gd name="connsiteY2" fmla="*/ 193718 h 193740"/>
                <a:gd name="connsiteX3" fmla="*/ 60403 w 61322"/>
                <a:gd name="connsiteY3" fmla="*/ 82593 h 193740"/>
                <a:gd name="connsiteX4" fmla="*/ 78 w 61322"/>
                <a:gd name="connsiteY4" fmla="*/ 43 h 1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22" h="193740">
                  <a:moveTo>
                    <a:pt x="78" y="43"/>
                  </a:moveTo>
                  <a:cubicBezTo>
                    <a:pt x="-2039" y="-1545"/>
                    <a:pt x="39236" y="40789"/>
                    <a:pt x="47703" y="73068"/>
                  </a:cubicBezTo>
                  <a:cubicBezTo>
                    <a:pt x="56170" y="105347"/>
                    <a:pt x="48761" y="192130"/>
                    <a:pt x="50878" y="193718"/>
                  </a:cubicBezTo>
                  <a:cubicBezTo>
                    <a:pt x="52995" y="195306"/>
                    <a:pt x="64636" y="111697"/>
                    <a:pt x="60403" y="82593"/>
                  </a:cubicBezTo>
                  <a:cubicBezTo>
                    <a:pt x="56170" y="53489"/>
                    <a:pt x="2195" y="1631"/>
                    <a:pt x="7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933C61A-8C03-8B7D-D161-364094B80B11}"/>
                </a:ext>
              </a:extLst>
            </p:cNvPr>
            <p:cNvSpPr/>
            <p:nvPr/>
          </p:nvSpPr>
          <p:spPr>
            <a:xfrm>
              <a:off x="8413496" y="6645207"/>
              <a:ext cx="44891" cy="244572"/>
            </a:xfrm>
            <a:custGeom>
              <a:avLst/>
              <a:gdLst>
                <a:gd name="connsiteX0" fmla="*/ 6604 w 44891"/>
                <a:gd name="connsiteY0" fmla="*/ 68 h 244572"/>
                <a:gd name="connsiteX1" fmla="*/ 25654 w 44891"/>
                <a:gd name="connsiteY1" fmla="*/ 85793 h 244572"/>
                <a:gd name="connsiteX2" fmla="*/ 254 w 44891"/>
                <a:gd name="connsiteY2" fmla="*/ 244543 h 244572"/>
                <a:gd name="connsiteX3" fmla="*/ 44704 w 44891"/>
                <a:gd name="connsiteY3" fmla="*/ 98493 h 244572"/>
                <a:gd name="connsiteX4" fmla="*/ 6604 w 44891"/>
                <a:gd name="connsiteY4" fmla="*/ 68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91" h="244572">
                  <a:moveTo>
                    <a:pt x="6604" y="68"/>
                  </a:moveTo>
                  <a:cubicBezTo>
                    <a:pt x="3429" y="-2049"/>
                    <a:pt x="26712" y="45047"/>
                    <a:pt x="25654" y="85793"/>
                  </a:cubicBezTo>
                  <a:cubicBezTo>
                    <a:pt x="24596" y="126539"/>
                    <a:pt x="-2921" y="242426"/>
                    <a:pt x="254" y="244543"/>
                  </a:cubicBezTo>
                  <a:cubicBezTo>
                    <a:pt x="3429" y="246660"/>
                    <a:pt x="41529" y="134476"/>
                    <a:pt x="44704" y="98493"/>
                  </a:cubicBezTo>
                  <a:cubicBezTo>
                    <a:pt x="47879" y="62510"/>
                    <a:pt x="9779" y="2185"/>
                    <a:pt x="6604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B899099B-FFB0-AEC5-0B1E-648DFBA3E562}"/>
                </a:ext>
              </a:extLst>
            </p:cNvPr>
            <p:cNvSpPr/>
            <p:nvPr/>
          </p:nvSpPr>
          <p:spPr>
            <a:xfrm>
              <a:off x="7873976" y="6486475"/>
              <a:ext cx="255092" cy="71393"/>
            </a:xfrm>
            <a:custGeom>
              <a:avLst/>
              <a:gdLst>
                <a:gd name="connsiteX0" fmla="*/ 24 w 255092"/>
                <a:gd name="connsiteY0" fmla="*/ 15925 h 71393"/>
                <a:gd name="connsiteX1" fmla="*/ 101624 w 255092"/>
                <a:gd name="connsiteY1" fmla="*/ 50 h 71393"/>
                <a:gd name="connsiteX2" fmla="*/ 168299 w 255092"/>
                <a:gd name="connsiteY2" fmla="*/ 22275 h 71393"/>
                <a:gd name="connsiteX3" fmla="*/ 152424 w 255092"/>
                <a:gd name="connsiteY3" fmla="*/ 6400 h 71393"/>
                <a:gd name="connsiteX4" fmla="*/ 254024 w 255092"/>
                <a:gd name="connsiteY4" fmla="*/ 69900 h 71393"/>
                <a:gd name="connsiteX5" fmla="*/ 200049 w 255092"/>
                <a:gd name="connsiteY5" fmla="*/ 47675 h 71393"/>
                <a:gd name="connsiteX6" fmla="*/ 111149 w 255092"/>
                <a:gd name="connsiteY6" fmla="*/ 6400 h 71393"/>
                <a:gd name="connsiteX7" fmla="*/ 24 w 255092"/>
                <a:gd name="connsiteY7" fmla="*/ 15925 h 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92" h="71393">
                  <a:moveTo>
                    <a:pt x="24" y="15925"/>
                  </a:moveTo>
                  <a:cubicBezTo>
                    <a:pt x="-1564" y="14867"/>
                    <a:pt x="73578" y="-1008"/>
                    <a:pt x="101624" y="50"/>
                  </a:cubicBezTo>
                  <a:cubicBezTo>
                    <a:pt x="129670" y="1108"/>
                    <a:pt x="168299" y="22275"/>
                    <a:pt x="168299" y="22275"/>
                  </a:cubicBezTo>
                  <a:cubicBezTo>
                    <a:pt x="176766" y="23333"/>
                    <a:pt x="138137" y="-1537"/>
                    <a:pt x="152424" y="6400"/>
                  </a:cubicBezTo>
                  <a:cubicBezTo>
                    <a:pt x="166711" y="14337"/>
                    <a:pt x="246086" y="63021"/>
                    <a:pt x="254024" y="69900"/>
                  </a:cubicBezTo>
                  <a:cubicBezTo>
                    <a:pt x="261962" y="76779"/>
                    <a:pt x="223861" y="58258"/>
                    <a:pt x="200049" y="47675"/>
                  </a:cubicBezTo>
                  <a:cubicBezTo>
                    <a:pt x="176237" y="37092"/>
                    <a:pt x="139724" y="11692"/>
                    <a:pt x="111149" y="6400"/>
                  </a:cubicBezTo>
                  <a:cubicBezTo>
                    <a:pt x="82574" y="1108"/>
                    <a:pt x="1612" y="16983"/>
                    <a:pt x="24" y="15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3E6C00B-7F61-C028-8C41-B113EA97E98C}"/>
                </a:ext>
              </a:extLst>
            </p:cNvPr>
            <p:cNvSpPr/>
            <p:nvPr/>
          </p:nvSpPr>
          <p:spPr>
            <a:xfrm>
              <a:off x="7880339" y="6504353"/>
              <a:ext cx="200509" cy="32972"/>
            </a:xfrm>
            <a:custGeom>
              <a:avLst/>
              <a:gdLst>
                <a:gd name="connsiteX0" fmla="*/ 11 w 200509"/>
                <a:gd name="connsiteY0" fmla="*/ 17097 h 32972"/>
                <a:gd name="connsiteX1" fmla="*/ 95261 w 200509"/>
                <a:gd name="connsiteY1" fmla="*/ 7572 h 32972"/>
                <a:gd name="connsiteX2" fmla="*/ 200036 w 200509"/>
                <a:gd name="connsiteY2" fmla="*/ 32972 h 32972"/>
                <a:gd name="connsiteX3" fmla="*/ 136536 w 200509"/>
                <a:gd name="connsiteY3" fmla="*/ 7572 h 32972"/>
                <a:gd name="connsiteX4" fmla="*/ 123836 w 200509"/>
                <a:gd name="connsiteY4" fmla="*/ 1222 h 32972"/>
                <a:gd name="connsiteX5" fmla="*/ 88911 w 200509"/>
                <a:gd name="connsiteY5" fmla="*/ 1222 h 32972"/>
                <a:gd name="connsiteX6" fmla="*/ 11 w 200509"/>
                <a:gd name="connsiteY6" fmla="*/ 17097 h 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09" h="32972">
                  <a:moveTo>
                    <a:pt x="11" y="17097"/>
                  </a:moveTo>
                  <a:cubicBezTo>
                    <a:pt x="1069" y="18155"/>
                    <a:pt x="61924" y="4926"/>
                    <a:pt x="95261" y="7572"/>
                  </a:cubicBezTo>
                  <a:cubicBezTo>
                    <a:pt x="128599" y="10218"/>
                    <a:pt x="193157" y="32972"/>
                    <a:pt x="200036" y="32972"/>
                  </a:cubicBezTo>
                  <a:cubicBezTo>
                    <a:pt x="206915" y="32972"/>
                    <a:pt x="136536" y="7572"/>
                    <a:pt x="136536" y="7572"/>
                  </a:cubicBezTo>
                  <a:cubicBezTo>
                    <a:pt x="123836" y="2280"/>
                    <a:pt x="131773" y="2280"/>
                    <a:pt x="123836" y="1222"/>
                  </a:cubicBezTo>
                  <a:cubicBezTo>
                    <a:pt x="115899" y="164"/>
                    <a:pt x="105844" y="-895"/>
                    <a:pt x="88911" y="1222"/>
                  </a:cubicBezTo>
                  <a:cubicBezTo>
                    <a:pt x="71978" y="3339"/>
                    <a:pt x="-1047" y="16039"/>
                    <a:pt x="11" y="1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1172A2A-4B96-C5E7-F70D-F4DFBDE5D231}"/>
                </a:ext>
              </a:extLst>
            </p:cNvPr>
            <p:cNvSpPr/>
            <p:nvPr/>
          </p:nvSpPr>
          <p:spPr>
            <a:xfrm>
              <a:off x="8241862" y="6673458"/>
              <a:ext cx="168766" cy="812654"/>
            </a:xfrm>
            <a:custGeom>
              <a:avLst/>
              <a:gdLst>
                <a:gd name="connsiteX0" fmla="*/ 438 w 168766"/>
                <a:gd name="connsiteY0" fmla="*/ 392 h 812654"/>
                <a:gd name="connsiteX1" fmla="*/ 105213 w 168766"/>
                <a:gd name="connsiteY1" fmla="*/ 282967 h 812654"/>
                <a:gd name="connsiteX2" fmla="*/ 102038 w 168766"/>
                <a:gd name="connsiteY2" fmla="*/ 238517 h 812654"/>
                <a:gd name="connsiteX3" fmla="*/ 149663 w 168766"/>
                <a:gd name="connsiteY3" fmla="*/ 489342 h 812654"/>
                <a:gd name="connsiteX4" fmla="*/ 156013 w 168766"/>
                <a:gd name="connsiteY4" fmla="*/ 540142 h 812654"/>
                <a:gd name="connsiteX5" fmla="*/ 124263 w 168766"/>
                <a:gd name="connsiteY5" fmla="*/ 559192 h 812654"/>
                <a:gd name="connsiteX6" fmla="*/ 140138 w 168766"/>
                <a:gd name="connsiteY6" fmla="*/ 571892 h 812654"/>
                <a:gd name="connsiteX7" fmla="*/ 156013 w 168766"/>
                <a:gd name="connsiteY7" fmla="*/ 629042 h 812654"/>
                <a:gd name="connsiteX8" fmla="*/ 156013 w 168766"/>
                <a:gd name="connsiteY8" fmla="*/ 556017 h 812654"/>
                <a:gd name="connsiteX9" fmla="*/ 152838 w 168766"/>
                <a:gd name="connsiteY9" fmla="*/ 803667 h 812654"/>
                <a:gd name="connsiteX10" fmla="*/ 168713 w 168766"/>
                <a:gd name="connsiteY10" fmla="*/ 727467 h 812654"/>
                <a:gd name="connsiteX11" fmla="*/ 146488 w 168766"/>
                <a:gd name="connsiteY11" fmla="*/ 435367 h 812654"/>
                <a:gd name="connsiteX12" fmla="*/ 152838 w 168766"/>
                <a:gd name="connsiteY12" fmla="*/ 511567 h 812654"/>
                <a:gd name="connsiteX13" fmla="*/ 51238 w 168766"/>
                <a:gd name="connsiteY13" fmla="*/ 165492 h 812654"/>
                <a:gd name="connsiteX14" fmla="*/ 67113 w 168766"/>
                <a:gd name="connsiteY14" fmla="*/ 219467 h 812654"/>
                <a:gd name="connsiteX15" fmla="*/ 438 w 168766"/>
                <a:gd name="connsiteY15" fmla="*/ 392 h 8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766" h="812654">
                  <a:moveTo>
                    <a:pt x="438" y="392"/>
                  </a:moveTo>
                  <a:cubicBezTo>
                    <a:pt x="6788" y="10975"/>
                    <a:pt x="88280" y="243280"/>
                    <a:pt x="105213" y="282967"/>
                  </a:cubicBezTo>
                  <a:cubicBezTo>
                    <a:pt x="122146" y="322654"/>
                    <a:pt x="94630" y="204121"/>
                    <a:pt x="102038" y="238517"/>
                  </a:cubicBezTo>
                  <a:cubicBezTo>
                    <a:pt x="109446" y="272913"/>
                    <a:pt x="140667" y="439071"/>
                    <a:pt x="149663" y="489342"/>
                  </a:cubicBezTo>
                  <a:cubicBezTo>
                    <a:pt x="158659" y="539613"/>
                    <a:pt x="160246" y="528500"/>
                    <a:pt x="156013" y="540142"/>
                  </a:cubicBezTo>
                  <a:cubicBezTo>
                    <a:pt x="151780" y="551784"/>
                    <a:pt x="124263" y="559192"/>
                    <a:pt x="124263" y="559192"/>
                  </a:cubicBezTo>
                  <a:cubicBezTo>
                    <a:pt x="121617" y="564484"/>
                    <a:pt x="134846" y="560250"/>
                    <a:pt x="140138" y="571892"/>
                  </a:cubicBezTo>
                  <a:cubicBezTo>
                    <a:pt x="145430" y="583534"/>
                    <a:pt x="153367" y="631688"/>
                    <a:pt x="156013" y="629042"/>
                  </a:cubicBezTo>
                  <a:cubicBezTo>
                    <a:pt x="158659" y="626396"/>
                    <a:pt x="156542" y="526913"/>
                    <a:pt x="156013" y="556017"/>
                  </a:cubicBezTo>
                  <a:cubicBezTo>
                    <a:pt x="155484" y="585121"/>
                    <a:pt x="150721" y="775092"/>
                    <a:pt x="152838" y="803667"/>
                  </a:cubicBezTo>
                  <a:cubicBezTo>
                    <a:pt x="154955" y="832242"/>
                    <a:pt x="169771" y="788850"/>
                    <a:pt x="168713" y="727467"/>
                  </a:cubicBezTo>
                  <a:cubicBezTo>
                    <a:pt x="167655" y="666084"/>
                    <a:pt x="149134" y="471350"/>
                    <a:pt x="146488" y="435367"/>
                  </a:cubicBezTo>
                  <a:cubicBezTo>
                    <a:pt x="143842" y="399384"/>
                    <a:pt x="168713" y="556546"/>
                    <a:pt x="152838" y="511567"/>
                  </a:cubicBezTo>
                  <a:cubicBezTo>
                    <a:pt x="136963" y="466588"/>
                    <a:pt x="65526" y="214175"/>
                    <a:pt x="51238" y="165492"/>
                  </a:cubicBezTo>
                  <a:cubicBezTo>
                    <a:pt x="36951" y="116809"/>
                    <a:pt x="75580" y="242221"/>
                    <a:pt x="67113" y="219467"/>
                  </a:cubicBezTo>
                  <a:cubicBezTo>
                    <a:pt x="58646" y="196713"/>
                    <a:pt x="-5912" y="-10191"/>
                    <a:pt x="438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AF719E0-8E32-F79C-5E09-032E9A1ECA69}"/>
                </a:ext>
              </a:extLst>
            </p:cNvPr>
            <p:cNvSpPr/>
            <p:nvPr/>
          </p:nvSpPr>
          <p:spPr>
            <a:xfrm>
              <a:off x="8215146" y="6689883"/>
              <a:ext cx="136152" cy="327645"/>
            </a:xfrm>
            <a:custGeom>
              <a:avLst/>
              <a:gdLst>
                <a:gd name="connsiteX0" fmla="*/ 1754 w 136152"/>
                <a:gd name="connsiteY0" fmla="*/ 3017 h 327645"/>
                <a:gd name="connsiteX1" fmla="*/ 135104 w 136152"/>
                <a:gd name="connsiteY1" fmla="*/ 323692 h 327645"/>
                <a:gd name="connsiteX2" fmla="*/ 62079 w 136152"/>
                <a:gd name="connsiteY2" fmla="*/ 171292 h 327645"/>
                <a:gd name="connsiteX3" fmla="*/ 1754 w 136152"/>
                <a:gd name="connsiteY3" fmla="*/ 3017 h 32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52" h="327645">
                  <a:moveTo>
                    <a:pt x="1754" y="3017"/>
                  </a:moveTo>
                  <a:cubicBezTo>
                    <a:pt x="13925" y="28417"/>
                    <a:pt x="125050" y="295646"/>
                    <a:pt x="135104" y="323692"/>
                  </a:cubicBezTo>
                  <a:cubicBezTo>
                    <a:pt x="145158" y="351738"/>
                    <a:pt x="80071" y="223150"/>
                    <a:pt x="62079" y="171292"/>
                  </a:cubicBezTo>
                  <a:cubicBezTo>
                    <a:pt x="44087" y="119434"/>
                    <a:pt x="-10417" y="-22383"/>
                    <a:pt x="1754" y="3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AEC80281-B24C-4EFB-AB45-8716EAA8905D}"/>
                </a:ext>
              </a:extLst>
            </p:cNvPr>
            <p:cNvSpPr/>
            <p:nvPr/>
          </p:nvSpPr>
          <p:spPr>
            <a:xfrm>
              <a:off x="8216875" y="6702409"/>
              <a:ext cx="157787" cy="803524"/>
            </a:xfrm>
            <a:custGeom>
              <a:avLst/>
              <a:gdLst>
                <a:gd name="connsiteX0" fmla="*/ 25 w 157787"/>
                <a:gd name="connsiteY0" fmla="*/ 16 h 803524"/>
                <a:gd name="connsiteX1" fmla="*/ 88925 w 157787"/>
                <a:gd name="connsiteY1" fmla="*/ 266716 h 803524"/>
                <a:gd name="connsiteX2" fmla="*/ 133375 w 157787"/>
                <a:gd name="connsiteY2" fmla="*/ 425466 h 803524"/>
                <a:gd name="connsiteX3" fmla="*/ 136550 w 157787"/>
                <a:gd name="connsiteY3" fmla="*/ 371491 h 803524"/>
                <a:gd name="connsiteX4" fmla="*/ 155600 w 157787"/>
                <a:gd name="connsiteY4" fmla="*/ 612791 h 803524"/>
                <a:gd name="connsiteX5" fmla="*/ 155600 w 157787"/>
                <a:gd name="connsiteY5" fmla="*/ 555641 h 803524"/>
                <a:gd name="connsiteX6" fmla="*/ 139725 w 157787"/>
                <a:gd name="connsiteY6" fmla="*/ 803291 h 803524"/>
                <a:gd name="connsiteX7" fmla="*/ 152425 w 157787"/>
                <a:gd name="connsiteY7" fmla="*/ 504841 h 803524"/>
                <a:gd name="connsiteX8" fmla="*/ 127025 w 157787"/>
                <a:gd name="connsiteY8" fmla="*/ 450866 h 803524"/>
                <a:gd name="connsiteX9" fmla="*/ 60350 w 157787"/>
                <a:gd name="connsiteY9" fmla="*/ 209566 h 803524"/>
                <a:gd name="connsiteX10" fmla="*/ 79400 w 157787"/>
                <a:gd name="connsiteY10" fmla="*/ 279416 h 803524"/>
                <a:gd name="connsiteX11" fmla="*/ 25 w 157787"/>
                <a:gd name="connsiteY11" fmla="*/ 16 h 80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87" h="803524">
                  <a:moveTo>
                    <a:pt x="25" y="16"/>
                  </a:moveTo>
                  <a:cubicBezTo>
                    <a:pt x="1613" y="-2101"/>
                    <a:pt x="66700" y="195808"/>
                    <a:pt x="88925" y="266716"/>
                  </a:cubicBezTo>
                  <a:cubicBezTo>
                    <a:pt x="111150" y="337624"/>
                    <a:pt x="125438" y="408004"/>
                    <a:pt x="133375" y="425466"/>
                  </a:cubicBezTo>
                  <a:cubicBezTo>
                    <a:pt x="141312" y="442928"/>
                    <a:pt x="132846" y="340270"/>
                    <a:pt x="136550" y="371491"/>
                  </a:cubicBezTo>
                  <a:cubicBezTo>
                    <a:pt x="140254" y="402712"/>
                    <a:pt x="152425" y="582099"/>
                    <a:pt x="155600" y="612791"/>
                  </a:cubicBezTo>
                  <a:cubicBezTo>
                    <a:pt x="158775" y="643483"/>
                    <a:pt x="158246" y="523891"/>
                    <a:pt x="155600" y="555641"/>
                  </a:cubicBezTo>
                  <a:cubicBezTo>
                    <a:pt x="152954" y="587391"/>
                    <a:pt x="140254" y="811758"/>
                    <a:pt x="139725" y="803291"/>
                  </a:cubicBezTo>
                  <a:cubicBezTo>
                    <a:pt x="139196" y="794824"/>
                    <a:pt x="154542" y="563578"/>
                    <a:pt x="152425" y="504841"/>
                  </a:cubicBezTo>
                  <a:cubicBezTo>
                    <a:pt x="150308" y="446104"/>
                    <a:pt x="142371" y="500079"/>
                    <a:pt x="127025" y="450866"/>
                  </a:cubicBezTo>
                  <a:cubicBezTo>
                    <a:pt x="111679" y="401653"/>
                    <a:pt x="68288" y="238141"/>
                    <a:pt x="60350" y="209566"/>
                  </a:cubicBezTo>
                  <a:cubicBezTo>
                    <a:pt x="52412" y="180991"/>
                    <a:pt x="87867" y="310108"/>
                    <a:pt x="79400" y="279416"/>
                  </a:cubicBezTo>
                  <a:cubicBezTo>
                    <a:pt x="70933" y="248724"/>
                    <a:pt x="-1563" y="2133"/>
                    <a:pt x="2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22919C3A-20CC-D512-606A-2F09D0C17157}"/>
                </a:ext>
              </a:extLst>
            </p:cNvPr>
            <p:cNvSpPr/>
            <p:nvPr/>
          </p:nvSpPr>
          <p:spPr>
            <a:xfrm>
              <a:off x="7889271" y="6475819"/>
              <a:ext cx="318145" cy="667948"/>
            </a:xfrm>
            <a:custGeom>
              <a:avLst/>
              <a:gdLst>
                <a:gd name="connsiteX0" fmla="*/ 604 w 318145"/>
                <a:gd name="connsiteY0" fmla="*/ 1181 h 667948"/>
                <a:gd name="connsiteX1" fmla="*/ 232379 w 318145"/>
                <a:gd name="connsiteY1" fmla="*/ 363131 h 667948"/>
                <a:gd name="connsiteX2" fmla="*/ 153004 w 318145"/>
                <a:gd name="connsiteY2" fmla="*/ 223431 h 667948"/>
                <a:gd name="connsiteX3" fmla="*/ 292704 w 318145"/>
                <a:gd name="connsiteY3" fmla="*/ 531406 h 667948"/>
                <a:gd name="connsiteX4" fmla="*/ 270479 w 318145"/>
                <a:gd name="connsiteY4" fmla="*/ 483781 h 667948"/>
                <a:gd name="connsiteX5" fmla="*/ 318104 w 318145"/>
                <a:gd name="connsiteY5" fmla="*/ 667931 h 667948"/>
                <a:gd name="connsiteX6" fmla="*/ 260954 w 318145"/>
                <a:gd name="connsiteY6" fmla="*/ 493306 h 667948"/>
                <a:gd name="connsiteX7" fmla="*/ 181579 w 318145"/>
                <a:gd name="connsiteY7" fmla="*/ 239306 h 667948"/>
                <a:gd name="connsiteX8" fmla="*/ 108554 w 318145"/>
                <a:gd name="connsiteY8" fmla="*/ 131356 h 667948"/>
                <a:gd name="connsiteX9" fmla="*/ 162529 w 318145"/>
                <a:gd name="connsiteY9" fmla="*/ 242481 h 667948"/>
                <a:gd name="connsiteX10" fmla="*/ 604 w 318145"/>
                <a:gd name="connsiteY10" fmla="*/ 1181 h 66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45" h="667948">
                  <a:moveTo>
                    <a:pt x="604" y="1181"/>
                  </a:moveTo>
                  <a:cubicBezTo>
                    <a:pt x="12246" y="21289"/>
                    <a:pt x="206979" y="326089"/>
                    <a:pt x="232379" y="363131"/>
                  </a:cubicBezTo>
                  <a:cubicBezTo>
                    <a:pt x="257779" y="400173"/>
                    <a:pt x="142950" y="195385"/>
                    <a:pt x="153004" y="223431"/>
                  </a:cubicBezTo>
                  <a:cubicBezTo>
                    <a:pt x="163058" y="251477"/>
                    <a:pt x="273125" y="488014"/>
                    <a:pt x="292704" y="531406"/>
                  </a:cubicBezTo>
                  <a:cubicBezTo>
                    <a:pt x="312283" y="574798"/>
                    <a:pt x="266246" y="461027"/>
                    <a:pt x="270479" y="483781"/>
                  </a:cubicBezTo>
                  <a:cubicBezTo>
                    <a:pt x="274712" y="506535"/>
                    <a:pt x="319691" y="666344"/>
                    <a:pt x="318104" y="667931"/>
                  </a:cubicBezTo>
                  <a:cubicBezTo>
                    <a:pt x="316517" y="669518"/>
                    <a:pt x="283708" y="564743"/>
                    <a:pt x="260954" y="493306"/>
                  </a:cubicBezTo>
                  <a:cubicBezTo>
                    <a:pt x="238200" y="421869"/>
                    <a:pt x="206979" y="299631"/>
                    <a:pt x="181579" y="239306"/>
                  </a:cubicBezTo>
                  <a:cubicBezTo>
                    <a:pt x="156179" y="178981"/>
                    <a:pt x="111729" y="130827"/>
                    <a:pt x="108554" y="131356"/>
                  </a:cubicBezTo>
                  <a:cubicBezTo>
                    <a:pt x="105379" y="131885"/>
                    <a:pt x="175758" y="261002"/>
                    <a:pt x="162529" y="242481"/>
                  </a:cubicBezTo>
                  <a:cubicBezTo>
                    <a:pt x="149300" y="223960"/>
                    <a:pt x="-11038" y="-18927"/>
                    <a:pt x="604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64B9F7B-2D8B-908F-9535-A5378E7B86B3}"/>
                </a:ext>
              </a:extLst>
            </p:cNvPr>
            <p:cNvSpPr/>
            <p:nvPr/>
          </p:nvSpPr>
          <p:spPr>
            <a:xfrm>
              <a:off x="7902073" y="6528790"/>
              <a:ext cx="311454" cy="736785"/>
            </a:xfrm>
            <a:custGeom>
              <a:avLst/>
              <a:gdLst>
                <a:gd name="connsiteX0" fmla="*/ 502 w 311454"/>
                <a:gd name="connsiteY0" fmla="*/ 2185 h 736785"/>
                <a:gd name="connsiteX1" fmla="*/ 197352 w 311454"/>
                <a:gd name="connsiteY1" fmla="*/ 360960 h 736785"/>
                <a:gd name="connsiteX2" fmla="*/ 298952 w 311454"/>
                <a:gd name="connsiteY2" fmla="*/ 672110 h 736785"/>
                <a:gd name="connsiteX3" fmla="*/ 302127 w 311454"/>
                <a:gd name="connsiteY3" fmla="*/ 716560 h 736785"/>
                <a:gd name="connsiteX4" fmla="*/ 229102 w 311454"/>
                <a:gd name="connsiteY4" fmla="*/ 421285 h 736785"/>
                <a:gd name="connsiteX5" fmla="*/ 143377 w 311454"/>
                <a:gd name="connsiteY5" fmla="*/ 221260 h 736785"/>
                <a:gd name="connsiteX6" fmla="*/ 502 w 311454"/>
                <a:gd name="connsiteY6" fmla="*/ 2185 h 73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54" h="736785">
                  <a:moveTo>
                    <a:pt x="502" y="2185"/>
                  </a:moveTo>
                  <a:cubicBezTo>
                    <a:pt x="9498" y="25468"/>
                    <a:pt x="147610" y="249306"/>
                    <a:pt x="197352" y="360960"/>
                  </a:cubicBezTo>
                  <a:cubicBezTo>
                    <a:pt x="247094" y="472614"/>
                    <a:pt x="281490" y="612843"/>
                    <a:pt x="298952" y="672110"/>
                  </a:cubicBezTo>
                  <a:cubicBezTo>
                    <a:pt x="316414" y="731377"/>
                    <a:pt x="313769" y="758364"/>
                    <a:pt x="302127" y="716560"/>
                  </a:cubicBezTo>
                  <a:cubicBezTo>
                    <a:pt x="290485" y="674756"/>
                    <a:pt x="255560" y="503835"/>
                    <a:pt x="229102" y="421285"/>
                  </a:cubicBezTo>
                  <a:cubicBezTo>
                    <a:pt x="202644" y="338735"/>
                    <a:pt x="180948" y="294814"/>
                    <a:pt x="143377" y="221260"/>
                  </a:cubicBezTo>
                  <a:cubicBezTo>
                    <a:pt x="105806" y="147706"/>
                    <a:pt x="-8494" y="-21098"/>
                    <a:pt x="502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8F59DDD-8377-3B13-4CA6-BAB8409A0E80}"/>
                </a:ext>
              </a:extLst>
            </p:cNvPr>
            <p:cNvSpPr/>
            <p:nvPr/>
          </p:nvSpPr>
          <p:spPr>
            <a:xfrm>
              <a:off x="8156038" y="7102461"/>
              <a:ext cx="79931" cy="727535"/>
            </a:xfrm>
            <a:custGeom>
              <a:avLst/>
              <a:gdLst>
                <a:gd name="connsiteX0" fmla="*/ 537 w 79931"/>
                <a:gd name="connsiteY0" fmla="*/ 6364 h 727535"/>
                <a:gd name="connsiteX1" fmla="*/ 64037 w 79931"/>
                <a:gd name="connsiteY1" fmla="*/ 508014 h 727535"/>
                <a:gd name="connsiteX2" fmla="*/ 64037 w 79931"/>
                <a:gd name="connsiteY2" fmla="*/ 441339 h 727535"/>
                <a:gd name="connsiteX3" fmla="*/ 79912 w 79931"/>
                <a:gd name="connsiteY3" fmla="*/ 727089 h 727535"/>
                <a:gd name="connsiteX4" fmla="*/ 67212 w 79931"/>
                <a:gd name="connsiteY4" fmla="*/ 365139 h 727535"/>
                <a:gd name="connsiteX5" fmla="*/ 64037 w 79931"/>
                <a:gd name="connsiteY5" fmla="*/ 425464 h 727535"/>
                <a:gd name="connsiteX6" fmla="*/ 25937 w 79931"/>
                <a:gd name="connsiteY6" fmla="*/ 171464 h 727535"/>
                <a:gd name="connsiteX7" fmla="*/ 32287 w 79931"/>
                <a:gd name="connsiteY7" fmla="*/ 219089 h 727535"/>
                <a:gd name="connsiteX8" fmla="*/ 537 w 79931"/>
                <a:gd name="connsiteY8" fmla="*/ 6364 h 7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31" h="727535">
                  <a:moveTo>
                    <a:pt x="537" y="6364"/>
                  </a:moveTo>
                  <a:cubicBezTo>
                    <a:pt x="5829" y="54518"/>
                    <a:pt x="53454" y="435518"/>
                    <a:pt x="64037" y="508014"/>
                  </a:cubicBezTo>
                  <a:cubicBezTo>
                    <a:pt x="74620" y="580510"/>
                    <a:pt x="61391" y="404827"/>
                    <a:pt x="64037" y="441339"/>
                  </a:cubicBezTo>
                  <a:cubicBezTo>
                    <a:pt x="66683" y="477851"/>
                    <a:pt x="79383" y="739789"/>
                    <a:pt x="79912" y="727089"/>
                  </a:cubicBezTo>
                  <a:cubicBezTo>
                    <a:pt x="80441" y="714389"/>
                    <a:pt x="69858" y="415410"/>
                    <a:pt x="67212" y="365139"/>
                  </a:cubicBezTo>
                  <a:cubicBezTo>
                    <a:pt x="64566" y="314868"/>
                    <a:pt x="70916" y="457743"/>
                    <a:pt x="64037" y="425464"/>
                  </a:cubicBezTo>
                  <a:cubicBezTo>
                    <a:pt x="57158" y="393185"/>
                    <a:pt x="31229" y="205860"/>
                    <a:pt x="25937" y="171464"/>
                  </a:cubicBezTo>
                  <a:cubicBezTo>
                    <a:pt x="20645" y="137068"/>
                    <a:pt x="33874" y="239726"/>
                    <a:pt x="32287" y="219089"/>
                  </a:cubicBezTo>
                  <a:cubicBezTo>
                    <a:pt x="30700" y="198452"/>
                    <a:pt x="-4755" y="-41790"/>
                    <a:pt x="537" y="6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B8C70E6-2C60-460C-69D8-34E9E24D6D2A}"/>
                </a:ext>
              </a:extLst>
            </p:cNvPr>
            <p:cNvSpPr/>
            <p:nvPr/>
          </p:nvSpPr>
          <p:spPr>
            <a:xfrm>
              <a:off x="8289233" y="7419791"/>
              <a:ext cx="83269" cy="205267"/>
            </a:xfrm>
            <a:custGeom>
              <a:avLst/>
              <a:gdLst>
                <a:gd name="connsiteX0" fmla="*/ 83242 w 83269"/>
                <a:gd name="connsiteY0" fmla="*/ 184 h 205267"/>
                <a:gd name="connsiteX1" fmla="*/ 10217 w 83269"/>
                <a:gd name="connsiteY1" fmla="*/ 203384 h 205267"/>
                <a:gd name="connsiteX2" fmla="*/ 41967 w 83269"/>
                <a:gd name="connsiteY2" fmla="*/ 104959 h 205267"/>
                <a:gd name="connsiteX3" fmla="*/ 692 w 83269"/>
                <a:gd name="connsiteY3" fmla="*/ 165284 h 205267"/>
                <a:gd name="connsiteX4" fmla="*/ 83242 w 83269"/>
                <a:gd name="connsiteY4" fmla="*/ 184 h 2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69" h="205267">
                  <a:moveTo>
                    <a:pt x="83242" y="184"/>
                  </a:moveTo>
                  <a:cubicBezTo>
                    <a:pt x="84830" y="6534"/>
                    <a:pt x="17096" y="185922"/>
                    <a:pt x="10217" y="203384"/>
                  </a:cubicBezTo>
                  <a:cubicBezTo>
                    <a:pt x="3338" y="220846"/>
                    <a:pt x="43554" y="111309"/>
                    <a:pt x="41967" y="104959"/>
                  </a:cubicBezTo>
                  <a:cubicBezTo>
                    <a:pt x="40379" y="98609"/>
                    <a:pt x="-6187" y="177455"/>
                    <a:pt x="692" y="165284"/>
                  </a:cubicBezTo>
                  <a:cubicBezTo>
                    <a:pt x="7571" y="153113"/>
                    <a:pt x="81654" y="-6166"/>
                    <a:pt x="83242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4C8F442-37DE-E792-FF5E-8420DA047F61}"/>
                </a:ext>
              </a:extLst>
            </p:cNvPr>
            <p:cNvSpPr/>
            <p:nvPr/>
          </p:nvSpPr>
          <p:spPr>
            <a:xfrm>
              <a:off x="8221719" y="7508846"/>
              <a:ext cx="122514" cy="370721"/>
            </a:xfrm>
            <a:custGeom>
              <a:avLst/>
              <a:gdLst>
                <a:gd name="connsiteX0" fmla="*/ 122181 w 122514"/>
                <a:gd name="connsiteY0" fmla="*/ 29 h 370721"/>
                <a:gd name="connsiteX1" fmla="*/ 36456 w 122514"/>
                <a:gd name="connsiteY1" fmla="*/ 171479 h 370721"/>
                <a:gd name="connsiteX2" fmla="*/ 4706 w 122514"/>
                <a:gd name="connsiteY2" fmla="*/ 365154 h 370721"/>
                <a:gd name="connsiteX3" fmla="*/ 17406 w 122514"/>
                <a:gd name="connsiteY3" fmla="*/ 298479 h 370721"/>
                <a:gd name="connsiteX4" fmla="*/ 45981 w 122514"/>
                <a:gd name="connsiteY4" fmla="*/ 95279 h 370721"/>
                <a:gd name="connsiteX5" fmla="*/ 1531 w 122514"/>
                <a:gd name="connsiteY5" fmla="*/ 184179 h 370721"/>
                <a:gd name="connsiteX6" fmla="*/ 122181 w 122514"/>
                <a:gd name="connsiteY6" fmla="*/ 29 h 37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14" h="370721">
                  <a:moveTo>
                    <a:pt x="122181" y="29"/>
                  </a:moveTo>
                  <a:cubicBezTo>
                    <a:pt x="128002" y="-2088"/>
                    <a:pt x="56035" y="110625"/>
                    <a:pt x="36456" y="171479"/>
                  </a:cubicBezTo>
                  <a:cubicBezTo>
                    <a:pt x="16877" y="232333"/>
                    <a:pt x="7881" y="343987"/>
                    <a:pt x="4706" y="365154"/>
                  </a:cubicBezTo>
                  <a:cubicBezTo>
                    <a:pt x="1531" y="386321"/>
                    <a:pt x="10527" y="343458"/>
                    <a:pt x="17406" y="298479"/>
                  </a:cubicBezTo>
                  <a:cubicBezTo>
                    <a:pt x="24285" y="253500"/>
                    <a:pt x="48627" y="114329"/>
                    <a:pt x="45981" y="95279"/>
                  </a:cubicBezTo>
                  <a:cubicBezTo>
                    <a:pt x="43335" y="76229"/>
                    <a:pt x="-9582" y="193704"/>
                    <a:pt x="1531" y="184179"/>
                  </a:cubicBezTo>
                  <a:cubicBezTo>
                    <a:pt x="12643" y="174654"/>
                    <a:pt x="116360" y="2146"/>
                    <a:pt x="12218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688C4CA-5D1B-B641-1A39-5649AB30AF9D}"/>
                </a:ext>
              </a:extLst>
            </p:cNvPr>
            <p:cNvSpPr/>
            <p:nvPr/>
          </p:nvSpPr>
          <p:spPr>
            <a:xfrm>
              <a:off x="8283509" y="7292947"/>
              <a:ext cx="133595" cy="374678"/>
            </a:xfrm>
            <a:custGeom>
              <a:avLst/>
              <a:gdLst>
                <a:gd name="connsiteX0" fmla="*/ 133416 w 133595"/>
                <a:gd name="connsiteY0" fmla="*/ 28 h 374678"/>
                <a:gd name="connsiteX1" fmla="*/ 101666 w 133595"/>
                <a:gd name="connsiteY1" fmla="*/ 158778 h 374678"/>
                <a:gd name="connsiteX2" fmla="*/ 31816 w 133595"/>
                <a:gd name="connsiteY2" fmla="*/ 225453 h 374678"/>
                <a:gd name="connsiteX3" fmla="*/ 95316 w 133595"/>
                <a:gd name="connsiteY3" fmla="*/ 187353 h 374678"/>
                <a:gd name="connsiteX4" fmla="*/ 63566 w 133595"/>
                <a:gd name="connsiteY4" fmla="*/ 222278 h 374678"/>
                <a:gd name="connsiteX5" fmla="*/ 54041 w 133595"/>
                <a:gd name="connsiteY5" fmla="*/ 263553 h 374678"/>
                <a:gd name="connsiteX6" fmla="*/ 98491 w 133595"/>
                <a:gd name="connsiteY6" fmla="*/ 250853 h 374678"/>
                <a:gd name="connsiteX7" fmla="*/ 66 w 133595"/>
                <a:gd name="connsiteY7" fmla="*/ 374678 h 374678"/>
                <a:gd name="connsiteX8" fmla="*/ 82616 w 133595"/>
                <a:gd name="connsiteY8" fmla="*/ 250853 h 374678"/>
                <a:gd name="connsiteX9" fmla="*/ 47691 w 133595"/>
                <a:gd name="connsiteY9" fmla="*/ 276253 h 374678"/>
                <a:gd name="connsiteX10" fmla="*/ 92141 w 133595"/>
                <a:gd name="connsiteY10" fmla="*/ 174653 h 374678"/>
                <a:gd name="connsiteX11" fmla="*/ 44516 w 133595"/>
                <a:gd name="connsiteY11" fmla="*/ 222278 h 374678"/>
                <a:gd name="connsiteX12" fmla="*/ 88966 w 133595"/>
                <a:gd name="connsiteY12" fmla="*/ 146078 h 374678"/>
                <a:gd name="connsiteX13" fmla="*/ 133416 w 133595"/>
                <a:gd name="connsiteY13" fmla="*/ 28 h 37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95" h="374678">
                  <a:moveTo>
                    <a:pt x="133416" y="28"/>
                  </a:moveTo>
                  <a:cubicBezTo>
                    <a:pt x="135533" y="2145"/>
                    <a:pt x="118599" y="121207"/>
                    <a:pt x="101666" y="158778"/>
                  </a:cubicBezTo>
                  <a:cubicBezTo>
                    <a:pt x="84733" y="196349"/>
                    <a:pt x="32874" y="220691"/>
                    <a:pt x="31816" y="225453"/>
                  </a:cubicBezTo>
                  <a:cubicBezTo>
                    <a:pt x="30758" y="230215"/>
                    <a:pt x="90024" y="187882"/>
                    <a:pt x="95316" y="187353"/>
                  </a:cubicBezTo>
                  <a:cubicBezTo>
                    <a:pt x="100608" y="186824"/>
                    <a:pt x="70445" y="209578"/>
                    <a:pt x="63566" y="222278"/>
                  </a:cubicBezTo>
                  <a:cubicBezTo>
                    <a:pt x="56687" y="234978"/>
                    <a:pt x="48220" y="258791"/>
                    <a:pt x="54041" y="263553"/>
                  </a:cubicBezTo>
                  <a:cubicBezTo>
                    <a:pt x="59862" y="268315"/>
                    <a:pt x="107487" y="232332"/>
                    <a:pt x="98491" y="250853"/>
                  </a:cubicBezTo>
                  <a:cubicBezTo>
                    <a:pt x="89495" y="269374"/>
                    <a:pt x="2712" y="374678"/>
                    <a:pt x="66" y="374678"/>
                  </a:cubicBezTo>
                  <a:cubicBezTo>
                    <a:pt x="-2580" y="374678"/>
                    <a:pt x="74678" y="267257"/>
                    <a:pt x="82616" y="250853"/>
                  </a:cubicBezTo>
                  <a:cubicBezTo>
                    <a:pt x="90553" y="234449"/>
                    <a:pt x="46104" y="288953"/>
                    <a:pt x="47691" y="276253"/>
                  </a:cubicBezTo>
                  <a:cubicBezTo>
                    <a:pt x="49278" y="263553"/>
                    <a:pt x="92670" y="183649"/>
                    <a:pt x="92141" y="174653"/>
                  </a:cubicBezTo>
                  <a:cubicBezTo>
                    <a:pt x="91612" y="165657"/>
                    <a:pt x="45045" y="227041"/>
                    <a:pt x="44516" y="222278"/>
                  </a:cubicBezTo>
                  <a:cubicBezTo>
                    <a:pt x="43987" y="217516"/>
                    <a:pt x="70445" y="176769"/>
                    <a:pt x="88966" y="146078"/>
                  </a:cubicBezTo>
                  <a:cubicBezTo>
                    <a:pt x="107487" y="115387"/>
                    <a:pt x="131299" y="-2089"/>
                    <a:pt x="133416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114D65E-3E0D-08DA-C90E-57B64656037D}"/>
                </a:ext>
              </a:extLst>
            </p:cNvPr>
            <p:cNvSpPr/>
            <p:nvPr/>
          </p:nvSpPr>
          <p:spPr>
            <a:xfrm>
              <a:off x="8264525" y="7572375"/>
              <a:ext cx="112142" cy="212141"/>
            </a:xfrm>
            <a:custGeom>
              <a:avLst/>
              <a:gdLst>
                <a:gd name="connsiteX0" fmla="*/ 0 w 112142"/>
                <a:gd name="connsiteY0" fmla="*/ 0 h 212141"/>
                <a:gd name="connsiteX1" fmla="*/ 92075 w 112142"/>
                <a:gd name="connsiteY1" fmla="*/ 139700 h 212141"/>
                <a:gd name="connsiteX2" fmla="*/ 107950 w 112142"/>
                <a:gd name="connsiteY2" fmla="*/ 209550 h 212141"/>
                <a:gd name="connsiteX3" fmla="*/ 107950 w 112142"/>
                <a:gd name="connsiteY3" fmla="*/ 187325 h 212141"/>
                <a:gd name="connsiteX4" fmla="*/ 60325 w 112142"/>
                <a:gd name="connsiteY4" fmla="*/ 95250 h 212141"/>
                <a:gd name="connsiteX5" fmla="*/ 73025 w 112142"/>
                <a:gd name="connsiteY5" fmla="*/ 114300 h 212141"/>
                <a:gd name="connsiteX6" fmla="*/ 0 w 112142"/>
                <a:gd name="connsiteY6" fmla="*/ 0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42" h="212141">
                  <a:moveTo>
                    <a:pt x="0" y="0"/>
                  </a:moveTo>
                  <a:cubicBezTo>
                    <a:pt x="37041" y="52387"/>
                    <a:pt x="74083" y="104775"/>
                    <a:pt x="92075" y="139700"/>
                  </a:cubicBezTo>
                  <a:cubicBezTo>
                    <a:pt x="110067" y="174625"/>
                    <a:pt x="105304" y="201613"/>
                    <a:pt x="107950" y="209550"/>
                  </a:cubicBezTo>
                  <a:cubicBezTo>
                    <a:pt x="110596" y="217487"/>
                    <a:pt x="115887" y="206375"/>
                    <a:pt x="107950" y="187325"/>
                  </a:cubicBezTo>
                  <a:cubicBezTo>
                    <a:pt x="100013" y="168275"/>
                    <a:pt x="60325" y="95250"/>
                    <a:pt x="60325" y="95250"/>
                  </a:cubicBezTo>
                  <a:cubicBezTo>
                    <a:pt x="54504" y="83079"/>
                    <a:pt x="73025" y="114300"/>
                    <a:pt x="73025" y="1143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63A3BC3-8A8E-F0A1-9D31-4B00AB8A5A25}"/>
                </a:ext>
              </a:extLst>
            </p:cNvPr>
            <p:cNvSpPr/>
            <p:nvPr/>
          </p:nvSpPr>
          <p:spPr>
            <a:xfrm>
              <a:off x="8267664" y="7578679"/>
              <a:ext cx="84620" cy="212936"/>
            </a:xfrm>
            <a:custGeom>
              <a:avLst/>
              <a:gdLst>
                <a:gd name="connsiteX0" fmla="*/ 36 w 84620"/>
                <a:gd name="connsiteY0" fmla="*/ 46 h 212936"/>
                <a:gd name="connsiteX1" fmla="*/ 63536 w 84620"/>
                <a:gd name="connsiteY1" fmla="*/ 130221 h 212936"/>
                <a:gd name="connsiteX2" fmla="*/ 73061 w 84620"/>
                <a:gd name="connsiteY2" fmla="*/ 158796 h 212936"/>
                <a:gd name="connsiteX3" fmla="*/ 79411 w 84620"/>
                <a:gd name="connsiteY3" fmla="*/ 212771 h 212936"/>
                <a:gd name="connsiteX4" fmla="*/ 79411 w 84620"/>
                <a:gd name="connsiteY4" fmla="*/ 139746 h 212936"/>
                <a:gd name="connsiteX5" fmla="*/ 82586 w 84620"/>
                <a:gd name="connsiteY5" fmla="*/ 168321 h 212936"/>
                <a:gd name="connsiteX6" fmla="*/ 44486 w 84620"/>
                <a:gd name="connsiteY6" fmla="*/ 79421 h 212936"/>
                <a:gd name="connsiteX7" fmla="*/ 54011 w 84620"/>
                <a:gd name="connsiteY7" fmla="*/ 114346 h 212936"/>
                <a:gd name="connsiteX8" fmla="*/ 36 w 84620"/>
                <a:gd name="connsiteY8" fmla="*/ 46 h 21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0" h="212936">
                  <a:moveTo>
                    <a:pt x="36" y="46"/>
                  </a:moveTo>
                  <a:cubicBezTo>
                    <a:pt x="1624" y="2692"/>
                    <a:pt x="51365" y="103763"/>
                    <a:pt x="63536" y="130221"/>
                  </a:cubicBezTo>
                  <a:cubicBezTo>
                    <a:pt x="75707" y="156679"/>
                    <a:pt x="70415" y="145038"/>
                    <a:pt x="73061" y="158796"/>
                  </a:cubicBezTo>
                  <a:cubicBezTo>
                    <a:pt x="75707" y="172554"/>
                    <a:pt x="78353" y="215946"/>
                    <a:pt x="79411" y="212771"/>
                  </a:cubicBezTo>
                  <a:cubicBezTo>
                    <a:pt x="80469" y="209596"/>
                    <a:pt x="78882" y="147154"/>
                    <a:pt x="79411" y="139746"/>
                  </a:cubicBezTo>
                  <a:cubicBezTo>
                    <a:pt x="79940" y="132338"/>
                    <a:pt x="88407" y="178375"/>
                    <a:pt x="82586" y="168321"/>
                  </a:cubicBezTo>
                  <a:cubicBezTo>
                    <a:pt x="76765" y="158267"/>
                    <a:pt x="49248" y="88417"/>
                    <a:pt x="44486" y="79421"/>
                  </a:cubicBezTo>
                  <a:cubicBezTo>
                    <a:pt x="39724" y="70425"/>
                    <a:pt x="59303" y="120696"/>
                    <a:pt x="54011" y="114346"/>
                  </a:cubicBezTo>
                  <a:cubicBezTo>
                    <a:pt x="48719" y="107996"/>
                    <a:pt x="-1552" y="-2600"/>
                    <a:pt x="36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80D9079-476A-E62B-CAA4-3B1BD97D466C}"/>
                </a:ext>
              </a:extLst>
            </p:cNvPr>
            <p:cNvSpPr/>
            <p:nvPr/>
          </p:nvSpPr>
          <p:spPr>
            <a:xfrm>
              <a:off x="8254997" y="7591226"/>
              <a:ext cx="78663" cy="168874"/>
            </a:xfrm>
            <a:custGeom>
              <a:avLst/>
              <a:gdLst>
                <a:gd name="connsiteX0" fmla="*/ 3 w 78663"/>
                <a:gd name="connsiteY0" fmla="*/ 199 h 168874"/>
                <a:gd name="connsiteX1" fmla="*/ 73028 w 78663"/>
                <a:gd name="connsiteY1" fmla="*/ 165299 h 168874"/>
                <a:gd name="connsiteX2" fmla="*/ 69853 w 78663"/>
                <a:gd name="connsiteY2" fmla="*/ 117674 h 168874"/>
                <a:gd name="connsiteX3" fmla="*/ 76203 w 78663"/>
                <a:gd name="connsiteY3" fmla="*/ 130374 h 168874"/>
                <a:gd name="connsiteX4" fmla="*/ 3 w 78663"/>
                <a:gd name="connsiteY4" fmla="*/ 199 h 1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63" h="168874">
                  <a:moveTo>
                    <a:pt x="3" y="199"/>
                  </a:moveTo>
                  <a:cubicBezTo>
                    <a:pt x="-526" y="6020"/>
                    <a:pt x="61386" y="145720"/>
                    <a:pt x="73028" y="165299"/>
                  </a:cubicBezTo>
                  <a:cubicBezTo>
                    <a:pt x="84670" y="184878"/>
                    <a:pt x="69853" y="117674"/>
                    <a:pt x="69853" y="117674"/>
                  </a:cubicBezTo>
                  <a:cubicBezTo>
                    <a:pt x="70382" y="111853"/>
                    <a:pt x="84140" y="143074"/>
                    <a:pt x="76203" y="130374"/>
                  </a:cubicBezTo>
                  <a:cubicBezTo>
                    <a:pt x="68266" y="117674"/>
                    <a:pt x="532" y="-5622"/>
                    <a:pt x="3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97D048D-C1D3-DB67-FA23-76B77B30002C}"/>
                </a:ext>
              </a:extLst>
            </p:cNvPr>
            <p:cNvSpPr/>
            <p:nvPr/>
          </p:nvSpPr>
          <p:spPr>
            <a:xfrm>
              <a:off x="8245471" y="7597333"/>
              <a:ext cx="61777" cy="146986"/>
            </a:xfrm>
            <a:custGeom>
              <a:avLst/>
              <a:gdLst>
                <a:gd name="connsiteX0" fmla="*/ 4 w 61777"/>
                <a:gd name="connsiteY0" fmla="*/ 442 h 146986"/>
                <a:gd name="connsiteX1" fmla="*/ 57154 w 61777"/>
                <a:gd name="connsiteY1" fmla="*/ 143317 h 146986"/>
                <a:gd name="connsiteX2" fmla="*/ 53979 w 61777"/>
                <a:gd name="connsiteY2" fmla="*/ 98867 h 146986"/>
                <a:gd name="connsiteX3" fmla="*/ 4 w 61777"/>
                <a:gd name="connsiteY3" fmla="*/ 442 h 1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77" h="146986">
                  <a:moveTo>
                    <a:pt x="4" y="442"/>
                  </a:moveTo>
                  <a:cubicBezTo>
                    <a:pt x="533" y="7850"/>
                    <a:pt x="48158" y="126913"/>
                    <a:pt x="57154" y="143317"/>
                  </a:cubicBezTo>
                  <a:cubicBezTo>
                    <a:pt x="66150" y="159721"/>
                    <a:pt x="60329" y="116859"/>
                    <a:pt x="53979" y="98867"/>
                  </a:cubicBezTo>
                  <a:cubicBezTo>
                    <a:pt x="47629" y="80875"/>
                    <a:pt x="-525" y="-6966"/>
                    <a:pt x="4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01B2246-60F6-32DD-8439-8BFA8DAECD1B}"/>
                </a:ext>
              </a:extLst>
            </p:cNvPr>
            <p:cNvSpPr/>
            <p:nvPr/>
          </p:nvSpPr>
          <p:spPr>
            <a:xfrm>
              <a:off x="8220073" y="7717841"/>
              <a:ext cx="168377" cy="96120"/>
            </a:xfrm>
            <a:custGeom>
              <a:avLst/>
              <a:gdLst>
                <a:gd name="connsiteX0" fmla="*/ 2 w 168377"/>
                <a:gd name="connsiteY0" fmla="*/ 92659 h 96120"/>
                <a:gd name="connsiteX1" fmla="*/ 88902 w 168377"/>
                <a:gd name="connsiteY1" fmla="*/ 22809 h 96120"/>
                <a:gd name="connsiteX2" fmla="*/ 127002 w 168377"/>
                <a:gd name="connsiteY2" fmla="*/ 32334 h 96120"/>
                <a:gd name="connsiteX3" fmla="*/ 168277 w 168377"/>
                <a:gd name="connsiteY3" fmla="*/ 95834 h 96120"/>
                <a:gd name="connsiteX4" fmla="*/ 136527 w 168377"/>
                <a:gd name="connsiteY4" fmla="*/ 3759 h 96120"/>
                <a:gd name="connsiteX5" fmla="*/ 73027 w 168377"/>
                <a:gd name="connsiteY5" fmla="*/ 16459 h 96120"/>
                <a:gd name="connsiteX6" fmla="*/ 85727 w 168377"/>
                <a:gd name="connsiteY6" fmla="*/ 3759 h 96120"/>
                <a:gd name="connsiteX7" fmla="*/ 2 w 168377"/>
                <a:gd name="connsiteY7" fmla="*/ 92659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96120">
                  <a:moveTo>
                    <a:pt x="2" y="92659"/>
                  </a:moveTo>
                  <a:cubicBezTo>
                    <a:pt x="531" y="95834"/>
                    <a:pt x="67735" y="32863"/>
                    <a:pt x="88902" y="22809"/>
                  </a:cubicBezTo>
                  <a:cubicBezTo>
                    <a:pt x="110069" y="12755"/>
                    <a:pt x="113773" y="20163"/>
                    <a:pt x="127002" y="32334"/>
                  </a:cubicBezTo>
                  <a:cubicBezTo>
                    <a:pt x="140231" y="44505"/>
                    <a:pt x="166690" y="100596"/>
                    <a:pt x="168277" y="95834"/>
                  </a:cubicBezTo>
                  <a:cubicBezTo>
                    <a:pt x="169864" y="91072"/>
                    <a:pt x="152402" y="16988"/>
                    <a:pt x="136527" y="3759"/>
                  </a:cubicBezTo>
                  <a:cubicBezTo>
                    <a:pt x="120652" y="-9470"/>
                    <a:pt x="73027" y="16459"/>
                    <a:pt x="73027" y="16459"/>
                  </a:cubicBezTo>
                  <a:cubicBezTo>
                    <a:pt x="64560" y="16459"/>
                    <a:pt x="93665" y="-4708"/>
                    <a:pt x="85727" y="3759"/>
                  </a:cubicBezTo>
                  <a:cubicBezTo>
                    <a:pt x="77790" y="12226"/>
                    <a:pt x="-527" y="89484"/>
                    <a:pt x="2" y="92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89890513-0092-02F8-F6B3-F7139DE2AD7B}"/>
                </a:ext>
              </a:extLst>
            </p:cNvPr>
            <p:cNvSpPr/>
            <p:nvPr/>
          </p:nvSpPr>
          <p:spPr>
            <a:xfrm>
              <a:off x="7564462" y="6223455"/>
              <a:ext cx="379483" cy="365068"/>
            </a:xfrm>
            <a:custGeom>
              <a:avLst/>
              <a:gdLst>
                <a:gd name="connsiteX0" fmla="*/ 1563 w 379483"/>
                <a:gd name="connsiteY0" fmla="*/ 2720 h 365068"/>
                <a:gd name="connsiteX1" fmla="*/ 277788 w 379483"/>
                <a:gd name="connsiteY1" fmla="*/ 234495 h 365068"/>
                <a:gd name="connsiteX2" fmla="*/ 255563 w 379483"/>
                <a:gd name="connsiteY2" fmla="*/ 193220 h 365068"/>
                <a:gd name="connsiteX3" fmla="*/ 379388 w 379483"/>
                <a:gd name="connsiteY3" fmla="*/ 364670 h 365068"/>
                <a:gd name="connsiteX4" fmla="*/ 277788 w 379483"/>
                <a:gd name="connsiteY4" fmla="*/ 244020 h 365068"/>
                <a:gd name="connsiteX5" fmla="*/ 169838 w 379483"/>
                <a:gd name="connsiteY5" fmla="*/ 113845 h 365068"/>
                <a:gd name="connsiteX6" fmla="*/ 1563 w 379483"/>
                <a:gd name="connsiteY6" fmla="*/ 2720 h 36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483" h="365068">
                  <a:moveTo>
                    <a:pt x="1563" y="2720"/>
                  </a:moveTo>
                  <a:cubicBezTo>
                    <a:pt x="19555" y="22828"/>
                    <a:pt x="235455" y="202745"/>
                    <a:pt x="277788" y="234495"/>
                  </a:cubicBezTo>
                  <a:cubicBezTo>
                    <a:pt x="320121" y="266245"/>
                    <a:pt x="238630" y="171524"/>
                    <a:pt x="255563" y="193220"/>
                  </a:cubicBezTo>
                  <a:cubicBezTo>
                    <a:pt x="272496" y="214916"/>
                    <a:pt x="375684" y="356203"/>
                    <a:pt x="379388" y="364670"/>
                  </a:cubicBezTo>
                  <a:cubicBezTo>
                    <a:pt x="383092" y="373137"/>
                    <a:pt x="277788" y="244020"/>
                    <a:pt x="277788" y="244020"/>
                  </a:cubicBezTo>
                  <a:cubicBezTo>
                    <a:pt x="242863" y="202216"/>
                    <a:pt x="213759" y="148241"/>
                    <a:pt x="169838" y="113845"/>
                  </a:cubicBezTo>
                  <a:cubicBezTo>
                    <a:pt x="125917" y="79449"/>
                    <a:pt x="-16429" y="-17388"/>
                    <a:pt x="1563" y="2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208C921-B475-237A-8C18-3893DAC0C275}"/>
                </a:ext>
              </a:extLst>
            </p:cNvPr>
            <p:cNvSpPr/>
            <p:nvPr/>
          </p:nvSpPr>
          <p:spPr>
            <a:xfrm>
              <a:off x="7492933" y="6203696"/>
              <a:ext cx="435052" cy="406774"/>
            </a:xfrm>
            <a:custGeom>
              <a:avLst/>
              <a:gdLst>
                <a:gd name="connsiteX0" fmla="*/ 67 w 435052"/>
                <a:gd name="connsiteY0" fmla="*/ 254 h 406774"/>
                <a:gd name="connsiteX1" fmla="*/ 269942 w 435052"/>
                <a:gd name="connsiteY1" fmla="*/ 216154 h 406774"/>
                <a:gd name="connsiteX2" fmla="*/ 250892 w 435052"/>
                <a:gd name="connsiteY2" fmla="*/ 200279 h 406774"/>
                <a:gd name="connsiteX3" fmla="*/ 374717 w 435052"/>
                <a:gd name="connsiteY3" fmla="*/ 368554 h 406774"/>
                <a:gd name="connsiteX4" fmla="*/ 346142 w 435052"/>
                <a:gd name="connsiteY4" fmla="*/ 320929 h 406774"/>
                <a:gd name="connsiteX5" fmla="*/ 435042 w 435052"/>
                <a:gd name="connsiteY5" fmla="*/ 406654 h 406774"/>
                <a:gd name="connsiteX6" fmla="*/ 339792 w 435052"/>
                <a:gd name="connsiteY6" fmla="*/ 298704 h 406774"/>
                <a:gd name="connsiteX7" fmla="*/ 244542 w 435052"/>
                <a:gd name="connsiteY7" fmla="*/ 174879 h 406774"/>
                <a:gd name="connsiteX8" fmla="*/ 67 w 435052"/>
                <a:gd name="connsiteY8" fmla="*/ 254 h 4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52" h="406774">
                  <a:moveTo>
                    <a:pt x="67" y="254"/>
                  </a:moveTo>
                  <a:cubicBezTo>
                    <a:pt x="4300" y="7133"/>
                    <a:pt x="228138" y="182817"/>
                    <a:pt x="269942" y="216154"/>
                  </a:cubicBezTo>
                  <a:cubicBezTo>
                    <a:pt x="311746" y="249491"/>
                    <a:pt x="233429" y="174879"/>
                    <a:pt x="250892" y="200279"/>
                  </a:cubicBezTo>
                  <a:cubicBezTo>
                    <a:pt x="268355" y="225679"/>
                    <a:pt x="358842" y="348446"/>
                    <a:pt x="374717" y="368554"/>
                  </a:cubicBezTo>
                  <a:cubicBezTo>
                    <a:pt x="390592" y="388662"/>
                    <a:pt x="336088" y="314579"/>
                    <a:pt x="346142" y="320929"/>
                  </a:cubicBezTo>
                  <a:cubicBezTo>
                    <a:pt x="356196" y="327279"/>
                    <a:pt x="436100" y="410358"/>
                    <a:pt x="435042" y="406654"/>
                  </a:cubicBezTo>
                  <a:cubicBezTo>
                    <a:pt x="433984" y="402950"/>
                    <a:pt x="371542" y="337333"/>
                    <a:pt x="339792" y="298704"/>
                  </a:cubicBezTo>
                  <a:cubicBezTo>
                    <a:pt x="308042" y="260075"/>
                    <a:pt x="296400" y="221975"/>
                    <a:pt x="244542" y="174879"/>
                  </a:cubicBezTo>
                  <a:cubicBezTo>
                    <a:pt x="192684" y="127783"/>
                    <a:pt x="-4166" y="-6625"/>
                    <a:pt x="67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FA0DB43A-290A-656D-2280-685DDD938E16}"/>
                </a:ext>
              </a:extLst>
            </p:cNvPr>
            <p:cNvSpPr/>
            <p:nvPr/>
          </p:nvSpPr>
          <p:spPr>
            <a:xfrm>
              <a:off x="7318306" y="6202159"/>
              <a:ext cx="314394" cy="44107"/>
            </a:xfrm>
            <a:custGeom>
              <a:avLst/>
              <a:gdLst>
                <a:gd name="connsiteX0" fmla="*/ 69 w 314394"/>
                <a:gd name="connsiteY0" fmla="*/ 43066 h 44107"/>
                <a:gd name="connsiteX1" fmla="*/ 174694 w 314394"/>
                <a:gd name="connsiteY1" fmla="*/ 33541 h 44107"/>
                <a:gd name="connsiteX2" fmla="*/ 120719 w 314394"/>
                <a:gd name="connsiteY2" fmla="*/ 4966 h 44107"/>
                <a:gd name="connsiteX3" fmla="*/ 314394 w 314394"/>
                <a:gd name="connsiteY3" fmla="*/ 43066 h 44107"/>
                <a:gd name="connsiteX4" fmla="*/ 104844 w 314394"/>
                <a:gd name="connsiteY4" fmla="*/ 1791 h 44107"/>
                <a:gd name="connsiteX5" fmla="*/ 152469 w 314394"/>
                <a:gd name="connsiteY5" fmla="*/ 11316 h 44107"/>
                <a:gd name="connsiteX6" fmla="*/ 69 w 314394"/>
                <a:gd name="connsiteY6" fmla="*/ 43066 h 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94" h="44107">
                  <a:moveTo>
                    <a:pt x="69" y="43066"/>
                  </a:moveTo>
                  <a:cubicBezTo>
                    <a:pt x="3773" y="46770"/>
                    <a:pt x="154586" y="39891"/>
                    <a:pt x="174694" y="33541"/>
                  </a:cubicBezTo>
                  <a:cubicBezTo>
                    <a:pt x="194802" y="27191"/>
                    <a:pt x="97436" y="3378"/>
                    <a:pt x="120719" y="4966"/>
                  </a:cubicBezTo>
                  <a:cubicBezTo>
                    <a:pt x="144002" y="6553"/>
                    <a:pt x="314394" y="43066"/>
                    <a:pt x="314394" y="43066"/>
                  </a:cubicBezTo>
                  <a:lnTo>
                    <a:pt x="104844" y="1791"/>
                  </a:lnTo>
                  <a:cubicBezTo>
                    <a:pt x="77857" y="-3501"/>
                    <a:pt x="163582" y="3908"/>
                    <a:pt x="152469" y="11316"/>
                  </a:cubicBezTo>
                  <a:cubicBezTo>
                    <a:pt x="141357" y="18724"/>
                    <a:pt x="-3635" y="39362"/>
                    <a:pt x="69" y="43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F503D16-1B7F-CDE5-AB15-2C22CB142FA9}"/>
                </a:ext>
              </a:extLst>
            </p:cNvPr>
            <p:cNvSpPr/>
            <p:nvPr/>
          </p:nvSpPr>
          <p:spPr>
            <a:xfrm>
              <a:off x="7892387" y="6569843"/>
              <a:ext cx="265739" cy="669395"/>
            </a:xfrm>
            <a:custGeom>
              <a:avLst/>
              <a:gdLst>
                <a:gd name="connsiteX0" fmla="*/ 663 w 265739"/>
                <a:gd name="connsiteY0" fmla="*/ 2407 h 669395"/>
                <a:gd name="connsiteX1" fmla="*/ 165763 w 265739"/>
                <a:gd name="connsiteY1" fmla="*/ 370707 h 669395"/>
                <a:gd name="connsiteX2" fmla="*/ 219738 w 265739"/>
                <a:gd name="connsiteY2" fmla="*/ 469132 h 669395"/>
                <a:gd name="connsiteX3" fmla="*/ 203863 w 265739"/>
                <a:gd name="connsiteY3" fmla="*/ 431032 h 669395"/>
                <a:gd name="connsiteX4" fmla="*/ 264188 w 265739"/>
                <a:gd name="connsiteY4" fmla="*/ 665982 h 669395"/>
                <a:gd name="connsiteX5" fmla="*/ 235613 w 265739"/>
                <a:gd name="connsiteY5" fmla="*/ 545332 h 669395"/>
                <a:gd name="connsiteX6" fmla="*/ 108613 w 265739"/>
                <a:gd name="connsiteY6" fmla="*/ 208782 h 669395"/>
                <a:gd name="connsiteX7" fmla="*/ 149888 w 265739"/>
                <a:gd name="connsiteY7" fmla="*/ 332607 h 669395"/>
                <a:gd name="connsiteX8" fmla="*/ 108613 w 265739"/>
                <a:gd name="connsiteY8" fmla="*/ 215132 h 669395"/>
                <a:gd name="connsiteX9" fmla="*/ 663 w 265739"/>
                <a:gd name="connsiteY9" fmla="*/ 2407 h 66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739" h="669395">
                  <a:moveTo>
                    <a:pt x="663" y="2407"/>
                  </a:moveTo>
                  <a:cubicBezTo>
                    <a:pt x="10188" y="28336"/>
                    <a:pt x="129251" y="292920"/>
                    <a:pt x="165763" y="370707"/>
                  </a:cubicBezTo>
                  <a:cubicBezTo>
                    <a:pt x="202275" y="448494"/>
                    <a:pt x="213388" y="459078"/>
                    <a:pt x="219738" y="469132"/>
                  </a:cubicBezTo>
                  <a:cubicBezTo>
                    <a:pt x="226088" y="479186"/>
                    <a:pt x="196455" y="398224"/>
                    <a:pt x="203863" y="431032"/>
                  </a:cubicBezTo>
                  <a:cubicBezTo>
                    <a:pt x="211271" y="463840"/>
                    <a:pt x="258896" y="646932"/>
                    <a:pt x="264188" y="665982"/>
                  </a:cubicBezTo>
                  <a:cubicBezTo>
                    <a:pt x="269480" y="685032"/>
                    <a:pt x="261542" y="621532"/>
                    <a:pt x="235613" y="545332"/>
                  </a:cubicBezTo>
                  <a:cubicBezTo>
                    <a:pt x="209684" y="469132"/>
                    <a:pt x="122901" y="244236"/>
                    <a:pt x="108613" y="208782"/>
                  </a:cubicBezTo>
                  <a:cubicBezTo>
                    <a:pt x="94326" y="173328"/>
                    <a:pt x="149888" y="331549"/>
                    <a:pt x="149888" y="332607"/>
                  </a:cubicBezTo>
                  <a:cubicBezTo>
                    <a:pt x="149888" y="333665"/>
                    <a:pt x="130309" y="262757"/>
                    <a:pt x="108613" y="215132"/>
                  </a:cubicBezTo>
                  <a:cubicBezTo>
                    <a:pt x="86917" y="167507"/>
                    <a:pt x="-8862" y="-23522"/>
                    <a:pt x="663" y="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5397BDE-A131-8C09-F069-5536BDC31689}"/>
                </a:ext>
              </a:extLst>
            </p:cNvPr>
            <p:cNvSpPr/>
            <p:nvPr/>
          </p:nvSpPr>
          <p:spPr>
            <a:xfrm>
              <a:off x="7959080" y="6612942"/>
              <a:ext cx="207310" cy="718136"/>
            </a:xfrm>
            <a:custGeom>
              <a:avLst/>
              <a:gdLst>
                <a:gd name="connsiteX0" fmla="*/ 645 w 207310"/>
                <a:gd name="connsiteY0" fmla="*/ 583 h 718136"/>
                <a:gd name="connsiteX1" fmla="*/ 146695 w 207310"/>
                <a:gd name="connsiteY1" fmla="*/ 333958 h 718136"/>
                <a:gd name="connsiteX2" fmla="*/ 172095 w 207310"/>
                <a:gd name="connsiteY2" fmla="*/ 511758 h 718136"/>
                <a:gd name="connsiteX3" fmla="*/ 162570 w 207310"/>
                <a:gd name="connsiteY3" fmla="*/ 435558 h 718136"/>
                <a:gd name="connsiteX4" fmla="*/ 207020 w 207310"/>
                <a:gd name="connsiteY4" fmla="*/ 718133 h 718136"/>
                <a:gd name="connsiteX5" fmla="*/ 181620 w 207310"/>
                <a:gd name="connsiteY5" fmla="*/ 429208 h 718136"/>
                <a:gd name="connsiteX6" fmla="*/ 178445 w 207310"/>
                <a:gd name="connsiteY6" fmla="*/ 457783 h 718136"/>
                <a:gd name="connsiteX7" fmla="*/ 76845 w 207310"/>
                <a:gd name="connsiteY7" fmla="*/ 203783 h 718136"/>
                <a:gd name="connsiteX8" fmla="*/ 92720 w 207310"/>
                <a:gd name="connsiteY8" fmla="*/ 251408 h 718136"/>
                <a:gd name="connsiteX9" fmla="*/ 645 w 207310"/>
                <a:gd name="connsiteY9" fmla="*/ 583 h 7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10" h="718136">
                  <a:moveTo>
                    <a:pt x="645" y="583"/>
                  </a:moveTo>
                  <a:cubicBezTo>
                    <a:pt x="9641" y="14341"/>
                    <a:pt x="118120" y="248762"/>
                    <a:pt x="146695" y="333958"/>
                  </a:cubicBezTo>
                  <a:cubicBezTo>
                    <a:pt x="175270" y="419154"/>
                    <a:pt x="169449" y="494825"/>
                    <a:pt x="172095" y="511758"/>
                  </a:cubicBezTo>
                  <a:cubicBezTo>
                    <a:pt x="174741" y="528691"/>
                    <a:pt x="156749" y="401162"/>
                    <a:pt x="162570" y="435558"/>
                  </a:cubicBezTo>
                  <a:cubicBezTo>
                    <a:pt x="168391" y="469954"/>
                    <a:pt x="203845" y="719191"/>
                    <a:pt x="207020" y="718133"/>
                  </a:cubicBezTo>
                  <a:cubicBezTo>
                    <a:pt x="210195" y="717075"/>
                    <a:pt x="186383" y="472600"/>
                    <a:pt x="181620" y="429208"/>
                  </a:cubicBezTo>
                  <a:cubicBezTo>
                    <a:pt x="176858" y="385816"/>
                    <a:pt x="195907" y="495354"/>
                    <a:pt x="178445" y="457783"/>
                  </a:cubicBezTo>
                  <a:cubicBezTo>
                    <a:pt x="160983" y="420212"/>
                    <a:pt x="91133" y="238179"/>
                    <a:pt x="76845" y="203783"/>
                  </a:cubicBezTo>
                  <a:cubicBezTo>
                    <a:pt x="62558" y="169387"/>
                    <a:pt x="105949" y="282100"/>
                    <a:pt x="92720" y="251408"/>
                  </a:cubicBezTo>
                  <a:cubicBezTo>
                    <a:pt x="79491" y="220716"/>
                    <a:pt x="-8351" y="-13175"/>
                    <a:pt x="645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EE4363B-7931-1E35-B6D7-C80898752A8F}"/>
                </a:ext>
              </a:extLst>
            </p:cNvPr>
            <p:cNvSpPr/>
            <p:nvPr/>
          </p:nvSpPr>
          <p:spPr>
            <a:xfrm>
              <a:off x="8025805" y="6797675"/>
              <a:ext cx="156254" cy="1088752"/>
            </a:xfrm>
            <a:custGeom>
              <a:avLst/>
              <a:gdLst>
                <a:gd name="connsiteX0" fmla="*/ 595 w 156254"/>
                <a:gd name="connsiteY0" fmla="*/ 0 h 1088752"/>
                <a:gd name="connsiteX1" fmla="*/ 19645 w 156254"/>
                <a:gd name="connsiteY1" fmla="*/ 200025 h 1088752"/>
                <a:gd name="connsiteX2" fmla="*/ 22820 w 156254"/>
                <a:gd name="connsiteY2" fmla="*/ 158750 h 1088752"/>
                <a:gd name="connsiteX3" fmla="*/ 70445 w 156254"/>
                <a:gd name="connsiteY3" fmla="*/ 241300 h 1088752"/>
                <a:gd name="connsiteX4" fmla="*/ 45045 w 156254"/>
                <a:gd name="connsiteY4" fmla="*/ 177800 h 1088752"/>
                <a:gd name="connsiteX5" fmla="*/ 64095 w 156254"/>
                <a:gd name="connsiteY5" fmla="*/ 282575 h 1088752"/>
                <a:gd name="connsiteX6" fmla="*/ 57745 w 156254"/>
                <a:gd name="connsiteY6" fmla="*/ 241300 h 1088752"/>
                <a:gd name="connsiteX7" fmla="*/ 76795 w 156254"/>
                <a:gd name="connsiteY7" fmla="*/ 355600 h 1088752"/>
                <a:gd name="connsiteX8" fmla="*/ 70445 w 156254"/>
                <a:gd name="connsiteY8" fmla="*/ 301625 h 1088752"/>
                <a:gd name="connsiteX9" fmla="*/ 89495 w 156254"/>
                <a:gd name="connsiteY9" fmla="*/ 428625 h 1088752"/>
                <a:gd name="connsiteX10" fmla="*/ 86320 w 156254"/>
                <a:gd name="connsiteY10" fmla="*/ 377825 h 1088752"/>
                <a:gd name="connsiteX11" fmla="*/ 124420 w 156254"/>
                <a:gd name="connsiteY11" fmla="*/ 635000 h 1088752"/>
                <a:gd name="connsiteX12" fmla="*/ 124420 w 156254"/>
                <a:gd name="connsiteY12" fmla="*/ 546100 h 1088752"/>
                <a:gd name="connsiteX13" fmla="*/ 156170 w 156254"/>
                <a:gd name="connsiteY13" fmla="*/ 714375 h 1088752"/>
                <a:gd name="connsiteX14" fmla="*/ 133945 w 156254"/>
                <a:gd name="connsiteY14" fmla="*/ 647700 h 1088752"/>
                <a:gd name="connsiteX15" fmla="*/ 140295 w 156254"/>
                <a:gd name="connsiteY15" fmla="*/ 895350 h 1088752"/>
                <a:gd name="connsiteX16" fmla="*/ 140295 w 156254"/>
                <a:gd name="connsiteY16" fmla="*/ 768350 h 1088752"/>
                <a:gd name="connsiteX17" fmla="*/ 146645 w 156254"/>
                <a:gd name="connsiteY17" fmla="*/ 1082675 h 1088752"/>
                <a:gd name="connsiteX18" fmla="*/ 140295 w 156254"/>
                <a:gd name="connsiteY18" fmla="*/ 952500 h 1088752"/>
                <a:gd name="connsiteX19" fmla="*/ 130770 w 156254"/>
                <a:gd name="connsiteY19" fmla="*/ 669925 h 1088752"/>
                <a:gd name="connsiteX20" fmla="*/ 95845 w 156254"/>
                <a:gd name="connsiteY20" fmla="*/ 466725 h 1088752"/>
                <a:gd name="connsiteX21" fmla="*/ 99020 w 156254"/>
                <a:gd name="connsiteY21" fmla="*/ 428625 h 1088752"/>
                <a:gd name="connsiteX22" fmla="*/ 99020 w 156254"/>
                <a:gd name="connsiteY22" fmla="*/ 425450 h 1088752"/>
                <a:gd name="connsiteX23" fmla="*/ 45045 w 156254"/>
                <a:gd name="connsiteY23" fmla="*/ 200025 h 1088752"/>
                <a:gd name="connsiteX24" fmla="*/ 595 w 156254"/>
                <a:gd name="connsiteY24" fmla="*/ 0 h 10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254" h="1088752">
                  <a:moveTo>
                    <a:pt x="595" y="0"/>
                  </a:moveTo>
                  <a:cubicBezTo>
                    <a:pt x="-3638" y="0"/>
                    <a:pt x="15941" y="173567"/>
                    <a:pt x="19645" y="200025"/>
                  </a:cubicBezTo>
                  <a:cubicBezTo>
                    <a:pt x="23349" y="226483"/>
                    <a:pt x="14353" y="151871"/>
                    <a:pt x="22820" y="158750"/>
                  </a:cubicBezTo>
                  <a:cubicBezTo>
                    <a:pt x="31287" y="165629"/>
                    <a:pt x="66741" y="238125"/>
                    <a:pt x="70445" y="241300"/>
                  </a:cubicBezTo>
                  <a:cubicBezTo>
                    <a:pt x="74149" y="244475"/>
                    <a:pt x="46103" y="170921"/>
                    <a:pt x="45045" y="177800"/>
                  </a:cubicBezTo>
                  <a:cubicBezTo>
                    <a:pt x="43987" y="184679"/>
                    <a:pt x="61978" y="271992"/>
                    <a:pt x="64095" y="282575"/>
                  </a:cubicBezTo>
                  <a:cubicBezTo>
                    <a:pt x="66212" y="293158"/>
                    <a:pt x="55628" y="229129"/>
                    <a:pt x="57745" y="241300"/>
                  </a:cubicBezTo>
                  <a:cubicBezTo>
                    <a:pt x="59862" y="253471"/>
                    <a:pt x="74678" y="345546"/>
                    <a:pt x="76795" y="355600"/>
                  </a:cubicBezTo>
                  <a:cubicBezTo>
                    <a:pt x="78912" y="365654"/>
                    <a:pt x="68328" y="289454"/>
                    <a:pt x="70445" y="301625"/>
                  </a:cubicBezTo>
                  <a:cubicBezTo>
                    <a:pt x="72562" y="313796"/>
                    <a:pt x="86849" y="415925"/>
                    <a:pt x="89495" y="428625"/>
                  </a:cubicBezTo>
                  <a:cubicBezTo>
                    <a:pt x="92141" y="441325"/>
                    <a:pt x="80499" y="343429"/>
                    <a:pt x="86320" y="377825"/>
                  </a:cubicBezTo>
                  <a:cubicBezTo>
                    <a:pt x="92141" y="412221"/>
                    <a:pt x="118070" y="606954"/>
                    <a:pt x="124420" y="635000"/>
                  </a:cubicBezTo>
                  <a:cubicBezTo>
                    <a:pt x="130770" y="663046"/>
                    <a:pt x="119128" y="532871"/>
                    <a:pt x="124420" y="546100"/>
                  </a:cubicBezTo>
                  <a:cubicBezTo>
                    <a:pt x="129712" y="559329"/>
                    <a:pt x="154583" y="697442"/>
                    <a:pt x="156170" y="714375"/>
                  </a:cubicBezTo>
                  <a:cubicBezTo>
                    <a:pt x="157758" y="731308"/>
                    <a:pt x="136591" y="617538"/>
                    <a:pt x="133945" y="647700"/>
                  </a:cubicBezTo>
                  <a:cubicBezTo>
                    <a:pt x="131299" y="677862"/>
                    <a:pt x="139237" y="875242"/>
                    <a:pt x="140295" y="895350"/>
                  </a:cubicBezTo>
                  <a:cubicBezTo>
                    <a:pt x="141353" y="915458"/>
                    <a:pt x="139237" y="737129"/>
                    <a:pt x="140295" y="768350"/>
                  </a:cubicBezTo>
                  <a:cubicBezTo>
                    <a:pt x="141353" y="799571"/>
                    <a:pt x="146645" y="1051983"/>
                    <a:pt x="146645" y="1082675"/>
                  </a:cubicBezTo>
                  <a:cubicBezTo>
                    <a:pt x="146645" y="1113367"/>
                    <a:pt x="142941" y="1021292"/>
                    <a:pt x="140295" y="952500"/>
                  </a:cubicBezTo>
                  <a:cubicBezTo>
                    <a:pt x="137649" y="883708"/>
                    <a:pt x="138178" y="750887"/>
                    <a:pt x="130770" y="669925"/>
                  </a:cubicBezTo>
                  <a:cubicBezTo>
                    <a:pt x="123362" y="588963"/>
                    <a:pt x="101137" y="506942"/>
                    <a:pt x="95845" y="466725"/>
                  </a:cubicBezTo>
                  <a:cubicBezTo>
                    <a:pt x="90553" y="426508"/>
                    <a:pt x="98491" y="435504"/>
                    <a:pt x="99020" y="428625"/>
                  </a:cubicBezTo>
                  <a:cubicBezTo>
                    <a:pt x="99549" y="421746"/>
                    <a:pt x="108016" y="463550"/>
                    <a:pt x="99020" y="425450"/>
                  </a:cubicBezTo>
                  <a:cubicBezTo>
                    <a:pt x="90024" y="387350"/>
                    <a:pt x="59862" y="265642"/>
                    <a:pt x="45045" y="200025"/>
                  </a:cubicBezTo>
                  <a:cubicBezTo>
                    <a:pt x="30228" y="134408"/>
                    <a:pt x="4828" y="0"/>
                    <a:pt x="59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6BADA91D-0DC4-0C81-3C1F-697F62FBD324}"/>
                </a:ext>
              </a:extLst>
            </p:cNvPr>
            <p:cNvSpPr/>
            <p:nvPr/>
          </p:nvSpPr>
          <p:spPr>
            <a:xfrm>
              <a:off x="7315199" y="6235700"/>
              <a:ext cx="694243" cy="735977"/>
            </a:xfrm>
            <a:custGeom>
              <a:avLst/>
              <a:gdLst>
                <a:gd name="connsiteX0" fmla="*/ 1 w 694243"/>
                <a:gd name="connsiteY0" fmla="*/ 47625 h 735977"/>
                <a:gd name="connsiteX1" fmla="*/ 222251 w 694243"/>
                <a:gd name="connsiteY1" fmla="*/ 34925 h 735977"/>
                <a:gd name="connsiteX2" fmla="*/ 203201 w 694243"/>
                <a:gd name="connsiteY2" fmla="*/ 79375 h 735977"/>
                <a:gd name="connsiteX3" fmla="*/ 257176 w 694243"/>
                <a:gd name="connsiteY3" fmla="*/ 66675 h 735977"/>
                <a:gd name="connsiteX4" fmla="*/ 193676 w 694243"/>
                <a:gd name="connsiteY4" fmla="*/ 155575 h 735977"/>
                <a:gd name="connsiteX5" fmla="*/ 273051 w 694243"/>
                <a:gd name="connsiteY5" fmla="*/ 98425 h 735977"/>
                <a:gd name="connsiteX6" fmla="*/ 165101 w 694243"/>
                <a:gd name="connsiteY6" fmla="*/ 212725 h 735977"/>
                <a:gd name="connsiteX7" fmla="*/ 333376 w 694243"/>
                <a:gd name="connsiteY7" fmla="*/ 117475 h 735977"/>
                <a:gd name="connsiteX8" fmla="*/ 219076 w 694243"/>
                <a:gd name="connsiteY8" fmla="*/ 244475 h 735977"/>
                <a:gd name="connsiteX9" fmla="*/ 352426 w 694243"/>
                <a:gd name="connsiteY9" fmla="*/ 171450 h 735977"/>
                <a:gd name="connsiteX10" fmla="*/ 298451 w 694243"/>
                <a:gd name="connsiteY10" fmla="*/ 231775 h 735977"/>
                <a:gd name="connsiteX11" fmla="*/ 320676 w 694243"/>
                <a:gd name="connsiteY11" fmla="*/ 219075 h 735977"/>
                <a:gd name="connsiteX12" fmla="*/ 409576 w 694243"/>
                <a:gd name="connsiteY12" fmla="*/ 288925 h 735977"/>
                <a:gd name="connsiteX13" fmla="*/ 368301 w 694243"/>
                <a:gd name="connsiteY13" fmla="*/ 247650 h 735977"/>
                <a:gd name="connsiteX14" fmla="*/ 390526 w 694243"/>
                <a:gd name="connsiteY14" fmla="*/ 330200 h 735977"/>
                <a:gd name="connsiteX15" fmla="*/ 358776 w 694243"/>
                <a:gd name="connsiteY15" fmla="*/ 381000 h 735977"/>
                <a:gd name="connsiteX16" fmla="*/ 447676 w 694243"/>
                <a:gd name="connsiteY16" fmla="*/ 295275 h 735977"/>
                <a:gd name="connsiteX17" fmla="*/ 466726 w 694243"/>
                <a:gd name="connsiteY17" fmla="*/ 355600 h 735977"/>
                <a:gd name="connsiteX18" fmla="*/ 419101 w 694243"/>
                <a:gd name="connsiteY18" fmla="*/ 419100 h 735977"/>
                <a:gd name="connsiteX19" fmla="*/ 473076 w 694243"/>
                <a:gd name="connsiteY19" fmla="*/ 358775 h 735977"/>
                <a:gd name="connsiteX20" fmla="*/ 571501 w 694243"/>
                <a:gd name="connsiteY20" fmla="*/ 447675 h 735977"/>
                <a:gd name="connsiteX21" fmla="*/ 508001 w 694243"/>
                <a:gd name="connsiteY21" fmla="*/ 390525 h 735977"/>
                <a:gd name="connsiteX22" fmla="*/ 609601 w 694243"/>
                <a:gd name="connsiteY22" fmla="*/ 593725 h 735977"/>
                <a:gd name="connsiteX23" fmla="*/ 584201 w 694243"/>
                <a:gd name="connsiteY23" fmla="*/ 517525 h 735977"/>
                <a:gd name="connsiteX24" fmla="*/ 692151 w 694243"/>
                <a:gd name="connsiteY24" fmla="*/ 730250 h 735977"/>
                <a:gd name="connsiteX25" fmla="*/ 650876 w 694243"/>
                <a:gd name="connsiteY25" fmla="*/ 657225 h 735977"/>
                <a:gd name="connsiteX26" fmla="*/ 593726 w 694243"/>
                <a:gd name="connsiteY26" fmla="*/ 466725 h 735977"/>
                <a:gd name="connsiteX27" fmla="*/ 460376 w 694243"/>
                <a:gd name="connsiteY27" fmla="*/ 304800 h 735977"/>
                <a:gd name="connsiteX28" fmla="*/ 371476 w 694243"/>
                <a:gd name="connsiteY28" fmla="*/ 174625 h 735977"/>
                <a:gd name="connsiteX29" fmla="*/ 431801 w 694243"/>
                <a:gd name="connsiteY29" fmla="*/ 260350 h 735977"/>
                <a:gd name="connsiteX30" fmla="*/ 238126 w 694243"/>
                <a:gd name="connsiteY30" fmla="*/ 31750 h 735977"/>
                <a:gd name="connsiteX31" fmla="*/ 336551 w 694243"/>
                <a:gd name="connsiteY31" fmla="*/ 104775 h 735977"/>
                <a:gd name="connsiteX32" fmla="*/ 285751 w 694243"/>
                <a:gd name="connsiteY32" fmla="*/ 25400 h 735977"/>
                <a:gd name="connsiteX33" fmla="*/ 196851 w 694243"/>
                <a:gd name="connsiteY33" fmla="*/ 6350 h 735977"/>
                <a:gd name="connsiteX34" fmla="*/ 146051 w 694243"/>
                <a:gd name="connsiteY34" fmla="*/ 0 h 735977"/>
                <a:gd name="connsiteX35" fmla="*/ 219076 w 694243"/>
                <a:gd name="connsiteY35" fmla="*/ 6350 h 735977"/>
                <a:gd name="connsiteX36" fmla="*/ 1 w 694243"/>
                <a:gd name="connsiteY36" fmla="*/ 47625 h 73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4243" h="735977">
                  <a:moveTo>
                    <a:pt x="1" y="47625"/>
                  </a:moveTo>
                  <a:cubicBezTo>
                    <a:pt x="530" y="52388"/>
                    <a:pt x="188384" y="29633"/>
                    <a:pt x="222251" y="34925"/>
                  </a:cubicBezTo>
                  <a:cubicBezTo>
                    <a:pt x="256118" y="40217"/>
                    <a:pt x="197380" y="74083"/>
                    <a:pt x="203201" y="79375"/>
                  </a:cubicBezTo>
                  <a:cubicBezTo>
                    <a:pt x="209022" y="84667"/>
                    <a:pt x="258763" y="53975"/>
                    <a:pt x="257176" y="66675"/>
                  </a:cubicBezTo>
                  <a:cubicBezTo>
                    <a:pt x="255589" y="79375"/>
                    <a:pt x="191030" y="150283"/>
                    <a:pt x="193676" y="155575"/>
                  </a:cubicBezTo>
                  <a:cubicBezTo>
                    <a:pt x="196322" y="160867"/>
                    <a:pt x="277814" y="88900"/>
                    <a:pt x="273051" y="98425"/>
                  </a:cubicBezTo>
                  <a:cubicBezTo>
                    <a:pt x="268288" y="107950"/>
                    <a:pt x="155047" y="209550"/>
                    <a:pt x="165101" y="212725"/>
                  </a:cubicBezTo>
                  <a:cubicBezTo>
                    <a:pt x="175155" y="215900"/>
                    <a:pt x="324380" y="112183"/>
                    <a:pt x="333376" y="117475"/>
                  </a:cubicBezTo>
                  <a:cubicBezTo>
                    <a:pt x="342372" y="122767"/>
                    <a:pt x="215901" y="235479"/>
                    <a:pt x="219076" y="244475"/>
                  </a:cubicBezTo>
                  <a:cubicBezTo>
                    <a:pt x="222251" y="253471"/>
                    <a:pt x="339197" y="173567"/>
                    <a:pt x="352426" y="171450"/>
                  </a:cubicBezTo>
                  <a:cubicBezTo>
                    <a:pt x="365655" y="169333"/>
                    <a:pt x="298451" y="231775"/>
                    <a:pt x="298451" y="231775"/>
                  </a:cubicBezTo>
                  <a:cubicBezTo>
                    <a:pt x="293159" y="239712"/>
                    <a:pt x="302155" y="209550"/>
                    <a:pt x="320676" y="219075"/>
                  </a:cubicBezTo>
                  <a:cubicBezTo>
                    <a:pt x="339197" y="228600"/>
                    <a:pt x="401639" y="284163"/>
                    <a:pt x="409576" y="288925"/>
                  </a:cubicBezTo>
                  <a:cubicBezTo>
                    <a:pt x="417514" y="293688"/>
                    <a:pt x="371476" y="240771"/>
                    <a:pt x="368301" y="247650"/>
                  </a:cubicBezTo>
                  <a:cubicBezTo>
                    <a:pt x="365126" y="254529"/>
                    <a:pt x="392113" y="307975"/>
                    <a:pt x="390526" y="330200"/>
                  </a:cubicBezTo>
                  <a:cubicBezTo>
                    <a:pt x="388939" y="352425"/>
                    <a:pt x="349251" y="386821"/>
                    <a:pt x="358776" y="381000"/>
                  </a:cubicBezTo>
                  <a:cubicBezTo>
                    <a:pt x="368301" y="375179"/>
                    <a:pt x="429684" y="299508"/>
                    <a:pt x="447676" y="295275"/>
                  </a:cubicBezTo>
                  <a:cubicBezTo>
                    <a:pt x="465668" y="291042"/>
                    <a:pt x="471488" y="334963"/>
                    <a:pt x="466726" y="355600"/>
                  </a:cubicBezTo>
                  <a:cubicBezTo>
                    <a:pt x="461964" y="376237"/>
                    <a:pt x="418043" y="418571"/>
                    <a:pt x="419101" y="419100"/>
                  </a:cubicBezTo>
                  <a:cubicBezTo>
                    <a:pt x="420159" y="419629"/>
                    <a:pt x="447676" y="354013"/>
                    <a:pt x="473076" y="358775"/>
                  </a:cubicBezTo>
                  <a:cubicBezTo>
                    <a:pt x="498476" y="363537"/>
                    <a:pt x="571501" y="447675"/>
                    <a:pt x="571501" y="447675"/>
                  </a:cubicBezTo>
                  <a:cubicBezTo>
                    <a:pt x="577322" y="452967"/>
                    <a:pt x="501651" y="366183"/>
                    <a:pt x="508001" y="390525"/>
                  </a:cubicBezTo>
                  <a:cubicBezTo>
                    <a:pt x="514351" y="414867"/>
                    <a:pt x="596901" y="572558"/>
                    <a:pt x="609601" y="593725"/>
                  </a:cubicBezTo>
                  <a:cubicBezTo>
                    <a:pt x="622301" y="614892"/>
                    <a:pt x="570443" y="494771"/>
                    <a:pt x="584201" y="517525"/>
                  </a:cubicBezTo>
                  <a:cubicBezTo>
                    <a:pt x="597959" y="540279"/>
                    <a:pt x="681039" y="706967"/>
                    <a:pt x="692151" y="730250"/>
                  </a:cubicBezTo>
                  <a:cubicBezTo>
                    <a:pt x="703263" y="753533"/>
                    <a:pt x="667280" y="701146"/>
                    <a:pt x="650876" y="657225"/>
                  </a:cubicBezTo>
                  <a:cubicBezTo>
                    <a:pt x="634472" y="613304"/>
                    <a:pt x="625476" y="525462"/>
                    <a:pt x="593726" y="466725"/>
                  </a:cubicBezTo>
                  <a:cubicBezTo>
                    <a:pt x="561976" y="407988"/>
                    <a:pt x="497418" y="353483"/>
                    <a:pt x="460376" y="304800"/>
                  </a:cubicBezTo>
                  <a:cubicBezTo>
                    <a:pt x="423334" y="256117"/>
                    <a:pt x="376239" y="182033"/>
                    <a:pt x="371476" y="174625"/>
                  </a:cubicBezTo>
                  <a:cubicBezTo>
                    <a:pt x="366714" y="167217"/>
                    <a:pt x="454026" y="284162"/>
                    <a:pt x="431801" y="260350"/>
                  </a:cubicBezTo>
                  <a:cubicBezTo>
                    <a:pt x="409576" y="236538"/>
                    <a:pt x="254001" y="57679"/>
                    <a:pt x="238126" y="31750"/>
                  </a:cubicBezTo>
                  <a:cubicBezTo>
                    <a:pt x="222251" y="5821"/>
                    <a:pt x="328614" y="105833"/>
                    <a:pt x="336551" y="104775"/>
                  </a:cubicBezTo>
                  <a:cubicBezTo>
                    <a:pt x="344488" y="103717"/>
                    <a:pt x="309034" y="41804"/>
                    <a:pt x="285751" y="25400"/>
                  </a:cubicBezTo>
                  <a:cubicBezTo>
                    <a:pt x="262468" y="8996"/>
                    <a:pt x="220134" y="10583"/>
                    <a:pt x="196851" y="6350"/>
                  </a:cubicBezTo>
                  <a:cubicBezTo>
                    <a:pt x="173568" y="2117"/>
                    <a:pt x="142347" y="0"/>
                    <a:pt x="146051" y="0"/>
                  </a:cubicBezTo>
                  <a:cubicBezTo>
                    <a:pt x="149755" y="0"/>
                    <a:pt x="248180" y="1588"/>
                    <a:pt x="219076" y="6350"/>
                  </a:cubicBezTo>
                  <a:cubicBezTo>
                    <a:pt x="189972" y="11112"/>
                    <a:pt x="-528" y="42862"/>
                    <a:pt x="1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A4D362E-E4C1-7E5A-F69C-D50598072025}"/>
                </a:ext>
              </a:extLst>
            </p:cNvPr>
            <p:cNvSpPr/>
            <p:nvPr/>
          </p:nvSpPr>
          <p:spPr>
            <a:xfrm>
              <a:off x="7941016" y="6675897"/>
              <a:ext cx="193354" cy="685492"/>
            </a:xfrm>
            <a:custGeom>
              <a:avLst/>
              <a:gdLst>
                <a:gd name="connsiteX0" fmla="*/ 2834 w 193354"/>
                <a:gd name="connsiteY0" fmla="*/ 1128 h 685492"/>
                <a:gd name="connsiteX1" fmla="*/ 117134 w 193354"/>
                <a:gd name="connsiteY1" fmla="*/ 328153 h 685492"/>
                <a:gd name="connsiteX2" fmla="*/ 75859 w 193354"/>
                <a:gd name="connsiteY2" fmla="*/ 258303 h 685492"/>
                <a:gd name="connsiteX3" fmla="*/ 164759 w 193354"/>
                <a:gd name="connsiteY3" fmla="*/ 515478 h 685492"/>
                <a:gd name="connsiteX4" fmla="*/ 193334 w 193354"/>
                <a:gd name="connsiteY4" fmla="*/ 683753 h 685492"/>
                <a:gd name="connsiteX5" fmla="*/ 161584 w 193354"/>
                <a:gd name="connsiteY5" fmla="*/ 572628 h 685492"/>
                <a:gd name="connsiteX6" fmla="*/ 18709 w 193354"/>
                <a:gd name="connsiteY6" fmla="*/ 131303 h 685492"/>
                <a:gd name="connsiteX7" fmla="*/ 31409 w 193354"/>
                <a:gd name="connsiteY7" fmla="*/ 217028 h 685492"/>
                <a:gd name="connsiteX8" fmla="*/ 2834 w 193354"/>
                <a:gd name="connsiteY8" fmla="*/ 1128 h 68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4" h="685492">
                  <a:moveTo>
                    <a:pt x="2834" y="1128"/>
                  </a:moveTo>
                  <a:cubicBezTo>
                    <a:pt x="17121" y="19649"/>
                    <a:pt x="104963" y="285291"/>
                    <a:pt x="117134" y="328153"/>
                  </a:cubicBezTo>
                  <a:cubicBezTo>
                    <a:pt x="129305" y="371015"/>
                    <a:pt x="67922" y="227082"/>
                    <a:pt x="75859" y="258303"/>
                  </a:cubicBezTo>
                  <a:cubicBezTo>
                    <a:pt x="83796" y="289524"/>
                    <a:pt x="145180" y="444570"/>
                    <a:pt x="164759" y="515478"/>
                  </a:cubicBezTo>
                  <a:cubicBezTo>
                    <a:pt x="184338" y="586386"/>
                    <a:pt x="193863" y="674228"/>
                    <a:pt x="193334" y="683753"/>
                  </a:cubicBezTo>
                  <a:cubicBezTo>
                    <a:pt x="192805" y="693278"/>
                    <a:pt x="190688" y="664703"/>
                    <a:pt x="161584" y="572628"/>
                  </a:cubicBezTo>
                  <a:cubicBezTo>
                    <a:pt x="132480" y="480553"/>
                    <a:pt x="40405" y="190570"/>
                    <a:pt x="18709" y="131303"/>
                  </a:cubicBezTo>
                  <a:cubicBezTo>
                    <a:pt x="-2987" y="72036"/>
                    <a:pt x="29822" y="236078"/>
                    <a:pt x="31409" y="217028"/>
                  </a:cubicBezTo>
                  <a:cubicBezTo>
                    <a:pt x="32996" y="197978"/>
                    <a:pt x="-11453" y="-17393"/>
                    <a:pt x="2834" y="1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CE68C1A-2B30-BABE-3B15-B4FCFCE7062B}"/>
                </a:ext>
              </a:extLst>
            </p:cNvPr>
            <p:cNvSpPr/>
            <p:nvPr/>
          </p:nvSpPr>
          <p:spPr>
            <a:xfrm>
              <a:off x="7727685" y="6553079"/>
              <a:ext cx="47970" cy="152741"/>
            </a:xfrm>
            <a:custGeom>
              <a:avLst/>
              <a:gdLst>
                <a:gd name="connsiteX0" fmla="*/ 47890 w 47970"/>
                <a:gd name="connsiteY0" fmla="*/ 121 h 152741"/>
                <a:gd name="connsiteX1" fmla="*/ 19315 w 47970"/>
                <a:gd name="connsiteY1" fmla="*/ 98546 h 152741"/>
                <a:gd name="connsiteX2" fmla="*/ 265 w 47970"/>
                <a:gd name="connsiteY2" fmla="*/ 152521 h 152741"/>
                <a:gd name="connsiteX3" fmla="*/ 9790 w 47970"/>
                <a:gd name="connsiteY3" fmla="*/ 79496 h 152741"/>
                <a:gd name="connsiteX4" fmla="*/ 47890 w 47970"/>
                <a:gd name="connsiteY4" fmla="*/ 121 h 15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0" h="152741">
                  <a:moveTo>
                    <a:pt x="47890" y="121"/>
                  </a:moveTo>
                  <a:cubicBezTo>
                    <a:pt x="49477" y="3296"/>
                    <a:pt x="27252" y="73146"/>
                    <a:pt x="19315" y="98546"/>
                  </a:cubicBezTo>
                  <a:cubicBezTo>
                    <a:pt x="11378" y="123946"/>
                    <a:pt x="1852" y="155696"/>
                    <a:pt x="265" y="152521"/>
                  </a:cubicBezTo>
                  <a:cubicBezTo>
                    <a:pt x="-1322" y="149346"/>
                    <a:pt x="4498" y="102250"/>
                    <a:pt x="9790" y="79496"/>
                  </a:cubicBezTo>
                  <a:cubicBezTo>
                    <a:pt x="15082" y="56742"/>
                    <a:pt x="46303" y="-3054"/>
                    <a:pt x="47890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87E02D7-C1AA-37D8-3FC1-EB8A486D6927}"/>
                </a:ext>
              </a:extLst>
            </p:cNvPr>
            <p:cNvSpPr/>
            <p:nvPr/>
          </p:nvSpPr>
          <p:spPr>
            <a:xfrm>
              <a:off x="7765923" y="6705557"/>
              <a:ext cx="212861" cy="482901"/>
            </a:xfrm>
            <a:custGeom>
              <a:avLst/>
              <a:gdLst>
                <a:gd name="connsiteX0" fmla="*/ 101727 w 212861"/>
                <a:gd name="connsiteY0" fmla="*/ 43 h 482901"/>
                <a:gd name="connsiteX1" fmla="*/ 127 w 212861"/>
                <a:gd name="connsiteY1" fmla="*/ 92118 h 482901"/>
                <a:gd name="connsiteX2" fmla="*/ 79502 w 212861"/>
                <a:gd name="connsiteY2" fmla="*/ 57193 h 482901"/>
                <a:gd name="connsiteX3" fmla="*/ 28702 w 212861"/>
                <a:gd name="connsiteY3" fmla="*/ 133393 h 482901"/>
                <a:gd name="connsiteX4" fmla="*/ 85852 w 212861"/>
                <a:gd name="connsiteY4" fmla="*/ 111168 h 482901"/>
                <a:gd name="connsiteX5" fmla="*/ 31877 w 212861"/>
                <a:gd name="connsiteY5" fmla="*/ 225468 h 482901"/>
                <a:gd name="connsiteX6" fmla="*/ 123952 w 212861"/>
                <a:gd name="connsiteY6" fmla="*/ 133393 h 482901"/>
                <a:gd name="connsiteX7" fmla="*/ 57277 w 212861"/>
                <a:gd name="connsiteY7" fmla="*/ 234993 h 482901"/>
                <a:gd name="connsiteX8" fmla="*/ 146177 w 212861"/>
                <a:gd name="connsiteY8" fmla="*/ 155618 h 482901"/>
                <a:gd name="connsiteX9" fmla="*/ 54102 w 212861"/>
                <a:gd name="connsiteY9" fmla="*/ 298493 h 482901"/>
                <a:gd name="connsiteX10" fmla="*/ 181102 w 212861"/>
                <a:gd name="connsiteY10" fmla="*/ 206418 h 482901"/>
                <a:gd name="connsiteX11" fmla="*/ 111252 w 212861"/>
                <a:gd name="connsiteY11" fmla="*/ 317543 h 482901"/>
                <a:gd name="connsiteX12" fmla="*/ 174752 w 212861"/>
                <a:gd name="connsiteY12" fmla="*/ 244518 h 482901"/>
                <a:gd name="connsiteX13" fmla="*/ 95377 w 212861"/>
                <a:gd name="connsiteY13" fmla="*/ 412793 h 482901"/>
                <a:gd name="connsiteX14" fmla="*/ 206502 w 212861"/>
                <a:gd name="connsiteY14" fmla="*/ 247693 h 482901"/>
                <a:gd name="connsiteX15" fmla="*/ 114427 w 212861"/>
                <a:gd name="connsiteY15" fmla="*/ 482643 h 482901"/>
                <a:gd name="connsiteX16" fmla="*/ 212852 w 212861"/>
                <a:gd name="connsiteY16" fmla="*/ 295318 h 482901"/>
                <a:gd name="connsiteX17" fmla="*/ 120777 w 212861"/>
                <a:gd name="connsiteY17" fmla="*/ 374693 h 482901"/>
                <a:gd name="connsiteX18" fmla="*/ 168402 w 212861"/>
                <a:gd name="connsiteY18" fmla="*/ 269918 h 482901"/>
                <a:gd name="connsiteX19" fmla="*/ 76327 w 212861"/>
                <a:gd name="connsiteY19" fmla="*/ 295318 h 482901"/>
                <a:gd name="connsiteX20" fmla="*/ 133477 w 212861"/>
                <a:gd name="connsiteY20" fmla="*/ 215943 h 482901"/>
                <a:gd name="connsiteX21" fmla="*/ 85852 w 212861"/>
                <a:gd name="connsiteY21" fmla="*/ 212768 h 482901"/>
                <a:gd name="connsiteX22" fmla="*/ 111252 w 212861"/>
                <a:gd name="connsiteY22" fmla="*/ 111168 h 482901"/>
                <a:gd name="connsiteX23" fmla="*/ 35052 w 212861"/>
                <a:gd name="connsiteY23" fmla="*/ 127043 h 482901"/>
                <a:gd name="connsiteX24" fmla="*/ 89027 w 212861"/>
                <a:gd name="connsiteY24" fmla="*/ 54018 h 482901"/>
                <a:gd name="connsiteX25" fmla="*/ 25527 w 212861"/>
                <a:gd name="connsiteY25" fmla="*/ 79418 h 482901"/>
                <a:gd name="connsiteX26" fmla="*/ 101727 w 212861"/>
                <a:gd name="connsiteY26" fmla="*/ 43 h 4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861" h="482901">
                  <a:moveTo>
                    <a:pt x="101727" y="43"/>
                  </a:moveTo>
                  <a:cubicBezTo>
                    <a:pt x="97494" y="2160"/>
                    <a:pt x="3831" y="82593"/>
                    <a:pt x="127" y="92118"/>
                  </a:cubicBezTo>
                  <a:cubicBezTo>
                    <a:pt x="-3577" y="101643"/>
                    <a:pt x="74740" y="50314"/>
                    <a:pt x="79502" y="57193"/>
                  </a:cubicBezTo>
                  <a:cubicBezTo>
                    <a:pt x="84264" y="64072"/>
                    <a:pt x="27644" y="124397"/>
                    <a:pt x="28702" y="133393"/>
                  </a:cubicBezTo>
                  <a:cubicBezTo>
                    <a:pt x="29760" y="142389"/>
                    <a:pt x="85323" y="95822"/>
                    <a:pt x="85852" y="111168"/>
                  </a:cubicBezTo>
                  <a:cubicBezTo>
                    <a:pt x="86381" y="126514"/>
                    <a:pt x="25527" y="221764"/>
                    <a:pt x="31877" y="225468"/>
                  </a:cubicBezTo>
                  <a:cubicBezTo>
                    <a:pt x="38227" y="229172"/>
                    <a:pt x="119719" y="131806"/>
                    <a:pt x="123952" y="133393"/>
                  </a:cubicBezTo>
                  <a:cubicBezTo>
                    <a:pt x="128185" y="134980"/>
                    <a:pt x="53573" y="231289"/>
                    <a:pt x="57277" y="234993"/>
                  </a:cubicBezTo>
                  <a:cubicBezTo>
                    <a:pt x="60981" y="238697"/>
                    <a:pt x="146706" y="145035"/>
                    <a:pt x="146177" y="155618"/>
                  </a:cubicBezTo>
                  <a:cubicBezTo>
                    <a:pt x="145648" y="166201"/>
                    <a:pt x="48281" y="290026"/>
                    <a:pt x="54102" y="298493"/>
                  </a:cubicBezTo>
                  <a:cubicBezTo>
                    <a:pt x="59923" y="306960"/>
                    <a:pt x="171577" y="203243"/>
                    <a:pt x="181102" y="206418"/>
                  </a:cubicBezTo>
                  <a:cubicBezTo>
                    <a:pt x="190627" y="209593"/>
                    <a:pt x="112310" y="311193"/>
                    <a:pt x="111252" y="317543"/>
                  </a:cubicBezTo>
                  <a:cubicBezTo>
                    <a:pt x="110194" y="323893"/>
                    <a:pt x="177398" y="228643"/>
                    <a:pt x="174752" y="244518"/>
                  </a:cubicBezTo>
                  <a:cubicBezTo>
                    <a:pt x="172106" y="260393"/>
                    <a:pt x="90085" y="412264"/>
                    <a:pt x="95377" y="412793"/>
                  </a:cubicBezTo>
                  <a:cubicBezTo>
                    <a:pt x="100669" y="413322"/>
                    <a:pt x="203327" y="236051"/>
                    <a:pt x="206502" y="247693"/>
                  </a:cubicBezTo>
                  <a:cubicBezTo>
                    <a:pt x="209677" y="259335"/>
                    <a:pt x="113369" y="474706"/>
                    <a:pt x="114427" y="482643"/>
                  </a:cubicBezTo>
                  <a:cubicBezTo>
                    <a:pt x="115485" y="490580"/>
                    <a:pt x="211794" y="313309"/>
                    <a:pt x="212852" y="295318"/>
                  </a:cubicBezTo>
                  <a:cubicBezTo>
                    <a:pt x="213910" y="277327"/>
                    <a:pt x="128185" y="378926"/>
                    <a:pt x="120777" y="374693"/>
                  </a:cubicBezTo>
                  <a:cubicBezTo>
                    <a:pt x="113369" y="370460"/>
                    <a:pt x="175810" y="283147"/>
                    <a:pt x="168402" y="269918"/>
                  </a:cubicBezTo>
                  <a:cubicBezTo>
                    <a:pt x="160994" y="256689"/>
                    <a:pt x="82148" y="304314"/>
                    <a:pt x="76327" y="295318"/>
                  </a:cubicBezTo>
                  <a:cubicBezTo>
                    <a:pt x="70506" y="286322"/>
                    <a:pt x="131890" y="229701"/>
                    <a:pt x="133477" y="215943"/>
                  </a:cubicBezTo>
                  <a:cubicBezTo>
                    <a:pt x="135064" y="202185"/>
                    <a:pt x="89556" y="230230"/>
                    <a:pt x="85852" y="212768"/>
                  </a:cubicBezTo>
                  <a:cubicBezTo>
                    <a:pt x="82148" y="195306"/>
                    <a:pt x="119719" y="125456"/>
                    <a:pt x="111252" y="111168"/>
                  </a:cubicBezTo>
                  <a:cubicBezTo>
                    <a:pt x="102785" y="96880"/>
                    <a:pt x="38756" y="136568"/>
                    <a:pt x="35052" y="127043"/>
                  </a:cubicBezTo>
                  <a:cubicBezTo>
                    <a:pt x="31348" y="117518"/>
                    <a:pt x="90615" y="61956"/>
                    <a:pt x="89027" y="54018"/>
                  </a:cubicBezTo>
                  <a:cubicBezTo>
                    <a:pt x="87439" y="46080"/>
                    <a:pt x="25527" y="84180"/>
                    <a:pt x="25527" y="79418"/>
                  </a:cubicBezTo>
                  <a:cubicBezTo>
                    <a:pt x="25527" y="74656"/>
                    <a:pt x="105960" y="-2074"/>
                    <a:pt x="101727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33A0203-A712-5670-56E4-05351FFB9BDE}"/>
                </a:ext>
              </a:extLst>
            </p:cNvPr>
            <p:cNvSpPr/>
            <p:nvPr/>
          </p:nvSpPr>
          <p:spPr>
            <a:xfrm>
              <a:off x="7911594" y="7102467"/>
              <a:ext cx="175381" cy="197680"/>
            </a:xfrm>
            <a:custGeom>
              <a:avLst/>
              <a:gdLst>
                <a:gd name="connsiteX0" fmla="*/ 175131 w 175381"/>
                <a:gd name="connsiteY0" fmla="*/ 8 h 197680"/>
                <a:gd name="connsiteX1" fmla="*/ 54481 w 175381"/>
                <a:gd name="connsiteY1" fmla="*/ 133358 h 197680"/>
                <a:gd name="connsiteX2" fmla="*/ 506 w 175381"/>
                <a:gd name="connsiteY2" fmla="*/ 196858 h 197680"/>
                <a:gd name="connsiteX3" fmla="*/ 83056 w 175381"/>
                <a:gd name="connsiteY3" fmla="*/ 92083 h 197680"/>
                <a:gd name="connsiteX4" fmla="*/ 19556 w 175381"/>
                <a:gd name="connsiteY4" fmla="*/ 139708 h 197680"/>
                <a:gd name="connsiteX5" fmla="*/ 175131 w 175381"/>
                <a:gd name="connsiteY5" fmla="*/ 8 h 1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81" h="197680">
                  <a:moveTo>
                    <a:pt x="175131" y="8"/>
                  </a:moveTo>
                  <a:cubicBezTo>
                    <a:pt x="180952" y="-1050"/>
                    <a:pt x="83585" y="100550"/>
                    <a:pt x="54481" y="133358"/>
                  </a:cubicBezTo>
                  <a:cubicBezTo>
                    <a:pt x="25377" y="166166"/>
                    <a:pt x="-4256" y="203737"/>
                    <a:pt x="506" y="196858"/>
                  </a:cubicBezTo>
                  <a:cubicBezTo>
                    <a:pt x="5268" y="189979"/>
                    <a:pt x="79881" y="101608"/>
                    <a:pt x="83056" y="92083"/>
                  </a:cubicBezTo>
                  <a:cubicBezTo>
                    <a:pt x="86231" y="82558"/>
                    <a:pt x="4210" y="151879"/>
                    <a:pt x="19556" y="139708"/>
                  </a:cubicBezTo>
                  <a:cubicBezTo>
                    <a:pt x="34902" y="127537"/>
                    <a:pt x="169310" y="1066"/>
                    <a:pt x="17513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7C06F708-FEF8-6D2A-A8E0-35AABA516D17}"/>
                </a:ext>
              </a:extLst>
            </p:cNvPr>
            <p:cNvSpPr/>
            <p:nvPr/>
          </p:nvSpPr>
          <p:spPr>
            <a:xfrm>
              <a:off x="8093075" y="7337062"/>
              <a:ext cx="161927" cy="747777"/>
            </a:xfrm>
            <a:custGeom>
              <a:avLst/>
              <a:gdLst>
                <a:gd name="connsiteX0" fmla="*/ 60325 w 161927"/>
                <a:gd name="connsiteY0" fmla="*/ 3538 h 747777"/>
                <a:gd name="connsiteX1" fmla="*/ 34925 w 161927"/>
                <a:gd name="connsiteY1" fmla="*/ 457563 h 747777"/>
                <a:gd name="connsiteX2" fmla="*/ 57150 w 161927"/>
                <a:gd name="connsiteY2" fmla="*/ 413113 h 747777"/>
                <a:gd name="connsiteX3" fmla="*/ 38100 w 161927"/>
                <a:gd name="connsiteY3" fmla="*/ 635363 h 747777"/>
                <a:gd name="connsiteX4" fmla="*/ 0 w 161927"/>
                <a:gd name="connsiteY4" fmla="*/ 746488 h 747777"/>
                <a:gd name="connsiteX5" fmla="*/ 38100 w 161927"/>
                <a:gd name="connsiteY5" fmla="*/ 682988 h 747777"/>
                <a:gd name="connsiteX6" fmla="*/ 161925 w 161927"/>
                <a:gd name="connsiteY6" fmla="*/ 495663 h 747777"/>
                <a:gd name="connsiteX7" fmla="*/ 34925 w 161927"/>
                <a:gd name="connsiteY7" fmla="*/ 619488 h 747777"/>
                <a:gd name="connsiteX8" fmla="*/ 98425 w 161927"/>
                <a:gd name="connsiteY8" fmla="*/ 305163 h 747777"/>
                <a:gd name="connsiteX9" fmla="*/ 41275 w 161927"/>
                <a:gd name="connsiteY9" fmla="*/ 432163 h 747777"/>
                <a:gd name="connsiteX10" fmla="*/ 79375 w 161927"/>
                <a:gd name="connsiteY10" fmla="*/ 279763 h 747777"/>
                <a:gd name="connsiteX11" fmla="*/ 44450 w 161927"/>
                <a:gd name="connsiteY11" fmla="*/ 244838 h 747777"/>
                <a:gd name="connsiteX12" fmla="*/ 53975 w 161927"/>
                <a:gd name="connsiteY12" fmla="*/ 244838 h 747777"/>
                <a:gd name="connsiteX13" fmla="*/ 60325 w 161927"/>
                <a:gd name="connsiteY13" fmla="*/ 3538 h 74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7" h="747777">
                  <a:moveTo>
                    <a:pt x="60325" y="3538"/>
                  </a:moveTo>
                  <a:cubicBezTo>
                    <a:pt x="57150" y="38992"/>
                    <a:pt x="35454" y="389301"/>
                    <a:pt x="34925" y="457563"/>
                  </a:cubicBezTo>
                  <a:cubicBezTo>
                    <a:pt x="34396" y="525825"/>
                    <a:pt x="56621" y="383480"/>
                    <a:pt x="57150" y="413113"/>
                  </a:cubicBezTo>
                  <a:cubicBezTo>
                    <a:pt x="57679" y="442746"/>
                    <a:pt x="47625" y="579801"/>
                    <a:pt x="38100" y="635363"/>
                  </a:cubicBezTo>
                  <a:cubicBezTo>
                    <a:pt x="28575" y="690925"/>
                    <a:pt x="0" y="738551"/>
                    <a:pt x="0" y="746488"/>
                  </a:cubicBezTo>
                  <a:cubicBezTo>
                    <a:pt x="0" y="754425"/>
                    <a:pt x="11112" y="724792"/>
                    <a:pt x="38100" y="682988"/>
                  </a:cubicBezTo>
                  <a:cubicBezTo>
                    <a:pt x="65088" y="641184"/>
                    <a:pt x="162454" y="506246"/>
                    <a:pt x="161925" y="495663"/>
                  </a:cubicBezTo>
                  <a:cubicBezTo>
                    <a:pt x="161396" y="485080"/>
                    <a:pt x="45508" y="651238"/>
                    <a:pt x="34925" y="619488"/>
                  </a:cubicBezTo>
                  <a:cubicBezTo>
                    <a:pt x="24342" y="587738"/>
                    <a:pt x="97367" y="336384"/>
                    <a:pt x="98425" y="305163"/>
                  </a:cubicBezTo>
                  <a:cubicBezTo>
                    <a:pt x="99483" y="273942"/>
                    <a:pt x="44450" y="436396"/>
                    <a:pt x="41275" y="432163"/>
                  </a:cubicBezTo>
                  <a:cubicBezTo>
                    <a:pt x="38100" y="427930"/>
                    <a:pt x="78846" y="310984"/>
                    <a:pt x="79375" y="279763"/>
                  </a:cubicBezTo>
                  <a:cubicBezTo>
                    <a:pt x="79904" y="248542"/>
                    <a:pt x="48683" y="250659"/>
                    <a:pt x="44450" y="244838"/>
                  </a:cubicBezTo>
                  <a:cubicBezTo>
                    <a:pt x="40217" y="239017"/>
                    <a:pt x="48683" y="279763"/>
                    <a:pt x="53975" y="244838"/>
                  </a:cubicBezTo>
                  <a:cubicBezTo>
                    <a:pt x="59267" y="209913"/>
                    <a:pt x="63500" y="-31916"/>
                    <a:pt x="60325" y="3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B773486-C988-2DEB-16B1-28AAD2B889CE}"/>
                </a:ext>
              </a:extLst>
            </p:cNvPr>
            <p:cNvSpPr/>
            <p:nvPr/>
          </p:nvSpPr>
          <p:spPr>
            <a:xfrm>
              <a:off x="7501350" y="7851628"/>
              <a:ext cx="655327" cy="284949"/>
            </a:xfrm>
            <a:custGeom>
              <a:avLst/>
              <a:gdLst>
                <a:gd name="connsiteX0" fmla="*/ 1175 w 655327"/>
                <a:gd name="connsiteY0" fmla="*/ 147 h 284949"/>
                <a:gd name="connsiteX1" fmla="*/ 255175 w 655327"/>
                <a:gd name="connsiteY1" fmla="*/ 187472 h 284949"/>
                <a:gd name="connsiteX2" fmla="*/ 474250 w 655327"/>
                <a:gd name="connsiteY2" fmla="*/ 222397 h 284949"/>
                <a:gd name="connsiteX3" fmla="*/ 391700 w 655327"/>
                <a:gd name="connsiteY3" fmla="*/ 225572 h 284949"/>
                <a:gd name="connsiteX4" fmla="*/ 553625 w 655327"/>
                <a:gd name="connsiteY4" fmla="*/ 212872 h 284949"/>
                <a:gd name="connsiteX5" fmla="*/ 655225 w 655327"/>
                <a:gd name="connsiteY5" fmla="*/ 120797 h 284949"/>
                <a:gd name="connsiteX6" fmla="*/ 569500 w 655327"/>
                <a:gd name="connsiteY6" fmla="*/ 193822 h 284949"/>
                <a:gd name="connsiteX7" fmla="*/ 420275 w 655327"/>
                <a:gd name="connsiteY7" fmla="*/ 282722 h 284949"/>
                <a:gd name="connsiteX8" fmla="*/ 423450 w 655327"/>
                <a:gd name="connsiteY8" fmla="*/ 247797 h 284949"/>
                <a:gd name="connsiteX9" fmla="*/ 134525 w 655327"/>
                <a:gd name="connsiteY9" fmla="*/ 136672 h 284949"/>
                <a:gd name="connsiteX10" fmla="*/ 159925 w 655327"/>
                <a:gd name="connsiteY10" fmla="*/ 155722 h 284949"/>
                <a:gd name="connsiteX11" fmla="*/ 1175 w 655327"/>
                <a:gd name="connsiteY11" fmla="*/ 147 h 28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5327" h="284949">
                  <a:moveTo>
                    <a:pt x="1175" y="147"/>
                  </a:moveTo>
                  <a:cubicBezTo>
                    <a:pt x="17050" y="5439"/>
                    <a:pt x="176329" y="150430"/>
                    <a:pt x="255175" y="187472"/>
                  </a:cubicBezTo>
                  <a:cubicBezTo>
                    <a:pt x="334021" y="224514"/>
                    <a:pt x="451496" y="216047"/>
                    <a:pt x="474250" y="222397"/>
                  </a:cubicBezTo>
                  <a:cubicBezTo>
                    <a:pt x="497004" y="228747"/>
                    <a:pt x="378471" y="227159"/>
                    <a:pt x="391700" y="225572"/>
                  </a:cubicBezTo>
                  <a:cubicBezTo>
                    <a:pt x="404929" y="223985"/>
                    <a:pt x="509704" y="230334"/>
                    <a:pt x="553625" y="212872"/>
                  </a:cubicBezTo>
                  <a:cubicBezTo>
                    <a:pt x="597546" y="195410"/>
                    <a:pt x="652579" y="123972"/>
                    <a:pt x="655225" y="120797"/>
                  </a:cubicBezTo>
                  <a:cubicBezTo>
                    <a:pt x="657871" y="117622"/>
                    <a:pt x="608658" y="166835"/>
                    <a:pt x="569500" y="193822"/>
                  </a:cubicBezTo>
                  <a:cubicBezTo>
                    <a:pt x="530342" y="220810"/>
                    <a:pt x="444617" y="273726"/>
                    <a:pt x="420275" y="282722"/>
                  </a:cubicBezTo>
                  <a:cubicBezTo>
                    <a:pt x="395933" y="291718"/>
                    <a:pt x="471075" y="272139"/>
                    <a:pt x="423450" y="247797"/>
                  </a:cubicBezTo>
                  <a:cubicBezTo>
                    <a:pt x="375825" y="223455"/>
                    <a:pt x="178446" y="152018"/>
                    <a:pt x="134525" y="136672"/>
                  </a:cubicBezTo>
                  <a:cubicBezTo>
                    <a:pt x="90604" y="121326"/>
                    <a:pt x="184796" y="177947"/>
                    <a:pt x="159925" y="155722"/>
                  </a:cubicBezTo>
                  <a:cubicBezTo>
                    <a:pt x="135054" y="133497"/>
                    <a:pt x="-14700" y="-5145"/>
                    <a:pt x="117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3E558EA-99F0-D85C-B823-6C8FFF677582}"/>
                </a:ext>
              </a:extLst>
            </p:cNvPr>
            <p:cNvSpPr/>
            <p:nvPr/>
          </p:nvSpPr>
          <p:spPr>
            <a:xfrm>
              <a:off x="7442200" y="7848571"/>
              <a:ext cx="682663" cy="286306"/>
            </a:xfrm>
            <a:custGeom>
              <a:avLst/>
              <a:gdLst>
                <a:gd name="connsiteX0" fmla="*/ 0 w 682663"/>
                <a:gd name="connsiteY0" fmla="*/ 29 h 286306"/>
                <a:gd name="connsiteX1" fmla="*/ 215900 w 682663"/>
                <a:gd name="connsiteY1" fmla="*/ 212754 h 286306"/>
                <a:gd name="connsiteX2" fmla="*/ 133350 w 682663"/>
                <a:gd name="connsiteY2" fmla="*/ 165129 h 286306"/>
                <a:gd name="connsiteX3" fmla="*/ 339725 w 682663"/>
                <a:gd name="connsiteY3" fmla="*/ 269904 h 286306"/>
                <a:gd name="connsiteX4" fmla="*/ 530225 w 682663"/>
                <a:gd name="connsiteY4" fmla="*/ 282604 h 286306"/>
                <a:gd name="connsiteX5" fmla="*/ 682625 w 682663"/>
                <a:gd name="connsiteY5" fmla="*/ 234979 h 286306"/>
                <a:gd name="connsiteX6" fmla="*/ 542925 w 682663"/>
                <a:gd name="connsiteY6" fmla="*/ 257204 h 286306"/>
                <a:gd name="connsiteX7" fmla="*/ 349250 w 682663"/>
                <a:gd name="connsiteY7" fmla="*/ 234979 h 286306"/>
                <a:gd name="connsiteX8" fmla="*/ 333375 w 682663"/>
                <a:gd name="connsiteY8" fmla="*/ 250854 h 286306"/>
                <a:gd name="connsiteX9" fmla="*/ 174625 w 682663"/>
                <a:gd name="connsiteY9" fmla="*/ 165129 h 286306"/>
                <a:gd name="connsiteX10" fmla="*/ 215900 w 682663"/>
                <a:gd name="connsiteY10" fmla="*/ 196879 h 286306"/>
                <a:gd name="connsiteX11" fmla="*/ 0 w 682663"/>
                <a:gd name="connsiteY11" fmla="*/ 29 h 28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63" h="286306">
                  <a:moveTo>
                    <a:pt x="0" y="29"/>
                  </a:moveTo>
                  <a:cubicBezTo>
                    <a:pt x="0" y="2675"/>
                    <a:pt x="193675" y="185237"/>
                    <a:pt x="215900" y="212754"/>
                  </a:cubicBezTo>
                  <a:cubicBezTo>
                    <a:pt x="238125" y="240271"/>
                    <a:pt x="112713" y="155604"/>
                    <a:pt x="133350" y="165129"/>
                  </a:cubicBezTo>
                  <a:cubicBezTo>
                    <a:pt x="153987" y="174654"/>
                    <a:pt x="273579" y="250325"/>
                    <a:pt x="339725" y="269904"/>
                  </a:cubicBezTo>
                  <a:cubicBezTo>
                    <a:pt x="405871" y="289483"/>
                    <a:pt x="473075" y="288425"/>
                    <a:pt x="530225" y="282604"/>
                  </a:cubicBezTo>
                  <a:cubicBezTo>
                    <a:pt x="587375" y="276783"/>
                    <a:pt x="680508" y="239212"/>
                    <a:pt x="682625" y="234979"/>
                  </a:cubicBezTo>
                  <a:cubicBezTo>
                    <a:pt x="684742" y="230746"/>
                    <a:pt x="598487" y="257204"/>
                    <a:pt x="542925" y="257204"/>
                  </a:cubicBezTo>
                  <a:cubicBezTo>
                    <a:pt x="487363" y="257204"/>
                    <a:pt x="384175" y="236037"/>
                    <a:pt x="349250" y="234979"/>
                  </a:cubicBezTo>
                  <a:cubicBezTo>
                    <a:pt x="314325" y="233921"/>
                    <a:pt x="362479" y="262496"/>
                    <a:pt x="333375" y="250854"/>
                  </a:cubicBezTo>
                  <a:cubicBezTo>
                    <a:pt x="304271" y="239212"/>
                    <a:pt x="194204" y="174125"/>
                    <a:pt x="174625" y="165129"/>
                  </a:cubicBezTo>
                  <a:cubicBezTo>
                    <a:pt x="155046" y="156133"/>
                    <a:pt x="240771" y="222279"/>
                    <a:pt x="215900" y="196879"/>
                  </a:cubicBezTo>
                  <a:cubicBezTo>
                    <a:pt x="191029" y="171479"/>
                    <a:pt x="0" y="-2617"/>
                    <a:pt x="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39808A12-880F-E865-08ED-EC1E229FD3DF}"/>
                </a:ext>
              </a:extLst>
            </p:cNvPr>
            <p:cNvSpPr/>
            <p:nvPr/>
          </p:nvSpPr>
          <p:spPr>
            <a:xfrm>
              <a:off x="8090884" y="6208897"/>
              <a:ext cx="508617" cy="319591"/>
            </a:xfrm>
            <a:custGeom>
              <a:avLst/>
              <a:gdLst>
                <a:gd name="connsiteX0" fmla="*/ 507016 w 508617"/>
                <a:gd name="connsiteY0" fmla="*/ 4578 h 319591"/>
                <a:gd name="connsiteX1" fmla="*/ 322866 w 508617"/>
                <a:gd name="connsiteY1" fmla="*/ 7753 h 319591"/>
                <a:gd name="connsiteX2" fmla="*/ 173641 w 508617"/>
                <a:gd name="connsiteY2" fmla="*/ 77603 h 319591"/>
                <a:gd name="connsiteX3" fmla="*/ 208566 w 508617"/>
                <a:gd name="connsiteY3" fmla="*/ 33153 h 319591"/>
                <a:gd name="connsiteX4" fmla="*/ 18066 w 508617"/>
                <a:gd name="connsiteY4" fmla="*/ 179203 h 319591"/>
                <a:gd name="connsiteX5" fmla="*/ 68866 w 508617"/>
                <a:gd name="connsiteY5" fmla="*/ 131578 h 319591"/>
                <a:gd name="connsiteX6" fmla="*/ 11716 w 508617"/>
                <a:gd name="connsiteY6" fmla="*/ 315728 h 319591"/>
                <a:gd name="connsiteX7" fmla="*/ 18066 w 508617"/>
                <a:gd name="connsiteY7" fmla="*/ 239528 h 319591"/>
                <a:gd name="connsiteX8" fmla="*/ 195866 w 508617"/>
                <a:gd name="connsiteY8" fmla="*/ 39503 h 319591"/>
                <a:gd name="connsiteX9" fmla="*/ 294291 w 508617"/>
                <a:gd name="connsiteY9" fmla="*/ 14103 h 319591"/>
                <a:gd name="connsiteX10" fmla="*/ 211741 w 508617"/>
                <a:gd name="connsiteY10" fmla="*/ 33153 h 319591"/>
                <a:gd name="connsiteX11" fmla="*/ 507016 w 508617"/>
                <a:gd name="connsiteY11" fmla="*/ 4578 h 3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17" h="319591">
                  <a:moveTo>
                    <a:pt x="507016" y="4578"/>
                  </a:moveTo>
                  <a:cubicBezTo>
                    <a:pt x="525537" y="345"/>
                    <a:pt x="378428" y="-4418"/>
                    <a:pt x="322866" y="7753"/>
                  </a:cubicBezTo>
                  <a:cubicBezTo>
                    <a:pt x="267304" y="19924"/>
                    <a:pt x="192691" y="73370"/>
                    <a:pt x="173641" y="77603"/>
                  </a:cubicBezTo>
                  <a:cubicBezTo>
                    <a:pt x="154591" y="81836"/>
                    <a:pt x="234495" y="16220"/>
                    <a:pt x="208566" y="33153"/>
                  </a:cubicBezTo>
                  <a:cubicBezTo>
                    <a:pt x="182637" y="50086"/>
                    <a:pt x="41349" y="162799"/>
                    <a:pt x="18066" y="179203"/>
                  </a:cubicBezTo>
                  <a:cubicBezTo>
                    <a:pt x="-5217" y="195607"/>
                    <a:pt x="69924" y="108824"/>
                    <a:pt x="68866" y="131578"/>
                  </a:cubicBezTo>
                  <a:cubicBezTo>
                    <a:pt x="67808" y="154332"/>
                    <a:pt x="20183" y="297736"/>
                    <a:pt x="11716" y="315728"/>
                  </a:cubicBezTo>
                  <a:cubicBezTo>
                    <a:pt x="3249" y="333720"/>
                    <a:pt x="-12626" y="285565"/>
                    <a:pt x="18066" y="239528"/>
                  </a:cubicBezTo>
                  <a:cubicBezTo>
                    <a:pt x="48758" y="193491"/>
                    <a:pt x="149828" y="77074"/>
                    <a:pt x="195866" y="39503"/>
                  </a:cubicBezTo>
                  <a:cubicBezTo>
                    <a:pt x="241903" y="1932"/>
                    <a:pt x="291645" y="15161"/>
                    <a:pt x="294291" y="14103"/>
                  </a:cubicBezTo>
                  <a:cubicBezTo>
                    <a:pt x="296937" y="13045"/>
                    <a:pt x="182637" y="32624"/>
                    <a:pt x="211741" y="33153"/>
                  </a:cubicBezTo>
                  <a:cubicBezTo>
                    <a:pt x="240845" y="33682"/>
                    <a:pt x="488495" y="8811"/>
                    <a:pt x="507016" y="4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62C2BC1-75FA-7485-11ED-C85E48848997}"/>
                </a:ext>
              </a:extLst>
            </p:cNvPr>
            <p:cNvSpPr/>
            <p:nvPr/>
          </p:nvSpPr>
          <p:spPr>
            <a:xfrm>
              <a:off x="8067086" y="6153657"/>
              <a:ext cx="525787" cy="384554"/>
            </a:xfrm>
            <a:custGeom>
              <a:avLst/>
              <a:gdLst>
                <a:gd name="connsiteX0" fmla="*/ 524464 w 525787"/>
                <a:gd name="connsiteY0" fmla="*/ 2668 h 384554"/>
                <a:gd name="connsiteX1" fmla="*/ 391114 w 525787"/>
                <a:gd name="connsiteY1" fmla="*/ 15368 h 384554"/>
                <a:gd name="connsiteX2" fmla="*/ 178389 w 525787"/>
                <a:gd name="connsiteY2" fmla="*/ 72518 h 384554"/>
                <a:gd name="connsiteX3" fmla="*/ 200614 w 525787"/>
                <a:gd name="connsiteY3" fmla="*/ 47118 h 384554"/>
                <a:gd name="connsiteX4" fmla="*/ 35514 w 525787"/>
                <a:gd name="connsiteY4" fmla="*/ 193168 h 384554"/>
                <a:gd name="connsiteX5" fmla="*/ 99014 w 525787"/>
                <a:gd name="connsiteY5" fmla="*/ 139193 h 384554"/>
                <a:gd name="connsiteX6" fmla="*/ 6939 w 525787"/>
                <a:gd name="connsiteY6" fmla="*/ 263018 h 384554"/>
                <a:gd name="connsiteX7" fmla="*/ 6939 w 525787"/>
                <a:gd name="connsiteY7" fmla="*/ 383668 h 384554"/>
                <a:gd name="connsiteX8" fmla="*/ 10114 w 525787"/>
                <a:gd name="connsiteY8" fmla="*/ 307468 h 384554"/>
                <a:gd name="connsiteX9" fmla="*/ 121239 w 525787"/>
                <a:gd name="connsiteY9" fmla="*/ 123318 h 384554"/>
                <a:gd name="connsiteX10" fmla="*/ 57739 w 525787"/>
                <a:gd name="connsiteY10" fmla="*/ 202693 h 384554"/>
                <a:gd name="connsiteX11" fmla="*/ 254589 w 525787"/>
                <a:gd name="connsiteY11" fmla="*/ 40768 h 384554"/>
                <a:gd name="connsiteX12" fmla="*/ 311739 w 525787"/>
                <a:gd name="connsiteY12" fmla="*/ 2668 h 384554"/>
                <a:gd name="connsiteX13" fmla="*/ 524464 w 525787"/>
                <a:gd name="connsiteY13" fmla="*/ 2668 h 3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787" h="384554">
                  <a:moveTo>
                    <a:pt x="524464" y="2668"/>
                  </a:moveTo>
                  <a:cubicBezTo>
                    <a:pt x="537693" y="4785"/>
                    <a:pt x="448793" y="3726"/>
                    <a:pt x="391114" y="15368"/>
                  </a:cubicBezTo>
                  <a:cubicBezTo>
                    <a:pt x="333435" y="27010"/>
                    <a:pt x="210139" y="67226"/>
                    <a:pt x="178389" y="72518"/>
                  </a:cubicBezTo>
                  <a:cubicBezTo>
                    <a:pt x="146639" y="77810"/>
                    <a:pt x="224426" y="27010"/>
                    <a:pt x="200614" y="47118"/>
                  </a:cubicBezTo>
                  <a:cubicBezTo>
                    <a:pt x="176802" y="67226"/>
                    <a:pt x="52447" y="177822"/>
                    <a:pt x="35514" y="193168"/>
                  </a:cubicBezTo>
                  <a:cubicBezTo>
                    <a:pt x="18581" y="208514"/>
                    <a:pt x="103776" y="127551"/>
                    <a:pt x="99014" y="139193"/>
                  </a:cubicBezTo>
                  <a:cubicBezTo>
                    <a:pt x="94252" y="150835"/>
                    <a:pt x="22285" y="222272"/>
                    <a:pt x="6939" y="263018"/>
                  </a:cubicBezTo>
                  <a:cubicBezTo>
                    <a:pt x="-8407" y="303764"/>
                    <a:pt x="6410" y="376260"/>
                    <a:pt x="6939" y="383668"/>
                  </a:cubicBezTo>
                  <a:cubicBezTo>
                    <a:pt x="7468" y="391076"/>
                    <a:pt x="-8936" y="350860"/>
                    <a:pt x="10114" y="307468"/>
                  </a:cubicBezTo>
                  <a:cubicBezTo>
                    <a:pt x="29164" y="264076"/>
                    <a:pt x="113302" y="140780"/>
                    <a:pt x="121239" y="123318"/>
                  </a:cubicBezTo>
                  <a:cubicBezTo>
                    <a:pt x="129176" y="105856"/>
                    <a:pt x="35514" y="216451"/>
                    <a:pt x="57739" y="202693"/>
                  </a:cubicBezTo>
                  <a:cubicBezTo>
                    <a:pt x="79964" y="188935"/>
                    <a:pt x="212256" y="74105"/>
                    <a:pt x="254589" y="40768"/>
                  </a:cubicBezTo>
                  <a:cubicBezTo>
                    <a:pt x="296922" y="7431"/>
                    <a:pt x="264643" y="7430"/>
                    <a:pt x="311739" y="2668"/>
                  </a:cubicBezTo>
                  <a:cubicBezTo>
                    <a:pt x="358835" y="-2094"/>
                    <a:pt x="511235" y="551"/>
                    <a:pt x="524464" y="2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1F914AD-D704-3990-1C38-10D2EF4DD677}"/>
                </a:ext>
              </a:extLst>
            </p:cNvPr>
            <p:cNvSpPr/>
            <p:nvPr/>
          </p:nvSpPr>
          <p:spPr>
            <a:xfrm>
              <a:off x="7883203" y="7209177"/>
              <a:ext cx="199733" cy="277552"/>
            </a:xfrm>
            <a:custGeom>
              <a:avLst/>
              <a:gdLst>
                <a:gd name="connsiteX0" fmla="*/ 190822 w 199733"/>
                <a:gd name="connsiteY0" fmla="*/ 10773 h 277552"/>
                <a:gd name="connsiteX1" fmla="*/ 322 w 199733"/>
                <a:gd name="connsiteY1" fmla="*/ 255248 h 277552"/>
                <a:gd name="connsiteX2" fmla="*/ 143197 w 199733"/>
                <a:gd name="connsiteY2" fmla="*/ 121898 h 277552"/>
                <a:gd name="connsiteX3" fmla="*/ 57472 w 199733"/>
                <a:gd name="connsiteY3" fmla="*/ 239373 h 277552"/>
                <a:gd name="connsiteX4" fmla="*/ 111447 w 199733"/>
                <a:gd name="connsiteY4" fmla="*/ 191748 h 277552"/>
                <a:gd name="connsiteX5" fmla="*/ 73347 w 199733"/>
                <a:gd name="connsiteY5" fmla="*/ 277473 h 277552"/>
                <a:gd name="connsiteX6" fmla="*/ 143197 w 199733"/>
                <a:gd name="connsiteY6" fmla="*/ 207623 h 277552"/>
                <a:gd name="connsiteX7" fmla="*/ 92397 w 199733"/>
                <a:gd name="connsiteY7" fmla="*/ 226673 h 277552"/>
                <a:gd name="connsiteX8" fmla="*/ 105097 w 199733"/>
                <a:gd name="connsiteY8" fmla="*/ 150473 h 277552"/>
                <a:gd name="connsiteX9" fmla="*/ 25722 w 199733"/>
                <a:gd name="connsiteY9" fmla="*/ 210798 h 277552"/>
                <a:gd name="connsiteX10" fmla="*/ 155897 w 199733"/>
                <a:gd name="connsiteY10" fmla="*/ 58398 h 277552"/>
                <a:gd name="connsiteX11" fmla="*/ 190822 w 199733"/>
                <a:gd name="connsiteY11" fmla="*/ 10773 h 2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3" h="277552">
                  <a:moveTo>
                    <a:pt x="190822" y="10773"/>
                  </a:moveTo>
                  <a:cubicBezTo>
                    <a:pt x="164893" y="43581"/>
                    <a:pt x="8259" y="236727"/>
                    <a:pt x="322" y="255248"/>
                  </a:cubicBezTo>
                  <a:cubicBezTo>
                    <a:pt x="-7615" y="273769"/>
                    <a:pt x="133672" y="124544"/>
                    <a:pt x="143197" y="121898"/>
                  </a:cubicBezTo>
                  <a:cubicBezTo>
                    <a:pt x="152722" y="119252"/>
                    <a:pt x="62764" y="227731"/>
                    <a:pt x="57472" y="239373"/>
                  </a:cubicBezTo>
                  <a:cubicBezTo>
                    <a:pt x="52180" y="251015"/>
                    <a:pt x="108801" y="185398"/>
                    <a:pt x="111447" y="191748"/>
                  </a:cubicBezTo>
                  <a:cubicBezTo>
                    <a:pt x="114093" y="198098"/>
                    <a:pt x="68055" y="274827"/>
                    <a:pt x="73347" y="277473"/>
                  </a:cubicBezTo>
                  <a:cubicBezTo>
                    <a:pt x="78639" y="280119"/>
                    <a:pt x="140022" y="216090"/>
                    <a:pt x="143197" y="207623"/>
                  </a:cubicBezTo>
                  <a:cubicBezTo>
                    <a:pt x="146372" y="199156"/>
                    <a:pt x="98747" y="236198"/>
                    <a:pt x="92397" y="226673"/>
                  </a:cubicBezTo>
                  <a:cubicBezTo>
                    <a:pt x="86047" y="217148"/>
                    <a:pt x="116210" y="153119"/>
                    <a:pt x="105097" y="150473"/>
                  </a:cubicBezTo>
                  <a:cubicBezTo>
                    <a:pt x="93984" y="147827"/>
                    <a:pt x="17255" y="226144"/>
                    <a:pt x="25722" y="210798"/>
                  </a:cubicBezTo>
                  <a:cubicBezTo>
                    <a:pt x="34189" y="195452"/>
                    <a:pt x="131555" y="89090"/>
                    <a:pt x="155897" y="58398"/>
                  </a:cubicBezTo>
                  <a:cubicBezTo>
                    <a:pt x="180239" y="27706"/>
                    <a:pt x="216751" y="-22035"/>
                    <a:pt x="190822" y="10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34481821-D3B2-5CDB-5DB7-436E6F1D4D1A}"/>
                </a:ext>
              </a:extLst>
            </p:cNvPr>
            <p:cNvSpPr/>
            <p:nvPr/>
          </p:nvSpPr>
          <p:spPr>
            <a:xfrm>
              <a:off x="7959724" y="7428232"/>
              <a:ext cx="217804" cy="195868"/>
            </a:xfrm>
            <a:custGeom>
              <a:avLst/>
              <a:gdLst>
                <a:gd name="connsiteX0" fmla="*/ 212726 w 217804"/>
                <a:gd name="connsiteY0" fmla="*/ 7618 h 195868"/>
                <a:gd name="connsiteX1" fmla="*/ 31751 w 217804"/>
                <a:gd name="connsiteY1" fmla="*/ 194943 h 195868"/>
                <a:gd name="connsiteX2" fmla="*/ 133351 w 217804"/>
                <a:gd name="connsiteY2" fmla="*/ 83818 h 195868"/>
                <a:gd name="connsiteX3" fmla="*/ 1 w 217804"/>
                <a:gd name="connsiteY3" fmla="*/ 185418 h 195868"/>
                <a:gd name="connsiteX4" fmla="*/ 130176 w 217804"/>
                <a:gd name="connsiteY4" fmla="*/ 71118 h 195868"/>
                <a:gd name="connsiteX5" fmla="*/ 31751 w 217804"/>
                <a:gd name="connsiteY5" fmla="*/ 134618 h 195868"/>
                <a:gd name="connsiteX6" fmla="*/ 158751 w 217804"/>
                <a:gd name="connsiteY6" fmla="*/ 42543 h 195868"/>
                <a:gd name="connsiteX7" fmla="*/ 212726 w 217804"/>
                <a:gd name="connsiteY7" fmla="*/ 7618 h 19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4" h="195868">
                  <a:moveTo>
                    <a:pt x="212726" y="7618"/>
                  </a:moveTo>
                  <a:cubicBezTo>
                    <a:pt x="191559" y="33018"/>
                    <a:pt x="44980" y="182243"/>
                    <a:pt x="31751" y="194943"/>
                  </a:cubicBezTo>
                  <a:cubicBezTo>
                    <a:pt x="18522" y="207643"/>
                    <a:pt x="138643" y="85405"/>
                    <a:pt x="133351" y="83818"/>
                  </a:cubicBezTo>
                  <a:cubicBezTo>
                    <a:pt x="128059" y="82231"/>
                    <a:pt x="530" y="187535"/>
                    <a:pt x="1" y="185418"/>
                  </a:cubicBezTo>
                  <a:cubicBezTo>
                    <a:pt x="-528" y="183301"/>
                    <a:pt x="124884" y="79585"/>
                    <a:pt x="130176" y="71118"/>
                  </a:cubicBezTo>
                  <a:cubicBezTo>
                    <a:pt x="135468" y="62651"/>
                    <a:pt x="26989" y="139380"/>
                    <a:pt x="31751" y="134618"/>
                  </a:cubicBezTo>
                  <a:cubicBezTo>
                    <a:pt x="36513" y="129856"/>
                    <a:pt x="133880" y="57889"/>
                    <a:pt x="158751" y="42543"/>
                  </a:cubicBezTo>
                  <a:cubicBezTo>
                    <a:pt x="183622" y="27197"/>
                    <a:pt x="233893" y="-17782"/>
                    <a:pt x="212726" y="7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654D11A-0EA7-65D2-A763-1C14CD5C8106}"/>
                </a:ext>
              </a:extLst>
            </p:cNvPr>
            <p:cNvSpPr/>
            <p:nvPr/>
          </p:nvSpPr>
          <p:spPr>
            <a:xfrm>
              <a:off x="7905704" y="7591397"/>
              <a:ext cx="263779" cy="76317"/>
            </a:xfrm>
            <a:custGeom>
              <a:avLst/>
              <a:gdLst>
                <a:gd name="connsiteX0" fmla="*/ 263571 w 263779"/>
                <a:gd name="connsiteY0" fmla="*/ 28 h 76317"/>
                <a:gd name="connsiteX1" fmla="*/ 63546 w 263779"/>
                <a:gd name="connsiteY1" fmla="*/ 31778 h 76317"/>
                <a:gd name="connsiteX2" fmla="*/ 171496 w 263779"/>
                <a:gd name="connsiteY2" fmla="*/ 25428 h 76317"/>
                <a:gd name="connsiteX3" fmla="*/ 47671 w 263779"/>
                <a:gd name="connsiteY3" fmla="*/ 54003 h 76317"/>
                <a:gd name="connsiteX4" fmla="*/ 165146 w 263779"/>
                <a:gd name="connsiteY4" fmla="*/ 54003 h 76317"/>
                <a:gd name="connsiteX5" fmla="*/ 46 w 263779"/>
                <a:gd name="connsiteY5" fmla="*/ 76228 h 76317"/>
                <a:gd name="connsiteX6" fmla="*/ 184196 w 263779"/>
                <a:gd name="connsiteY6" fmla="*/ 44478 h 76317"/>
                <a:gd name="connsiteX7" fmla="*/ 196896 w 263779"/>
                <a:gd name="connsiteY7" fmla="*/ 44478 h 76317"/>
                <a:gd name="connsiteX8" fmla="*/ 47671 w 263779"/>
                <a:gd name="connsiteY8" fmla="*/ 31778 h 76317"/>
                <a:gd name="connsiteX9" fmla="*/ 19096 w 263779"/>
                <a:gd name="connsiteY9" fmla="*/ 38128 h 76317"/>
                <a:gd name="connsiteX10" fmla="*/ 263571 w 263779"/>
                <a:gd name="connsiteY10" fmla="*/ 28 h 7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779" h="76317">
                  <a:moveTo>
                    <a:pt x="263571" y="28"/>
                  </a:moveTo>
                  <a:cubicBezTo>
                    <a:pt x="270979" y="-1030"/>
                    <a:pt x="78892" y="27545"/>
                    <a:pt x="63546" y="31778"/>
                  </a:cubicBezTo>
                  <a:cubicBezTo>
                    <a:pt x="48200" y="36011"/>
                    <a:pt x="174142" y="21724"/>
                    <a:pt x="171496" y="25428"/>
                  </a:cubicBezTo>
                  <a:cubicBezTo>
                    <a:pt x="168850" y="29132"/>
                    <a:pt x="48729" y="49241"/>
                    <a:pt x="47671" y="54003"/>
                  </a:cubicBezTo>
                  <a:cubicBezTo>
                    <a:pt x="46613" y="58765"/>
                    <a:pt x="173083" y="50299"/>
                    <a:pt x="165146" y="54003"/>
                  </a:cubicBezTo>
                  <a:cubicBezTo>
                    <a:pt x="157209" y="57707"/>
                    <a:pt x="-3129" y="77815"/>
                    <a:pt x="46" y="76228"/>
                  </a:cubicBezTo>
                  <a:cubicBezTo>
                    <a:pt x="3221" y="74641"/>
                    <a:pt x="151388" y="49770"/>
                    <a:pt x="184196" y="44478"/>
                  </a:cubicBezTo>
                  <a:cubicBezTo>
                    <a:pt x="217004" y="39186"/>
                    <a:pt x="196896" y="44478"/>
                    <a:pt x="196896" y="44478"/>
                  </a:cubicBezTo>
                  <a:cubicBezTo>
                    <a:pt x="174142" y="42361"/>
                    <a:pt x="77304" y="32836"/>
                    <a:pt x="47671" y="31778"/>
                  </a:cubicBezTo>
                  <a:cubicBezTo>
                    <a:pt x="18038" y="30720"/>
                    <a:pt x="-12125" y="42361"/>
                    <a:pt x="19096" y="38128"/>
                  </a:cubicBezTo>
                  <a:cubicBezTo>
                    <a:pt x="50317" y="33895"/>
                    <a:pt x="256163" y="1086"/>
                    <a:pt x="26357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E45329C-AA94-B7E5-66C9-3FD09CAF9009}"/>
                </a:ext>
              </a:extLst>
            </p:cNvPr>
            <p:cNvSpPr/>
            <p:nvPr/>
          </p:nvSpPr>
          <p:spPr>
            <a:xfrm>
              <a:off x="7931134" y="7632409"/>
              <a:ext cx="244519" cy="129305"/>
            </a:xfrm>
            <a:custGeom>
              <a:avLst/>
              <a:gdLst>
                <a:gd name="connsiteX0" fmla="*/ 244491 w 244519"/>
                <a:gd name="connsiteY0" fmla="*/ 291 h 129305"/>
                <a:gd name="connsiteX1" fmla="*/ 47641 w 244519"/>
                <a:gd name="connsiteY1" fmla="*/ 108241 h 129305"/>
                <a:gd name="connsiteX2" fmla="*/ 25416 w 244519"/>
                <a:gd name="connsiteY2" fmla="*/ 101891 h 129305"/>
                <a:gd name="connsiteX3" fmla="*/ 127016 w 244519"/>
                <a:gd name="connsiteY3" fmla="*/ 98716 h 129305"/>
                <a:gd name="connsiteX4" fmla="*/ 92091 w 244519"/>
                <a:gd name="connsiteY4" fmla="*/ 108241 h 129305"/>
                <a:gd name="connsiteX5" fmla="*/ 212741 w 244519"/>
                <a:gd name="connsiteY5" fmla="*/ 124116 h 129305"/>
                <a:gd name="connsiteX6" fmla="*/ 16 w 244519"/>
                <a:gd name="connsiteY6" fmla="*/ 127291 h 129305"/>
                <a:gd name="connsiteX7" fmla="*/ 225441 w 244519"/>
                <a:gd name="connsiteY7" fmla="*/ 95541 h 129305"/>
                <a:gd name="connsiteX8" fmla="*/ 63516 w 244519"/>
                <a:gd name="connsiteY8" fmla="*/ 76491 h 129305"/>
                <a:gd name="connsiteX9" fmla="*/ 244491 w 244519"/>
                <a:gd name="connsiteY9" fmla="*/ 291 h 1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19" h="129305">
                  <a:moveTo>
                    <a:pt x="244491" y="291"/>
                  </a:moveTo>
                  <a:cubicBezTo>
                    <a:pt x="241845" y="5583"/>
                    <a:pt x="84153" y="91308"/>
                    <a:pt x="47641" y="108241"/>
                  </a:cubicBezTo>
                  <a:cubicBezTo>
                    <a:pt x="11128" y="125174"/>
                    <a:pt x="12187" y="103478"/>
                    <a:pt x="25416" y="101891"/>
                  </a:cubicBezTo>
                  <a:cubicBezTo>
                    <a:pt x="38645" y="100304"/>
                    <a:pt x="115904" y="97658"/>
                    <a:pt x="127016" y="98716"/>
                  </a:cubicBezTo>
                  <a:cubicBezTo>
                    <a:pt x="138128" y="99774"/>
                    <a:pt x="77804" y="104008"/>
                    <a:pt x="92091" y="108241"/>
                  </a:cubicBezTo>
                  <a:cubicBezTo>
                    <a:pt x="106378" y="112474"/>
                    <a:pt x="228087" y="120941"/>
                    <a:pt x="212741" y="124116"/>
                  </a:cubicBezTo>
                  <a:cubicBezTo>
                    <a:pt x="197395" y="127291"/>
                    <a:pt x="-2101" y="132053"/>
                    <a:pt x="16" y="127291"/>
                  </a:cubicBezTo>
                  <a:cubicBezTo>
                    <a:pt x="2133" y="122529"/>
                    <a:pt x="214858" y="104008"/>
                    <a:pt x="225441" y="95541"/>
                  </a:cubicBezTo>
                  <a:cubicBezTo>
                    <a:pt x="236024" y="87074"/>
                    <a:pt x="62458" y="89720"/>
                    <a:pt x="63516" y="76491"/>
                  </a:cubicBezTo>
                  <a:cubicBezTo>
                    <a:pt x="64574" y="63262"/>
                    <a:pt x="247137" y="-5001"/>
                    <a:pt x="244491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0F2E4F97-8ADD-B821-8644-D311BC4CD49F}"/>
                </a:ext>
              </a:extLst>
            </p:cNvPr>
            <p:cNvSpPr/>
            <p:nvPr/>
          </p:nvSpPr>
          <p:spPr>
            <a:xfrm>
              <a:off x="7264294" y="6232519"/>
              <a:ext cx="366065" cy="467839"/>
            </a:xfrm>
            <a:custGeom>
              <a:avLst/>
              <a:gdLst>
                <a:gd name="connsiteX0" fmla="*/ 106 w 366065"/>
                <a:gd name="connsiteY0" fmla="*/ 6 h 467839"/>
                <a:gd name="connsiteX1" fmla="*/ 187431 w 366065"/>
                <a:gd name="connsiteY1" fmla="*/ 142881 h 467839"/>
                <a:gd name="connsiteX2" fmla="*/ 89006 w 366065"/>
                <a:gd name="connsiteY2" fmla="*/ 117481 h 467839"/>
                <a:gd name="connsiteX3" fmla="*/ 254106 w 366065"/>
                <a:gd name="connsiteY3" fmla="*/ 212731 h 467839"/>
                <a:gd name="connsiteX4" fmla="*/ 158856 w 366065"/>
                <a:gd name="connsiteY4" fmla="*/ 177806 h 467839"/>
                <a:gd name="connsiteX5" fmla="*/ 254106 w 366065"/>
                <a:gd name="connsiteY5" fmla="*/ 254006 h 467839"/>
                <a:gd name="connsiteX6" fmla="*/ 216006 w 366065"/>
                <a:gd name="connsiteY6" fmla="*/ 225431 h 467839"/>
                <a:gd name="connsiteX7" fmla="*/ 225531 w 366065"/>
                <a:gd name="connsiteY7" fmla="*/ 273056 h 467839"/>
                <a:gd name="connsiteX8" fmla="*/ 222356 w 366065"/>
                <a:gd name="connsiteY8" fmla="*/ 295281 h 467839"/>
                <a:gd name="connsiteX9" fmla="*/ 269981 w 366065"/>
                <a:gd name="connsiteY9" fmla="*/ 396881 h 467839"/>
                <a:gd name="connsiteX10" fmla="*/ 241406 w 366065"/>
                <a:gd name="connsiteY10" fmla="*/ 352431 h 467839"/>
                <a:gd name="connsiteX11" fmla="*/ 365231 w 366065"/>
                <a:gd name="connsiteY11" fmla="*/ 466731 h 467839"/>
                <a:gd name="connsiteX12" fmla="*/ 292206 w 366065"/>
                <a:gd name="connsiteY12" fmla="*/ 400056 h 467839"/>
                <a:gd name="connsiteX13" fmla="*/ 225531 w 366065"/>
                <a:gd name="connsiteY13" fmla="*/ 234956 h 467839"/>
                <a:gd name="connsiteX14" fmla="*/ 206481 w 366065"/>
                <a:gd name="connsiteY14" fmla="*/ 158756 h 467839"/>
                <a:gd name="connsiteX15" fmla="*/ 85831 w 366065"/>
                <a:gd name="connsiteY15" fmla="*/ 114306 h 467839"/>
                <a:gd name="connsiteX16" fmla="*/ 158856 w 366065"/>
                <a:gd name="connsiteY16" fmla="*/ 136531 h 467839"/>
                <a:gd name="connsiteX17" fmla="*/ 106 w 366065"/>
                <a:gd name="connsiteY17" fmla="*/ 6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065" h="467839">
                  <a:moveTo>
                    <a:pt x="106" y="6"/>
                  </a:moveTo>
                  <a:cubicBezTo>
                    <a:pt x="4868" y="1064"/>
                    <a:pt x="172614" y="123302"/>
                    <a:pt x="187431" y="142881"/>
                  </a:cubicBezTo>
                  <a:cubicBezTo>
                    <a:pt x="202248" y="162460"/>
                    <a:pt x="77894" y="105839"/>
                    <a:pt x="89006" y="117481"/>
                  </a:cubicBezTo>
                  <a:cubicBezTo>
                    <a:pt x="100119" y="129123"/>
                    <a:pt x="242464" y="202677"/>
                    <a:pt x="254106" y="212731"/>
                  </a:cubicBezTo>
                  <a:cubicBezTo>
                    <a:pt x="265748" y="222785"/>
                    <a:pt x="158856" y="170927"/>
                    <a:pt x="158856" y="177806"/>
                  </a:cubicBezTo>
                  <a:cubicBezTo>
                    <a:pt x="158856" y="184685"/>
                    <a:pt x="244581" y="246069"/>
                    <a:pt x="254106" y="254006"/>
                  </a:cubicBezTo>
                  <a:cubicBezTo>
                    <a:pt x="263631" y="261943"/>
                    <a:pt x="220768" y="222256"/>
                    <a:pt x="216006" y="225431"/>
                  </a:cubicBezTo>
                  <a:cubicBezTo>
                    <a:pt x="211244" y="228606"/>
                    <a:pt x="224473" y="261414"/>
                    <a:pt x="225531" y="273056"/>
                  </a:cubicBezTo>
                  <a:cubicBezTo>
                    <a:pt x="226589" y="284698"/>
                    <a:pt x="214948" y="274644"/>
                    <a:pt x="222356" y="295281"/>
                  </a:cubicBezTo>
                  <a:cubicBezTo>
                    <a:pt x="229764" y="315918"/>
                    <a:pt x="266806" y="387356"/>
                    <a:pt x="269981" y="396881"/>
                  </a:cubicBezTo>
                  <a:cubicBezTo>
                    <a:pt x="273156" y="406406"/>
                    <a:pt x="225531" y="340789"/>
                    <a:pt x="241406" y="352431"/>
                  </a:cubicBezTo>
                  <a:cubicBezTo>
                    <a:pt x="257281" y="364073"/>
                    <a:pt x="356764" y="458794"/>
                    <a:pt x="365231" y="466731"/>
                  </a:cubicBezTo>
                  <a:cubicBezTo>
                    <a:pt x="373698" y="474669"/>
                    <a:pt x="315489" y="438685"/>
                    <a:pt x="292206" y="400056"/>
                  </a:cubicBezTo>
                  <a:cubicBezTo>
                    <a:pt x="268923" y="361427"/>
                    <a:pt x="239818" y="275173"/>
                    <a:pt x="225531" y="234956"/>
                  </a:cubicBezTo>
                  <a:cubicBezTo>
                    <a:pt x="211244" y="194739"/>
                    <a:pt x="229764" y="178864"/>
                    <a:pt x="206481" y="158756"/>
                  </a:cubicBezTo>
                  <a:cubicBezTo>
                    <a:pt x="183198" y="138648"/>
                    <a:pt x="93768" y="118010"/>
                    <a:pt x="85831" y="114306"/>
                  </a:cubicBezTo>
                  <a:cubicBezTo>
                    <a:pt x="77894" y="110602"/>
                    <a:pt x="166264" y="152406"/>
                    <a:pt x="158856" y="136531"/>
                  </a:cubicBezTo>
                  <a:cubicBezTo>
                    <a:pt x="151448" y="120656"/>
                    <a:pt x="-4656" y="-1052"/>
                    <a:pt x="10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E23FE1E-B319-4122-D293-674B4ABC7999}"/>
                </a:ext>
              </a:extLst>
            </p:cNvPr>
            <p:cNvSpPr/>
            <p:nvPr/>
          </p:nvSpPr>
          <p:spPr>
            <a:xfrm>
              <a:off x="7374942" y="6357543"/>
              <a:ext cx="255468" cy="739054"/>
            </a:xfrm>
            <a:custGeom>
              <a:avLst/>
              <a:gdLst>
                <a:gd name="connsiteX0" fmla="*/ 583 w 255468"/>
                <a:gd name="connsiteY0" fmla="*/ 5157 h 739054"/>
                <a:gd name="connsiteX1" fmla="*/ 118058 w 255468"/>
                <a:gd name="connsiteY1" fmla="*/ 163907 h 739054"/>
                <a:gd name="connsiteX2" fmla="*/ 102183 w 255468"/>
                <a:gd name="connsiteY2" fmla="*/ 252807 h 739054"/>
                <a:gd name="connsiteX3" fmla="*/ 159333 w 255468"/>
                <a:gd name="connsiteY3" fmla="*/ 319482 h 739054"/>
                <a:gd name="connsiteX4" fmla="*/ 152983 w 255468"/>
                <a:gd name="connsiteY4" fmla="*/ 373457 h 739054"/>
                <a:gd name="connsiteX5" fmla="*/ 168858 w 255468"/>
                <a:gd name="connsiteY5" fmla="*/ 405207 h 739054"/>
                <a:gd name="connsiteX6" fmla="*/ 181558 w 255468"/>
                <a:gd name="connsiteY6" fmla="*/ 478232 h 739054"/>
                <a:gd name="connsiteX7" fmla="*/ 222833 w 255468"/>
                <a:gd name="connsiteY7" fmla="*/ 500457 h 739054"/>
                <a:gd name="connsiteX8" fmla="*/ 210133 w 255468"/>
                <a:gd name="connsiteY8" fmla="*/ 541732 h 739054"/>
                <a:gd name="connsiteX9" fmla="*/ 235533 w 255468"/>
                <a:gd name="connsiteY9" fmla="*/ 579832 h 739054"/>
                <a:gd name="connsiteX10" fmla="*/ 206958 w 255468"/>
                <a:gd name="connsiteY10" fmla="*/ 617932 h 739054"/>
                <a:gd name="connsiteX11" fmla="*/ 254583 w 255468"/>
                <a:gd name="connsiteY11" fmla="*/ 662382 h 739054"/>
                <a:gd name="connsiteX12" fmla="*/ 238708 w 255468"/>
                <a:gd name="connsiteY12" fmla="*/ 662382 h 739054"/>
                <a:gd name="connsiteX13" fmla="*/ 248233 w 255468"/>
                <a:gd name="connsiteY13" fmla="*/ 738582 h 739054"/>
                <a:gd name="connsiteX14" fmla="*/ 219658 w 255468"/>
                <a:gd name="connsiteY14" fmla="*/ 621107 h 739054"/>
                <a:gd name="connsiteX15" fmla="*/ 124408 w 255468"/>
                <a:gd name="connsiteY15" fmla="*/ 255982 h 739054"/>
                <a:gd name="connsiteX16" fmla="*/ 175208 w 255468"/>
                <a:gd name="connsiteY16" fmla="*/ 373457 h 739054"/>
                <a:gd name="connsiteX17" fmla="*/ 583 w 255468"/>
                <a:gd name="connsiteY17" fmla="*/ 5157 h 7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468" h="739054">
                  <a:moveTo>
                    <a:pt x="583" y="5157"/>
                  </a:moveTo>
                  <a:cubicBezTo>
                    <a:pt x="-8942" y="-29768"/>
                    <a:pt x="101125" y="122632"/>
                    <a:pt x="118058" y="163907"/>
                  </a:cubicBezTo>
                  <a:cubicBezTo>
                    <a:pt x="134991" y="205182"/>
                    <a:pt x="95304" y="226878"/>
                    <a:pt x="102183" y="252807"/>
                  </a:cubicBezTo>
                  <a:cubicBezTo>
                    <a:pt x="109062" y="278736"/>
                    <a:pt x="150866" y="299374"/>
                    <a:pt x="159333" y="319482"/>
                  </a:cubicBezTo>
                  <a:cubicBezTo>
                    <a:pt x="167800" y="339590"/>
                    <a:pt x="151396" y="359170"/>
                    <a:pt x="152983" y="373457"/>
                  </a:cubicBezTo>
                  <a:cubicBezTo>
                    <a:pt x="154570" y="387744"/>
                    <a:pt x="164095" y="387744"/>
                    <a:pt x="168858" y="405207"/>
                  </a:cubicBezTo>
                  <a:cubicBezTo>
                    <a:pt x="173621" y="422670"/>
                    <a:pt x="172562" y="462357"/>
                    <a:pt x="181558" y="478232"/>
                  </a:cubicBezTo>
                  <a:cubicBezTo>
                    <a:pt x="190554" y="494107"/>
                    <a:pt x="218071" y="489874"/>
                    <a:pt x="222833" y="500457"/>
                  </a:cubicBezTo>
                  <a:cubicBezTo>
                    <a:pt x="227596" y="511040"/>
                    <a:pt x="208016" y="528503"/>
                    <a:pt x="210133" y="541732"/>
                  </a:cubicBezTo>
                  <a:cubicBezTo>
                    <a:pt x="212250" y="554961"/>
                    <a:pt x="236062" y="567132"/>
                    <a:pt x="235533" y="579832"/>
                  </a:cubicBezTo>
                  <a:cubicBezTo>
                    <a:pt x="235004" y="592532"/>
                    <a:pt x="203783" y="604174"/>
                    <a:pt x="206958" y="617932"/>
                  </a:cubicBezTo>
                  <a:cubicBezTo>
                    <a:pt x="210133" y="631690"/>
                    <a:pt x="254583" y="662382"/>
                    <a:pt x="254583" y="662382"/>
                  </a:cubicBezTo>
                  <a:cubicBezTo>
                    <a:pt x="259875" y="669790"/>
                    <a:pt x="239766" y="649682"/>
                    <a:pt x="238708" y="662382"/>
                  </a:cubicBezTo>
                  <a:cubicBezTo>
                    <a:pt x="237650" y="675082"/>
                    <a:pt x="251408" y="745461"/>
                    <a:pt x="248233" y="738582"/>
                  </a:cubicBezTo>
                  <a:cubicBezTo>
                    <a:pt x="245058" y="731703"/>
                    <a:pt x="240295" y="701540"/>
                    <a:pt x="219658" y="621107"/>
                  </a:cubicBezTo>
                  <a:cubicBezTo>
                    <a:pt x="199021" y="540674"/>
                    <a:pt x="131816" y="297257"/>
                    <a:pt x="124408" y="255982"/>
                  </a:cubicBezTo>
                  <a:cubicBezTo>
                    <a:pt x="117000" y="214707"/>
                    <a:pt x="196904" y="418965"/>
                    <a:pt x="175208" y="373457"/>
                  </a:cubicBezTo>
                  <a:cubicBezTo>
                    <a:pt x="153512" y="327949"/>
                    <a:pt x="10108" y="40082"/>
                    <a:pt x="583" y="5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68DE24A-36D9-B728-A230-AB103D5DEA3F}"/>
                </a:ext>
              </a:extLst>
            </p:cNvPr>
            <p:cNvSpPr/>
            <p:nvPr/>
          </p:nvSpPr>
          <p:spPr>
            <a:xfrm>
              <a:off x="7597764" y="6971713"/>
              <a:ext cx="41572" cy="569701"/>
            </a:xfrm>
            <a:custGeom>
              <a:avLst/>
              <a:gdLst>
                <a:gd name="connsiteX0" fmla="*/ 19061 w 41572"/>
                <a:gd name="connsiteY0" fmla="*/ 587 h 569701"/>
                <a:gd name="connsiteX1" fmla="*/ 11 w 41572"/>
                <a:gd name="connsiteY1" fmla="*/ 273637 h 569701"/>
                <a:gd name="connsiteX2" fmla="*/ 22236 w 41572"/>
                <a:gd name="connsiteY2" fmla="*/ 184737 h 569701"/>
                <a:gd name="connsiteX3" fmla="*/ 3186 w 41572"/>
                <a:gd name="connsiteY3" fmla="*/ 403812 h 569701"/>
                <a:gd name="connsiteX4" fmla="*/ 12711 w 41572"/>
                <a:gd name="connsiteY4" fmla="*/ 299037 h 569701"/>
                <a:gd name="connsiteX5" fmla="*/ 9536 w 41572"/>
                <a:gd name="connsiteY5" fmla="*/ 562562 h 569701"/>
                <a:gd name="connsiteX6" fmla="*/ 22236 w 41572"/>
                <a:gd name="connsiteY6" fmla="*/ 460962 h 569701"/>
                <a:gd name="connsiteX7" fmla="*/ 41286 w 41572"/>
                <a:gd name="connsiteY7" fmla="*/ 108537 h 569701"/>
                <a:gd name="connsiteX8" fmla="*/ 6361 w 41572"/>
                <a:gd name="connsiteY8" fmla="*/ 197437 h 569701"/>
                <a:gd name="connsiteX9" fmla="*/ 19061 w 41572"/>
                <a:gd name="connsiteY9" fmla="*/ 587 h 5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2" h="569701">
                  <a:moveTo>
                    <a:pt x="19061" y="587"/>
                  </a:moveTo>
                  <a:cubicBezTo>
                    <a:pt x="18003" y="13287"/>
                    <a:pt x="-518" y="242945"/>
                    <a:pt x="11" y="273637"/>
                  </a:cubicBezTo>
                  <a:cubicBezTo>
                    <a:pt x="540" y="304329"/>
                    <a:pt x="21707" y="163041"/>
                    <a:pt x="22236" y="184737"/>
                  </a:cubicBezTo>
                  <a:cubicBezTo>
                    <a:pt x="22765" y="206433"/>
                    <a:pt x="4773" y="384762"/>
                    <a:pt x="3186" y="403812"/>
                  </a:cubicBezTo>
                  <a:cubicBezTo>
                    <a:pt x="1599" y="422862"/>
                    <a:pt x="11653" y="272579"/>
                    <a:pt x="12711" y="299037"/>
                  </a:cubicBezTo>
                  <a:cubicBezTo>
                    <a:pt x="13769" y="325495"/>
                    <a:pt x="7949" y="535575"/>
                    <a:pt x="9536" y="562562"/>
                  </a:cubicBezTo>
                  <a:cubicBezTo>
                    <a:pt x="11123" y="589549"/>
                    <a:pt x="16944" y="536633"/>
                    <a:pt x="22236" y="460962"/>
                  </a:cubicBezTo>
                  <a:cubicBezTo>
                    <a:pt x="27528" y="385291"/>
                    <a:pt x="43932" y="152458"/>
                    <a:pt x="41286" y="108537"/>
                  </a:cubicBezTo>
                  <a:cubicBezTo>
                    <a:pt x="38640" y="64616"/>
                    <a:pt x="10065" y="209608"/>
                    <a:pt x="6361" y="197437"/>
                  </a:cubicBezTo>
                  <a:cubicBezTo>
                    <a:pt x="2657" y="185266"/>
                    <a:pt x="20119" y="-12113"/>
                    <a:pt x="19061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44E5666D-F657-05B4-BD74-0C92239BCCAC}"/>
                </a:ext>
              </a:extLst>
            </p:cNvPr>
            <p:cNvSpPr/>
            <p:nvPr/>
          </p:nvSpPr>
          <p:spPr>
            <a:xfrm>
              <a:off x="7796372" y="7057441"/>
              <a:ext cx="209064" cy="410715"/>
            </a:xfrm>
            <a:custGeom>
              <a:avLst/>
              <a:gdLst>
                <a:gd name="connsiteX0" fmla="*/ 207803 w 209064"/>
                <a:gd name="connsiteY0" fmla="*/ 3759 h 410715"/>
                <a:gd name="connsiteX1" fmla="*/ 45878 w 209064"/>
                <a:gd name="connsiteY1" fmla="*/ 314909 h 410715"/>
                <a:gd name="connsiteX2" fmla="*/ 125253 w 209064"/>
                <a:gd name="connsiteY2" fmla="*/ 162509 h 410715"/>
                <a:gd name="connsiteX3" fmla="*/ 30003 w 209064"/>
                <a:gd name="connsiteY3" fmla="*/ 410159 h 410715"/>
                <a:gd name="connsiteX4" fmla="*/ 201453 w 209064"/>
                <a:gd name="connsiteY4" fmla="*/ 79959 h 410715"/>
                <a:gd name="connsiteX5" fmla="*/ 1428 w 209064"/>
                <a:gd name="connsiteY5" fmla="*/ 337134 h 410715"/>
                <a:gd name="connsiteX6" fmla="*/ 115728 w 209064"/>
                <a:gd name="connsiteY6" fmla="*/ 152984 h 410715"/>
                <a:gd name="connsiteX7" fmla="*/ 207803 w 209064"/>
                <a:gd name="connsiteY7" fmla="*/ 3759 h 4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64" h="410715">
                  <a:moveTo>
                    <a:pt x="207803" y="3759"/>
                  </a:moveTo>
                  <a:cubicBezTo>
                    <a:pt x="196161" y="30746"/>
                    <a:pt x="45878" y="314909"/>
                    <a:pt x="45878" y="314909"/>
                  </a:cubicBezTo>
                  <a:cubicBezTo>
                    <a:pt x="32120" y="341367"/>
                    <a:pt x="127899" y="146634"/>
                    <a:pt x="125253" y="162509"/>
                  </a:cubicBezTo>
                  <a:cubicBezTo>
                    <a:pt x="122607" y="178384"/>
                    <a:pt x="17303" y="423917"/>
                    <a:pt x="30003" y="410159"/>
                  </a:cubicBezTo>
                  <a:cubicBezTo>
                    <a:pt x="42703" y="396401"/>
                    <a:pt x="206215" y="92130"/>
                    <a:pt x="201453" y="79959"/>
                  </a:cubicBezTo>
                  <a:cubicBezTo>
                    <a:pt x="196691" y="67788"/>
                    <a:pt x="15715" y="324963"/>
                    <a:pt x="1428" y="337134"/>
                  </a:cubicBezTo>
                  <a:cubicBezTo>
                    <a:pt x="-12859" y="349305"/>
                    <a:pt x="83978" y="203784"/>
                    <a:pt x="115728" y="152984"/>
                  </a:cubicBezTo>
                  <a:cubicBezTo>
                    <a:pt x="147478" y="102184"/>
                    <a:pt x="219445" y="-23228"/>
                    <a:pt x="207803" y="3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108D43EA-79EE-4214-D11F-C9A4D092ECFB}"/>
                </a:ext>
              </a:extLst>
            </p:cNvPr>
            <p:cNvSpPr/>
            <p:nvPr/>
          </p:nvSpPr>
          <p:spPr>
            <a:xfrm>
              <a:off x="7441007" y="7524340"/>
              <a:ext cx="204397" cy="370304"/>
            </a:xfrm>
            <a:custGeom>
              <a:avLst/>
              <a:gdLst>
                <a:gd name="connsiteX0" fmla="*/ 204393 w 204397"/>
                <a:gd name="connsiteY0" fmla="*/ 410 h 370304"/>
                <a:gd name="connsiteX1" fmla="*/ 1193 w 204397"/>
                <a:gd name="connsiteY1" fmla="*/ 368710 h 370304"/>
                <a:gd name="connsiteX2" fmla="*/ 115493 w 204397"/>
                <a:gd name="connsiteY2" fmla="*/ 140110 h 370304"/>
                <a:gd name="connsiteX3" fmla="*/ 7543 w 204397"/>
                <a:gd name="connsiteY3" fmla="*/ 292510 h 370304"/>
                <a:gd name="connsiteX4" fmla="*/ 204393 w 204397"/>
                <a:gd name="connsiteY4" fmla="*/ 410 h 3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97" h="370304">
                  <a:moveTo>
                    <a:pt x="204393" y="410"/>
                  </a:moveTo>
                  <a:cubicBezTo>
                    <a:pt x="203335" y="13110"/>
                    <a:pt x="16010" y="345427"/>
                    <a:pt x="1193" y="368710"/>
                  </a:cubicBezTo>
                  <a:cubicBezTo>
                    <a:pt x="-13624" y="391993"/>
                    <a:pt x="114435" y="152810"/>
                    <a:pt x="115493" y="140110"/>
                  </a:cubicBezTo>
                  <a:cubicBezTo>
                    <a:pt x="116551" y="127410"/>
                    <a:pt x="-6744" y="311031"/>
                    <a:pt x="7543" y="292510"/>
                  </a:cubicBezTo>
                  <a:cubicBezTo>
                    <a:pt x="21830" y="273989"/>
                    <a:pt x="205451" y="-12290"/>
                    <a:pt x="204393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E757FA53-AF10-8F96-1396-4A6CBA839FC4}"/>
                </a:ext>
              </a:extLst>
            </p:cNvPr>
            <p:cNvSpPr/>
            <p:nvPr/>
          </p:nvSpPr>
          <p:spPr>
            <a:xfrm>
              <a:off x="7181497" y="7610474"/>
              <a:ext cx="200631" cy="254226"/>
            </a:xfrm>
            <a:custGeom>
              <a:avLst/>
              <a:gdLst>
                <a:gd name="connsiteX0" fmla="*/ 200378 w 200631"/>
                <a:gd name="connsiteY0" fmla="*/ 1 h 254226"/>
                <a:gd name="connsiteX1" fmla="*/ 108303 w 200631"/>
                <a:gd name="connsiteY1" fmla="*/ 193676 h 254226"/>
                <a:gd name="connsiteX2" fmla="*/ 353 w 200631"/>
                <a:gd name="connsiteY2" fmla="*/ 254001 h 254226"/>
                <a:gd name="connsiteX3" fmla="*/ 146403 w 200631"/>
                <a:gd name="connsiteY3" fmla="*/ 177801 h 254226"/>
                <a:gd name="connsiteX4" fmla="*/ 54328 w 200631"/>
                <a:gd name="connsiteY4" fmla="*/ 234951 h 254226"/>
                <a:gd name="connsiteX5" fmla="*/ 127353 w 200631"/>
                <a:gd name="connsiteY5" fmla="*/ 133351 h 254226"/>
                <a:gd name="connsiteX6" fmla="*/ 79728 w 200631"/>
                <a:gd name="connsiteY6" fmla="*/ 196851 h 254226"/>
                <a:gd name="connsiteX7" fmla="*/ 200378 w 200631"/>
                <a:gd name="connsiteY7" fmla="*/ 1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31" h="254226">
                  <a:moveTo>
                    <a:pt x="200378" y="1"/>
                  </a:moveTo>
                  <a:cubicBezTo>
                    <a:pt x="205141" y="-528"/>
                    <a:pt x="141640" y="151343"/>
                    <a:pt x="108303" y="193676"/>
                  </a:cubicBezTo>
                  <a:cubicBezTo>
                    <a:pt x="74966" y="236009"/>
                    <a:pt x="-5997" y="256647"/>
                    <a:pt x="353" y="254001"/>
                  </a:cubicBezTo>
                  <a:cubicBezTo>
                    <a:pt x="6703" y="251355"/>
                    <a:pt x="137407" y="180976"/>
                    <a:pt x="146403" y="177801"/>
                  </a:cubicBezTo>
                  <a:cubicBezTo>
                    <a:pt x="155399" y="174626"/>
                    <a:pt x="57503" y="242359"/>
                    <a:pt x="54328" y="234951"/>
                  </a:cubicBezTo>
                  <a:cubicBezTo>
                    <a:pt x="51153" y="227543"/>
                    <a:pt x="123120" y="139701"/>
                    <a:pt x="127353" y="133351"/>
                  </a:cubicBezTo>
                  <a:cubicBezTo>
                    <a:pt x="131586" y="127001"/>
                    <a:pt x="66499" y="213255"/>
                    <a:pt x="79728" y="196851"/>
                  </a:cubicBezTo>
                  <a:cubicBezTo>
                    <a:pt x="92957" y="180447"/>
                    <a:pt x="195615" y="530"/>
                    <a:pt x="20037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8DE8D8-541B-40AE-16D7-374329CD1495}"/>
                </a:ext>
              </a:extLst>
            </p:cNvPr>
            <p:cNvSpPr/>
            <p:nvPr/>
          </p:nvSpPr>
          <p:spPr>
            <a:xfrm>
              <a:off x="7409410" y="7587651"/>
              <a:ext cx="140785" cy="297986"/>
            </a:xfrm>
            <a:custGeom>
              <a:avLst/>
              <a:gdLst>
                <a:gd name="connsiteX0" fmla="*/ 140740 w 140785"/>
                <a:gd name="connsiteY0" fmla="*/ 599 h 297986"/>
                <a:gd name="connsiteX1" fmla="*/ 1040 w 140785"/>
                <a:gd name="connsiteY1" fmla="*/ 295874 h 297986"/>
                <a:gd name="connsiteX2" fmla="*/ 74065 w 140785"/>
                <a:gd name="connsiteY2" fmla="*/ 137124 h 297986"/>
                <a:gd name="connsiteX3" fmla="*/ 16915 w 140785"/>
                <a:gd name="connsiteY3" fmla="*/ 216499 h 297986"/>
                <a:gd name="connsiteX4" fmla="*/ 140740 w 140785"/>
                <a:gd name="connsiteY4" fmla="*/ 599 h 2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85" h="297986">
                  <a:moveTo>
                    <a:pt x="140740" y="599"/>
                  </a:moveTo>
                  <a:cubicBezTo>
                    <a:pt x="138094" y="13828"/>
                    <a:pt x="12152" y="273120"/>
                    <a:pt x="1040" y="295874"/>
                  </a:cubicBezTo>
                  <a:cubicBezTo>
                    <a:pt x="-10072" y="318628"/>
                    <a:pt x="71419" y="150353"/>
                    <a:pt x="74065" y="137124"/>
                  </a:cubicBezTo>
                  <a:cubicBezTo>
                    <a:pt x="76711" y="123895"/>
                    <a:pt x="4744" y="235549"/>
                    <a:pt x="16915" y="216499"/>
                  </a:cubicBezTo>
                  <a:cubicBezTo>
                    <a:pt x="29086" y="197449"/>
                    <a:pt x="143386" y="-12630"/>
                    <a:pt x="140740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83E5B6DA-823B-2913-7A62-FAD0F24F1017}"/>
                </a:ext>
              </a:extLst>
            </p:cNvPr>
            <p:cNvSpPr/>
            <p:nvPr/>
          </p:nvSpPr>
          <p:spPr>
            <a:xfrm>
              <a:off x="7143607" y="7835530"/>
              <a:ext cx="349713" cy="90056"/>
            </a:xfrm>
            <a:custGeom>
              <a:avLst/>
              <a:gdLst>
                <a:gd name="connsiteX0" fmla="*/ 143 w 349713"/>
                <a:gd name="connsiteY0" fmla="*/ 370 h 90056"/>
                <a:gd name="connsiteX1" fmla="*/ 146193 w 349713"/>
                <a:gd name="connsiteY1" fmla="*/ 57520 h 90056"/>
                <a:gd name="connsiteX2" fmla="*/ 216043 w 349713"/>
                <a:gd name="connsiteY2" fmla="*/ 57520 h 90056"/>
                <a:gd name="connsiteX3" fmla="*/ 349393 w 349713"/>
                <a:gd name="connsiteY3" fmla="*/ 25770 h 90056"/>
                <a:gd name="connsiteX4" fmla="*/ 250968 w 349713"/>
                <a:gd name="connsiteY4" fmla="*/ 51170 h 90056"/>
                <a:gd name="connsiteX5" fmla="*/ 174768 w 349713"/>
                <a:gd name="connsiteY5" fmla="*/ 89270 h 90056"/>
                <a:gd name="connsiteX6" fmla="*/ 143 w 349713"/>
                <a:gd name="connsiteY6" fmla="*/ 370 h 9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13" h="90056">
                  <a:moveTo>
                    <a:pt x="143" y="370"/>
                  </a:moveTo>
                  <a:cubicBezTo>
                    <a:pt x="-4620" y="-4922"/>
                    <a:pt x="110210" y="47995"/>
                    <a:pt x="146193" y="57520"/>
                  </a:cubicBezTo>
                  <a:cubicBezTo>
                    <a:pt x="182176" y="67045"/>
                    <a:pt x="182176" y="62812"/>
                    <a:pt x="216043" y="57520"/>
                  </a:cubicBezTo>
                  <a:cubicBezTo>
                    <a:pt x="249910" y="52228"/>
                    <a:pt x="343572" y="26828"/>
                    <a:pt x="349393" y="25770"/>
                  </a:cubicBezTo>
                  <a:cubicBezTo>
                    <a:pt x="355214" y="24712"/>
                    <a:pt x="280072" y="40587"/>
                    <a:pt x="250968" y="51170"/>
                  </a:cubicBezTo>
                  <a:cubicBezTo>
                    <a:pt x="221864" y="61753"/>
                    <a:pt x="208635" y="95620"/>
                    <a:pt x="174768" y="89270"/>
                  </a:cubicBezTo>
                  <a:cubicBezTo>
                    <a:pt x="140901" y="82920"/>
                    <a:pt x="4906" y="5662"/>
                    <a:pt x="143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4E6CCC89-E88F-03FF-F569-945EF7B25BB2}"/>
                </a:ext>
              </a:extLst>
            </p:cNvPr>
            <p:cNvSpPr/>
            <p:nvPr/>
          </p:nvSpPr>
          <p:spPr>
            <a:xfrm>
              <a:off x="7299281" y="7546060"/>
              <a:ext cx="163270" cy="334296"/>
            </a:xfrm>
            <a:custGeom>
              <a:avLst/>
              <a:gdLst>
                <a:gd name="connsiteX0" fmla="*/ 161969 w 163270"/>
                <a:gd name="connsiteY0" fmla="*/ 915 h 334296"/>
                <a:gd name="connsiteX1" fmla="*/ 88944 w 163270"/>
                <a:gd name="connsiteY1" fmla="*/ 156490 h 334296"/>
                <a:gd name="connsiteX2" fmla="*/ 44 w 163270"/>
                <a:gd name="connsiteY2" fmla="*/ 334290 h 334296"/>
                <a:gd name="connsiteX3" fmla="*/ 76244 w 163270"/>
                <a:gd name="connsiteY3" fmla="*/ 150140 h 334296"/>
                <a:gd name="connsiteX4" fmla="*/ 25444 w 163270"/>
                <a:gd name="connsiteY4" fmla="*/ 229515 h 334296"/>
                <a:gd name="connsiteX5" fmla="*/ 161969 w 163270"/>
                <a:gd name="connsiteY5" fmla="*/ 915 h 33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70" h="334296">
                  <a:moveTo>
                    <a:pt x="161969" y="915"/>
                  </a:moveTo>
                  <a:cubicBezTo>
                    <a:pt x="172552" y="-11256"/>
                    <a:pt x="115931" y="100928"/>
                    <a:pt x="88944" y="156490"/>
                  </a:cubicBezTo>
                  <a:cubicBezTo>
                    <a:pt x="61957" y="212052"/>
                    <a:pt x="2161" y="335348"/>
                    <a:pt x="44" y="334290"/>
                  </a:cubicBezTo>
                  <a:cubicBezTo>
                    <a:pt x="-2073" y="333232"/>
                    <a:pt x="72011" y="167602"/>
                    <a:pt x="76244" y="150140"/>
                  </a:cubicBezTo>
                  <a:cubicBezTo>
                    <a:pt x="80477" y="132678"/>
                    <a:pt x="12215" y="250682"/>
                    <a:pt x="25444" y="229515"/>
                  </a:cubicBezTo>
                  <a:cubicBezTo>
                    <a:pt x="38673" y="208348"/>
                    <a:pt x="151386" y="13086"/>
                    <a:pt x="161969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55968F51-4FE1-25AE-1D6B-47BDE30496E5}"/>
                </a:ext>
              </a:extLst>
            </p:cNvPr>
            <p:cNvSpPr/>
            <p:nvPr/>
          </p:nvSpPr>
          <p:spPr>
            <a:xfrm>
              <a:off x="7493000" y="6810321"/>
              <a:ext cx="71068" cy="753101"/>
            </a:xfrm>
            <a:custGeom>
              <a:avLst/>
              <a:gdLst>
                <a:gd name="connsiteX0" fmla="*/ 0 w 71068"/>
                <a:gd name="connsiteY0" fmla="*/ 54 h 753101"/>
                <a:gd name="connsiteX1" fmla="*/ 38100 w 71068"/>
                <a:gd name="connsiteY1" fmla="*/ 295329 h 753101"/>
                <a:gd name="connsiteX2" fmla="*/ 44450 w 71068"/>
                <a:gd name="connsiteY2" fmla="*/ 257229 h 753101"/>
                <a:gd name="connsiteX3" fmla="*/ 69850 w 71068"/>
                <a:gd name="connsiteY3" fmla="*/ 482654 h 753101"/>
                <a:gd name="connsiteX4" fmla="*/ 66675 w 71068"/>
                <a:gd name="connsiteY4" fmla="*/ 415979 h 753101"/>
                <a:gd name="connsiteX5" fmla="*/ 63500 w 71068"/>
                <a:gd name="connsiteY5" fmla="*/ 743004 h 753101"/>
                <a:gd name="connsiteX6" fmla="*/ 69850 w 71068"/>
                <a:gd name="connsiteY6" fmla="*/ 631879 h 753101"/>
                <a:gd name="connsiteX7" fmla="*/ 50800 w 71068"/>
                <a:gd name="connsiteY7" fmla="*/ 254054 h 753101"/>
                <a:gd name="connsiteX8" fmla="*/ 38100 w 71068"/>
                <a:gd name="connsiteY8" fmla="*/ 222304 h 753101"/>
                <a:gd name="connsiteX9" fmla="*/ 38100 w 71068"/>
                <a:gd name="connsiteY9" fmla="*/ 269929 h 753101"/>
                <a:gd name="connsiteX10" fmla="*/ 0 w 71068"/>
                <a:gd name="connsiteY10" fmla="*/ 54 h 75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8" h="753101">
                  <a:moveTo>
                    <a:pt x="0" y="54"/>
                  </a:moveTo>
                  <a:cubicBezTo>
                    <a:pt x="0" y="4287"/>
                    <a:pt x="30692" y="252467"/>
                    <a:pt x="38100" y="295329"/>
                  </a:cubicBezTo>
                  <a:cubicBezTo>
                    <a:pt x="45508" y="338191"/>
                    <a:pt x="39158" y="226008"/>
                    <a:pt x="44450" y="257229"/>
                  </a:cubicBezTo>
                  <a:cubicBezTo>
                    <a:pt x="49742" y="288450"/>
                    <a:pt x="66146" y="456196"/>
                    <a:pt x="69850" y="482654"/>
                  </a:cubicBezTo>
                  <a:cubicBezTo>
                    <a:pt x="73554" y="509112"/>
                    <a:pt x="67733" y="372587"/>
                    <a:pt x="66675" y="415979"/>
                  </a:cubicBezTo>
                  <a:cubicBezTo>
                    <a:pt x="65617" y="459371"/>
                    <a:pt x="62971" y="707021"/>
                    <a:pt x="63500" y="743004"/>
                  </a:cubicBezTo>
                  <a:cubicBezTo>
                    <a:pt x="64029" y="778987"/>
                    <a:pt x="71967" y="713371"/>
                    <a:pt x="69850" y="631879"/>
                  </a:cubicBezTo>
                  <a:cubicBezTo>
                    <a:pt x="67733" y="550387"/>
                    <a:pt x="56092" y="322317"/>
                    <a:pt x="50800" y="254054"/>
                  </a:cubicBezTo>
                  <a:cubicBezTo>
                    <a:pt x="45508" y="185791"/>
                    <a:pt x="40217" y="219658"/>
                    <a:pt x="38100" y="222304"/>
                  </a:cubicBezTo>
                  <a:cubicBezTo>
                    <a:pt x="35983" y="224950"/>
                    <a:pt x="41275" y="301679"/>
                    <a:pt x="38100" y="269929"/>
                  </a:cubicBezTo>
                  <a:cubicBezTo>
                    <a:pt x="34925" y="238179"/>
                    <a:pt x="0" y="-4179"/>
                    <a:pt x="0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6C01F3E-FAC6-2639-37EB-4786B11847C4}"/>
                </a:ext>
              </a:extLst>
            </p:cNvPr>
            <p:cNvSpPr/>
            <p:nvPr/>
          </p:nvSpPr>
          <p:spPr>
            <a:xfrm>
              <a:off x="7381872" y="6377470"/>
              <a:ext cx="228826" cy="844585"/>
            </a:xfrm>
            <a:custGeom>
              <a:avLst/>
              <a:gdLst>
                <a:gd name="connsiteX0" fmla="*/ 3 w 228826"/>
                <a:gd name="connsiteY0" fmla="*/ 1105 h 844585"/>
                <a:gd name="connsiteX1" fmla="*/ 95253 w 228826"/>
                <a:gd name="connsiteY1" fmla="*/ 264630 h 844585"/>
                <a:gd name="connsiteX2" fmla="*/ 69853 w 228826"/>
                <a:gd name="connsiteY2" fmla="*/ 204305 h 844585"/>
                <a:gd name="connsiteX3" fmla="*/ 114303 w 228826"/>
                <a:gd name="connsiteY3" fmla="*/ 309080 h 844585"/>
                <a:gd name="connsiteX4" fmla="*/ 111128 w 228826"/>
                <a:gd name="connsiteY4" fmla="*/ 264630 h 844585"/>
                <a:gd name="connsiteX5" fmla="*/ 149228 w 228826"/>
                <a:gd name="connsiteY5" fmla="*/ 417030 h 844585"/>
                <a:gd name="connsiteX6" fmla="*/ 123828 w 228826"/>
                <a:gd name="connsiteY6" fmla="*/ 347180 h 844585"/>
                <a:gd name="connsiteX7" fmla="*/ 177803 w 228826"/>
                <a:gd name="connsiteY7" fmla="*/ 531330 h 844585"/>
                <a:gd name="connsiteX8" fmla="*/ 184153 w 228826"/>
                <a:gd name="connsiteY8" fmla="*/ 471005 h 844585"/>
                <a:gd name="connsiteX9" fmla="*/ 190503 w 228826"/>
                <a:gd name="connsiteY9" fmla="*/ 613880 h 844585"/>
                <a:gd name="connsiteX10" fmla="*/ 171453 w 228826"/>
                <a:gd name="connsiteY10" fmla="*/ 524980 h 844585"/>
                <a:gd name="connsiteX11" fmla="*/ 209553 w 228826"/>
                <a:gd name="connsiteY11" fmla="*/ 778980 h 844585"/>
                <a:gd name="connsiteX12" fmla="*/ 228603 w 228826"/>
                <a:gd name="connsiteY12" fmla="*/ 842480 h 844585"/>
                <a:gd name="connsiteX13" fmla="*/ 209553 w 228826"/>
                <a:gd name="connsiteY13" fmla="*/ 725005 h 844585"/>
                <a:gd name="connsiteX14" fmla="*/ 92078 w 228826"/>
                <a:gd name="connsiteY14" fmla="*/ 191605 h 844585"/>
                <a:gd name="connsiteX15" fmla="*/ 3 w 228826"/>
                <a:gd name="connsiteY15" fmla="*/ 1105 h 84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8826" h="844585">
                  <a:moveTo>
                    <a:pt x="3" y="1105"/>
                  </a:moveTo>
                  <a:cubicBezTo>
                    <a:pt x="532" y="13276"/>
                    <a:pt x="83611" y="230763"/>
                    <a:pt x="95253" y="264630"/>
                  </a:cubicBezTo>
                  <a:cubicBezTo>
                    <a:pt x="106895" y="298497"/>
                    <a:pt x="66678" y="196897"/>
                    <a:pt x="69853" y="204305"/>
                  </a:cubicBezTo>
                  <a:cubicBezTo>
                    <a:pt x="73028" y="211713"/>
                    <a:pt x="107424" y="299026"/>
                    <a:pt x="114303" y="309080"/>
                  </a:cubicBezTo>
                  <a:cubicBezTo>
                    <a:pt x="121182" y="319134"/>
                    <a:pt x="105307" y="246638"/>
                    <a:pt x="111128" y="264630"/>
                  </a:cubicBezTo>
                  <a:cubicBezTo>
                    <a:pt x="116949" y="282622"/>
                    <a:pt x="147111" y="403272"/>
                    <a:pt x="149228" y="417030"/>
                  </a:cubicBezTo>
                  <a:cubicBezTo>
                    <a:pt x="151345" y="430788"/>
                    <a:pt x="119066" y="328130"/>
                    <a:pt x="123828" y="347180"/>
                  </a:cubicBezTo>
                  <a:cubicBezTo>
                    <a:pt x="128590" y="366230"/>
                    <a:pt x="167749" y="510692"/>
                    <a:pt x="177803" y="531330"/>
                  </a:cubicBezTo>
                  <a:cubicBezTo>
                    <a:pt x="187857" y="551968"/>
                    <a:pt x="182036" y="457247"/>
                    <a:pt x="184153" y="471005"/>
                  </a:cubicBezTo>
                  <a:cubicBezTo>
                    <a:pt x="186270" y="484763"/>
                    <a:pt x="192620" y="604884"/>
                    <a:pt x="190503" y="613880"/>
                  </a:cubicBezTo>
                  <a:cubicBezTo>
                    <a:pt x="188386" y="622876"/>
                    <a:pt x="168278" y="497463"/>
                    <a:pt x="171453" y="524980"/>
                  </a:cubicBezTo>
                  <a:cubicBezTo>
                    <a:pt x="174628" y="552497"/>
                    <a:pt x="200028" y="726063"/>
                    <a:pt x="209553" y="778980"/>
                  </a:cubicBezTo>
                  <a:cubicBezTo>
                    <a:pt x="219078" y="831897"/>
                    <a:pt x="228603" y="851476"/>
                    <a:pt x="228603" y="842480"/>
                  </a:cubicBezTo>
                  <a:cubicBezTo>
                    <a:pt x="228603" y="833484"/>
                    <a:pt x="232307" y="833484"/>
                    <a:pt x="209553" y="725005"/>
                  </a:cubicBezTo>
                  <a:cubicBezTo>
                    <a:pt x="186799" y="616526"/>
                    <a:pt x="124886" y="304317"/>
                    <a:pt x="92078" y="191605"/>
                  </a:cubicBezTo>
                  <a:cubicBezTo>
                    <a:pt x="59270" y="78893"/>
                    <a:pt x="-526" y="-11066"/>
                    <a:pt x="3" y="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D7FD0F8-6953-4437-7437-460864CBCCE1}"/>
                </a:ext>
              </a:extLst>
            </p:cNvPr>
            <p:cNvSpPr/>
            <p:nvPr/>
          </p:nvSpPr>
          <p:spPr>
            <a:xfrm>
              <a:off x="6927682" y="6057496"/>
              <a:ext cx="491978" cy="237929"/>
            </a:xfrm>
            <a:custGeom>
              <a:avLst/>
              <a:gdLst>
                <a:gd name="connsiteX0" fmla="*/ 168 w 491978"/>
                <a:gd name="connsiteY0" fmla="*/ 404 h 237929"/>
                <a:gd name="connsiteX1" fmla="*/ 270043 w 491978"/>
                <a:gd name="connsiteY1" fmla="*/ 111529 h 237929"/>
                <a:gd name="connsiteX2" fmla="*/ 273218 w 491978"/>
                <a:gd name="connsiteY2" fmla="*/ 92479 h 237929"/>
                <a:gd name="connsiteX3" fmla="*/ 489118 w 491978"/>
                <a:gd name="connsiteY3" fmla="*/ 235354 h 237929"/>
                <a:gd name="connsiteX4" fmla="*/ 384343 w 491978"/>
                <a:gd name="connsiteY4" fmla="*/ 175029 h 237929"/>
                <a:gd name="connsiteX5" fmla="*/ 203368 w 491978"/>
                <a:gd name="connsiteY5" fmla="*/ 57554 h 237929"/>
                <a:gd name="connsiteX6" fmla="*/ 228768 w 491978"/>
                <a:gd name="connsiteY6" fmla="*/ 73429 h 237929"/>
                <a:gd name="connsiteX7" fmla="*/ 168 w 491978"/>
                <a:gd name="connsiteY7" fmla="*/ 404 h 23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978" h="237929">
                  <a:moveTo>
                    <a:pt x="168" y="404"/>
                  </a:moveTo>
                  <a:cubicBezTo>
                    <a:pt x="7047" y="6754"/>
                    <a:pt x="224535" y="96183"/>
                    <a:pt x="270043" y="111529"/>
                  </a:cubicBezTo>
                  <a:cubicBezTo>
                    <a:pt x="315551" y="126875"/>
                    <a:pt x="236706" y="71842"/>
                    <a:pt x="273218" y="92479"/>
                  </a:cubicBezTo>
                  <a:cubicBezTo>
                    <a:pt x="309731" y="113117"/>
                    <a:pt x="470597" y="221596"/>
                    <a:pt x="489118" y="235354"/>
                  </a:cubicBezTo>
                  <a:cubicBezTo>
                    <a:pt x="507639" y="249112"/>
                    <a:pt x="431968" y="204662"/>
                    <a:pt x="384343" y="175029"/>
                  </a:cubicBezTo>
                  <a:cubicBezTo>
                    <a:pt x="336718" y="145396"/>
                    <a:pt x="229297" y="74487"/>
                    <a:pt x="203368" y="57554"/>
                  </a:cubicBezTo>
                  <a:cubicBezTo>
                    <a:pt x="177439" y="40621"/>
                    <a:pt x="258931" y="82425"/>
                    <a:pt x="228768" y="73429"/>
                  </a:cubicBezTo>
                  <a:cubicBezTo>
                    <a:pt x="198606" y="64433"/>
                    <a:pt x="-6711" y="-5946"/>
                    <a:pt x="168" y="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A20B27F8-9304-A8A2-B12D-3EC86E3653A6}"/>
                </a:ext>
              </a:extLst>
            </p:cNvPr>
            <p:cNvSpPr/>
            <p:nvPr/>
          </p:nvSpPr>
          <p:spPr>
            <a:xfrm>
              <a:off x="6568837" y="6066002"/>
              <a:ext cx="395335" cy="363726"/>
            </a:xfrm>
            <a:custGeom>
              <a:avLst/>
              <a:gdLst>
                <a:gd name="connsiteX0" fmla="*/ 393938 w 395335"/>
                <a:gd name="connsiteY0" fmla="*/ 4598 h 363726"/>
                <a:gd name="connsiteX1" fmla="*/ 257413 w 395335"/>
                <a:gd name="connsiteY1" fmla="*/ 17298 h 363726"/>
                <a:gd name="connsiteX2" fmla="*/ 127238 w 395335"/>
                <a:gd name="connsiteY2" fmla="*/ 131598 h 363726"/>
                <a:gd name="connsiteX3" fmla="*/ 155813 w 395335"/>
                <a:gd name="connsiteY3" fmla="*/ 87148 h 363726"/>
                <a:gd name="connsiteX4" fmla="*/ 9763 w 395335"/>
                <a:gd name="connsiteY4" fmla="*/ 350673 h 363726"/>
                <a:gd name="connsiteX5" fmla="*/ 31988 w 395335"/>
                <a:gd name="connsiteY5" fmla="*/ 293523 h 363726"/>
                <a:gd name="connsiteX6" fmla="*/ 181213 w 395335"/>
                <a:gd name="connsiteY6" fmla="*/ 33173 h 363726"/>
                <a:gd name="connsiteX7" fmla="*/ 111363 w 395335"/>
                <a:gd name="connsiteY7" fmla="*/ 125248 h 363726"/>
                <a:gd name="connsiteX8" fmla="*/ 168513 w 395335"/>
                <a:gd name="connsiteY8" fmla="*/ 58573 h 363726"/>
                <a:gd name="connsiteX9" fmla="*/ 393938 w 395335"/>
                <a:gd name="connsiteY9" fmla="*/ 4598 h 36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335" h="363726">
                  <a:moveTo>
                    <a:pt x="393938" y="4598"/>
                  </a:moveTo>
                  <a:cubicBezTo>
                    <a:pt x="408755" y="-2281"/>
                    <a:pt x="301863" y="-3869"/>
                    <a:pt x="257413" y="17298"/>
                  </a:cubicBezTo>
                  <a:cubicBezTo>
                    <a:pt x="212963" y="38465"/>
                    <a:pt x="144171" y="119956"/>
                    <a:pt x="127238" y="131598"/>
                  </a:cubicBezTo>
                  <a:cubicBezTo>
                    <a:pt x="110305" y="143240"/>
                    <a:pt x="175392" y="50636"/>
                    <a:pt x="155813" y="87148"/>
                  </a:cubicBezTo>
                  <a:cubicBezTo>
                    <a:pt x="136234" y="123661"/>
                    <a:pt x="30400" y="316277"/>
                    <a:pt x="9763" y="350673"/>
                  </a:cubicBezTo>
                  <a:cubicBezTo>
                    <a:pt x="-10874" y="385069"/>
                    <a:pt x="3413" y="346440"/>
                    <a:pt x="31988" y="293523"/>
                  </a:cubicBezTo>
                  <a:cubicBezTo>
                    <a:pt x="60563" y="240606"/>
                    <a:pt x="167984" y="61219"/>
                    <a:pt x="181213" y="33173"/>
                  </a:cubicBezTo>
                  <a:cubicBezTo>
                    <a:pt x="194442" y="5127"/>
                    <a:pt x="113480" y="121015"/>
                    <a:pt x="111363" y="125248"/>
                  </a:cubicBezTo>
                  <a:cubicBezTo>
                    <a:pt x="109246" y="129481"/>
                    <a:pt x="129355" y="76565"/>
                    <a:pt x="168513" y="58573"/>
                  </a:cubicBezTo>
                  <a:cubicBezTo>
                    <a:pt x="207671" y="40581"/>
                    <a:pt x="379121" y="11477"/>
                    <a:pt x="393938" y="4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D9671A6-6A1C-4E3A-337D-487A95A3442D}"/>
                </a:ext>
              </a:extLst>
            </p:cNvPr>
            <p:cNvSpPr/>
            <p:nvPr/>
          </p:nvSpPr>
          <p:spPr>
            <a:xfrm>
              <a:off x="7047518" y="6105178"/>
              <a:ext cx="282729" cy="186764"/>
            </a:xfrm>
            <a:custGeom>
              <a:avLst/>
              <a:gdLst>
                <a:gd name="connsiteX0" fmla="*/ 982 w 282729"/>
                <a:gd name="connsiteY0" fmla="*/ 347 h 186764"/>
                <a:gd name="connsiteX1" fmla="*/ 280382 w 282729"/>
                <a:gd name="connsiteY1" fmla="*/ 184497 h 186764"/>
                <a:gd name="connsiteX2" fmla="*/ 137507 w 282729"/>
                <a:gd name="connsiteY2" fmla="*/ 105122 h 186764"/>
                <a:gd name="connsiteX3" fmla="*/ 185132 w 282729"/>
                <a:gd name="connsiteY3" fmla="*/ 136872 h 186764"/>
                <a:gd name="connsiteX4" fmla="*/ 982 w 282729"/>
                <a:gd name="connsiteY4" fmla="*/ 347 h 18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29" h="186764">
                  <a:moveTo>
                    <a:pt x="982" y="347"/>
                  </a:moveTo>
                  <a:cubicBezTo>
                    <a:pt x="16857" y="8284"/>
                    <a:pt x="257628" y="167035"/>
                    <a:pt x="280382" y="184497"/>
                  </a:cubicBezTo>
                  <a:cubicBezTo>
                    <a:pt x="303136" y="201960"/>
                    <a:pt x="153382" y="113059"/>
                    <a:pt x="137507" y="105122"/>
                  </a:cubicBezTo>
                  <a:cubicBezTo>
                    <a:pt x="121632" y="97185"/>
                    <a:pt x="203653" y="150630"/>
                    <a:pt x="185132" y="136872"/>
                  </a:cubicBezTo>
                  <a:cubicBezTo>
                    <a:pt x="166611" y="123114"/>
                    <a:pt x="-14893" y="-7590"/>
                    <a:pt x="982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0343CB4-16C0-E219-89AA-3BD3F4142DF8}"/>
                </a:ext>
              </a:extLst>
            </p:cNvPr>
            <p:cNvSpPr/>
            <p:nvPr/>
          </p:nvSpPr>
          <p:spPr>
            <a:xfrm>
              <a:off x="7213493" y="6261073"/>
              <a:ext cx="296680" cy="613956"/>
            </a:xfrm>
            <a:custGeom>
              <a:avLst/>
              <a:gdLst>
                <a:gd name="connsiteX0" fmla="*/ 107 w 296680"/>
                <a:gd name="connsiteY0" fmla="*/ 27 h 613956"/>
                <a:gd name="connsiteX1" fmla="*/ 162032 w 296680"/>
                <a:gd name="connsiteY1" fmla="*/ 238152 h 613956"/>
                <a:gd name="connsiteX2" fmla="*/ 149332 w 296680"/>
                <a:gd name="connsiteY2" fmla="*/ 206402 h 613956"/>
                <a:gd name="connsiteX3" fmla="*/ 289032 w 296680"/>
                <a:gd name="connsiteY3" fmla="*/ 596927 h 613956"/>
                <a:gd name="connsiteX4" fmla="*/ 263632 w 296680"/>
                <a:gd name="connsiteY4" fmla="*/ 511202 h 613956"/>
                <a:gd name="connsiteX5" fmla="*/ 139807 w 296680"/>
                <a:gd name="connsiteY5" fmla="*/ 215927 h 613956"/>
                <a:gd name="connsiteX6" fmla="*/ 136632 w 296680"/>
                <a:gd name="connsiteY6" fmla="*/ 222277 h 613956"/>
                <a:gd name="connsiteX7" fmla="*/ 107 w 296680"/>
                <a:gd name="connsiteY7" fmla="*/ 27 h 6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80" h="613956">
                  <a:moveTo>
                    <a:pt x="107" y="27"/>
                  </a:moveTo>
                  <a:cubicBezTo>
                    <a:pt x="4340" y="2673"/>
                    <a:pt x="137161" y="203756"/>
                    <a:pt x="162032" y="238152"/>
                  </a:cubicBezTo>
                  <a:cubicBezTo>
                    <a:pt x="186903" y="272548"/>
                    <a:pt x="128165" y="146606"/>
                    <a:pt x="149332" y="206402"/>
                  </a:cubicBezTo>
                  <a:cubicBezTo>
                    <a:pt x="170499" y="266198"/>
                    <a:pt x="269982" y="546127"/>
                    <a:pt x="289032" y="596927"/>
                  </a:cubicBezTo>
                  <a:cubicBezTo>
                    <a:pt x="308082" y="647727"/>
                    <a:pt x="288503" y="574702"/>
                    <a:pt x="263632" y="511202"/>
                  </a:cubicBezTo>
                  <a:cubicBezTo>
                    <a:pt x="238761" y="447702"/>
                    <a:pt x="160974" y="264081"/>
                    <a:pt x="139807" y="215927"/>
                  </a:cubicBezTo>
                  <a:cubicBezTo>
                    <a:pt x="118640" y="167773"/>
                    <a:pt x="155153" y="257731"/>
                    <a:pt x="136632" y="222277"/>
                  </a:cubicBezTo>
                  <a:cubicBezTo>
                    <a:pt x="118111" y="186823"/>
                    <a:pt x="-4126" y="-2619"/>
                    <a:pt x="10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B96501F9-D611-D872-63A7-39C9622855D6}"/>
                </a:ext>
              </a:extLst>
            </p:cNvPr>
            <p:cNvSpPr/>
            <p:nvPr/>
          </p:nvSpPr>
          <p:spPr>
            <a:xfrm>
              <a:off x="7209826" y="6246780"/>
              <a:ext cx="325053" cy="744844"/>
            </a:xfrm>
            <a:custGeom>
              <a:avLst/>
              <a:gdLst>
                <a:gd name="connsiteX0" fmla="*/ 599 w 325053"/>
                <a:gd name="connsiteY0" fmla="*/ 1620 h 744844"/>
                <a:gd name="connsiteX1" fmla="*/ 206974 w 325053"/>
                <a:gd name="connsiteY1" fmla="*/ 446120 h 744844"/>
                <a:gd name="connsiteX2" fmla="*/ 318099 w 325053"/>
                <a:gd name="connsiteY2" fmla="*/ 738220 h 744844"/>
                <a:gd name="connsiteX3" fmla="*/ 295874 w 325053"/>
                <a:gd name="connsiteY3" fmla="*/ 617570 h 744844"/>
                <a:gd name="connsiteX4" fmla="*/ 152999 w 325053"/>
                <a:gd name="connsiteY4" fmla="*/ 252445 h 744844"/>
                <a:gd name="connsiteX5" fmla="*/ 143474 w 325053"/>
                <a:gd name="connsiteY5" fmla="*/ 293720 h 744844"/>
                <a:gd name="connsiteX6" fmla="*/ 599 w 325053"/>
                <a:gd name="connsiteY6" fmla="*/ 1620 h 7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053" h="744844">
                  <a:moveTo>
                    <a:pt x="599" y="1620"/>
                  </a:moveTo>
                  <a:cubicBezTo>
                    <a:pt x="11182" y="27020"/>
                    <a:pt x="154057" y="323353"/>
                    <a:pt x="206974" y="446120"/>
                  </a:cubicBezTo>
                  <a:cubicBezTo>
                    <a:pt x="259891" y="568887"/>
                    <a:pt x="303282" y="709645"/>
                    <a:pt x="318099" y="738220"/>
                  </a:cubicBezTo>
                  <a:cubicBezTo>
                    <a:pt x="332916" y="766795"/>
                    <a:pt x="323391" y="698533"/>
                    <a:pt x="295874" y="617570"/>
                  </a:cubicBezTo>
                  <a:cubicBezTo>
                    <a:pt x="268357" y="536608"/>
                    <a:pt x="178399" y="306420"/>
                    <a:pt x="152999" y="252445"/>
                  </a:cubicBezTo>
                  <a:cubicBezTo>
                    <a:pt x="127599" y="198470"/>
                    <a:pt x="164112" y="330233"/>
                    <a:pt x="143474" y="293720"/>
                  </a:cubicBezTo>
                  <a:cubicBezTo>
                    <a:pt x="122837" y="257208"/>
                    <a:pt x="-9984" y="-23780"/>
                    <a:pt x="599" y="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2F3580B-A018-85E8-86F8-A739E6F8C7BF}"/>
                </a:ext>
              </a:extLst>
            </p:cNvPr>
            <p:cNvSpPr/>
            <p:nvPr/>
          </p:nvSpPr>
          <p:spPr>
            <a:xfrm>
              <a:off x="7502321" y="6864020"/>
              <a:ext cx="32463" cy="788885"/>
            </a:xfrm>
            <a:custGeom>
              <a:avLst/>
              <a:gdLst>
                <a:gd name="connsiteX0" fmla="*/ 3379 w 32463"/>
                <a:gd name="connsiteY0" fmla="*/ 330 h 788885"/>
                <a:gd name="connsiteX1" fmla="*/ 31954 w 32463"/>
                <a:gd name="connsiteY1" fmla="*/ 476580 h 788885"/>
                <a:gd name="connsiteX2" fmla="*/ 22429 w 32463"/>
                <a:gd name="connsiteY2" fmla="*/ 400380 h 788885"/>
                <a:gd name="connsiteX3" fmla="*/ 31954 w 32463"/>
                <a:gd name="connsiteY3" fmla="*/ 775030 h 788885"/>
                <a:gd name="connsiteX4" fmla="*/ 9729 w 32463"/>
                <a:gd name="connsiteY4" fmla="*/ 673430 h 788885"/>
                <a:gd name="connsiteX5" fmla="*/ 6554 w 32463"/>
                <a:gd name="connsiteY5" fmla="*/ 343230 h 788885"/>
                <a:gd name="connsiteX6" fmla="*/ 204 w 32463"/>
                <a:gd name="connsiteY6" fmla="*/ 400380 h 788885"/>
                <a:gd name="connsiteX7" fmla="*/ 3379 w 32463"/>
                <a:gd name="connsiteY7" fmla="*/ 330 h 7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63" h="788885">
                  <a:moveTo>
                    <a:pt x="3379" y="330"/>
                  </a:moveTo>
                  <a:cubicBezTo>
                    <a:pt x="8671" y="13030"/>
                    <a:pt x="28779" y="409905"/>
                    <a:pt x="31954" y="476580"/>
                  </a:cubicBezTo>
                  <a:cubicBezTo>
                    <a:pt x="35129" y="543255"/>
                    <a:pt x="22429" y="350638"/>
                    <a:pt x="22429" y="400380"/>
                  </a:cubicBezTo>
                  <a:cubicBezTo>
                    <a:pt x="22429" y="450122"/>
                    <a:pt x="34071" y="729522"/>
                    <a:pt x="31954" y="775030"/>
                  </a:cubicBezTo>
                  <a:cubicBezTo>
                    <a:pt x="29837" y="820538"/>
                    <a:pt x="13962" y="745397"/>
                    <a:pt x="9729" y="673430"/>
                  </a:cubicBezTo>
                  <a:cubicBezTo>
                    <a:pt x="5496" y="601463"/>
                    <a:pt x="8142" y="388738"/>
                    <a:pt x="6554" y="343230"/>
                  </a:cubicBezTo>
                  <a:cubicBezTo>
                    <a:pt x="4967" y="297722"/>
                    <a:pt x="-325" y="455413"/>
                    <a:pt x="204" y="400380"/>
                  </a:cubicBezTo>
                  <a:cubicBezTo>
                    <a:pt x="733" y="345347"/>
                    <a:pt x="-1913" y="-12370"/>
                    <a:pt x="3379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656EE904-7DED-3839-12BD-CDC8846FFAB1}"/>
                </a:ext>
              </a:extLst>
            </p:cNvPr>
            <p:cNvSpPr/>
            <p:nvPr/>
          </p:nvSpPr>
          <p:spPr>
            <a:xfrm>
              <a:off x="7212676" y="6362631"/>
              <a:ext cx="239905" cy="676143"/>
            </a:xfrm>
            <a:custGeom>
              <a:avLst/>
              <a:gdLst>
                <a:gd name="connsiteX0" fmla="*/ 4099 w 239905"/>
                <a:gd name="connsiteY0" fmla="*/ 6419 h 676143"/>
                <a:gd name="connsiteX1" fmla="*/ 185074 w 239905"/>
                <a:gd name="connsiteY1" fmla="*/ 422344 h 676143"/>
                <a:gd name="connsiteX2" fmla="*/ 172374 w 239905"/>
                <a:gd name="connsiteY2" fmla="*/ 400119 h 676143"/>
                <a:gd name="connsiteX3" fmla="*/ 229524 w 239905"/>
                <a:gd name="connsiteY3" fmla="*/ 660469 h 676143"/>
                <a:gd name="connsiteX4" fmla="*/ 219999 w 239905"/>
                <a:gd name="connsiteY4" fmla="*/ 590619 h 676143"/>
                <a:gd name="connsiteX5" fmla="*/ 35849 w 239905"/>
                <a:gd name="connsiteY5" fmla="*/ 130244 h 676143"/>
                <a:gd name="connsiteX6" fmla="*/ 54899 w 239905"/>
                <a:gd name="connsiteY6" fmla="*/ 165169 h 676143"/>
                <a:gd name="connsiteX7" fmla="*/ 4099 w 239905"/>
                <a:gd name="connsiteY7" fmla="*/ 6419 h 67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905" h="676143">
                  <a:moveTo>
                    <a:pt x="4099" y="6419"/>
                  </a:moveTo>
                  <a:cubicBezTo>
                    <a:pt x="25795" y="49282"/>
                    <a:pt x="157028" y="356727"/>
                    <a:pt x="185074" y="422344"/>
                  </a:cubicBezTo>
                  <a:cubicBezTo>
                    <a:pt x="213120" y="487961"/>
                    <a:pt x="164966" y="360432"/>
                    <a:pt x="172374" y="400119"/>
                  </a:cubicBezTo>
                  <a:cubicBezTo>
                    <a:pt x="179782" y="439806"/>
                    <a:pt x="221587" y="628719"/>
                    <a:pt x="229524" y="660469"/>
                  </a:cubicBezTo>
                  <a:cubicBezTo>
                    <a:pt x="237461" y="692219"/>
                    <a:pt x="252278" y="678990"/>
                    <a:pt x="219999" y="590619"/>
                  </a:cubicBezTo>
                  <a:cubicBezTo>
                    <a:pt x="187720" y="502248"/>
                    <a:pt x="63366" y="201152"/>
                    <a:pt x="35849" y="130244"/>
                  </a:cubicBezTo>
                  <a:cubicBezTo>
                    <a:pt x="8332" y="59336"/>
                    <a:pt x="55957" y="181573"/>
                    <a:pt x="54899" y="165169"/>
                  </a:cubicBezTo>
                  <a:cubicBezTo>
                    <a:pt x="53841" y="148765"/>
                    <a:pt x="-17597" y="-36444"/>
                    <a:pt x="4099" y="6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1791495-E13B-8A53-C9C1-33346C9FC3C7}"/>
                </a:ext>
              </a:extLst>
            </p:cNvPr>
            <p:cNvSpPr/>
            <p:nvPr/>
          </p:nvSpPr>
          <p:spPr>
            <a:xfrm>
              <a:off x="7164508" y="6364633"/>
              <a:ext cx="281757" cy="707694"/>
            </a:xfrm>
            <a:custGeom>
              <a:avLst/>
              <a:gdLst>
                <a:gd name="connsiteX0" fmla="*/ 1467 w 281757"/>
                <a:gd name="connsiteY0" fmla="*/ 4417 h 707694"/>
                <a:gd name="connsiteX1" fmla="*/ 150692 w 281757"/>
                <a:gd name="connsiteY1" fmla="*/ 423517 h 707694"/>
                <a:gd name="connsiteX2" fmla="*/ 153867 w 281757"/>
                <a:gd name="connsiteY2" fmla="*/ 394942 h 707694"/>
                <a:gd name="connsiteX3" fmla="*/ 277692 w 281757"/>
                <a:gd name="connsiteY3" fmla="*/ 702917 h 707694"/>
                <a:gd name="connsiteX4" fmla="*/ 239592 w 281757"/>
                <a:gd name="connsiteY4" fmla="*/ 556867 h 707694"/>
                <a:gd name="connsiteX5" fmla="*/ 118942 w 281757"/>
                <a:gd name="connsiteY5" fmla="*/ 220317 h 707694"/>
                <a:gd name="connsiteX6" fmla="*/ 144342 w 281757"/>
                <a:gd name="connsiteY6" fmla="*/ 391767 h 707694"/>
                <a:gd name="connsiteX7" fmla="*/ 84017 w 281757"/>
                <a:gd name="connsiteY7" fmla="*/ 96492 h 707694"/>
                <a:gd name="connsiteX8" fmla="*/ 74492 w 281757"/>
                <a:gd name="connsiteY8" fmla="*/ 194917 h 707694"/>
                <a:gd name="connsiteX9" fmla="*/ 1467 w 281757"/>
                <a:gd name="connsiteY9" fmla="*/ 4417 h 70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757" h="707694">
                  <a:moveTo>
                    <a:pt x="1467" y="4417"/>
                  </a:moveTo>
                  <a:cubicBezTo>
                    <a:pt x="14167" y="42517"/>
                    <a:pt x="125292" y="358430"/>
                    <a:pt x="150692" y="423517"/>
                  </a:cubicBezTo>
                  <a:cubicBezTo>
                    <a:pt x="176092" y="488605"/>
                    <a:pt x="132700" y="348375"/>
                    <a:pt x="153867" y="394942"/>
                  </a:cubicBezTo>
                  <a:cubicBezTo>
                    <a:pt x="175034" y="441509"/>
                    <a:pt x="263405" y="675930"/>
                    <a:pt x="277692" y="702917"/>
                  </a:cubicBezTo>
                  <a:cubicBezTo>
                    <a:pt x="291980" y="729905"/>
                    <a:pt x="266050" y="637300"/>
                    <a:pt x="239592" y="556867"/>
                  </a:cubicBezTo>
                  <a:cubicBezTo>
                    <a:pt x="213134" y="476434"/>
                    <a:pt x="134817" y="247834"/>
                    <a:pt x="118942" y="220317"/>
                  </a:cubicBezTo>
                  <a:cubicBezTo>
                    <a:pt x="103067" y="192800"/>
                    <a:pt x="150163" y="412404"/>
                    <a:pt x="144342" y="391767"/>
                  </a:cubicBezTo>
                  <a:cubicBezTo>
                    <a:pt x="138521" y="371130"/>
                    <a:pt x="95659" y="129300"/>
                    <a:pt x="84017" y="96492"/>
                  </a:cubicBezTo>
                  <a:cubicBezTo>
                    <a:pt x="72375" y="63684"/>
                    <a:pt x="86663" y="202854"/>
                    <a:pt x="74492" y="194917"/>
                  </a:cubicBezTo>
                  <a:cubicBezTo>
                    <a:pt x="62321" y="186980"/>
                    <a:pt x="-11233" y="-33683"/>
                    <a:pt x="1467" y="4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133F7AD6-3FFF-3E79-761D-06C4DF810556}"/>
                </a:ext>
              </a:extLst>
            </p:cNvPr>
            <p:cNvSpPr/>
            <p:nvPr/>
          </p:nvSpPr>
          <p:spPr>
            <a:xfrm>
              <a:off x="7403248" y="6964909"/>
              <a:ext cx="26494" cy="541120"/>
            </a:xfrm>
            <a:custGeom>
              <a:avLst/>
              <a:gdLst>
                <a:gd name="connsiteX0" fmla="*/ 16727 w 26494"/>
                <a:gd name="connsiteY0" fmla="*/ 1041 h 541120"/>
                <a:gd name="connsiteX1" fmla="*/ 23077 w 26494"/>
                <a:gd name="connsiteY1" fmla="*/ 432841 h 541120"/>
                <a:gd name="connsiteX2" fmla="*/ 26252 w 26494"/>
                <a:gd name="connsiteY2" fmla="*/ 540791 h 541120"/>
                <a:gd name="connsiteX3" fmla="*/ 16727 w 26494"/>
                <a:gd name="connsiteY3" fmla="*/ 458241 h 541120"/>
                <a:gd name="connsiteX4" fmla="*/ 852 w 26494"/>
                <a:gd name="connsiteY4" fmla="*/ 242341 h 541120"/>
                <a:gd name="connsiteX5" fmla="*/ 4027 w 26494"/>
                <a:gd name="connsiteY5" fmla="*/ 309016 h 541120"/>
                <a:gd name="connsiteX6" fmla="*/ 16727 w 26494"/>
                <a:gd name="connsiteY6" fmla="*/ 1041 h 5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" h="541120">
                  <a:moveTo>
                    <a:pt x="16727" y="1041"/>
                  </a:moveTo>
                  <a:cubicBezTo>
                    <a:pt x="19902" y="21679"/>
                    <a:pt x="21490" y="342883"/>
                    <a:pt x="23077" y="432841"/>
                  </a:cubicBezTo>
                  <a:cubicBezTo>
                    <a:pt x="24665" y="522799"/>
                    <a:pt x="27310" y="536558"/>
                    <a:pt x="26252" y="540791"/>
                  </a:cubicBezTo>
                  <a:cubicBezTo>
                    <a:pt x="25194" y="545024"/>
                    <a:pt x="20960" y="507983"/>
                    <a:pt x="16727" y="458241"/>
                  </a:cubicBezTo>
                  <a:cubicBezTo>
                    <a:pt x="12494" y="408499"/>
                    <a:pt x="2969" y="267212"/>
                    <a:pt x="852" y="242341"/>
                  </a:cubicBezTo>
                  <a:cubicBezTo>
                    <a:pt x="-1265" y="217470"/>
                    <a:pt x="852" y="344999"/>
                    <a:pt x="4027" y="309016"/>
                  </a:cubicBezTo>
                  <a:cubicBezTo>
                    <a:pt x="7202" y="273033"/>
                    <a:pt x="13552" y="-19597"/>
                    <a:pt x="16727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0B712272-B97A-4D9B-1752-0999DB4979B6}"/>
                </a:ext>
              </a:extLst>
            </p:cNvPr>
            <p:cNvSpPr/>
            <p:nvPr/>
          </p:nvSpPr>
          <p:spPr>
            <a:xfrm>
              <a:off x="7432057" y="6882439"/>
              <a:ext cx="35771" cy="641769"/>
            </a:xfrm>
            <a:custGeom>
              <a:avLst/>
              <a:gdLst>
                <a:gd name="connsiteX0" fmla="*/ 16493 w 35771"/>
                <a:gd name="connsiteY0" fmla="*/ 961 h 641769"/>
                <a:gd name="connsiteX1" fmla="*/ 26018 w 35771"/>
                <a:gd name="connsiteY1" fmla="*/ 407361 h 641769"/>
                <a:gd name="connsiteX2" fmla="*/ 22843 w 35771"/>
                <a:gd name="connsiteY2" fmla="*/ 639136 h 641769"/>
                <a:gd name="connsiteX3" fmla="*/ 35543 w 35771"/>
                <a:gd name="connsiteY3" fmla="*/ 515311 h 641769"/>
                <a:gd name="connsiteX4" fmla="*/ 10143 w 35771"/>
                <a:gd name="connsiteY4" fmla="*/ 254961 h 641769"/>
                <a:gd name="connsiteX5" fmla="*/ 618 w 35771"/>
                <a:gd name="connsiteY5" fmla="*/ 293061 h 641769"/>
                <a:gd name="connsiteX6" fmla="*/ 16493 w 35771"/>
                <a:gd name="connsiteY6" fmla="*/ 961 h 6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71" h="641769">
                  <a:moveTo>
                    <a:pt x="16493" y="961"/>
                  </a:moveTo>
                  <a:cubicBezTo>
                    <a:pt x="20726" y="20011"/>
                    <a:pt x="24960" y="300999"/>
                    <a:pt x="26018" y="407361"/>
                  </a:cubicBezTo>
                  <a:cubicBezTo>
                    <a:pt x="27076" y="513723"/>
                    <a:pt x="21256" y="621144"/>
                    <a:pt x="22843" y="639136"/>
                  </a:cubicBezTo>
                  <a:cubicBezTo>
                    <a:pt x="24431" y="657128"/>
                    <a:pt x="37660" y="579340"/>
                    <a:pt x="35543" y="515311"/>
                  </a:cubicBezTo>
                  <a:cubicBezTo>
                    <a:pt x="33426" y="451282"/>
                    <a:pt x="15964" y="292003"/>
                    <a:pt x="10143" y="254961"/>
                  </a:cubicBezTo>
                  <a:cubicBezTo>
                    <a:pt x="4322" y="217919"/>
                    <a:pt x="-2028" y="334336"/>
                    <a:pt x="618" y="293061"/>
                  </a:cubicBezTo>
                  <a:cubicBezTo>
                    <a:pt x="3264" y="251786"/>
                    <a:pt x="12260" y="-18089"/>
                    <a:pt x="16493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37233F97-BA19-B241-C70B-5AC9F901BE10}"/>
                </a:ext>
              </a:extLst>
            </p:cNvPr>
            <p:cNvSpPr/>
            <p:nvPr/>
          </p:nvSpPr>
          <p:spPr>
            <a:xfrm>
              <a:off x="6832224" y="6097334"/>
              <a:ext cx="419770" cy="275652"/>
            </a:xfrm>
            <a:custGeom>
              <a:avLst/>
              <a:gdLst>
                <a:gd name="connsiteX0" fmla="*/ 376 w 419770"/>
                <a:gd name="connsiteY0" fmla="*/ 27241 h 275652"/>
                <a:gd name="connsiteX1" fmla="*/ 238501 w 419770"/>
                <a:gd name="connsiteY1" fmla="*/ 68516 h 275652"/>
                <a:gd name="connsiteX2" fmla="*/ 222626 w 419770"/>
                <a:gd name="connsiteY2" fmla="*/ 58991 h 275652"/>
                <a:gd name="connsiteX3" fmla="*/ 413126 w 419770"/>
                <a:gd name="connsiteY3" fmla="*/ 271716 h 275652"/>
                <a:gd name="connsiteX4" fmla="*/ 352801 w 419770"/>
                <a:gd name="connsiteY4" fmla="*/ 182816 h 275652"/>
                <a:gd name="connsiteX5" fmla="*/ 127376 w 419770"/>
                <a:gd name="connsiteY5" fmla="*/ 5016 h 275652"/>
                <a:gd name="connsiteX6" fmla="*/ 181351 w 419770"/>
                <a:gd name="connsiteY6" fmla="*/ 46291 h 275652"/>
                <a:gd name="connsiteX7" fmla="*/ 376 w 419770"/>
                <a:gd name="connsiteY7" fmla="*/ 27241 h 27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770" h="275652">
                  <a:moveTo>
                    <a:pt x="376" y="27241"/>
                  </a:moveTo>
                  <a:cubicBezTo>
                    <a:pt x="9901" y="30945"/>
                    <a:pt x="238501" y="68516"/>
                    <a:pt x="238501" y="68516"/>
                  </a:cubicBezTo>
                  <a:cubicBezTo>
                    <a:pt x="275543" y="73808"/>
                    <a:pt x="193522" y="25124"/>
                    <a:pt x="222626" y="58991"/>
                  </a:cubicBezTo>
                  <a:cubicBezTo>
                    <a:pt x="251730" y="92858"/>
                    <a:pt x="391430" y="251079"/>
                    <a:pt x="413126" y="271716"/>
                  </a:cubicBezTo>
                  <a:cubicBezTo>
                    <a:pt x="434822" y="292354"/>
                    <a:pt x="400426" y="227266"/>
                    <a:pt x="352801" y="182816"/>
                  </a:cubicBezTo>
                  <a:cubicBezTo>
                    <a:pt x="305176" y="138366"/>
                    <a:pt x="155951" y="27770"/>
                    <a:pt x="127376" y="5016"/>
                  </a:cubicBezTo>
                  <a:cubicBezTo>
                    <a:pt x="98801" y="-17738"/>
                    <a:pt x="197755" y="44174"/>
                    <a:pt x="181351" y="46291"/>
                  </a:cubicBezTo>
                  <a:cubicBezTo>
                    <a:pt x="164947" y="48408"/>
                    <a:pt x="-9149" y="23537"/>
                    <a:pt x="376" y="27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1BA30086-9BDA-F21B-310D-E3D215615856}"/>
                </a:ext>
              </a:extLst>
            </p:cNvPr>
            <p:cNvSpPr/>
            <p:nvPr/>
          </p:nvSpPr>
          <p:spPr>
            <a:xfrm>
              <a:off x="6585218" y="6123394"/>
              <a:ext cx="406172" cy="321416"/>
            </a:xfrm>
            <a:custGeom>
              <a:avLst/>
              <a:gdLst>
                <a:gd name="connsiteX0" fmla="*/ 406132 w 406172"/>
                <a:gd name="connsiteY0" fmla="*/ 1181 h 321416"/>
                <a:gd name="connsiteX1" fmla="*/ 18782 w 406172"/>
                <a:gd name="connsiteY1" fmla="*/ 305981 h 321416"/>
                <a:gd name="connsiteX2" fmla="*/ 79107 w 406172"/>
                <a:gd name="connsiteY2" fmla="*/ 248831 h 321416"/>
                <a:gd name="connsiteX3" fmla="*/ 241032 w 406172"/>
                <a:gd name="connsiteY3" fmla="*/ 10706 h 321416"/>
                <a:gd name="connsiteX4" fmla="*/ 79107 w 406172"/>
                <a:gd name="connsiteY4" fmla="*/ 207556 h 321416"/>
                <a:gd name="connsiteX5" fmla="*/ 187057 w 406172"/>
                <a:gd name="connsiteY5" fmla="*/ 134531 h 321416"/>
                <a:gd name="connsiteX6" fmla="*/ 44182 w 406172"/>
                <a:gd name="connsiteY6" fmla="*/ 198031 h 321416"/>
                <a:gd name="connsiteX7" fmla="*/ 406132 w 406172"/>
                <a:gd name="connsiteY7" fmla="*/ 1181 h 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72" h="321416">
                  <a:moveTo>
                    <a:pt x="406132" y="1181"/>
                  </a:moveTo>
                  <a:cubicBezTo>
                    <a:pt x="401899" y="19173"/>
                    <a:pt x="73286" y="264706"/>
                    <a:pt x="18782" y="305981"/>
                  </a:cubicBezTo>
                  <a:cubicBezTo>
                    <a:pt x="-35722" y="347256"/>
                    <a:pt x="42065" y="298043"/>
                    <a:pt x="79107" y="248831"/>
                  </a:cubicBezTo>
                  <a:cubicBezTo>
                    <a:pt x="116149" y="199619"/>
                    <a:pt x="241032" y="17585"/>
                    <a:pt x="241032" y="10706"/>
                  </a:cubicBezTo>
                  <a:cubicBezTo>
                    <a:pt x="241032" y="3827"/>
                    <a:pt x="88103" y="186919"/>
                    <a:pt x="79107" y="207556"/>
                  </a:cubicBezTo>
                  <a:cubicBezTo>
                    <a:pt x="70111" y="228194"/>
                    <a:pt x="192878" y="136119"/>
                    <a:pt x="187057" y="134531"/>
                  </a:cubicBezTo>
                  <a:cubicBezTo>
                    <a:pt x="181236" y="132944"/>
                    <a:pt x="10315" y="219727"/>
                    <a:pt x="44182" y="198031"/>
                  </a:cubicBezTo>
                  <a:cubicBezTo>
                    <a:pt x="78049" y="176335"/>
                    <a:pt x="410365" y="-16811"/>
                    <a:pt x="406132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FF495E13-DACE-7F97-94D2-07DF980C9CC4}"/>
                </a:ext>
              </a:extLst>
            </p:cNvPr>
            <p:cNvSpPr/>
            <p:nvPr/>
          </p:nvSpPr>
          <p:spPr>
            <a:xfrm>
              <a:off x="6794480" y="6305544"/>
              <a:ext cx="378207" cy="687638"/>
            </a:xfrm>
            <a:custGeom>
              <a:avLst/>
              <a:gdLst>
                <a:gd name="connsiteX0" fmla="*/ 20 w 378207"/>
                <a:gd name="connsiteY0" fmla="*/ 6 h 687638"/>
                <a:gd name="connsiteX1" fmla="*/ 193695 w 378207"/>
                <a:gd name="connsiteY1" fmla="*/ 174631 h 687638"/>
                <a:gd name="connsiteX2" fmla="*/ 184170 w 378207"/>
                <a:gd name="connsiteY2" fmla="*/ 127006 h 687638"/>
                <a:gd name="connsiteX3" fmla="*/ 288945 w 378207"/>
                <a:gd name="connsiteY3" fmla="*/ 301631 h 687638"/>
                <a:gd name="connsiteX4" fmla="*/ 263545 w 378207"/>
                <a:gd name="connsiteY4" fmla="*/ 263531 h 687638"/>
                <a:gd name="connsiteX5" fmla="*/ 304820 w 378207"/>
                <a:gd name="connsiteY5" fmla="*/ 352431 h 687638"/>
                <a:gd name="connsiteX6" fmla="*/ 374670 w 378207"/>
                <a:gd name="connsiteY6" fmla="*/ 669931 h 687638"/>
                <a:gd name="connsiteX7" fmla="*/ 355620 w 378207"/>
                <a:gd name="connsiteY7" fmla="*/ 609606 h 687638"/>
                <a:gd name="connsiteX8" fmla="*/ 250845 w 378207"/>
                <a:gd name="connsiteY8" fmla="*/ 295281 h 687638"/>
                <a:gd name="connsiteX9" fmla="*/ 206395 w 378207"/>
                <a:gd name="connsiteY9" fmla="*/ 168281 h 687638"/>
                <a:gd name="connsiteX10" fmla="*/ 20 w 378207"/>
                <a:gd name="connsiteY10" fmla="*/ 6 h 68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207" h="687638">
                  <a:moveTo>
                    <a:pt x="20" y="6"/>
                  </a:moveTo>
                  <a:cubicBezTo>
                    <a:pt x="-2097" y="1064"/>
                    <a:pt x="163003" y="153464"/>
                    <a:pt x="193695" y="174631"/>
                  </a:cubicBezTo>
                  <a:cubicBezTo>
                    <a:pt x="224387" y="195798"/>
                    <a:pt x="168295" y="105839"/>
                    <a:pt x="184170" y="127006"/>
                  </a:cubicBezTo>
                  <a:cubicBezTo>
                    <a:pt x="200045" y="148173"/>
                    <a:pt x="275716" y="278877"/>
                    <a:pt x="288945" y="301631"/>
                  </a:cubicBezTo>
                  <a:cubicBezTo>
                    <a:pt x="302174" y="324385"/>
                    <a:pt x="260899" y="255064"/>
                    <a:pt x="263545" y="263531"/>
                  </a:cubicBezTo>
                  <a:cubicBezTo>
                    <a:pt x="266191" y="271998"/>
                    <a:pt x="286299" y="284698"/>
                    <a:pt x="304820" y="352431"/>
                  </a:cubicBezTo>
                  <a:cubicBezTo>
                    <a:pt x="323341" y="420164"/>
                    <a:pt x="366203" y="627069"/>
                    <a:pt x="374670" y="669931"/>
                  </a:cubicBezTo>
                  <a:cubicBezTo>
                    <a:pt x="383137" y="712793"/>
                    <a:pt x="376258" y="672048"/>
                    <a:pt x="355620" y="609606"/>
                  </a:cubicBezTo>
                  <a:cubicBezTo>
                    <a:pt x="334982" y="547164"/>
                    <a:pt x="275716" y="368835"/>
                    <a:pt x="250845" y="295281"/>
                  </a:cubicBezTo>
                  <a:cubicBezTo>
                    <a:pt x="225974" y="221727"/>
                    <a:pt x="245553" y="216435"/>
                    <a:pt x="206395" y="168281"/>
                  </a:cubicBezTo>
                  <a:cubicBezTo>
                    <a:pt x="167237" y="120127"/>
                    <a:pt x="2137" y="-1052"/>
                    <a:pt x="2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ED9C7343-94B8-8A31-7EBC-C13FD04F78C4}"/>
                </a:ext>
              </a:extLst>
            </p:cNvPr>
            <p:cNvSpPr/>
            <p:nvPr/>
          </p:nvSpPr>
          <p:spPr>
            <a:xfrm>
              <a:off x="6950018" y="6965950"/>
              <a:ext cx="277438" cy="711210"/>
            </a:xfrm>
            <a:custGeom>
              <a:avLst/>
              <a:gdLst>
                <a:gd name="connsiteX0" fmla="*/ 247707 w 277438"/>
                <a:gd name="connsiteY0" fmla="*/ 0 h 711210"/>
                <a:gd name="connsiteX1" fmla="*/ 260407 w 277438"/>
                <a:gd name="connsiteY1" fmla="*/ 336550 h 711210"/>
                <a:gd name="connsiteX2" fmla="*/ 206432 w 277438"/>
                <a:gd name="connsiteY2" fmla="*/ 514350 h 711210"/>
                <a:gd name="connsiteX3" fmla="*/ 190557 w 277438"/>
                <a:gd name="connsiteY3" fmla="*/ 612775 h 711210"/>
                <a:gd name="connsiteX4" fmla="*/ 222307 w 277438"/>
                <a:gd name="connsiteY4" fmla="*/ 517525 h 711210"/>
                <a:gd name="connsiteX5" fmla="*/ 177857 w 277438"/>
                <a:gd name="connsiteY5" fmla="*/ 635000 h 711210"/>
                <a:gd name="connsiteX6" fmla="*/ 139757 w 277438"/>
                <a:gd name="connsiteY6" fmla="*/ 666750 h 711210"/>
                <a:gd name="connsiteX7" fmla="*/ 57 w 277438"/>
                <a:gd name="connsiteY7" fmla="*/ 711200 h 711210"/>
                <a:gd name="connsiteX8" fmla="*/ 123882 w 277438"/>
                <a:gd name="connsiteY8" fmla="*/ 669925 h 711210"/>
                <a:gd name="connsiteX9" fmla="*/ 222307 w 277438"/>
                <a:gd name="connsiteY9" fmla="*/ 574675 h 711210"/>
                <a:gd name="connsiteX10" fmla="*/ 266757 w 277438"/>
                <a:gd name="connsiteY10" fmla="*/ 384175 h 711210"/>
                <a:gd name="connsiteX11" fmla="*/ 212782 w 277438"/>
                <a:gd name="connsiteY11" fmla="*/ 514350 h 711210"/>
                <a:gd name="connsiteX12" fmla="*/ 276282 w 277438"/>
                <a:gd name="connsiteY12" fmla="*/ 238125 h 711210"/>
                <a:gd name="connsiteX13" fmla="*/ 254057 w 277438"/>
                <a:gd name="connsiteY13" fmla="*/ 339725 h 711210"/>
                <a:gd name="connsiteX14" fmla="*/ 247707 w 277438"/>
                <a:gd name="connsiteY14" fmla="*/ 0 h 7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438" h="711210">
                  <a:moveTo>
                    <a:pt x="247707" y="0"/>
                  </a:moveTo>
                  <a:cubicBezTo>
                    <a:pt x="248765" y="-529"/>
                    <a:pt x="267286" y="250825"/>
                    <a:pt x="260407" y="336550"/>
                  </a:cubicBezTo>
                  <a:cubicBezTo>
                    <a:pt x="253528" y="422275"/>
                    <a:pt x="218074" y="468313"/>
                    <a:pt x="206432" y="514350"/>
                  </a:cubicBezTo>
                  <a:cubicBezTo>
                    <a:pt x="194790" y="560387"/>
                    <a:pt x="187911" y="612246"/>
                    <a:pt x="190557" y="612775"/>
                  </a:cubicBezTo>
                  <a:cubicBezTo>
                    <a:pt x="193203" y="613304"/>
                    <a:pt x="224424" y="513821"/>
                    <a:pt x="222307" y="517525"/>
                  </a:cubicBezTo>
                  <a:cubicBezTo>
                    <a:pt x="220190" y="521229"/>
                    <a:pt x="191615" y="610129"/>
                    <a:pt x="177857" y="635000"/>
                  </a:cubicBezTo>
                  <a:cubicBezTo>
                    <a:pt x="164099" y="659871"/>
                    <a:pt x="169390" y="654050"/>
                    <a:pt x="139757" y="666750"/>
                  </a:cubicBezTo>
                  <a:cubicBezTo>
                    <a:pt x="110124" y="679450"/>
                    <a:pt x="2703" y="710671"/>
                    <a:pt x="57" y="711200"/>
                  </a:cubicBezTo>
                  <a:cubicBezTo>
                    <a:pt x="-2589" y="711729"/>
                    <a:pt x="86840" y="692679"/>
                    <a:pt x="123882" y="669925"/>
                  </a:cubicBezTo>
                  <a:cubicBezTo>
                    <a:pt x="160924" y="647171"/>
                    <a:pt x="198494" y="622300"/>
                    <a:pt x="222307" y="574675"/>
                  </a:cubicBezTo>
                  <a:cubicBezTo>
                    <a:pt x="246119" y="527050"/>
                    <a:pt x="268344" y="394229"/>
                    <a:pt x="266757" y="384175"/>
                  </a:cubicBezTo>
                  <a:cubicBezTo>
                    <a:pt x="265170" y="374121"/>
                    <a:pt x="211194" y="538692"/>
                    <a:pt x="212782" y="514350"/>
                  </a:cubicBezTo>
                  <a:cubicBezTo>
                    <a:pt x="214369" y="490008"/>
                    <a:pt x="269403" y="267229"/>
                    <a:pt x="276282" y="238125"/>
                  </a:cubicBezTo>
                  <a:cubicBezTo>
                    <a:pt x="283161" y="209021"/>
                    <a:pt x="257232" y="372533"/>
                    <a:pt x="254057" y="339725"/>
                  </a:cubicBezTo>
                  <a:cubicBezTo>
                    <a:pt x="250882" y="306917"/>
                    <a:pt x="246649" y="529"/>
                    <a:pt x="24770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5264AC00-F1CF-A5C9-06C3-9C34FAB9B36C}"/>
                </a:ext>
              </a:extLst>
            </p:cNvPr>
            <p:cNvSpPr/>
            <p:nvPr/>
          </p:nvSpPr>
          <p:spPr>
            <a:xfrm>
              <a:off x="6781416" y="6419631"/>
              <a:ext cx="203301" cy="25993"/>
            </a:xfrm>
            <a:custGeom>
              <a:avLst/>
              <a:gdLst>
                <a:gd name="connsiteX0" fmla="*/ 384 w 203301"/>
                <a:gd name="connsiteY0" fmla="*/ 25619 h 25993"/>
                <a:gd name="connsiteX1" fmla="*/ 200409 w 203301"/>
                <a:gd name="connsiteY1" fmla="*/ 19269 h 25993"/>
                <a:gd name="connsiteX2" fmla="*/ 121034 w 203301"/>
                <a:gd name="connsiteY2" fmla="*/ 219 h 25993"/>
                <a:gd name="connsiteX3" fmla="*/ 149609 w 203301"/>
                <a:gd name="connsiteY3" fmla="*/ 9744 h 25993"/>
                <a:gd name="connsiteX4" fmla="*/ 384 w 203301"/>
                <a:gd name="connsiteY4" fmla="*/ 25619 h 2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01" h="25993">
                  <a:moveTo>
                    <a:pt x="384" y="25619"/>
                  </a:moveTo>
                  <a:cubicBezTo>
                    <a:pt x="8851" y="27206"/>
                    <a:pt x="180301" y="23502"/>
                    <a:pt x="200409" y="19269"/>
                  </a:cubicBezTo>
                  <a:cubicBezTo>
                    <a:pt x="220517" y="15036"/>
                    <a:pt x="129501" y="1806"/>
                    <a:pt x="121034" y="219"/>
                  </a:cubicBezTo>
                  <a:cubicBezTo>
                    <a:pt x="112567" y="-1368"/>
                    <a:pt x="173422" y="6040"/>
                    <a:pt x="149609" y="9744"/>
                  </a:cubicBezTo>
                  <a:cubicBezTo>
                    <a:pt x="125797" y="13448"/>
                    <a:pt x="-8083" y="24032"/>
                    <a:pt x="384" y="25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4A2BF571-B15D-3843-1306-3145911A5076}"/>
                </a:ext>
              </a:extLst>
            </p:cNvPr>
            <p:cNvSpPr/>
            <p:nvPr/>
          </p:nvSpPr>
          <p:spPr>
            <a:xfrm>
              <a:off x="6756400" y="6429375"/>
              <a:ext cx="292175" cy="155697"/>
            </a:xfrm>
            <a:custGeom>
              <a:avLst/>
              <a:gdLst>
                <a:gd name="connsiteX0" fmla="*/ 0 w 292175"/>
                <a:gd name="connsiteY0" fmla="*/ 0 h 155697"/>
                <a:gd name="connsiteX1" fmla="*/ 101600 w 292175"/>
                <a:gd name="connsiteY1" fmla="*/ 123825 h 155697"/>
                <a:gd name="connsiteX2" fmla="*/ 117475 w 292175"/>
                <a:gd name="connsiteY2" fmla="*/ 136525 h 155697"/>
                <a:gd name="connsiteX3" fmla="*/ 209550 w 292175"/>
                <a:gd name="connsiteY3" fmla="*/ 139700 h 155697"/>
                <a:gd name="connsiteX4" fmla="*/ 95250 w 292175"/>
                <a:gd name="connsiteY4" fmla="*/ 155575 h 155697"/>
                <a:gd name="connsiteX5" fmla="*/ 292100 w 292175"/>
                <a:gd name="connsiteY5" fmla="*/ 130175 h 155697"/>
                <a:gd name="connsiteX6" fmla="*/ 120650 w 292175"/>
                <a:gd name="connsiteY6" fmla="*/ 139700 h 155697"/>
                <a:gd name="connsiteX7" fmla="*/ 101600 w 292175"/>
                <a:gd name="connsiteY7" fmla="*/ 123825 h 155697"/>
                <a:gd name="connsiteX8" fmla="*/ 0 w 292175"/>
                <a:gd name="connsiteY8" fmla="*/ 0 h 15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175" h="155697">
                  <a:moveTo>
                    <a:pt x="0" y="0"/>
                  </a:moveTo>
                  <a:lnTo>
                    <a:pt x="101600" y="123825"/>
                  </a:lnTo>
                  <a:cubicBezTo>
                    <a:pt x="121179" y="146579"/>
                    <a:pt x="99483" y="133879"/>
                    <a:pt x="117475" y="136525"/>
                  </a:cubicBezTo>
                  <a:cubicBezTo>
                    <a:pt x="135467" y="139171"/>
                    <a:pt x="213254" y="136525"/>
                    <a:pt x="209550" y="139700"/>
                  </a:cubicBezTo>
                  <a:cubicBezTo>
                    <a:pt x="205846" y="142875"/>
                    <a:pt x="81492" y="157162"/>
                    <a:pt x="95250" y="155575"/>
                  </a:cubicBezTo>
                  <a:cubicBezTo>
                    <a:pt x="109008" y="153988"/>
                    <a:pt x="287867" y="132821"/>
                    <a:pt x="292100" y="130175"/>
                  </a:cubicBezTo>
                  <a:cubicBezTo>
                    <a:pt x="296333" y="127529"/>
                    <a:pt x="120650" y="139700"/>
                    <a:pt x="120650" y="139700"/>
                  </a:cubicBezTo>
                  <a:cubicBezTo>
                    <a:pt x="88900" y="138642"/>
                    <a:pt x="119062" y="143933"/>
                    <a:pt x="101600" y="123825"/>
                  </a:cubicBezTo>
                  <a:cubicBezTo>
                    <a:pt x="84138" y="10371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B22853C8-0CDD-9E50-26AF-67F0F124FE5A}"/>
                </a:ext>
              </a:extLst>
            </p:cNvPr>
            <p:cNvSpPr/>
            <p:nvPr/>
          </p:nvSpPr>
          <p:spPr>
            <a:xfrm>
              <a:off x="6794386" y="6435711"/>
              <a:ext cx="86817" cy="148112"/>
            </a:xfrm>
            <a:custGeom>
              <a:avLst/>
              <a:gdLst>
                <a:gd name="connsiteX0" fmla="*/ 114 w 86817"/>
                <a:gd name="connsiteY0" fmla="*/ 14 h 148112"/>
                <a:gd name="connsiteX1" fmla="*/ 85839 w 86817"/>
                <a:gd name="connsiteY1" fmla="*/ 146064 h 148112"/>
                <a:gd name="connsiteX2" fmla="*/ 47739 w 86817"/>
                <a:gd name="connsiteY2" fmla="*/ 88914 h 148112"/>
                <a:gd name="connsiteX3" fmla="*/ 66789 w 86817"/>
                <a:gd name="connsiteY3" fmla="*/ 136539 h 148112"/>
                <a:gd name="connsiteX4" fmla="*/ 114 w 86817"/>
                <a:gd name="connsiteY4" fmla="*/ 14 h 14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17" h="148112">
                  <a:moveTo>
                    <a:pt x="114" y="14"/>
                  </a:moveTo>
                  <a:cubicBezTo>
                    <a:pt x="3289" y="1601"/>
                    <a:pt x="77902" y="131247"/>
                    <a:pt x="85839" y="146064"/>
                  </a:cubicBezTo>
                  <a:cubicBezTo>
                    <a:pt x="93777" y="160881"/>
                    <a:pt x="50914" y="90501"/>
                    <a:pt x="47739" y="88914"/>
                  </a:cubicBezTo>
                  <a:cubicBezTo>
                    <a:pt x="44564" y="87327"/>
                    <a:pt x="72610" y="145535"/>
                    <a:pt x="66789" y="136539"/>
                  </a:cubicBezTo>
                  <a:cubicBezTo>
                    <a:pt x="60968" y="127543"/>
                    <a:pt x="-3061" y="-1573"/>
                    <a:pt x="11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55505F76-2EBE-39DD-481D-A8BBF950BC9E}"/>
                </a:ext>
              </a:extLst>
            </p:cNvPr>
            <p:cNvSpPr/>
            <p:nvPr/>
          </p:nvSpPr>
          <p:spPr>
            <a:xfrm>
              <a:off x="6845299" y="6521450"/>
              <a:ext cx="200049" cy="38140"/>
            </a:xfrm>
            <a:custGeom>
              <a:avLst/>
              <a:gdLst>
                <a:gd name="connsiteX0" fmla="*/ 1 w 200049"/>
                <a:gd name="connsiteY0" fmla="*/ 38100 h 38140"/>
                <a:gd name="connsiteX1" fmla="*/ 152401 w 200049"/>
                <a:gd name="connsiteY1" fmla="*/ 19050 h 38140"/>
                <a:gd name="connsiteX2" fmla="*/ 200026 w 200049"/>
                <a:gd name="connsiteY2" fmla="*/ 12700 h 38140"/>
                <a:gd name="connsiteX3" fmla="*/ 158751 w 200049"/>
                <a:gd name="connsiteY3" fmla="*/ 0 h 38140"/>
                <a:gd name="connsiteX4" fmla="*/ 155576 w 200049"/>
                <a:gd name="connsiteY4" fmla="*/ 12700 h 38140"/>
                <a:gd name="connsiteX5" fmla="*/ 1 w 200049"/>
                <a:gd name="connsiteY5" fmla="*/ 38100 h 3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49" h="38140">
                  <a:moveTo>
                    <a:pt x="1" y="38100"/>
                  </a:moveTo>
                  <a:cubicBezTo>
                    <a:pt x="-528" y="39158"/>
                    <a:pt x="152401" y="19050"/>
                    <a:pt x="152401" y="19050"/>
                  </a:cubicBezTo>
                  <a:cubicBezTo>
                    <a:pt x="185739" y="14817"/>
                    <a:pt x="198968" y="15875"/>
                    <a:pt x="200026" y="12700"/>
                  </a:cubicBezTo>
                  <a:cubicBezTo>
                    <a:pt x="201084" y="9525"/>
                    <a:pt x="166159" y="0"/>
                    <a:pt x="158751" y="0"/>
                  </a:cubicBezTo>
                  <a:cubicBezTo>
                    <a:pt x="151343" y="0"/>
                    <a:pt x="183622" y="5821"/>
                    <a:pt x="155576" y="12700"/>
                  </a:cubicBezTo>
                  <a:cubicBezTo>
                    <a:pt x="127530" y="19579"/>
                    <a:pt x="530" y="37042"/>
                    <a:pt x="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DA1B3E39-7D02-DAB5-3DD6-5AE155801613}"/>
                </a:ext>
              </a:extLst>
            </p:cNvPr>
            <p:cNvSpPr/>
            <p:nvPr/>
          </p:nvSpPr>
          <p:spPr>
            <a:xfrm>
              <a:off x="6880167" y="6400791"/>
              <a:ext cx="149916" cy="171706"/>
            </a:xfrm>
            <a:custGeom>
              <a:avLst/>
              <a:gdLst>
                <a:gd name="connsiteX0" fmla="*/ 58 w 149916"/>
                <a:gd name="connsiteY0" fmla="*/ 9 h 171706"/>
                <a:gd name="connsiteX1" fmla="*/ 111183 w 149916"/>
                <a:gd name="connsiteY1" fmla="*/ 107959 h 171706"/>
                <a:gd name="connsiteX2" fmla="*/ 149283 w 149916"/>
                <a:gd name="connsiteY2" fmla="*/ 171459 h 171706"/>
                <a:gd name="connsiteX3" fmla="*/ 85783 w 149916"/>
                <a:gd name="connsiteY3" fmla="*/ 85734 h 171706"/>
                <a:gd name="connsiteX4" fmla="*/ 95308 w 149916"/>
                <a:gd name="connsiteY4" fmla="*/ 101609 h 171706"/>
                <a:gd name="connsiteX5" fmla="*/ 58 w 149916"/>
                <a:gd name="connsiteY5" fmla="*/ 9 h 17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16" h="171706">
                  <a:moveTo>
                    <a:pt x="58" y="9"/>
                  </a:moveTo>
                  <a:cubicBezTo>
                    <a:pt x="2704" y="1067"/>
                    <a:pt x="86312" y="79384"/>
                    <a:pt x="111183" y="107959"/>
                  </a:cubicBezTo>
                  <a:cubicBezTo>
                    <a:pt x="136054" y="136534"/>
                    <a:pt x="153516" y="175163"/>
                    <a:pt x="149283" y="171459"/>
                  </a:cubicBezTo>
                  <a:cubicBezTo>
                    <a:pt x="145050" y="167755"/>
                    <a:pt x="85783" y="85734"/>
                    <a:pt x="85783" y="85734"/>
                  </a:cubicBezTo>
                  <a:cubicBezTo>
                    <a:pt x="76787" y="74092"/>
                    <a:pt x="105891" y="112192"/>
                    <a:pt x="95308" y="101609"/>
                  </a:cubicBezTo>
                  <a:cubicBezTo>
                    <a:pt x="84725" y="91026"/>
                    <a:pt x="-2588" y="-1049"/>
                    <a:pt x="5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A8FB979C-0567-0B3E-AF41-ECC137B1678A}"/>
                </a:ext>
              </a:extLst>
            </p:cNvPr>
            <p:cNvSpPr/>
            <p:nvPr/>
          </p:nvSpPr>
          <p:spPr>
            <a:xfrm>
              <a:off x="7009189" y="6586029"/>
              <a:ext cx="135398" cy="419432"/>
            </a:xfrm>
            <a:custGeom>
              <a:avLst/>
              <a:gdLst>
                <a:gd name="connsiteX0" fmla="*/ 1211 w 135398"/>
                <a:gd name="connsiteY0" fmla="*/ 5271 h 419432"/>
                <a:gd name="connsiteX1" fmla="*/ 134561 w 135398"/>
                <a:gd name="connsiteY1" fmla="*/ 418021 h 419432"/>
                <a:gd name="connsiteX2" fmla="*/ 58361 w 135398"/>
                <a:gd name="connsiteY2" fmla="*/ 141796 h 419432"/>
                <a:gd name="connsiteX3" fmla="*/ 67886 w 135398"/>
                <a:gd name="connsiteY3" fmla="*/ 179896 h 419432"/>
                <a:gd name="connsiteX4" fmla="*/ 1211 w 135398"/>
                <a:gd name="connsiteY4" fmla="*/ 5271 h 4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98" h="419432">
                  <a:moveTo>
                    <a:pt x="1211" y="5271"/>
                  </a:moveTo>
                  <a:cubicBezTo>
                    <a:pt x="12324" y="44959"/>
                    <a:pt x="125036" y="395267"/>
                    <a:pt x="134561" y="418021"/>
                  </a:cubicBezTo>
                  <a:cubicBezTo>
                    <a:pt x="144086" y="440775"/>
                    <a:pt x="69474" y="181484"/>
                    <a:pt x="58361" y="141796"/>
                  </a:cubicBezTo>
                  <a:cubicBezTo>
                    <a:pt x="47249" y="102109"/>
                    <a:pt x="76882" y="197359"/>
                    <a:pt x="67886" y="179896"/>
                  </a:cubicBezTo>
                  <a:cubicBezTo>
                    <a:pt x="58890" y="162434"/>
                    <a:pt x="-9902" y="-34417"/>
                    <a:pt x="1211" y="5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6C93B002-07E2-A53E-AE86-7EA50F3F7CFC}"/>
                </a:ext>
              </a:extLst>
            </p:cNvPr>
            <p:cNvSpPr/>
            <p:nvPr/>
          </p:nvSpPr>
          <p:spPr>
            <a:xfrm>
              <a:off x="7005836" y="7022937"/>
              <a:ext cx="182234" cy="630377"/>
            </a:xfrm>
            <a:custGeom>
              <a:avLst/>
              <a:gdLst>
                <a:gd name="connsiteX0" fmla="*/ 153789 w 182234"/>
                <a:gd name="connsiteY0" fmla="*/ 163 h 630377"/>
                <a:gd name="connsiteX1" fmla="*/ 160139 w 182234"/>
                <a:gd name="connsiteY1" fmla="*/ 276388 h 630377"/>
                <a:gd name="connsiteX2" fmla="*/ 160139 w 182234"/>
                <a:gd name="connsiteY2" fmla="*/ 222413 h 630377"/>
                <a:gd name="connsiteX3" fmla="*/ 122039 w 182234"/>
                <a:gd name="connsiteY3" fmla="*/ 517688 h 630377"/>
                <a:gd name="connsiteX4" fmla="*/ 128389 w 182234"/>
                <a:gd name="connsiteY4" fmla="*/ 470063 h 630377"/>
                <a:gd name="connsiteX5" fmla="*/ 112514 w 182234"/>
                <a:gd name="connsiteY5" fmla="*/ 517688 h 630377"/>
                <a:gd name="connsiteX6" fmla="*/ 1389 w 182234"/>
                <a:gd name="connsiteY6" fmla="*/ 628813 h 630377"/>
                <a:gd name="connsiteX7" fmla="*/ 58539 w 182234"/>
                <a:gd name="connsiteY7" fmla="*/ 571663 h 630377"/>
                <a:gd name="connsiteX8" fmla="*/ 179189 w 182234"/>
                <a:gd name="connsiteY8" fmla="*/ 419263 h 630377"/>
                <a:gd name="connsiteX9" fmla="*/ 147439 w 182234"/>
                <a:gd name="connsiteY9" fmla="*/ 451013 h 630377"/>
                <a:gd name="connsiteX10" fmla="*/ 163314 w 182234"/>
                <a:gd name="connsiteY10" fmla="*/ 222413 h 630377"/>
                <a:gd name="connsiteX11" fmla="*/ 147439 w 182234"/>
                <a:gd name="connsiteY11" fmla="*/ 320838 h 630377"/>
                <a:gd name="connsiteX12" fmla="*/ 153789 w 182234"/>
                <a:gd name="connsiteY12" fmla="*/ 163 h 63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234" h="630377">
                  <a:moveTo>
                    <a:pt x="153789" y="163"/>
                  </a:moveTo>
                  <a:cubicBezTo>
                    <a:pt x="155906" y="-7245"/>
                    <a:pt x="159081" y="239346"/>
                    <a:pt x="160139" y="276388"/>
                  </a:cubicBezTo>
                  <a:cubicBezTo>
                    <a:pt x="161197" y="313430"/>
                    <a:pt x="166489" y="182196"/>
                    <a:pt x="160139" y="222413"/>
                  </a:cubicBezTo>
                  <a:cubicBezTo>
                    <a:pt x="153789" y="262630"/>
                    <a:pt x="127331" y="476413"/>
                    <a:pt x="122039" y="517688"/>
                  </a:cubicBezTo>
                  <a:cubicBezTo>
                    <a:pt x="116747" y="558963"/>
                    <a:pt x="129976" y="470063"/>
                    <a:pt x="128389" y="470063"/>
                  </a:cubicBezTo>
                  <a:cubicBezTo>
                    <a:pt x="126802" y="470063"/>
                    <a:pt x="133681" y="491230"/>
                    <a:pt x="112514" y="517688"/>
                  </a:cubicBezTo>
                  <a:cubicBezTo>
                    <a:pt x="91347" y="544146"/>
                    <a:pt x="1389" y="628813"/>
                    <a:pt x="1389" y="628813"/>
                  </a:cubicBezTo>
                  <a:cubicBezTo>
                    <a:pt x="-7607" y="637809"/>
                    <a:pt x="28906" y="606588"/>
                    <a:pt x="58539" y="571663"/>
                  </a:cubicBezTo>
                  <a:cubicBezTo>
                    <a:pt x="88172" y="536738"/>
                    <a:pt x="164372" y="439371"/>
                    <a:pt x="179189" y="419263"/>
                  </a:cubicBezTo>
                  <a:cubicBezTo>
                    <a:pt x="194006" y="399155"/>
                    <a:pt x="150085" y="483821"/>
                    <a:pt x="147439" y="451013"/>
                  </a:cubicBezTo>
                  <a:cubicBezTo>
                    <a:pt x="144793" y="418205"/>
                    <a:pt x="163314" y="244109"/>
                    <a:pt x="163314" y="222413"/>
                  </a:cubicBezTo>
                  <a:cubicBezTo>
                    <a:pt x="163314" y="200717"/>
                    <a:pt x="145322" y="351530"/>
                    <a:pt x="147439" y="320838"/>
                  </a:cubicBezTo>
                  <a:cubicBezTo>
                    <a:pt x="149556" y="290146"/>
                    <a:pt x="151672" y="7571"/>
                    <a:pt x="153789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19C0B9D3-4846-7BBF-859C-D32E2F97EF1A}"/>
                </a:ext>
              </a:extLst>
            </p:cNvPr>
            <p:cNvSpPr/>
            <p:nvPr/>
          </p:nvSpPr>
          <p:spPr>
            <a:xfrm>
              <a:off x="6802325" y="7520453"/>
              <a:ext cx="365981" cy="169482"/>
            </a:xfrm>
            <a:custGeom>
              <a:avLst/>
              <a:gdLst>
                <a:gd name="connsiteX0" fmla="*/ 1700 w 365981"/>
                <a:gd name="connsiteY0" fmla="*/ 156697 h 169482"/>
                <a:gd name="connsiteX1" fmla="*/ 268400 w 365981"/>
                <a:gd name="connsiteY1" fmla="*/ 70972 h 169482"/>
                <a:gd name="connsiteX2" fmla="*/ 173150 w 365981"/>
                <a:gd name="connsiteY2" fmla="*/ 121772 h 169482"/>
                <a:gd name="connsiteX3" fmla="*/ 363650 w 365981"/>
                <a:gd name="connsiteY3" fmla="*/ 1122 h 169482"/>
                <a:gd name="connsiteX4" fmla="*/ 284275 w 365981"/>
                <a:gd name="connsiteY4" fmla="*/ 58272 h 169482"/>
                <a:gd name="connsiteX5" fmla="*/ 125525 w 365981"/>
                <a:gd name="connsiteY5" fmla="*/ 169397 h 169482"/>
                <a:gd name="connsiteX6" fmla="*/ 281100 w 365981"/>
                <a:gd name="connsiteY6" fmla="*/ 39222 h 169482"/>
                <a:gd name="connsiteX7" fmla="*/ 223950 w 365981"/>
                <a:gd name="connsiteY7" fmla="*/ 58272 h 169482"/>
                <a:gd name="connsiteX8" fmla="*/ 157275 w 365981"/>
                <a:gd name="connsiteY8" fmla="*/ 96372 h 169482"/>
                <a:gd name="connsiteX9" fmla="*/ 1700 w 365981"/>
                <a:gd name="connsiteY9" fmla="*/ 156697 h 16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981" h="169482">
                  <a:moveTo>
                    <a:pt x="1700" y="156697"/>
                  </a:moveTo>
                  <a:cubicBezTo>
                    <a:pt x="20221" y="152464"/>
                    <a:pt x="239825" y="76793"/>
                    <a:pt x="268400" y="70972"/>
                  </a:cubicBezTo>
                  <a:cubicBezTo>
                    <a:pt x="296975" y="65151"/>
                    <a:pt x="157275" y="133414"/>
                    <a:pt x="173150" y="121772"/>
                  </a:cubicBezTo>
                  <a:cubicBezTo>
                    <a:pt x="189025" y="110130"/>
                    <a:pt x="345129" y="11705"/>
                    <a:pt x="363650" y="1122"/>
                  </a:cubicBezTo>
                  <a:cubicBezTo>
                    <a:pt x="382171" y="-9461"/>
                    <a:pt x="284275" y="58272"/>
                    <a:pt x="284275" y="58272"/>
                  </a:cubicBezTo>
                  <a:cubicBezTo>
                    <a:pt x="244588" y="86318"/>
                    <a:pt x="126054" y="172572"/>
                    <a:pt x="125525" y="169397"/>
                  </a:cubicBezTo>
                  <a:cubicBezTo>
                    <a:pt x="124996" y="166222"/>
                    <a:pt x="264696" y="57743"/>
                    <a:pt x="281100" y="39222"/>
                  </a:cubicBezTo>
                  <a:cubicBezTo>
                    <a:pt x="297504" y="20701"/>
                    <a:pt x="244587" y="48747"/>
                    <a:pt x="223950" y="58272"/>
                  </a:cubicBezTo>
                  <a:cubicBezTo>
                    <a:pt x="203313" y="67797"/>
                    <a:pt x="193258" y="78910"/>
                    <a:pt x="157275" y="96372"/>
                  </a:cubicBezTo>
                  <a:cubicBezTo>
                    <a:pt x="121292" y="113834"/>
                    <a:pt x="-16821" y="160930"/>
                    <a:pt x="1700" y="156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01AAE1BD-262F-49A0-3490-6808CA783C39}"/>
                </a:ext>
              </a:extLst>
            </p:cNvPr>
            <p:cNvSpPr/>
            <p:nvPr/>
          </p:nvSpPr>
          <p:spPr>
            <a:xfrm>
              <a:off x="6695762" y="6432090"/>
              <a:ext cx="305159" cy="1235822"/>
            </a:xfrm>
            <a:custGeom>
              <a:avLst/>
              <a:gdLst>
                <a:gd name="connsiteX0" fmla="*/ 313 w 305159"/>
                <a:gd name="connsiteY0" fmla="*/ 460 h 1235822"/>
                <a:gd name="connsiteX1" fmla="*/ 101913 w 305159"/>
                <a:gd name="connsiteY1" fmla="*/ 171910 h 1235822"/>
                <a:gd name="connsiteX2" fmla="*/ 95563 w 305159"/>
                <a:gd name="connsiteY2" fmla="*/ 143335 h 1235822"/>
                <a:gd name="connsiteX3" fmla="*/ 162238 w 305159"/>
                <a:gd name="connsiteY3" fmla="*/ 238585 h 1235822"/>
                <a:gd name="connsiteX4" fmla="*/ 152713 w 305159"/>
                <a:gd name="connsiteY4" fmla="*/ 219535 h 1235822"/>
                <a:gd name="connsiteX5" fmla="*/ 238438 w 305159"/>
                <a:gd name="connsiteY5" fmla="*/ 371935 h 1235822"/>
                <a:gd name="connsiteX6" fmla="*/ 232088 w 305159"/>
                <a:gd name="connsiteY6" fmla="*/ 346535 h 1235822"/>
                <a:gd name="connsiteX7" fmla="*/ 289238 w 305159"/>
                <a:gd name="connsiteY7" fmla="*/ 559260 h 1235822"/>
                <a:gd name="connsiteX8" fmla="*/ 286063 w 305159"/>
                <a:gd name="connsiteY8" fmla="*/ 527510 h 1235822"/>
                <a:gd name="connsiteX9" fmla="*/ 305113 w 305159"/>
                <a:gd name="connsiteY9" fmla="*/ 775160 h 1235822"/>
                <a:gd name="connsiteX10" fmla="*/ 279713 w 305159"/>
                <a:gd name="connsiteY10" fmla="*/ 978360 h 1235822"/>
                <a:gd name="connsiteX11" fmla="*/ 260663 w 305159"/>
                <a:gd name="connsiteY11" fmla="*/ 1092660 h 1235822"/>
                <a:gd name="connsiteX12" fmla="*/ 181288 w 305159"/>
                <a:gd name="connsiteY12" fmla="*/ 1235535 h 1235822"/>
                <a:gd name="connsiteX13" fmla="*/ 267013 w 305159"/>
                <a:gd name="connsiteY13" fmla="*/ 1121235 h 1235822"/>
                <a:gd name="connsiteX14" fmla="*/ 257488 w 305159"/>
                <a:gd name="connsiteY14" fmla="*/ 851360 h 1235822"/>
                <a:gd name="connsiteX15" fmla="*/ 282888 w 305159"/>
                <a:gd name="connsiteY15" fmla="*/ 867235 h 1235822"/>
                <a:gd name="connsiteX16" fmla="*/ 289238 w 305159"/>
                <a:gd name="connsiteY16" fmla="*/ 689435 h 1235822"/>
                <a:gd name="connsiteX17" fmla="*/ 174938 w 305159"/>
                <a:gd name="connsiteY17" fmla="*/ 251285 h 1235822"/>
                <a:gd name="connsiteX18" fmla="*/ 98738 w 305159"/>
                <a:gd name="connsiteY18" fmla="*/ 190960 h 1235822"/>
                <a:gd name="connsiteX19" fmla="*/ 140013 w 305159"/>
                <a:gd name="connsiteY19" fmla="*/ 232235 h 1235822"/>
                <a:gd name="connsiteX20" fmla="*/ 313 w 305159"/>
                <a:gd name="connsiteY20" fmla="*/ 460 h 123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159" h="1235822">
                  <a:moveTo>
                    <a:pt x="313" y="460"/>
                  </a:moveTo>
                  <a:cubicBezTo>
                    <a:pt x="-6037" y="-9594"/>
                    <a:pt x="86038" y="148098"/>
                    <a:pt x="101913" y="171910"/>
                  </a:cubicBezTo>
                  <a:cubicBezTo>
                    <a:pt x="117788" y="195723"/>
                    <a:pt x="85509" y="132223"/>
                    <a:pt x="95563" y="143335"/>
                  </a:cubicBezTo>
                  <a:cubicBezTo>
                    <a:pt x="105617" y="154447"/>
                    <a:pt x="162238" y="238585"/>
                    <a:pt x="162238" y="238585"/>
                  </a:cubicBezTo>
                  <a:cubicBezTo>
                    <a:pt x="171763" y="251285"/>
                    <a:pt x="140013" y="197310"/>
                    <a:pt x="152713" y="219535"/>
                  </a:cubicBezTo>
                  <a:cubicBezTo>
                    <a:pt x="165413" y="241760"/>
                    <a:pt x="225209" y="350768"/>
                    <a:pt x="238438" y="371935"/>
                  </a:cubicBezTo>
                  <a:cubicBezTo>
                    <a:pt x="251667" y="393102"/>
                    <a:pt x="223621" y="315314"/>
                    <a:pt x="232088" y="346535"/>
                  </a:cubicBezTo>
                  <a:cubicBezTo>
                    <a:pt x="240555" y="377756"/>
                    <a:pt x="280242" y="529098"/>
                    <a:pt x="289238" y="559260"/>
                  </a:cubicBezTo>
                  <a:cubicBezTo>
                    <a:pt x="298234" y="589423"/>
                    <a:pt x="283417" y="491527"/>
                    <a:pt x="286063" y="527510"/>
                  </a:cubicBezTo>
                  <a:cubicBezTo>
                    <a:pt x="288709" y="563493"/>
                    <a:pt x="306171" y="700018"/>
                    <a:pt x="305113" y="775160"/>
                  </a:cubicBezTo>
                  <a:cubicBezTo>
                    <a:pt x="304055" y="850302"/>
                    <a:pt x="287121" y="925443"/>
                    <a:pt x="279713" y="978360"/>
                  </a:cubicBezTo>
                  <a:cubicBezTo>
                    <a:pt x="272305" y="1031277"/>
                    <a:pt x="277067" y="1049798"/>
                    <a:pt x="260663" y="1092660"/>
                  </a:cubicBezTo>
                  <a:cubicBezTo>
                    <a:pt x="244259" y="1135523"/>
                    <a:pt x="180230" y="1230773"/>
                    <a:pt x="181288" y="1235535"/>
                  </a:cubicBezTo>
                  <a:cubicBezTo>
                    <a:pt x="182346" y="1240297"/>
                    <a:pt x="254313" y="1185264"/>
                    <a:pt x="267013" y="1121235"/>
                  </a:cubicBezTo>
                  <a:cubicBezTo>
                    <a:pt x="279713" y="1057206"/>
                    <a:pt x="254842" y="893693"/>
                    <a:pt x="257488" y="851360"/>
                  </a:cubicBezTo>
                  <a:cubicBezTo>
                    <a:pt x="260134" y="809027"/>
                    <a:pt x="277596" y="894223"/>
                    <a:pt x="282888" y="867235"/>
                  </a:cubicBezTo>
                  <a:cubicBezTo>
                    <a:pt x="288180" y="840248"/>
                    <a:pt x="307230" y="792093"/>
                    <a:pt x="289238" y="689435"/>
                  </a:cubicBezTo>
                  <a:cubicBezTo>
                    <a:pt x="271246" y="586777"/>
                    <a:pt x="206688" y="334364"/>
                    <a:pt x="174938" y="251285"/>
                  </a:cubicBezTo>
                  <a:cubicBezTo>
                    <a:pt x="143188" y="168206"/>
                    <a:pt x="104559" y="194135"/>
                    <a:pt x="98738" y="190960"/>
                  </a:cubicBezTo>
                  <a:cubicBezTo>
                    <a:pt x="92917" y="187785"/>
                    <a:pt x="152184" y="261868"/>
                    <a:pt x="140013" y="232235"/>
                  </a:cubicBezTo>
                  <a:cubicBezTo>
                    <a:pt x="127842" y="202602"/>
                    <a:pt x="6663" y="10514"/>
                    <a:pt x="313" y="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AC343402-D5F8-DF69-85C8-1A57E074EB19}"/>
                </a:ext>
              </a:extLst>
            </p:cNvPr>
            <p:cNvSpPr/>
            <p:nvPr/>
          </p:nvSpPr>
          <p:spPr>
            <a:xfrm>
              <a:off x="6822541" y="6572382"/>
              <a:ext cx="119704" cy="435536"/>
            </a:xfrm>
            <a:custGeom>
              <a:avLst/>
              <a:gdLst>
                <a:gd name="connsiteX0" fmla="*/ 534 w 119704"/>
                <a:gd name="connsiteY0" fmla="*/ 3043 h 435536"/>
                <a:gd name="connsiteX1" fmla="*/ 118009 w 119704"/>
                <a:gd name="connsiteY1" fmla="*/ 431668 h 435536"/>
                <a:gd name="connsiteX2" fmla="*/ 70384 w 119704"/>
                <a:gd name="connsiteY2" fmla="*/ 215768 h 435536"/>
                <a:gd name="connsiteX3" fmla="*/ 73559 w 119704"/>
                <a:gd name="connsiteY3" fmla="*/ 237993 h 435536"/>
                <a:gd name="connsiteX4" fmla="*/ 534 w 119704"/>
                <a:gd name="connsiteY4" fmla="*/ 3043 h 43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04" h="435536">
                  <a:moveTo>
                    <a:pt x="534" y="3043"/>
                  </a:moveTo>
                  <a:cubicBezTo>
                    <a:pt x="7942" y="35322"/>
                    <a:pt x="106367" y="396214"/>
                    <a:pt x="118009" y="431668"/>
                  </a:cubicBezTo>
                  <a:cubicBezTo>
                    <a:pt x="129651" y="467122"/>
                    <a:pt x="77792" y="248047"/>
                    <a:pt x="70384" y="215768"/>
                  </a:cubicBezTo>
                  <a:cubicBezTo>
                    <a:pt x="62976" y="183489"/>
                    <a:pt x="82026" y="270801"/>
                    <a:pt x="73559" y="237993"/>
                  </a:cubicBezTo>
                  <a:cubicBezTo>
                    <a:pt x="65092" y="205185"/>
                    <a:pt x="-6874" y="-29236"/>
                    <a:pt x="534" y="3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4A877D47-E5B4-AA7F-1E7E-5492AF59E80B}"/>
                </a:ext>
              </a:extLst>
            </p:cNvPr>
            <p:cNvSpPr/>
            <p:nvPr/>
          </p:nvSpPr>
          <p:spPr>
            <a:xfrm>
              <a:off x="6922509" y="6886776"/>
              <a:ext cx="47116" cy="446084"/>
            </a:xfrm>
            <a:custGeom>
              <a:avLst/>
              <a:gdLst>
                <a:gd name="connsiteX0" fmla="*/ 30741 w 47116"/>
                <a:gd name="connsiteY0" fmla="*/ 6149 h 446084"/>
                <a:gd name="connsiteX1" fmla="*/ 33916 w 47116"/>
                <a:gd name="connsiteY1" fmla="*/ 336349 h 446084"/>
                <a:gd name="connsiteX2" fmla="*/ 46616 w 47116"/>
                <a:gd name="connsiteY2" fmla="*/ 444299 h 446084"/>
                <a:gd name="connsiteX3" fmla="*/ 40266 w 47116"/>
                <a:gd name="connsiteY3" fmla="*/ 377624 h 446084"/>
                <a:gd name="connsiteX4" fmla="*/ 2166 w 47116"/>
                <a:gd name="connsiteY4" fmla="*/ 69649 h 446084"/>
                <a:gd name="connsiteX5" fmla="*/ 8516 w 47116"/>
                <a:gd name="connsiteY5" fmla="*/ 117274 h 446084"/>
                <a:gd name="connsiteX6" fmla="*/ 30741 w 47116"/>
                <a:gd name="connsiteY6" fmla="*/ 6149 h 4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16" h="446084">
                  <a:moveTo>
                    <a:pt x="30741" y="6149"/>
                  </a:moveTo>
                  <a:cubicBezTo>
                    <a:pt x="34974" y="42662"/>
                    <a:pt x="31270" y="263324"/>
                    <a:pt x="33916" y="336349"/>
                  </a:cubicBezTo>
                  <a:cubicBezTo>
                    <a:pt x="36562" y="409374"/>
                    <a:pt x="45558" y="437420"/>
                    <a:pt x="46616" y="444299"/>
                  </a:cubicBezTo>
                  <a:cubicBezTo>
                    <a:pt x="47674" y="451178"/>
                    <a:pt x="47674" y="440065"/>
                    <a:pt x="40266" y="377624"/>
                  </a:cubicBezTo>
                  <a:cubicBezTo>
                    <a:pt x="32858" y="315183"/>
                    <a:pt x="7458" y="113041"/>
                    <a:pt x="2166" y="69649"/>
                  </a:cubicBezTo>
                  <a:cubicBezTo>
                    <a:pt x="-3126" y="26257"/>
                    <a:pt x="2166" y="127328"/>
                    <a:pt x="8516" y="117274"/>
                  </a:cubicBezTo>
                  <a:cubicBezTo>
                    <a:pt x="14866" y="107220"/>
                    <a:pt x="26508" y="-30364"/>
                    <a:pt x="30741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C9824BCF-A92E-3FE4-3678-B2192F9C29D8}"/>
                </a:ext>
              </a:extLst>
            </p:cNvPr>
            <p:cNvSpPr/>
            <p:nvPr/>
          </p:nvSpPr>
          <p:spPr>
            <a:xfrm>
              <a:off x="6718040" y="6914472"/>
              <a:ext cx="241560" cy="728110"/>
            </a:xfrm>
            <a:custGeom>
              <a:avLst/>
              <a:gdLst>
                <a:gd name="connsiteX0" fmla="*/ 241560 w 241560"/>
                <a:gd name="connsiteY0" fmla="*/ 678 h 728110"/>
                <a:gd name="connsiteX1" fmla="*/ 193935 w 241560"/>
                <a:gd name="connsiteY1" fmla="*/ 311828 h 728110"/>
                <a:gd name="connsiteX2" fmla="*/ 209810 w 241560"/>
                <a:gd name="connsiteY2" fmla="*/ 270553 h 728110"/>
                <a:gd name="connsiteX3" fmla="*/ 206635 w 241560"/>
                <a:gd name="connsiteY3" fmla="*/ 435653 h 728110"/>
                <a:gd name="connsiteX4" fmla="*/ 212985 w 241560"/>
                <a:gd name="connsiteY4" fmla="*/ 365803 h 728110"/>
                <a:gd name="connsiteX5" fmla="*/ 171710 w 241560"/>
                <a:gd name="connsiteY5" fmla="*/ 594403 h 728110"/>
                <a:gd name="connsiteX6" fmla="*/ 168535 w 241560"/>
                <a:gd name="connsiteY6" fmla="*/ 654728 h 728110"/>
                <a:gd name="connsiteX7" fmla="*/ 181235 w 241560"/>
                <a:gd name="connsiteY7" fmla="*/ 619803 h 728110"/>
                <a:gd name="connsiteX8" fmla="*/ 162185 w 241560"/>
                <a:gd name="connsiteY8" fmla="*/ 689653 h 728110"/>
                <a:gd name="connsiteX9" fmla="*/ 98685 w 241560"/>
                <a:gd name="connsiteY9" fmla="*/ 721403 h 728110"/>
                <a:gd name="connsiteX10" fmla="*/ 260 w 241560"/>
                <a:gd name="connsiteY10" fmla="*/ 727753 h 728110"/>
                <a:gd name="connsiteX11" fmla="*/ 130435 w 241560"/>
                <a:gd name="connsiteY11" fmla="*/ 715053 h 728110"/>
                <a:gd name="connsiteX12" fmla="*/ 174885 w 241560"/>
                <a:gd name="connsiteY12" fmla="*/ 680128 h 728110"/>
                <a:gd name="connsiteX13" fmla="*/ 193935 w 241560"/>
                <a:gd name="connsiteY13" fmla="*/ 562653 h 728110"/>
                <a:gd name="connsiteX14" fmla="*/ 190760 w 241560"/>
                <a:gd name="connsiteY14" fmla="*/ 610278 h 728110"/>
                <a:gd name="connsiteX15" fmla="*/ 228860 w 241560"/>
                <a:gd name="connsiteY15" fmla="*/ 276903 h 728110"/>
                <a:gd name="connsiteX16" fmla="*/ 209810 w 241560"/>
                <a:gd name="connsiteY16" fmla="*/ 349928 h 728110"/>
                <a:gd name="connsiteX17" fmla="*/ 222510 w 241560"/>
                <a:gd name="connsiteY17" fmla="*/ 235628 h 728110"/>
                <a:gd name="connsiteX18" fmla="*/ 190760 w 241560"/>
                <a:gd name="connsiteY18" fmla="*/ 311828 h 728110"/>
                <a:gd name="connsiteX19" fmla="*/ 203460 w 241560"/>
                <a:gd name="connsiteY19" fmla="*/ 178478 h 728110"/>
                <a:gd name="connsiteX20" fmla="*/ 193935 w 241560"/>
                <a:gd name="connsiteY20" fmla="*/ 226103 h 728110"/>
                <a:gd name="connsiteX21" fmla="*/ 241560 w 241560"/>
                <a:gd name="connsiteY21" fmla="*/ 678 h 72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1560" h="728110">
                  <a:moveTo>
                    <a:pt x="241560" y="678"/>
                  </a:moveTo>
                  <a:cubicBezTo>
                    <a:pt x="241560" y="14965"/>
                    <a:pt x="199227" y="266849"/>
                    <a:pt x="193935" y="311828"/>
                  </a:cubicBezTo>
                  <a:cubicBezTo>
                    <a:pt x="188643" y="356807"/>
                    <a:pt x="207693" y="249916"/>
                    <a:pt x="209810" y="270553"/>
                  </a:cubicBezTo>
                  <a:cubicBezTo>
                    <a:pt x="211927" y="291190"/>
                    <a:pt x="206106" y="419778"/>
                    <a:pt x="206635" y="435653"/>
                  </a:cubicBezTo>
                  <a:cubicBezTo>
                    <a:pt x="207164" y="451528"/>
                    <a:pt x="218806" y="339345"/>
                    <a:pt x="212985" y="365803"/>
                  </a:cubicBezTo>
                  <a:cubicBezTo>
                    <a:pt x="207164" y="392261"/>
                    <a:pt x="179118" y="546249"/>
                    <a:pt x="171710" y="594403"/>
                  </a:cubicBezTo>
                  <a:cubicBezTo>
                    <a:pt x="164302" y="642557"/>
                    <a:pt x="166948" y="650495"/>
                    <a:pt x="168535" y="654728"/>
                  </a:cubicBezTo>
                  <a:cubicBezTo>
                    <a:pt x="170122" y="658961"/>
                    <a:pt x="182293" y="613982"/>
                    <a:pt x="181235" y="619803"/>
                  </a:cubicBezTo>
                  <a:cubicBezTo>
                    <a:pt x="180177" y="625624"/>
                    <a:pt x="175943" y="672720"/>
                    <a:pt x="162185" y="689653"/>
                  </a:cubicBezTo>
                  <a:cubicBezTo>
                    <a:pt x="148427" y="706586"/>
                    <a:pt x="125672" y="715053"/>
                    <a:pt x="98685" y="721403"/>
                  </a:cubicBezTo>
                  <a:cubicBezTo>
                    <a:pt x="71698" y="727753"/>
                    <a:pt x="-5031" y="728811"/>
                    <a:pt x="260" y="727753"/>
                  </a:cubicBezTo>
                  <a:cubicBezTo>
                    <a:pt x="5551" y="726695"/>
                    <a:pt x="101331" y="722990"/>
                    <a:pt x="130435" y="715053"/>
                  </a:cubicBezTo>
                  <a:cubicBezTo>
                    <a:pt x="159539" y="707116"/>
                    <a:pt x="164302" y="705528"/>
                    <a:pt x="174885" y="680128"/>
                  </a:cubicBezTo>
                  <a:cubicBezTo>
                    <a:pt x="185468" y="654728"/>
                    <a:pt x="191289" y="574295"/>
                    <a:pt x="193935" y="562653"/>
                  </a:cubicBezTo>
                  <a:cubicBezTo>
                    <a:pt x="196581" y="551011"/>
                    <a:pt x="184939" y="657903"/>
                    <a:pt x="190760" y="610278"/>
                  </a:cubicBezTo>
                  <a:cubicBezTo>
                    <a:pt x="196581" y="562653"/>
                    <a:pt x="225685" y="320295"/>
                    <a:pt x="228860" y="276903"/>
                  </a:cubicBezTo>
                  <a:cubicBezTo>
                    <a:pt x="232035" y="233511"/>
                    <a:pt x="210868" y="356807"/>
                    <a:pt x="209810" y="349928"/>
                  </a:cubicBezTo>
                  <a:cubicBezTo>
                    <a:pt x="208752" y="343049"/>
                    <a:pt x="225685" y="241978"/>
                    <a:pt x="222510" y="235628"/>
                  </a:cubicBezTo>
                  <a:cubicBezTo>
                    <a:pt x="219335" y="229278"/>
                    <a:pt x="193935" y="321353"/>
                    <a:pt x="190760" y="311828"/>
                  </a:cubicBezTo>
                  <a:cubicBezTo>
                    <a:pt x="187585" y="302303"/>
                    <a:pt x="202931" y="192766"/>
                    <a:pt x="203460" y="178478"/>
                  </a:cubicBezTo>
                  <a:cubicBezTo>
                    <a:pt x="203989" y="164191"/>
                    <a:pt x="185468" y="249915"/>
                    <a:pt x="193935" y="226103"/>
                  </a:cubicBezTo>
                  <a:cubicBezTo>
                    <a:pt x="202402" y="202291"/>
                    <a:pt x="241560" y="-13609"/>
                    <a:pt x="241560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9903D5A1-5924-F238-C121-6C71DE83CDF1}"/>
                </a:ext>
              </a:extLst>
            </p:cNvPr>
            <p:cNvSpPr/>
            <p:nvPr/>
          </p:nvSpPr>
          <p:spPr>
            <a:xfrm>
              <a:off x="6635517" y="6438447"/>
              <a:ext cx="286980" cy="620222"/>
            </a:xfrm>
            <a:custGeom>
              <a:avLst/>
              <a:gdLst>
                <a:gd name="connsiteX0" fmla="*/ 233 w 286980"/>
                <a:gd name="connsiteY0" fmla="*/ 453 h 620222"/>
                <a:gd name="connsiteX1" fmla="*/ 139933 w 286980"/>
                <a:gd name="connsiteY1" fmla="*/ 194128 h 620222"/>
                <a:gd name="connsiteX2" fmla="*/ 127233 w 286980"/>
                <a:gd name="connsiteY2" fmla="*/ 159203 h 620222"/>
                <a:gd name="connsiteX3" fmla="*/ 200258 w 286980"/>
                <a:gd name="connsiteY3" fmla="*/ 308428 h 620222"/>
                <a:gd name="connsiteX4" fmla="*/ 178033 w 286980"/>
                <a:gd name="connsiteY4" fmla="*/ 260803 h 620222"/>
                <a:gd name="connsiteX5" fmla="*/ 228833 w 286980"/>
                <a:gd name="connsiteY5" fmla="*/ 387803 h 620222"/>
                <a:gd name="connsiteX6" fmla="*/ 209783 w 286980"/>
                <a:gd name="connsiteY6" fmla="*/ 311603 h 620222"/>
                <a:gd name="connsiteX7" fmla="*/ 282808 w 286980"/>
                <a:gd name="connsiteY7" fmla="*/ 610053 h 620222"/>
                <a:gd name="connsiteX8" fmla="*/ 266933 w 286980"/>
                <a:gd name="connsiteY8" fmla="*/ 514803 h 620222"/>
                <a:gd name="connsiteX9" fmla="*/ 174858 w 286980"/>
                <a:gd name="connsiteY9" fmla="*/ 168728 h 620222"/>
                <a:gd name="connsiteX10" fmla="*/ 219308 w 286980"/>
                <a:gd name="connsiteY10" fmla="*/ 378278 h 620222"/>
                <a:gd name="connsiteX11" fmla="*/ 155808 w 286980"/>
                <a:gd name="connsiteY11" fmla="*/ 232228 h 620222"/>
                <a:gd name="connsiteX12" fmla="*/ 133583 w 286980"/>
                <a:gd name="connsiteY12" fmla="*/ 162378 h 620222"/>
                <a:gd name="connsiteX13" fmla="*/ 178033 w 286980"/>
                <a:gd name="connsiteY13" fmla="*/ 257628 h 620222"/>
                <a:gd name="connsiteX14" fmla="*/ 233 w 286980"/>
                <a:gd name="connsiteY14" fmla="*/ 453 h 6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980" h="620222">
                  <a:moveTo>
                    <a:pt x="233" y="453"/>
                  </a:moveTo>
                  <a:cubicBezTo>
                    <a:pt x="-6117" y="-10130"/>
                    <a:pt x="118766" y="167670"/>
                    <a:pt x="139933" y="194128"/>
                  </a:cubicBezTo>
                  <a:cubicBezTo>
                    <a:pt x="161100" y="220586"/>
                    <a:pt x="117179" y="140153"/>
                    <a:pt x="127233" y="159203"/>
                  </a:cubicBezTo>
                  <a:cubicBezTo>
                    <a:pt x="137287" y="178253"/>
                    <a:pt x="191791" y="291495"/>
                    <a:pt x="200258" y="308428"/>
                  </a:cubicBezTo>
                  <a:cubicBezTo>
                    <a:pt x="208725" y="325361"/>
                    <a:pt x="173271" y="247574"/>
                    <a:pt x="178033" y="260803"/>
                  </a:cubicBezTo>
                  <a:cubicBezTo>
                    <a:pt x="182795" y="274032"/>
                    <a:pt x="223541" y="379336"/>
                    <a:pt x="228833" y="387803"/>
                  </a:cubicBezTo>
                  <a:cubicBezTo>
                    <a:pt x="234125" y="396270"/>
                    <a:pt x="200787" y="274561"/>
                    <a:pt x="209783" y="311603"/>
                  </a:cubicBezTo>
                  <a:cubicBezTo>
                    <a:pt x="218779" y="348645"/>
                    <a:pt x="273283" y="576186"/>
                    <a:pt x="282808" y="610053"/>
                  </a:cubicBezTo>
                  <a:cubicBezTo>
                    <a:pt x="292333" y="643920"/>
                    <a:pt x="284925" y="588357"/>
                    <a:pt x="266933" y="514803"/>
                  </a:cubicBezTo>
                  <a:cubicBezTo>
                    <a:pt x="248941" y="441249"/>
                    <a:pt x="182796" y="191482"/>
                    <a:pt x="174858" y="168728"/>
                  </a:cubicBezTo>
                  <a:cubicBezTo>
                    <a:pt x="166921" y="145974"/>
                    <a:pt x="222483" y="367695"/>
                    <a:pt x="219308" y="378278"/>
                  </a:cubicBezTo>
                  <a:cubicBezTo>
                    <a:pt x="216133" y="388861"/>
                    <a:pt x="170095" y="268211"/>
                    <a:pt x="155808" y="232228"/>
                  </a:cubicBezTo>
                  <a:cubicBezTo>
                    <a:pt x="141521" y="196245"/>
                    <a:pt x="129879" y="158145"/>
                    <a:pt x="133583" y="162378"/>
                  </a:cubicBezTo>
                  <a:cubicBezTo>
                    <a:pt x="137287" y="166611"/>
                    <a:pt x="196554" y="280382"/>
                    <a:pt x="178033" y="257628"/>
                  </a:cubicBezTo>
                  <a:cubicBezTo>
                    <a:pt x="159512" y="234874"/>
                    <a:pt x="6583" y="11036"/>
                    <a:pt x="233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520976DE-B45D-1AF2-817F-7AB8F8E67410}"/>
                </a:ext>
              </a:extLst>
            </p:cNvPr>
            <p:cNvSpPr/>
            <p:nvPr/>
          </p:nvSpPr>
          <p:spPr>
            <a:xfrm>
              <a:off x="6453498" y="6384417"/>
              <a:ext cx="239426" cy="746160"/>
            </a:xfrm>
            <a:custGeom>
              <a:avLst/>
              <a:gdLst>
                <a:gd name="connsiteX0" fmla="*/ 239402 w 239426"/>
                <a:gd name="connsiteY0" fmla="*/ 508 h 746160"/>
                <a:gd name="connsiteX1" fmla="*/ 52077 w 239426"/>
                <a:gd name="connsiteY1" fmla="*/ 197358 h 746160"/>
                <a:gd name="connsiteX2" fmla="*/ 10802 w 239426"/>
                <a:gd name="connsiteY2" fmla="*/ 346583 h 746160"/>
                <a:gd name="connsiteX3" fmla="*/ 7627 w 239426"/>
                <a:gd name="connsiteY3" fmla="*/ 311658 h 746160"/>
                <a:gd name="connsiteX4" fmla="*/ 13977 w 239426"/>
                <a:gd name="connsiteY4" fmla="*/ 654558 h 746160"/>
                <a:gd name="connsiteX5" fmla="*/ 1277 w 239426"/>
                <a:gd name="connsiteY5" fmla="*/ 740283 h 746160"/>
                <a:gd name="connsiteX6" fmla="*/ 7627 w 239426"/>
                <a:gd name="connsiteY6" fmla="*/ 530733 h 746160"/>
                <a:gd name="connsiteX7" fmla="*/ 64777 w 239426"/>
                <a:gd name="connsiteY7" fmla="*/ 152908 h 746160"/>
                <a:gd name="connsiteX8" fmla="*/ 239402 w 239426"/>
                <a:gd name="connsiteY8" fmla="*/ 508 h 74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26" h="746160">
                  <a:moveTo>
                    <a:pt x="239402" y="508"/>
                  </a:moveTo>
                  <a:cubicBezTo>
                    <a:pt x="237285" y="7916"/>
                    <a:pt x="90177" y="139679"/>
                    <a:pt x="52077" y="197358"/>
                  </a:cubicBezTo>
                  <a:cubicBezTo>
                    <a:pt x="13977" y="255037"/>
                    <a:pt x="18210" y="327533"/>
                    <a:pt x="10802" y="346583"/>
                  </a:cubicBezTo>
                  <a:cubicBezTo>
                    <a:pt x="3394" y="365633"/>
                    <a:pt x="7098" y="260329"/>
                    <a:pt x="7627" y="311658"/>
                  </a:cubicBezTo>
                  <a:cubicBezTo>
                    <a:pt x="8156" y="362987"/>
                    <a:pt x="15035" y="583121"/>
                    <a:pt x="13977" y="654558"/>
                  </a:cubicBezTo>
                  <a:cubicBezTo>
                    <a:pt x="12919" y="725995"/>
                    <a:pt x="2335" y="760920"/>
                    <a:pt x="1277" y="740283"/>
                  </a:cubicBezTo>
                  <a:cubicBezTo>
                    <a:pt x="219" y="719646"/>
                    <a:pt x="-2956" y="628629"/>
                    <a:pt x="7627" y="530733"/>
                  </a:cubicBezTo>
                  <a:cubicBezTo>
                    <a:pt x="18210" y="432837"/>
                    <a:pt x="23502" y="238104"/>
                    <a:pt x="64777" y="152908"/>
                  </a:cubicBezTo>
                  <a:cubicBezTo>
                    <a:pt x="106052" y="67712"/>
                    <a:pt x="241519" y="-6900"/>
                    <a:pt x="239402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391D77CE-3FFD-B07F-D957-CD4757DFF433}"/>
                </a:ext>
              </a:extLst>
            </p:cNvPr>
            <p:cNvSpPr/>
            <p:nvPr/>
          </p:nvSpPr>
          <p:spPr>
            <a:xfrm>
              <a:off x="6426069" y="6337259"/>
              <a:ext cx="250957" cy="754063"/>
            </a:xfrm>
            <a:custGeom>
              <a:avLst/>
              <a:gdLst>
                <a:gd name="connsiteX0" fmla="*/ 250956 w 250957"/>
                <a:gd name="connsiteY0" fmla="*/ 41 h 754063"/>
                <a:gd name="connsiteX1" fmla="*/ 69981 w 250957"/>
                <a:gd name="connsiteY1" fmla="*/ 215941 h 754063"/>
                <a:gd name="connsiteX2" fmla="*/ 6481 w 250957"/>
                <a:gd name="connsiteY2" fmla="*/ 355641 h 754063"/>
                <a:gd name="connsiteX3" fmla="*/ 25531 w 250957"/>
                <a:gd name="connsiteY3" fmla="*/ 304841 h 754063"/>
                <a:gd name="connsiteX4" fmla="*/ 131 w 250957"/>
                <a:gd name="connsiteY4" fmla="*/ 593766 h 754063"/>
                <a:gd name="connsiteX5" fmla="*/ 16006 w 250957"/>
                <a:gd name="connsiteY5" fmla="*/ 498516 h 754063"/>
                <a:gd name="connsiteX6" fmla="*/ 25531 w 250957"/>
                <a:gd name="connsiteY6" fmla="*/ 714416 h 754063"/>
                <a:gd name="connsiteX7" fmla="*/ 16006 w 250957"/>
                <a:gd name="connsiteY7" fmla="*/ 742991 h 754063"/>
                <a:gd name="connsiteX8" fmla="*/ 12831 w 250957"/>
                <a:gd name="connsiteY8" fmla="*/ 587416 h 754063"/>
                <a:gd name="connsiteX9" fmla="*/ 41406 w 250957"/>
                <a:gd name="connsiteY9" fmla="*/ 241341 h 754063"/>
                <a:gd name="connsiteX10" fmla="*/ 31881 w 250957"/>
                <a:gd name="connsiteY10" fmla="*/ 292141 h 754063"/>
                <a:gd name="connsiteX11" fmla="*/ 127131 w 250957"/>
                <a:gd name="connsiteY11" fmla="*/ 117516 h 754063"/>
                <a:gd name="connsiteX12" fmla="*/ 66806 w 250957"/>
                <a:gd name="connsiteY12" fmla="*/ 196891 h 754063"/>
                <a:gd name="connsiteX13" fmla="*/ 250956 w 250957"/>
                <a:gd name="connsiteY13" fmla="*/ 41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57" h="754063">
                  <a:moveTo>
                    <a:pt x="250956" y="41"/>
                  </a:moveTo>
                  <a:cubicBezTo>
                    <a:pt x="251485" y="3216"/>
                    <a:pt x="110727" y="156674"/>
                    <a:pt x="69981" y="215941"/>
                  </a:cubicBezTo>
                  <a:cubicBezTo>
                    <a:pt x="29235" y="275208"/>
                    <a:pt x="13889" y="340824"/>
                    <a:pt x="6481" y="355641"/>
                  </a:cubicBezTo>
                  <a:cubicBezTo>
                    <a:pt x="-927" y="370458"/>
                    <a:pt x="26589" y="265154"/>
                    <a:pt x="25531" y="304841"/>
                  </a:cubicBezTo>
                  <a:cubicBezTo>
                    <a:pt x="24473" y="344528"/>
                    <a:pt x="1718" y="561487"/>
                    <a:pt x="131" y="593766"/>
                  </a:cubicBezTo>
                  <a:cubicBezTo>
                    <a:pt x="-1456" y="626045"/>
                    <a:pt x="11773" y="478408"/>
                    <a:pt x="16006" y="498516"/>
                  </a:cubicBezTo>
                  <a:cubicBezTo>
                    <a:pt x="20239" y="518624"/>
                    <a:pt x="25531" y="673670"/>
                    <a:pt x="25531" y="714416"/>
                  </a:cubicBezTo>
                  <a:cubicBezTo>
                    <a:pt x="25531" y="755162"/>
                    <a:pt x="18123" y="764158"/>
                    <a:pt x="16006" y="742991"/>
                  </a:cubicBezTo>
                  <a:cubicBezTo>
                    <a:pt x="13889" y="721824"/>
                    <a:pt x="8598" y="671024"/>
                    <a:pt x="12831" y="587416"/>
                  </a:cubicBezTo>
                  <a:cubicBezTo>
                    <a:pt x="17064" y="503808"/>
                    <a:pt x="38231" y="290553"/>
                    <a:pt x="41406" y="241341"/>
                  </a:cubicBezTo>
                  <a:cubicBezTo>
                    <a:pt x="44581" y="192129"/>
                    <a:pt x="17594" y="312778"/>
                    <a:pt x="31881" y="292141"/>
                  </a:cubicBezTo>
                  <a:cubicBezTo>
                    <a:pt x="46168" y="271504"/>
                    <a:pt x="121310" y="133391"/>
                    <a:pt x="127131" y="117516"/>
                  </a:cubicBezTo>
                  <a:cubicBezTo>
                    <a:pt x="132952" y="101641"/>
                    <a:pt x="45639" y="215412"/>
                    <a:pt x="66806" y="196891"/>
                  </a:cubicBezTo>
                  <a:cubicBezTo>
                    <a:pt x="87973" y="178370"/>
                    <a:pt x="250427" y="-3134"/>
                    <a:pt x="250956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6193BBD0-206A-CE85-9F78-4D8C9F95D9CF}"/>
                </a:ext>
              </a:extLst>
            </p:cNvPr>
            <p:cNvSpPr/>
            <p:nvPr/>
          </p:nvSpPr>
          <p:spPr>
            <a:xfrm>
              <a:off x="6505381" y="6495188"/>
              <a:ext cx="225755" cy="1160127"/>
            </a:xfrm>
            <a:custGeom>
              <a:avLst/>
              <a:gdLst>
                <a:gd name="connsiteX0" fmla="*/ 136719 w 225755"/>
                <a:gd name="connsiteY0" fmla="*/ 4037 h 1160127"/>
                <a:gd name="connsiteX1" fmla="*/ 3369 w 225755"/>
                <a:gd name="connsiteY1" fmla="*/ 521562 h 1160127"/>
                <a:gd name="connsiteX2" fmla="*/ 38294 w 225755"/>
                <a:gd name="connsiteY2" fmla="*/ 439012 h 1160127"/>
                <a:gd name="connsiteX3" fmla="*/ 19244 w 225755"/>
                <a:gd name="connsiteY3" fmla="*/ 848587 h 1160127"/>
                <a:gd name="connsiteX4" fmla="*/ 50994 w 225755"/>
                <a:gd name="connsiteY4" fmla="*/ 769212 h 1160127"/>
                <a:gd name="connsiteX5" fmla="*/ 9719 w 225755"/>
                <a:gd name="connsiteY5" fmla="*/ 947012 h 1160127"/>
                <a:gd name="connsiteX6" fmla="*/ 28769 w 225755"/>
                <a:gd name="connsiteY6" fmla="*/ 870812 h 1160127"/>
                <a:gd name="connsiteX7" fmla="*/ 85919 w 225755"/>
                <a:gd name="connsiteY7" fmla="*/ 988287 h 1160127"/>
                <a:gd name="connsiteX8" fmla="*/ 152594 w 225755"/>
                <a:gd name="connsiteY8" fmla="*/ 1086712 h 1160127"/>
                <a:gd name="connsiteX9" fmla="*/ 225619 w 225755"/>
                <a:gd name="connsiteY9" fmla="*/ 1159737 h 1160127"/>
                <a:gd name="connsiteX10" fmla="*/ 133544 w 225755"/>
                <a:gd name="connsiteY10" fmla="*/ 1054962 h 1160127"/>
                <a:gd name="connsiteX11" fmla="*/ 9719 w 225755"/>
                <a:gd name="connsiteY11" fmla="*/ 896212 h 1160127"/>
                <a:gd name="connsiteX12" fmla="*/ 19244 w 225755"/>
                <a:gd name="connsiteY12" fmla="*/ 445362 h 1160127"/>
                <a:gd name="connsiteX13" fmla="*/ 6544 w 225755"/>
                <a:gd name="connsiteY13" fmla="*/ 546962 h 1160127"/>
                <a:gd name="connsiteX14" fmla="*/ 60519 w 225755"/>
                <a:gd name="connsiteY14" fmla="*/ 99287 h 1160127"/>
                <a:gd name="connsiteX15" fmla="*/ 60519 w 225755"/>
                <a:gd name="connsiteY15" fmla="*/ 270737 h 1160127"/>
                <a:gd name="connsiteX16" fmla="*/ 136719 w 225755"/>
                <a:gd name="connsiteY16" fmla="*/ 4037 h 116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55" h="1160127">
                  <a:moveTo>
                    <a:pt x="136719" y="4037"/>
                  </a:moveTo>
                  <a:cubicBezTo>
                    <a:pt x="127194" y="45841"/>
                    <a:pt x="19773" y="449066"/>
                    <a:pt x="3369" y="521562"/>
                  </a:cubicBezTo>
                  <a:cubicBezTo>
                    <a:pt x="-13035" y="594058"/>
                    <a:pt x="35648" y="384508"/>
                    <a:pt x="38294" y="439012"/>
                  </a:cubicBezTo>
                  <a:cubicBezTo>
                    <a:pt x="40940" y="493516"/>
                    <a:pt x="17127" y="793554"/>
                    <a:pt x="19244" y="848587"/>
                  </a:cubicBezTo>
                  <a:cubicBezTo>
                    <a:pt x="21361" y="903620"/>
                    <a:pt x="52581" y="752808"/>
                    <a:pt x="50994" y="769212"/>
                  </a:cubicBezTo>
                  <a:cubicBezTo>
                    <a:pt x="49407" y="785616"/>
                    <a:pt x="13423" y="930079"/>
                    <a:pt x="9719" y="947012"/>
                  </a:cubicBezTo>
                  <a:cubicBezTo>
                    <a:pt x="6015" y="963945"/>
                    <a:pt x="16069" y="863933"/>
                    <a:pt x="28769" y="870812"/>
                  </a:cubicBezTo>
                  <a:cubicBezTo>
                    <a:pt x="41469" y="877691"/>
                    <a:pt x="65282" y="952304"/>
                    <a:pt x="85919" y="988287"/>
                  </a:cubicBezTo>
                  <a:cubicBezTo>
                    <a:pt x="106556" y="1024270"/>
                    <a:pt x="129311" y="1058137"/>
                    <a:pt x="152594" y="1086712"/>
                  </a:cubicBezTo>
                  <a:cubicBezTo>
                    <a:pt x="175877" y="1115287"/>
                    <a:pt x="228794" y="1165029"/>
                    <a:pt x="225619" y="1159737"/>
                  </a:cubicBezTo>
                  <a:cubicBezTo>
                    <a:pt x="222444" y="1154445"/>
                    <a:pt x="169527" y="1098883"/>
                    <a:pt x="133544" y="1054962"/>
                  </a:cubicBezTo>
                  <a:cubicBezTo>
                    <a:pt x="97561" y="1011041"/>
                    <a:pt x="28769" y="997812"/>
                    <a:pt x="9719" y="896212"/>
                  </a:cubicBezTo>
                  <a:cubicBezTo>
                    <a:pt x="-9331" y="794612"/>
                    <a:pt x="19773" y="503570"/>
                    <a:pt x="19244" y="445362"/>
                  </a:cubicBezTo>
                  <a:cubicBezTo>
                    <a:pt x="18715" y="387154"/>
                    <a:pt x="-335" y="604641"/>
                    <a:pt x="6544" y="546962"/>
                  </a:cubicBezTo>
                  <a:cubicBezTo>
                    <a:pt x="13423" y="489283"/>
                    <a:pt x="51523" y="145324"/>
                    <a:pt x="60519" y="99287"/>
                  </a:cubicBezTo>
                  <a:cubicBezTo>
                    <a:pt x="69515" y="53250"/>
                    <a:pt x="49936" y="282908"/>
                    <a:pt x="60519" y="270737"/>
                  </a:cubicBezTo>
                  <a:cubicBezTo>
                    <a:pt x="71102" y="258566"/>
                    <a:pt x="146244" y="-37767"/>
                    <a:pt x="136719" y="4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9D958E9C-7CCA-BD94-DBFD-9A5B42445415}"/>
                </a:ext>
              </a:extLst>
            </p:cNvPr>
            <p:cNvSpPr/>
            <p:nvPr/>
          </p:nvSpPr>
          <p:spPr>
            <a:xfrm>
              <a:off x="6742992" y="6759562"/>
              <a:ext cx="146814" cy="912622"/>
            </a:xfrm>
            <a:custGeom>
              <a:avLst/>
              <a:gdLst>
                <a:gd name="connsiteX0" fmla="*/ 146758 w 146814"/>
                <a:gd name="connsiteY0" fmla="*/ 13 h 912622"/>
                <a:gd name="connsiteX1" fmla="*/ 57858 w 146814"/>
                <a:gd name="connsiteY1" fmla="*/ 254013 h 912622"/>
                <a:gd name="connsiteX2" fmla="*/ 61033 w 146814"/>
                <a:gd name="connsiteY2" fmla="*/ 247663 h 912622"/>
                <a:gd name="connsiteX3" fmla="*/ 26108 w 146814"/>
                <a:gd name="connsiteY3" fmla="*/ 498488 h 912622"/>
                <a:gd name="connsiteX4" fmla="*/ 54683 w 146814"/>
                <a:gd name="connsiteY4" fmla="*/ 447688 h 912622"/>
                <a:gd name="connsiteX5" fmla="*/ 3883 w 146814"/>
                <a:gd name="connsiteY5" fmla="*/ 727088 h 912622"/>
                <a:gd name="connsiteX6" fmla="*/ 3883 w 146814"/>
                <a:gd name="connsiteY6" fmla="*/ 908063 h 912622"/>
                <a:gd name="connsiteX7" fmla="*/ 7058 w 146814"/>
                <a:gd name="connsiteY7" fmla="*/ 822338 h 912622"/>
                <a:gd name="connsiteX8" fmla="*/ 41983 w 146814"/>
                <a:gd name="connsiteY8" fmla="*/ 447688 h 912622"/>
                <a:gd name="connsiteX9" fmla="*/ 54683 w 146814"/>
                <a:gd name="connsiteY9" fmla="*/ 247663 h 912622"/>
                <a:gd name="connsiteX10" fmla="*/ 41983 w 146814"/>
                <a:gd name="connsiteY10" fmla="*/ 266713 h 912622"/>
                <a:gd name="connsiteX11" fmla="*/ 146758 w 146814"/>
                <a:gd name="connsiteY11" fmla="*/ 13 h 9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814" h="912622">
                  <a:moveTo>
                    <a:pt x="146758" y="13"/>
                  </a:moveTo>
                  <a:cubicBezTo>
                    <a:pt x="149404" y="-2104"/>
                    <a:pt x="57858" y="254013"/>
                    <a:pt x="57858" y="254013"/>
                  </a:cubicBezTo>
                  <a:cubicBezTo>
                    <a:pt x="43570" y="295288"/>
                    <a:pt x="66325" y="206917"/>
                    <a:pt x="61033" y="247663"/>
                  </a:cubicBezTo>
                  <a:cubicBezTo>
                    <a:pt x="55741" y="288409"/>
                    <a:pt x="27166" y="465151"/>
                    <a:pt x="26108" y="498488"/>
                  </a:cubicBezTo>
                  <a:cubicBezTo>
                    <a:pt x="25050" y="531825"/>
                    <a:pt x="58387" y="409588"/>
                    <a:pt x="54683" y="447688"/>
                  </a:cubicBezTo>
                  <a:cubicBezTo>
                    <a:pt x="50979" y="485788"/>
                    <a:pt x="12350" y="650359"/>
                    <a:pt x="3883" y="727088"/>
                  </a:cubicBezTo>
                  <a:cubicBezTo>
                    <a:pt x="-4584" y="803817"/>
                    <a:pt x="3354" y="892188"/>
                    <a:pt x="3883" y="908063"/>
                  </a:cubicBezTo>
                  <a:cubicBezTo>
                    <a:pt x="4412" y="923938"/>
                    <a:pt x="708" y="899067"/>
                    <a:pt x="7058" y="822338"/>
                  </a:cubicBezTo>
                  <a:cubicBezTo>
                    <a:pt x="13408" y="745609"/>
                    <a:pt x="34046" y="543467"/>
                    <a:pt x="41983" y="447688"/>
                  </a:cubicBezTo>
                  <a:cubicBezTo>
                    <a:pt x="49920" y="351909"/>
                    <a:pt x="54683" y="277825"/>
                    <a:pt x="54683" y="247663"/>
                  </a:cubicBezTo>
                  <a:cubicBezTo>
                    <a:pt x="54683" y="217501"/>
                    <a:pt x="30341" y="301109"/>
                    <a:pt x="41983" y="266713"/>
                  </a:cubicBezTo>
                  <a:cubicBezTo>
                    <a:pt x="53625" y="232317"/>
                    <a:pt x="144112" y="2130"/>
                    <a:pt x="14675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D3B108F5-A6D8-B708-4D1F-F4C73135BBE6}"/>
                </a:ext>
              </a:extLst>
            </p:cNvPr>
            <p:cNvSpPr/>
            <p:nvPr/>
          </p:nvSpPr>
          <p:spPr>
            <a:xfrm>
              <a:off x="6812835" y="6908762"/>
              <a:ext cx="105644" cy="722674"/>
            </a:xfrm>
            <a:custGeom>
              <a:avLst/>
              <a:gdLst>
                <a:gd name="connsiteX0" fmla="*/ 105490 w 105644"/>
                <a:gd name="connsiteY0" fmla="*/ 38 h 722674"/>
                <a:gd name="connsiteX1" fmla="*/ 35640 w 105644"/>
                <a:gd name="connsiteY1" fmla="*/ 308013 h 722674"/>
                <a:gd name="connsiteX2" fmla="*/ 48340 w 105644"/>
                <a:gd name="connsiteY2" fmla="*/ 279438 h 722674"/>
                <a:gd name="connsiteX3" fmla="*/ 22940 w 105644"/>
                <a:gd name="connsiteY3" fmla="*/ 539788 h 722674"/>
                <a:gd name="connsiteX4" fmla="*/ 3890 w 105644"/>
                <a:gd name="connsiteY4" fmla="*/ 711238 h 722674"/>
                <a:gd name="connsiteX5" fmla="*/ 3890 w 105644"/>
                <a:gd name="connsiteY5" fmla="*/ 654088 h 722674"/>
                <a:gd name="connsiteX6" fmla="*/ 45165 w 105644"/>
                <a:gd name="connsiteY6" fmla="*/ 231813 h 722674"/>
                <a:gd name="connsiteX7" fmla="*/ 13415 w 105644"/>
                <a:gd name="connsiteY7" fmla="*/ 330238 h 722674"/>
                <a:gd name="connsiteX8" fmla="*/ 105490 w 105644"/>
                <a:gd name="connsiteY8" fmla="*/ 38 h 7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44" h="722674">
                  <a:moveTo>
                    <a:pt x="105490" y="38"/>
                  </a:moveTo>
                  <a:cubicBezTo>
                    <a:pt x="109194" y="-3666"/>
                    <a:pt x="45165" y="261446"/>
                    <a:pt x="35640" y="308013"/>
                  </a:cubicBezTo>
                  <a:cubicBezTo>
                    <a:pt x="26115" y="354580"/>
                    <a:pt x="50457" y="240809"/>
                    <a:pt x="48340" y="279438"/>
                  </a:cubicBezTo>
                  <a:cubicBezTo>
                    <a:pt x="46223" y="318067"/>
                    <a:pt x="30348" y="467821"/>
                    <a:pt x="22940" y="539788"/>
                  </a:cubicBezTo>
                  <a:cubicBezTo>
                    <a:pt x="15532" y="611755"/>
                    <a:pt x="7065" y="692188"/>
                    <a:pt x="3890" y="711238"/>
                  </a:cubicBezTo>
                  <a:cubicBezTo>
                    <a:pt x="715" y="730288"/>
                    <a:pt x="-2989" y="733992"/>
                    <a:pt x="3890" y="654088"/>
                  </a:cubicBezTo>
                  <a:cubicBezTo>
                    <a:pt x="10769" y="574184"/>
                    <a:pt x="43577" y="285788"/>
                    <a:pt x="45165" y="231813"/>
                  </a:cubicBezTo>
                  <a:cubicBezTo>
                    <a:pt x="46752" y="177838"/>
                    <a:pt x="4948" y="363046"/>
                    <a:pt x="13415" y="330238"/>
                  </a:cubicBezTo>
                  <a:cubicBezTo>
                    <a:pt x="21882" y="297430"/>
                    <a:pt x="101786" y="3742"/>
                    <a:pt x="105490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80C1AFCD-981C-6F76-D0FD-FCA89AF4A424}"/>
                </a:ext>
              </a:extLst>
            </p:cNvPr>
            <p:cNvSpPr/>
            <p:nvPr/>
          </p:nvSpPr>
          <p:spPr>
            <a:xfrm>
              <a:off x="6837533" y="6943637"/>
              <a:ext cx="131623" cy="729191"/>
            </a:xfrm>
            <a:custGeom>
              <a:avLst/>
              <a:gdLst>
                <a:gd name="connsiteX0" fmla="*/ 131592 w 131623"/>
                <a:gd name="connsiteY0" fmla="*/ 88 h 729191"/>
                <a:gd name="connsiteX1" fmla="*/ 58567 w 131623"/>
                <a:gd name="connsiteY1" fmla="*/ 158838 h 729191"/>
                <a:gd name="connsiteX2" fmla="*/ 39517 w 131623"/>
                <a:gd name="connsiteY2" fmla="*/ 292188 h 729191"/>
                <a:gd name="connsiteX3" fmla="*/ 45867 w 131623"/>
                <a:gd name="connsiteY3" fmla="*/ 257263 h 729191"/>
                <a:gd name="connsiteX4" fmla="*/ 4592 w 131623"/>
                <a:gd name="connsiteY4" fmla="*/ 447763 h 729191"/>
                <a:gd name="connsiteX5" fmla="*/ 1417 w 131623"/>
                <a:gd name="connsiteY5" fmla="*/ 723988 h 729191"/>
                <a:gd name="connsiteX6" fmla="*/ 4592 w 131623"/>
                <a:gd name="connsiteY6" fmla="*/ 593813 h 729191"/>
                <a:gd name="connsiteX7" fmla="*/ 49042 w 131623"/>
                <a:gd name="connsiteY7" fmla="*/ 181063 h 729191"/>
                <a:gd name="connsiteX8" fmla="*/ 131592 w 131623"/>
                <a:gd name="connsiteY8" fmla="*/ 88 h 7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23" h="729191">
                  <a:moveTo>
                    <a:pt x="131592" y="88"/>
                  </a:moveTo>
                  <a:cubicBezTo>
                    <a:pt x="133179" y="-3616"/>
                    <a:pt x="73913" y="110155"/>
                    <a:pt x="58567" y="158838"/>
                  </a:cubicBezTo>
                  <a:cubicBezTo>
                    <a:pt x="43221" y="207521"/>
                    <a:pt x="41634" y="275784"/>
                    <a:pt x="39517" y="292188"/>
                  </a:cubicBezTo>
                  <a:cubicBezTo>
                    <a:pt x="37400" y="308592"/>
                    <a:pt x="51688" y="231334"/>
                    <a:pt x="45867" y="257263"/>
                  </a:cubicBezTo>
                  <a:cubicBezTo>
                    <a:pt x="40046" y="283192"/>
                    <a:pt x="12000" y="369975"/>
                    <a:pt x="4592" y="447763"/>
                  </a:cubicBezTo>
                  <a:cubicBezTo>
                    <a:pt x="-2816" y="525551"/>
                    <a:pt x="1417" y="699646"/>
                    <a:pt x="1417" y="723988"/>
                  </a:cubicBezTo>
                  <a:cubicBezTo>
                    <a:pt x="1417" y="748330"/>
                    <a:pt x="-3346" y="684301"/>
                    <a:pt x="4592" y="593813"/>
                  </a:cubicBezTo>
                  <a:cubicBezTo>
                    <a:pt x="12529" y="503326"/>
                    <a:pt x="27875" y="274196"/>
                    <a:pt x="49042" y="181063"/>
                  </a:cubicBezTo>
                  <a:cubicBezTo>
                    <a:pt x="70209" y="87930"/>
                    <a:pt x="130005" y="3792"/>
                    <a:pt x="13159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5DC6DE83-435F-B5FC-78A4-D67AA621E497}"/>
                </a:ext>
              </a:extLst>
            </p:cNvPr>
            <p:cNvSpPr/>
            <p:nvPr/>
          </p:nvSpPr>
          <p:spPr>
            <a:xfrm>
              <a:off x="6696073" y="7536026"/>
              <a:ext cx="376719" cy="145343"/>
            </a:xfrm>
            <a:custGeom>
              <a:avLst/>
              <a:gdLst>
                <a:gd name="connsiteX0" fmla="*/ 371477 w 376719"/>
                <a:gd name="connsiteY0" fmla="*/ 1424 h 145343"/>
                <a:gd name="connsiteX1" fmla="*/ 257177 w 376719"/>
                <a:gd name="connsiteY1" fmla="*/ 58574 h 145343"/>
                <a:gd name="connsiteX2" fmla="*/ 177802 w 376719"/>
                <a:gd name="connsiteY2" fmla="*/ 99849 h 145343"/>
                <a:gd name="connsiteX3" fmla="*/ 241302 w 376719"/>
                <a:gd name="connsiteY3" fmla="*/ 99849 h 145343"/>
                <a:gd name="connsiteX4" fmla="*/ 139702 w 376719"/>
                <a:gd name="connsiteY4" fmla="*/ 131599 h 145343"/>
                <a:gd name="connsiteX5" fmla="*/ 2 w 376719"/>
                <a:gd name="connsiteY5" fmla="*/ 144299 h 145343"/>
                <a:gd name="connsiteX6" fmla="*/ 142877 w 376719"/>
                <a:gd name="connsiteY6" fmla="*/ 106199 h 145343"/>
                <a:gd name="connsiteX7" fmla="*/ 73027 w 376719"/>
                <a:gd name="connsiteY7" fmla="*/ 122074 h 145343"/>
                <a:gd name="connsiteX8" fmla="*/ 371477 w 376719"/>
                <a:gd name="connsiteY8" fmla="*/ 1424 h 1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719" h="145343">
                  <a:moveTo>
                    <a:pt x="371477" y="1424"/>
                  </a:moveTo>
                  <a:cubicBezTo>
                    <a:pt x="402169" y="-9159"/>
                    <a:pt x="289456" y="42170"/>
                    <a:pt x="257177" y="58574"/>
                  </a:cubicBezTo>
                  <a:cubicBezTo>
                    <a:pt x="224898" y="74978"/>
                    <a:pt x="180448" y="92970"/>
                    <a:pt x="177802" y="99849"/>
                  </a:cubicBezTo>
                  <a:cubicBezTo>
                    <a:pt x="175156" y="106728"/>
                    <a:pt x="247652" y="94557"/>
                    <a:pt x="241302" y="99849"/>
                  </a:cubicBezTo>
                  <a:cubicBezTo>
                    <a:pt x="234952" y="105141"/>
                    <a:pt x="179919" y="124191"/>
                    <a:pt x="139702" y="131599"/>
                  </a:cubicBezTo>
                  <a:cubicBezTo>
                    <a:pt x="99485" y="139007"/>
                    <a:pt x="-527" y="148532"/>
                    <a:pt x="2" y="144299"/>
                  </a:cubicBezTo>
                  <a:cubicBezTo>
                    <a:pt x="531" y="140066"/>
                    <a:pt x="130706" y="109903"/>
                    <a:pt x="142877" y="106199"/>
                  </a:cubicBezTo>
                  <a:cubicBezTo>
                    <a:pt x="155048" y="102495"/>
                    <a:pt x="34927" y="137420"/>
                    <a:pt x="73027" y="122074"/>
                  </a:cubicBezTo>
                  <a:lnTo>
                    <a:pt x="371477" y="14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F80D8860-380F-EF8D-A19B-57E6349C850C}"/>
                </a:ext>
              </a:extLst>
            </p:cNvPr>
            <p:cNvSpPr/>
            <p:nvPr/>
          </p:nvSpPr>
          <p:spPr>
            <a:xfrm>
              <a:off x="6226414" y="6787725"/>
              <a:ext cx="519377" cy="907590"/>
            </a:xfrm>
            <a:custGeom>
              <a:avLst/>
              <a:gdLst>
                <a:gd name="connsiteX0" fmla="*/ 31511 w 519377"/>
                <a:gd name="connsiteY0" fmla="*/ 425 h 907590"/>
                <a:gd name="connsiteX1" fmla="*/ 72786 w 519377"/>
                <a:gd name="connsiteY1" fmla="*/ 305225 h 907590"/>
                <a:gd name="connsiteX2" fmla="*/ 82311 w 519377"/>
                <a:gd name="connsiteY2" fmla="*/ 333800 h 907590"/>
                <a:gd name="connsiteX3" fmla="*/ 72786 w 519377"/>
                <a:gd name="connsiteY3" fmla="*/ 314750 h 907590"/>
                <a:gd name="connsiteX4" fmla="*/ 177561 w 519377"/>
                <a:gd name="connsiteY4" fmla="*/ 517950 h 907590"/>
                <a:gd name="connsiteX5" fmla="*/ 164861 w 519377"/>
                <a:gd name="connsiteY5" fmla="*/ 502075 h 907590"/>
                <a:gd name="connsiteX6" fmla="*/ 291861 w 519377"/>
                <a:gd name="connsiteY6" fmla="*/ 692575 h 907590"/>
                <a:gd name="connsiteX7" fmla="*/ 266461 w 519377"/>
                <a:gd name="connsiteY7" fmla="*/ 660825 h 907590"/>
                <a:gd name="connsiteX8" fmla="*/ 514111 w 519377"/>
                <a:gd name="connsiteY8" fmla="*/ 898950 h 907590"/>
                <a:gd name="connsiteX9" fmla="*/ 406161 w 519377"/>
                <a:gd name="connsiteY9" fmla="*/ 810050 h 907590"/>
                <a:gd name="connsiteX10" fmla="*/ 69611 w 519377"/>
                <a:gd name="connsiteY10" fmla="*/ 387775 h 907590"/>
                <a:gd name="connsiteX11" fmla="*/ 110886 w 519377"/>
                <a:gd name="connsiteY11" fmla="*/ 438575 h 907590"/>
                <a:gd name="connsiteX12" fmla="*/ 6111 w 519377"/>
                <a:gd name="connsiteY12" fmla="*/ 111550 h 907590"/>
                <a:gd name="connsiteX13" fmla="*/ 12461 w 519377"/>
                <a:gd name="connsiteY13" fmla="*/ 235375 h 907590"/>
                <a:gd name="connsiteX14" fmla="*/ 31511 w 519377"/>
                <a:gd name="connsiteY14" fmla="*/ 425 h 9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377" h="907590">
                  <a:moveTo>
                    <a:pt x="31511" y="425"/>
                  </a:moveTo>
                  <a:cubicBezTo>
                    <a:pt x="41565" y="12067"/>
                    <a:pt x="64319" y="249663"/>
                    <a:pt x="72786" y="305225"/>
                  </a:cubicBezTo>
                  <a:cubicBezTo>
                    <a:pt x="81253" y="360788"/>
                    <a:pt x="82311" y="333800"/>
                    <a:pt x="82311" y="333800"/>
                  </a:cubicBezTo>
                  <a:cubicBezTo>
                    <a:pt x="82311" y="335387"/>
                    <a:pt x="72786" y="314750"/>
                    <a:pt x="72786" y="314750"/>
                  </a:cubicBezTo>
                  <a:cubicBezTo>
                    <a:pt x="88661" y="345442"/>
                    <a:pt x="162215" y="486729"/>
                    <a:pt x="177561" y="517950"/>
                  </a:cubicBezTo>
                  <a:cubicBezTo>
                    <a:pt x="192907" y="549171"/>
                    <a:pt x="145811" y="472971"/>
                    <a:pt x="164861" y="502075"/>
                  </a:cubicBezTo>
                  <a:cubicBezTo>
                    <a:pt x="183911" y="531179"/>
                    <a:pt x="274928" y="666117"/>
                    <a:pt x="291861" y="692575"/>
                  </a:cubicBezTo>
                  <a:cubicBezTo>
                    <a:pt x="308794" y="719033"/>
                    <a:pt x="229419" y="626429"/>
                    <a:pt x="266461" y="660825"/>
                  </a:cubicBezTo>
                  <a:cubicBezTo>
                    <a:pt x="303503" y="695221"/>
                    <a:pt x="490828" y="874079"/>
                    <a:pt x="514111" y="898950"/>
                  </a:cubicBezTo>
                  <a:cubicBezTo>
                    <a:pt x="537394" y="923821"/>
                    <a:pt x="480244" y="895246"/>
                    <a:pt x="406161" y="810050"/>
                  </a:cubicBezTo>
                  <a:cubicBezTo>
                    <a:pt x="332078" y="724854"/>
                    <a:pt x="118823" y="449687"/>
                    <a:pt x="69611" y="387775"/>
                  </a:cubicBezTo>
                  <a:cubicBezTo>
                    <a:pt x="20399" y="325863"/>
                    <a:pt x="121469" y="484612"/>
                    <a:pt x="110886" y="438575"/>
                  </a:cubicBezTo>
                  <a:cubicBezTo>
                    <a:pt x="100303" y="392538"/>
                    <a:pt x="22515" y="145417"/>
                    <a:pt x="6111" y="111550"/>
                  </a:cubicBezTo>
                  <a:cubicBezTo>
                    <a:pt x="-10293" y="77683"/>
                    <a:pt x="11403" y="251250"/>
                    <a:pt x="12461" y="235375"/>
                  </a:cubicBezTo>
                  <a:cubicBezTo>
                    <a:pt x="13519" y="219500"/>
                    <a:pt x="21457" y="-11217"/>
                    <a:pt x="31511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5389DD3-61DD-A258-E2C9-BC6D7F5F72F8}"/>
                </a:ext>
              </a:extLst>
            </p:cNvPr>
            <p:cNvSpPr/>
            <p:nvPr/>
          </p:nvSpPr>
          <p:spPr>
            <a:xfrm>
              <a:off x="6268988" y="6389958"/>
              <a:ext cx="380593" cy="750805"/>
            </a:xfrm>
            <a:custGeom>
              <a:avLst/>
              <a:gdLst>
                <a:gd name="connsiteX0" fmla="*/ 376287 w 380593"/>
                <a:gd name="connsiteY0" fmla="*/ 4492 h 750805"/>
                <a:gd name="connsiteX1" fmla="*/ 201662 w 380593"/>
                <a:gd name="connsiteY1" fmla="*/ 93392 h 750805"/>
                <a:gd name="connsiteX2" fmla="*/ 115937 w 380593"/>
                <a:gd name="connsiteY2" fmla="*/ 175942 h 750805"/>
                <a:gd name="connsiteX3" fmla="*/ 160387 w 380593"/>
                <a:gd name="connsiteY3" fmla="*/ 125142 h 750805"/>
                <a:gd name="connsiteX4" fmla="*/ 93712 w 380593"/>
                <a:gd name="connsiteY4" fmla="*/ 271192 h 750805"/>
                <a:gd name="connsiteX5" fmla="*/ 103237 w 380593"/>
                <a:gd name="connsiteY5" fmla="*/ 229917 h 750805"/>
                <a:gd name="connsiteX6" fmla="*/ 90537 w 380593"/>
                <a:gd name="connsiteY6" fmla="*/ 356917 h 750805"/>
                <a:gd name="connsiteX7" fmla="*/ 109587 w 380593"/>
                <a:gd name="connsiteY7" fmla="*/ 487092 h 750805"/>
                <a:gd name="connsiteX8" fmla="*/ 100062 w 380593"/>
                <a:gd name="connsiteY8" fmla="*/ 414067 h 750805"/>
                <a:gd name="connsiteX9" fmla="*/ 163562 w 380593"/>
                <a:gd name="connsiteY9" fmla="*/ 725217 h 750805"/>
                <a:gd name="connsiteX10" fmla="*/ 154037 w 380593"/>
                <a:gd name="connsiteY10" fmla="*/ 677592 h 750805"/>
                <a:gd name="connsiteX11" fmla="*/ 74662 w 380593"/>
                <a:gd name="connsiteY11" fmla="*/ 239442 h 750805"/>
                <a:gd name="connsiteX12" fmla="*/ 138162 w 380593"/>
                <a:gd name="connsiteY12" fmla="*/ 156892 h 750805"/>
                <a:gd name="connsiteX13" fmla="*/ 4812 w 380593"/>
                <a:gd name="connsiteY13" fmla="*/ 242617 h 750805"/>
                <a:gd name="connsiteX14" fmla="*/ 376287 w 380593"/>
                <a:gd name="connsiteY14" fmla="*/ 4492 h 75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593" h="750805">
                  <a:moveTo>
                    <a:pt x="376287" y="4492"/>
                  </a:moveTo>
                  <a:cubicBezTo>
                    <a:pt x="409095" y="-20379"/>
                    <a:pt x="245054" y="64817"/>
                    <a:pt x="201662" y="93392"/>
                  </a:cubicBezTo>
                  <a:cubicBezTo>
                    <a:pt x="158270" y="121967"/>
                    <a:pt x="122816" y="170650"/>
                    <a:pt x="115937" y="175942"/>
                  </a:cubicBezTo>
                  <a:cubicBezTo>
                    <a:pt x="109058" y="181234"/>
                    <a:pt x="164091" y="109267"/>
                    <a:pt x="160387" y="125142"/>
                  </a:cubicBezTo>
                  <a:cubicBezTo>
                    <a:pt x="156683" y="141017"/>
                    <a:pt x="103237" y="253730"/>
                    <a:pt x="93712" y="271192"/>
                  </a:cubicBezTo>
                  <a:cubicBezTo>
                    <a:pt x="84187" y="288655"/>
                    <a:pt x="103766" y="215630"/>
                    <a:pt x="103237" y="229917"/>
                  </a:cubicBezTo>
                  <a:cubicBezTo>
                    <a:pt x="102708" y="244205"/>
                    <a:pt x="89479" y="314055"/>
                    <a:pt x="90537" y="356917"/>
                  </a:cubicBezTo>
                  <a:cubicBezTo>
                    <a:pt x="91595" y="399779"/>
                    <a:pt x="107999" y="477567"/>
                    <a:pt x="109587" y="487092"/>
                  </a:cubicBezTo>
                  <a:cubicBezTo>
                    <a:pt x="111174" y="496617"/>
                    <a:pt x="91066" y="374380"/>
                    <a:pt x="100062" y="414067"/>
                  </a:cubicBezTo>
                  <a:cubicBezTo>
                    <a:pt x="109058" y="453754"/>
                    <a:pt x="154566" y="681296"/>
                    <a:pt x="163562" y="725217"/>
                  </a:cubicBezTo>
                  <a:cubicBezTo>
                    <a:pt x="172558" y="769138"/>
                    <a:pt x="168854" y="758555"/>
                    <a:pt x="154037" y="677592"/>
                  </a:cubicBezTo>
                  <a:cubicBezTo>
                    <a:pt x="139220" y="596630"/>
                    <a:pt x="77308" y="326225"/>
                    <a:pt x="74662" y="239442"/>
                  </a:cubicBezTo>
                  <a:cubicBezTo>
                    <a:pt x="72016" y="152659"/>
                    <a:pt x="149804" y="156363"/>
                    <a:pt x="138162" y="156892"/>
                  </a:cubicBezTo>
                  <a:cubicBezTo>
                    <a:pt x="126520" y="157421"/>
                    <a:pt x="-29055" y="266959"/>
                    <a:pt x="4812" y="242617"/>
                  </a:cubicBezTo>
                  <a:cubicBezTo>
                    <a:pt x="38679" y="218275"/>
                    <a:pt x="343479" y="29363"/>
                    <a:pt x="376287" y="4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5FD0BD02-BEE3-BA84-29C3-9EBE169D51FF}"/>
                </a:ext>
              </a:extLst>
            </p:cNvPr>
            <p:cNvSpPr/>
            <p:nvPr/>
          </p:nvSpPr>
          <p:spPr>
            <a:xfrm>
              <a:off x="6309486" y="6296019"/>
              <a:ext cx="405639" cy="213951"/>
            </a:xfrm>
            <a:custGeom>
              <a:avLst/>
              <a:gdLst>
                <a:gd name="connsiteX0" fmla="*/ 2414 w 405639"/>
                <a:gd name="connsiteY0" fmla="*/ 212731 h 213951"/>
                <a:gd name="connsiteX1" fmla="*/ 199264 w 405639"/>
                <a:gd name="connsiteY1" fmla="*/ 66681 h 213951"/>
                <a:gd name="connsiteX2" fmla="*/ 116714 w 405639"/>
                <a:gd name="connsiteY2" fmla="*/ 114306 h 213951"/>
                <a:gd name="connsiteX3" fmla="*/ 250064 w 405639"/>
                <a:gd name="connsiteY3" fmla="*/ 44456 h 213951"/>
                <a:gd name="connsiteX4" fmla="*/ 405639 w 405639"/>
                <a:gd name="connsiteY4" fmla="*/ 6 h 213951"/>
                <a:gd name="connsiteX5" fmla="*/ 237364 w 405639"/>
                <a:gd name="connsiteY5" fmla="*/ 41281 h 213951"/>
                <a:gd name="connsiteX6" fmla="*/ 132589 w 405639"/>
                <a:gd name="connsiteY6" fmla="*/ 50806 h 213951"/>
                <a:gd name="connsiteX7" fmla="*/ 199264 w 405639"/>
                <a:gd name="connsiteY7" fmla="*/ 41281 h 213951"/>
                <a:gd name="connsiteX8" fmla="*/ 50039 w 405639"/>
                <a:gd name="connsiteY8" fmla="*/ 127006 h 213951"/>
                <a:gd name="connsiteX9" fmla="*/ 145289 w 405639"/>
                <a:gd name="connsiteY9" fmla="*/ 104781 h 213951"/>
                <a:gd name="connsiteX10" fmla="*/ 91314 w 405639"/>
                <a:gd name="connsiteY10" fmla="*/ 136531 h 213951"/>
                <a:gd name="connsiteX11" fmla="*/ 2414 w 405639"/>
                <a:gd name="connsiteY11" fmla="*/ 212731 h 21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639" h="213951">
                  <a:moveTo>
                    <a:pt x="2414" y="212731"/>
                  </a:moveTo>
                  <a:cubicBezTo>
                    <a:pt x="20406" y="201089"/>
                    <a:pt x="180214" y="83085"/>
                    <a:pt x="199264" y="66681"/>
                  </a:cubicBezTo>
                  <a:cubicBezTo>
                    <a:pt x="218314" y="50277"/>
                    <a:pt x="108247" y="118010"/>
                    <a:pt x="116714" y="114306"/>
                  </a:cubicBezTo>
                  <a:cubicBezTo>
                    <a:pt x="125181" y="110602"/>
                    <a:pt x="201910" y="63506"/>
                    <a:pt x="250064" y="44456"/>
                  </a:cubicBezTo>
                  <a:cubicBezTo>
                    <a:pt x="298218" y="25406"/>
                    <a:pt x="405639" y="6"/>
                    <a:pt x="405639" y="6"/>
                  </a:cubicBezTo>
                  <a:cubicBezTo>
                    <a:pt x="403522" y="-523"/>
                    <a:pt x="282872" y="32814"/>
                    <a:pt x="237364" y="41281"/>
                  </a:cubicBezTo>
                  <a:cubicBezTo>
                    <a:pt x="191856" y="49748"/>
                    <a:pt x="138939" y="50806"/>
                    <a:pt x="132589" y="50806"/>
                  </a:cubicBezTo>
                  <a:cubicBezTo>
                    <a:pt x="126239" y="50806"/>
                    <a:pt x="213022" y="28581"/>
                    <a:pt x="199264" y="41281"/>
                  </a:cubicBezTo>
                  <a:cubicBezTo>
                    <a:pt x="185506" y="53981"/>
                    <a:pt x="59035" y="116423"/>
                    <a:pt x="50039" y="127006"/>
                  </a:cubicBezTo>
                  <a:cubicBezTo>
                    <a:pt x="41043" y="137589"/>
                    <a:pt x="138410" y="103194"/>
                    <a:pt x="145289" y="104781"/>
                  </a:cubicBezTo>
                  <a:cubicBezTo>
                    <a:pt x="152168" y="106368"/>
                    <a:pt x="110364" y="123831"/>
                    <a:pt x="91314" y="136531"/>
                  </a:cubicBezTo>
                  <a:cubicBezTo>
                    <a:pt x="72264" y="149231"/>
                    <a:pt x="-15578" y="224373"/>
                    <a:pt x="2414" y="212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BEDCF8CD-734C-0218-79B1-7668AE2ADC41}"/>
                </a:ext>
              </a:extLst>
            </p:cNvPr>
            <p:cNvSpPr/>
            <p:nvPr/>
          </p:nvSpPr>
          <p:spPr>
            <a:xfrm>
              <a:off x="6338065" y="6372038"/>
              <a:ext cx="206033" cy="798291"/>
            </a:xfrm>
            <a:custGeom>
              <a:avLst/>
              <a:gdLst>
                <a:gd name="connsiteX0" fmla="*/ 205610 w 206033"/>
                <a:gd name="connsiteY0" fmla="*/ 187 h 798291"/>
                <a:gd name="connsiteX1" fmla="*/ 107185 w 206033"/>
                <a:gd name="connsiteY1" fmla="*/ 181162 h 798291"/>
                <a:gd name="connsiteX2" fmla="*/ 46860 w 206033"/>
                <a:gd name="connsiteY2" fmla="*/ 333562 h 798291"/>
                <a:gd name="connsiteX3" fmla="*/ 46860 w 206033"/>
                <a:gd name="connsiteY3" fmla="*/ 311337 h 798291"/>
                <a:gd name="connsiteX4" fmla="*/ 59560 w 206033"/>
                <a:gd name="connsiteY4" fmla="*/ 505012 h 798291"/>
                <a:gd name="connsiteX5" fmla="*/ 53210 w 206033"/>
                <a:gd name="connsiteY5" fmla="*/ 447862 h 798291"/>
                <a:gd name="connsiteX6" fmla="*/ 145285 w 206033"/>
                <a:gd name="connsiteY6" fmla="*/ 787587 h 798291"/>
                <a:gd name="connsiteX7" fmla="*/ 97660 w 206033"/>
                <a:gd name="connsiteY7" fmla="*/ 676462 h 798291"/>
                <a:gd name="connsiteX8" fmla="*/ 11935 w 206033"/>
                <a:gd name="connsiteY8" fmla="*/ 311337 h 798291"/>
                <a:gd name="connsiteX9" fmla="*/ 11935 w 206033"/>
                <a:gd name="connsiteY9" fmla="*/ 381187 h 798291"/>
                <a:gd name="connsiteX10" fmla="*/ 116710 w 206033"/>
                <a:gd name="connsiteY10" fmla="*/ 120837 h 798291"/>
                <a:gd name="connsiteX11" fmla="*/ 65910 w 206033"/>
                <a:gd name="connsiteY11" fmla="*/ 216087 h 798291"/>
                <a:gd name="connsiteX12" fmla="*/ 205610 w 206033"/>
                <a:gd name="connsiteY12" fmla="*/ 187 h 7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33" h="798291">
                  <a:moveTo>
                    <a:pt x="205610" y="187"/>
                  </a:moveTo>
                  <a:cubicBezTo>
                    <a:pt x="212489" y="-5634"/>
                    <a:pt x="133643" y="125600"/>
                    <a:pt x="107185" y="181162"/>
                  </a:cubicBezTo>
                  <a:cubicBezTo>
                    <a:pt x="80727" y="236724"/>
                    <a:pt x="56914" y="311866"/>
                    <a:pt x="46860" y="333562"/>
                  </a:cubicBezTo>
                  <a:cubicBezTo>
                    <a:pt x="36806" y="355258"/>
                    <a:pt x="44743" y="282762"/>
                    <a:pt x="46860" y="311337"/>
                  </a:cubicBezTo>
                  <a:cubicBezTo>
                    <a:pt x="48977" y="339912"/>
                    <a:pt x="58502" y="482258"/>
                    <a:pt x="59560" y="505012"/>
                  </a:cubicBezTo>
                  <a:cubicBezTo>
                    <a:pt x="60618" y="527766"/>
                    <a:pt x="38923" y="400766"/>
                    <a:pt x="53210" y="447862"/>
                  </a:cubicBezTo>
                  <a:cubicBezTo>
                    <a:pt x="67497" y="494958"/>
                    <a:pt x="137877" y="749487"/>
                    <a:pt x="145285" y="787587"/>
                  </a:cubicBezTo>
                  <a:cubicBezTo>
                    <a:pt x="152693" y="825687"/>
                    <a:pt x="119885" y="755837"/>
                    <a:pt x="97660" y="676462"/>
                  </a:cubicBezTo>
                  <a:cubicBezTo>
                    <a:pt x="75435" y="597087"/>
                    <a:pt x="26222" y="360550"/>
                    <a:pt x="11935" y="311337"/>
                  </a:cubicBezTo>
                  <a:cubicBezTo>
                    <a:pt x="-2353" y="262125"/>
                    <a:pt x="-5527" y="412937"/>
                    <a:pt x="11935" y="381187"/>
                  </a:cubicBezTo>
                  <a:cubicBezTo>
                    <a:pt x="29397" y="349437"/>
                    <a:pt x="107714" y="148354"/>
                    <a:pt x="116710" y="120837"/>
                  </a:cubicBezTo>
                  <a:cubicBezTo>
                    <a:pt x="125706" y="93320"/>
                    <a:pt x="52152" y="231433"/>
                    <a:pt x="65910" y="216087"/>
                  </a:cubicBezTo>
                  <a:cubicBezTo>
                    <a:pt x="79668" y="200741"/>
                    <a:pt x="198731" y="6008"/>
                    <a:pt x="20561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29A328CD-BC12-8BAA-3207-FD2C76E2CDF0}"/>
                </a:ext>
              </a:extLst>
            </p:cNvPr>
            <p:cNvSpPr/>
            <p:nvPr/>
          </p:nvSpPr>
          <p:spPr>
            <a:xfrm>
              <a:off x="6289453" y="6619818"/>
              <a:ext cx="233209" cy="846145"/>
            </a:xfrm>
            <a:custGeom>
              <a:avLst/>
              <a:gdLst>
                <a:gd name="connsiteX0" fmla="*/ 16097 w 233209"/>
                <a:gd name="connsiteY0" fmla="*/ 57 h 846145"/>
                <a:gd name="connsiteX1" fmla="*/ 222 w 233209"/>
                <a:gd name="connsiteY1" fmla="*/ 336607 h 846145"/>
                <a:gd name="connsiteX2" fmla="*/ 9747 w 233209"/>
                <a:gd name="connsiteY2" fmla="*/ 279457 h 846145"/>
                <a:gd name="connsiteX3" fmla="*/ 47847 w 233209"/>
                <a:gd name="connsiteY3" fmla="*/ 527107 h 846145"/>
                <a:gd name="connsiteX4" fmla="*/ 51022 w 233209"/>
                <a:gd name="connsiteY4" fmla="*/ 485832 h 846145"/>
                <a:gd name="connsiteX5" fmla="*/ 171672 w 233209"/>
                <a:gd name="connsiteY5" fmla="*/ 717607 h 846145"/>
                <a:gd name="connsiteX6" fmla="*/ 231997 w 233209"/>
                <a:gd name="connsiteY6" fmla="*/ 844607 h 846145"/>
                <a:gd name="connsiteX7" fmla="*/ 200247 w 233209"/>
                <a:gd name="connsiteY7" fmla="*/ 765232 h 846145"/>
                <a:gd name="connsiteX8" fmla="*/ 66897 w 233209"/>
                <a:gd name="connsiteY8" fmla="*/ 454082 h 846145"/>
                <a:gd name="connsiteX9" fmla="*/ 76422 w 233209"/>
                <a:gd name="connsiteY9" fmla="*/ 549332 h 846145"/>
                <a:gd name="connsiteX10" fmla="*/ 22447 w 233209"/>
                <a:gd name="connsiteY10" fmla="*/ 235007 h 846145"/>
                <a:gd name="connsiteX11" fmla="*/ 6572 w 233209"/>
                <a:gd name="connsiteY11" fmla="*/ 365182 h 846145"/>
                <a:gd name="connsiteX12" fmla="*/ 16097 w 233209"/>
                <a:gd name="connsiteY12" fmla="*/ 57 h 84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209" h="846145">
                  <a:moveTo>
                    <a:pt x="16097" y="57"/>
                  </a:moveTo>
                  <a:cubicBezTo>
                    <a:pt x="15039" y="-4705"/>
                    <a:pt x="1280" y="290040"/>
                    <a:pt x="222" y="336607"/>
                  </a:cubicBezTo>
                  <a:cubicBezTo>
                    <a:pt x="-836" y="383174"/>
                    <a:pt x="1810" y="247707"/>
                    <a:pt x="9747" y="279457"/>
                  </a:cubicBezTo>
                  <a:cubicBezTo>
                    <a:pt x="17684" y="311207"/>
                    <a:pt x="40968" y="492711"/>
                    <a:pt x="47847" y="527107"/>
                  </a:cubicBezTo>
                  <a:cubicBezTo>
                    <a:pt x="54726" y="561503"/>
                    <a:pt x="30385" y="454082"/>
                    <a:pt x="51022" y="485832"/>
                  </a:cubicBezTo>
                  <a:cubicBezTo>
                    <a:pt x="71659" y="517582"/>
                    <a:pt x="141510" y="657811"/>
                    <a:pt x="171672" y="717607"/>
                  </a:cubicBezTo>
                  <a:cubicBezTo>
                    <a:pt x="201834" y="777403"/>
                    <a:pt x="227235" y="836670"/>
                    <a:pt x="231997" y="844607"/>
                  </a:cubicBezTo>
                  <a:cubicBezTo>
                    <a:pt x="236760" y="852545"/>
                    <a:pt x="227764" y="830319"/>
                    <a:pt x="200247" y="765232"/>
                  </a:cubicBezTo>
                  <a:cubicBezTo>
                    <a:pt x="172730" y="700145"/>
                    <a:pt x="87534" y="490065"/>
                    <a:pt x="66897" y="454082"/>
                  </a:cubicBezTo>
                  <a:cubicBezTo>
                    <a:pt x="46260" y="418099"/>
                    <a:pt x="83830" y="585844"/>
                    <a:pt x="76422" y="549332"/>
                  </a:cubicBezTo>
                  <a:cubicBezTo>
                    <a:pt x="69014" y="512820"/>
                    <a:pt x="34089" y="265699"/>
                    <a:pt x="22447" y="235007"/>
                  </a:cubicBezTo>
                  <a:cubicBezTo>
                    <a:pt x="10805" y="204315"/>
                    <a:pt x="6572" y="400636"/>
                    <a:pt x="6572" y="365182"/>
                  </a:cubicBezTo>
                  <a:cubicBezTo>
                    <a:pt x="6572" y="329728"/>
                    <a:pt x="17155" y="4819"/>
                    <a:pt x="1609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AAFA79F8-E986-A742-7F21-846FDC00D359}"/>
                </a:ext>
              </a:extLst>
            </p:cNvPr>
            <p:cNvSpPr/>
            <p:nvPr/>
          </p:nvSpPr>
          <p:spPr>
            <a:xfrm>
              <a:off x="5841286" y="5790713"/>
              <a:ext cx="542357" cy="801955"/>
            </a:xfrm>
            <a:custGeom>
              <a:avLst/>
              <a:gdLst>
                <a:gd name="connsiteX0" fmla="*/ 714 w 542357"/>
                <a:gd name="connsiteY0" fmla="*/ 487 h 801955"/>
                <a:gd name="connsiteX1" fmla="*/ 337264 w 542357"/>
                <a:gd name="connsiteY1" fmla="*/ 552937 h 801955"/>
                <a:gd name="connsiteX2" fmla="*/ 261064 w 542357"/>
                <a:gd name="connsiteY2" fmla="*/ 457687 h 801955"/>
                <a:gd name="connsiteX3" fmla="*/ 530939 w 542357"/>
                <a:gd name="connsiteY3" fmla="*/ 791062 h 801955"/>
                <a:gd name="connsiteX4" fmla="*/ 473789 w 542357"/>
                <a:gd name="connsiteY4" fmla="*/ 695812 h 801955"/>
                <a:gd name="connsiteX5" fmla="*/ 305514 w 542357"/>
                <a:gd name="connsiteY5" fmla="*/ 444987 h 801955"/>
                <a:gd name="connsiteX6" fmla="*/ 334089 w 542357"/>
                <a:gd name="connsiteY6" fmla="*/ 546587 h 801955"/>
                <a:gd name="connsiteX7" fmla="*/ 146764 w 542357"/>
                <a:gd name="connsiteY7" fmla="*/ 219562 h 801955"/>
                <a:gd name="connsiteX8" fmla="*/ 245189 w 542357"/>
                <a:gd name="connsiteY8" fmla="*/ 451337 h 801955"/>
                <a:gd name="connsiteX9" fmla="*/ 714 w 542357"/>
                <a:gd name="connsiteY9" fmla="*/ 487 h 80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357" h="801955">
                  <a:moveTo>
                    <a:pt x="714" y="487"/>
                  </a:moveTo>
                  <a:cubicBezTo>
                    <a:pt x="16060" y="17420"/>
                    <a:pt x="293872" y="476737"/>
                    <a:pt x="337264" y="552937"/>
                  </a:cubicBezTo>
                  <a:cubicBezTo>
                    <a:pt x="380656" y="629137"/>
                    <a:pt x="261064" y="457687"/>
                    <a:pt x="261064" y="457687"/>
                  </a:cubicBezTo>
                  <a:cubicBezTo>
                    <a:pt x="293343" y="497374"/>
                    <a:pt x="495485" y="751375"/>
                    <a:pt x="530939" y="791062"/>
                  </a:cubicBezTo>
                  <a:cubicBezTo>
                    <a:pt x="566393" y="830749"/>
                    <a:pt x="511360" y="753491"/>
                    <a:pt x="473789" y="695812"/>
                  </a:cubicBezTo>
                  <a:cubicBezTo>
                    <a:pt x="436218" y="638133"/>
                    <a:pt x="328797" y="469858"/>
                    <a:pt x="305514" y="444987"/>
                  </a:cubicBezTo>
                  <a:cubicBezTo>
                    <a:pt x="282231" y="420116"/>
                    <a:pt x="360547" y="584158"/>
                    <a:pt x="334089" y="546587"/>
                  </a:cubicBezTo>
                  <a:cubicBezTo>
                    <a:pt x="307631" y="509016"/>
                    <a:pt x="161581" y="235437"/>
                    <a:pt x="146764" y="219562"/>
                  </a:cubicBezTo>
                  <a:cubicBezTo>
                    <a:pt x="131947" y="203687"/>
                    <a:pt x="268472" y="489966"/>
                    <a:pt x="245189" y="451337"/>
                  </a:cubicBezTo>
                  <a:cubicBezTo>
                    <a:pt x="221906" y="412708"/>
                    <a:pt x="-14632" y="-16446"/>
                    <a:pt x="714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EC9BF9C4-8266-687B-AE5A-7F11C4C7338B}"/>
                </a:ext>
              </a:extLst>
            </p:cNvPr>
            <p:cNvSpPr/>
            <p:nvPr/>
          </p:nvSpPr>
          <p:spPr>
            <a:xfrm>
              <a:off x="5954691" y="6495712"/>
              <a:ext cx="334869" cy="466880"/>
            </a:xfrm>
            <a:custGeom>
              <a:avLst/>
              <a:gdLst>
                <a:gd name="connsiteX0" fmla="*/ 1609 w 334869"/>
                <a:gd name="connsiteY0" fmla="*/ 338 h 466880"/>
                <a:gd name="connsiteX1" fmla="*/ 169884 w 334869"/>
                <a:gd name="connsiteY1" fmla="*/ 289263 h 466880"/>
                <a:gd name="connsiteX2" fmla="*/ 138134 w 334869"/>
                <a:gd name="connsiteY2" fmla="*/ 206713 h 466880"/>
                <a:gd name="connsiteX3" fmla="*/ 322284 w 334869"/>
                <a:gd name="connsiteY3" fmla="*/ 460713 h 466880"/>
                <a:gd name="connsiteX4" fmla="*/ 287359 w 334869"/>
                <a:gd name="connsiteY4" fmla="*/ 355938 h 466880"/>
                <a:gd name="connsiteX5" fmla="*/ 1609 w 334869"/>
                <a:gd name="connsiteY5" fmla="*/ 338 h 4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9" h="466880">
                  <a:moveTo>
                    <a:pt x="1609" y="338"/>
                  </a:moveTo>
                  <a:cubicBezTo>
                    <a:pt x="-17970" y="-10774"/>
                    <a:pt x="147130" y="254867"/>
                    <a:pt x="169884" y="289263"/>
                  </a:cubicBezTo>
                  <a:cubicBezTo>
                    <a:pt x="192638" y="323659"/>
                    <a:pt x="112734" y="178138"/>
                    <a:pt x="138134" y="206713"/>
                  </a:cubicBezTo>
                  <a:cubicBezTo>
                    <a:pt x="163534" y="235288"/>
                    <a:pt x="297413" y="435842"/>
                    <a:pt x="322284" y="460713"/>
                  </a:cubicBezTo>
                  <a:cubicBezTo>
                    <a:pt x="347155" y="485584"/>
                    <a:pt x="334984" y="432138"/>
                    <a:pt x="287359" y="355938"/>
                  </a:cubicBezTo>
                  <a:cubicBezTo>
                    <a:pt x="239734" y="279738"/>
                    <a:pt x="21188" y="11450"/>
                    <a:pt x="1609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8658D465-28AE-95E6-899C-E135492412BB}"/>
                </a:ext>
              </a:extLst>
            </p:cNvPr>
            <p:cNvSpPr/>
            <p:nvPr/>
          </p:nvSpPr>
          <p:spPr>
            <a:xfrm>
              <a:off x="6864207" y="7569193"/>
              <a:ext cx="431743" cy="339868"/>
            </a:xfrm>
            <a:custGeom>
              <a:avLst/>
              <a:gdLst>
                <a:gd name="connsiteX0" fmla="*/ 143 w 431743"/>
                <a:gd name="connsiteY0" fmla="*/ 7 h 339868"/>
                <a:gd name="connsiteX1" fmla="*/ 152543 w 431743"/>
                <a:gd name="connsiteY1" fmla="*/ 165107 h 339868"/>
                <a:gd name="connsiteX2" fmla="*/ 136668 w 431743"/>
                <a:gd name="connsiteY2" fmla="*/ 130182 h 339868"/>
                <a:gd name="connsiteX3" fmla="*/ 419243 w 431743"/>
                <a:gd name="connsiteY3" fmla="*/ 333382 h 339868"/>
                <a:gd name="connsiteX4" fmla="*/ 355743 w 431743"/>
                <a:gd name="connsiteY4" fmla="*/ 276232 h 339868"/>
                <a:gd name="connsiteX5" fmla="*/ 120793 w 431743"/>
                <a:gd name="connsiteY5" fmla="*/ 142882 h 339868"/>
                <a:gd name="connsiteX6" fmla="*/ 263668 w 431743"/>
                <a:gd name="connsiteY6" fmla="*/ 288932 h 339868"/>
                <a:gd name="connsiteX7" fmla="*/ 127143 w 431743"/>
                <a:gd name="connsiteY7" fmla="*/ 158757 h 339868"/>
                <a:gd name="connsiteX8" fmla="*/ 143 w 431743"/>
                <a:gd name="connsiteY8" fmla="*/ 7 h 3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743" h="339868">
                  <a:moveTo>
                    <a:pt x="143" y="7"/>
                  </a:moveTo>
                  <a:cubicBezTo>
                    <a:pt x="4376" y="1065"/>
                    <a:pt x="129789" y="143411"/>
                    <a:pt x="152543" y="165107"/>
                  </a:cubicBezTo>
                  <a:cubicBezTo>
                    <a:pt x="175297" y="186803"/>
                    <a:pt x="92218" y="102136"/>
                    <a:pt x="136668" y="130182"/>
                  </a:cubicBezTo>
                  <a:cubicBezTo>
                    <a:pt x="181118" y="158228"/>
                    <a:pt x="382731" y="309040"/>
                    <a:pt x="419243" y="333382"/>
                  </a:cubicBezTo>
                  <a:cubicBezTo>
                    <a:pt x="455756" y="357724"/>
                    <a:pt x="405485" y="307982"/>
                    <a:pt x="355743" y="276232"/>
                  </a:cubicBezTo>
                  <a:cubicBezTo>
                    <a:pt x="306001" y="244482"/>
                    <a:pt x="136139" y="140765"/>
                    <a:pt x="120793" y="142882"/>
                  </a:cubicBezTo>
                  <a:cubicBezTo>
                    <a:pt x="105447" y="144999"/>
                    <a:pt x="262610" y="286286"/>
                    <a:pt x="263668" y="288932"/>
                  </a:cubicBezTo>
                  <a:cubicBezTo>
                    <a:pt x="264726" y="291578"/>
                    <a:pt x="167889" y="199503"/>
                    <a:pt x="127143" y="158757"/>
                  </a:cubicBezTo>
                  <a:cubicBezTo>
                    <a:pt x="86397" y="118011"/>
                    <a:pt x="-4090" y="-1051"/>
                    <a:pt x="14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9C3F714F-10D0-1966-0D6C-651D5E9E0570}"/>
                </a:ext>
              </a:extLst>
            </p:cNvPr>
            <p:cNvSpPr/>
            <p:nvPr/>
          </p:nvSpPr>
          <p:spPr>
            <a:xfrm>
              <a:off x="6923920" y="7623168"/>
              <a:ext cx="329796" cy="256069"/>
            </a:xfrm>
            <a:custGeom>
              <a:avLst/>
              <a:gdLst>
                <a:gd name="connsiteX0" fmla="*/ 755 w 329796"/>
                <a:gd name="connsiteY0" fmla="*/ 7 h 256069"/>
                <a:gd name="connsiteX1" fmla="*/ 137280 w 329796"/>
                <a:gd name="connsiteY1" fmla="*/ 152407 h 256069"/>
                <a:gd name="connsiteX2" fmla="*/ 324605 w 329796"/>
                <a:gd name="connsiteY2" fmla="*/ 254007 h 256069"/>
                <a:gd name="connsiteX3" fmla="*/ 270630 w 329796"/>
                <a:gd name="connsiteY3" fmla="*/ 215907 h 256069"/>
                <a:gd name="connsiteX4" fmla="*/ 197605 w 329796"/>
                <a:gd name="connsiteY4" fmla="*/ 158757 h 256069"/>
                <a:gd name="connsiteX5" fmla="*/ 755 w 329796"/>
                <a:gd name="connsiteY5" fmla="*/ 7 h 2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96" h="256069">
                  <a:moveTo>
                    <a:pt x="755" y="7"/>
                  </a:moveTo>
                  <a:cubicBezTo>
                    <a:pt x="-9299" y="-1051"/>
                    <a:pt x="83305" y="110074"/>
                    <a:pt x="137280" y="152407"/>
                  </a:cubicBezTo>
                  <a:cubicBezTo>
                    <a:pt x="191255" y="194740"/>
                    <a:pt x="302380" y="243424"/>
                    <a:pt x="324605" y="254007"/>
                  </a:cubicBezTo>
                  <a:cubicBezTo>
                    <a:pt x="346830" y="264590"/>
                    <a:pt x="291797" y="231782"/>
                    <a:pt x="270630" y="215907"/>
                  </a:cubicBezTo>
                  <a:cubicBezTo>
                    <a:pt x="249463" y="200032"/>
                    <a:pt x="239938" y="189978"/>
                    <a:pt x="197605" y="158757"/>
                  </a:cubicBezTo>
                  <a:cubicBezTo>
                    <a:pt x="155272" y="127536"/>
                    <a:pt x="10809" y="1065"/>
                    <a:pt x="7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61AF40BB-ACA0-BCD9-1DA2-C3A6F96E4326}"/>
                </a:ext>
              </a:extLst>
            </p:cNvPr>
            <p:cNvSpPr/>
            <p:nvPr/>
          </p:nvSpPr>
          <p:spPr>
            <a:xfrm>
              <a:off x="957836" y="3235641"/>
              <a:ext cx="423215" cy="457367"/>
            </a:xfrm>
            <a:custGeom>
              <a:avLst/>
              <a:gdLst>
                <a:gd name="connsiteX0" fmla="*/ 420114 w 423215"/>
                <a:gd name="connsiteY0" fmla="*/ 2859 h 457367"/>
                <a:gd name="connsiteX1" fmla="*/ 216914 w 423215"/>
                <a:gd name="connsiteY1" fmla="*/ 167959 h 457367"/>
                <a:gd name="connsiteX2" fmla="*/ 270889 w 423215"/>
                <a:gd name="connsiteY2" fmla="*/ 152084 h 457367"/>
                <a:gd name="connsiteX3" fmla="*/ 96264 w 423215"/>
                <a:gd name="connsiteY3" fmla="*/ 323534 h 457367"/>
                <a:gd name="connsiteX4" fmla="*/ 143889 w 423215"/>
                <a:gd name="connsiteY4" fmla="*/ 266384 h 457367"/>
                <a:gd name="connsiteX5" fmla="*/ 1014 w 423215"/>
                <a:gd name="connsiteY5" fmla="*/ 453709 h 457367"/>
                <a:gd name="connsiteX6" fmla="*/ 86739 w 423215"/>
                <a:gd name="connsiteY6" fmla="*/ 374334 h 457367"/>
                <a:gd name="connsiteX7" fmla="*/ 213739 w 423215"/>
                <a:gd name="connsiteY7" fmla="*/ 180659 h 457367"/>
                <a:gd name="connsiteX8" fmla="*/ 185164 w 423215"/>
                <a:gd name="connsiteY8" fmla="*/ 209234 h 457367"/>
                <a:gd name="connsiteX9" fmla="*/ 331214 w 423215"/>
                <a:gd name="connsiteY9" fmla="*/ 72709 h 457367"/>
                <a:gd name="connsiteX10" fmla="*/ 420114 w 423215"/>
                <a:gd name="connsiteY10" fmla="*/ 2859 h 45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215" h="457367">
                  <a:moveTo>
                    <a:pt x="420114" y="2859"/>
                  </a:moveTo>
                  <a:cubicBezTo>
                    <a:pt x="401064" y="18734"/>
                    <a:pt x="241785" y="143088"/>
                    <a:pt x="216914" y="167959"/>
                  </a:cubicBezTo>
                  <a:cubicBezTo>
                    <a:pt x="192043" y="192830"/>
                    <a:pt x="290997" y="126155"/>
                    <a:pt x="270889" y="152084"/>
                  </a:cubicBezTo>
                  <a:cubicBezTo>
                    <a:pt x="250781" y="178013"/>
                    <a:pt x="117430" y="304484"/>
                    <a:pt x="96264" y="323534"/>
                  </a:cubicBezTo>
                  <a:cubicBezTo>
                    <a:pt x="75098" y="342584"/>
                    <a:pt x="159764" y="244688"/>
                    <a:pt x="143889" y="266384"/>
                  </a:cubicBezTo>
                  <a:cubicBezTo>
                    <a:pt x="128014" y="288080"/>
                    <a:pt x="10539" y="435717"/>
                    <a:pt x="1014" y="453709"/>
                  </a:cubicBezTo>
                  <a:cubicBezTo>
                    <a:pt x="-8511" y="471701"/>
                    <a:pt x="51285" y="419842"/>
                    <a:pt x="86739" y="374334"/>
                  </a:cubicBezTo>
                  <a:cubicBezTo>
                    <a:pt x="122193" y="328826"/>
                    <a:pt x="197335" y="208176"/>
                    <a:pt x="213739" y="180659"/>
                  </a:cubicBezTo>
                  <a:cubicBezTo>
                    <a:pt x="230143" y="153142"/>
                    <a:pt x="165585" y="227226"/>
                    <a:pt x="185164" y="209234"/>
                  </a:cubicBezTo>
                  <a:cubicBezTo>
                    <a:pt x="204743" y="191242"/>
                    <a:pt x="296818" y="104459"/>
                    <a:pt x="331214" y="72709"/>
                  </a:cubicBezTo>
                  <a:cubicBezTo>
                    <a:pt x="365610" y="40959"/>
                    <a:pt x="439164" y="-13016"/>
                    <a:pt x="420114" y="2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C0EDCD18-6EAB-CD5F-3C02-825AD8B486C3}"/>
                </a:ext>
              </a:extLst>
            </p:cNvPr>
            <p:cNvSpPr/>
            <p:nvPr/>
          </p:nvSpPr>
          <p:spPr>
            <a:xfrm>
              <a:off x="1393823" y="3228819"/>
              <a:ext cx="168351" cy="105115"/>
            </a:xfrm>
            <a:custGeom>
              <a:avLst/>
              <a:gdLst>
                <a:gd name="connsiteX0" fmla="*/ 2 w 168351"/>
                <a:gd name="connsiteY0" fmla="*/ 156 h 105115"/>
                <a:gd name="connsiteX1" fmla="*/ 130177 w 168351"/>
                <a:gd name="connsiteY1" fmla="*/ 54131 h 105115"/>
                <a:gd name="connsiteX2" fmla="*/ 168277 w 168351"/>
                <a:gd name="connsiteY2" fmla="*/ 104931 h 105115"/>
                <a:gd name="connsiteX3" fmla="*/ 139702 w 168351"/>
                <a:gd name="connsiteY3" fmla="*/ 70006 h 105115"/>
                <a:gd name="connsiteX4" fmla="*/ 133352 w 168351"/>
                <a:gd name="connsiteY4" fmla="*/ 38256 h 105115"/>
                <a:gd name="connsiteX5" fmla="*/ 2 w 168351"/>
                <a:gd name="connsiteY5" fmla="*/ 156 h 10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51" h="105115">
                  <a:moveTo>
                    <a:pt x="2" y="156"/>
                  </a:moveTo>
                  <a:cubicBezTo>
                    <a:pt x="-527" y="2802"/>
                    <a:pt x="102131" y="36669"/>
                    <a:pt x="130177" y="54131"/>
                  </a:cubicBezTo>
                  <a:cubicBezTo>
                    <a:pt x="158223" y="71594"/>
                    <a:pt x="166690" y="102285"/>
                    <a:pt x="168277" y="104931"/>
                  </a:cubicBezTo>
                  <a:cubicBezTo>
                    <a:pt x="169865" y="107577"/>
                    <a:pt x="145523" y="81118"/>
                    <a:pt x="139702" y="70006"/>
                  </a:cubicBezTo>
                  <a:cubicBezTo>
                    <a:pt x="133881" y="58894"/>
                    <a:pt x="153460" y="47252"/>
                    <a:pt x="133352" y="38256"/>
                  </a:cubicBezTo>
                  <a:cubicBezTo>
                    <a:pt x="113244" y="29260"/>
                    <a:pt x="531" y="-2490"/>
                    <a:pt x="2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AD0467CB-6C53-88BE-35FF-FAA6F3F97094}"/>
                </a:ext>
              </a:extLst>
            </p:cNvPr>
            <p:cNvSpPr/>
            <p:nvPr/>
          </p:nvSpPr>
          <p:spPr>
            <a:xfrm>
              <a:off x="1612827" y="3393965"/>
              <a:ext cx="108296" cy="622410"/>
            </a:xfrm>
            <a:custGeom>
              <a:avLst/>
              <a:gdLst>
                <a:gd name="connsiteX0" fmla="*/ 73 w 108296"/>
                <a:gd name="connsiteY0" fmla="*/ 110 h 622410"/>
                <a:gd name="connsiteX1" fmla="*/ 50873 w 108296"/>
                <a:gd name="connsiteY1" fmla="*/ 168385 h 622410"/>
                <a:gd name="connsiteX2" fmla="*/ 50873 w 108296"/>
                <a:gd name="connsiteY2" fmla="*/ 123935 h 622410"/>
                <a:gd name="connsiteX3" fmla="*/ 95323 w 108296"/>
                <a:gd name="connsiteY3" fmla="*/ 260460 h 622410"/>
                <a:gd name="connsiteX4" fmla="*/ 95323 w 108296"/>
                <a:gd name="connsiteY4" fmla="*/ 374760 h 622410"/>
                <a:gd name="connsiteX5" fmla="*/ 98498 w 108296"/>
                <a:gd name="connsiteY5" fmla="*/ 352535 h 622410"/>
                <a:gd name="connsiteX6" fmla="*/ 101673 w 108296"/>
                <a:gd name="connsiteY6" fmla="*/ 527160 h 622410"/>
                <a:gd name="connsiteX7" fmla="*/ 98498 w 108296"/>
                <a:gd name="connsiteY7" fmla="*/ 622410 h 622410"/>
                <a:gd name="connsiteX8" fmla="*/ 108023 w 108296"/>
                <a:gd name="connsiteY8" fmla="*/ 527160 h 622410"/>
                <a:gd name="connsiteX9" fmla="*/ 101673 w 108296"/>
                <a:gd name="connsiteY9" fmla="*/ 206485 h 622410"/>
                <a:gd name="connsiteX10" fmla="*/ 63573 w 108296"/>
                <a:gd name="connsiteY10" fmla="*/ 142985 h 622410"/>
                <a:gd name="connsiteX11" fmla="*/ 73 w 108296"/>
                <a:gd name="connsiteY11" fmla="*/ 110 h 62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96" h="622410">
                  <a:moveTo>
                    <a:pt x="73" y="110"/>
                  </a:moveTo>
                  <a:cubicBezTo>
                    <a:pt x="-2044" y="4343"/>
                    <a:pt x="42406" y="147747"/>
                    <a:pt x="50873" y="168385"/>
                  </a:cubicBezTo>
                  <a:cubicBezTo>
                    <a:pt x="59340" y="189023"/>
                    <a:pt x="43465" y="108589"/>
                    <a:pt x="50873" y="123935"/>
                  </a:cubicBezTo>
                  <a:cubicBezTo>
                    <a:pt x="58281" y="139281"/>
                    <a:pt x="87915" y="218656"/>
                    <a:pt x="95323" y="260460"/>
                  </a:cubicBezTo>
                  <a:cubicBezTo>
                    <a:pt x="102731" y="302264"/>
                    <a:pt x="94794" y="359414"/>
                    <a:pt x="95323" y="374760"/>
                  </a:cubicBezTo>
                  <a:cubicBezTo>
                    <a:pt x="95852" y="390106"/>
                    <a:pt x="97440" y="327135"/>
                    <a:pt x="98498" y="352535"/>
                  </a:cubicBezTo>
                  <a:cubicBezTo>
                    <a:pt x="99556" y="377935"/>
                    <a:pt x="101673" y="482181"/>
                    <a:pt x="101673" y="527160"/>
                  </a:cubicBezTo>
                  <a:cubicBezTo>
                    <a:pt x="101673" y="572139"/>
                    <a:pt x="97440" y="622410"/>
                    <a:pt x="98498" y="622410"/>
                  </a:cubicBezTo>
                  <a:cubicBezTo>
                    <a:pt x="99556" y="622410"/>
                    <a:pt x="107494" y="596481"/>
                    <a:pt x="108023" y="527160"/>
                  </a:cubicBezTo>
                  <a:cubicBezTo>
                    <a:pt x="108552" y="457839"/>
                    <a:pt x="109081" y="270514"/>
                    <a:pt x="101673" y="206485"/>
                  </a:cubicBezTo>
                  <a:cubicBezTo>
                    <a:pt x="94265" y="142456"/>
                    <a:pt x="79977" y="171560"/>
                    <a:pt x="63573" y="142985"/>
                  </a:cubicBezTo>
                  <a:cubicBezTo>
                    <a:pt x="47169" y="114410"/>
                    <a:pt x="2190" y="-4123"/>
                    <a:pt x="73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35725839-A8FD-8D04-DE9C-8BFCC2D79B17}"/>
                </a:ext>
              </a:extLst>
            </p:cNvPr>
            <p:cNvSpPr/>
            <p:nvPr/>
          </p:nvSpPr>
          <p:spPr>
            <a:xfrm>
              <a:off x="1195486" y="3221728"/>
              <a:ext cx="183085" cy="152680"/>
            </a:xfrm>
            <a:custGeom>
              <a:avLst/>
              <a:gdLst>
                <a:gd name="connsiteX0" fmla="*/ 182464 w 183085"/>
                <a:gd name="connsiteY0" fmla="*/ 897 h 152680"/>
                <a:gd name="connsiteX1" fmla="*/ 4664 w 183085"/>
                <a:gd name="connsiteY1" fmla="*/ 150122 h 152680"/>
                <a:gd name="connsiteX2" fmla="*/ 61814 w 183085"/>
                <a:gd name="connsiteY2" fmla="*/ 89797 h 152680"/>
                <a:gd name="connsiteX3" fmla="*/ 182464 w 183085"/>
                <a:gd name="connsiteY3" fmla="*/ 897 h 1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85" h="152680">
                  <a:moveTo>
                    <a:pt x="182464" y="897"/>
                  </a:moveTo>
                  <a:cubicBezTo>
                    <a:pt x="172939" y="10951"/>
                    <a:pt x="24772" y="135305"/>
                    <a:pt x="4664" y="150122"/>
                  </a:cubicBezTo>
                  <a:cubicBezTo>
                    <a:pt x="-15444" y="164939"/>
                    <a:pt x="34297" y="111493"/>
                    <a:pt x="61814" y="89797"/>
                  </a:cubicBezTo>
                  <a:cubicBezTo>
                    <a:pt x="89331" y="68101"/>
                    <a:pt x="191989" y="-9157"/>
                    <a:pt x="182464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302EA645-2B3C-29C8-734B-0D86109437DB}"/>
                </a:ext>
              </a:extLst>
            </p:cNvPr>
            <p:cNvSpPr/>
            <p:nvPr/>
          </p:nvSpPr>
          <p:spPr>
            <a:xfrm>
              <a:off x="1408804" y="3657398"/>
              <a:ext cx="83533" cy="352100"/>
            </a:xfrm>
            <a:custGeom>
              <a:avLst/>
              <a:gdLst>
                <a:gd name="connsiteX0" fmla="*/ 83446 w 83533"/>
                <a:gd name="connsiteY0" fmla="*/ 202 h 352100"/>
                <a:gd name="connsiteX1" fmla="*/ 16771 w 83533"/>
                <a:gd name="connsiteY1" fmla="*/ 111327 h 352100"/>
                <a:gd name="connsiteX2" fmla="*/ 16771 w 83533"/>
                <a:gd name="connsiteY2" fmla="*/ 212927 h 352100"/>
                <a:gd name="connsiteX3" fmla="*/ 13596 w 83533"/>
                <a:gd name="connsiteY3" fmla="*/ 187527 h 352100"/>
                <a:gd name="connsiteX4" fmla="*/ 70746 w 83533"/>
                <a:gd name="connsiteY4" fmla="*/ 349452 h 352100"/>
                <a:gd name="connsiteX5" fmla="*/ 51696 w 83533"/>
                <a:gd name="connsiteY5" fmla="*/ 292302 h 352100"/>
                <a:gd name="connsiteX6" fmla="*/ 896 w 83533"/>
                <a:gd name="connsiteY6" fmla="*/ 139902 h 352100"/>
                <a:gd name="connsiteX7" fmla="*/ 83446 w 83533"/>
                <a:gd name="connsiteY7" fmla="*/ 202 h 3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533" h="352100">
                  <a:moveTo>
                    <a:pt x="83446" y="202"/>
                  </a:moveTo>
                  <a:cubicBezTo>
                    <a:pt x="86092" y="-4560"/>
                    <a:pt x="27883" y="75873"/>
                    <a:pt x="16771" y="111327"/>
                  </a:cubicBezTo>
                  <a:cubicBezTo>
                    <a:pt x="5658" y="146781"/>
                    <a:pt x="17300" y="200227"/>
                    <a:pt x="16771" y="212927"/>
                  </a:cubicBezTo>
                  <a:cubicBezTo>
                    <a:pt x="16242" y="225627"/>
                    <a:pt x="4600" y="164773"/>
                    <a:pt x="13596" y="187527"/>
                  </a:cubicBezTo>
                  <a:cubicBezTo>
                    <a:pt x="22592" y="210281"/>
                    <a:pt x="64396" y="331990"/>
                    <a:pt x="70746" y="349452"/>
                  </a:cubicBezTo>
                  <a:cubicBezTo>
                    <a:pt x="77096" y="366914"/>
                    <a:pt x="51696" y="292302"/>
                    <a:pt x="51696" y="292302"/>
                  </a:cubicBezTo>
                  <a:cubicBezTo>
                    <a:pt x="40054" y="257377"/>
                    <a:pt x="-7042" y="184881"/>
                    <a:pt x="896" y="139902"/>
                  </a:cubicBezTo>
                  <a:cubicBezTo>
                    <a:pt x="8834" y="94923"/>
                    <a:pt x="80800" y="4964"/>
                    <a:pt x="83446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BE765D9B-1A63-3752-811A-E70F8F74CA1A}"/>
                </a:ext>
              </a:extLst>
            </p:cNvPr>
            <p:cNvSpPr/>
            <p:nvPr/>
          </p:nvSpPr>
          <p:spPr>
            <a:xfrm>
              <a:off x="1422251" y="3945515"/>
              <a:ext cx="301849" cy="128568"/>
            </a:xfrm>
            <a:custGeom>
              <a:avLst/>
              <a:gdLst>
                <a:gd name="connsiteX0" fmla="*/ 149 w 301849"/>
                <a:gd name="connsiteY0" fmla="*/ 1010 h 128568"/>
                <a:gd name="connsiteX1" fmla="*/ 76349 w 301849"/>
                <a:gd name="connsiteY1" fmla="*/ 105785 h 128568"/>
                <a:gd name="connsiteX2" fmla="*/ 143024 w 301849"/>
                <a:gd name="connsiteY2" fmla="*/ 128010 h 128568"/>
                <a:gd name="connsiteX3" fmla="*/ 273199 w 301849"/>
                <a:gd name="connsiteY3" fmla="*/ 93085 h 128568"/>
                <a:gd name="connsiteX4" fmla="*/ 298599 w 301849"/>
                <a:gd name="connsiteY4" fmla="*/ 74035 h 128568"/>
                <a:gd name="connsiteX5" fmla="*/ 222399 w 301849"/>
                <a:gd name="connsiteY5" fmla="*/ 112135 h 128568"/>
                <a:gd name="connsiteX6" fmla="*/ 155724 w 301849"/>
                <a:gd name="connsiteY6" fmla="*/ 128010 h 128568"/>
                <a:gd name="connsiteX7" fmla="*/ 95399 w 301849"/>
                <a:gd name="connsiteY7" fmla="*/ 108960 h 128568"/>
                <a:gd name="connsiteX8" fmla="*/ 57299 w 301849"/>
                <a:gd name="connsiteY8" fmla="*/ 54985 h 128568"/>
                <a:gd name="connsiteX9" fmla="*/ 149 w 301849"/>
                <a:gd name="connsiteY9" fmla="*/ 1010 h 12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849" h="128568">
                  <a:moveTo>
                    <a:pt x="149" y="1010"/>
                  </a:moveTo>
                  <a:cubicBezTo>
                    <a:pt x="3324" y="9477"/>
                    <a:pt x="52537" y="84618"/>
                    <a:pt x="76349" y="105785"/>
                  </a:cubicBezTo>
                  <a:cubicBezTo>
                    <a:pt x="100162" y="126952"/>
                    <a:pt x="110216" y="130127"/>
                    <a:pt x="143024" y="128010"/>
                  </a:cubicBezTo>
                  <a:cubicBezTo>
                    <a:pt x="175832" y="125893"/>
                    <a:pt x="247270" y="102081"/>
                    <a:pt x="273199" y="93085"/>
                  </a:cubicBezTo>
                  <a:cubicBezTo>
                    <a:pt x="299128" y="84089"/>
                    <a:pt x="307066" y="70860"/>
                    <a:pt x="298599" y="74035"/>
                  </a:cubicBezTo>
                  <a:cubicBezTo>
                    <a:pt x="290132" y="77210"/>
                    <a:pt x="246211" y="103139"/>
                    <a:pt x="222399" y="112135"/>
                  </a:cubicBezTo>
                  <a:cubicBezTo>
                    <a:pt x="198587" y="121131"/>
                    <a:pt x="176891" y="128539"/>
                    <a:pt x="155724" y="128010"/>
                  </a:cubicBezTo>
                  <a:cubicBezTo>
                    <a:pt x="134557" y="127481"/>
                    <a:pt x="111803" y="121131"/>
                    <a:pt x="95399" y="108960"/>
                  </a:cubicBezTo>
                  <a:cubicBezTo>
                    <a:pt x="78995" y="96789"/>
                    <a:pt x="69470" y="70331"/>
                    <a:pt x="57299" y="54985"/>
                  </a:cubicBezTo>
                  <a:cubicBezTo>
                    <a:pt x="45128" y="39639"/>
                    <a:pt x="-3026" y="-7457"/>
                    <a:pt x="149" y="1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7E8EA3DC-ECB2-F8FC-F6E3-9FAE9A80ADAC}"/>
                </a:ext>
              </a:extLst>
            </p:cNvPr>
            <p:cNvSpPr/>
            <p:nvPr/>
          </p:nvSpPr>
          <p:spPr>
            <a:xfrm>
              <a:off x="1508695" y="3774915"/>
              <a:ext cx="31221" cy="234757"/>
            </a:xfrm>
            <a:custGeom>
              <a:avLst/>
              <a:gdLst>
                <a:gd name="connsiteX0" fmla="*/ 31180 w 31221"/>
                <a:gd name="connsiteY0" fmla="*/ 160 h 234757"/>
                <a:gd name="connsiteX1" fmla="*/ 8955 w 31221"/>
                <a:gd name="connsiteY1" fmla="*/ 200185 h 234757"/>
                <a:gd name="connsiteX2" fmla="*/ 8955 w 31221"/>
                <a:gd name="connsiteY2" fmla="*/ 228760 h 234757"/>
                <a:gd name="connsiteX3" fmla="*/ 2605 w 31221"/>
                <a:gd name="connsiteY3" fmla="*/ 133510 h 234757"/>
                <a:gd name="connsiteX4" fmla="*/ 2605 w 31221"/>
                <a:gd name="connsiteY4" fmla="*/ 165260 h 234757"/>
                <a:gd name="connsiteX5" fmla="*/ 31180 w 31221"/>
                <a:gd name="connsiteY5" fmla="*/ 160 h 2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1" h="234757">
                  <a:moveTo>
                    <a:pt x="31180" y="160"/>
                  </a:moveTo>
                  <a:cubicBezTo>
                    <a:pt x="32238" y="5981"/>
                    <a:pt x="12659" y="162085"/>
                    <a:pt x="8955" y="200185"/>
                  </a:cubicBezTo>
                  <a:cubicBezTo>
                    <a:pt x="5251" y="238285"/>
                    <a:pt x="10013" y="239872"/>
                    <a:pt x="8955" y="228760"/>
                  </a:cubicBezTo>
                  <a:cubicBezTo>
                    <a:pt x="7897" y="217648"/>
                    <a:pt x="3663" y="144093"/>
                    <a:pt x="2605" y="133510"/>
                  </a:cubicBezTo>
                  <a:cubicBezTo>
                    <a:pt x="1547" y="122927"/>
                    <a:pt x="-2687" y="182193"/>
                    <a:pt x="2605" y="165260"/>
                  </a:cubicBezTo>
                  <a:cubicBezTo>
                    <a:pt x="7897" y="148327"/>
                    <a:pt x="30122" y="-5661"/>
                    <a:pt x="31180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96B90C31-431B-F28C-8B65-FFE3217D959D}"/>
                </a:ext>
              </a:extLst>
            </p:cNvPr>
            <p:cNvSpPr/>
            <p:nvPr/>
          </p:nvSpPr>
          <p:spPr>
            <a:xfrm>
              <a:off x="1651000" y="3784600"/>
              <a:ext cx="44716" cy="246583"/>
            </a:xfrm>
            <a:custGeom>
              <a:avLst/>
              <a:gdLst>
                <a:gd name="connsiteX0" fmla="*/ 0 w 44716"/>
                <a:gd name="connsiteY0" fmla="*/ 0 h 246583"/>
                <a:gd name="connsiteX1" fmla="*/ 41275 w 44716"/>
                <a:gd name="connsiteY1" fmla="*/ 193675 h 246583"/>
                <a:gd name="connsiteX2" fmla="*/ 41275 w 44716"/>
                <a:gd name="connsiteY2" fmla="*/ 238125 h 246583"/>
                <a:gd name="connsiteX3" fmla="*/ 31750 w 44716"/>
                <a:gd name="connsiteY3" fmla="*/ 53975 h 246583"/>
                <a:gd name="connsiteX4" fmla="*/ 34925 w 44716"/>
                <a:gd name="connsiteY4" fmla="*/ 60325 h 246583"/>
                <a:gd name="connsiteX5" fmla="*/ 0 w 44716"/>
                <a:gd name="connsiteY5" fmla="*/ 0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16" h="246583">
                  <a:moveTo>
                    <a:pt x="0" y="0"/>
                  </a:moveTo>
                  <a:cubicBezTo>
                    <a:pt x="17198" y="76994"/>
                    <a:pt x="34396" y="153988"/>
                    <a:pt x="41275" y="193675"/>
                  </a:cubicBezTo>
                  <a:cubicBezTo>
                    <a:pt x="48154" y="233362"/>
                    <a:pt x="42863" y="261408"/>
                    <a:pt x="41275" y="238125"/>
                  </a:cubicBezTo>
                  <a:cubicBezTo>
                    <a:pt x="39688" y="214842"/>
                    <a:pt x="31750" y="53975"/>
                    <a:pt x="31750" y="53975"/>
                  </a:cubicBezTo>
                  <a:cubicBezTo>
                    <a:pt x="30692" y="24342"/>
                    <a:pt x="34925" y="60325"/>
                    <a:pt x="34925" y="60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32C4C7A2-DEFA-019F-B841-070C5EB0D4F1}"/>
                </a:ext>
              </a:extLst>
            </p:cNvPr>
            <p:cNvSpPr/>
            <p:nvPr/>
          </p:nvSpPr>
          <p:spPr>
            <a:xfrm>
              <a:off x="1511259" y="3777192"/>
              <a:ext cx="158807" cy="33417"/>
            </a:xfrm>
            <a:custGeom>
              <a:avLst/>
              <a:gdLst>
                <a:gd name="connsiteX0" fmla="*/ 41 w 158807"/>
                <a:gd name="connsiteY0" fmla="*/ 4233 h 33417"/>
                <a:gd name="connsiteX1" fmla="*/ 104816 w 158807"/>
                <a:gd name="connsiteY1" fmla="*/ 26458 h 33417"/>
                <a:gd name="connsiteX2" fmla="*/ 158791 w 158807"/>
                <a:gd name="connsiteY2" fmla="*/ 32808 h 33417"/>
                <a:gd name="connsiteX3" fmla="*/ 111166 w 158807"/>
                <a:gd name="connsiteY3" fmla="*/ 13758 h 33417"/>
                <a:gd name="connsiteX4" fmla="*/ 92116 w 158807"/>
                <a:gd name="connsiteY4" fmla="*/ 1058 h 33417"/>
                <a:gd name="connsiteX5" fmla="*/ 41 w 158807"/>
                <a:gd name="connsiteY5" fmla="*/ 4233 h 3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07" h="33417">
                  <a:moveTo>
                    <a:pt x="41" y="4233"/>
                  </a:moveTo>
                  <a:cubicBezTo>
                    <a:pt x="2158" y="8466"/>
                    <a:pt x="78358" y="21696"/>
                    <a:pt x="104816" y="26458"/>
                  </a:cubicBezTo>
                  <a:cubicBezTo>
                    <a:pt x="131274" y="31220"/>
                    <a:pt x="157733" y="34925"/>
                    <a:pt x="158791" y="32808"/>
                  </a:cubicBezTo>
                  <a:cubicBezTo>
                    <a:pt x="159849" y="30691"/>
                    <a:pt x="111166" y="13758"/>
                    <a:pt x="111166" y="13758"/>
                  </a:cubicBezTo>
                  <a:cubicBezTo>
                    <a:pt x="100054" y="8466"/>
                    <a:pt x="105874" y="3175"/>
                    <a:pt x="92116" y="1058"/>
                  </a:cubicBezTo>
                  <a:cubicBezTo>
                    <a:pt x="78358" y="-1059"/>
                    <a:pt x="-2076" y="0"/>
                    <a:pt x="41" y="4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0522D739-3888-EEFA-AAB4-B8073E251487}"/>
                </a:ext>
              </a:extLst>
            </p:cNvPr>
            <p:cNvSpPr/>
            <p:nvPr/>
          </p:nvSpPr>
          <p:spPr>
            <a:xfrm>
              <a:off x="1499265" y="4009929"/>
              <a:ext cx="216207" cy="38432"/>
            </a:xfrm>
            <a:custGeom>
              <a:avLst/>
              <a:gdLst>
                <a:gd name="connsiteX0" fmla="*/ 2510 w 216207"/>
                <a:gd name="connsiteY0" fmla="*/ 96 h 38432"/>
                <a:gd name="connsiteX1" fmla="*/ 56485 w 216207"/>
                <a:gd name="connsiteY1" fmla="*/ 31846 h 38432"/>
                <a:gd name="connsiteX2" fmla="*/ 212060 w 216207"/>
                <a:gd name="connsiteY2" fmla="*/ 31846 h 38432"/>
                <a:gd name="connsiteX3" fmla="*/ 167610 w 216207"/>
                <a:gd name="connsiteY3" fmla="*/ 38196 h 38432"/>
                <a:gd name="connsiteX4" fmla="*/ 126335 w 216207"/>
                <a:gd name="connsiteY4" fmla="*/ 22321 h 38432"/>
                <a:gd name="connsiteX5" fmla="*/ 2510 w 216207"/>
                <a:gd name="connsiteY5" fmla="*/ 96 h 3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07" h="38432">
                  <a:moveTo>
                    <a:pt x="2510" y="96"/>
                  </a:moveTo>
                  <a:cubicBezTo>
                    <a:pt x="-9132" y="1683"/>
                    <a:pt x="21560" y="26554"/>
                    <a:pt x="56485" y="31846"/>
                  </a:cubicBezTo>
                  <a:cubicBezTo>
                    <a:pt x="91410" y="37138"/>
                    <a:pt x="193539" y="30788"/>
                    <a:pt x="212060" y="31846"/>
                  </a:cubicBezTo>
                  <a:cubicBezTo>
                    <a:pt x="230581" y="32904"/>
                    <a:pt x="181897" y="39783"/>
                    <a:pt x="167610" y="38196"/>
                  </a:cubicBezTo>
                  <a:cubicBezTo>
                    <a:pt x="153323" y="36609"/>
                    <a:pt x="149618" y="27613"/>
                    <a:pt x="126335" y="22321"/>
                  </a:cubicBezTo>
                  <a:cubicBezTo>
                    <a:pt x="103052" y="17029"/>
                    <a:pt x="14152" y="-1491"/>
                    <a:pt x="251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5D981C11-5247-A0C3-E981-E0052DC2F23E}"/>
                </a:ext>
              </a:extLst>
            </p:cNvPr>
            <p:cNvSpPr/>
            <p:nvPr/>
          </p:nvSpPr>
          <p:spPr>
            <a:xfrm>
              <a:off x="1301449" y="3457423"/>
              <a:ext cx="209868" cy="391584"/>
            </a:xfrm>
            <a:custGeom>
              <a:avLst/>
              <a:gdLst>
                <a:gd name="connsiteX0" fmla="*/ 209851 w 209868"/>
                <a:gd name="connsiteY0" fmla="*/ 89052 h 391584"/>
                <a:gd name="connsiteX1" fmla="*/ 136826 w 209868"/>
                <a:gd name="connsiteY1" fmla="*/ 181127 h 391584"/>
                <a:gd name="connsiteX2" fmla="*/ 108251 w 209868"/>
                <a:gd name="connsiteY2" fmla="*/ 285902 h 391584"/>
                <a:gd name="connsiteX3" fmla="*/ 92376 w 209868"/>
                <a:gd name="connsiteY3" fmla="*/ 235102 h 391584"/>
                <a:gd name="connsiteX4" fmla="*/ 114601 w 209868"/>
                <a:gd name="connsiteY4" fmla="*/ 390677 h 391584"/>
                <a:gd name="connsiteX5" fmla="*/ 98726 w 209868"/>
                <a:gd name="connsiteY5" fmla="*/ 295427 h 391584"/>
                <a:gd name="connsiteX6" fmla="*/ 76501 w 209868"/>
                <a:gd name="connsiteY6" fmla="*/ 216052 h 391584"/>
                <a:gd name="connsiteX7" fmla="*/ 25701 w 209868"/>
                <a:gd name="connsiteY7" fmla="*/ 149377 h 391584"/>
                <a:gd name="connsiteX8" fmla="*/ 301 w 209868"/>
                <a:gd name="connsiteY8" fmla="*/ 6502 h 391584"/>
                <a:gd name="connsiteX9" fmla="*/ 13001 w 209868"/>
                <a:gd name="connsiteY9" fmla="*/ 104927 h 391584"/>
                <a:gd name="connsiteX10" fmla="*/ 32051 w 209868"/>
                <a:gd name="connsiteY10" fmla="*/ 152 h 391584"/>
                <a:gd name="connsiteX11" fmla="*/ 35226 w 209868"/>
                <a:gd name="connsiteY11" fmla="*/ 133502 h 391584"/>
                <a:gd name="connsiteX12" fmla="*/ 101901 w 209868"/>
                <a:gd name="connsiteY12" fmla="*/ 47777 h 391584"/>
                <a:gd name="connsiteX13" fmla="*/ 89201 w 209868"/>
                <a:gd name="connsiteY13" fmla="*/ 108102 h 391584"/>
                <a:gd name="connsiteX14" fmla="*/ 89201 w 209868"/>
                <a:gd name="connsiteY14" fmla="*/ 209702 h 391584"/>
                <a:gd name="connsiteX15" fmla="*/ 86026 w 209868"/>
                <a:gd name="connsiteY15" fmla="*/ 127152 h 391584"/>
                <a:gd name="connsiteX16" fmla="*/ 98726 w 209868"/>
                <a:gd name="connsiteY16" fmla="*/ 216052 h 391584"/>
                <a:gd name="connsiteX17" fmla="*/ 143176 w 209868"/>
                <a:gd name="connsiteY17" fmla="*/ 143027 h 391584"/>
                <a:gd name="connsiteX18" fmla="*/ 209851 w 209868"/>
                <a:gd name="connsiteY18" fmla="*/ 89052 h 39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868" h="391584">
                  <a:moveTo>
                    <a:pt x="209851" y="89052"/>
                  </a:moveTo>
                  <a:cubicBezTo>
                    <a:pt x="208793" y="95402"/>
                    <a:pt x="153759" y="148319"/>
                    <a:pt x="136826" y="181127"/>
                  </a:cubicBezTo>
                  <a:cubicBezTo>
                    <a:pt x="119893" y="213935"/>
                    <a:pt x="115659" y="276906"/>
                    <a:pt x="108251" y="285902"/>
                  </a:cubicBezTo>
                  <a:cubicBezTo>
                    <a:pt x="100843" y="294898"/>
                    <a:pt x="91318" y="217640"/>
                    <a:pt x="92376" y="235102"/>
                  </a:cubicBezTo>
                  <a:cubicBezTo>
                    <a:pt x="93434" y="252564"/>
                    <a:pt x="113543" y="380623"/>
                    <a:pt x="114601" y="390677"/>
                  </a:cubicBezTo>
                  <a:cubicBezTo>
                    <a:pt x="115659" y="400731"/>
                    <a:pt x="105076" y="324531"/>
                    <a:pt x="98726" y="295427"/>
                  </a:cubicBezTo>
                  <a:cubicBezTo>
                    <a:pt x="92376" y="266323"/>
                    <a:pt x="88672" y="240394"/>
                    <a:pt x="76501" y="216052"/>
                  </a:cubicBezTo>
                  <a:cubicBezTo>
                    <a:pt x="64330" y="191710"/>
                    <a:pt x="38401" y="184302"/>
                    <a:pt x="25701" y="149377"/>
                  </a:cubicBezTo>
                  <a:cubicBezTo>
                    <a:pt x="13001" y="114452"/>
                    <a:pt x="2418" y="13910"/>
                    <a:pt x="301" y="6502"/>
                  </a:cubicBezTo>
                  <a:cubicBezTo>
                    <a:pt x="-1816" y="-906"/>
                    <a:pt x="7710" y="105985"/>
                    <a:pt x="13001" y="104927"/>
                  </a:cubicBezTo>
                  <a:cubicBezTo>
                    <a:pt x="18292" y="103869"/>
                    <a:pt x="28347" y="-4610"/>
                    <a:pt x="32051" y="152"/>
                  </a:cubicBezTo>
                  <a:cubicBezTo>
                    <a:pt x="35755" y="4914"/>
                    <a:pt x="23584" y="125565"/>
                    <a:pt x="35226" y="133502"/>
                  </a:cubicBezTo>
                  <a:cubicBezTo>
                    <a:pt x="46868" y="141440"/>
                    <a:pt x="92905" y="52010"/>
                    <a:pt x="101901" y="47777"/>
                  </a:cubicBezTo>
                  <a:cubicBezTo>
                    <a:pt x="110897" y="43544"/>
                    <a:pt x="91318" y="81114"/>
                    <a:pt x="89201" y="108102"/>
                  </a:cubicBezTo>
                  <a:cubicBezTo>
                    <a:pt x="87084" y="135090"/>
                    <a:pt x="89730" y="206527"/>
                    <a:pt x="89201" y="209702"/>
                  </a:cubicBezTo>
                  <a:cubicBezTo>
                    <a:pt x="88672" y="212877"/>
                    <a:pt x="84438" y="126094"/>
                    <a:pt x="86026" y="127152"/>
                  </a:cubicBezTo>
                  <a:cubicBezTo>
                    <a:pt x="87614" y="128210"/>
                    <a:pt x="89201" y="213406"/>
                    <a:pt x="98726" y="216052"/>
                  </a:cubicBezTo>
                  <a:cubicBezTo>
                    <a:pt x="108251" y="218698"/>
                    <a:pt x="123597" y="166839"/>
                    <a:pt x="143176" y="143027"/>
                  </a:cubicBezTo>
                  <a:cubicBezTo>
                    <a:pt x="162755" y="119215"/>
                    <a:pt x="210909" y="82702"/>
                    <a:pt x="209851" y="89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954F9ADD-90C3-EFCD-D6C8-010EB25EFAFE}"/>
                </a:ext>
              </a:extLst>
            </p:cNvPr>
            <p:cNvSpPr/>
            <p:nvPr/>
          </p:nvSpPr>
          <p:spPr>
            <a:xfrm>
              <a:off x="1318675" y="3301981"/>
              <a:ext cx="107481" cy="117727"/>
            </a:xfrm>
            <a:custGeom>
              <a:avLst/>
              <a:gdLst>
                <a:gd name="connsiteX0" fmla="*/ 106900 w 107481"/>
                <a:gd name="connsiteY0" fmla="*/ 19 h 117727"/>
                <a:gd name="connsiteX1" fmla="*/ 43400 w 107481"/>
                <a:gd name="connsiteY1" fmla="*/ 60344 h 117727"/>
                <a:gd name="connsiteX2" fmla="*/ 21175 w 107481"/>
                <a:gd name="connsiteY2" fmla="*/ 117494 h 117727"/>
                <a:gd name="connsiteX3" fmla="*/ 37050 w 107481"/>
                <a:gd name="connsiteY3" fmla="*/ 38119 h 117727"/>
                <a:gd name="connsiteX4" fmla="*/ 2125 w 107481"/>
                <a:gd name="connsiteY4" fmla="*/ 66694 h 117727"/>
                <a:gd name="connsiteX5" fmla="*/ 106900 w 107481"/>
                <a:gd name="connsiteY5" fmla="*/ 19 h 11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81" h="117727">
                  <a:moveTo>
                    <a:pt x="106900" y="19"/>
                  </a:moveTo>
                  <a:cubicBezTo>
                    <a:pt x="113779" y="-1039"/>
                    <a:pt x="57687" y="40765"/>
                    <a:pt x="43400" y="60344"/>
                  </a:cubicBezTo>
                  <a:cubicBezTo>
                    <a:pt x="29113" y="79923"/>
                    <a:pt x="22233" y="121198"/>
                    <a:pt x="21175" y="117494"/>
                  </a:cubicBezTo>
                  <a:cubicBezTo>
                    <a:pt x="20117" y="113790"/>
                    <a:pt x="40225" y="46586"/>
                    <a:pt x="37050" y="38119"/>
                  </a:cubicBezTo>
                  <a:cubicBezTo>
                    <a:pt x="33875" y="29652"/>
                    <a:pt x="-10046" y="71456"/>
                    <a:pt x="2125" y="66694"/>
                  </a:cubicBezTo>
                  <a:cubicBezTo>
                    <a:pt x="14296" y="61932"/>
                    <a:pt x="100021" y="1077"/>
                    <a:pt x="10690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73763A3F-632D-86E2-F54C-184A0CE3E1F4}"/>
                </a:ext>
              </a:extLst>
            </p:cNvPr>
            <p:cNvSpPr/>
            <p:nvPr/>
          </p:nvSpPr>
          <p:spPr>
            <a:xfrm>
              <a:off x="968370" y="3343274"/>
              <a:ext cx="391225" cy="701128"/>
            </a:xfrm>
            <a:custGeom>
              <a:avLst/>
              <a:gdLst>
                <a:gd name="connsiteX0" fmla="*/ 333380 w 391225"/>
                <a:gd name="connsiteY0" fmla="*/ 1 h 701128"/>
                <a:gd name="connsiteX1" fmla="*/ 323855 w 391225"/>
                <a:gd name="connsiteY1" fmla="*/ 165101 h 701128"/>
                <a:gd name="connsiteX2" fmla="*/ 374655 w 391225"/>
                <a:gd name="connsiteY2" fmla="*/ 342901 h 701128"/>
                <a:gd name="connsiteX3" fmla="*/ 358780 w 391225"/>
                <a:gd name="connsiteY3" fmla="*/ 298451 h 701128"/>
                <a:gd name="connsiteX4" fmla="*/ 377830 w 391225"/>
                <a:gd name="connsiteY4" fmla="*/ 387351 h 701128"/>
                <a:gd name="connsiteX5" fmla="*/ 355605 w 391225"/>
                <a:gd name="connsiteY5" fmla="*/ 469901 h 701128"/>
                <a:gd name="connsiteX6" fmla="*/ 390530 w 391225"/>
                <a:gd name="connsiteY6" fmla="*/ 450851 h 701128"/>
                <a:gd name="connsiteX7" fmla="*/ 317505 w 391225"/>
                <a:gd name="connsiteY7" fmla="*/ 536576 h 701128"/>
                <a:gd name="connsiteX8" fmla="*/ 225430 w 391225"/>
                <a:gd name="connsiteY8" fmla="*/ 698501 h 701128"/>
                <a:gd name="connsiteX9" fmla="*/ 241305 w 391225"/>
                <a:gd name="connsiteY9" fmla="*/ 631826 h 701128"/>
                <a:gd name="connsiteX10" fmla="*/ 200030 w 391225"/>
                <a:gd name="connsiteY10" fmla="*/ 565151 h 701128"/>
                <a:gd name="connsiteX11" fmla="*/ 5 w 391225"/>
                <a:gd name="connsiteY11" fmla="*/ 542926 h 701128"/>
                <a:gd name="connsiteX12" fmla="*/ 193680 w 391225"/>
                <a:gd name="connsiteY12" fmla="*/ 514351 h 701128"/>
                <a:gd name="connsiteX13" fmla="*/ 190505 w 391225"/>
                <a:gd name="connsiteY13" fmla="*/ 492126 h 701128"/>
                <a:gd name="connsiteX14" fmla="*/ 276230 w 391225"/>
                <a:gd name="connsiteY14" fmla="*/ 495301 h 701128"/>
                <a:gd name="connsiteX15" fmla="*/ 219080 w 391225"/>
                <a:gd name="connsiteY15" fmla="*/ 454026 h 701128"/>
                <a:gd name="connsiteX16" fmla="*/ 285755 w 391225"/>
                <a:gd name="connsiteY16" fmla="*/ 463551 h 701128"/>
                <a:gd name="connsiteX17" fmla="*/ 301630 w 391225"/>
                <a:gd name="connsiteY17" fmla="*/ 336551 h 701128"/>
                <a:gd name="connsiteX18" fmla="*/ 320680 w 391225"/>
                <a:gd name="connsiteY18" fmla="*/ 387351 h 701128"/>
                <a:gd name="connsiteX19" fmla="*/ 311155 w 391225"/>
                <a:gd name="connsiteY19" fmla="*/ 168276 h 701128"/>
                <a:gd name="connsiteX20" fmla="*/ 314330 w 391225"/>
                <a:gd name="connsiteY20" fmla="*/ 250826 h 701128"/>
                <a:gd name="connsiteX21" fmla="*/ 288930 w 391225"/>
                <a:gd name="connsiteY21" fmla="*/ 104776 h 701128"/>
                <a:gd name="connsiteX22" fmla="*/ 292105 w 391225"/>
                <a:gd name="connsiteY22" fmla="*/ 161926 h 701128"/>
                <a:gd name="connsiteX23" fmla="*/ 333380 w 391225"/>
                <a:gd name="connsiteY23" fmla="*/ 1 h 7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1225" h="701128">
                  <a:moveTo>
                    <a:pt x="333380" y="1"/>
                  </a:moveTo>
                  <a:cubicBezTo>
                    <a:pt x="338672" y="530"/>
                    <a:pt x="316976" y="107951"/>
                    <a:pt x="323855" y="165101"/>
                  </a:cubicBezTo>
                  <a:cubicBezTo>
                    <a:pt x="330734" y="222251"/>
                    <a:pt x="368834" y="320676"/>
                    <a:pt x="374655" y="342901"/>
                  </a:cubicBezTo>
                  <a:cubicBezTo>
                    <a:pt x="380476" y="365126"/>
                    <a:pt x="358251" y="291043"/>
                    <a:pt x="358780" y="298451"/>
                  </a:cubicBezTo>
                  <a:cubicBezTo>
                    <a:pt x="359309" y="305859"/>
                    <a:pt x="378359" y="358776"/>
                    <a:pt x="377830" y="387351"/>
                  </a:cubicBezTo>
                  <a:cubicBezTo>
                    <a:pt x="377301" y="415926"/>
                    <a:pt x="353488" y="459318"/>
                    <a:pt x="355605" y="469901"/>
                  </a:cubicBezTo>
                  <a:cubicBezTo>
                    <a:pt x="357722" y="480484"/>
                    <a:pt x="396880" y="439739"/>
                    <a:pt x="390530" y="450851"/>
                  </a:cubicBezTo>
                  <a:cubicBezTo>
                    <a:pt x="384180" y="461963"/>
                    <a:pt x="345022" y="495301"/>
                    <a:pt x="317505" y="536576"/>
                  </a:cubicBezTo>
                  <a:cubicBezTo>
                    <a:pt x="289988" y="577851"/>
                    <a:pt x="238130" y="682626"/>
                    <a:pt x="225430" y="698501"/>
                  </a:cubicBezTo>
                  <a:cubicBezTo>
                    <a:pt x="212730" y="714376"/>
                    <a:pt x="245538" y="654051"/>
                    <a:pt x="241305" y="631826"/>
                  </a:cubicBezTo>
                  <a:cubicBezTo>
                    <a:pt x="237072" y="609601"/>
                    <a:pt x="240247" y="579968"/>
                    <a:pt x="200030" y="565151"/>
                  </a:cubicBezTo>
                  <a:cubicBezTo>
                    <a:pt x="159813" y="550334"/>
                    <a:pt x="1063" y="551393"/>
                    <a:pt x="5" y="542926"/>
                  </a:cubicBezTo>
                  <a:cubicBezTo>
                    <a:pt x="-1053" y="534459"/>
                    <a:pt x="161930" y="522818"/>
                    <a:pt x="193680" y="514351"/>
                  </a:cubicBezTo>
                  <a:cubicBezTo>
                    <a:pt x="225430" y="505884"/>
                    <a:pt x="176747" y="495301"/>
                    <a:pt x="190505" y="492126"/>
                  </a:cubicBezTo>
                  <a:cubicBezTo>
                    <a:pt x="204263" y="488951"/>
                    <a:pt x="271468" y="501651"/>
                    <a:pt x="276230" y="495301"/>
                  </a:cubicBezTo>
                  <a:cubicBezTo>
                    <a:pt x="280992" y="488951"/>
                    <a:pt x="217493" y="459318"/>
                    <a:pt x="219080" y="454026"/>
                  </a:cubicBezTo>
                  <a:cubicBezTo>
                    <a:pt x="220667" y="448734"/>
                    <a:pt x="271997" y="483130"/>
                    <a:pt x="285755" y="463551"/>
                  </a:cubicBezTo>
                  <a:cubicBezTo>
                    <a:pt x="299513" y="443972"/>
                    <a:pt x="295809" y="349251"/>
                    <a:pt x="301630" y="336551"/>
                  </a:cubicBezTo>
                  <a:cubicBezTo>
                    <a:pt x="307451" y="323851"/>
                    <a:pt x="319093" y="415397"/>
                    <a:pt x="320680" y="387351"/>
                  </a:cubicBezTo>
                  <a:cubicBezTo>
                    <a:pt x="322267" y="359305"/>
                    <a:pt x="312213" y="191030"/>
                    <a:pt x="311155" y="168276"/>
                  </a:cubicBezTo>
                  <a:cubicBezTo>
                    <a:pt x="310097" y="145522"/>
                    <a:pt x="318034" y="261409"/>
                    <a:pt x="314330" y="250826"/>
                  </a:cubicBezTo>
                  <a:cubicBezTo>
                    <a:pt x="310626" y="240243"/>
                    <a:pt x="292634" y="119593"/>
                    <a:pt x="288930" y="104776"/>
                  </a:cubicBezTo>
                  <a:cubicBezTo>
                    <a:pt x="285226" y="89959"/>
                    <a:pt x="287343" y="173568"/>
                    <a:pt x="292105" y="161926"/>
                  </a:cubicBezTo>
                  <a:cubicBezTo>
                    <a:pt x="296867" y="150284"/>
                    <a:pt x="328088" y="-528"/>
                    <a:pt x="33338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FE972F6F-E4B8-6846-C4C6-BC5C189CEC06}"/>
                </a:ext>
              </a:extLst>
            </p:cNvPr>
            <p:cNvSpPr/>
            <p:nvPr/>
          </p:nvSpPr>
          <p:spPr>
            <a:xfrm>
              <a:off x="1406357" y="3257390"/>
              <a:ext cx="231947" cy="270047"/>
            </a:xfrm>
            <a:custGeom>
              <a:avLst/>
              <a:gdLst>
                <a:gd name="connsiteX0" fmla="*/ 168 w 231947"/>
                <a:gd name="connsiteY0" fmla="*/ 160 h 270047"/>
                <a:gd name="connsiteX1" fmla="*/ 136693 w 231947"/>
                <a:gd name="connsiteY1" fmla="*/ 111285 h 270047"/>
                <a:gd name="connsiteX2" fmla="*/ 130343 w 231947"/>
                <a:gd name="connsiteY2" fmla="*/ 98585 h 270047"/>
                <a:gd name="connsiteX3" fmla="*/ 168443 w 231947"/>
                <a:gd name="connsiteY3" fmla="*/ 149385 h 270047"/>
                <a:gd name="connsiteX4" fmla="*/ 190668 w 231947"/>
                <a:gd name="connsiteY4" fmla="*/ 238285 h 270047"/>
                <a:gd name="connsiteX5" fmla="*/ 181143 w 231947"/>
                <a:gd name="connsiteY5" fmla="*/ 197010 h 270047"/>
                <a:gd name="connsiteX6" fmla="*/ 231943 w 231947"/>
                <a:gd name="connsiteY6" fmla="*/ 270035 h 270047"/>
                <a:gd name="connsiteX7" fmla="*/ 177968 w 231947"/>
                <a:gd name="connsiteY7" fmla="*/ 190660 h 270047"/>
                <a:gd name="connsiteX8" fmla="*/ 152568 w 231947"/>
                <a:gd name="connsiteY8" fmla="*/ 95410 h 270047"/>
                <a:gd name="connsiteX9" fmla="*/ 92243 w 231947"/>
                <a:gd name="connsiteY9" fmla="*/ 73185 h 270047"/>
                <a:gd name="connsiteX10" fmla="*/ 108118 w 231947"/>
                <a:gd name="connsiteY10" fmla="*/ 85885 h 270047"/>
                <a:gd name="connsiteX11" fmla="*/ 168 w 231947"/>
                <a:gd name="connsiteY11" fmla="*/ 160 h 27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947" h="270047">
                  <a:moveTo>
                    <a:pt x="168" y="160"/>
                  </a:moveTo>
                  <a:cubicBezTo>
                    <a:pt x="4930" y="4393"/>
                    <a:pt x="136693" y="111285"/>
                    <a:pt x="136693" y="111285"/>
                  </a:cubicBezTo>
                  <a:cubicBezTo>
                    <a:pt x="158389" y="127689"/>
                    <a:pt x="125051" y="92235"/>
                    <a:pt x="130343" y="98585"/>
                  </a:cubicBezTo>
                  <a:cubicBezTo>
                    <a:pt x="135635" y="104935"/>
                    <a:pt x="158389" y="126102"/>
                    <a:pt x="168443" y="149385"/>
                  </a:cubicBezTo>
                  <a:cubicBezTo>
                    <a:pt x="178497" y="172668"/>
                    <a:pt x="188551" y="230348"/>
                    <a:pt x="190668" y="238285"/>
                  </a:cubicBezTo>
                  <a:cubicBezTo>
                    <a:pt x="192785" y="246222"/>
                    <a:pt x="174264" y="191718"/>
                    <a:pt x="181143" y="197010"/>
                  </a:cubicBezTo>
                  <a:cubicBezTo>
                    <a:pt x="188022" y="202302"/>
                    <a:pt x="232472" y="271093"/>
                    <a:pt x="231943" y="270035"/>
                  </a:cubicBezTo>
                  <a:cubicBezTo>
                    <a:pt x="231414" y="268977"/>
                    <a:pt x="191197" y="219764"/>
                    <a:pt x="177968" y="190660"/>
                  </a:cubicBezTo>
                  <a:cubicBezTo>
                    <a:pt x="164739" y="161556"/>
                    <a:pt x="166855" y="114989"/>
                    <a:pt x="152568" y="95410"/>
                  </a:cubicBezTo>
                  <a:cubicBezTo>
                    <a:pt x="138281" y="75831"/>
                    <a:pt x="92243" y="73185"/>
                    <a:pt x="92243" y="73185"/>
                  </a:cubicBezTo>
                  <a:cubicBezTo>
                    <a:pt x="84835" y="71598"/>
                    <a:pt x="123464" y="94881"/>
                    <a:pt x="108118" y="85885"/>
                  </a:cubicBezTo>
                  <a:cubicBezTo>
                    <a:pt x="92772" y="76889"/>
                    <a:pt x="-4594" y="-4073"/>
                    <a:pt x="168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34DBF790-C45E-EC81-D570-1EB0EBD352C5}"/>
                </a:ext>
              </a:extLst>
            </p:cNvPr>
            <p:cNvSpPr/>
            <p:nvPr/>
          </p:nvSpPr>
          <p:spPr>
            <a:xfrm>
              <a:off x="1383940" y="3288887"/>
              <a:ext cx="128559" cy="51333"/>
            </a:xfrm>
            <a:custGeom>
              <a:avLst/>
              <a:gdLst>
                <a:gd name="connsiteX0" fmla="*/ 360 w 128559"/>
                <a:gd name="connsiteY0" fmla="*/ 413 h 51333"/>
                <a:gd name="connsiteX1" fmla="*/ 98785 w 128559"/>
                <a:gd name="connsiteY1" fmla="*/ 48038 h 51333"/>
                <a:gd name="connsiteX2" fmla="*/ 127360 w 128559"/>
                <a:gd name="connsiteY2" fmla="*/ 44863 h 51333"/>
                <a:gd name="connsiteX3" fmla="*/ 67035 w 128559"/>
                <a:gd name="connsiteY3" fmla="*/ 25813 h 51333"/>
                <a:gd name="connsiteX4" fmla="*/ 360 w 128559"/>
                <a:gd name="connsiteY4" fmla="*/ 413 h 5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59" h="51333">
                  <a:moveTo>
                    <a:pt x="360" y="413"/>
                  </a:moveTo>
                  <a:cubicBezTo>
                    <a:pt x="5652" y="4117"/>
                    <a:pt x="77618" y="40630"/>
                    <a:pt x="98785" y="48038"/>
                  </a:cubicBezTo>
                  <a:cubicBezTo>
                    <a:pt x="119952" y="55446"/>
                    <a:pt x="132652" y="48567"/>
                    <a:pt x="127360" y="44863"/>
                  </a:cubicBezTo>
                  <a:cubicBezTo>
                    <a:pt x="122068" y="41159"/>
                    <a:pt x="84497" y="32692"/>
                    <a:pt x="67035" y="25813"/>
                  </a:cubicBezTo>
                  <a:cubicBezTo>
                    <a:pt x="49573" y="18934"/>
                    <a:pt x="-4932" y="-3291"/>
                    <a:pt x="360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074C9A42-BB57-F99F-16A0-DD256DFEF75D}"/>
                </a:ext>
              </a:extLst>
            </p:cNvPr>
            <p:cNvSpPr/>
            <p:nvPr/>
          </p:nvSpPr>
          <p:spPr>
            <a:xfrm>
              <a:off x="944715" y="3342712"/>
              <a:ext cx="385947" cy="447699"/>
            </a:xfrm>
            <a:custGeom>
              <a:avLst/>
              <a:gdLst>
                <a:gd name="connsiteX0" fmla="*/ 385610 w 385947"/>
                <a:gd name="connsiteY0" fmla="*/ 563 h 447699"/>
                <a:gd name="connsiteX1" fmla="*/ 299885 w 385947"/>
                <a:gd name="connsiteY1" fmla="*/ 89463 h 447699"/>
                <a:gd name="connsiteX2" fmla="*/ 293535 w 385947"/>
                <a:gd name="connsiteY2" fmla="*/ 279963 h 447699"/>
                <a:gd name="connsiteX3" fmla="*/ 274485 w 385947"/>
                <a:gd name="connsiteY3" fmla="*/ 137088 h 447699"/>
                <a:gd name="connsiteX4" fmla="*/ 261785 w 385947"/>
                <a:gd name="connsiteY4" fmla="*/ 257738 h 447699"/>
                <a:gd name="connsiteX5" fmla="*/ 258610 w 385947"/>
                <a:gd name="connsiteY5" fmla="*/ 168838 h 447699"/>
                <a:gd name="connsiteX6" fmla="*/ 109385 w 385947"/>
                <a:gd name="connsiteY6" fmla="*/ 279963 h 447699"/>
                <a:gd name="connsiteX7" fmla="*/ 188760 w 385947"/>
                <a:gd name="connsiteY7" fmla="*/ 210113 h 447699"/>
                <a:gd name="connsiteX8" fmla="*/ 77635 w 385947"/>
                <a:gd name="connsiteY8" fmla="*/ 349813 h 447699"/>
                <a:gd name="connsiteX9" fmla="*/ 1435 w 385947"/>
                <a:gd name="connsiteY9" fmla="*/ 445063 h 447699"/>
                <a:gd name="connsiteX10" fmla="*/ 144310 w 385947"/>
                <a:gd name="connsiteY10" fmla="*/ 245038 h 447699"/>
                <a:gd name="connsiteX11" fmla="*/ 284010 w 385947"/>
                <a:gd name="connsiteY11" fmla="*/ 92638 h 447699"/>
                <a:gd name="connsiteX12" fmla="*/ 242735 w 385947"/>
                <a:gd name="connsiteY12" fmla="*/ 121213 h 447699"/>
                <a:gd name="connsiteX13" fmla="*/ 325285 w 385947"/>
                <a:gd name="connsiteY13" fmla="*/ 54538 h 447699"/>
                <a:gd name="connsiteX14" fmla="*/ 385610 w 385947"/>
                <a:gd name="connsiteY14" fmla="*/ 563 h 4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947" h="447699">
                  <a:moveTo>
                    <a:pt x="385610" y="563"/>
                  </a:moveTo>
                  <a:cubicBezTo>
                    <a:pt x="381377" y="6384"/>
                    <a:pt x="315231" y="42896"/>
                    <a:pt x="299885" y="89463"/>
                  </a:cubicBezTo>
                  <a:cubicBezTo>
                    <a:pt x="284539" y="136030"/>
                    <a:pt x="297768" y="272026"/>
                    <a:pt x="293535" y="279963"/>
                  </a:cubicBezTo>
                  <a:cubicBezTo>
                    <a:pt x="289302" y="287900"/>
                    <a:pt x="279777" y="140792"/>
                    <a:pt x="274485" y="137088"/>
                  </a:cubicBezTo>
                  <a:cubicBezTo>
                    <a:pt x="269193" y="133384"/>
                    <a:pt x="264431" y="252446"/>
                    <a:pt x="261785" y="257738"/>
                  </a:cubicBezTo>
                  <a:cubicBezTo>
                    <a:pt x="259139" y="263030"/>
                    <a:pt x="284010" y="165134"/>
                    <a:pt x="258610" y="168838"/>
                  </a:cubicBezTo>
                  <a:cubicBezTo>
                    <a:pt x="233210" y="172542"/>
                    <a:pt x="121027" y="273084"/>
                    <a:pt x="109385" y="279963"/>
                  </a:cubicBezTo>
                  <a:cubicBezTo>
                    <a:pt x="97743" y="286842"/>
                    <a:pt x="194052" y="198471"/>
                    <a:pt x="188760" y="210113"/>
                  </a:cubicBezTo>
                  <a:cubicBezTo>
                    <a:pt x="183468" y="221755"/>
                    <a:pt x="77635" y="349813"/>
                    <a:pt x="77635" y="349813"/>
                  </a:cubicBezTo>
                  <a:cubicBezTo>
                    <a:pt x="46414" y="388971"/>
                    <a:pt x="-9677" y="462525"/>
                    <a:pt x="1435" y="445063"/>
                  </a:cubicBezTo>
                  <a:cubicBezTo>
                    <a:pt x="12547" y="427601"/>
                    <a:pt x="97214" y="303776"/>
                    <a:pt x="144310" y="245038"/>
                  </a:cubicBezTo>
                  <a:cubicBezTo>
                    <a:pt x="191406" y="186301"/>
                    <a:pt x="267606" y="113275"/>
                    <a:pt x="284010" y="92638"/>
                  </a:cubicBezTo>
                  <a:cubicBezTo>
                    <a:pt x="300414" y="72001"/>
                    <a:pt x="235856" y="127563"/>
                    <a:pt x="242735" y="121213"/>
                  </a:cubicBezTo>
                  <a:cubicBezTo>
                    <a:pt x="249614" y="114863"/>
                    <a:pt x="297239" y="73588"/>
                    <a:pt x="325285" y="54538"/>
                  </a:cubicBezTo>
                  <a:cubicBezTo>
                    <a:pt x="353331" y="35488"/>
                    <a:pt x="389843" y="-5258"/>
                    <a:pt x="385610" y="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937A7D9C-EF09-AE08-CE13-1A01C7C3ACC5}"/>
                </a:ext>
              </a:extLst>
            </p:cNvPr>
            <p:cNvSpPr/>
            <p:nvPr/>
          </p:nvSpPr>
          <p:spPr>
            <a:xfrm>
              <a:off x="1254103" y="3256238"/>
              <a:ext cx="258142" cy="83920"/>
            </a:xfrm>
            <a:custGeom>
              <a:avLst/>
              <a:gdLst>
                <a:gd name="connsiteX0" fmla="*/ 22 w 258142"/>
                <a:gd name="connsiteY0" fmla="*/ 83862 h 83920"/>
                <a:gd name="connsiteX1" fmla="*/ 123847 w 258142"/>
                <a:gd name="connsiteY1" fmla="*/ 23537 h 83920"/>
                <a:gd name="connsiteX2" fmla="*/ 257197 w 258142"/>
                <a:gd name="connsiteY2" fmla="*/ 42587 h 83920"/>
                <a:gd name="connsiteX3" fmla="*/ 180997 w 258142"/>
                <a:gd name="connsiteY3" fmla="*/ 20362 h 83920"/>
                <a:gd name="connsiteX4" fmla="*/ 133372 w 258142"/>
                <a:gd name="connsiteY4" fmla="*/ 1312 h 83920"/>
                <a:gd name="connsiteX5" fmla="*/ 133372 w 258142"/>
                <a:gd name="connsiteY5" fmla="*/ 10837 h 83920"/>
                <a:gd name="connsiteX6" fmla="*/ 22 w 258142"/>
                <a:gd name="connsiteY6" fmla="*/ 83862 h 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42" h="83920">
                  <a:moveTo>
                    <a:pt x="22" y="83862"/>
                  </a:moveTo>
                  <a:cubicBezTo>
                    <a:pt x="-1566" y="85979"/>
                    <a:pt x="80985" y="30416"/>
                    <a:pt x="123847" y="23537"/>
                  </a:cubicBezTo>
                  <a:cubicBezTo>
                    <a:pt x="166710" y="16658"/>
                    <a:pt x="247672" y="43116"/>
                    <a:pt x="257197" y="42587"/>
                  </a:cubicBezTo>
                  <a:cubicBezTo>
                    <a:pt x="266722" y="42058"/>
                    <a:pt x="201634" y="27241"/>
                    <a:pt x="180997" y="20362"/>
                  </a:cubicBezTo>
                  <a:cubicBezTo>
                    <a:pt x="160360" y="13483"/>
                    <a:pt x="133372" y="1312"/>
                    <a:pt x="133372" y="1312"/>
                  </a:cubicBezTo>
                  <a:cubicBezTo>
                    <a:pt x="125434" y="-276"/>
                    <a:pt x="153480" y="-2921"/>
                    <a:pt x="133372" y="10837"/>
                  </a:cubicBezTo>
                  <a:cubicBezTo>
                    <a:pt x="113264" y="24595"/>
                    <a:pt x="1610" y="81745"/>
                    <a:pt x="22" y="83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B0074CA3-B3F6-A0E3-3821-B906C0E863B0}"/>
                </a:ext>
              </a:extLst>
            </p:cNvPr>
            <p:cNvSpPr/>
            <p:nvPr/>
          </p:nvSpPr>
          <p:spPr>
            <a:xfrm>
              <a:off x="1079309" y="3637874"/>
              <a:ext cx="262553" cy="195754"/>
            </a:xfrm>
            <a:custGeom>
              <a:avLst/>
              <a:gdLst>
                <a:gd name="connsiteX0" fmla="*/ 260541 w 262553"/>
                <a:gd name="connsiteY0" fmla="*/ 676 h 195754"/>
                <a:gd name="connsiteX1" fmla="*/ 203391 w 262553"/>
                <a:gd name="connsiteY1" fmla="*/ 80051 h 195754"/>
                <a:gd name="connsiteX2" fmla="*/ 146241 w 262553"/>
                <a:gd name="connsiteY2" fmla="*/ 86401 h 195754"/>
                <a:gd name="connsiteX3" fmla="*/ 19241 w 262553"/>
                <a:gd name="connsiteY3" fmla="*/ 29251 h 195754"/>
                <a:gd name="connsiteX4" fmla="*/ 111316 w 262553"/>
                <a:gd name="connsiteY4" fmla="*/ 67351 h 195754"/>
                <a:gd name="connsiteX5" fmla="*/ 124016 w 262553"/>
                <a:gd name="connsiteY5" fmla="*/ 124501 h 195754"/>
                <a:gd name="connsiteX6" fmla="*/ 63691 w 262553"/>
                <a:gd name="connsiteY6" fmla="*/ 140376 h 195754"/>
                <a:gd name="connsiteX7" fmla="*/ 133541 w 262553"/>
                <a:gd name="connsiteY7" fmla="*/ 172126 h 195754"/>
                <a:gd name="connsiteX8" fmla="*/ 191 w 262553"/>
                <a:gd name="connsiteY8" fmla="*/ 162601 h 195754"/>
                <a:gd name="connsiteX9" fmla="*/ 168466 w 262553"/>
                <a:gd name="connsiteY9" fmla="*/ 194351 h 195754"/>
                <a:gd name="connsiteX10" fmla="*/ 190691 w 262553"/>
                <a:gd name="connsiteY10" fmla="*/ 108626 h 195754"/>
                <a:gd name="connsiteX11" fmla="*/ 127191 w 262553"/>
                <a:gd name="connsiteY11" fmla="*/ 130851 h 195754"/>
                <a:gd name="connsiteX12" fmla="*/ 260541 w 262553"/>
                <a:gd name="connsiteY12" fmla="*/ 676 h 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553" h="195754">
                  <a:moveTo>
                    <a:pt x="260541" y="676"/>
                  </a:moveTo>
                  <a:cubicBezTo>
                    <a:pt x="273241" y="-7791"/>
                    <a:pt x="222441" y="65764"/>
                    <a:pt x="203391" y="80051"/>
                  </a:cubicBezTo>
                  <a:cubicBezTo>
                    <a:pt x="184341" y="94339"/>
                    <a:pt x="176933" y="94868"/>
                    <a:pt x="146241" y="86401"/>
                  </a:cubicBezTo>
                  <a:cubicBezTo>
                    <a:pt x="115549" y="77934"/>
                    <a:pt x="25062" y="32426"/>
                    <a:pt x="19241" y="29251"/>
                  </a:cubicBezTo>
                  <a:cubicBezTo>
                    <a:pt x="13420" y="26076"/>
                    <a:pt x="93854" y="51476"/>
                    <a:pt x="111316" y="67351"/>
                  </a:cubicBezTo>
                  <a:cubicBezTo>
                    <a:pt x="128778" y="83226"/>
                    <a:pt x="131953" y="112330"/>
                    <a:pt x="124016" y="124501"/>
                  </a:cubicBezTo>
                  <a:cubicBezTo>
                    <a:pt x="116079" y="136672"/>
                    <a:pt x="62103" y="132438"/>
                    <a:pt x="63691" y="140376"/>
                  </a:cubicBezTo>
                  <a:cubicBezTo>
                    <a:pt x="65279" y="148314"/>
                    <a:pt x="144124" y="168422"/>
                    <a:pt x="133541" y="172126"/>
                  </a:cubicBezTo>
                  <a:cubicBezTo>
                    <a:pt x="122958" y="175830"/>
                    <a:pt x="-5630" y="158897"/>
                    <a:pt x="191" y="162601"/>
                  </a:cubicBezTo>
                  <a:cubicBezTo>
                    <a:pt x="6012" y="166305"/>
                    <a:pt x="136716" y="203347"/>
                    <a:pt x="168466" y="194351"/>
                  </a:cubicBezTo>
                  <a:cubicBezTo>
                    <a:pt x="200216" y="185355"/>
                    <a:pt x="197570" y="119209"/>
                    <a:pt x="190691" y="108626"/>
                  </a:cubicBezTo>
                  <a:cubicBezTo>
                    <a:pt x="183812" y="98043"/>
                    <a:pt x="112374" y="148313"/>
                    <a:pt x="127191" y="130851"/>
                  </a:cubicBezTo>
                  <a:cubicBezTo>
                    <a:pt x="142008" y="113389"/>
                    <a:pt x="247841" y="9143"/>
                    <a:pt x="260541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B0DC9387-EBB1-24A3-9E93-F26FA58A1F22}"/>
                </a:ext>
              </a:extLst>
            </p:cNvPr>
            <p:cNvSpPr/>
            <p:nvPr/>
          </p:nvSpPr>
          <p:spPr>
            <a:xfrm>
              <a:off x="947893" y="3595784"/>
              <a:ext cx="81377" cy="435212"/>
            </a:xfrm>
            <a:custGeom>
              <a:avLst/>
              <a:gdLst>
                <a:gd name="connsiteX0" fmla="*/ 1432 w 81377"/>
                <a:gd name="connsiteY0" fmla="*/ 1491 h 435212"/>
                <a:gd name="connsiteX1" fmla="*/ 77632 w 81377"/>
                <a:gd name="connsiteY1" fmla="*/ 417416 h 435212"/>
                <a:gd name="connsiteX2" fmla="*/ 64932 w 81377"/>
                <a:gd name="connsiteY2" fmla="*/ 344391 h 435212"/>
                <a:gd name="connsiteX3" fmla="*/ 23657 w 81377"/>
                <a:gd name="connsiteY3" fmla="*/ 211041 h 435212"/>
                <a:gd name="connsiteX4" fmla="*/ 26832 w 81377"/>
                <a:gd name="connsiteY4" fmla="*/ 274541 h 435212"/>
                <a:gd name="connsiteX5" fmla="*/ 1432 w 81377"/>
                <a:gd name="connsiteY5" fmla="*/ 1491 h 43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77" h="435212">
                  <a:moveTo>
                    <a:pt x="1432" y="1491"/>
                  </a:moveTo>
                  <a:cubicBezTo>
                    <a:pt x="9899" y="25303"/>
                    <a:pt x="67049" y="360266"/>
                    <a:pt x="77632" y="417416"/>
                  </a:cubicBezTo>
                  <a:cubicBezTo>
                    <a:pt x="88215" y="474566"/>
                    <a:pt x="73928" y="378787"/>
                    <a:pt x="64932" y="344391"/>
                  </a:cubicBezTo>
                  <a:cubicBezTo>
                    <a:pt x="55936" y="309995"/>
                    <a:pt x="30007" y="222683"/>
                    <a:pt x="23657" y="211041"/>
                  </a:cubicBezTo>
                  <a:cubicBezTo>
                    <a:pt x="17307" y="199399"/>
                    <a:pt x="28949" y="302587"/>
                    <a:pt x="26832" y="274541"/>
                  </a:cubicBezTo>
                  <a:cubicBezTo>
                    <a:pt x="24715" y="246495"/>
                    <a:pt x="-7035" y="-22321"/>
                    <a:pt x="1432" y="1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954FCB2E-49DF-F267-178E-5BC9D365FC90}"/>
                </a:ext>
              </a:extLst>
            </p:cNvPr>
            <p:cNvSpPr/>
            <p:nvPr/>
          </p:nvSpPr>
          <p:spPr>
            <a:xfrm>
              <a:off x="1231638" y="3533769"/>
              <a:ext cx="174211" cy="327276"/>
            </a:xfrm>
            <a:custGeom>
              <a:avLst/>
              <a:gdLst>
                <a:gd name="connsiteX0" fmla="*/ 262 w 174211"/>
                <a:gd name="connsiteY0" fmla="*/ 6 h 327276"/>
                <a:gd name="connsiteX1" fmla="*/ 101862 w 174211"/>
                <a:gd name="connsiteY1" fmla="*/ 142881 h 327276"/>
                <a:gd name="connsiteX2" fmla="*/ 89162 w 174211"/>
                <a:gd name="connsiteY2" fmla="*/ 263531 h 327276"/>
                <a:gd name="connsiteX3" fmla="*/ 120912 w 174211"/>
                <a:gd name="connsiteY3" fmla="*/ 165106 h 327276"/>
                <a:gd name="connsiteX4" fmla="*/ 70112 w 174211"/>
                <a:gd name="connsiteY4" fmla="*/ 327031 h 327276"/>
                <a:gd name="connsiteX5" fmla="*/ 139962 w 174211"/>
                <a:gd name="connsiteY5" fmla="*/ 200031 h 327276"/>
                <a:gd name="connsiteX6" fmla="*/ 171712 w 174211"/>
                <a:gd name="connsiteY6" fmla="*/ 127006 h 327276"/>
                <a:gd name="connsiteX7" fmla="*/ 76462 w 174211"/>
                <a:gd name="connsiteY7" fmla="*/ 57156 h 327276"/>
                <a:gd name="connsiteX8" fmla="*/ 136787 w 174211"/>
                <a:gd name="connsiteY8" fmla="*/ 136531 h 327276"/>
                <a:gd name="connsiteX9" fmla="*/ 262 w 174211"/>
                <a:gd name="connsiteY9" fmla="*/ 6 h 3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211" h="327276">
                  <a:moveTo>
                    <a:pt x="262" y="6"/>
                  </a:moveTo>
                  <a:cubicBezTo>
                    <a:pt x="-5559" y="1064"/>
                    <a:pt x="87045" y="98960"/>
                    <a:pt x="101862" y="142881"/>
                  </a:cubicBezTo>
                  <a:cubicBezTo>
                    <a:pt x="116679" y="186802"/>
                    <a:pt x="85987" y="259827"/>
                    <a:pt x="89162" y="263531"/>
                  </a:cubicBezTo>
                  <a:cubicBezTo>
                    <a:pt x="92337" y="267235"/>
                    <a:pt x="124087" y="154523"/>
                    <a:pt x="120912" y="165106"/>
                  </a:cubicBezTo>
                  <a:cubicBezTo>
                    <a:pt x="117737" y="175689"/>
                    <a:pt x="66937" y="321210"/>
                    <a:pt x="70112" y="327031"/>
                  </a:cubicBezTo>
                  <a:cubicBezTo>
                    <a:pt x="73287" y="332852"/>
                    <a:pt x="123029" y="233368"/>
                    <a:pt x="139962" y="200031"/>
                  </a:cubicBezTo>
                  <a:cubicBezTo>
                    <a:pt x="156895" y="166694"/>
                    <a:pt x="182295" y="150818"/>
                    <a:pt x="171712" y="127006"/>
                  </a:cubicBezTo>
                  <a:cubicBezTo>
                    <a:pt x="161129" y="103194"/>
                    <a:pt x="82283" y="55569"/>
                    <a:pt x="76462" y="57156"/>
                  </a:cubicBezTo>
                  <a:cubicBezTo>
                    <a:pt x="70641" y="58744"/>
                    <a:pt x="148429" y="142352"/>
                    <a:pt x="136787" y="136531"/>
                  </a:cubicBezTo>
                  <a:cubicBezTo>
                    <a:pt x="125145" y="130710"/>
                    <a:pt x="6083" y="-1052"/>
                    <a:pt x="26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3F4D48F4-B192-6571-4AC9-15AB105B2F68}"/>
                </a:ext>
              </a:extLst>
            </p:cNvPr>
            <p:cNvSpPr/>
            <p:nvPr/>
          </p:nvSpPr>
          <p:spPr>
            <a:xfrm>
              <a:off x="1371150" y="3651121"/>
              <a:ext cx="166242" cy="448574"/>
            </a:xfrm>
            <a:custGeom>
              <a:avLst/>
              <a:gdLst>
                <a:gd name="connsiteX0" fmla="*/ 450 w 166242"/>
                <a:gd name="connsiteY0" fmla="*/ 129 h 448574"/>
                <a:gd name="connsiteX1" fmla="*/ 25850 w 166242"/>
                <a:gd name="connsiteY1" fmla="*/ 244604 h 448574"/>
                <a:gd name="connsiteX2" fmla="*/ 54425 w 166242"/>
                <a:gd name="connsiteY2" fmla="*/ 352554 h 448574"/>
                <a:gd name="connsiteX3" fmla="*/ 51250 w 166242"/>
                <a:gd name="connsiteY3" fmla="*/ 330329 h 448574"/>
                <a:gd name="connsiteX4" fmla="*/ 165550 w 166242"/>
                <a:gd name="connsiteY4" fmla="*/ 447804 h 448574"/>
                <a:gd name="connsiteX5" fmla="*/ 95700 w 166242"/>
                <a:gd name="connsiteY5" fmla="*/ 374779 h 448574"/>
                <a:gd name="connsiteX6" fmla="*/ 25850 w 166242"/>
                <a:gd name="connsiteY6" fmla="*/ 250954 h 448574"/>
                <a:gd name="connsiteX7" fmla="*/ 48075 w 166242"/>
                <a:gd name="connsiteY7" fmla="*/ 279529 h 448574"/>
                <a:gd name="connsiteX8" fmla="*/ 450 w 166242"/>
                <a:gd name="connsiteY8" fmla="*/ 129 h 44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42" h="448574">
                  <a:moveTo>
                    <a:pt x="450" y="129"/>
                  </a:moveTo>
                  <a:cubicBezTo>
                    <a:pt x="-3254" y="-5692"/>
                    <a:pt x="16854" y="185867"/>
                    <a:pt x="25850" y="244604"/>
                  </a:cubicBezTo>
                  <a:cubicBezTo>
                    <a:pt x="34846" y="303341"/>
                    <a:pt x="50192" y="338267"/>
                    <a:pt x="54425" y="352554"/>
                  </a:cubicBezTo>
                  <a:cubicBezTo>
                    <a:pt x="58658" y="366841"/>
                    <a:pt x="32729" y="314454"/>
                    <a:pt x="51250" y="330329"/>
                  </a:cubicBezTo>
                  <a:cubicBezTo>
                    <a:pt x="69771" y="346204"/>
                    <a:pt x="158142" y="440396"/>
                    <a:pt x="165550" y="447804"/>
                  </a:cubicBezTo>
                  <a:cubicBezTo>
                    <a:pt x="172958" y="455212"/>
                    <a:pt x="118983" y="407587"/>
                    <a:pt x="95700" y="374779"/>
                  </a:cubicBezTo>
                  <a:cubicBezTo>
                    <a:pt x="72417" y="341971"/>
                    <a:pt x="33787" y="266829"/>
                    <a:pt x="25850" y="250954"/>
                  </a:cubicBezTo>
                  <a:cubicBezTo>
                    <a:pt x="17913" y="235079"/>
                    <a:pt x="52308" y="316042"/>
                    <a:pt x="48075" y="279529"/>
                  </a:cubicBezTo>
                  <a:cubicBezTo>
                    <a:pt x="43842" y="243017"/>
                    <a:pt x="4154" y="5950"/>
                    <a:pt x="45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532DA0A6-9C3F-FBE2-DF87-49F2CCE5CCCC}"/>
                </a:ext>
              </a:extLst>
            </p:cNvPr>
            <p:cNvSpPr/>
            <p:nvPr/>
          </p:nvSpPr>
          <p:spPr>
            <a:xfrm>
              <a:off x="860415" y="3552732"/>
              <a:ext cx="153679" cy="540956"/>
            </a:xfrm>
            <a:custGeom>
              <a:avLst/>
              <a:gdLst>
                <a:gd name="connsiteX0" fmla="*/ 10 w 153679"/>
                <a:gd name="connsiteY0" fmla="*/ 93 h 540956"/>
                <a:gd name="connsiteX1" fmla="*/ 88910 w 153679"/>
                <a:gd name="connsiteY1" fmla="*/ 111218 h 540956"/>
                <a:gd name="connsiteX2" fmla="*/ 79385 w 153679"/>
                <a:gd name="connsiteY2" fmla="*/ 92168 h 540956"/>
                <a:gd name="connsiteX3" fmla="*/ 101610 w 153679"/>
                <a:gd name="connsiteY3" fmla="*/ 254093 h 540956"/>
                <a:gd name="connsiteX4" fmla="*/ 114310 w 153679"/>
                <a:gd name="connsiteY4" fmla="*/ 314418 h 540956"/>
                <a:gd name="connsiteX5" fmla="*/ 92085 w 153679"/>
                <a:gd name="connsiteY5" fmla="*/ 260443 h 540956"/>
                <a:gd name="connsiteX6" fmla="*/ 152410 w 153679"/>
                <a:gd name="connsiteY6" fmla="*/ 533493 h 540956"/>
                <a:gd name="connsiteX7" fmla="*/ 130185 w 153679"/>
                <a:gd name="connsiteY7" fmla="*/ 431893 h 540956"/>
                <a:gd name="connsiteX8" fmla="*/ 95260 w 153679"/>
                <a:gd name="connsiteY8" fmla="*/ 98518 h 540956"/>
                <a:gd name="connsiteX9" fmla="*/ 10 w 153679"/>
                <a:gd name="connsiteY9" fmla="*/ 93 h 54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679" h="540956">
                  <a:moveTo>
                    <a:pt x="10" y="93"/>
                  </a:moveTo>
                  <a:cubicBezTo>
                    <a:pt x="-1048" y="2210"/>
                    <a:pt x="75681" y="95872"/>
                    <a:pt x="88910" y="111218"/>
                  </a:cubicBezTo>
                  <a:cubicBezTo>
                    <a:pt x="102139" y="126564"/>
                    <a:pt x="77268" y="68355"/>
                    <a:pt x="79385" y="92168"/>
                  </a:cubicBezTo>
                  <a:cubicBezTo>
                    <a:pt x="81502" y="115981"/>
                    <a:pt x="95789" y="217051"/>
                    <a:pt x="101610" y="254093"/>
                  </a:cubicBezTo>
                  <a:cubicBezTo>
                    <a:pt x="107431" y="291135"/>
                    <a:pt x="115898" y="313360"/>
                    <a:pt x="114310" y="314418"/>
                  </a:cubicBezTo>
                  <a:cubicBezTo>
                    <a:pt x="112722" y="315476"/>
                    <a:pt x="85735" y="223931"/>
                    <a:pt x="92085" y="260443"/>
                  </a:cubicBezTo>
                  <a:cubicBezTo>
                    <a:pt x="98435" y="296955"/>
                    <a:pt x="146060" y="504918"/>
                    <a:pt x="152410" y="533493"/>
                  </a:cubicBezTo>
                  <a:cubicBezTo>
                    <a:pt x="158760" y="562068"/>
                    <a:pt x="139710" y="504389"/>
                    <a:pt x="130185" y="431893"/>
                  </a:cubicBezTo>
                  <a:cubicBezTo>
                    <a:pt x="120660" y="359397"/>
                    <a:pt x="116427" y="165193"/>
                    <a:pt x="95260" y="98518"/>
                  </a:cubicBezTo>
                  <a:cubicBezTo>
                    <a:pt x="74093" y="31843"/>
                    <a:pt x="1068" y="-2024"/>
                    <a:pt x="10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C66347F3-95FE-FC15-6E51-FA9ECE5C62D8}"/>
                </a:ext>
              </a:extLst>
            </p:cNvPr>
            <p:cNvSpPr/>
            <p:nvPr/>
          </p:nvSpPr>
          <p:spPr>
            <a:xfrm>
              <a:off x="453922" y="3536395"/>
              <a:ext cx="359538" cy="200615"/>
            </a:xfrm>
            <a:custGeom>
              <a:avLst/>
              <a:gdLst>
                <a:gd name="connsiteX0" fmla="*/ 358878 w 359538"/>
                <a:gd name="connsiteY0" fmla="*/ 16430 h 200615"/>
                <a:gd name="connsiteX1" fmla="*/ 206478 w 359538"/>
                <a:gd name="connsiteY1" fmla="*/ 48180 h 200615"/>
                <a:gd name="connsiteX2" fmla="*/ 95353 w 359538"/>
                <a:gd name="connsiteY2" fmla="*/ 143430 h 200615"/>
                <a:gd name="connsiteX3" fmla="*/ 117578 w 359538"/>
                <a:gd name="connsiteY3" fmla="*/ 114855 h 200615"/>
                <a:gd name="connsiteX4" fmla="*/ 103 w 359538"/>
                <a:gd name="connsiteY4" fmla="*/ 200580 h 200615"/>
                <a:gd name="connsiteX5" fmla="*/ 98528 w 359538"/>
                <a:gd name="connsiteY5" fmla="*/ 124380 h 200615"/>
                <a:gd name="connsiteX6" fmla="*/ 187428 w 359538"/>
                <a:gd name="connsiteY6" fmla="*/ 48180 h 200615"/>
                <a:gd name="connsiteX7" fmla="*/ 257278 w 359538"/>
                <a:gd name="connsiteY7" fmla="*/ 555 h 200615"/>
                <a:gd name="connsiteX8" fmla="*/ 358878 w 359538"/>
                <a:gd name="connsiteY8" fmla="*/ 16430 h 20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38" h="200615">
                  <a:moveTo>
                    <a:pt x="358878" y="16430"/>
                  </a:moveTo>
                  <a:cubicBezTo>
                    <a:pt x="350411" y="24368"/>
                    <a:pt x="250399" y="27013"/>
                    <a:pt x="206478" y="48180"/>
                  </a:cubicBezTo>
                  <a:cubicBezTo>
                    <a:pt x="162557" y="69347"/>
                    <a:pt x="110169" y="132318"/>
                    <a:pt x="95353" y="143430"/>
                  </a:cubicBezTo>
                  <a:cubicBezTo>
                    <a:pt x="80537" y="154542"/>
                    <a:pt x="133453" y="105330"/>
                    <a:pt x="117578" y="114855"/>
                  </a:cubicBezTo>
                  <a:cubicBezTo>
                    <a:pt x="101703" y="124380"/>
                    <a:pt x="3278" y="198993"/>
                    <a:pt x="103" y="200580"/>
                  </a:cubicBezTo>
                  <a:cubicBezTo>
                    <a:pt x="-3072" y="202167"/>
                    <a:pt x="67307" y="149780"/>
                    <a:pt x="98528" y="124380"/>
                  </a:cubicBezTo>
                  <a:cubicBezTo>
                    <a:pt x="129749" y="98980"/>
                    <a:pt x="160970" y="68818"/>
                    <a:pt x="187428" y="48180"/>
                  </a:cubicBezTo>
                  <a:cubicBezTo>
                    <a:pt x="213886" y="27542"/>
                    <a:pt x="222353" y="3730"/>
                    <a:pt x="257278" y="555"/>
                  </a:cubicBezTo>
                  <a:cubicBezTo>
                    <a:pt x="292203" y="-2620"/>
                    <a:pt x="367345" y="8492"/>
                    <a:pt x="358878" y="16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30475034-4DF9-D566-CD1A-44FD048BBB08}"/>
                </a:ext>
              </a:extLst>
            </p:cNvPr>
            <p:cNvSpPr/>
            <p:nvPr/>
          </p:nvSpPr>
          <p:spPr>
            <a:xfrm>
              <a:off x="942963" y="3779559"/>
              <a:ext cx="87261" cy="797929"/>
            </a:xfrm>
            <a:custGeom>
              <a:avLst/>
              <a:gdLst>
                <a:gd name="connsiteX0" fmla="*/ 12 w 87261"/>
                <a:gd name="connsiteY0" fmla="*/ 1866 h 797929"/>
                <a:gd name="connsiteX1" fmla="*/ 73037 w 87261"/>
                <a:gd name="connsiteY1" fmla="*/ 436841 h 797929"/>
                <a:gd name="connsiteX2" fmla="*/ 63512 w 87261"/>
                <a:gd name="connsiteY2" fmla="*/ 363816 h 797929"/>
                <a:gd name="connsiteX3" fmla="*/ 50812 w 87261"/>
                <a:gd name="connsiteY3" fmla="*/ 627341 h 797929"/>
                <a:gd name="connsiteX4" fmla="*/ 57162 w 87261"/>
                <a:gd name="connsiteY4" fmla="*/ 551141 h 797929"/>
                <a:gd name="connsiteX5" fmla="*/ 41287 w 87261"/>
                <a:gd name="connsiteY5" fmla="*/ 795616 h 797929"/>
                <a:gd name="connsiteX6" fmla="*/ 85737 w 87261"/>
                <a:gd name="connsiteY6" fmla="*/ 379691 h 797929"/>
                <a:gd name="connsiteX7" fmla="*/ 73037 w 87261"/>
                <a:gd name="connsiteY7" fmla="*/ 481291 h 797929"/>
                <a:gd name="connsiteX8" fmla="*/ 34937 w 87261"/>
                <a:gd name="connsiteY8" fmla="*/ 173316 h 797929"/>
                <a:gd name="connsiteX9" fmla="*/ 66687 w 87261"/>
                <a:gd name="connsiteY9" fmla="*/ 274916 h 797929"/>
                <a:gd name="connsiteX10" fmla="*/ 12 w 87261"/>
                <a:gd name="connsiteY10" fmla="*/ 1866 h 7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61" h="797929">
                  <a:moveTo>
                    <a:pt x="12" y="1866"/>
                  </a:moveTo>
                  <a:cubicBezTo>
                    <a:pt x="1070" y="28853"/>
                    <a:pt x="62454" y="376516"/>
                    <a:pt x="73037" y="436841"/>
                  </a:cubicBezTo>
                  <a:cubicBezTo>
                    <a:pt x="83620" y="497166"/>
                    <a:pt x="67216" y="332066"/>
                    <a:pt x="63512" y="363816"/>
                  </a:cubicBezTo>
                  <a:cubicBezTo>
                    <a:pt x="59808" y="395566"/>
                    <a:pt x="51870" y="596120"/>
                    <a:pt x="50812" y="627341"/>
                  </a:cubicBezTo>
                  <a:cubicBezTo>
                    <a:pt x="49754" y="658562"/>
                    <a:pt x="58749" y="523095"/>
                    <a:pt x="57162" y="551141"/>
                  </a:cubicBezTo>
                  <a:cubicBezTo>
                    <a:pt x="55575" y="579187"/>
                    <a:pt x="36525" y="824191"/>
                    <a:pt x="41287" y="795616"/>
                  </a:cubicBezTo>
                  <a:cubicBezTo>
                    <a:pt x="46049" y="767041"/>
                    <a:pt x="80445" y="432078"/>
                    <a:pt x="85737" y="379691"/>
                  </a:cubicBezTo>
                  <a:cubicBezTo>
                    <a:pt x="91029" y="327304"/>
                    <a:pt x="81504" y="515687"/>
                    <a:pt x="73037" y="481291"/>
                  </a:cubicBezTo>
                  <a:cubicBezTo>
                    <a:pt x="64570" y="446895"/>
                    <a:pt x="35995" y="207712"/>
                    <a:pt x="34937" y="173316"/>
                  </a:cubicBezTo>
                  <a:cubicBezTo>
                    <a:pt x="33879" y="138920"/>
                    <a:pt x="69862" y="300845"/>
                    <a:pt x="66687" y="274916"/>
                  </a:cubicBezTo>
                  <a:cubicBezTo>
                    <a:pt x="63512" y="248987"/>
                    <a:pt x="-1046" y="-25121"/>
                    <a:pt x="12" y="1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D7AF46F0-B1A3-D447-EF44-EE09DB2AAF94}"/>
                </a:ext>
              </a:extLst>
            </p:cNvPr>
            <p:cNvSpPr/>
            <p:nvPr/>
          </p:nvSpPr>
          <p:spPr>
            <a:xfrm>
              <a:off x="612775" y="3658583"/>
              <a:ext cx="104260" cy="689973"/>
            </a:xfrm>
            <a:custGeom>
              <a:avLst/>
              <a:gdLst>
                <a:gd name="connsiteX0" fmla="*/ 0 w 104260"/>
                <a:gd name="connsiteY0" fmla="*/ 2192 h 689973"/>
                <a:gd name="connsiteX1" fmla="*/ 12700 w 104260"/>
                <a:gd name="connsiteY1" fmla="*/ 427642 h 689973"/>
                <a:gd name="connsiteX2" fmla="*/ 15875 w 104260"/>
                <a:gd name="connsiteY2" fmla="*/ 367317 h 689973"/>
                <a:gd name="connsiteX3" fmla="*/ 101600 w 104260"/>
                <a:gd name="connsiteY3" fmla="*/ 675292 h 689973"/>
                <a:gd name="connsiteX4" fmla="*/ 76200 w 104260"/>
                <a:gd name="connsiteY4" fmla="*/ 592742 h 689973"/>
                <a:gd name="connsiteX5" fmla="*/ 12700 w 104260"/>
                <a:gd name="connsiteY5" fmla="*/ 176817 h 689973"/>
                <a:gd name="connsiteX6" fmla="*/ 12700 w 104260"/>
                <a:gd name="connsiteY6" fmla="*/ 256192 h 689973"/>
                <a:gd name="connsiteX7" fmla="*/ 0 w 104260"/>
                <a:gd name="connsiteY7" fmla="*/ 2192 h 68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60" h="689973">
                  <a:moveTo>
                    <a:pt x="0" y="2192"/>
                  </a:moveTo>
                  <a:cubicBezTo>
                    <a:pt x="0" y="30767"/>
                    <a:pt x="10054" y="366788"/>
                    <a:pt x="12700" y="427642"/>
                  </a:cubicBezTo>
                  <a:cubicBezTo>
                    <a:pt x="15346" y="488496"/>
                    <a:pt x="1058" y="326042"/>
                    <a:pt x="15875" y="367317"/>
                  </a:cubicBezTo>
                  <a:cubicBezTo>
                    <a:pt x="30692" y="408592"/>
                    <a:pt x="91546" y="637721"/>
                    <a:pt x="101600" y="675292"/>
                  </a:cubicBezTo>
                  <a:cubicBezTo>
                    <a:pt x="111654" y="712863"/>
                    <a:pt x="91017" y="675821"/>
                    <a:pt x="76200" y="592742"/>
                  </a:cubicBezTo>
                  <a:cubicBezTo>
                    <a:pt x="61383" y="509663"/>
                    <a:pt x="23283" y="232909"/>
                    <a:pt x="12700" y="176817"/>
                  </a:cubicBezTo>
                  <a:cubicBezTo>
                    <a:pt x="2117" y="120725"/>
                    <a:pt x="11113" y="278946"/>
                    <a:pt x="12700" y="256192"/>
                  </a:cubicBezTo>
                  <a:cubicBezTo>
                    <a:pt x="14287" y="233438"/>
                    <a:pt x="0" y="-26383"/>
                    <a:pt x="0" y="2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51AB3B24-5D5E-C471-6EEC-E7796581F641}"/>
                </a:ext>
              </a:extLst>
            </p:cNvPr>
            <p:cNvSpPr/>
            <p:nvPr/>
          </p:nvSpPr>
          <p:spPr>
            <a:xfrm>
              <a:off x="907314" y="4432088"/>
              <a:ext cx="118829" cy="216794"/>
            </a:xfrm>
            <a:custGeom>
              <a:avLst/>
              <a:gdLst>
                <a:gd name="connsiteX0" fmla="*/ 118211 w 118829"/>
                <a:gd name="connsiteY0" fmla="*/ 212 h 216794"/>
                <a:gd name="connsiteX1" fmla="*/ 736 w 118829"/>
                <a:gd name="connsiteY1" fmla="*/ 212937 h 216794"/>
                <a:gd name="connsiteX2" fmla="*/ 67411 w 118829"/>
                <a:gd name="connsiteY2" fmla="*/ 139912 h 216794"/>
                <a:gd name="connsiteX3" fmla="*/ 48361 w 118829"/>
                <a:gd name="connsiteY3" fmla="*/ 171662 h 216794"/>
                <a:gd name="connsiteX4" fmla="*/ 118211 w 118829"/>
                <a:gd name="connsiteY4" fmla="*/ 212 h 21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9" h="216794">
                  <a:moveTo>
                    <a:pt x="118211" y="212"/>
                  </a:moveTo>
                  <a:cubicBezTo>
                    <a:pt x="110273" y="7091"/>
                    <a:pt x="9203" y="189654"/>
                    <a:pt x="736" y="212937"/>
                  </a:cubicBezTo>
                  <a:cubicBezTo>
                    <a:pt x="-7731" y="236220"/>
                    <a:pt x="59473" y="146791"/>
                    <a:pt x="67411" y="139912"/>
                  </a:cubicBezTo>
                  <a:cubicBezTo>
                    <a:pt x="75349" y="133033"/>
                    <a:pt x="41482" y="188066"/>
                    <a:pt x="48361" y="171662"/>
                  </a:cubicBezTo>
                  <a:cubicBezTo>
                    <a:pt x="55240" y="155258"/>
                    <a:pt x="126149" y="-6667"/>
                    <a:pt x="118211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81C41A1D-6017-1FE3-73C2-C4D51D0A9F4E}"/>
                </a:ext>
              </a:extLst>
            </p:cNvPr>
            <p:cNvSpPr/>
            <p:nvPr/>
          </p:nvSpPr>
          <p:spPr>
            <a:xfrm>
              <a:off x="716788" y="4460240"/>
              <a:ext cx="35687" cy="274022"/>
            </a:xfrm>
            <a:custGeom>
              <a:avLst/>
              <a:gdLst>
                <a:gd name="connsiteX0" fmla="*/ 26162 w 35687"/>
                <a:gd name="connsiteY0" fmla="*/ 635 h 274022"/>
                <a:gd name="connsiteX1" fmla="*/ 35687 w 35687"/>
                <a:gd name="connsiteY1" fmla="*/ 105410 h 274022"/>
                <a:gd name="connsiteX2" fmla="*/ 26162 w 35687"/>
                <a:gd name="connsiteY2" fmla="*/ 267335 h 274022"/>
                <a:gd name="connsiteX3" fmla="*/ 22987 w 35687"/>
                <a:gd name="connsiteY3" fmla="*/ 229235 h 274022"/>
                <a:gd name="connsiteX4" fmla="*/ 762 w 35687"/>
                <a:gd name="connsiteY4" fmla="*/ 102235 h 274022"/>
                <a:gd name="connsiteX5" fmla="*/ 7112 w 35687"/>
                <a:gd name="connsiteY5" fmla="*/ 153035 h 274022"/>
                <a:gd name="connsiteX6" fmla="*/ 26162 w 35687"/>
                <a:gd name="connsiteY6" fmla="*/ 635 h 27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87" h="274022">
                  <a:moveTo>
                    <a:pt x="26162" y="635"/>
                  </a:moveTo>
                  <a:cubicBezTo>
                    <a:pt x="30925" y="-7303"/>
                    <a:pt x="35687" y="60960"/>
                    <a:pt x="35687" y="105410"/>
                  </a:cubicBezTo>
                  <a:cubicBezTo>
                    <a:pt x="35687" y="149860"/>
                    <a:pt x="28279" y="246698"/>
                    <a:pt x="26162" y="267335"/>
                  </a:cubicBezTo>
                  <a:cubicBezTo>
                    <a:pt x="24045" y="287972"/>
                    <a:pt x="27220" y="256752"/>
                    <a:pt x="22987" y="229235"/>
                  </a:cubicBezTo>
                  <a:cubicBezTo>
                    <a:pt x="18754" y="201718"/>
                    <a:pt x="3408" y="114935"/>
                    <a:pt x="762" y="102235"/>
                  </a:cubicBezTo>
                  <a:cubicBezTo>
                    <a:pt x="-1884" y="89535"/>
                    <a:pt x="2879" y="166793"/>
                    <a:pt x="7112" y="153035"/>
                  </a:cubicBezTo>
                  <a:cubicBezTo>
                    <a:pt x="11345" y="139277"/>
                    <a:pt x="21399" y="8573"/>
                    <a:pt x="26162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324E21D4-92A7-6C5D-E382-001E46E02BA9}"/>
                </a:ext>
              </a:extLst>
            </p:cNvPr>
            <p:cNvSpPr/>
            <p:nvPr/>
          </p:nvSpPr>
          <p:spPr>
            <a:xfrm>
              <a:off x="735020" y="4519865"/>
              <a:ext cx="204784" cy="207118"/>
            </a:xfrm>
            <a:custGeom>
              <a:avLst/>
              <a:gdLst>
                <a:gd name="connsiteX0" fmla="*/ 204780 w 204784"/>
                <a:gd name="connsiteY0" fmla="*/ 1335 h 207118"/>
                <a:gd name="connsiteX1" fmla="*/ 195255 w 204784"/>
                <a:gd name="connsiteY1" fmla="*/ 106110 h 207118"/>
                <a:gd name="connsiteX2" fmla="*/ 176205 w 204784"/>
                <a:gd name="connsiteY2" fmla="*/ 150560 h 207118"/>
                <a:gd name="connsiteX3" fmla="*/ 147630 w 204784"/>
                <a:gd name="connsiteY3" fmla="*/ 185485 h 207118"/>
                <a:gd name="connsiteX4" fmla="*/ 65080 w 204784"/>
                <a:gd name="connsiteY4" fmla="*/ 204535 h 207118"/>
                <a:gd name="connsiteX5" fmla="*/ 1580 w 204784"/>
                <a:gd name="connsiteY5" fmla="*/ 204535 h 207118"/>
                <a:gd name="connsiteX6" fmla="*/ 131755 w 204784"/>
                <a:gd name="connsiteY6" fmla="*/ 182310 h 207118"/>
                <a:gd name="connsiteX7" fmla="*/ 157155 w 204784"/>
                <a:gd name="connsiteY7" fmla="*/ 147385 h 207118"/>
                <a:gd name="connsiteX8" fmla="*/ 153980 w 204784"/>
                <a:gd name="connsiteY8" fmla="*/ 150560 h 207118"/>
                <a:gd name="connsiteX9" fmla="*/ 195255 w 204784"/>
                <a:gd name="connsiteY9" fmla="*/ 52135 h 207118"/>
                <a:gd name="connsiteX10" fmla="*/ 204780 w 204784"/>
                <a:gd name="connsiteY10" fmla="*/ 1335 h 20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84" h="207118">
                  <a:moveTo>
                    <a:pt x="204780" y="1335"/>
                  </a:moveTo>
                  <a:cubicBezTo>
                    <a:pt x="204780" y="10331"/>
                    <a:pt x="200017" y="81239"/>
                    <a:pt x="195255" y="106110"/>
                  </a:cubicBezTo>
                  <a:cubicBezTo>
                    <a:pt x="190493" y="130981"/>
                    <a:pt x="184142" y="137331"/>
                    <a:pt x="176205" y="150560"/>
                  </a:cubicBezTo>
                  <a:cubicBezTo>
                    <a:pt x="168268" y="163789"/>
                    <a:pt x="166151" y="176489"/>
                    <a:pt x="147630" y="185485"/>
                  </a:cubicBezTo>
                  <a:cubicBezTo>
                    <a:pt x="129109" y="194481"/>
                    <a:pt x="89422" y="201360"/>
                    <a:pt x="65080" y="204535"/>
                  </a:cubicBezTo>
                  <a:cubicBezTo>
                    <a:pt x="40738" y="207710"/>
                    <a:pt x="-9532" y="208239"/>
                    <a:pt x="1580" y="204535"/>
                  </a:cubicBezTo>
                  <a:cubicBezTo>
                    <a:pt x="12692" y="200831"/>
                    <a:pt x="105826" y="191835"/>
                    <a:pt x="131755" y="182310"/>
                  </a:cubicBezTo>
                  <a:cubicBezTo>
                    <a:pt x="157684" y="172785"/>
                    <a:pt x="153451" y="152677"/>
                    <a:pt x="157155" y="147385"/>
                  </a:cubicBezTo>
                  <a:cubicBezTo>
                    <a:pt x="160859" y="142093"/>
                    <a:pt x="147630" y="166435"/>
                    <a:pt x="153980" y="150560"/>
                  </a:cubicBezTo>
                  <a:cubicBezTo>
                    <a:pt x="160330" y="134685"/>
                    <a:pt x="185201" y="73302"/>
                    <a:pt x="195255" y="52135"/>
                  </a:cubicBezTo>
                  <a:cubicBezTo>
                    <a:pt x="205309" y="30968"/>
                    <a:pt x="204780" y="-7661"/>
                    <a:pt x="204780" y="1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A6AA8994-2EB3-87F6-7168-E3455FAB8523}"/>
                </a:ext>
              </a:extLst>
            </p:cNvPr>
            <p:cNvSpPr/>
            <p:nvPr/>
          </p:nvSpPr>
          <p:spPr>
            <a:xfrm>
              <a:off x="688969" y="4339611"/>
              <a:ext cx="39942" cy="283206"/>
            </a:xfrm>
            <a:custGeom>
              <a:avLst/>
              <a:gdLst>
                <a:gd name="connsiteX0" fmla="*/ 6 w 39942"/>
                <a:gd name="connsiteY0" fmla="*/ 614 h 283206"/>
                <a:gd name="connsiteX1" fmla="*/ 38106 w 39942"/>
                <a:gd name="connsiteY1" fmla="*/ 130789 h 283206"/>
                <a:gd name="connsiteX2" fmla="*/ 31756 w 39942"/>
                <a:gd name="connsiteY2" fmla="*/ 283189 h 283206"/>
                <a:gd name="connsiteX3" fmla="*/ 12706 w 39942"/>
                <a:gd name="connsiteY3" fmla="*/ 121264 h 283206"/>
                <a:gd name="connsiteX4" fmla="*/ 34931 w 39942"/>
                <a:gd name="connsiteY4" fmla="*/ 184764 h 283206"/>
                <a:gd name="connsiteX5" fmla="*/ 6 w 39942"/>
                <a:gd name="connsiteY5" fmla="*/ 614 h 2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42" h="283206">
                  <a:moveTo>
                    <a:pt x="6" y="614"/>
                  </a:moveTo>
                  <a:cubicBezTo>
                    <a:pt x="535" y="-8382"/>
                    <a:pt x="32814" y="83693"/>
                    <a:pt x="38106" y="130789"/>
                  </a:cubicBezTo>
                  <a:cubicBezTo>
                    <a:pt x="43398" y="177885"/>
                    <a:pt x="35989" y="284776"/>
                    <a:pt x="31756" y="283189"/>
                  </a:cubicBezTo>
                  <a:cubicBezTo>
                    <a:pt x="27523" y="281602"/>
                    <a:pt x="12177" y="137668"/>
                    <a:pt x="12706" y="121264"/>
                  </a:cubicBezTo>
                  <a:cubicBezTo>
                    <a:pt x="13235" y="104860"/>
                    <a:pt x="37577" y="200639"/>
                    <a:pt x="34931" y="184764"/>
                  </a:cubicBezTo>
                  <a:cubicBezTo>
                    <a:pt x="32285" y="168889"/>
                    <a:pt x="-523" y="9610"/>
                    <a:pt x="6" y="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A1508290-6943-A720-0634-C35E45CC41F2}"/>
                </a:ext>
              </a:extLst>
            </p:cNvPr>
            <p:cNvSpPr/>
            <p:nvPr/>
          </p:nvSpPr>
          <p:spPr>
            <a:xfrm>
              <a:off x="719260" y="4425651"/>
              <a:ext cx="266850" cy="143176"/>
            </a:xfrm>
            <a:custGeom>
              <a:avLst/>
              <a:gdLst>
                <a:gd name="connsiteX0" fmla="*/ 1465 w 266850"/>
                <a:gd name="connsiteY0" fmla="*/ 44749 h 143176"/>
                <a:gd name="connsiteX1" fmla="*/ 109415 w 266850"/>
                <a:gd name="connsiteY1" fmla="*/ 51099 h 143176"/>
                <a:gd name="connsiteX2" fmla="*/ 169740 w 266850"/>
                <a:gd name="connsiteY2" fmla="*/ 60624 h 143176"/>
                <a:gd name="connsiteX3" fmla="*/ 201490 w 266850"/>
                <a:gd name="connsiteY3" fmla="*/ 111424 h 143176"/>
                <a:gd name="connsiteX4" fmla="*/ 191965 w 266850"/>
                <a:gd name="connsiteY4" fmla="*/ 60624 h 143176"/>
                <a:gd name="connsiteX5" fmla="*/ 211015 w 266850"/>
                <a:gd name="connsiteY5" fmla="*/ 143174 h 143176"/>
                <a:gd name="connsiteX6" fmla="*/ 217365 w 266850"/>
                <a:gd name="connsiteY6" fmla="*/ 57449 h 143176"/>
                <a:gd name="connsiteX7" fmla="*/ 264990 w 266850"/>
                <a:gd name="connsiteY7" fmla="*/ 299 h 143176"/>
                <a:gd name="connsiteX8" fmla="*/ 245940 w 266850"/>
                <a:gd name="connsiteY8" fmla="*/ 35224 h 143176"/>
                <a:gd name="connsiteX9" fmla="*/ 144340 w 266850"/>
                <a:gd name="connsiteY9" fmla="*/ 41574 h 143176"/>
                <a:gd name="connsiteX10" fmla="*/ 195140 w 266850"/>
                <a:gd name="connsiteY10" fmla="*/ 41574 h 143176"/>
                <a:gd name="connsiteX11" fmla="*/ 1465 w 266850"/>
                <a:gd name="connsiteY11" fmla="*/ 44749 h 1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850" h="143176">
                  <a:moveTo>
                    <a:pt x="1465" y="44749"/>
                  </a:moveTo>
                  <a:cubicBezTo>
                    <a:pt x="-12822" y="46336"/>
                    <a:pt x="81369" y="48453"/>
                    <a:pt x="109415" y="51099"/>
                  </a:cubicBezTo>
                  <a:cubicBezTo>
                    <a:pt x="137461" y="53745"/>
                    <a:pt x="154394" y="50570"/>
                    <a:pt x="169740" y="60624"/>
                  </a:cubicBezTo>
                  <a:cubicBezTo>
                    <a:pt x="185086" y="70678"/>
                    <a:pt x="197786" y="111424"/>
                    <a:pt x="201490" y="111424"/>
                  </a:cubicBezTo>
                  <a:cubicBezTo>
                    <a:pt x="205194" y="111424"/>
                    <a:pt x="190378" y="55332"/>
                    <a:pt x="191965" y="60624"/>
                  </a:cubicBezTo>
                  <a:cubicBezTo>
                    <a:pt x="193552" y="65916"/>
                    <a:pt x="206782" y="143703"/>
                    <a:pt x="211015" y="143174"/>
                  </a:cubicBezTo>
                  <a:cubicBezTo>
                    <a:pt x="215248" y="142645"/>
                    <a:pt x="208369" y="81261"/>
                    <a:pt x="217365" y="57449"/>
                  </a:cubicBezTo>
                  <a:cubicBezTo>
                    <a:pt x="226361" y="33637"/>
                    <a:pt x="260228" y="4003"/>
                    <a:pt x="264990" y="299"/>
                  </a:cubicBezTo>
                  <a:cubicBezTo>
                    <a:pt x="269752" y="-3405"/>
                    <a:pt x="266048" y="28345"/>
                    <a:pt x="245940" y="35224"/>
                  </a:cubicBezTo>
                  <a:cubicBezTo>
                    <a:pt x="225832" y="42103"/>
                    <a:pt x="152807" y="40516"/>
                    <a:pt x="144340" y="41574"/>
                  </a:cubicBezTo>
                  <a:cubicBezTo>
                    <a:pt x="135873" y="42632"/>
                    <a:pt x="214190" y="39987"/>
                    <a:pt x="195140" y="41574"/>
                  </a:cubicBezTo>
                  <a:cubicBezTo>
                    <a:pt x="176090" y="43161"/>
                    <a:pt x="15752" y="43162"/>
                    <a:pt x="1465" y="44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C14FBD36-1283-A8AC-BBF2-F1656FBC2F18}"/>
                </a:ext>
              </a:extLst>
            </p:cNvPr>
            <p:cNvSpPr/>
            <p:nvPr/>
          </p:nvSpPr>
          <p:spPr>
            <a:xfrm>
              <a:off x="676249" y="4503884"/>
              <a:ext cx="280358" cy="84121"/>
            </a:xfrm>
            <a:custGeom>
              <a:avLst/>
              <a:gdLst>
                <a:gd name="connsiteX0" fmla="*/ 26 w 280358"/>
                <a:gd name="connsiteY0" fmla="*/ 74466 h 84121"/>
                <a:gd name="connsiteX1" fmla="*/ 155601 w 280358"/>
                <a:gd name="connsiteY1" fmla="*/ 10966 h 84121"/>
                <a:gd name="connsiteX2" fmla="*/ 196876 w 280358"/>
                <a:gd name="connsiteY2" fmla="*/ 30016 h 84121"/>
                <a:gd name="connsiteX3" fmla="*/ 193701 w 280358"/>
                <a:gd name="connsiteY3" fmla="*/ 1441 h 84121"/>
                <a:gd name="connsiteX4" fmla="*/ 279426 w 280358"/>
                <a:gd name="connsiteY4" fmla="*/ 83991 h 84121"/>
                <a:gd name="connsiteX5" fmla="*/ 234976 w 280358"/>
                <a:gd name="connsiteY5" fmla="*/ 20491 h 84121"/>
                <a:gd name="connsiteX6" fmla="*/ 168301 w 280358"/>
                <a:gd name="connsiteY6" fmla="*/ 17316 h 84121"/>
                <a:gd name="connsiteX7" fmla="*/ 26 w 280358"/>
                <a:gd name="connsiteY7" fmla="*/ 74466 h 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58" h="84121">
                  <a:moveTo>
                    <a:pt x="26" y="74466"/>
                  </a:moveTo>
                  <a:cubicBezTo>
                    <a:pt x="-2091" y="73408"/>
                    <a:pt x="122793" y="18374"/>
                    <a:pt x="155601" y="10966"/>
                  </a:cubicBezTo>
                  <a:cubicBezTo>
                    <a:pt x="188409" y="3558"/>
                    <a:pt x="190526" y="31603"/>
                    <a:pt x="196876" y="30016"/>
                  </a:cubicBezTo>
                  <a:cubicBezTo>
                    <a:pt x="203226" y="28428"/>
                    <a:pt x="179943" y="-7555"/>
                    <a:pt x="193701" y="1441"/>
                  </a:cubicBezTo>
                  <a:cubicBezTo>
                    <a:pt x="207459" y="10437"/>
                    <a:pt x="272547" y="80816"/>
                    <a:pt x="279426" y="83991"/>
                  </a:cubicBezTo>
                  <a:cubicBezTo>
                    <a:pt x="286305" y="87166"/>
                    <a:pt x="253497" y="31603"/>
                    <a:pt x="234976" y="20491"/>
                  </a:cubicBezTo>
                  <a:cubicBezTo>
                    <a:pt x="216455" y="9378"/>
                    <a:pt x="201638" y="8320"/>
                    <a:pt x="168301" y="17316"/>
                  </a:cubicBezTo>
                  <a:cubicBezTo>
                    <a:pt x="134964" y="26312"/>
                    <a:pt x="2143" y="75524"/>
                    <a:pt x="26" y="74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B8307FA1-CE9A-C6AB-9EF0-58DAB473987B}"/>
                </a:ext>
              </a:extLst>
            </p:cNvPr>
            <p:cNvSpPr/>
            <p:nvPr/>
          </p:nvSpPr>
          <p:spPr>
            <a:xfrm>
              <a:off x="701224" y="4447587"/>
              <a:ext cx="252633" cy="105366"/>
            </a:xfrm>
            <a:custGeom>
              <a:avLst/>
              <a:gdLst>
                <a:gd name="connsiteX0" fmla="*/ 451 w 252633"/>
                <a:gd name="connsiteY0" fmla="*/ 105363 h 105366"/>
                <a:gd name="connsiteX1" fmla="*/ 152851 w 252633"/>
                <a:gd name="connsiteY1" fmla="*/ 32338 h 105366"/>
                <a:gd name="connsiteX2" fmla="*/ 251276 w 252633"/>
                <a:gd name="connsiteY2" fmla="*/ 70438 h 105366"/>
                <a:gd name="connsiteX3" fmla="*/ 206826 w 252633"/>
                <a:gd name="connsiteY3" fmla="*/ 38688 h 105366"/>
                <a:gd name="connsiteX4" fmla="*/ 159201 w 252633"/>
                <a:gd name="connsiteY4" fmla="*/ 588 h 105366"/>
                <a:gd name="connsiteX5" fmla="*/ 190951 w 252633"/>
                <a:gd name="connsiteY5" fmla="*/ 16463 h 105366"/>
                <a:gd name="connsiteX6" fmla="*/ 108401 w 252633"/>
                <a:gd name="connsiteY6" fmla="*/ 29163 h 105366"/>
                <a:gd name="connsiteX7" fmla="*/ 451 w 252633"/>
                <a:gd name="connsiteY7" fmla="*/ 105363 h 10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633" h="105366">
                  <a:moveTo>
                    <a:pt x="451" y="105363"/>
                  </a:moveTo>
                  <a:cubicBezTo>
                    <a:pt x="7859" y="105892"/>
                    <a:pt x="111047" y="38159"/>
                    <a:pt x="152851" y="32338"/>
                  </a:cubicBezTo>
                  <a:cubicBezTo>
                    <a:pt x="194655" y="26517"/>
                    <a:pt x="242280" y="69380"/>
                    <a:pt x="251276" y="70438"/>
                  </a:cubicBezTo>
                  <a:cubicBezTo>
                    <a:pt x="260272" y="71496"/>
                    <a:pt x="222172" y="50330"/>
                    <a:pt x="206826" y="38688"/>
                  </a:cubicBezTo>
                  <a:cubicBezTo>
                    <a:pt x="191480" y="27046"/>
                    <a:pt x="161847" y="4292"/>
                    <a:pt x="159201" y="588"/>
                  </a:cubicBezTo>
                  <a:cubicBezTo>
                    <a:pt x="156555" y="-3116"/>
                    <a:pt x="199418" y="11700"/>
                    <a:pt x="190951" y="16463"/>
                  </a:cubicBezTo>
                  <a:cubicBezTo>
                    <a:pt x="182484" y="21226"/>
                    <a:pt x="138034" y="14875"/>
                    <a:pt x="108401" y="29163"/>
                  </a:cubicBezTo>
                  <a:cubicBezTo>
                    <a:pt x="78768" y="43451"/>
                    <a:pt x="-6957" y="104834"/>
                    <a:pt x="451" y="105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93049AD6-5E77-8131-047B-074F71A8B413}"/>
                </a:ext>
              </a:extLst>
            </p:cNvPr>
            <p:cNvSpPr/>
            <p:nvPr/>
          </p:nvSpPr>
          <p:spPr>
            <a:xfrm>
              <a:off x="582368" y="3737997"/>
              <a:ext cx="75048" cy="650360"/>
            </a:xfrm>
            <a:custGeom>
              <a:avLst/>
              <a:gdLst>
                <a:gd name="connsiteX0" fmla="*/ 27232 w 75048"/>
                <a:gd name="connsiteY0" fmla="*/ 2153 h 650360"/>
                <a:gd name="connsiteX1" fmla="*/ 20882 w 75048"/>
                <a:gd name="connsiteY1" fmla="*/ 300603 h 650360"/>
                <a:gd name="connsiteX2" fmla="*/ 39932 w 75048"/>
                <a:gd name="connsiteY2" fmla="*/ 427603 h 650360"/>
                <a:gd name="connsiteX3" fmla="*/ 24057 w 75048"/>
                <a:gd name="connsiteY3" fmla="*/ 389503 h 650360"/>
                <a:gd name="connsiteX4" fmla="*/ 74857 w 75048"/>
                <a:gd name="connsiteY4" fmla="*/ 643503 h 650360"/>
                <a:gd name="connsiteX5" fmla="*/ 39932 w 75048"/>
                <a:gd name="connsiteY5" fmla="*/ 560953 h 650360"/>
                <a:gd name="connsiteX6" fmla="*/ 1832 w 75048"/>
                <a:gd name="connsiteY6" fmla="*/ 379978 h 650360"/>
                <a:gd name="connsiteX7" fmla="*/ 20882 w 75048"/>
                <a:gd name="connsiteY7" fmla="*/ 418078 h 650360"/>
                <a:gd name="connsiteX8" fmla="*/ 1832 w 75048"/>
                <a:gd name="connsiteY8" fmla="*/ 94228 h 650360"/>
                <a:gd name="connsiteX9" fmla="*/ 1832 w 75048"/>
                <a:gd name="connsiteY9" fmla="*/ 160903 h 650360"/>
                <a:gd name="connsiteX10" fmla="*/ 27232 w 75048"/>
                <a:gd name="connsiteY10" fmla="*/ 2153 h 65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8" h="650360">
                  <a:moveTo>
                    <a:pt x="27232" y="2153"/>
                  </a:moveTo>
                  <a:cubicBezTo>
                    <a:pt x="30407" y="25436"/>
                    <a:pt x="18765" y="229695"/>
                    <a:pt x="20882" y="300603"/>
                  </a:cubicBezTo>
                  <a:cubicBezTo>
                    <a:pt x="22999" y="371511"/>
                    <a:pt x="39403" y="412786"/>
                    <a:pt x="39932" y="427603"/>
                  </a:cubicBezTo>
                  <a:cubicBezTo>
                    <a:pt x="40461" y="442420"/>
                    <a:pt x="18236" y="353520"/>
                    <a:pt x="24057" y="389503"/>
                  </a:cubicBezTo>
                  <a:cubicBezTo>
                    <a:pt x="29878" y="425486"/>
                    <a:pt x="72211" y="614928"/>
                    <a:pt x="74857" y="643503"/>
                  </a:cubicBezTo>
                  <a:cubicBezTo>
                    <a:pt x="77503" y="672078"/>
                    <a:pt x="52103" y="604874"/>
                    <a:pt x="39932" y="560953"/>
                  </a:cubicBezTo>
                  <a:cubicBezTo>
                    <a:pt x="27761" y="517032"/>
                    <a:pt x="5007" y="403791"/>
                    <a:pt x="1832" y="379978"/>
                  </a:cubicBezTo>
                  <a:cubicBezTo>
                    <a:pt x="-1343" y="356166"/>
                    <a:pt x="20882" y="465703"/>
                    <a:pt x="20882" y="418078"/>
                  </a:cubicBezTo>
                  <a:cubicBezTo>
                    <a:pt x="20882" y="370453"/>
                    <a:pt x="5007" y="137090"/>
                    <a:pt x="1832" y="94228"/>
                  </a:cubicBezTo>
                  <a:cubicBezTo>
                    <a:pt x="-1343" y="51366"/>
                    <a:pt x="245" y="169899"/>
                    <a:pt x="1832" y="160903"/>
                  </a:cubicBezTo>
                  <a:cubicBezTo>
                    <a:pt x="3419" y="151907"/>
                    <a:pt x="24057" y="-21130"/>
                    <a:pt x="27232" y="2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ABA91B53-2010-D03A-E913-78FB9AE97227}"/>
                </a:ext>
              </a:extLst>
            </p:cNvPr>
            <p:cNvSpPr/>
            <p:nvPr/>
          </p:nvSpPr>
          <p:spPr>
            <a:xfrm>
              <a:off x="628687" y="4250188"/>
              <a:ext cx="85021" cy="439288"/>
            </a:xfrm>
            <a:custGeom>
              <a:avLst/>
              <a:gdLst>
                <a:gd name="connsiteX0" fmla="*/ 19013 w 85021"/>
                <a:gd name="connsiteY0" fmla="*/ 1137 h 439288"/>
                <a:gd name="connsiteX1" fmla="*/ 31713 w 85021"/>
                <a:gd name="connsiteY1" fmla="*/ 264662 h 439288"/>
                <a:gd name="connsiteX2" fmla="*/ 66638 w 85021"/>
                <a:gd name="connsiteY2" fmla="*/ 356737 h 439288"/>
                <a:gd name="connsiteX3" fmla="*/ 34888 w 85021"/>
                <a:gd name="connsiteY3" fmla="*/ 283712 h 439288"/>
                <a:gd name="connsiteX4" fmla="*/ 82513 w 85021"/>
                <a:gd name="connsiteY4" fmla="*/ 439287 h 439288"/>
                <a:gd name="connsiteX5" fmla="*/ 76163 w 85021"/>
                <a:gd name="connsiteY5" fmla="*/ 280537 h 439288"/>
                <a:gd name="connsiteX6" fmla="*/ 57113 w 85021"/>
                <a:gd name="connsiteY6" fmla="*/ 337687 h 439288"/>
                <a:gd name="connsiteX7" fmla="*/ 3138 w 85021"/>
                <a:gd name="connsiteY7" fmla="*/ 128137 h 439288"/>
                <a:gd name="connsiteX8" fmla="*/ 9488 w 85021"/>
                <a:gd name="connsiteY8" fmla="*/ 166237 h 439288"/>
                <a:gd name="connsiteX9" fmla="*/ 19013 w 85021"/>
                <a:gd name="connsiteY9" fmla="*/ 1137 h 43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21" h="439288">
                  <a:moveTo>
                    <a:pt x="19013" y="1137"/>
                  </a:moveTo>
                  <a:cubicBezTo>
                    <a:pt x="22717" y="17541"/>
                    <a:pt x="23776" y="205395"/>
                    <a:pt x="31713" y="264662"/>
                  </a:cubicBezTo>
                  <a:cubicBezTo>
                    <a:pt x="39650" y="323929"/>
                    <a:pt x="66109" y="353562"/>
                    <a:pt x="66638" y="356737"/>
                  </a:cubicBezTo>
                  <a:cubicBezTo>
                    <a:pt x="67167" y="359912"/>
                    <a:pt x="32242" y="269954"/>
                    <a:pt x="34888" y="283712"/>
                  </a:cubicBezTo>
                  <a:cubicBezTo>
                    <a:pt x="37534" y="297470"/>
                    <a:pt x="75634" y="439816"/>
                    <a:pt x="82513" y="439287"/>
                  </a:cubicBezTo>
                  <a:cubicBezTo>
                    <a:pt x="89392" y="438758"/>
                    <a:pt x="80396" y="297470"/>
                    <a:pt x="76163" y="280537"/>
                  </a:cubicBezTo>
                  <a:cubicBezTo>
                    <a:pt x="71930" y="263604"/>
                    <a:pt x="69284" y="363087"/>
                    <a:pt x="57113" y="337687"/>
                  </a:cubicBezTo>
                  <a:cubicBezTo>
                    <a:pt x="44942" y="312287"/>
                    <a:pt x="11076" y="156712"/>
                    <a:pt x="3138" y="128137"/>
                  </a:cubicBezTo>
                  <a:cubicBezTo>
                    <a:pt x="-4800" y="99562"/>
                    <a:pt x="4196" y="181583"/>
                    <a:pt x="9488" y="166237"/>
                  </a:cubicBezTo>
                  <a:cubicBezTo>
                    <a:pt x="14780" y="150891"/>
                    <a:pt x="15309" y="-15267"/>
                    <a:pt x="19013" y="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8B21445F-8116-5E25-321A-4E46C3570674}"/>
                </a:ext>
              </a:extLst>
            </p:cNvPr>
            <p:cNvSpPr/>
            <p:nvPr/>
          </p:nvSpPr>
          <p:spPr>
            <a:xfrm>
              <a:off x="682615" y="3587703"/>
              <a:ext cx="219473" cy="60397"/>
            </a:xfrm>
            <a:custGeom>
              <a:avLst/>
              <a:gdLst>
                <a:gd name="connsiteX0" fmla="*/ 10 w 219473"/>
                <a:gd name="connsiteY0" fmla="*/ 60372 h 60397"/>
                <a:gd name="connsiteX1" fmla="*/ 104785 w 219473"/>
                <a:gd name="connsiteY1" fmla="*/ 15922 h 60397"/>
                <a:gd name="connsiteX2" fmla="*/ 215910 w 219473"/>
                <a:gd name="connsiteY2" fmla="*/ 57197 h 60397"/>
                <a:gd name="connsiteX3" fmla="*/ 187335 w 219473"/>
                <a:gd name="connsiteY3" fmla="*/ 28622 h 60397"/>
                <a:gd name="connsiteX4" fmla="*/ 139710 w 219473"/>
                <a:gd name="connsiteY4" fmla="*/ 47 h 60397"/>
                <a:gd name="connsiteX5" fmla="*/ 98435 w 219473"/>
                <a:gd name="connsiteY5" fmla="*/ 22272 h 60397"/>
                <a:gd name="connsiteX6" fmla="*/ 10 w 219473"/>
                <a:gd name="connsiteY6" fmla="*/ 60372 h 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3" h="60397">
                  <a:moveTo>
                    <a:pt x="10" y="60372"/>
                  </a:moveTo>
                  <a:cubicBezTo>
                    <a:pt x="1068" y="59314"/>
                    <a:pt x="68802" y="16451"/>
                    <a:pt x="104785" y="15922"/>
                  </a:cubicBezTo>
                  <a:cubicBezTo>
                    <a:pt x="140768" y="15393"/>
                    <a:pt x="202152" y="55080"/>
                    <a:pt x="215910" y="57197"/>
                  </a:cubicBezTo>
                  <a:cubicBezTo>
                    <a:pt x="229668" y="59314"/>
                    <a:pt x="200035" y="38147"/>
                    <a:pt x="187335" y="28622"/>
                  </a:cubicBezTo>
                  <a:cubicBezTo>
                    <a:pt x="174635" y="19097"/>
                    <a:pt x="154527" y="1105"/>
                    <a:pt x="139710" y="47"/>
                  </a:cubicBezTo>
                  <a:cubicBezTo>
                    <a:pt x="124893" y="-1011"/>
                    <a:pt x="119602" y="15922"/>
                    <a:pt x="98435" y="22272"/>
                  </a:cubicBezTo>
                  <a:cubicBezTo>
                    <a:pt x="77268" y="28622"/>
                    <a:pt x="-1048" y="61430"/>
                    <a:pt x="10" y="60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7CB00CD1-2EA4-36A4-8E9B-538EE44477E7}"/>
                </a:ext>
              </a:extLst>
            </p:cNvPr>
            <p:cNvSpPr/>
            <p:nvPr/>
          </p:nvSpPr>
          <p:spPr>
            <a:xfrm>
              <a:off x="666712" y="3690292"/>
              <a:ext cx="70994" cy="484182"/>
            </a:xfrm>
            <a:custGeom>
              <a:avLst/>
              <a:gdLst>
                <a:gd name="connsiteX0" fmla="*/ 38 w 70994"/>
                <a:gd name="connsiteY0" fmla="*/ 2233 h 484182"/>
                <a:gd name="connsiteX1" fmla="*/ 66713 w 70994"/>
                <a:gd name="connsiteY1" fmla="*/ 475308 h 484182"/>
                <a:gd name="connsiteX2" fmla="*/ 63538 w 70994"/>
                <a:gd name="connsiteY2" fmla="*/ 310208 h 484182"/>
                <a:gd name="connsiteX3" fmla="*/ 57188 w 70994"/>
                <a:gd name="connsiteY3" fmla="*/ 297508 h 484182"/>
                <a:gd name="connsiteX4" fmla="*/ 38 w 70994"/>
                <a:gd name="connsiteY4" fmla="*/ 2233 h 4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94" h="484182">
                  <a:moveTo>
                    <a:pt x="38" y="2233"/>
                  </a:moveTo>
                  <a:cubicBezTo>
                    <a:pt x="1625" y="31866"/>
                    <a:pt x="56130" y="423979"/>
                    <a:pt x="66713" y="475308"/>
                  </a:cubicBezTo>
                  <a:cubicBezTo>
                    <a:pt x="77296" y="526637"/>
                    <a:pt x="65125" y="339841"/>
                    <a:pt x="63538" y="310208"/>
                  </a:cubicBezTo>
                  <a:cubicBezTo>
                    <a:pt x="61951" y="280575"/>
                    <a:pt x="67771" y="348308"/>
                    <a:pt x="57188" y="297508"/>
                  </a:cubicBezTo>
                  <a:cubicBezTo>
                    <a:pt x="46605" y="246708"/>
                    <a:pt x="-1549" y="-27400"/>
                    <a:pt x="38" y="2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A58533C3-D6A3-B824-83C3-EBE3A64CE67E}"/>
                </a:ext>
              </a:extLst>
            </p:cNvPr>
            <p:cNvSpPr/>
            <p:nvPr/>
          </p:nvSpPr>
          <p:spPr>
            <a:xfrm>
              <a:off x="923328" y="3809583"/>
              <a:ext cx="22833" cy="548577"/>
            </a:xfrm>
            <a:custGeom>
              <a:avLst/>
              <a:gdLst>
                <a:gd name="connsiteX0" fmla="*/ 3772 w 22833"/>
                <a:gd name="connsiteY0" fmla="*/ 70267 h 548577"/>
                <a:gd name="connsiteX1" fmla="*/ 22822 w 22833"/>
                <a:gd name="connsiteY1" fmla="*/ 489367 h 548577"/>
                <a:gd name="connsiteX2" fmla="*/ 597 w 22833"/>
                <a:gd name="connsiteY2" fmla="*/ 536992 h 548577"/>
                <a:gd name="connsiteX3" fmla="*/ 6947 w 22833"/>
                <a:gd name="connsiteY3" fmla="*/ 406817 h 548577"/>
                <a:gd name="connsiteX4" fmla="*/ 13297 w 22833"/>
                <a:gd name="connsiteY4" fmla="*/ 206792 h 548577"/>
                <a:gd name="connsiteX5" fmla="*/ 13297 w 22833"/>
                <a:gd name="connsiteY5" fmla="*/ 248067 h 548577"/>
                <a:gd name="connsiteX6" fmla="*/ 13297 w 22833"/>
                <a:gd name="connsiteY6" fmla="*/ 19467 h 548577"/>
                <a:gd name="connsiteX7" fmla="*/ 3772 w 22833"/>
                <a:gd name="connsiteY7" fmla="*/ 70267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33" h="548577">
                  <a:moveTo>
                    <a:pt x="3772" y="70267"/>
                  </a:moveTo>
                  <a:cubicBezTo>
                    <a:pt x="5360" y="148584"/>
                    <a:pt x="23351" y="411580"/>
                    <a:pt x="22822" y="489367"/>
                  </a:cubicBezTo>
                  <a:cubicBezTo>
                    <a:pt x="22293" y="567155"/>
                    <a:pt x="3243" y="550750"/>
                    <a:pt x="597" y="536992"/>
                  </a:cubicBezTo>
                  <a:cubicBezTo>
                    <a:pt x="-2049" y="523234"/>
                    <a:pt x="4830" y="461850"/>
                    <a:pt x="6947" y="406817"/>
                  </a:cubicBezTo>
                  <a:cubicBezTo>
                    <a:pt x="9064" y="351784"/>
                    <a:pt x="12239" y="233250"/>
                    <a:pt x="13297" y="206792"/>
                  </a:cubicBezTo>
                  <a:cubicBezTo>
                    <a:pt x="14355" y="180334"/>
                    <a:pt x="13297" y="248067"/>
                    <a:pt x="13297" y="248067"/>
                  </a:cubicBezTo>
                  <a:cubicBezTo>
                    <a:pt x="13297" y="216846"/>
                    <a:pt x="15943" y="53334"/>
                    <a:pt x="13297" y="19467"/>
                  </a:cubicBezTo>
                  <a:cubicBezTo>
                    <a:pt x="10651" y="-14400"/>
                    <a:pt x="2184" y="-8050"/>
                    <a:pt x="3772" y="70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2441A4FF-1E58-CE63-D816-262BFB485021}"/>
                </a:ext>
              </a:extLst>
            </p:cNvPr>
            <p:cNvSpPr/>
            <p:nvPr/>
          </p:nvSpPr>
          <p:spPr>
            <a:xfrm>
              <a:off x="453991" y="3760365"/>
              <a:ext cx="146493" cy="419200"/>
            </a:xfrm>
            <a:custGeom>
              <a:avLst/>
              <a:gdLst>
                <a:gd name="connsiteX0" fmla="*/ 34 w 146493"/>
                <a:gd name="connsiteY0" fmla="*/ 2010 h 419200"/>
                <a:gd name="connsiteX1" fmla="*/ 73059 w 146493"/>
                <a:gd name="connsiteY1" fmla="*/ 90910 h 419200"/>
                <a:gd name="connsiteX2" fmla="*/ 123859 w 146493"/>
                <a:gd name="connsiteY2" fmla="*/ 100435 h 419200"/>
                <a:gd name="connsiteX3" fmla="*/ 130209 w 146493"/>
                <a:gd name="connsiteY3" fmla="*/ 205210 h 419200"/>
                <a:gd name="connsiteX4" fmla="*/ 142909 w 146493"/>
                <a:gd name="connsiteY4" fmla="*/ 163935 h 419200"/>
                <a:gd name="connsiteX5" fmla="*/ 142909 w 146493"/>
                <a:gd name="connsiteY5" fmla="*/ 414760 h 419200"/>
                <a:gd name="connsiteX6" fmla="*/ 101634 w 146493"/>
                <a:gd name="connsiteY6" fmla="*/ 309985 h 419200"/>
                <a:gd name="connsiteX7" fmla="*/ 41309 w 146493"/>
                <a:gd name="connsiteY7" fmla="*/ 129010 h 419200"/>
                <a:gd name="connsiteX8" fmla="*/ 82584 w 146493"/>
                <a:gd name="connsiteY8" fmla="*/ 189335 h 419200"/>
                <a:gd name="connsiteX9" fmla="*/ 34 w 146493"/>
                <a:gd name="connsiteY9" fmla="*/ 2010 h 4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493" h="419200">
                  <a:moveTo>
                    <a:pt x="34" y="2010"/>
                  </a:moveTo>
                  <a:cubicBezTo>
                    <a:pt x="-1553" y="-14394"/>
                    <a:pt x="52422" y="74506"/>
                    <a:pt x="73059" y="90910"/>
                  </a:cubicBezTo>
                  <a:cubicBezTo>
                    <a:pt x="93696" y="107314"/>
                    <a:pt x="114334" y="81385"/>
                    <a:pt x="123859" y="100435"/>
                  </a:cubicBezTo>
                  <a:cubicBezTo>
                    <a:pt x="133384" y="119485"/>
                    <a:pt x="127034" y="194627"/>
                    <a:pt x="130209" y="205210"/>
                  </a:cubicBezTo>
                  <a:cubicBezTo>
                    <a:pt x="133384" y="215793"/>
                    <a:pt x="140792" y="129010"/>
                    <a:pt x="142909" y="163935"/>
                  </a:cubicBezTo>
                  <a:cubicBezTo>
                    <a:pt x="145026" y="198860"/>
                    <a:pt x="149788" y="390418"/>
                    <a:pt x="142909" y="414760"/>
                  </a:cubicBezTo>
                  <a:cubicBezTo>
                    <a:pt x="136030" y="439102"/>
                    <a:pt x="118567" y="357610"/>
                    <a:pt x="101634" y="309985"/>
                  </a:cubicBezTo>
                  <a:cubicBezTo>
                    <a:pt x="84701" y="262360"/>
                    <a:pt x="44484" y="149118"/>
                    <a:pt x="41309" y="129010"/>
                  </a:cubicBezTo>
                  <a:cubicBezTo>
                    <a:pt x="38134" y="108902"/>
                    <a:pt x="91051" y="204681"/>
                    <a:pt x="82584" y="189335"/>
                  </a:cubicBezTo>
                  <a:cubicBezTo>
                    <a:pt x="74117" y="173989"/>
                    <a:pt x="1621" y="18414"/>
                    <a:pt x="34" y="2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577CEAAB-3D5A-9E58-97E5-5320D69D9118}"/>
                </a:ext>
              </a:extLst>
            </p:cNvPr>
            <p:cNvSpPr/>
            <p:nvPr/>
          </p:nvSpPr>
          <p:spPr>
            <a:xfrm>
              <a:off x="491801" y="3653870"/>
              <a:ext cx="118131" cy="169510"/>
            </a:xfrm>
            <a:custGeom>
              <a:avLst/>
              <a:gdLst>
                <a:gd name="connsiteX0" fmla="*/ 108274 w 118131"/>
                <a:gd name="connsiteY0" fmla="*/ 555 h 169510"/>
                <a:gd name="connsiteX1" fmla="*/ 82874 w 118131"/>
                <a:gd name="connsiteY1" fmla="*/ 79930 h 169510"/>
                <a:gd name="connsiteX2" fmla="*/ 117799 w 118131"/>
                <a:gd name="connsiteY2" fmla="*/ 165655 h 169510"/>
                <a:gd name="connsiteX3" fmla="*/ 57474 w 118131"/>
                <a:gd name="connsiteY3" fmla="*/ 152955 h 169510"/>
                <a:gd name="connsiteX4" fmla="*/ 38424 w 118131"/>
                <a:gd name="connsiteY4" fmla="*/ 137080 h 169510"/>
                <a:gd name="connsiteX5" fmla="*/ 51124 w 118131"/>
                <a:gd name="connsiteY5" fmla="*/ 118030 h 169510"/>
                <a:gd name="connsiteX6" fmla="*/ 324 w 118131"/>
                <a:gd name="connsiteY6" fmla="*/ 121205 h 169510"/>
                <a:gd name="connsiteX7" fmla="*/ 108274 w 118131"/>
                <a:gd name="connsiteY7" fmla="*/ 555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31" h="169510">
                  <a:moveTo>
                    <a:pt x="108274" y="555"/>
                  </a:moveTo>
                  <a:cubicBezTo>
                    <a:pt x="122032" y="-6324"/>
                    <a:pt x="81287" y="52413"/>
                    <a:pt x="82874" y="79930"/>
                  </a:cubicBezTo>
                  <a:cubicBezTo>
                    <a:pt x="84461" y="107447"/>
                    <a:pt x="122032" y="153484"/>
                    <a:pt x="117799" y="165655"/>
                  </a:cubicBezTo>
                  <a:cubicBezTo>
                    <a:pt x="113566" y="177826"/>
                    <a:pt x="70703" y="157717"/>
                    <a:pt x="57474" y="152955"/>
                  </a:cubicBezTo>
                  <a:cubicBezTo>
                    <a:pt x="44245" y="148193"/>
                    <a:pt x="39482" y="142901"/>
                    <a:pt x="38424" y="137080"/>
                  </a:cubicBezTo>
                  <a:cubicBezTo>
                    <a:pt x="37366" y="131259"/>
                    <a:pt x="57474" y="120676"/>
                    <a:pt x="51124" y="118030"/>
                  </a:cubicBezTo>
                  <a:cubicBezTo>
                    <a:pt x="44774" y="115384"/>
                    <a:pt x="-4439" y="136551"/>
                    <a:pt x="324" y="121205"/>
                  </a:cubicBezTo>
                  <a:cubicBezTo>
                    <a:pt x="5087" y="105859"/>
                    <a:pt x="94516" y="7434"/>
                    <a:pt x="108274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72CA98AD-5740-889D-937D-30E8576B7187}"/>
                </a:ext>
              </a:extLst>
            </p:cNvPr>
            <p:cNvSpPr/>
            <p:nvPr/>
          </p:nvSpPr>
          <p:spPr>
            <a:xfrm>
              <a:off x="809592" y="3714552"/>
              <a:ext cx="66720" cy="590898"/>
            </a:xfrm>
            <a:custGeom>
              <a:avLst/>
              <a:gdLst>
                <a:gd name="connsiteX0" fmla="*/ 33 w 66720"/>
                <a:gd name="connsiteY0" fmla="*/ 198 h 590898"/>
                <a:gd name="connsiteX1" fmla="*/ 57183 w 66720"/>
                <a:gd name="connsiteY1" fmla="*/ 70048 h 590898"/>
                <a:gd name="connsiteX2" fmla="*/ 15908 w 66720"/>
                <a:gd name="connsiteY2" fmla="*/ 225623 h 590898"/>
                <a:gd name="connsiteX3" fmla="*/ 38133 w 66720"/>
                <a:gd name="connsiteY3" fmla="*/ 143073 h 590898"/>
                <a:gd name="connsiteX4" fmla="*/ 28608 w 66720"/>
                <a:gd name="connsiteY4" fmla="*/ 590748 h 590898"/>
                <a:gd name="connsiteX5" fmla="*/ 66708 w 66720"/>
                <a:gd name="connsiteY5" fmla="*/ 89098 h 590898"/>
                <a:gd name="connsiteX6" fmla="*/ 33 w 66720"/>
                <a:gd name="connsiteY6" fmla="*/ 198 h 59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20" h="590898">
                  <a:moveTo>
                    <a:pt x="33" y="198"/>
                  </a:moveTo>
                  <a:cubicBezTo>
                    <a:pt x="-1554" y="-2977"/>
                    <a:pt x="54537" y="32477"/>
                    <a:pt x="57183" y="70048"/>
                  </a:cubicBezTo>
                  <a:cubicBezTo>
                    <a:pt x="59829" y="107619"/>
                    <a:pt x="19083" y="213452"/>
                    <a:pt x="15908" y="225623"/>
                  </a:cubicBezTo>
                  <a:cubicBezTo>
                    <a:pt x="12733" y="237794"/>
                    <a:pt x="36016" y="82219"/>
                    <a:pt x="38133" y="143073"/>
                  </a:cubicBezTo>
                  <a:cubicBezTo>
                    <a:pt x="40250" y="203927"/>
                    <a:pt x="23846" y="599744"/>
                    <a:pt x="28608" y="590748"/>
                  </a:cubicBezTo>
                  <a:cubicBezTo>
                    <a:pt x="33370" y="581752"/>
                    <a:pt x="65650" y="183290"/>
                    <a:pt x="66708" y="89098"/>
                  </a:cubicBezTo>
                  <a:cubicBezTo>
                    <a:pt x="67766" y="-5094"/>
                    <a:pt x="1620" y="3373"/>
                    <a:pt x="33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0A6A071B-7377-0412-4CFA-5A7C6A8624C1}"/>
                </a:ext>
              </a:extLst>
            </p:cNvPr>
            <p:cNvSpPr/>
            <p:nvPr/>
          </p:nvSpPr>
          <p:spPr>
            <a:xfrm>
              <a:off x="711200" y="4282121"/>
              <a:ext cx="257367" cy="162879"/>
            </a:xfrm>
            <a:custGeom>
              <a:avLst/>
              <a:gdLst>
                <a:gd name="connsiteX0" fmla="*/ 0 w 257367"/>
                <a:gd name="connsiteY0" fmla="*/ 4129 h 162879"/>
                <a:gd name="connsiteX1" fmla="*/ 57150 w 257367"/>
                <a:gd name="connsiteY1" fmla="*/ 7304 h 162879"/>
                <a:gd name="connsiteX2" fmla="*/ 142875 w 257367"/>
                <a:gd name="connsiteY2" fmla="*/ 83504 h 162879"/>
                <a:gd name="connsiteX3" fmla="*/ 257175 w 257367"/>
                <a:gd name="connsiteY3" fmla="*/ 105729 h 162879"/>
                <a:gd name="connsiteX4" fmla="*/ 171450 w 257367"/>
                <a:gd name="connsiteY4" fmla="*/ 162879 h 162879"/>
                <a:gd name="connsiteX5" fmla="*/ 225425 w 257367"/>
                <a:gd name="connsiteY5" fmla="*/ 105729 h 162879"/>
                <a:gd name="connsiteX6" fmla="*/ 142875 w 257367"/>
                <a:gd name="connsiteY6" fmla="*/ 70804 h 162879"/>
                <a:gd name="connsiteX7" fmla="*/ 101600 w 257367"/>
                <a:gd name="connsiteY7" fmla="*/ 10479 h 162879"/>
                <a:gd name="connsiteX8" fmla="*/ 57150 w 257367"/>
                <a:gd name="connsiteY8" fmla="*/ 16829 h 162879"/>
                <a:gd name="connsiteX9" fmla="*/ 0 w 257367"/>
                <a:gd name="connsiteY9" fmla="*/ 4129 h 16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367" h="162879">
                  <a:moveTo>
                    <a:pt x="0" y="4129"/>
                  </a:moveTo>
                  <a:cubicBezTo>
                    <a:pt x="0" y="2542"/>
                    <a:pt x="33338" y="-5925"/>
                    <a:pt x="57150" y="7304"/>
                  </a:cubicBezTo>
                  <a:cubicBezTo>
                    <a:pt x="80962" y="20533"/>
                    <a:pt x="109537" y="67100"/>
                    <a:pt x="142875" y="83504"/>
                  </a:cubicBezTo>
                  <a:cubicBezTo>
                    <a:pt x="176213" y="99908"/>
                    <a:pt x="252413" y="92500"/>
                    <a:pt x="257175" y="105729"/>
                  </a:cubicBezTo>
                  <a:cubicBezTo>
                    <a:pt x="261937" y="118958"/>
                    <a:pt x="176742" y="162879"/>
                    <a:pt x="171450" y="162879"/>
                  </a:cubicBezTo>
                  <a:cubicBezTo>
                    <a:pt x="166158" y="162879"/>
                    <a:pt x="230188" y="121075"/>
                    <a:pt x="225425" y="105729"/>
                  </a:cubicBezTo>
                  <a:cubicBezTo>
                    <a:pt x="220662" y="90383"/>
                    <a:pt x="163513" y="86679"/>
                    <a:pt x="142875" y="70804"/>
                  </a:cubicBezTo>
                  <a:cubicBezTo>
                    <a:pt x="122238" y="54929"/>
                    <a:pt x="115887" y="19475"/>
                    <a:pt x="101600" y="10479"/>
                  </a:cubicBezTo>
                  <a:cubicBezTo>
                    <a:pt x="87313" y="1483"/>
                    <a:pt x="73554" y="13125"/>
                    <a:pt x="57150" y="16829"/>
                  </a:cubicBezTo>
                  <a:cubicBezTo>
                    <a:pt x="40746" y="20533"/>
                    <a:pt x="0" y="5716"/>
                    <a:pt x="0" y="4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330F48EF-DDAE-0F3E-6C2D-7E4A52A622E9}"/>
                </a:ext>
              </a:extLst>
            </p:cNvPr>
            <p:cNvSpPr/>
            <p:nvPr/>
          </p:nvSpPr>
          <p:spPr>
            <a:xfrm>
              <a:off x="-25457" y="3461448"/>
              <a:ext cx="407649" cy="300956"/>
            </a:xfrm>
            <a:custGeom>
              <a:avLst/>
              <a:gdLst>
                <a:gd name="connsiteX0" fmla="*/ 57 w 407649"/>
                <a:gd name="connsiteY0" fmla="*/ 300927 h 300956"/>
                <a:gd name="connsiteX1" fmla="*/ 117532 w 407649"/>
                <a:gd name="connsiteY1" fmla="*/ 81852 h 300956"/>
                <a:gd name="connsiteX2" fmla="*/ 231832 w 407649"/>
                <a:gd name="connsiteY2" fmla="*/ 21527 h 300956"/>
                <a:gd name="connsiteX3" fmla="*/ 203257 w 407649"/>
                <a:gd name="connsiteY3" fmla="*/ 15177 h 300956"/>
                <a:gd name="connsiteX4" fmla="*/ 273107 w 407649"/>
                <a:gd name="connsiteY4" fmla="*/ 8827 h 300956"/>
                <a:gd name="connsiteX5" fmla="*/ 406457 w 407649"/>
                <a:gd name="connsiteY5" fmla="*/ 18352 h 300956"/>
                <a:gd name="connsiteX6" fmla="*/ 327082 w 407649"/>
                <a:gd name="connsiteY6" fmla="*/ 12002 h 300956"/>
                <a:gd name="connsiteX7" fmla="*/ 136582 w 407649"/>
                <a:gd name="connsiteY7" fmla="*/ 5652 h 300956"/>
                <a:gd name="connsiteX8" fmla="*/ 193732 w 407649"/>
                <a:gd name="connsiteY8" fmla="*/ 5652 h 300956"/>
                <a:gd name="connsiteX9" fmla="*/ 85782 w 407649"/>
                <a:gd name="connsiteY9" fmla="*/ 78677 h 300956"/>
                <a:gd name="connsiteX10" fmla="*/ 101657 w 407649"/>
                <a:gd name="connsiteY10" fmla="*/ 65977 h 300956"/>
                <a:gd name="connsiteX11" fmla="*/ 57 w 407649"/>
                <a:gd name="connsiteY11" fmla="*/ 300927 h 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649" h="300956">
                  <a:moveTo>
                    <a:pt x="57" y="300927"/>
                  </a:moveTo>
                  <a:cubicBezTo>
                    <a:pt x="2703" y="303573"/>
                    <a:pt x="78903" y="128419"/>
                    <a:pt x="117532" y="81852"/>
                  </a:cubicBezTo>
                  <a:cubicBezTo>
                    <a:pt x="156161" y="35285"/>
                    <a:pt x="217545" y="32639"/>
                    <a:pt x="231832" y="21527"/>
                  </a:cubicBezTo>
                  <a:cubicBezTo>
                    <a:pt x="246120" y="10414"/>
                    <a:pt x="196378" y="17294"/>
                    <a:pt x="203257" y="15177"/>
                  </a:cubicBezTo>
                  <a:cubicBezTo>
                    <a:pt x="210136" y="13060"/>
                    <a:pt x="239240" y="8298"/>
                    <a:pt x="273107" y="8827"/>
                  </a:cubicBezTo>
                  <a:cubicBezTo>
                    <a:pt x="306974" y="9356"/>
                    <a:pt x="397461" y="17823"/>
                    <a:pt x="406457" y="18352"/>
                  </a:cubicBezTo>
                  <a:cubicBezTo>
                    <a:pt x="415453" y="18881"/>
                    <a:pt x="372061" y="14119"/>
                    <a:pt x="327082" y="12002"/>
                  </a:cubicBezTo>
                  <a:cubicBezTo>
                    <a:pt x="282103" y="9885"/>
                    <a:pt x="158807" y="6710"/>
                    <a:pt x="136582" y="5652"/>
                  </a:cubicBezTo>
                  <a:cubicBezTo>
                    <a:pt x="114357" y="4594"/>
                    <a:pt x="202199" y="-6519"/>
                    <a:pt x="193732" y="5652"/>
                  </a:cubicBezTo>
                  <a:cubicBezTo>
                    <a:pt x="185265" y="17823"/>
                    <a:pt x="85782" y="78677"/>
                    <a:pt x="85782" y="78677"/>
                  </a:cubicBezTo>
                  <a:cubicBezTo>
                    <a:pt x="70436" y="88731"/>
                    <a:pt x="117003" y="35814"/>
                    <a:pt x="101657" y="65977"/>
                  </a:cubicBezTo>
                  <a:cubicBezTo>
                    <a:pt x="86311" y="96139"/>
                    <a:pt x="-2589" y="298281"/>
                    <a:pt x="57" y="300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5D32A359-A341-EAB1-6A29-DF9B8E3AE369}"/>
                </a:ext>
              </a:extLst>
            </p:cNvPr>
            <p:cNvSpPr/>
            <p:nvPr/>
          </p:nvSpPr>
          <p:spPr>
            <a:xfrm>
              <a:off x="273040" y="3447955"/>
              <a:ext cx="209812" cy="324131"/>
            </a:xfrm>
            <a:custGeom>
              <a:avLst/>
              <a:gdLst>
                <a:gd name="connsiteX0" fmla="*/ 10 w 209812"/>
                <a:gd name="connsiteY0" fmla="*/ 95 h 324131"/>
                <a:gd name="connsiteX1" fmla="*/ 95260 w 209812"/>
                <a:gd name="connsiteY1" fmla="*/ 92170 h 324131"/>
                <a:gd name="connsiteX2" fmla="*/ 101610 w 209812"/>
                <a:gd name="connsiteY2" fmla="*/ 63595 h 324131"/>
                <a:gd name="connsiteX3" fmla="*/ 155585 w 209812"/>
                <a:gd name="connsiteY3" fmla="*/ 215995 h 324131"/>
                <a:gd name="connsiteX4" fmla="*/ 209560 w 209812"/>
                <a:gd name="connsiteY4" fmla="*/ 323945 h 324131"/>
                <a:gd name="connsiteX5" fmla="*/ 171460 w 209812"/>
                <a:gd name="connsiteY5" fmla="*/ 190595 h 324131"/>
                <a:gd name="connsiteX6" fmla="*/ 76210 w 209812"/>
                <a:gd name="connsiteY6" fmla="*/ 25495 h 324131"/>
                <a:gd name="connsiteX7" fmla="*/ 88910 w 209812"/>
                <a:gd name="connsiteY7" fmla="*/ 73120 h 324131"/>
                <a:gd name="connsiteX8" fmla="*/ 10 w 209812"/>
                <a:gd name="connsiteY8" fmla="*/ 95 h 32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12" h="324131">
                  <a:moveTo>
                    <a:pt x="10" y="95"/>
                  </a:moveTo>
                  <a:cubicBezTo>
                    <a:pt x="1068" y="3270"/>
                    <a:pt x="78327" y="81587"/>
                    <a:pt x="95260" y="92170"/>
                  </a:cubicBezTo>
                  <a:cubicBezTo>
                    <a:pt x="112193" y="102753"/>
                    <a:pt x="91556" y="42957"/>
                    <a:pt x="101610" y="63595"/>
                  </a:cubicBezTo>
                  <a:cubicBezTo>
                    <a:pt x="111664" y="84233"/>
                    <a:pt x="137593" y="172603"/>
                    <a:pt x="155585" y="215995"/>
                  </a:cubicBezTo>
                  <a:cubicBezTo>
                    <a:pt x="173577" y="259387"/>
                    <a:pt x="206914" y="328178"/>
                    <a:pt x="209560" y="323945"/>
                  </a:cubicBezTo>
                  <a:cubicBezTo>
                    <a:pt x="212206" y="319712"/>
                    <a:pt x="193685" y="240337"/>
                    <a:pt x="171460" y="190595"/>
                  </a:cubicBezTo>
                  <a:cubicBezTo>
                    <a:pt x="149235" y="140853"/>
                    <a:pt x="89968" y="45074"/>
                    <a:pt x="76210" y="25495"/>
                  </a:cubicBezTo>
                  <a:cubicBezTo>
                    <a:pt x="62452" y="5916"/>
                    <a:pt x="98435" y="72591"/>
                    <a:pt x="88910" y="73120"/>
                  </a:cubicBezTo>
                  <a:cubicBezTo>
                    <a:pt x="79385" y="73649"/>
                    <a:pt x="-1048" y="-3080"/>
                    <a:pt x="10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47E9142D-48FE-A580-6188-8688E4FCC22A}"/>
                </a:ext>
              </a:extLst>
            </p:cNvPr>
            <p:cNvSpPr/>
            <p:nvPr/>
          </p:nvSpPr>
          <p:spPr>
            <a:xfrm>
              <a:off x="384175" y="3536916"/>
              <a:ext cx="209550" cy="676598"/>
            </a:xfrm>
            <a:custGeom>
              <a:avLst/>
              <a:gdLst>
                <a:gd name="connsiteX0" fmla="*/ 0 w 209550"/>
                <a:gd name="connsiteY0" fmla="*/ 34 h 676598"/>
                <a:gd name="connsiteX1" fmla="*/ 101600 w 209550"/>
                <a:gd name="connsiteY1" fmla="*/ 346109 h 676598"/>
                <a:gd name="connsiteX2" fmla="*/ 101600 w 209550"/>
                <a:gd name="connsiteY2" fmla="*/ 317534 h 676598"/>
                <a:gd name="connsiteX3" fmla="*/ 180975 w 209550"/>
                <a:gd name="connsiteY3" fmla="*/ 609634 h 676598"/>
                <a:gd name="connsiteX4" fmla="*/ 171450 w 209550"/>
                <a:gd name="connsiteY4" fmla="*/ 536609 h 676598"/>
                <a:gd name="connsiteX5" fmla="*/ 209550 w 209550"/>
                <a:gd name="connsiteY5" fmla="*/ 676309 h 676598"/>
                <a:gd name="connsiteX6" fmla="*/ 171450 w 209550"/>
                <a:gd name="connsiteY6" fmla="*/ 562009 h 676598"/>
                <a:gd name="connsiteX7" fmla="*/ 25400 w 209550"/>
                <a:gd name="connsiteY7" fmla="*/ 219109 h 676598"/>
                <a:gd name="connsiteX8" fmla="*/ 101600 w 209550"/>
                <a:gd name="connsiteY8" fmla="*/ 368334 h 676598"/>
                <a:gd name="connsiteX9" fmla="*/ 0 w 209550"/>
                <a:gd name="connsiteY9" fmla="*/ 34 h 6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676598">
                  <a:moveTo>
                    <a:pt x="0" y="34"/>
                  </a:moveTo>
                  <a:cubicBezTo>
                    <a:pt x="0" y="-3670"/>
                    <a:pt x="84667" y="293192"/>
                    <a:pt x="101600" y="346109"/>
                  </a:cubicBezTo>
                  <a:cubicBezTo>
                    <a:pt x="118533" y="399026"/>
                    <a:pt x="88371" y="273613"/>
                    <a:pt x="101600" y="317534"/>
                  </a:cubicBezTo>
                  <a:cubicBezTo>
                    <a:pt x="114829" y="361455"/>
                    <a:pt x="169333" y="573122"/>
                    <a:pt x="180975" y="609634"/>
                  </a:cubicBezTo>
                  <a:cubicBezTo>
                    <a:pt x="192617" y="646146"/>
                    <a:pt x="166688" y="525497"/>
                    <a:pt x="171450" y="536609"/>
                  </a:cubicBezTo>
                  <a:cubicBezTo>
                    <a:pt x="176212" y="547721"/>
                    <a:pt x="209550" y="672076"/>
                    <a:pt x="209550" y="676309"/>
                  </a:cubicBezTo>
                  <a:cubicBezTo>
                    <a:pt x="209550" y="680542"/>
                    <a:pt x="202142" y="638209"/>
                    <a:pt x="171450" y="562009"/>
                  </a:cubicBezTo>
                  <a:cubicBezTo>
                    <a:pt x="140758" y="485809"/>
                    <a:pt x="37042" y="251388"/>
                    <a:pt x="25400" y="219109"/>
                  </a:cubicBezTo>
                  <a:cubicBezTo>
                    <a:pt x="13758" y="186830"/>
                    <a:pt x="103717" y="406434"/>
                    <a:pt x="101600" y="368334"/>
                  </a:cubicBezTo>
                  <a:cubicBezTo>
                    <a:pt x="99483" y="330234"/>
                    <a:pt x="0" y="3738"/>
                    <a:pt x="0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3F043BB8-1ED0-EF6A-83CF-AD343BBFF91F}"/>
                </a:ext>
              </a:extLst>
            </p:cNvPr>
            <p:cNvSpPr/>
            <p:nvPr/>
          </p:nvSpPr>
          <p:spPr>
            <a:xfrm>
              <a:off x="348724" y="3438842"/>
              <a:ext cx="132908" cy="507931"/>
            </a:xfrm>
            <a:custGeom>
              <a:avLst/>
              <a:gdLst>
                <a:gd name="connsiteX0" fmla="*/ 526 w 132908"/>
                <a:gd name="connsiteY0" fmla="*/ 2858 h 507931"/>
                <a:gd name="connsiteX1" fmla="*/ 54501 w 132908"/>
                <a:gd name="connsiteY1" fmla="*/ 294958 h 507931"/>
                <a:gd name="connsiteX2" fmla="*/ 54501 w 132908"/>
                <a:gd name="connsiteY2" fmla="*/ 247333 h 507931"/>
                <a:gd name="connsiteX3" fmla="*/ 118001 w 132908"/>
                <a:gd name="connsiteY3" fmla="*/ 479108 h 507931"/>
                <a:gd name="connsiteX4" fmla="*/ 102126 w 132908"/>
                <a:gd name="connsiteY4" fmla="*/ 396558 h 507931"/>
                <a:gd name="connsiteX5" fmla="*/ 130701 w 132908"/>
                <a:gd name="connsiteY5" fmla="*/ 501333 h 507931"/>
                <a:gd name="connsiteX6" fmla="*/ 32276 w 132908"/>
                <a:gd name="connsiteY6" fmla="*/ 167958 h 507931"/>
                <a:gd name="connsiteX7" fmla="*/ 526 w 132908"/>
                <a:gd name="connsiteY7" fmla="*/ 2858 h 5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08" h="507931">
                  <a:moveTo>
                    <a:pt x="526" y="2858"/>
                  </a:moveTo>
                  <a:cubicBezTo>
                    <a:pt x="4230" y="24025"/>
                    <a:pt x="45505" y="254212"/>
                    <a:pt x="54501" y="294958"/>
                  </a:cubicBezTo>
                  <a:cubicBezTo>
                    <a:pt x="63497" y="335704"/>
                    <a:pt x="43918" y="216641"/>
                    <a:pt x="54501" y="247333"/>
                  </a:cubicBezTo>
                  <a:cubicBezTo>
                    <a:pt x="65084" y="278025"/>
                    <a:pt x="110064" y="454237"/>
                    <a:pt x="118001" y="479108"/>
                  </a:cubicBezTo>
                  <a:cubicBezTo>
                    <a:pt x="125938" y="503979"/>
                    <a:pt x="100009" y="392854"/>
                    <a:pt x="102126" y="396558"/>
                  </a:cubicBezTo>
                  <a:cubicBezTo>
                    <a:pt x="104243" y="400262"/>
                    <a:pt x="142343" y="539433"/>
                    <a:pt x="130701" y="501333"/>
                  </a:cubicBezTo>
                  <a:cubicBezTo>
                    <a:pt x="119059" y="463233"/>
                    <a:pt x="51326" y="253683"/>
                    <a:pt x="32276" y="167958"/>
                  </a:cubicBezTo>
                  <a:cubicBezTo>
                    <a:pt x="13226" y="82233"/>
                    <a:pt x="-3178" y="-18309"/>
                    <a:pt x="526" y="2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7B3643D8-3E74-8758-307B-7FFA02D99426}"/>
                </a:ext>
              </a:extLst>
            </p:cNvPr>
            <p:cNvSpPr/>
            <p:nvPr/>
          </p:nvSpPr>
          <p:spPr>
            <a:xfrm>
              <a:off x="136352" y="3549431"/>
              <a:ext cx="185378" cy="67146"/>
            </a:xfrm>
            <a:custGeom>
              <a:avLst/>
              <a:gdLst>
                <a:gd name="connsiteX0" fmla="*/ 173 w 185378"/>
                <a:gd name="connsiteY0" fmla="*/ 66894 h 67146"/>
                <a:gd name="connsiteX1" fmla="*/ 149398 w 185378"/>
                <a:gd name="connsiteY1" fmla="*/ 219 h 67146"/>
                <a:gd name="connsiteX2" fmla="*/ 76373 w 185378"/>
                <a:gd name="connsiteY2" fmla="*/ 44669 h 67146"/>
                <a:gd name="connsiteX3" fmla="*/ 184323 w 185378"/>
                <a:gd name="connsiteY3" fmla="*/ 22444 h 67146"/>
                <a:gd name="connsiteX4" fmla="*/ 173 w 185378"/>
                <a:gd name="connsiteY4" fmla="*/ 66894 h 6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8" h="67146">
                  <a:moveTo>
                    <a:pt x="173" y="66894"/>
                  </a:moveTo>
                  <a:cubicBezTo>
                    <a:pt x="-5648" y="63190"/>
                    <a:pt x="136698" y="3923"/>
                    <a:pt x="149398" y="219"/>
                  </a:cubicBezTo>
                  <a:cubicBezTo>
                    <a:pt x="162098" y="-3485"/>
                    <a:pt x="70552" y="40965"/>
                    <a:pt x="76373" y="44669"/>
                  </a:cubicBezTo>
                  <a:cubicBezTo>
                    <a:pt x="82194" y="48373"/>
                    <a:pt x="197552" y="12390"/>
                    <a:pt x="184323" y="22444"/>
                  </a:cubicBezTo>
                  <a:cubicBezTo>
                    <a:pt x="171094" y="32498"/>
                    <a:pt x="5994" y="70598"/>
                    <a:pt x="173" y="66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0E42A055-B36B-D0A3-B48D-F19B90196350}"/>
                </a:ext>
              </a:extLst>
            </p:cNvPr>
            <p:cNvSpPr/>
            <p:nvPr/>
          </p:nvSpPr>
          <p:spPr>
            <a:xfrm>
              <a:off x="63488" y="3542850"/>
              <a:ext cx="253887" cy="626009"/>
            </a:xfrm>
            <a:custGeom>
              <a:avLst/>
              <a:gdLst>
                <a:gd name="connsiteX0" fmla="*/ 12 w 253887"/>
                <a:gd name="connsiteY0" fmla="*/ 450 h 626009"/>
                <a:gd name="connsiteX1" fmla="*/ 79387 w 253887"/>
                <a:gd name="connsiteY1" fmla="*/ 133800 h 626009"/>
                <a:gd name="connsiteX2" fmla="*/ 76212 w 253887"/>
                <a:gd name="connsiteY2" fmla="*/ 171900 h 626009"/>
                <a:gd name="connsiteX3" fmla="*/ 101612 w 253887"/>
                <a:gd name="connsiteY3" fmla="*/ 308425 h 626009"/>
                <a:gd name="connsiteX4" fmla="*/ 82562 w 253887"/>
                <a:gd name="connsiteY4" fmla="*/ 273500 h 626009"/>
                <a:gd name="connsiteX5" fmla="*/ 247662 w 253887"/>
                <a:gd name="connsiteY5" fmla="*/ 616400 h 626009"/>
                <a:gd name="connsiteX6" fmla="*/ 203212 w 253887"/>
                <a:gd name="connsiteY6" fmla="*/ 508450 h 626009"/>
                <a:gd name="connsiteX7" fmla="*/ 53987 w 253887"/>
                <a:gd name="connsiteY7" fmla="*/ 270325 h 626009"/>
                <a:gd name="connsiteX8" fmla="*/ 69862 w 253887"/>
                <a:gd name="connsiteY8" fmla="*/ 314775 h 626009"/>
                <a:gd name="connsiteX9" fmla="*/ 69862 w 253887"/>
                <a:gd name="connsiteY9" fmla="*/ 152850 h 626009"/>
                <a:gd name="connsiteX10" fmla="*/ 73037 w 253887"/>
                <a:gd name="connsiteY10" fmla="*/ 184600 h 626009"/>
                <a:gd name="connsiteX11" fmla="*/ 12 w 253887"/>
                <a:gd name="connsiteY11" fmla="*/ 450 h 62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887" h="626009">
                  <a:moveTo>
                    <a:pt x="12" y="450"/>
                  </a:moveTo>
                  <a:cubicBezTo>
                    <a:pt x="1070" y="-8017"/>
                    <a:pt x="66687" y="105225"/>
                    <a:pt x="79387" y="133800"/>
                  </a:cubicBezTo>
                  <a:cubicBezTo>
                    <a:pt x="92087" y="162375"/>
                    <a:pt x="72508" y="142796"/>
                    <a:pt x="76212" y="171900"/>
                  </a:cubicBezTo>
                  <a:cubicBezTo>
                    <a:pt x="79916" y="201004"/>
                    <a:pt x="100554" y="291492"/>
                    <a:pt x="101612" y="308425"/>
                  </a:cubicBezTo>
                  <a:cubicBezTo>
                    <a:pt x="102670" y="325358"/>
                    <a:pt x="58220" y="222171"/>
                    <a:pt x="82562" y="273500"/>
                  </a:cubicBezTo>
                  <a:cubicBezTo>
                    <a:pt x="106904" y="324829"/>
                    <a:pt x="227554" y="577242"/>
                    <a:pt x="247662" y="616400"/>
                  </a:cubicBezTo>
                  <a:cubicBezTo>
                    <a:pt x="267770" y="655558"/>
                    <a:pt x="235491" y="566129"/>
                    <a:pt x="203212" y="508450"/>
                  </a:cubicBezTo>
                  <a:cubicBezTo>
                    <a:pt x="170933" y="450771"/>
                    <a:pt x="76212" y="302604"/>
                    <a:pt x="53987" y="270325"/>
                  </a:cubicBezTo>
                  <a:cubicBezTo>
                    <a:pt x="31762" y="238046"/>
                    <a:pt x="67216" y="334354"/>
                    <a:pt x="69862" y="314775"/>
                  </a:cubicBezTo>
                  <a:cubicBezTo>
                    <a:pt x="72508" y="295196"/>
                    <a:pt x="69333" y="174546"/>
                    <a:pt x="69862" y="152850"/>
                  </a:cubicBezTo>
                  <a:cubicBezTo>
                    <a:pt x="70391" y="131154"/>
                    <a:pt x="82033" y="207354"/>
                    <a:pt x="73037" y="184600"/>
                  </a:cubicBezTo>
                  <a:cubicBezTo>
                    <a:pt x="64041" y="161846"/>
                    <a:pt x="-1046" y="8917"/>
                    <a:pt x="12" y="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4DFE5FA3-29A2-835A-E410-EC1C35629CFD}"/>
                </a:ext>
              </a:extLst>
            </p:cNvPr>
            <p:cNvSpPr/>
            <p:nvPr/>
          </p:nvSpPr>
          <p:spPr>
            <a:xfrm>
              <a:off x="310838" y="4179984"/>
              <a:ext cx="133731" cy="427049"/>
            </a:xfrm>
            <a:custGeom>
              <a:avLst/>
              <a:gdLst>
                <a:gd name="connsiteX0" fmla="*/ 312 w 133731"/>
                <a:gd name="connsiteY0" fmla="*/ 1491 h 427049"/>
                <a:gd name="connsiteX1" fmla="*/ 16187 w 133731"/>
                <a:gd name="connsiteY1" fmla="*/ 157066 h 427049"/>
                <a:gd name="connsiteX2" fmla="*/ 54287 w 133731"/>
                <a:gd name="connsiteY2" fmla="*/ 293591 h 427049"/>
                <a:gd name="connsiteX3" fmla="*/ 38412 w 133731"/>
                <a:gd name="connsiteY3" fmla="*/ 265016 h 427049"/>
                <a:gd name="connsiteX4" fmla="*/ 95562 w 133731"/>
                <a:gd name="connsiteY4" fmla="*/ 385666 h 427049"/>
                <a:gd name="connsiteX5" fmla="*/ 133662 w 133731"/>
                <a:gd name="connsiteY5" fmla="*/ 426941 h 427049"/>
                <a:gd name="connsiteX6" fmla="*/ 101912 w 133731"/>
                <a:gd name="connsiteY6" fmla="*/ 376141 h 427049"/>
                <a:gd name="connsiteX7" fmla="*/ 3487 w 133731"/>
                <a:gd name="connsiteY7" fmla="*/ 236441 h 427049"/>
                <a:gd name="connsiteX8" fmla="*/ 28887 w 133731"/>
                <a:gd name="connsiteY8" fmla="*/ 255491 h 427049"/>
                <a:gd name="connsiteX9" fmla="*/ 312 w 133731"/>
                <a:gd name="connsiteY9" fmla="*/ 1491 h 42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731" h="427049">
                  <a:moveTo>
                    <a:pt x="312" y="1491"/>
                  </a:moveTo>
                  <a:cubicBezTo>
                    <a:pt x="-1805" y="-14913"/>
                    <a:pt x="7191" y="108383"/>
                    <a:pt x="16187" y="157066"/>
                  </a:cubicBezTo>
                  <a:cubicBezTo>
                    <a:pt x="25183" y="205749"/>
                    <a:pt x="50583" y="275599"/>
                    <a:pt x="54287" y="293591"/>
                  </a:cubicBezTo>
                  <a:cubicBezTo>
                    <a:pt x="57991" y="311583"/>
                    <a:pt x="31533" y="249670"/>
                    <a:pt x="38412" y="265016"/>
                  </a:cubicBezTo>
                  <a:cubicBezTo>
                    <a:pt x="45291" y="280362"/>
                    <a:pt x="79687" y="358679"/>
                    <a:pt x="95562" y="385666"/>
                  </a:cubicBezTo>
                  <a:cubicBezTo>
                    <a:pt x="111437" y="412654"/>
                    <a:pt x="132604" y="428529"/>
                    <a:pt x="133662" y="426941"/>
                  </a:cubicBezTo>
                  <a:cubicBezTo>
                    <a:pt x="134720" y="425353"/>
                    <a:pt x="123608" y="407891"/>
                    <a:pt x="101912" y="376141"/>
                  </a:cubicBezTo>
                  <a:cubicBezTo>
                    <a:pt x="80216" y="344391"/>
                    <a:pt x="15658" y="256549"/>
                    <a:pt x="3487" y="236441"/>
                  </a:cubicBezTo>
                  <a:cubicBezTo>
                    <a:pt x="-8684" y="216333"/>
                    <a:pt x="28358" y="288299"/>
                    <a:pt x="28887" y="255491"/>
                  </a:cubicBezTo>
                  <a:cubicBezTo>
                    <a:pt x="29416" y="222683"/>
                    <a:pt x="2429" y="17895"/>
                    <a:pt x="312" y="1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C0112587-4A35-4641-00DB-B163388EC41C}"/>
                </a:ext>
              </a:extLst>
            </p:cNvPr>
            <p:cNvSpPr/>
            <p:nvPr/>
          </p:nvSpPr>
          <p:spPr>
            <a:xfrm>
              <a:off x="376163" y="4302118"/>
              <a:ext cx="125783" cy="327032"/>
            </a:xfrm>
            <a:custGeom>
              <a:avLst/>
              <a:gdLst>
                <a:gd name="connsiteX0" fmla="*/ 27062 w 125783"/>
                <a:gd name="connsiteY0" fmla="*/ 7 h 327032"/>
                <a:gd name="connsiteX1" fmla="*/ 46112 w 125783"/>
                <a:gd name="connsiteY1" fmla="*/ 152407 h 327032"/>
                <a:gd name="connsiteX2" fmla="*/ 74687 w 125783"/>
                <a:gd name="connsiteY2" fmla="*/ 276232 h 327032"/>
                <a:gd name="connsiteX3" fmla="*/ 125487 w 125783"/>
                <a:gd name="connsiteY3" fmla="*/ 327032 h 327032"/>
                <a:gd name="connsiteX4" fmla="*/ 96912 w 125783"/>
                <a:gd name="connsiteY4" fmla="*/ 276232 h 327032"/>
                <a:gd name="connsiteX5" fmla="*/ 4837 w 125783"/>
                <a:gd name="connsiteY5" fmla="*/ 114307 h 327032"/>
                <a:gd name="connsiteX6" fmla="*/ 14362 w 125783"/>
                <a:gd name="connsiteY6" fmla="*/ 158757 h 327032"/>
                <a:gd name="connsiteX7" fmla="*/ 27062 w 125783"/>
                <a:gd name="connsiteY7" fmla="*/ 7 h 32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83" h="327032">
                  <a:moveTo>
                    <a:pt x="27062" y="7"/>
                  </a:moveTo>
                  <a:cubicBezTo>
                    <a:pt x="32353" y="-1051"/>
                    <a:pt x="38175" y="106370"/>
                    <a:pt x="46112" y="152407"/>
                  </a:cubicBezTo>
                  <a:cubicBezTo>
                    <a:pt x="54049" y="198444"/>
                    <a:pt x="61458" y="247128"/>
                    <a:pt x="74687" y="276232"/>
                  </a:cubicBezTo>
                  <a:cubicBezTo>
                    <a:pt x="87916" y="305336"/>
                    <a:pt x="121783" y="327032"/>
                    <a:pt x="125487" y="327032"/>
                  </a:cubicBezTo>
                  <a:cubicBezTo>
                    <a:pt x="129191" y="327032"/>
                    <a:pt x="96912" y="276232"/>
                    <a:pt x="96912" y="276232"/>
                  </a:cubicBezTo>
                  <a:cubicBezTo>
                    <a:pt x="76804" y="240778"/>
                    <a:pt x="18595" y="133886"/>
                    <a:pt x="4837" y="114307"/>
                  </a:cubicBezTo>
                  <a:cubicBezTo>
                    <a:pt x="-8921" y="94728"/>
                    <a:pt x="10658" y="171457"/>
                    <a:pt x="14362" y="158757"/>
                  </a:cubicBezTo>
                  <a:cubicBezTo>
                    <a:pt x="18066" y="146057"/>
                    <a:pt x="21771" y="1065"/>
                    <a:pt x="2706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5BEE6ABF-3813-CB24-3156-385CB6177872}"/>
                </a:ext>
              </a:extLst>
            </p:cNvPr>
            <p:cNvSpPr/>
            <p:nvPr/>
          </p:nvSpPr>
          <p:spPr>
            <a:xfrm>
              <a:off x="393679" y="4250994"/>
              <a:ext cx="242376" cy="302033"/>
            </a:xfrm>
            <a:custGeom>
              <a:avLst/>
              <a:gdLst>
                <a:gd name="connsiteX0" fmla="*/ 21 w 242376"/>
                <a:gd name="connsiteY0" fmla="*/ 105106 h 302033"/>
                <a:gd name="connsiteX1" fmla="*/ 111146 w 242376"/>
                <a:gd name="connsiteY1" fmla="*/ 44781 h 302033"/>
                <a:gd name="connsiteX2" fmla="*/ 158771 w 242376"/>
                <a:gd name="connsiteY2" fmla="*/ 54306 h 302033"/>
                <a:gd name="connsiteX3" fmla="*/ 158771 w 242376"/>
                <a:gd name="connsiteY3" fmla="*/ 38431 h 302033"/>
                <a:gd name="connsiteX4" fmla="*/ 206396 w 242376"/>
                <a:gd name="connsiteY4" fmla="*/ 108281 h 302033"/>
                <a:gd name="connsiteX5" fmla="*/ 190521 w 242376"/>
                <a:gd name="connsiteY5" fmla="*/ 89231 h 302033"/>
                <a:gd name="connsiteX6" fmla="*/ 231796 w 242376"/>
                <a:gd name="connsiteY6" fmla="*/ 209881 h 302033"/>
                <a:gd name="connsiteX7" fmla="*/ 241321 w 242376"/>
                <a:gd name="connsiteY7" fmla="*/ 301956 h 302033"/>
                <a:gd name="connsiteX8" fmla="*/ 234971 w 242376"/>
                <a:gd name="connsiteY8" fmla="*/ 222581 h 302033"/>
                <a:gd name="connsiteX9" fmla="*/ 177821 w 242376"/>
                <a:gd name="connsiteY9" fmla="*/ 63831 h 302033"/>
                <a:gd name="connsiteX10" fmla="*/ 165121 w 242376"/>
                <a:gd name="connsiteY10" fmla="*/ 331 h 302033"/>
                <a:gd name="connsiteX11" fmla="*/ 184171 w 242376"/>
                <a:gd name="connsiteY11" fmla="*/ 38431 h 302033"/>
                <a:gd name="connsiteX12" fmla="*/ 107971 w 242376"/>
                <a:gd name="connsiteY12" fmla="*/ 28906 h 302033"/>
                <a:gd name="connsiteX13" fmla="*/ 120671 w 242376"/>
                <a:gd name="connsiteY13" fmla="*/ 32081 h 302033"/>
                <a:gd name="connsiteX14" fmla="*/ 21 w 242376"/>
                <a:gd name="connsiteY14" fmla="*/ 105106 h 30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376" h="302033">
                  <a:moveTo>
                    <a:pt x="21" y="105106"/>
                  </a:moveTo>
                  <a:cubicBezTo>
                    <a:pt x="-1567" y="107223"/>
                    <a:pt x="84688" y="53248"/>
                    <a:pt x="111146" y="44781"/>
                  </a:cubicBezTo>
                  <a:cubicBezTo>
                    <a:pt x="137604" y="36314"/>
                    <a:pt x="158771" y="54306"/>
                    <a:pt x="158771" y="54306"/>
                  </a:cubicBezTo>
                  <a:cubicBezTo>
                    <a:pt x="166708" y="53248"/>
                    <a:pt x="150834" y="29435"/>
                    <a:pt x="158771" y="38431"/>
                  </a:cubicBezTo>
                  <a:cubicBezTo>
                    <a:pt x="166709" y="47427"/>
                    <a:pt x="201104" y="99814"/>
                    <a:pt x="206396" y="108281"/>
                  </a:cubicBezTo>
                  <a:cubicBezTo>
                    <a:pt x="211688" y="116748"/>
                    <a:pt x="186288" y="72298"/>
                    <a:pt x="190521" y="89231"/>
                  </a:cubicBezTo>
                  <a:cubicBezTo>
                    <a:pt x="194754" y="106164"/>
                    <a:pt x="223329" y="174427"/>
                    <a:pt x="231796" y="209881"/>
                  </a:cubicBezTo>
                  <a:cubicBezTo>
                    <a:pt x="240263" y="245335"/>
                    <a:pt x="240792" y="299839"/>
                    <a:pt x="241321" y="301956"/>
                  </a:cubicBezTo>
                  <a:cubicBezTo>
                    <a:pt x="241850" y="304073"/>
                    <a:pt x="245554" y="262269"/>
                    <a:pt x="234971" y="222581"/>
                  </a:cubicBezTo>
                  <a:cubicBezTo>
                    <a:pt x="224388" y="182894"/>
                    <a:pt x="189463" y="100873"/>
                    <a:pt x="177821" y="63831"/>
                  </a:cubicBezTo>
                  <a:cubicBezTo>
                    <a:pt x="166179" y="26789"/>
                    <a:pt x="164063" y="4564"/>
                    <a:pt x="165121" y="331"/>
                  </a:cubicBezTo>
                  <a:cubicBezTo>
                    <a:pt x="166179" y="-3902"/>
                    <a:pt x="193696" y="33668"/>
                    <a:pt x="184171" y="38431"/>
                  </a:cubicBezTo>
                  <a:cubicBezTo>
                    <a:pt x="174646" y="43194"/>
                    <a:pt x="107971" y="28906"/>
                    <a:pt x="107971" y="28906"/>
                  </a:cubicBezTo>
                  <a:cubicBezTo>
                    <a:pt x="97388" y="27848"/>
                    <a:pt x="136017" y="24144"/>
                    <a:pt x="120671" y="32081"/>
                  </a:cubicBezTo>
                  <a:cubicBezTo>
                    <a:pt x="105325" y="40018"/>
                    <a:pt x="1609" y="102989"/>
                    <a:pt x="21" y="105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A93ADC21-C572-0F9B-B47D-7B03F72A5B4E}"/>
                </a:ext>
              </a:extLst>
            </p:cNvPr>
            <p:cNvSpPr/>
            <p:nvPr/>
          </p:nvSpPr>
          <p:spPr>
            <a:xfrm>
              <a:off x="472942" y="4384619"/>
              <a:ext cx="158901" cy="228696"/>
            </a:xfrm>
            <a:custGeom>
              <a:avLst/>
              <a:gdLst>
                <a:gd name="connsiteX0" fmla="*/ 158883 w 158901"/>
                <a:gd name="connsiteY0" fmla="*/ 56 h 228696"/>
                <a:gd name="connsiteX1" fmla="*/ 146183 w 158901"/>
                <a:gd name="connsiteY1" fmla="*/ 165156 h 228696"/>
                <a:gd name="connsiteX2" fmla="*/ 146183 w 158901"/>
                <a:gd name="connsiteY2" fmla="*/ 196906 h 228696"/>
                <a:gd name="connsiteX3" fmla="*/ 95383 w 158901"/>
                <a:gd name="connsiteY3" fmla="*/ 219131 h 228696"/>
                <a:gd name="connsiteX4" fmla="*/ 133 w 158901"/>
                <a:gd name="connsiteY4" fmla="*/ 228656 h 228696"/>
                <a:gd name="connsiteX5" fmla="*/ 117608 w 158901"/>
                <a:gd name="connsiteY5" fmla="*/ 215956 h 228696"/>
                <a:gd name="connsiteX6" fmla="*/ 139833 w 158901"/>
                <a:gd name="connsiteY6" fmla="*/ 142931 h 228696"/>
                <a:gd name="connsiteX7" fmla="*/ 143008 w 158901"/>
                <a:gd name="connsiteY7" fmla="*/ 146106 h 228696"/>
                <a:gd name="connsiteX8" fmla="*/ 158883 w 158901"/>
                <a:gd name="connsiteY8" fmla="*/ 56 h 22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01" h="228696">
                  <a:moveTo>
                    <a:pt x="158883" y="56"/>
                  </a:moveTo>
                  <a:cubicBezTo>
                    <a:pt x="159412" y="3231"/>
                    <a:pt x="148300" y="132348"/>
                    <a:pt x="146183" y="165156"/>
                  </a:cubicBezTo>
                  <a:cubicBezTo>
                    <a:pt x="144066" y="197964"/>
                    <a:pt x="154650" y="187910"/>
                    <a:pt x="146183" y="196906"/>
                  </a:cubicBezTo>
                  <a:cubicBezTo>
                    <a:pt x="137716" y="205902"/>
                    <a:pt x="119725" y="213839"/>
                    <a:pt x="95383" y="219131"/>
                  </a:cubicBezTo>
                  <a:cubicBezTo>
                    <a:pt x="71041" y="224423"/>
                    <a:pt x="-3571" y="229185"/>
                    <a:pt x="133" y="228656"/>
                  </a:cubicBezTo>
                  <a:cubicBezTo>
                    <a:pt x="3837" y="228127"/>
                    <a:pt x="94325" y="230243"/>
                    <a:pt x="117608" y="215956"/>
                  </a:cubicBezTo>
                  <a:cubicBezTo>
                    <a:pt x="140891" y="201669"/>
                    <a:pt x="135600" y="154573"/>
                    <a:pt x="139833" y="142931"/>
                  </a:cubicBezTo>
                  <a:cubicBezTo>
                    <a:pt x="144066" y="131289"/>
                    <a:pt x="138245" y="164627"/>
                    <a:pt x="143008" y="146106"/>
                  </a:cubicBezTo>
                  <a:cubicBezTo>
                    <a:pt x="147771" y="127585"/>
                    <a:pt x="158354" y="-3119"/>
                    <a:pt x="15888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E6A4591F-D93E-7B33-30BA-6548E961C207}"/>
                </a:ext>
              </a:extLst>
            </p:cNvPr>
            <p:cNvSpPr/>
            <p:nvPr/>
          </p:nvSpPr>
          <p:spPr>
            <a:xfrm>
              <a:off x="444223" y="4355777"/>
              <a:ext cx="124179" cy="197767"/>
            </a:xfrm>
            <a:custGeom>
              <a:avLst/>
              <a:gdLst>
                <a:gd name="connsiteX0" fmla="*/ 277 w 124179"/>
                <a:gd name="connsiteY0" fmla="*/ 323 h 197767"/>
                <a:gd name="connsiteX1" fmla="*/ 44727 w 124179"/>
                <a:gd name="connsiteY1" fmla="*/ 130498 h 197767"/>
                <a:gd name="connsiteX2" fmla="*/ 82827 w 124179"/>
                <a:gd name="connsiteY2" fmla="*/ 193998 h 197767"/>
                <a:gd name="connsiteX3" fmla="*/ 108227 w 124179"/>
                <a:gd name="connsiteY3" fmla="*/ 174948 h 197767"/>
                <a:gd name="connsiteX4" fmla="*/ 124102 w 124179"/>
                <a:gd name="connsiteY4" fmla="*/ 47948 h 197767"/>
                <a:gd name="connsiteX5" fmla="*/ 101877 w 124179"/>
                <a:gd name="connsiteY5" fmla="*/ 168598 h 197767"/>
                <a:gd name="connsiteX6" fmla="*/ 66952 w 124179"/>
                <a:gd name="connsiteY6" fmla="*/ 171773 h 197767"/>
                <a:gd name="connsiteX7" fmla="*/ 277 w 124179"/>
                <a:gd name="connsiteY7" fmla="*/ 323 h 19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9" h="197767">
                  <a:moveTo>
                    <a:pt x="277" y="323"/>
                  </a:moveTo>
                  <a:cubicBezTo>
                    <a:pt x="-3427" y="-6556"/>
                    <a:pt x="30969" y="98219"/>
                    <a:pt x="44727" y="130498"/>
                  </a:cubicBezTo>
                  <a:cubicBezTo>
                    <a:pt x="58485" y="162777"/>
                    <a:pt x="72244" y="186590"/>
                    <a:pt x="82827" y="193998"/>
                  </a:cubicBezTo>
                  <a:cubicBezTo>
                    <a:pt x="93410" y="201406"/>
                    <a:pt x="101348" y="199290"/>
                    <a:pt x="108227" y="174948"/>
                  </a:cubicBezTo>
                  <a:cubicBezTo>
                    <a:pt x="115106" y="150606"/>
                    <a:pt x="125160" y="49006"/>
                    <a:pt x="124102" y="47948"/>
                  </a:cubicBezTo>
                  <a:cubicBezTo>
                    <a:pt x="123044" y="46890"/>
                    <a:pt x="111402" y="147961"/>
                    <a:pt x="101877" y="168598"/>
                  </a:cubicBezTo>
                  <a:cubicBezTo>
                    <a:pt x="92352" y="189235"/>
                    <a:pt x="79652" y="200877"/>
                    <a:pt x="66952" y="171773"/>
                  </a:cubicBezTo>
                  <a:cubicBezTo>
                    <a:pt x="54252" y="142669"/>
                    <a:pt x="3981" y="7202"/>
                    <a:pt x="277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AC43656A-D804-923E-7498-CB9C3B9EB5AE}"/>
                </a:ext>
              </a:extLst>
            </p:cNvPr>
            <p:cNvSpPr/>
            <p:nvPr/>
          </p:nvSpPr>
          <p:spPr>
            <a:xfrm>
              <a:off x="-26839" y="3539430"/>
              <a:ext cx="153876" cy="339089"/>
            </a:xfrm>
            <a:custGeom>
              <a:avLst/>
              <a:gdLst>
                <a:gd name="connsiteX0" fmla="*/ 1439 w 153876"/>
                <a:gd name="connsiteY0" fmla="*/ 276920 h 339089"/>
                <a:gd name="connsiteX1" fmla="*/ 134789 w 153876"/>
                <a:gd name="connsiteY1" fmla="*/ 130870 h 339089"/>
                <a:gd name="connsiteX2" fmla="*/ 106214 w 153876"/>
                <a:gd name="connsiteY2" fmla="*/ 210245 h 339089"/>
                <a:gd name="connsiteX3" fmla="*/ 125264 w 153876"/>
                <a:gd name="connsiteY3" fmla="*/ 292795 h 339089"/>
                <a:gd name="connsiteX4" fmla="*/ 153839 w 153876"/>
                <a:gd name="connsiteY4" fmla="*/ 337245 h 339089"/>
                <a:gd name="connsiteX5" fmla="*/ 118914 w 153876"/>
                <a:gd name="connsiteY5" fmla="*/ 232470 h 339089"/>
                <a:gd name="connsiteX6" fmla="*/ 99864 w 153876"/>
                <a:gd name="connsiteY6" fmla="*/ 3870 h 339089"/>
                <a:gd name="connsiteX7" fmla="*/ 109389 w 153876"/>
                <a:gd name="connsiteY7" fmla="*/ 92770 h 339089"/>
                <a:gd name="connsiteX8" fmla="*/ 64939 w 153876"/>
                <a:gd name="connsiteY8" fmla="*/ 146745 h 339089"/>
                <a:gd name="connsiteX9" fmla="*/ 1439 w 153876"/>
                <a:gd name="connsiteY9" fmla="*/ 276920 h 33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876" h="339089">
                  <a:moveTo>
                    <a:pt x="1439" y="276920"/>
                  </a:moveTo>
                  <a:cubicBezTo>
                    <a:pt x="13081" y="274274"/>
                    <a:pt x="117327" y="141982"/>
                    <a:pt x="134789" y="130870"/>
                  </a:cubicBezTo>
                  <a:cubicBezTo>
                    <a:pt x="152251" y="119758"/>
                    <a:pt x="107801" y="183258"/>
                    <a:pt x="106214" y="210245"/>
                  </a:cubicBezTo>
                  <a:cubicBezTo>
                    <a:pt x="104627" y="237232"/>
                    <a:pt x="117327" y="271628"/>
                    <a:pt x="125264" y="292795"/>
                  </a:cubicBezTo>
                  <a:cubicBezTo>
                    <a:pt x="133202" y="313962"/>
                    <a:pt x="154897" y="347299"/>
                    <a:pt x="153839" y="337245"/>
                  </a:cubicBezTo>
                  <a:cubicBezTo>
                    <a:pt x="152781" y="327191"/>
                    <a:pt x="127910" y="288032"/>
                    <a:pt x="118914" y="232470"/>
                  </a:cubicBezTo>
                  <a:cubicBezTo>
                    <a:pt x="109918" y="176908"/>
                    <a:pt x="101452" y="27153"/>
                    <a:pt x="99864" y="3870"/>
                  </a:cubicBezTo>
                  <a:cubicBezTo>
                    <a:pt x="98277" y="-19413"/>
                    <a:pt x="115210" y="68957"/>
                    <a:pt x="109389" y="92770"/>
                  </a:cubicBezTo>
                  <a:cubicBezTo>
                    <a:pt x="103568" y="116583"/>
                    <a:pt x="77639" y="121874"/>
                    <a:pt x="64939" y="146745"/>
                  </a:cubicBezTo>
                  <a:cubicBezTo>
                    <a:pt x="52239" y="171616"/>
                    <a:pt x="-10203" y="279566"/>
                    <a:pt x="1439" y="276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D177CB0D-AE8D-7894-F978-5E2C7E64F911}"/>
                </a:ext>
              </a:extLst>
            </p:cNvPr>
            <p:cNvSpPr/>
            <p:nvPr/>
          </p:nvSpPr>
          <p:spPr>
            <a:xfrm>
              <a:off x="160045" y="3803505"/>
              <a:ext cx="188496" cy="708479"/>
            </a:xfrm>
            <a:custGeom>
              <a:avLst/>
              <a:gdLst>
                <a:gd name="connsiteX0" fmla="*/ 24105 w 188496"/>
                <a:gd name="connsiteY0" fmla="*/ 145 h 708479"/>
                <a:gd name="connsiteX1" fmla="*/ 36805 w 188496"/>
                <a:gd name="connsiteY1" fmla="*/ 216045 h 708479"/>
                <a:gd name="connsiteX2" fmla="*/ 27280 w 188496"/>
                <a:gd name="connsiteY2" fmla="*/ 187470 h 708479"/>
                <a:gd name="connsiteX3" fmla="*/ 113005 w 188496"/>
                <a:gd name="connsiteY3" fmla="*/ 390670 h 708479"/>
                <a:gd name="connsiteX4" fmla="*/ 103480 w 188496"/>
                <a:gd name="connsiteY4" fmla="*/ 346220 h 708479"/>
                <a:gd name="connsiteX5" fmla="*/ 116180 w 188496"/>
                <a:gd name="connsiteY5" fmla="*/ 495445 h 708479"/>
                <a:gd name="connsiteX6" fmla="*/ 119355 w 188496"/>
                <a:gd name="connsiteY6" fmla="*/ 409720 h 708479"/>
                <a:gd name="connsiteX7" fmla="*/ 135230 w 188496"/>
                <a:gd name="connsiteY7" fmla="*/ 517670 h 708479"/>
                <a:gd name="connsiteX8" fmla="*/ 182855 w 188496"/>
                <a:gd name="connsiteY8" fmla="*/ 704995 h 708479"/>
                <a:gd name="connsiteX9" fmla="*/ 170155 w 188496"/>
                <a:gd name="connsiteY9" fmla="*/ 609745 h 708479"/>
                <a:gd name="connsiteX10" fmla="*/ 27280 w 188496"/>
                <a:gd name="connsiteY10" fmla="*/ 257320 h 708479"/>
                <a:gd name="connsiteX11" fmla="*/ 62205 w 188496"/>
                <a:gd name="connsiteY11" fmla="*/ 323995 h 708479"/>
                <a:gd name="connsiteX12" fmla="*/ 1880 w 188496"/>
                <a:gd name="connsiteY12" fmla="*/ 108095 h 708479"/>
                <a:gd name="connsiteX13" fmla="*/ 17755 w 188496"/>
                <a:gd name="connsiteY13" fmla="*/ 181120 h 708479"/>
                <a:gd name="connsiteX14" fmla="*/ 24105 w 188496"/>
                <a:gd name="connsiteY14" fmla="*/ 145 h 70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496" h="708479">
                  <a:moveTo>
                    <a:pt x="24105" y="145"/>
                  </a:moveTo>
                  <a:cubicBezTo>
                    <a:pt x="27280" y="5966"/>
                    <a:pt x="36276" y="184824"/>
                    <a:pt x="36805" y="216045"/>
                  </a:cubicBezTo>
                  <a:cubicBezTo>
                    <a:pt x="37334" y="247266"/>
                    <a:pt x="14580" y="158366"/>
                    <a:pt x="27280" y="187470"/>
                  </a:cubicBezTo>
                  <a:cubicBezTo>
                    <a:pt x="39980" y="216574"/>
                    <a:pt x="100305" y="364212"/>
                    <a:pt x="113005" y="390670"/>
                  </a:cubicBezTo>
                  <a:cubicBezTo>
                    <a:pt x="125705" y="417128"/>
                    <a:pt x="102951" y="328758"/>
                    <a:pt x="103480" y="346220"/>
                  </a:cubicBezTo>
                  <a:cubicBezTo>
                    <a:pt x="104009" y="363682"/>
                    <a:pt x="113534" y="484862"/>
                    <a:pt x="116180" y="495445"/>
                  </a:cubicBezTo>
                  <a:cubicBezTo>
                    <a:pt x="118826" y="506028"/>
                    <a:pt x="116180" y="406016"/>
                    <a:pt x="119355" y="409720"/>
                  </a:cubicBezTo>
                  <a:cubicBezTo>
                    <a:pt x="122530" y="413424"/>
                    <a:pt x="124647" y="468458"/>
                    <a:pt x="135230" y="517670"/>
                  </a:cubicBezTo>
                  <a:cubicBezTo>
                    <a:pt x="145813" y="566882"/>
                    <a:pt x="177034" y="689649"/>
                    <a:pt x="182855" y="704995"/>
                  </a:cubicBezTo>
                  <a:cubicBezTo>
                    <a:pt x="188676" y="720341"/>
                    <a:pt x="196084" y="684357"/>
                    <a:pt x="170155" y="609745"/>
                  </a:cubicBezTo>
                  <a:cubicBezTo>
                    <a:pt x="144226" y="535133"/>
                    <a:pt x="45272" y="304945"/>
                    <a:pt x="27280" y="257320"/>
                  </a:cubicBezTo>
                  <a:cubicBezTo>
                    <a:pt x="9288" y="209695"/>
                    <a:pt x="66438" y="348866"/>
                    <a:pt x="62205" y="323995"/>
                  </a:cubicBezTo>
                  <a:cubicBezTo>
                    <a:pt x="57972" y="299124"/>
                    <a:pt x="9288" y="131908"/>
                    <a:pt x="1880" y="108095"/>
                  </a:cubicBezTo>
                  <a:cubicBezTo>
                    <a:pt x="-5528" y="84283"/>
                    <a:pt x="10876" y="196995"/>
                    <a:pt x="17755" y="181120"/>
                  </a:cubicBezTo>
                  <a:cubicBezTo>
                    <a:pt x="24634" y="165245"/>
                    <a:pt x="20930" y="-5676"/>
                    <a:pt x="2410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5A21D012-39A9-9F9C-CDE0-8205D79C5249}"/>
                </a:ext>
              </a:extLst>
            </p:cNvPr>
            <p:cNvSpPr/>
            <p:nvPr/>
          </p:nvSpPr>
          <p:spPr>
            <a:xfrm>
              <a:off x="358674" y="4096687"/>
              <a:ext cx="164053" cy="84788"/>
            </a:xfrm>
            <a:custGeom>
              <a:avLst/>
              <a:gdLst>
                <a:gd name="connsiteX0" fmla="*/ 9626 w 164053"/>
                <a:gd name="connsiteY0" fmla="*/ 84788 h 84788"/>
                <a:gd name="connsiteX1" fmla="*/ 82651 w 164053"/>
                <a:gd name="connsiteY1" fmla="*/ 37163 h 84788"/>
                <a:gd name="connsiteX2" fmla="*/ 152501 w 164053"/>
                <a:gd name="connsiteY2" fmla="*/ 37163 h 84788"/>
                <a:gd name="connsiteX3" fmla="*/ 69951 w 164053"/>
                <a:gd name="connsiteY3" fmla="*/ 30813 h 84788"/>
                <a:gd name="connsiteX4" fmla="*/ 136626 w 164053"/>
                <a:gd name="connsiteY4" fmla="*/ 5413 h 84788"/>
                <a:gd name="connsiteX5" fmla="*/ 101 w 164053"/>
                <a:gd name="connsiteY5" fmla="*/ 2238 h 84788"/>
                <a:gd name="connsiteX6" fmla="*/ 162026 w 164053"/>
                <a:gd name="connsiteY6" fmla="*/ 2238 h 84788"/>
                <a:gd name="connsiteX7" fmla="*/ 95351 w 164053"/>
                <a:gd name="connsiteY7" fmla="*/ 30813 h 84788"/>
                <a:gd name="connsiteX8" fmla="*/ 9626 w 164053"/>
                <a:gd name="connsiteY8" fmla="*/ 84788 h 8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53" h="84788">
                  <a:moveTo>
                    <a:pt x="9626" y="84788"/>
                  </a:moveTo>
                  <a:cubicBezTo>
                    <a:pt x="34232" y="64944"/>
                    <a:pt x="58839" y="45100"/>
                    <a:pt x="82651" y="37163"/>
                  </a:cubicBezTo>
                  <a:cubicBezTo>
                    <a:pt x="106464" y="29225"/>
                    <a:pt x="154618" y="38221"/>
                    <a:pt x="152501" y="37163"/>
                  </a:cubicBezTo>
                  <a:cubicBezTo>
                    <a:pt x="150384" y="36105"/>
                    <a:pt x="72597" y="36105"/>
                    <a:pt x="69951" y="30813"/>
                  </a:cubicBezTo>
                  <a:cubicBezTo>
                    <a:pt x="67305" y="25521"/>
                    <a:pt x="148268" y="10175"/>
                    <a:pt x="136626" y="5413"/>
                  </a:cubicBezTo>
                  <a:cubicBezTo>
                    <a:pt x="124984" y="651"/>
                    <a:pt x="-4132" y="2767"/>
                    <a:pt x="101" y="2238"/>
                  </a:cubicBezTo>
                  <a:cubicBezTo>
                    <a:pt x="4334" y="1709"/>
                    <a:pt x="146151" y="-2524"/>
                    <a:pt x="162026" y="2238"/>
                  </a:cubicBezTo>
                  <a:cubicBezTo>
                    <a:pt x="177901" y="7000"/>
                    <a:pt x="95351" y="30813"/>
                    <a:pt x="95351" y="30813"/>
                  </a:cubicBezTo>
                  <a:lnTo>
                    <a:pt x="9626" y="847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36BACB68-93E5-4128-E61C-D28A2369F31F}"/>
                </a:ext>
              </a:extLst>
            </p:cNvPr>
            <p:cNvSpPr/>
            <p:nvPr/>
          </p:nvSpPr>
          <p:spPr>
            <a:xfrm>
              <a:off x="21107" y="3799513"/>
              <a:ext cx="213919" cy="364918"/>
            </a:xfrm>
            <a:custGeom>
              <a:avLst/>
              <a:gdLst>
                <a:gd name="connsiteX0" fmla="*/ 4293 w 213919"/>
                <a:gd name="connsiteY0" fmla="*/ 962 h 364918"/>
                <a:gd name="connsiteX1" fmla="*/ 118593 w 213919"/>
                <a:gd name="connsiteY1" fmla="*/ 108912 h 364918"/>
                <a:gd name="connsiteX2" fmla="*/ 131293 w 213919"/>
                <a:gd name="connsiteY2" fmla="*/ 58112 h 364918"/>
                <a:gd name="connsiteX3" fmla="*/ 159868 w 213919"/>
                <a:gd name="connsiteY3" fmla="*/ 200987 h 364918"/>
                <a:gd name="connsiteX4" fmla="*/ 213843 w 213919"/>
                <a:gd name="connsiteY4" fmla="*/ 362912 h 364918"/>
                <a:gd name="connsiteX5" fmla="*/ 147168 w 213919"/>
                <a:gd name="connsiteY5" fmla="*/ 283537 h 364918"/>
                <a:gd name="connsiteX6" fmla="*/ 36043 w 213919"/>
                <a:gd name="connsiteY6" fmla="*/ 166062 h 364918"/>
                <a:gd name="connsiteX7" fmla="*/ 64618 w 213919"/>
                <a:gd name="connsiteY7" fmla="*/ 204162 h 364918"/>
                <a:gd name="connsiteX8" fmla="*/ 16993 w 213919"/>
                <a:gd name="connsiteY8" fmla="*/ 102562 h 364918"/>
                <a:gd name="connsiteX9" fmla="*/ 58268 w 213919"/>
                <a:gd name="connsiteY9" fmla="*/ 134312 h 364918"/>
                <a:gd name="connsiteX10" fmla="*/ 26518 w 213919"/>
                <a:gd name="connsiteY10" fmla="*/ 58112 h 364918"/>
                <a:gd name="connsiteX11" fmla="*/ 4293 w 213919"/>
                <a:gd name="connsiteY11" fmla="*/ 962 h 3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919" h="364918">
                  <a:moveTo>
                    <a:pt x="4293" y="962"/>
                  </a:moveTo>
                  <a:cubicBezTo>
                    <a:pt x="19639" y="9429"/>
                    <a:pt x="97426" y="99387"/>
                    <a:pt x="118593" y="108912"/>
                  </a:cubicBezTo>
                  <a:cubicBezTo>
                    <a:pt x="139760" y="118437"/>
                    <a:pt x="124414" y="42766"/>
                    <a:pt x="131293" y="58112"/>
                  </a:cubicBezTo>
                  <a:cubicBezTo>
                    <a:pt x="138172" y="73458"/>
                    <a:pt x="146110" y="150187"/>
                    <a:pt x="159868" y="200987"/>
                  </a:cubicBezTo>
                  <a:cubicBezTo>
                    <a:pt x="173626" y="251787"/>
                    <a:pt x="215960" y="349154"/>
                    <a:pt x="213843" y="362912"/>
                  </a:cubicBezTo>
                  <a:cubicBezTo>
                    <a:pt x="211726" y="376670"/>
                    <a:pt x="176801" y="316345"/>
                    <a:pt x="147168" y="283537"/>
                  </a:cubicBezTo>
                  <a:cubicBezTo>
                    <a:pt x="117535" y="250729"/>
                    <a:pt x="49801" y="179291"/>
                    <a:pt x="36043" y="166062"/>
                  </a:cubicBezTo>
                  <a:cubicBezTo>
                    <a:pt x="22285" y="152833"/>
                    <a:pt x="67793" y="214745"/>
                    <a:pt x="64618" y="204162"/>
                  </a:cubicBezTo>
                  <a:cubicBezTo>
                    <a:pt x="61443" y="193579"/>
                    <a:pt x="18051" y="114204"/>
                    <a:pt x="16993" y="102562"/>
                  </a:cubicBezTo>
                  <a:cubicBezTo>
                    <a:pt x="15935" y="90920"/>
                    <a:pt x="56681" y="141720"/>
                    <a:pt x="58268" y="134312"/>
                  </a:cubicBezTo>
                  <a:cubicBezTo>
                    <a:pt x="59855" y="126904"/>
                    <a:pt x="26518" y="58112"/>
                    <a:pt x="26518" y="58112"/>
                  </a:cubicBezTo>
                  <a:cubicBezTo>
                    <a:pt x="19110" y="42237"/>
                    <a:pt x="-11053" y="-7505"/>
                    <a:pt x="4293" y="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D8BDE9BB-03EF-872E-764D-5B347153934D}"/>
                </a:ext>
              </a:extLst>
            </p:cNvPr>
            <p:cNvSpPr/>
            <p:nvPr/>
          </p:nvSpPr>
          <p:spPr>
            <a:xfrm>
              <a:off x="301328" y="4114788"/>
              <a:ext cx="241612" cy="301736"/>
            </a:xfrm>
            <a:custGeom>
              <a:avLst/>
              <a:gdLst>
                <a:gd name="connsiteX0" fmla="*/ 16172 w 241612"/>
                <a:gd name="connsiteY0" fmla="*/ 12 h 301736"/>
                <a:gd name="connsiteX1" fmla="*/ 89197 w 241612"/>
                <a:gd name="connsiteY1" fmla="*/ 177812 h 301736"/>
                <a:gd name="connsiteX2" fmla="*/ 162222 w 241612"/>
                <a:gd name="connsiteY2" fmla="*/ 149237 h 301736"/>
                <a:gd name="connsiteX3" fmla="*/ 241597 w 241612"/>
                <a:gd name="connsiteY3" fmla="*/ 136537 h 301736"/>
                <a:gd name="connsiteX4" fmla="*/ 155872 w 241612"/>
                <a:gd name="connsiteY4" fmla="*/ 165112 h 301736"/>
                <a:gd name="connsiteX5" fmla="*/ 101897 w 241612"/>
                <a:gd name="connsiteY5" fmla="*/ 209562 h 301736"/>
                <a:gd name="connsiteX6" fmla="*/ 73322 w 241612"/>
                <a:gd name="connsiteY6" fmla="*/ 301637 h 301736"/>
                <a:gd name="connsiteX7" fmla="*/ 79672 w 241612"/>
                <a:gd name="connsiteY7" fmla="*/ 225437 h 301736"/>
                <a:gd name="connsiteX8" fmla="*/ 297 w 241612"/>
                <a:gd name="connsiteY8" fmla="*/ 133362 h 301736"/>
                <a:gd name="connsiteX9" fmla="*/ 51097 w 241612"/>
                <a:gd name="connsiteY9" fmla="*/ 168287 h 301736"/>
                <a:gd name="connsiteX10" fmla="*/ 16172 w 241612"/>
                <a:gd name="connsiteY10" fmla="*/ 12 h 3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12" h="301736">
                  <a:moveTo>
                    <a:pt x="16172" y="12"/>
                  </a:moveTo>
                  <a:cubicBezTo>
                    <a:pt x="22522" y="1600"/>
                    <a:pt x="64855" y="152941"/>
                    <a:pt x="89197" y="177812"/>
                  </a:cubicBezTo>
                  <a:cubicBezTo>
                    <a:pt x="113539" y="202683"/>
                    <a:pt x="136822" y="156116"/>
                    <a:pt x="162222" y="149237"/>
                  </a:cubicBezTo>
                  <a:cubicBezTo>
                    <a:pt x="187622" y="142358"/>
                    <a:pt x="242655" y="133891"/>
                    <a:pt x="241597" y="136537"/>
                  </a:cubicBezTo>
                  <a:cubicBezTo>
                    <a:pt x="240539" y="139183"/>
                    <a:pt x="179155" y="152941"/>
                    <a:pt x="155872" y="165112"/>
                  </a:cubicBezTo>
                  <a:cubicBezTo>
                    <a:pt x="132589" y="177283"/>
                    <a:pt x="115655" y="186808"/>
                    <a:pt x="101897" y="209562"/>
                  </a:cubicBezTo>
                  <a:cubicBezTo>
                    <a:pt x="88139" y="232316"/>
                    <a:pt x="77026" y="298991"/>
                    <a:pt x="73322" y="301637"/>
                  </a:cubicBezTo>
                  <a:cubicBezTo>
                    <a:pt x="69618" y="304283"/>
                    <a:pt x="91843" y="253483"/>
                    <a:pt x="79672" y="225437"/>
                  </a:cubicBezTo>
                  <a:cubicBezTo>
                    <a:pt x="67501" y="197391"/>
                    <a:pt x="5060" y="142887"/>
                    <a:pt x="297" y="133362"/>
                  </a:cubicBezTo>
                  <a:cubicBezTo>
                    <a:pt x="-4466" y="123837"/>
                    <a:pt x="49510" y="184691"/>
                    <a:pt x="51097" y="168287"/>
                  </a:cubicBezTo>
                  <a:cubicBezTo>
                    <a:pt x="52684" y="151883"/>
                    <a:pt x="9822" y="-1576"/>
                    <a:pt x="1617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FCE0C61C-E567-CF37-5374-927DD499BAB2}"/>
                </a:ext>
              </a:extLst>
            </p:cNvPr>
            <p:cNvSpPr/>
            <p:nvPr/>
          </p:nvSpPr>
          <p:spPr>
            <a:xfrm>
              <a:off x="-28905" y="3536648"/>
              <a:ext cx="177807" cy="296059"/>
            </a:xfrm>
            <a:custGeom>
              <a:avLst/>
              <a:gdLst>
                <a:gd name="connsiteX0" fmla="*/ 174955 w 177807"/>
                <a:gd name="connsiteY0" fmla="*/ 302 h 296059"/>
                <a:gd name="connsiteX1" fmla="*/ 140030 w 177807"/>
                <a:gd name="connsiteY1" fmla="*/ 86027 h 296059"/>
                <a:gd name="connsiteX2" fmla="*/ 162255 w 177807"/>
                <a:gd name="connsiteY2" fmla="*/ 295577 h 296059"/>
                <a:gd name="connsiteX3" fmla="*/ 140030 w 177807"/>
                <a:gd name="connsiteY3" fmla="*/ 146352 h 296059"/>
                <a:gd name="connsiteX4" fmla="*/ 3505 w 177807"/>
                <a:gd name="connsiteY4" fmla="*/ 241602 h 296059"/>
                <a:gd name="connsiteX5" fmla="*/ 44780 w 177807"/>
                <a:gd name="connsiteY5" fmla="*/ 136827 h 296059"/>
                <a:gd name="connsiteX6" fmla="*/ 92405 w 177807"/>
                <a:gd name="connsiteY6" fmla="*/ 22527 h 296059"/>
                <a:gd name="connsiteX7" fmla="*/ 51130 w 177807"/>
                <a:gd name="connsiteY7" fmla="*/ 111427 h 296059"/>
                <a:gd name="connsiteX8" fmla="*/ 174955 w 177807"/>
                <a:gd name="connsiteY8" fmla="*/ 302 h 29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7" h="296059">
                  <a:moveTo>
                    <a:pt x="174955" y="302"/>
                  </a:moveTo>
                  <a:cubicBezTo>
                    <a:pt x="189772" y="-3931"/>
                    <a:pt x="142147" y="36815"/>
                    <a:pt x="140030" y="86027"/>
                  </a:cubicBezTo>
                  <a:cubicBezTo>
                    <a:pt x="137913" y="135239"/>
                    <a:pt x="162255" y="285523"/>
                    <a:pt x="162255" y="295577"/>
                  </a:cubicBezTo>
                  <a:cubicBezTo>
                    <a:pt x="162255" y="305631"/>
                    <a:pt x="166488" y="155348"/>
                    <a:pt x="140030" y="146352"/>
                  </a:cubicBezTo>
                  <a:cubicBezTo>
                    <a:pt x="113572" y="137356"/>
                    <a:pt x="19380" y="243190"/>
                    <a:pt x="3505" y="241602"/>
                  </a:cubicBezTo>
                  <a:cubicBezTo>
                    <a:pt x="-12370" y="240015"/>
                    <a:pt x="29963" y="173339"/>
                    <a:pt x="44780" y="136827"/>
                  </a:cubicBezTo>
                  <a:cubicBezTo>
                    <a:pt x="59597" y="100315"/>
                    <a:pt x="91347" y="26760"/>
                    <a:pt x="92405" y="22527"/>
                  </a:cubicBezTo>
                  <a:cubicBezTo>
                    <a:pt x="93463" y="18294"/>
                    <a:pt x="36313" y="116190"/>
                    <a:pt x="51130" y="111427"/>
                  </a:cubicBezTo>
                  <a:cubicBezTo>
                    <a:pt x="65947" y="106664"/>
                    <a:pt x="160138" y="4535"/>
                    <a:pt x="174955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0986C482-EBA8-4E3A-7D66-8AF1703F6EB3}"/>
                </a:ext>
              </a:extLst>
            </p:cNvPr>
            <p:cNvSpPr/>
            <p:nvPr/>
          </p:nvSpPr>
          <p:spPr>
            <a:xfrm>
              <a:off x="31559" y="4301228"/>
              <a:ext cx="391218" cy="596348"/>
            </a:xfrm>
            <a:custGeom>
              <a:avLst/>
              <a:gdLst>
                <a:gd name="connsiteX0" fmla="*/ 191 w 391218"/>
                <a:gd name="connsiteY0" fmla="*/ 897 h 596348"/>
                <a:gd name="connsiteX1" fmla="*/ 114491 w 391218"/>
                <a:gd name="connsiteY1" fmla="*/ 169172 h 596348"/>
                <a:gd name="connsiteX2" fmla="*/ 98616 w 391218"/>
                <a:gd name="connsiteY2" fmla="*/ 137422 h 596348"/>
                <a:gd name="connsiteX3" fmla="*/ 171641 w 391218"/>
                <a:gd name="connsiteY3" fmla="*/ 305697 h 596348"/>
                <a:gd name="connsiteX4" fmla="*/ 155766 w 391218"/>
                <a:gd name="connsiteY4" fmla="*/ 264422 h 596348"/>
                <a:gd name="connsiteX5" fmla="*/ 289116 w 391218"/>
                <a:gd name="connsiteY5" fmla="*/ 439047 h 596348"/>
                <a:gd name="connsiteX6" fmla="*/ 254191 w 391218"/>
                <a:gd name="connsiteY6" fmla="*/ 400947 h 596348"/>
                <a:gd name="connsiteX7" fmla="*/ 390716 w 391218"/>
                <a:gd name="connsiteY7" fmla="*/ 594622 h 596348"/>
                <a:gd name="connsiteX8" fmla="*/ 292291 w 391218"/>
                <a:gd name="connsiteY8" fmla="*/ 473972 h 596348"/>
                <a:gd name="connsiteX9" fmla="*/ 92266 w 391218"/>
                <a:gd name="connsiteY9" fmla="*/ 118372 h 596348"/>
                <a:gd name="connsiteX10" fmla="*/ 191 w 391218"/>
                <a:gd name="connsiteY10" fmla="*/ 897 h 59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218" h="596348">
                  <a:moveTo>
                    <a:pt x="191" y="897"/>
                  </a:moveTo>
                  <a:cubicBezTo>
                    <a:pt x="3895" y="9364"/>
                    <a:pt x="98087" y="146418"/>
                    <a:pt x="114491" y="169172"/>
                  </a:cubicBezTo>
                  <a:cubicBezTo>
                    <a:pt x="130895" y="191926"/>
                    <a:pt x="89091" y="114668"/>
                    <a:pt x="98616" y="137422"/>
                  </a:cubicBezTo>
                  <a:cubicBezTo>
                    <a:pt x="108141" y="160176"/>
                    <a:pt x="162116" y="284530"/>
                    <a:pt x="171641" y="305697"/>
                  </a:cubicBezTo>
                  <a:cubicBezTo>
                    <a:pt x="181166" y="326864"/>
                    <a:pt x="136187" y="242197"/>
                    <a:pt x="155766" y="264422"/>
                  </a:cubicBezTo>
                  <a:cubicBezTo>
                    <a:pt x="175345" y="286647"/>
                    <a:pt x="272712" y="416293"/>
                    <a:pt x="289116" y="439047"/>
                  </a:cubicBezTo>
                  <a:cubicBezTo>
                    <a:pt x="305520" y="461801"/>
                    <a:pt x="237258" y="375018"/>
                    <a:pt x="254191" y="400947"/>
                  </a:cubicBezTo>
                  <a:cubicBezTo>
                    <a:pt x="271124" y="426876"/>
                    <a:pt x="384366" y="582451"/>
                    <a:pt x="390716" y="594622"/>
                  </a:cubicBezTo>
                  <a:cubicBezTo>
                    <a:pt x="397066" y="606793"/>
                    <a:pt x="342033" y="553347"/>
                    <a:pt x="292291" y="473972"/>
                  </a:cubicBezTo>
                  <a:cubicBezTo>
                    <a:pt x="242549" y="394597"/>
                    <a:pt x="137245" y="191926"/>
                    <a:pt x="92266" y="118372"/>
                  </a:cubicBezTo>
                  <a:cubicBezTo>
                    <a:pt x="47287" y="44818"/>
                    <a:pt x="-3513" y="-7570"/>
                    <a:pt x="191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3F569877-FBAE-D4B5-2C2D-A858CEC7DE6D}"/>
                </a:ext>
              </a:extLst>
            </p:cNvPr>
            <p:cNvSpPr/>
            <p:nvPr/>
          </p:nvSpPr>
          <p:spPr>
            <a:xfrm>
              <a:off x="-39572" y="4657694"/>
              <a:ext cx="407872" cy="543028"/>
            </a:xfrm>
            <a:custGeom>
              <a:avLst/>
              <a:gdLst>
                <a:gd name="connsiteX0" fmla="*/ 1472 w 407872"/>
                <a:gd name="connsiteY0" fmla="*/ 31 h 543028"/>
                <a:gd name="connsiteX1" fmla="*/ 131647 w 407872"/>
                <a:gd name="connsiteY1" fmla="*/ 203231 h 543028"/>
                <a:gd name="connsiteX2" fmla="*/ 112597 w 407872"/>
                <a:gd name="connsiteY2" fmla="*/ 177831 h 543028"/>
                <a:gd name="connsiteX3" fmla="*/ 195147 w 407872"/>
                <a:gd name="connsiteY3" fmla="*/ 295306 h 543028"/>
                <a:gd name="connsiteX4" fmla="*/ 274522 w 407872"/>
                <a:gd name="connsiteY4" fmla="*/ 381031 h 543028"/>
                <a:gd name="connsiteX5" fmla="*/ 201497 w 407872"/>
                <a:gd name="connsiteY5" fmla="*/ 339756 h 543028"/>
                <a:gd name="connsiteX6" fmla="*/ 315797 w 407872"/>
                <a:gd name="connsiteY6" fmla="*/ 466756 h 543028"/>
                <a:gd name="connsiteX7" fmla="*/ 407872 w 407872"/>
                <a:gd name="connsiteY7" fmla="*/ 542956 h 543028"/>
                <a:gd name="connsiteX8" fmla="*/ 315797 w 407872"/>
                <a:gd name="connsiteY8" fmla="*/ 454056 h 543028"/>
                <a:gd name="connsiteX9" fmla="*/ 42747 w 407872"/>
                <a:gd name="connsiteY9" fmla="*/ 177831 h 543028"/>
                <a:gd name="connsiteX10" fmla="*/ 61797 w 407872"/>
                <a:gd name="connsiteY10" fmla="*/ 187356 h 543028"/>
                <a:gd name="connsiteX11" fmla="*/ 1472 w 407872"/>
                <a:gd name="connsiteY11" fmla="*/ 31 h 54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872" h="543028">
                  <a:moveTo>
                    <a:pt x="1472" y="31"/>
                  </a:moveTo>
                  <a:cubicBezTo>
                    <a:pt x="13114" y="2677"/>
                    <a:pt x="113126" y="173598"/>
                    <a:pt x="131647" y="203231"/>
                  </a:cubicBezTo>
                  <a:cubicBezTo>
                    <a:pt x="150168" y="232864"/>
                    <a:pt x="102014" y="162485"/>
                    <a:pt x="112597" y="177831"/>
                  </a:cubicBezTo>
                  <a:cubicBezTo>
                    <a:pt x="123180" y="193177"/>
                    <a:pt x="168160" y="261439"/>
                    <a:pt x="195147" y="295306"/>
                  </a:cubicBezTo>
                  <a:cubicBezTo>
                    <a:pt x="222134" y="329173"/>
                    <a:pt x="273464" y="373623"/>
                    <a:pt x="274522" y="381031"/>
                  </a:cubicBezTo>
                  <a:cubicBezTo>
                    <a:pt x="275580" y="388439"/>
                    <a:pt x="194618" y="325469"/>
                    <a:pt x="201497" y="339756"/>
                  </a:cubicBezTo>
                  <a:cubicBezTo>
                    <a:pt x="208376" y="354044"/>
                    <a:pt x="281401" y="432889"/>
                    <a:pt x="315797" y="466756"/>
                  </a:cubicBezTo>
                  <a:cubicBezTo>
                    <a:pt x="350193" y="500623"/>
                    <a:pt x="407872" y="545073"/>
                    <a:pt x="407872" y="542956"/>
                  </a:cubicBezTo>
                  <a:cubicBezTo>
                    <a:pt x="407872" y="540839"/>
                    <a:pt x="376651" y="514910"/>
                    <a:pt x="315797" y="454056"/>
                  </a:cubicBezTo>
                  <a:cubicBezTo>
                    <a:pt x="254943" y="393202"/>
                    <a:pt x="85080" y="222281"/>
                    <a:pt x="42747" y="177831"/>
                  </a:cubicBezTo>
                  <a:cubicBezTo>
                    <a:pt x="414" y="133381"/>
                    <a:pt x="72909" y="214343"/>
                    <a:pt x="61797" y="187356"/>
                  </a:cubicBezTo>
                  <a:cubicBezTo>
                    <a:pt x="50685" y="160369"/>
                    <a:pt x="-10170" y="-2615"/>
                    <a:pt x="147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7B68F75F-3235-E66F-3BBD-08D8E6E25AB5}"/>
                </a:ext>
              </a:extLst>
            </p:cNvPr>
            <p:cNvSpPr/>
            <p:nvPr/>
          </p:nvSpPr>
          <p:spPr>
            <a:xfrm>
              <a:off x="-31938" y="4301996"/>
              <a:ext cx="189246" cy="221980"/>
            </a:xfrm>
            <a:custGeom>
              <a:avLst/>
              <a:gdLst>
                <a:gd name="connsiteX0" fmla="*/ 188 w 189246"/>
                <a:gd name="connsiteY0" fmla="*/ 129 h 221980"/>
                <a:gd name="connsiteX1" fmla="*/ 79563 w 189246"/>
                <a:gd name="connsiteY1" fmla="*/ 54104 h 221980"/>
                <a:gd name="connsiteX2" fmla="*/ 187513 w 189246"/>
                <a:gd name="connsiteY2" fmla="*/ 219204 h 221980"/>
                <a:gd name="connsiteX3" fmla="*/ 143063 w 189246"/>
                <a:gd name="connsiteY3" fmla="*/ 149354 h 221980"/>
                <a:gd name="connsiteX4" fmla="*/ 101788 w 189246"/>
                <a:gd name="connsiteY4" fmla="*/ 41404 h 221980"/>
                <a:gd name="connsiteX5" fmla="*/ 188 w 189246"/>
                <a:gd name="connsiteY5" fmla="*/ 129 h 2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46" h="221980">
                  <a:moveTo>
                    <a:pt x="188" y="129"/>
                  </a:moveTo>
                  <a:cubicBezTo>
                    <a:pt x="-3516" y="2246"/>
                    <a:pt x="48342" y="17592"/>
                    <a:pt x="79563" y="54104"/>
                  </a:cubicBezTo>
                  <a:cubicBezTo>
                    <a:pt x="110784" y="90617"/>
                    <a:pt x="176930" y="203329"/>
                    <a:pt x="187513" y="219204"/>
                  </a:cubicBezTo>
                  <a:cubicBezTo>
                    <a:pt x="198096" y="235079"/>
                    <a:pt x="157351" y="178987"/>
                    <a:pt x="143063" y="149354"/>
                  </a:cubicBezTo>
                  <a:cubicBezTo>
                    <a:pt x="128775" y="119721"/>
                    <a:pt x="125071" y="60454"/>
                    <a:pt x="101788" y="41404"/>
                  </a:cubicBezTo>
                  <a:cubicBezTo>
                    <a:pt x="78505" y="22354"/>
                    <a:pt x="3892" y="-1988"/>
                    <a:pt x="188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5147690A-4746-DD9B-4094-718F4B4E1EE7}"/>
                </a:ext>
              </a:extLst>
            </p:cNvPr>
            <p:cNvSpPr/>
            <p:nvPr/>
          </p:nvSpPr>
          <p:spPr>
            <a:xfrm>
              <a:off x="126936" y="4787812"/>
              <a:ext cx="162528" cy="123951"/>
            </a:xfrm>
            <a:custGeom>
              <a:avLst/>
              <a:gdLst>
                <a:gd name="connsiteX0" fmla="*/ 161989 w 162528"/>
                <a:gd name="connsiteY0" fmla="*/ 88 h 123951"/>
                <a:gd name="connsiteX1" fmla="*/ 88964 w 162528"/>
                <a:gd name="connsiteY1" fmla="*/ 50888 h 123951"/>
                <a:gd name="connsiteX2" fmla="*/ 47689 w 162528"/>
                <a:gd name="connsiteY2" fmla="*/ 98513 h 123951"/>
                <a:gd name="connsiteX3" fmla="*/ 57214 w 162528"/>
                <a:gd name="connsiteY3" fmla="*/ 73113 h 123951"/>
                <a:gd name="connsiteX4" fmla="*/ 64 w 162528"/>
                <a:gd name="connsiteY4" fmla="*/ 123913 h 123951"/>
                <a:gd name="connsiteX5" fmla="*/ 47689 w 162528"/>
                <a:gd name="connsiteY5" fmla="*/ 63588 h 123951"/>
                <a:gd name="connsiteX6" fmla="*/ 161989 w 162528"/>
                <a:gd name="connsiteY6" fmla="*/ 88 h 12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8" h="123951">
                  <a:moveTo>
                    <a:pt x="161989" y="88"/>
                  </a:moveTo>
                  <a:cubicBezTo>
                    <a:pt x="168868" y="-2029"/>
                    <a:pt x="108014" y="34484"/>
                    <a:pt x="88964" y="50888"/>
                  </a:cubicBezTo>
                  <a:cubicBezTo>
                    <a:pt x="69914" y="67292"/>
                    <a:pt x="52981" y="94809"/>
                    <a:pt x="47689" y="98513"/>
                  </a:cubicBezTo>
                  <a:cubicBezTo>
                    <a:pt x="42397" y="102217"/>
                    <a:pt x="65151" y="68880"/>
                    <a:pt x="57214" y="73113"/>
                  </a:cubicBezTo>
                  <a:cubicBezTo>
                    <a:pt x="49277" y="77346"/>
                    <a:pt x="1651" y="125500"/>
                    <a:pt x="64" y="123913"/>
                  </a:cubicBezTo>
                  <a:cubicBezTo>
                    <a:pt x="-1523" y="122326"/>
                    <a:pt x="26522" y="79992"/>
                    <a:pt x="47689" y="63588"/>
                  </a:cubicBezTo>
                  <a:cubicBezTo>
                    <a:pt x="68856" y="47184"/>
                    <a:pt x="155110" y="2205"/>
                    <a:pt x="161989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BA6EAF29-2E2F-9BAB-3B7F-DE3810D51888}"/>
                </a:ext>
              </a:extLst>
            </p:cNvPr>
            <p:cNvSpPr/>
            <p:nvPr/>
          </p:nvSpPr>
          <p:spPr>
            <a:xfrm>
              <a:off x="61031" y="4692639"/>
              <a:ext cx="154886" cy="146338"/>
            </a:xfrm>
            <a:custGeom>
              <a:avLst/>
              <a:gdLst>
                <a:gd name="connsiteX0" fmla="*/ 129469 w 154886"/>
                <a:gd name="connsiteY0" fmla="*/ 11 h 146338"/>
                <a:gd name="connsiteX1" fmla="*/ 27869 w 154886"/>
                <a:gd name="connsiteY1" fmla="*/ 88911 h 146338"/>
                <a:gd name="connsiteX2" fmla="*/ 65969 w 154886"/>
                <a:gd name="connsiteY2" fmla="*/ 95261 h 146338"/>
                <a:gd name="connsiteX3" fmla="*/ 37394 w 154886"/>
                <a:gd name="connsiteY3" fmla="*/ 146061 h 146338"/>
                <a:gd name="connsiteX4" fmla="*/ 154869 w 154886"/>
                <a:gd name="connsiteY4" fmla="*/ 69861 h 146338"/>
                <a:gd name="connsiteX5" fmla="*/ 27869 w 154886"/>
                <a:gd name="connsiteY5" fmla="*/ 136536 h 146338"/>
                <a:gd name="connsiteX6" fmla="*/ 34219 w 154886"/>
                <a:gd name="connsiteY6" fmla="*/ 111136 h 146338"/>
                <a:gd name="connsiteX7" fmla="*/ 2469 w 154886"/>
                <a:gd name="connsiteY7" fmla="*/ 95261 h 146338"/>
                <a:gd name="connsiteX8" fmla="*/ 129469 w 154886"/>
                <a:gd name="connsiteY8" fmla="*/ 11 h 14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86" h="146338">
                  <a:moveTo>
                    <a:pt x="129469" y="11"/>
                  </a:moveTo>
                  <a:cubicBezTo>
                    <a:pt x="133702" y="-1047"/>
                    <a:pt x="38452" y="73036"/>
                    <a:pt x="27869" y="88911"/>
                  </a:cubicBezTo>
                  <a:cubicBezTo>
                    <a:pt x="17286" y="104786"/>
                    <a:pt x="64381" y="85736"/>
                    <a:pt x="65969" y="95261"/>
                  </a:cubicBezTo>
                  <a:cubicBezTo>
                    <a:pt x="67556" y="104786"/>
                    <a:pt x="22577" y="150294"/>
                    <a:pt x="37394" y="146061"/>
                  </a:cubicBezTo>
                  <a:cubicBezTo>
                    <a:pt x="52211" y="141828"/>
                    <a:pt x="156456" y="71448"/>
                    <a:pt x="154869" y="69861"/>
                  </a:cubicBezTo>
                  <a:cubicBezTo>
                    <a:pt x="153282" y="68274"/>
                    <a:pt x="47977" y="129657"/>
                    <a:pt x="27869" y="136536"/>
                  </a:cubicBezTo>
                  <a:cubicBezTo>
                    <a:pt x="7761" y="143415"/>
                    <a:pt x="38452" y="118015"/>
                    <a:pt x="34219" y="111136"/>
                  </a:cubicBezTo>
                  <a:cubicBezTo>
                    <a:pt x="29986" y="104257"/>
                    <a:pt x="-10231" y="110078"/>
                    <a:pt x="2469" y="95261"/>
                  </a:cubicBezTo>
                  <a:cubicBezTo>
                    <a:pt x="15169" y="80444"/>
                    <a:pt x="125236" y="1069"/>
                    <a:pt x="129469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42D1B125-11FD-2600-8867-9F4469F8D020}"/>
                </a:ext>
              </a:extLst>
            </p:cNvPr>
            <p:cNvSpPr/>
            <p:nvPr/>
          </p:nvSpPr>
          <p:spPr>
            <a:xfrm>
              <a:off x="295110" y="4714836"/>
              <a:ext cx="227971" cy="455871"/>
            </a:xfrm>
            <a:custGeom>
              <a:avLst/>
              <a:gdLst>
                <a:gd name="connsiteX0" fmla="*/ 165 w 227971"/>
                <a:gd name="connsiteY0" fmla="*/ 39 h 455871"/>
                <a:gd name="connsiteX1" fmla="*/ 152565 w 227971"/>
                <a:gd name="connsiteY1" fmla="*/ 241339 h 455871"/>
                <a:gd name="connsiteX2" fmla="*/ 209715 w 227971"/>
                <a:gd name="connsiteY2" fmla="*/ 320714 h 455871"/>
                <a:gd name="connsiteX3" fmla="*/ 222415 w 227971"/>
                <a:gd name="connsiteY3" fmla="*/ 454064 h 455871"/>
                <a:gd name="connsiteX4" fmla="*/ 225590 w 227971"/>
                <a:gd name="connsiteY4" fmla="*/ 387389 h 455871"/>
                <a:gd name="connsiteX5" fmla="*/ 187490 w 227971"/>
                <a:gd name="connsiteY5" fmla="*/ 241339 h 455871"/>
                <a:gd name="connsiteX6" fmla="*/ 184315 w 227971"/>
                <a:gd name="connsiteY6" fmla="*/ 260389 h 455871"/>
                <a:gd name="connsiteX7" fmla="*/ 165 w 227971"/>
                <a:gd name="connsiteY7" fmla="*/ 39 h 45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1" h="455871">
                  <a:moveTo>
                    <a:pt x="165" y="39"/>
                  </a:moveTo>
                  <a:cubicBezTo>
                    <a:pt x="-5127" y="-3136"/>
                    <a:pt x="117640" y="187893"/>
                    <a:pt x="152565" y="241339"/>
                  </a:cubicBezTo>
                  <a:cubicBezTo>
                    <a:pt x="187490" y="294785"/>
                    <a:pt x="198073" y="285260"/>
                    <a:pt x="209715" y="320714"/>
                  </a:cubicBezTo>
                  <a:cubicBezTo>
                    <a:pt x="221357" y="356168"/>
                    <a:pt x="219769" y="442951"/>
                    <a:pt x="222415" y="454064"/>
                  </a:cubicBezTo>
                  <a:cubicBezTo>
                    <a:pt x="225061" y="465177"/>
                    <a:pt x="231411" y="422843"/>
                    <a:pt x="225590" y="387389"/>
                  </a:cubicBezTo>
                  <a:cubicBezTo>
                    <a:pt x="219769" y="351935"/>
                    <a:pt x="187490" y="241339"/>
                    <a:pt x="187490" y="241339"/>
                  </a:cubicBezTo>
                  <a:cubicBezTo>
                    <a:pt x="180611" y="220173"/>
                    <a:pt x="213948" y="295843"/>
                    <a:pt x="184315" y="260389"/>
                  </a:cubicBezTo>
                  <a:cubicBezTo>
                    <a:pt x="154682" y="224935"/>
                    <a:pt x="5457" y="3214"/>
                    <a:pt x="16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5441553A-F0C7-F98D-0458-A07451E7E733}"/>
                </a:ext>
              </a:extLst>
            </p:cNvPr>
            <p:cNvSpPr/>
            <p:nvPr/>
          </p:nvSpPr>
          <p:spPr>
            <a:xfrm>
              <a:off x="274041" y="5027557"/>
              <a:ext cx="167301" cy="196111"/>
            </a:xfrm>
            <a:custGeom>
              <a:avLst/>
              <a:gdLst>
                <a:gd name="connsiteX0" fmla="*/ 5359 w 167301"/>
                <a:gd name="connsiteY0" fmla="*/ 1643 h 196111"/>
                <a:gd name="connsiteX1" fmla="*/ 141884 w 167301"/>
                <a:gd name="connsiteY1" fmla="*/ 176268 h 196111"/>
                <a:gd name="connsiteX2" fmla="*/ 167284 w 167301"/>
                <a:gd name="connsiteY2" fmla="*/ 192143 h 196111"/>
                <a:gd name="connsiteX3" fmla="*/ 135534 w 167301"/>
                <a:gd name="connsiteY3" fmla="*/ 179443 h 196111"/>
                <a:gd name="connsiteX4" fmla="*/ 24409 w 167301"/>
                <a:gd name="connsiteY4" fmla="*/ 87368 h 196111"/>
                <a:gd name="connsiteX5" fmla="*/ 27584 w 167301"/>
                <a:gd name="connsiteY5" fmla="*/ 87368 h 196111"/>
                <a:gd name="connsiteX6" fmla="*/ 5359 w 167301"/>
                <a:gd name="connsiteY6" fmla="*/ 1643 h 1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301" h="196111">
                  <a:moveTo>
                    <a:pt x="5359" y="1643"/>
                  </a:moveTo>
                  <a:cubicBezTo>
                    <a:pt x="24409" y="16460"/>
                    <a:pt x="114897" y="144518"/>
                    <a:pt x="141884" y="176268"/>
                  </a:cubicBezTo>
                  <a:cubicBezTo>
                    <a:pt x="168871" y="208018"/>
                    <a:pt x="167284" y="192143"/>
                    <a:pt x="167284" y="192143"/>
                  </a:cubicBezTo>
                  <a:cubicBezTo>
                    <a:pt x="166226" y="192672"/>
                    <a:pt x="159346" y="196905"/>
                    <a:pt x="135534" y="179443"/>
                  </a:cubicBezTo>
                  <a:cubicBezTo>
                    <a:pt x="111722" y="161981"/>
                    <a:pt x="42401" y="102714"/>
                    <a:pt x="24409" y="87368"/>
                  </a:cubicBezTo>
                  <a:cubicBezTo>
                    <a:pt x="6417" y="72022"/>
                    <a:pt x="31288" y="97951"/>
                    <a:pt x="27584" y="87368"/>
                  </a:cubicBezTo>
                  <a:cubicBezTo>
                    <a:pt x="23880" y="76785"/>
                    <a:pt x="-13691" y="-13174"/>
                    <a:pt x="5359" y="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C8F14BE2-141E-DA47-190F-D811F362801E}"/>
                </a:ext>
              </a:extLst>
            </p:cNvPr>
            <p:cNvSpPr/>
            <p:nvPr/>
          </p:nvSpPr>
          <p:spPr>
            <a:xfrm>
              <a:off x="252059" y="4908184"/>
              <a:ext cx="113830" cy="140340"/>
            </a:xfrm>
            <a:custGeom>
              <a:avLst/>
              <a:gdLst>
                <a:gd name="connsiteX0" fmla="*/ 113066 w 113830"/>
                <a:gd name="connsiteY0" fmla="*/ 366 h 140340"/>
                <a:gd name="connsiteX1" fmla="*/ 49566 w 113830"/>
                <a:gd name="connsiteY1" fmla="*/ 82916 h 140340"/>
                <a:gd name="connsiteX2" fmla="*/ 20991 w 113830"/>
                <a:gd name="connsiteY2" fmla="*/ 140066 h 140340"/>
                <a:gd name="connsiteX3" fmla="*/ 30516 w 113830"/>
                <a:gd name="connsiteY3" fmla="*/ 105141 h 140340"/>
                <a:gd name="connsiteX4" fmla="*/ 1941 w 113830"/>
                <a:gd name="connsiteY4" fmla="*/ 117841 h 140340"/>
                <a:gd name="connsiteX5" fmla="*/ 113066 w 113830"/>
                <a:gd name="connsiteY5" fmla="*/ 366 h 14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30" h="140340">
                  <a:moveTo>
                    <a:pt x="113066" y="366"/>
                  </a:moveTo>
                  <a:cubicBezTo>
                    <a:pt x="121003" y="-5455"/>
                    <a:pt x="64912" y="59633"/>
                    <a:pt x="49566" y="82916"/>
                  </a:cubicBezTo>
                  <a:cubicBezTo>
                    <a:pt x="34220" y="106199"/>
                    <a:pt x="24166" y="136362"/>
                    <a:pt x="20991" y="140066"/>
                  </a:cubicBezTo>
                  <a:cubicBezTo>
                    <a:pt x="17816" y="143770"/>
                    <a:pt x="33691" y="108845"/>
                    <a:pt x="30516" y="105141"/>
                  </a:cubicBezTo>
                  <a:cubicBezTo>
                    <a:pt x="27341" y="101437"/>
                    <a:pt x="-8642" y="131070"/>
                    <a:pt x="1941" y="117841"/>
                  </a:cubicBezTo>
                  <a:cubicBezTo>
                    <a:pt x="12524" y="104612"/>
                    <a:pt x="105129" y="6187"/>
                    <a:pt x="113066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3151C075-C209-7FD4-B541-94231A67C469}"/>
                </a:ext>
              </a:extLst>
            </p:cNvPr>
            <p:cNvSpPr/>
            <p:nvPr/>
          </p:nvSpPr>
          <p:spPr>
            <a:xfrm>
              <a:off x="332932" y="4908102"/>
              <a:ext cx="201790" cy="311933"/>
            </a:xfrm>
            <a:custGeom>
              <a:avLst/>
              <a:gdLst>
                <a:gd name="connsiteX0" fmla="*/ 443 w 201790"/>
                <a:gd name="connsiteY0" fmla="*/ 448 h 311933"/>
                <a:gd name="connsiteX1" fmla="*/ 111568 w 201790"/>
                <a:gd name="connsiteY1" fmla="*/ 114748 h 311933"/>
                <a:gd name="connsiteX2" fmla="*/ 187768 w 201790"/>
                <a:gd name="connsiteY2" fmla="*/ 213173 h 311933"/>
                <a:gd name="connsiteX3" fmla="*/ 187768 w 201790"/>
                <a:gd name="connsiteY3" fmla="*/ 241748 h 311933"/>
                <a:gd name="connsiteX4" fmla="*/ 149668 w 201790"/>
                <a:gd name="connsiteY4" fmla="*/ 267148 h 311933"/>
                <a:gd name="connsiteX5" fmla="*/ 60768 w 201790"/>
                <a:gd name="connsiteY5" fmla="*/ 311598 h 311933"/>
                <a:gd name="connsiteX6" fmla="*/ 197293 w 201790"/>
                <a:gd name="connsiteY6" fmla="*/ 241748 h 311933"/>
                <a:gd name="connsiteX7" fmla="*/ 156018 w 201790"/>
                <a:gd name="connsiteY7" fmla="*/ 159198 h 311933"/>
                <a:gd name="connsiteX8" fmla="*/ 443 w 201790"/>
                <a:gd name="connsiteY8" fmla="*/ 448 h 31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90" h="311933">
                  <a:moveTo>
                    <a:pt x="443" y="448"/>
                  </a:moveTo>
                  <a:cubicBezTo>
                    <a:pt x="-6965" y="-6960"/>
                    <a:pt x="80347" y="79294"/>
                    <a:pt x="111568" y="114748"/>
                  </a:cubicBezTo>
                  <a:cubicBezTo>
                    <a:pt x="142789" y="150202"/>
                    <a:pt x="175068" y="192006"/>
                    <a:pt x="187768" y="213173"/>
                  </a:cubicBezTo>
                  <a:cubicBezTo>
                    <a:pt x="200468" y="234340"/>
                    <a:pt x="194118" y="232752"/>
                    <a:pt x="187768" y="241748"/>
                  </a:cubicBezTo>
                  <a:cubicBezTo>
                    <a:pt x="181418" y="250744"/>
                    <a:pt x="170835" y="255506"/>
                    <a:pt x="149668" y="267148"/>
                  </a:cubicBezTo>
                  <a:cubicBezTo>
                    <a:pt x="128501" y="278790"/>
                    <a:pt x="52831" y="315831"/>
                    <a:pt x="60768" y="311598"/>
                  </a:cubicBezTo>
                  <a:cubicBezTo>
                    <a:pt x="68705" y="307365"/>
                    <a:pt x="181418" y="267148"/>
                    <a:pt x="197293" y="241748"/>
                  </a:cubicBezTo>
                  <a:cubicBezTo>
                    <a:pt x="213168" y="216348"/>
                    <a:pt x="184064" y="198356"/>
                    <a:pt x="156018" y="159198"/>
                  </a:cubicBezTo>
                  <a:cubicBezTo>
                    <a:pt x="127972" y="120040"/>
                    <a:pt x="7851" y="7856"/>
                    <a:pt x="443" y="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01531F71-F1CF-A293-B25E-FC5EAE64A488}"/>
                </a:ext>
              </a:extLst>
            </p:cNvPr>
            <p:cNvSpPr/>
            <p:nvPr/>
          </p:nvSpPr>
          <p:spPr>
            <a:xfrm>
              <a:off x="361716" y="4940056"/>
              <a:ext cx="95550" cy="142296"/>
            </a:xfrm>
            <a:custGeom>
              <a:avLst/>
              <a:gdLst>
                <a:gd name="connsiteX0" fmla="*/ 234 w 95550"/>
                <a:gd name="connsiteY0" fmla="*/ 244 h 142296"/>
                <a:gd name="connsiteX1" fmla="*/ 95484 w 95550"/>
                <a:gd name="connsiteY1" fmla="*/ 139944 h 142296"/>
                <a:gd name="connsiteX2" fmla="*/ 16109 w 95550"/>
                <a:gd name="connsiteY2" fmla="*/ 89144 h 142296"/>
                <a:gd name="connsiteX3" fmla="*/ 66909 w 95550"/>
                <a:gd name="connsiteY3" fmla="*/ 105019 h 142296"/>
                <a:gd name="connsiteX4" fmla="*/ 234 w 95550"/>
                <a:gd name="connsiteY4" fmla="*/ 244 h 14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50" h="142296">
                  <a:moveTo>
                    <a:pt x="234" y="244"/>
                  </a:moveTo>
                  <a:cubicBezTo>
                    <a:pt x="4996" y="6065"/>
                    <a:pt x="92838" y="125127"/>
                    <a:pt x="95484" y="139944"/>
                  </a:cubicBezTo>
                  <a:cubicBezTo>
                    <a:pt x="98130" y="154761"/>
                    <a:pt x="20871" y="94965"/>
                    <a:pt x="16109" y="89144"/>
                  </a:cubicBezTo>
                  <a:cubicBezTo>
                    <a:pt x="11347" y="83323"/>
                    <a:pt x="69026" y="115602"/>
                    <a:pt x="66909" y="105019"/>
                  </a:cubicBezTo>
                  <a:cubicBezTo>
                    <a:pt x="64792" y="94436"/>
                    <a:pt x="-4528" y="-5577"/>
                    <a:pt x="23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6C33C642-97D4-13FD-9887-AB9ABBB02C42}"/>
                </a:ext>
              </a:extLst>
            </p:cNvPr>
            <p:cNvSpPr/>
            <p:nvPr/>
          </p:nvSpPr>
          <p:spPr>
            <a:xfrm>
              <a:off x="344135" y="5024811"/>
              <a:ext cx="135639" cy="163232"/>
            </a:xfrm>
            <a:custGeom>
              <a:avLst/>
              <a:gdLst>
                <a:gd name="connsiteX0" fmla="*/ 1940 w 135639"/>
                <a:gd name="connsiteY0" fmla="*/ 4389 h 163232"/>
                <a:gd name="connsiteX1" fmla="*/ 119415 w 135639"/>
                <a:gd name="connsiteY1" fmla="*/ 115514 h 163232"/>
                <a:gd name="connsiteX2" fmla="*/ 128940 w 135639"/>
                <a:gd name="connsiteY2" fmla="*/ 137739 h 163232"/>
                <a:gd name="connsiteX3" fmla="*/ 65440 w 135639"/>
                <a:gd name="connsiteY3" fmla="*/ 163139 h 163232"/>
                <a:gd name="connsiteX4" fmla="*/ 109890 w 135639"/>
                <a:gd name="connsiteY4" fmla="*/ 128214 h 163232"/>
                <a:gd name="connsiteX5" fmla="*/ 49565 w 135639"/>
                <a:gd name="connsiteY5" fmla="*/ 29789 h 163232"/>
                <a:gd name="connsiteX6" fmla="*/ 1940 w 135639"/>
                <a:gd name="connsiteY6" fmla="*/ 4389 h 16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39" h="163232">
                  <a:moveTo>
                    <a:pt x="1940" y="4389"/>
                  </a:moveTo>
                  <a:cubicBezTo>
                    <a:pt x="13582" y="18676"/>
                    <a:pt x="98248" y="93289"/>
                    <a:pt x="119415" y="115514"/>
                  </a:cubicBezTo>
                  <a:cubicBezTo>
                    <a:pt x="140582" y="137739"/>
                    <a:pt x="137936" y="129802"/>
                    <a:pt x="128940" y="137739"/>
                  </a:cubicBezTo>
                  <a:cubicBezTo>
                    <a:pt x="119944" y="145677"/>
                    <a:pt x="68615" y="164726"/>
                    <a:pt x="65440" y="163139"/>
                  </a:cubicBezTo>
                  <a:cubicBezTo>
                    <a:pt x="62265" y="161552"/>
                    <a:pt x="112536" y="150439"/>
                    <a:pt x="109890" y="128214"/>
                  </a:cubicBezTo>
                  <a:cubicBezTo>
                    <a:pt x="107244" y="105989"/>
                    <a:pt x="64911" y="45664"/>
                    <a:pt x="49565" y="29789"/>
                  </a:cubicBezTo>
                  <a:cubicBezTo>
                    <a:pt x="34219" y="13914"/>
                    <a:pt x="-9702" y="-9898"/>
                    <a:pt x="1940" y="4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CEB94FC4-E6FD-FC42-317D-080B20E22762}"/>
                </a:ext>
              </a:extLst>
            </p:cNvPr>
            <p:cNvSpPr/>
            <p:nvPr/>
          </p:nvSpPr>
          <p:spPr>
            <a:xfrm>
              <a:off x="1241382" y="4800219"/>
              <a:ext cx="428812" cy="439939"/>
            </a:xfrm>
            <a:custGeom>
              <a:avLst/>
              <a:gdLst>
                <a:gd name="connsiteX0" fmla="*/ 244518 w 428812"/>
                <a:gd name="connsiteY0" fmla="*/ 381 h 439939"/>
                <a:gd name="connsiteX1" fmla="*/ 387393 w 428812"/>
                <a:gd name="connsiteY1" fmla="*/ 117856 h 439939"/>
                <a:gd name="connsiteX2" fmla="*/ 374693 w 428812"/>
                <a:gd name="connsiteY2" fmla="*/ 219456 h 439939"/>
                <a:gd name="connsiteX3" fmla="*/ 428668 w 428812"/>
                <a:gd name="connsiteY3" fmla="*/ 206756 h 439939"/>
                <a:gd name="connsiteX4" fmla="*/ 355643 w 428812"/>
                <a:gd name="connsiteY4" fmla="*/ 349631 h 439939"/>
                <a:gd name="connsiteX5" fmla="*/ 342943 w 428812"/>
                <a:gd name="connsiteY5" fmla="*/ 403606 h 439939"/>
                <a:gd name="connsiteX6" fmla="*/ 238168 w 428812"/>
                <a:gd name="connsiteY6" fmla="*/ 435356 h 439939"/>
                <a:gd name="connsiteX7" fmla="*/ 133393 w 428812"/>
                <a:gd name="connsiteY7" fmla="*/ 435356 h 439939"/>
                <a:gd name="connsiteX8" fmla="*/ 3218 w 428812"/>
                <a:gd name="connsiteY8" fmla="*/ 394081 h 439939"/>
                <a:gd name="connsiteX9" fmla="*/ 276268 w 428812"/>
                <a:gd name="connsiteY9" fmla="*/ 432181 h 439939"/>
                <a:gd name="connsiteX10" fmla="*/ 333418 w 428812"/>
                <a:gd name="connsiteY10" fmla="*/ 413131 h 439939"/>
                <a:gd name="connsiteX11" fmla="*/ 374693 w 428812"/>
                <a:gd name="connsiteY11" fmla="*/ 270256 h 439939"/>
                <a:gd name="connsiteX12" fmla="*/ 361993 w 428812"/>
                <a:gd name="connsiteY12" fmla="*/ 232156 h 439939"/>
                <a:gd name="connsiteX13" fmla="*/ 361993 w 428812"/>
                <a:gd name="connsiteY13" fmla="*/ 159131 h 439939"/>
                <a:gd name="connsiteX14" fmla="*/ 244518 w 428812"/>
                <a:gd name="connsiteY14" fmla="*/ 381 h 43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812" h="439939">
                  <a:moveTo>
                    <a:pt x="244518" y="381"/>
                  </a:moveTo>
                  <a:cubicBezTo>
                    <a:pt x="248751" y="-6498"/>
                    <a:pt x="365697" y="81344"/>
                    <a:pt x="387393" y="117856"/>
                  </a:cubicBezTo>
                  <a:cubicBezTo>
                    <a:pt x="409089" y="154368"/>
                    <a:pt x="367814" y="204639"/>
                    <a:pt x="374693" y="219456"/>
                  </a:cubicBezTo>
                  <a:cubicBezTo>
                    <a:pt x="381572" y="234273"/>
                    <a:pt x="431843" y="185060"/>
                    <a:pt x="428668" y="206756"/>
                  </a:cubicBezTo>
                  <a:cubicBezTo>
                    <a:pt x="425493" y="228452"/>
                    <a:pt x="369931" y="316823"/>
                    <a:pt x="355643" y="349631"/>
                  </a:cubicBezTo>
                  <a:cubicBezTo>
                    <a:pt x="341356" y="382439"/>
                    <a:pt x="362522" y="389319"/>
                    <a:pt x="342943" y="403606"/>
                  </a:cubicBezTo>
                  <a:cubicBezTo>
                    <a:pt x="323364" y="417893"/>
                    <a:pt x="273093" y="430064"/>
                    <a:pt x="238168" y="435356"/>
                  </a:cubicBezTo>
                  <a:cubicBezTo>
                    <a:pt x="203243" y="440648"/>
                    <a:pt x="172551" y="442235"/>
                    <a:pt x="133393" y="435356"/>
                  </a:cubicBezTo>
                  <a:cubicBezTo>
                    <a:pt x="94235" y="428477"/>
                    <a:pt x="-20594" y="394610"/>
                    <a:pt x="3218" y="394081"/>
                  </a:cubicBezTo>
                  <a:cubicBezTo>
                    <a:pt x="27030" y="393552"/>
                    <a:pt x="221235" y="429006"/>
                    <a:pt x="276268" y="432181"/>
                  </a:cubicBezTo>
                  <a:cubicBezTo>
                    <a:pt x="331301" y="435356"/>
                    <a:pt x="317014" y="440118"/>
                    <a:pt x="333418" y="413131"/>
                  </a:cubicBezTo>
                  <a:cubicBezTo>
                    <a:pt x="349822" y="386144"/>
                    <a:pt x="369931" y="300419"/>
                    <a:pt x="374693" y="270256"/>
                  </a:cubicBezTo>
                  <a:cubicBezTo>
                    <a:pt x="379456" y="240094"/>
                    <a:pt x="364110" y="250677"/>
                    <a:pt x="361993" y="232156"/>
                  </a:cubicBezTo>
                  <a:cubicBezTo>
                    <a:pt x="359876" y="213635"/>
                    <a:pt x="375222" y="197231"/>
                    <a:pt x="361993" y="159131"/>
                  </a:cubicBezTo>
                  <a:cubicBezTo>
                    <a:pt x="348764" y="121031"/>
                    <a:pt x="240285" y="7260"/>
                    <a:pt x="244518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BD1591AA-D5C2-C96E-F5FF-F95F6C360BFC}"/>
                </a:ext>
              </a:extLst>
            </p:cNvPr>
            <p:cNvSpPr/>
            <p:nvPr/>
          </p:nvSpPr>
          <p:spPr>
            <a:xfrm>
              <a:off x="1367534" y="4814498"/>
              <a:ext cx="175009" cy="418894"/>
            </a:xfrm>
            <a:custGeom>
              <a:avLst/>
              <a:gdLst>
                <a:gd name="connsiteX0" fmla="*/ 137416 w 175009"/>
                <a:gd name="connsiteY0" fmla="*/ 1977 h 418894"/>
                <a:gd name="connsiteX1" fmla="*/ 146941 w 175009"/>
                <a:gd name="connsiteY1" fmla="*/ 113102 h 418894"/>
                <a:gd name="connsiteX2" fmla="*/ 169166 w 175009"/>
                <a:gd name="connsiteY2" fmla="*/ 227402 h 418894"/>
                <a:gd name="connsiteX3" fmla="*/ 134241 w 175009"/>
                <a:gd name="connsiteY3" fmla="*/ 294077 h 418894"/>
                <a:gd name="connsiteX4" fmla="*/ 891 w 175009"/>
                <a:gd name="connsiteY4" fmla="*/ 417902 h 418894"/>
                <a:gd name="connsiteX5" fmla="*/ 80266 w 175009"/>
                <a:gd name="connsiteY5" fmla="*/ 348052 h 418894"/>
                <a:gd name="connsiteX6" fmla="*/ 162816 w 175009"/>
                <a:gd name="connsiteY6" fmla="*/ 271852 h 418894"/>
                <a:gd name="connsiteX7" fmla="*/ 172341 w 175009"/>
                <a:gd name="connsiteY7" fmla="*/ 211527 h 418894"/>
                <a:gd name="connsiteX8" fmla="*/ 137416 w 175009"/>
                <a:gd name="connsiteY8" fmla="*/ 1977 h 41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009" h="418894">
                  <a:moveTo>
                    <a:pt x="137416" y="1977"/>
                  </a:moveTo>
                  <a:cubicBezTo>
                    <a:pt x="133183" y="-14427"/>
                    <a:pt x="141649" y="75531"/>
                    <a:pt x="146941" y="113102"/>
                  </a:cubicBezTo>
                  <a:cubicBezTo>
                    <a:pt x="152233" y="150673"/>
                    <a:pt x="171283" y="197240"/>
                    <a:pt x="169166" y="227402"/>
                  </a:cubicBezTo>
                  <a:cubicBezTo>
                    <a:pt x="167049" y="257564"/>
                    <a:pt x="162287" y="262327"/>
                    <a:pt x="134241" y="294077"/>
                  </a:cubicBezTo>
                  <a:cubicBezTo>
                    <a:pt x="106195" y="325827"/>
                    <a:pt x="9887" y="408906"/>
                    <a:pt x="891" y="417902"/>
                  </a:cubicBezTo>
                  <a:cubicBezTo>
                    <a:pt x="-8105" y="426898"/>
                    <a:pt x="53279" y="372394"/>
                    <a:pt x="80266" y="348052"/>
                  </a:cubicBezTo>
                  <a:cubicBezTo>
                    <a:pt x="107253" y="323710"/>
                    <a:pt x="147470" y="294606"/>
                    <a:pt x="162816" y="271852"/>
                  </a:cubicBezTo>
                  <a:cubicBezTo>
                    <a:pt x="178162" y="249098"/>
                    <a:pt x="176045" y="251214"/>
                    <a:pt x="172341" y="211527"/>
                  </a:cubicBezTo>
                  <a:cubicBezTo>
                    <a:pt x="168637" y="171840"/>
                    <a:pt x="141649" y="18381"/>
                    <a:pt x="137416" y="1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E9AB661F-C0B8-76A2-B433-3D20220F0FC9}"/>
                </a:ext>
              </a:extLst>
            </p:cNvPr>
            <p:cNvSpPr/>
            <p:nvPr/>
          </p:nvSpPr>
          <p:spPr>
            <a:xfrm>
              <a:off x="1349300" y="4822782"/>
              <a:ext cx="174905" cy="409674"/>
            </a:xfrm>
            <a:custGeom>
              <a:avLst/>
              <a:gdLst>
                <a:gd name="connsiteX0" fmla="*/ 133425 w 174905"/>
                <a:gd name="connsiteY0" fmla="*/ 43 h 409674"/>
                <a:gd name="connsiteX1" fmla="*/ 130250 w 174905"/>
                <a:gd name="connsiteY1" fmla="*/ 200068 h 409674"/>
                <a:gd name="connsiteX2" fmla="*/ 139775 w 174905"/>
                <a:gd name="connsiteY2" fmla="*/ 168318 h 409674"/>
                <a:gd name="connsiteX3" fmla="*/ 149300 w 174905"/>
                <a:gd name="connsiteY3" fmla="*/ 247693 h 409674"/>
                <a:gd name="connsiteX4" fmla="*/ 108025 w 174905"/>
                <a:gd name="connsiteY4" fmla="*/ 327068 h 409674"/>
                <a:gd name="connsiteX5" fmla="*/ 75 w 174905"/>
                <a:gd name="connsiteY5" fmla="*/ 409618 h 409674"/>
                <a:gd name="connsiteX6" fmla="*/ 92150 w 174905"/>
                <a:gd name="connsiteY6" fmla="*/ 314368 h 409674"/>
                <a:gd name="connsiteX7" fmla="*/ 162000 w 174905"/>
                <a:gd name="connsiteY7" fmla="*/ 228643 h 409674"/>
                <a:gd name="connsiteX8" fmla="*/ 174700 w 174905"/>
                <a:gd name="connsiteY8" fmla="*/ 142918 h 409674"/>
                <a:gd name="connsiteX9" fmla="*/ 168350 w 174905"/>
                <a:gd name="connsiteY9" fmla="*/ 200068 h 409674"/>
                <a:gd name="connsiteX10" fmla="*/ 149300 w 174905"/>
                <a:gd name="connsiteY10" fmla="*/ 107993 h 409674"/>
                <a:gd name="connsiteX11" fmla="*/ 146125 w 174905"/>
                <a:gd name="connsiteY11" fmla="*/ 181018 h 409674"/>
                <a:gd name="connsiteX12" fmla="*/ 133425 w 174905"/>
                <a:gd name="connsiteY12" fmla="*/ 43 h 40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905" h="409674">
                  <a:moveTo>
                    <a:pt x="133425" y="43"/>
                  </a:moveTo>
                  <a:cubicBezTo>
                    <a:pt x="130779" y="3218"/>
                    <a:pt x="129192" y="172022"/>
                    <a:pt x="130250" y="200068"/>
                  </a:cubicBezTo>
                  <a:cubicBezTo>
                    <a:pt x="131308" y="228114"/>
                    <a:pt x="136600" y="160380"/>
                    <a:pt x="139775" y="168318"/>
                  </a:cubicBezTo>
                  <a:cubicBezTo>
                    <a:pt x="142950" y="176256"/>
                    <a:pt x="154592" y="221235"/>
                    <a:pt x="149300" y="247693"/>
                  </a:cubicBezTo>
                  <a:cubicBezTo>
                    <a:pt x="144008" y="274151"/>
                    <a:pt x="132896" y="300081"/>
                    <a:pt x="108025" y="327068"/>
                  </a:cubicBezTo>
                  <a:cubicBezTo>
                    <a:pt x="83154" y="354055"/>
                    <a:pt x="2721" y="411735"/>
                    <a:pt x="75" y="409618"/>
                  </a:cubicBezTo>
                  <a:cubicBezTo>
                    <a:pt x="-2571" y="407501"/>
                    <a:pt x="65162" y="344531"/>
                    <a:pt x="92150" y="314368"/>
                  </a:cubicBezTo>
                  <a:cubicBezTo>
                    <a:pt x="119137" y="284206"/>
                    <a:pt x="148242" y="257218"/>
                    <a:pt x="162000" y="228643"/>
                  </a:cubicBezTo>
                  <a:cubicBezTo>
                    <a:pt x="175758" y="200068"/>
                    <a:pt x="173642" y="147680"/>
                    <a:pt x="174700" y="142918"/>
                  </a:cubicBezTo>
                  <a:cubicBezTo>
                    <a:pt x="175758" y="138156"/>
                    <a:pt x="172583" y="205889"/>
                    <a:pt x="168350" y="200068"/>
                  </a:cubicBezTo>
                  <a:cubicBezTo>
                    <a:pt x="164117" y="194247"/>
                    <a:pt x="153004" y="111168"/>
                    <a:pt x="149300" y="107993"/>
                  </a:cubicBezTo>
                  <a:cubicBezTo>
                    <a:pt x="145596" y="104818"/>
                    <a:pt x="145067" y="194776"/>
                    <a:pt x="146125" y="181018"/>
                  </a:cubicBezTo>
                  <a:cubicBezTo>
                    <a:pt x="147183" y="167260"/>
                    <a:pt x="136071" y="-3132"/>
                    <a:pt x="133425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4B98FC8F-0C4A-DE1E-30C8-96EC82ADA260}"/>
                </a:ext>
              </a:extLst>
            </p:cNvPr>
            <p:cNvSpPr/>
            <p:nvPr/>
          </p:nvSpPr>
          <p:spPr>
            <a:xfrm>
              <a:off x="1282393" y="4776293"/>
              <a:ext cx="250193" cy="192217"/>
            </a:xfrm>
            <a:custGeom>
              <a:avLst/>
              <a:gdLst>
                <a:gd name="connsiteX0" fmla="*/ 307 w 250193"/>
                <a:gd name="connsiteY0" fmla="*/ 49707 h 192217"/>
                <a:gd name="connsiteX1" fmla="*/ 114607 w 250193"/>
                <a:gd name="connsiteY1" fmla="*/ 49707 h 192217"/>
                <a:gd name="connsiteX2" fmla="*/ 162232 w 250193"/>
                <a:gd name="connsiteY2" fmla="*/ 81457 h 192217"/>
                <a:gd name="connsiteX3" fmla="*/ 165407 w 250193"/>
                <a:gd name="connsiteY3" fmla="*/ 37007 h 192217"/>
                <a:gd name="connsiteX4" fmla="*/ 244782 w 250193"/>
                <a:gd name="connsiteY4" fmla="*/ 189407 h 192217"/>
                <a:gd name="connsiteX5" fmla="*/ 235257 w 250193"/>
                <a:gd name="connsiteY5" fmla="*/ 125907 h 192217"/>
                <a:gd name="connsiteX6" fmla="*/ 171757 w 250193"/>
                <a:gd name="connsiteY6" fmla="*/ 2082 h 192217"/>
                <a:gd name="connsiteX7" fmla="*/ 181282 w 250193"/>
                <a:gd name="connsiteY7" fmla="*/ 46532 h 192217"/>
                <a:gd name="connsiteX8" fmla="*/ 152707 w 250193"/>
                <a:gd name="connsiteY8" fmla="*/ 24307 h 192217"/>
                <a:gd name="connsiteX9" fmla="*/ 307 w 250193"/>
                <a:gd name="connsiteY9" fmla="*/ 49707 h 19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3" h="192217">
                  <a:moveTo>
                    <a:pt x="307" y="49707"/>
                  </a:moveTo>
                  <a:cubicBezTo>
                    <a:pt x="-6043" y="53940"/>
                    <a:pt x="87620" y="44415"/>
                    <a:pt x="114607" y="49707"/>
                  </a:cubicBezTo>
                  <a:cubicBezTo>
                    <a:pt x="141595" y="54999"/>
                    <a:pt x="153765" y="83574"/>
                    <a:pt x="162232" y="81457"/>
                  </a:cubicBezTo>
                  <a:cubicBezTo>
                    <a:pt x="170699" y="79340"/>
                    <a:pt x="151649" y="19015"/>
                    <a:pt x="165407" y="37007"/>
                  </a:cubicBezTo>
                  <a:cubicBezTo>
                    <a:pt x="179165" y="54999"/>
                    <a:pt x="233140" y="174591"/>
                    <a:pt x="244782" y="189407"/>
                  </a:cubicBezTo>
                  <a:cubicBezTo>
                    <a:pt x="256424" y="204223"/>
                    <a:pt x="247428" y="157128"/>
                    <a:pt x="235257" y="125907"/>
                  </a:cubicBezTo>
                  <a:cubicBezTo>
                    <a:pt x="223086" y="94686"/>
                    <a:pt x="180753" y="15311"/>
                    <a:pt x="171757" y="2082"/>
                  </a:cubicBezTo>
                  <a:cubicBezTo>
                    <a:pt x="162761" y="-11147"/>
                    <a:pt x="184457" y="42828"/>
                    <a:pt x="181282" y="46532"/>
                  </a:cubicBezTo>
                  <a:cubicBezTo>
                    <a:pt x="178107" y="50236"/>
                    <a:pt x="175461" y="20603"/>
                    <a:pt x="152707" y="24307"/>
                  </a:cubicBezTo>
                  <a:cubicBezTo>
                    <a:pt x="129953" y="28011"/>
                    <a:pt x="6657" y="45474"/>
                    <a:pt x="307" y="49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999D2C32-96A2-A085-4226-13FFF1AE727F}"/>
                </a:ext>
              </a:extLst>
            </p:cNvPr>
            <p:cNvSpPr/>
            <p:nvPr/>
          </p:nvSpPr>
          <p:spPr>
            <a:xfrm>
              <a:off x="1403300" y="4774619"/>
              <a:ext cx="92274" cy="182087"/>
            </a:xfrm>
            <a:custGeom>
              <a:avLst/>
              <a:gdLst>
                <a:gd name="connsiteX0" fmla="*/ 50 w 92274"/>
                <a:gd name="connsiteY0" fmla="*/ 581 h 182087"/>
                <a:gd name="connsiteX1" fmla="*/ 76250 w 92274"/>
                <a:gd name="connsiteY1" fmla="*/ 86306 h 182087"/>
                <a:gd name="connsiteX2" fmla="*/ 82600 w 92274"/>
                <a:gd name="connsiteY2" fmla="*/ 108531 h 182087"/>
                <a:gd name="connsiteX3" fmla="*/ 50 w 92274"/>
                <a:gd name="connsiteY3" fmla="*/ 181556 h 182087"/>
                <a:gd name="connsiteX4" fmla="*/ 76250 w 92274"/>
                <a:gd name="connsiteY4" fmla="*/ 143456 h 182087"/>
                <a:gd name="connsiteX5" fmla="*/ 88950 w 92274"/>
                <a:gd name="connsiteY5" fmla="*/ 133931 h 182087"/>
                <a:gd name="connsiteX6" fmla="*/ 50 w 92274"/>
                <a:gd name="connsiteY6" fmla="*/ 581 h 18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74" h="182087">
                  <a:moveTo>
                    <a:pt x="50" y="581"/>
                  </a:moveTo>
                  <a:cubicBezTo>
                    <a:pt x="-2067" y="-7356"/>
                    <a:pt x="62492" y="68314"/>
                    <a:pt x="76250" y="86306"/>
                  </a:cubicBezTo>
                  <a:cubicBezTo>
                    <a:pt x="90008" y="104298"/>
                    <a:pt x="95300" y="92656"/>
                    <a:pt x="82600" y="108531"/>
                  </a:cubicBezTo>
                  <a:cubicBezTo>
                    <a:pt x="69900" y="124406"/>
                    <a:pt x="1108" y="175735"/>
                    <a:pt x="50" y="181556"/>
                  </a:cubicBezTo>
                  <a:cubicBezTo>
                    <a:pt x="-1008" y="187377"/>
                    <a:pt x="76250" y="143456"/>
                    <a:pt x="76250" y="143456"/>
                  </a:cubicBezTo>
                  <a:cubicBezTo>
                    <a:pt x="91067" y="135519"/>
                    <a:pt x="96358" y="151393"/>
                    <a:pt x="88950" y="133931"/>
                  </a:cubicBezTo>
                  <a:cubicBezTo>
                    <a:pt x="81542" y="116469"/>
                    <a:pt x="2167" y="8518"/>
                    <a:pt x="50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5A4A3AC3-9D63-2435-973D-1DFA51754C42}"/>
                </a:ext>
              </a:extLst>
            </p:cNvPr>
            <p:cNvSpPr/>
            <p:nvPr/>
          </p:nvSpPr>
          <p:spPr>
            <a:xfrm>
              <a:off x="1219152" y="4876686"/>
              <a:ext cx="289148" cy="301543"/>
            </a:xfrm>
            <a:custGeom>
              <a:avLst/>
              <a:gdLst>
                <a:gd name="connsiteX0" fmla="*/ 260398 w 289148"/>
                <a:gd name="connsiteY0" fmla="*/ 114 h 301543"/>
                <a:gd name="connsiteX1" fmla="*/ 269923 w 289148"/>
                <a:gd name="connsiteY1" fmla="*/ 158864 h 301543"/>
                <a:gd name="connsiteX2" fmla="*/ 250873 w 289148"/>
                <a:gd name="connsiteY2" fmla="*/ 225539 h 301543"/>
                <a:gd name="connsiteX3" fmla="*/ 215948 w 289148"/>
                <a:gd name="connsiteY3" fmla="*/ 269989 h 301543"/>
                <a:gd name="connsiteX4" fmla="*/ 155623 w 289148"/>
                <a:gd name="connsiteY4" fmla="*/ 273164 h 301543"/>
                <a:gd name="connsiteX5" fmla="*/ 48 w 289148"/>
                <a:gd name="connsiteY5" fmla="*/ 298564 h 301543"/>
                <a:gd name="connsiteX6" fmla="*/ 139748 w 289148"/>
                <a:gd name="connsiteY6" fmla="*/ 298564 h 301543"/>
                <a:gd name="connsiteX7" fmla="*/ 219123 w 289148"/>
                <a:gd name="connsiteY7" fmla="*/ 276339 h 301543"/>
                <a:gd name="connsiteX8" fmla="*/ 247698 w 289148"/>
                <a:gd name="connsiteY8" fmla="*/ 228714 h 301543"/>
                <a:gd name="connsiteX9" fmla="*/ 266748 w 289148"/>
                <a:gd name="connsiteY9" fmla="*/ 152514 h 301543"/>
                <a:gd name="connsiteX10" fmla="*/ 288973 w 289148"/>
                <a:gd name="connsiteY10" fmla="*/ 133464 h 301543"/>
                <a:gd name="connsiteX11" fmla="*/ 260398 w 289148"/>
                <a:gd name="connsiteY11" fmla="*/ 114 h 30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148" h="301543">
                  <a:moveTo>
                    <a:pt x="260398" y="114"/>
                  </a:moveTo>
                  <a:cubicBezTo>
                    <a:pt x="257223" y="4347"/>
                    <a:pt x="271510" y="121293"/>
                    <a:pt x="269923" y="158864"/>
                  </a:cubicBezTo>
                  <a:cubicBezTo>
                    <a:pt x="268336" y="196435"/>
                    <a:pt x="259869" y="207018"/>
                    <a:pt x="250873" y="225539"/>
                  </a:cubicBezTo>
                  <a:cubicBezTo>
                    <a:pt x="241877" y="244060"/>
                    <a:pt x="231823" y="262052"/>
                    <a:pt x="215948" y="269989"/>
                  </a:cubicBezTo>
                  <a:cubicBezTo>
                    <a:pt x="200073" y="277926"/>
                    <a:pt x="191606" y="268402"/>
                    <a:pt x="155623" y="273164"/>
                  </a:cubicBezTo>
                  <a:cubicBezTo>
                    <a:pt x="119640" y="277926"/>
                    <a:pt x="2694" y="294331"/>
                    <a:pt x="48" y="298564"/>
                  </a:cubicBezTo>
                  <a:cubicBezTo>
                    <a:pt x="-2598" y="302797"/>
                    <a:pt x="103236" y="302268"/>
                    <a:pt x="139748" y="298564"/>
                  </a:cubicBezTo>
                  <a:cubicBezTo>
                    <a:pt x="176260" y="294860"/>
                    <a:pt x="201131" y="287981"/>
                    <a:pt x="219123" y="276339"/>
                  </a:cubicBezTo>
                  <a:cubicBezTo>
                    <a:pt x="237115" y="264697"/>
                    <a:pt x="239760" y="249352"/>
                    <a:pt x="247698" y="228714"/>
                  </a:cubicBezTo>
                  <a:cubicBezTo>
                    <a:pt x="255635" y="208077"/>
                    <a:pt x="259869" y="168389"/>
                    <a:pt x="266748" y="152514"/>
                  </a:cubicBezTo>
                  <a:cubicBezTo>
                    <a:pt x="273627" y="136639"/>
                    <a:pt x="286327" y="156218"/>
                    <a:pt x="288973" y="133464"/>
                  </a:cubicBezTo>
                  <a:cubicBezTo>
                    <a:pt x="291619" y="110710"/>
                    <a:pt x="263573" y="-4119"/>
                    <a:pt x="260398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3DC9FD88-09B2-D7BF-98E4-46A9ACE05398}"/>
                </a:ext>
              </a:extLst>
            </p:cNvPr>
            <p:cNvSpPr/>
            <p:nvPr/>
          </p:nvSpPr>
          <p:spPr>
            <a:xfrm>
              <a:off x="1298286" y="4898855"/>
              <a:ext cx="178326" cy="267588"/>
            </a:xfrm>
            <a:custGeom>
              <a:avLst/>
              <a:gdLst>
                <a:gd name="connsiteX0" fmla="*/ 178089 w 178326"/>
                <a:gd name="connsiteY0" fmla="*/ 170 h 267588"/>
                <a:gd name="connsiteX1" fmla="*/ 149514 w 178326"/>
                <a:gd name="connsiteY1" fmla="*/ 117645 h 267588"/>
                <a:gd name="connsiteX2" fmla="*/ 111414 w 178326"/>
                <a:gd name="connsiteY2" fmla="*/ 155745 h 267588"/>
                <a:gd name="connsiteX3" fmla="*/ 120939 w 178326"/>
                <a:gd name="connsiteY3" fmla="*/ 136695 h 267588"/>
                <a:gd name="connsiteX4" fmla="*/ 289 w 178326"/>
                <a:gd name="connsiteY4" fmla="*/ 266870 h 267588"/>
                <a:gd name="connsiteX5" fmla="*/ 89189 w 178326"/>
                <a:gd name="connsiteY5" fmla="*/ 187495 h 267588"/>
                <a:gd name="connsiteX6" fmla="*/ 152689 w 178326"/>
                <a:gd name="connsiteY6" fmla="*/ 152570 h 267588"/>
                <a:gd name="connsiteX7" fmla="*/ 120939 w 178326"/>
                <a:gd name="connsiteY7" fmla="*/ 158920 h 267588"/>
                <a:gd name="connsiteX8" fmla="*/ 133639 w 178326"/>
                <a:gd name="connsiteY8" fmla="*/ 92245 h 267588"/>
                <a:gd name="connsiteX9" fmla="*/ 178089 w 178326"/>
                <a:gd name="connsiteY9" fmla="*/ 170 h 26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326" h="267588">
                  <a:moveTo>
                    <a:pt x="178089" y="170"/>
                  </a:moveTo>
                  <a:cubicBezTo>
                    <a:pt x="180735" y="4403"/>
                    <a:pt x="160626" y="91716"/>
                    <a:pt x="149514" y="117645"/>
                  </a:cubicBezTo>
                  <a:cubicBezTo>
                    <a:pt x="138401" y="143574"/>
                    <a:pt x="111414" y="155745"/>
                    <a:pt x="111414" y="155745"/>
                  </a:cubicBezTo>
                  <a:cubicBezTo>
                    <a:pt x="106652" y="158920"/>
                    <a:pt x="139460" y="118174"/>
                    <a:pt x="120939" y="136695"/>
                  </a:cubicBezTo>
                  <a:cubicBezTo>
                    <a:pt x="102418" y="155216"/>
                    <a:pt x="5581" y="258403"/>
                    <a:pt x="289" y="266870"/>
                  </a:cubicBezTo>
                  <a:cubicBezTo>
                    <a:pt x="-5003" y="275337"/>
                    <a:pt x="63789" y="206545"/>
                    <a:pt x="89189" y="187495"/>
                  </a:cubicBezTo>
                  <a:cubicBezTo>
                    <a:pt x="114589" y="168445"/>
                    <a:pt x="147397" y="157333"/>
                    <a:pt x="152689" y="152570"/>
                  </a:cubicBezTo>
                  <a:cubicBezTo>
                    <a:pt x="157981" y="147808"/>
                    <a:pt x="124114" y="168974"/>
                    <a:pt x="120939" y="158920"/>
                  </a:cubicBezTo>
                  <a:cubicBezTo>
                    <a:pt x="117764" y="148866"/>
                    <a:pt x="124114" y="112882"/>
                    <a:pt x="133639" y="92245"/>
                  </a:cubicBezTo>
                  <a:cubicBezTo>
                    <a:pt x="143164" y="71608"/>
                    <a:pt x="175443" y="-4063"/>
                    <a:pt x="178089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295CCFCF-0607-CDDE-84B0-FF48DC668472}"/>
                </a:ext>
              </a:extLst>
            </p:cNvPr>
            <p:cNvSpPr/>
            <p:nvPr/>
          </p:nvSpPr>
          <p:spPr>
            <a:xfrm>
              <a:off x="1459259" y="4871486"/>
              <a:ext cx="122028" cy="259413"/>
            </a:xfrm>
            <a:custGeom>
              <a:avLst/>
              <a:gdLst>
                <a:gd name="connsiteX0" fmla="*/ 1241 w 122028"/>
                <a:gd name="connsiteY0" fmla="*/ 2139 h 259413"/>
                <a:gd name="connsiteX1" fmla="*/ 96491 w 122028"/>
                <a:gd name="connsiteY1" fmla="*/ 103739 h 259413"/>
                <a:gd name="connsiteX2" fmla="*/ 77441 w 122028"/>
                <a:gd name="connsiteY2" fmla="*/ 189464 h 259413"/>
                <a:gd name="connsiteX3" fmla="*/ 102841 w 122028"/>
                <a:gd name="connsiteY3" fmla="*/ 148189 h 259413"/>
                <a:gd name="connsiteX4" fmla="*/ 74266 w 122028"/>
                <a:gd name="connsiteY4" fmla="*/ 259314 h 259413"/>
                <a:gd name="connsiteX5" fmla="*/ 106016 w 122028"/>
                <a:gd name="connsiteY5" fmla="*/ 167239 h 259413"/>
                <a:gd name="connsiteX6" fmla="*/ 118716 w 122028"/>
                <a:gd name="connsiteY6" fmla="*/ 129139 h 259413"/>
                <a:gd name="connsiteX7" fmla="*/ 45691 w 122028"/>
                <a:gd name="connsiteY7" fmla="*/ 40239 h 259413"/>
                <a:gd name="connsiteX8" fmla="*/ 1241 w 122028"/>
                <a:gd name="connsiteY8" fmla="*/ 2139 h 2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28" h="259413">
                  <a:moveTo>
                    <a:pt x="1241" y="2139"/>
                  </a:moveTo>
                  <a:cubicBezTo>
                    <a:pt x="9708" y="12722"/>
                    <a:pt x="83791" y="72518"/>
                    <a:pt x="96491" y="103739"/>
                  </a:cubicBezTo>
                  <a:cubicBezTo>
                    <a:pt x="109191" y="134960"/>
                    <a:pt x="76383" y="182056"/>
                    <a:pt x="77441" y="189464"/>
                  </a:cubicBezTo>
                  <a:cubicBezTo>
                    <a:pt x="78499" y="196872"/>
                    <a:pt x="103370" y="136547"/>
                    <a:pt x="102841" y="148189"/>
                  </a:cubicBezTo>
                  <a:cubicBezTo>
                    <a:pt x="102312" y="159831"/>
                    <a:pt x="73737" y="256139"/>
                    <a:pt x="74266" y="259314"/>
                  </a:cubicBezTo>
                  <a:cubicBezTo>
                    <a:pt x="74795" y="262489"/>
                    <a:pt x="98608" y="188935"/>
                    <a:pt x="106016" y="167239"/>
                  </a:cubicBezTo>
                  <a:cubicBezTo>
                    <a:pt x="113424" y="145543"/>
                    <a:pt x="128770" y="150306"/>
                    <a:pt x="118716" y="129139"/>
                  </a:cubicBezTo>
                  <a:cubicBezTo>
                    <a:pt x="108662" y="107972"/>
                    <a:pt x="61566" y="57701"/>
                    <a:pt x="45691" y="40239"/>
                  </a:cubicBezTo>
                  <a:cubicBezTo>
                    <a:pt x="29816" y="22777"/>
                    <a:pt x="-7226" y="-8444"/>
                    <a:pt x="1241" y="2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118A284B-098D-DB4F-2E34-E99998F1D04E}"/>
                </a:ext>
              </a:extLst>
            </p:cNvPr>
            <p:cNvSpPr/>
            <p:nvPr/>
          </p:nvSpPr>
          <p:spPr>
            <a:xfrm>
              <a:off x="1142969" y="4777710"/>
              <a:ext cx="215947" cy="416430"/>
            </a:xfrm>
            <a:custGeom>
              <a:avLst/>
              <a:gdLst>
                <a:gd name="connsiteX0" fmla="*/ 165131 w 215947"/>
                <a:gd name="connsiteY0" fmla="*/ 665 h 416430"/>
                <a:gd name="connsiteX1" fmla="*/ 206406 w 215947"/>
                <a:gd name="connsiteY1" fmla="*/ 105440 h 416430"/>
                <a:gd name="connsiteX2" fmla="*/ 203231 w 215947"/>
                <a:gd name="connsiteY2" fmla="*/ 175290 h 416430"/>
                <a:gd name="connsiteX3" fmla="*/ 76231 w 215947"/>
                <a:gd name="connsiteY3" fmla="*/ 276890 h 416430"/>
                <a:gd name="connsiteX4" fmla="*/ 130206 w 215947"/>
                <a:gd name="connsiteY4" fmla="*/ 413415 h 416430"/>
                <a:gd name="connsiteX5" fmla="*/ 95281 w 215947"/>
                <a:gd name="connsiteY5" fmla="*/ 359440 h 416430"/>
                <a:gd name="connsiteX6" fmla="*/ 31 w 215947"/>
                <a:gd name="connsiteY6" fmla="*/ 222915 h 416430"/>
                <a:gd name="connsiteX7" fmla="*/ 85756 w 215947"/>
                <a:gd name="connsiteY7" fmla="*/ 273715 h 416430"/>
                <a:gd name="connsiteX8" fmla="*/ 174656 w 215947"/>
                <a:gd name="connsiteY8" fmla="*/ 197515 h 416430"/>
                <a:gd name="connsiteX9" fmla="*/ 215931 w 215947"/>
                <a:gd name="connsiteY9" fmla="*/ 159415 h 416430"/>
                <a:gd name="connsiteX10" fmla="*/ 165131 w 215947"/>
                <a:gd name="connsiteY10" fmla="*/ 665 h 41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947" h="416430">
                  <a:moveTo>
                    <a:pt x="165131" y="665"/>
                  </a:moveTo>
                  <a:cubicBezTo>
                    <a:pt x="163544" y="-8331"/>
                    <a:pt x="200056" y="76336"/>
                    <a:pt x="206406" y="105440"/>
                  </a:cubicBezTo>
                  <a:cubicBezTo>
                    <a:pt x="212756" y="134544"/>
                    <a:pt x="224927" y="146715"/>
                    <a:pt x="203231" y="175290"/>
                  </a:cubicBezTo>
                  <a:cubicBezTo>
                    <a:pt x="181535" y="203865"/>
                    <a:pt x="88402" y="237203"/>
                    <a:pt x="76231" y="276890"/>
                  </a:cubicBezTo>
                  <a:cubicBezTo>
                    <a:pt x="64060" y="316577"/>
                    <a:pt x="127031" y="399657"/>
                    <a:pt x="130206" y="413415"/>
                  </a:cubicBezTo>
                  <a:cubicBezTo>
                    <a:pt x="133381" y="427173"/>
                    <a:pt x="116977" y="391190"/>
                    <a:pt x="95281" y="359440"/>
                  </a:cubicBezTo>
                  <a:cubicBezTo>
                    <a:pt x="73585" y="327690"/>
                    <a:pt x="1618" y="237202"/>
                    <a:pt x="31" y="222915"/>
                  </a:cubicBezTo>
                  <a:cubicBezTo>
                    <a:pt x="-1556" y="208628"/>
                    <a:pt x="56652" y="277948"/>
                    <a:pt x="85756" y="273715"/>
                  </a:cubicBezTo>
                  <a:cubicBezTo>
                    <a:pt x="114860" y="269482"/>
                    <a:pt x="152960" y="216565"/>
                    <a:pt x="174656" y="197515"/>
                  </a:cubicBezTo>
                  <a:cubicBezTo>
                    <a:pt x="196352" y="178465"/>
                    <a:pt x="214873" y="187990"/>
                    <a:pt x="215931" y="159415"/>
                  </a:cubicBezTo>
                  <a:cubicBezTo>
                    <a:pt x="216989" y="130840"/>
                    <a:pt x="166718" y="9661"/>
                    <a:pt x="165131" y="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A3C01DEC-DF32-39EF-146D-4AC9D08AA3AD}"/>
                </a:ext>
              </a:extLst>
            </p:cNvPr>
            <p:cNvSpPr/>
            <p:nvPr/>
          </p:nvSpPr>
          <p:spPr>
            <a:xfrm>
              <a:off x="355600" y="5207277"/>
              <a:ext cx="1085943" cy="155390"/>
            </a:xfrm>
            <a:custGeom>
              <a:avLst/>
              <a:gdLst>
                <a:gd name="connsiteX0" fmla="*/ 0 w 1085943"/>
                <a:gd name="connsiteY0" fmla="*/ 91798 h 155390"/>
                <a:gd name="connsiteX1" fmla="*/ 460375 w 1085943"/>
                <a:gd name="connsiteY1" fmla="*/ 136248 h 155390"/>
                <a:gd name="connsiteX2" fmla="*/ 342900 w 1085943"/>
                <a:gd name="connsiteY2" fmla="*/ 145773 h 155390"/>
                <a:gd name="connsiteX3" fmla="*/ 650875 w 1085943"/>
                <a:gd name="connsiteY3" fmla="*/ 53698 h 155390"/>
                <a:gd name="connsiteX4" fmla="*/ 479425 w 1085943"/>
                <a:gd name="connsiteY4" fmla="*/ 101323 h 155390"/>
                <a:gd name="connsiteX5" fmla="*/ 771525 w 1085943"/>
                <a:gd name="connsiteY5" fmla="*/ 37823 h 155390"/>
                <a:gd name="connsiteX6" fmla="*/ 1079500 w 1085943"/>
                <a:gd name="connsiteY6" fmla="*/ 2898 h 155390"/>
                <a:gd name="connsiteX7" fmla="*/ 955675 w 1085943"/>
                <a:gd name="connsiteY7" fmla="*/ 12423 h 155390"/>
                <a:gd name="connsiteX8" fmla="*/ 663575 w 1085943"/>
                <a:gd name="connsiteY8" fmla="*/ 94973 h 155390"/>
                <a:gd name="connsiteX9" fmla="*/ 479425 w 1085943"/>
                <a:gd name="connsiteY9" fmla="*/ 155298 h 155390"/>
                <a:gd name="connsiteX10" fmla="*/ 625475 w 1085943"/>
                <a:gd name="connsiteY10" fmla="*/ 107673 h 155390"/>
                <a:gd name="connsiteX11" fmla="*/ 285750 w 1085943"/>
                <a:gd name="connsiteY11" fmla="*/ 66398 h 155390"/>
                <a:gd name="connsiteX12" fmla="*/ 390525 w 1085943"/>
                <a:gd name="connsiteY12" fmla="*/ 98148 h 155390"/>
                <a:gd name="connsiteX13" fmla="*/ 314325 w 1085943"/>
                <a:gd name="connsiteY13" fmla="*/ 101323 h 155390"/>
                <a:gd name="connsiteX14" fmla="*/ 0 w 1085943"/>
                <a:gd name="connsiteY14" fmla="*/ 91798 h 1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5943" h="155390">
                  <a:moveTo>
                    <a:pt x="0" y="91798"/>
                  </a:moveTo>
                  <a:lnTo>
                    <a:pt x="460375" y="136248"/>
                  </a:lnTo>
                  <a:cubicBezTo>
                    <a:pt x="517525" y="145244"/>
                    <a:pt x="311150" y="159531"/>
                    <a:pt x="342900" y="145773"/>
                  </a:cubicBezTo>
                  <a:cubicBezTo>
                    <a:pt x="374650" y="132015"/>
                    <a:pt x="628121" y="61106"/>
                    <a:pt x="650875" y="53698"/>
                  </a:cubicBezTo>
                  <a:cubicBezTo>
                    <a:pt x="673629" y="46290"/>
                    <a:pt x="459317" y="103969"/>
                    <a:pt x="479425" y="101323"/>
                  </a:cubicBezTo>
                  <a:cubicBezTo>
                    <a:pt x="499533" y="98677"/>
                    <a:pt x="671513" y="54227"/>
                    <a:pt x="771525" y="37823"/>
                  </a:cubicBezTo>
                  <a:cubicBezTo>
                    <a:pt x="871538" y="21419"/>
                    <a:pt x="1048808" y="7131"/>
                    <a:pt x="1079500" y="2898"/>
                  </a:cubicBezTo>
                  <a:cubicBezTo>
                    <a:pt x="1110192" y="-1335"/>
                    <a:pt x="1024996" y="-2923"/>
                    <a:pt x="955675" y="12423"/>
                  </a:cubicBezTo>
                  <a:cubicBezTo>
                    <a:pt x="886354" y="27769"/>
                    <a:pt x="742950" y="71161"/>
                    <a:pt x="663575" y="94973"/>
                  </a:cubicBezTo>
                  <a:cubicBezTo>
                    <a:pt x="584200" y="118785"/>
                    <a:pt x="479425" y="155298"/>
                    <a:pt x="479425" y="155298"/>
                  </a:cubicBezTo>
                  <a:cubicBezTo>
                    <a:pt x="473075" y="157415"/>
                    <a:pt x="657754" y="122490"/>
                    <a:pt x="625475" y="107673"/>
                  </a:cubicBezTo>
                  <a:cubicBezTo>
                    <a:pt x="593196" y="92856"/>
                    <a:pt x="324908" y="67985"/>
                    <a:pt x="285750" y="66398"/>
                  </a:cubicBezTo>
                  <a:cubicBezTo>
                    <a:pt x="246592" y="64811"/>
                    <a:pt x="385763" y="92327"/>
                    <a:pt x="390525" y="98148"/>
                  </a:cubicBezTo>
                  <a:cubicBezTo>
                    <a:pt x="395287" y="103969"/>
                    <a:pt x="314325" y="101323"/>
                    <a:pt x="314325" y="101323"/>
                  </a:cubicBezTo>
                  <a:lnTo>
                    <a:pt x="0" y="9179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93F40B7A-8859-8E9A-F0C1-5366E62A118E}"/>
                </a:ext>
              </a:extLst>
            </p:cNvPr>
            <p:cNvSpPr/>
            <p:nvPr/>
          </p:nvSpPr>
          <p:spPr>
            <a:xfrm>
              <a:off x="1237802" y="4952997"/>
              <a:ext cx="159669" cy="170046"/>
            </a:xfrm>
            <a:custGeom>
              <a:avLst/>
              <a:gdLst>
                <a:gd name="connsiteX0" fmla="*/ 159198 w 159669"/>
                <a:gd name="connsiteY0" fmla="*/ 3 h 170046"/>
                <a:gd name="connsiteX1" fmla="*/ 60773 w 159669"/>
                <a:gd name="connsiteY1" fmla="*/ 95253 h 170046"/>
                <a:gd name="connsiteX2" fmla="*/ 89348 w 159669"/>
                <a:gd name="connsiteY2" fmla="*/ 168278 h 170046"/>
                <a:gd name="connsiteX3" fmla="*/ 44898 w 159669"/>
                <a:gd name="connsiteY3" fmla="*/ 146053 h 170046"/>
                <a:gd name="connsiteX4" fmla="*/ 448 w 159669"/>
                <a:gd name="connsiteY4" fmla="*/ 130178 h 170046"/>
                <a:gd name="connsiteX5" fmla="*/ 73473 w 159669"/>
                <a:gd name="connsiteY5" fmla="*/ 73028 h 170046"/>
                <a:gd name="connsiteX6" fmla="*/ 13148 w 159669"/>
                <a:gd name="connsiteY6" fmla="*/ 98428 h 170046"/>
                <a:gd name="connsiteX7" fmla="*/ 159198 w 159669"/>
                <a:gd name="connsiteY7" fmla="*/ 3 h 17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669" h="170046">
                  <a:moveTo>
                    <a:pt x="159198" y="3"/>
                  </a:moveTo>
                  <a:cubicBezTo>
                    <a:pt x="167136" y="-526"/>
                    <a:pt x="72415" y="67207"/>
                    <a:pt x="60773" y="95253"/>
                  </a:cubicBezTo>
                  <a:cubicBezTo>
                    <a:pt x="49131" y="123299"/>
                    <a:pt x="91994" y="159811"/>
                    <a:pt x="89348" y="168278"/>
                  </a:cubicBezTo>
                  <a:cubicBezTo>
                    <a:pt x="86702" y="176745"/>
                    <a:pt x="59715" y="152403"/>
                    <a:pt x="44898" y="146053"/>
                  </a:cubicBezTo>
                  <a:cubicBezTo>
                    <a:pt x="30081" y="139703"/>
                    <a:pt x="-4314" y="142349"/>
                    <a:pt x="448" y="130178"/>
                  </a:cubicBezTo>
                  <a:cubicBezTo>
                    <a:pt x="5210" y="118007"/>
                    <a:pt x="71356" y="78320"/>
                    <a:pt x="73473" y="73028"/>
                  </a:cubicBezTo>
                  <a:cubicBezTo>
                    <a:pt x="75590" y="67736"/>
                    <a:pt x="1506" y="106366"/>
                    <a:pt x="13148" y="98428"/>
                  </a:cubicBezTo>
                  <a:cubicBezTo>
                    <a:pt x="24790" y="90491"/>
                    <a:pt x="151260" y="532"/>
                    <a:pt x="1591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826E5833-F30D-8125-FDB3-8725BF1D6C42}"/>
                </a:ext>
              </a:extLst>
            </p:cNvPr>
            <p:cNvSpPr/>
            <p:nvPr/>
          </p:nvSpPr>
          <p:spPr>
            <a:xfrm>
              <a:off x="475187" y="4493810"/>
              <a:ext cx="631529" cy="773508"/>
            </a:xfrm>
            <a:custGeom>
              <a:avLst/>
              <a:gdLst>
                <a:gd name="connsiteX0" fmla="*/ 4238 w 631529"/>
                <a:gd name="connsiteY0" fmla="*/ 408390 h 773508"/>
                <a:gd name="connsiteX1" fmla="*/ 134413 w 631529"/>
                <a:gd name="connsiteY1" fmla="*/ 214715 h 773508"/>
                <a:gd name="connsiteX2" fmla="*/ 124888 w 631529"/>
                <a:gd name="connsiteY2" fmla="*/ 351240 h 773508"/>
                <a:gd name="connsiteX3" fmla="*/ 77263 w 631529"/>
                <a:gd name="connsiteY3" fmla="*/ 579840 h 773508"/>
                <a:gd name="connsiteX4" fmla="*/ 172513 w 631529"/>
                <a:gd name="connsiteY4" fmla="*/ 414740 h 773508"/>
                <a:gd name="connsiteX5" fmla="*/ 169338 w 631529"/>
                <a:gd name="connsiteY5" fmla="*/ 668740 h 773508"/>
                <a:gd name="connsiteX6" fmla="*/ 248713 w 631529"/>
                <a:gd name="connsiteY6" fmla="*/ 344890 h 773508"/>
                <a:gd name="connsiteX7" fmla="*/ 258238 w 631529"/>
                <a:gd name="connsiteY7" fmla="*/ 509990 h 773508"/>
                <a:gd name="connsiteX8" fmla="*/ 324913 w 631529"/>
                <a:gd name="connsiteY8" fmla="*/ 332190 h 773508"/>
                <a:gd name="connsiteX9" fmla="*/ 375713 w 631529"/>
                <a:gd name="connsiteY9" fmla="*/ 443315 h 773508"/>
                <a:gd name="connsiteX10" fmla="*/ 467788 w 631529"/>
                <a:gd name="connsiteY10" fmla="*/ 205190 h 773508"/>
                <a:gd name="connsiteX11" fmla="*/ 524938 w 631529"/>
                <a:gd name="connsiteY11" fmla="*/ 363940 h 773508"/>
                <a:gd name="connsiteX12" fmla="*/ 553513 w 631529"/>
                <a:gd name="connsiteY12" fmla="*/ 236940 h 773508"/>
                <a:gd name="connsiteX13" fmla="*/ 512238 w 631529"/>
                <a:gd name="connsiteY13" fmla="*/ 462365 h 773508"/>
                <a:gd name="connsiteX14" fmla="*/ 547163 w 631529"/>
                <a:gd name="connsiteY14" fmla="*/ 621115 h 773508"/>
                <a:gd name="connsiteX15" fmla="*/ 540813 w 631529"/>
                <a:gd name="connsiteY15" fmla="*/ 449665 h 773508"/>
                <a:gd name="connsiteX16" fmla="*/ 607488 w 631529"/>
                <a:gd name="connsiteY16" fmla="*/ 767165 h 773508"/>
                <a:gd name="connsiteX17" fmla="*/ 585263 w 631529"/>
                <a:gd name="connsiteY17" fmla="*/ 627465 h 773508"/>
                <a:gd name="connsiteX18" fmla="*/ 629713 w 631529"/>
                <a:gd name="connsiteY18" fmla="*/ 224240 h 773508"/>
                <a:gd name="connsiteX19" fmla="*/ 620188 w 631529"/>
                <a:gd name="connsiteY19" fmla="*/ 113115 h 773508"/>
                <a:gd name="connsiteX20" fmla="*/ 594788 w 631529"/>
                <a:gd name="connsiteY20" fmla="*/ 87715 h 773508"/>
                <a:gd name="connsiteX21" fmla="*/ 356663 w 631529"/>
                <a:gd name="connsiteY21" fmla="*/ 290915 h 773508"/>
                <a:gd name="connsiteX22" fmla="*/ 162988 w 631529"/>
                <a:gd name="connsiteY22" fmla="*/ 5165 h 773508"/>
                <a:gd name="connsiteX23" fmla="*/ 175688 w 631529"/>
                <a:gd name="connsiteY23" fmla="*/ 103590 h 773508"/>
                <a:gd name="connsiteX24" fmla="*/ 178863 w 631529"/>
                <a:gd name="connsiteY24" fmla="*/ 62315 h 773508"/>
                <a:gd name="connsiteX25" fmla="*/ 4238 w 631529"/>
                <a:gd name="connsiteY25" fmla="*/ 284565 h 773508"/>
                <a:gd name="connsiteX26" fmla="*/ 48688 w 631529"/>
                <a:gd name="connsiteY26" fmla="*/ 202015 h 773508"/>
                <a:gd name="connsiteX27" fmla="*/ 4238 w 631529"/>
                <a:gd name="connsiteY27" fmla="*/ 408390 h 77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1529" h="773508">
                  <a:moveTo>
                    <a:pt x="4238" y="408390"/>
                  </a:moveTo>
                  <a:cubicBezTo>
                    <a:pt x="18526" y="410507"/>
                    <a:pt x="114305" y="224240"/>
                    <a:pt x="134413" y="214715"/>
                  </a:cubicBezTo>
                  <a:cubicBezTo>
                    <a:pt x="154521" y="205190"/>
                    <a:pt x="134413" y="290386"/>
                    <a:pt x="124888" y="351240"/>
                  </a:cubicBezTo>
                  <a:cubicBezTo>
                    <a:pt x="115363" y="412094"/>
                    <a:pt x="69326" y="569257"/>
                    <a:pt x="77263" y="579840"/>
                  </a:cubicBezTo>
                  <a:cubicBezTo>
                    <a:pt x="85200" y="590423"/>
                    <a:pt x="157167" y="399923"/>
                    <a:pt x="172513" y="414740"/>
                  </a:cubicBezTo>
                  <a:cubicBezTo>
                    <a:pt x="187859" y="429557"/>
                    <a:pt x="156638" y="680382"/>
                    <a:pt x="169338" y="668740"/>
                  </a:cubicBezTo>
                  <a:cubicBezTo>
                    <a:pt x="182038" y="657098"/>
                    <a:pt x="233896" y="371348"/>
                    <a:pt x="248713" y="344890"/>
                  </a:cubicBezTo>
                  <a:cubicBezTo>
                    <a:pt x="263530" y="318432"/>
                    <a:pt x="245538" y="512107"/>
                    <a:pt x="258238" y="509990"/>
                  </a:cubicBezTo>
                  <a:cubicBezTo>
                    <a:pt x="270938" y="507873"/>
                    <a:pt x="305334" y="343302"/>
                    <a:pt x="324913" y="332190"/>
                  </a:cubicBezTo>
                  <a:cubicBezTo>
                    <a:pt x="344492" y="321078"/>
                    <a:pt x="351901" y="464482"/>
                    <a:pt x="375713" y="443315"/>
                  </a:cubicBezTo>
                  <a:cubicBezTo>
                    <a:pt x="399526" y="422148"/>
                    <a:pt x="442917" y="218419"/>
                    <a:pt x="467788" y="205190"/>
                  </a:cubicBezTo>
                  <a:cubicBezTo>
                    <a:pt x="492659" y="191961"/>
                    <a:pt x="510651" y="358648"/>
                    <a:pt x="524938" y="363940"/>
                  </a:cubicBezTo>
                  <a:cubicBezTo>
                    <a:pt x="539225" y="369232"/>
                    <a:pt x="555630" y="220536"/>
                    <a:pt x="553513" y="236940"/>
                  </a:cubicBezTo>
                  <a:cubicBezTo>
                    <a:pt x="551396" y="253344"/>
                    <a:pt x="513296" y="398336"/>
                    <a:pt x="512238" y="462365"/>
                  </a:cubicBezTo>
                  <a:cubicBezTo>
                    <a:pt x="511180" y="526394"/>
                    <a:pt x="542401" y="623232"/>
                    <a:pt x="547163" y="621115"/>
                  </a:cubicBezTo>
                  <a:cubicBezTo>
                    <a:pt x="551925" y="618998"/>
                    <a:pt x="530759" y="425323"/>
                    <a:pt x="540813" y="449665"/>
                  </a:cubicBezTo>
                  <a:cubicBezTo>
                    <a:pt x="550867" y="474007"/>
                    <a:pt x="600080" y="737532"/>
                    <a:pt x="607488" y="767165"/>
                  </a:cubicBezTo>
                  <a:cubicBezTo>
                    <a:pt x="614896" y="796798"/>
                    <a:pt x="581559" y="717952"/>
                    <a:pt x="585263" y="627465"/>
                  </a:cubicBezTo>
                  <a:cubicBezTo>
                    <a:pt x="588967" y="536978"/>
                    <a:pt x="623892" y="309965"/>
                    <a:pt x="629713" y="224240"/>
                  </a:cubicBezTo>
                  <a:cubicBezTo>
                    <a:pt x="635534" y="138515"/>
                    <a:pt x="626009" y="135869"/>
                    <a:pt x="620188" y="113115"/>
                  </a:cubicBezTo>
                  <a:cubicBezTo>
                    <a:pt x="614367" y="90361"/>
                    <a:pt x="638709" y="58082"/>
                    <a:pt x="594788" y="87715"/>
                  </a:cubicBezTo>
                  <a:cubicBezTo>
                    <a:pt x="550867" y="117348"/>
                    <a:pt x="428630" y="304673"/>
                    <a:pt x="356663" y="290915"/>
                  </a:cubicBezTo>
                  <a:cubicBezTo>
                    <a:pt x="284696" y="277157"/>
                    <a:pt x="193150" y="36386"/>
                    <a:pt x="162988" y="5165"/>
                  </a:cubicBezTo>
                  <a:cubicBezTo>
                    <a:pt x="132826" y="-26056"/>
                    <a:pt x="173042" y="94065"/>
                    <a:pt x="175688" y="103590"/>
                  </a:cubicBezTo>
                  <a:cubicBezTo>
                    <a:pt x="178334" y="113115"/>
                    <a:pt x="207438" y="32153"/>
                    <a:pt x="178863" y="62315"/>
                  </a:cubicBezTo>
                  <a:cubicBezTo>
                    <a:pt x="150288" y="92477"/>
                    <a:pt x="25934" y="261282"/>
                    <a:pt x="4238" y="284565"/>
                  </a:cubicBezTo>
                  <a:cubicBezTo>
                    <a:pt x="-17458" y="307848"/>
                    <a:pt x="51334" y="186140"/>
                    <a:pt x="48688" y="202015"/>
                  </a:cubicBezTo>
                  <a:cubicBezTo>
                    <a:pt x="46042" y="217890"/>
                    <a:pt x="-10050" y="406273"/>
                    <a:pt x="4238" y="408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1796971F-FDFF-88B8-7289-6FE8DF9E949D}"/>
                </a:ext>
              </a:extLst>
            </p:cNvPr>
            <p:cNvSpPr/>
            <p:nvPr/>
          </p:nvSpPr>
          <p:spPr>
            <a:xfrm>
              <a:off x="869033" y="4811928"/>
              <a:ext cx="155622" cy="478062"/>
            </a:xfrm>
            <a:custGeom>
              <a:avLst/>
              <a:gdLst>
                <a:gd name="connsiteX0" fmla="*/ 83467 w 155622"/>
                <a:gd name="connsiteY0" fmla="*/ 1372 h 478062"/>
                <a:gd name="connsiteX1" fmla="*/ 77117 w 155622"/>
                <a:gd name="connsiteY1" fmla="*/ 169647 h 478062"/>
                <a:gd name="connsiteX2" fmla="*/ 105692 w 155622"/>
                <a:gd name="connsiteY2" fmla="*/ 350622 h 478062"/>
                <a:gd name="connsiteX3" fmla="*/ 64417 w 155622"/>
                <a:gd name="connsiteY3" fmla="*/ 280772 h 478062"/>
                <a:gd name="connsiteX4" fmla="*/ 153317 w 155622"/>
                <a:gd name="connsiteY4" fmla="*/ 474447 h 478062"/>
                <a:gd name="connsiteX5" fmla="*/ 118392 w 155622"/>
                <a:gd name="connsiteY5" fmla="*/ 388722 h 478062"/>
                <a:gd name="connsiteX6" fmla="*/ 917 w 155622"/>
                <a:gd name="connsiteY6" fmla="*/ 166472 h 478062"/>
                <a:gd name="connsiteX7" fmla="*/ 64417 w 155622"/>
                <a:gd name="connsiteY7" fmla="*/ 264897 h 478062"/>
                <a:gd name="connsiteX8" fmla="*/ 83467 w 155622"/>
                <a:gd name="connsiteY8" fmla="*/ 1372 h 47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622" h="478062">
                  <a:moveTo>
                    <a:pt x="83467" y="1372"/>
                  </a:moveTo>
                  <a:cubicBezTo>
                    <a:pt x="85584" y="-14503"/>
                    <a:pt x="73413" y="111439"/>
                    <a:pt x="77117" y="169647"/>
                  </a:cubicBezTo>
                  <a:cubicBezTo>
                    <a:pt x="80821" y="227855"/>
                    <a:pt x="107809" y="332101"/>
                    <a:pt x="105692" y="350622"/>
                  </a:cubicBezTo>
                  <a:cubicBezTo>
                    <a:pt x="103575" y="369143"/>
                    <a:pt x="56479" y="260135"/>
                    <a:pt x="64417" y="280772"/>
                  </a:cubicBezTo>
                  <a:cubicBezTo>
                    <a:pt x="72354" y="301410"/>
                    <a:pt x="144321" y="456455"/>
                    <a:pt x="153317" y="474447"/>
                  </a:cubicBezTo>
                  <a:cubicBezTo>
                    <a:pt x="162313" y="492439"/>
                    <a:pt x="143792" y="440051"/>
                    <a:pt x="118392" y="388722"/>
                  </a:cubicBezTo>
                  <a:cubicBezTo>
                    <a:pt x="92992" y="337393"/>
                    <a:pt x="9913" y="187110"/>
                    <a:pt x="917" y="166472"/>
                  </a:cubicBezTo>
                  <a:cubicBezTo>
                    <a:pt x="-8079" y="145835"/>
                    <a:pt x="51717" y="287651"/>
                    <a:pt x="64417" y="264897"/>
                  </a:cubicBezTo>
                  <a:cubicBezTo>
                    <a:pt x="77117" y="242143"/>
                    <a:pt x="81350" y="17247"/>
                    <a:pt x="83467" y="1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A49BD972-FA16-9FF1-AF31-9FD6229E44C0}"/>
                </a:ext>
              </a:extLst>
            </p:cNvPr>
            <p:cNvSpPr/>
            <p:nvPr/>
          </p:nvSpPr>
          <p:spPr>
            <a:xfrm>
              <a:off x="469644" y="4739841"/>
              <a:ext cx="174885" cy="590990"/>
            </a:xfrm>
            <a:custGeom>
              <a:avLst/>
              <a:gdLst>
                <a:gd name="connsiteX0" fmla="*/ 136781 w 174885"/>
                <a:gd name="connsiteY0" fmla="*/ 434 h 590990"/>
                <a:gd name="connsiteX1" fmla="*/ 98681 w 174885"/>
                <a:gd name="connsiteY1" fmla="*/ 232209 h 590990"/>
                <a:gd name="connsiteX2" fmla="*/ 76456 w 174885"/>
                <a:gd name="connsiteY2" fmla="*/ 460809 h 590990"/>
                <a:gd name="connsiteX3" fmla="*/ 95506 w 174885"/>
                <a:gd name="connsiteY3" fmla="*/ 432234 h 590990"/>
                <a:gd name="connsiteX4" fmla="*/ 174881 w 174885"/>
                <a:gd name="connsiteY4" fmla="*/ 590984 h 590990"/>
                <a:gd name="connsiteX5" fmla="*/ 98681 w 174885"/>
                <a:gd name="connsiteY5" fmla="*/ 425884 h 590990"/>
                <a:gd name="connsiteX6" fmla="*/ 256 w 174885"/>
                <a:gd name="connsiteY6" fmla="*/ 136959 h 590990"/>
                <a:gd name="connsiteX7" fmla="*/ 70106 w 174885"/>
                <a:gd name="connsiteY7" fmla="*/ 232209 h 590990"/>
                <a:gd name="connsiteX8" fmla="*/ 70106 w 174885"/>
                <a:gd name="connsiteY8" fmla="*/ 121084 h 590990"/>
                <a:gd name="connsiteX9" fmla="*/ 63756 w 174885"/>
                <a:gd name="connsiteY9" fmla="*/ 171884 h 590990"/>
                <a:gd name="connsiteX10" fmla="*/ 136781 w 174885"/>
                <a:gd name="connsiteY10" fmla="*/ 434 h 5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85" h="590990">
                  <a:moveTo>
                    <a:pt x="136781" y="434"/>
                  </a:moveTo>
                  <a:cubicBezTo>
                    <a:pt x="142602" y="10488"/>
                    <a:pt x="108735" y="155480"/>
                    <a:pt x="98681" y="232209"/>
                  </a:cubicBezTo>
                  <a:cubicBezTo>
                    <a:pt x="88627" y="308938"/>
                    <a:pt x="76985" y="427472"/>
                    <a:pt x="76456" y="460809"/>
                  </a:cubicBezTo>
                  <a:cubicBezTo>
                    <a:pt x="75927" y="494146"/>
                    <a:pt x="79102" y="410538"/>
                    <a:pt x="95506" y="432234"/>
                  </a:cubicBezTo>
                  <a:cubicBezTo>
                    <a:pt x="111910" y="453930"/>
                    <a:pt x="174352" y="592042"/>
                    <a:pt x="174881" y="590984"/>
                  </a:cubicBezTo>
                  <a:cubicBezTo>
                    <a:pt x="175410" y="589926"/>
                    <a:pt x="127785" y="501555"/>
                    <a:pt x="98681" y="425884"/>
                  </a:cubicBezTo>
                  <a:cubicBezTo>
                    <a:pt x="69577" y="350213"/>
                    <a:pt x="5018" y="169238"/>
                    <a:pt x="256" y="136959"/>
                  </a:cubicBezTo>
                  <a:cubicBezTo>
                    <a:pt x="-4507" y="104680"/>
                    <a:pt x="58464" y="234855"/>
                    <a:pt x="70106" y="232209"/>
                  </a:cubicBezTo>
                  <a:cubicBezTo>
                    <a:pt x="81748" y="229563"/>
                    <a:pt x="71164" y="131138"/>
                    <a:pt x="70106" y="121084"/>
                  </a:cubicBezTo>
                  <a:cubicBezTo>
                    <a:pt x="69048" y="111030"/>
                    <a:pt x="54760" y="185642"/>
                    <a:pt x="63756" y="171884"/>
                  </a:cubicBezTo>
                  <a:cubicBezTo>
                    <a:pt x="72752" y="158126"/>
                    <a:pt x="130960" y="-9620"/>
                    <a:pt x="136781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14124A61-589A-B5DA-F483-65753D3433B2}"/>
                </a:ext>
              </a:extLst>
            </p:cNvPr>
            <p:cNvSpPr/>
            <p:nvPr/>
          </p:nvSpPr>
          <p:spPr>
            <a:xfrm>
              <a:off x="729883" y="4790316"/>
              <a:ext cx="302738" cy="499613"/>
            </a:xfrm>
            <a:custGeom>
              <a:avLst/>
              <a:gdLst>
                <a:gd name="connsiteX0" fmla="*/ 203567 w 302738"/>
                <a:gd name="connsiteY0" fmla="*/ 759 h 499613"/>
                <a:gd name="connsiteX1" fmla="*/ 146417 w 302738"/>
                <a:gd name="connsiteY1" fmla="*/ 197609 h 499613"/>
                <a:gd name="connsiteX2" fmla="*/ 216267 w 302738"/>
                <a:gd name="connsiteY2" fmla="*/ 432559 h 499613"/>
                <a:gd name="connsiteX3" fmla="*/ 194042 w 302738"/>
                <a:gd name="connsiteY3" fmla="*/ 327784 h 499613"/>
                <a:gd name="connsiteX4" fmla="*/ 301992 w 302738"/>
                <a:gd name="connsiteY4" fmla="*/ 496059 h 499613"/>
                <a:gd name="connsiteX5" fmla="*/ 228967 w 302738"/>
                <a:gd name="connsiteY5" fmla="*/ 429384 h 499613"/>
                <a:gd name="connsiteX6" fmla="*/ 367 w 302738"/>
                <a:gd name="connsiteY6" fmla="*/ 276984 h 499613"/>
                <a:gd name="connsiteX7" fmla="*/ 174992 w 302738"/>
                <a:gd name="connsiteY7" fmla="*/ 410334 h 499613"/>
                <a:gd name="connsiteX8" fmla="*/ 149592 w 302738"/>
                <a:gd name="connsiteY8" fmla="*/ 213484 h 499613"/>
                <a:gd name="connsiteX9" fmla="*/ 121017 w 302738"/>
                <a:gd name="connsiteY9" fmla="*/ 270634 h 499613"/>
                <a:gd name="connsiteX10" fmla="*/ 203567 w 302738"/>
                <a:gd name="connsiteY10" fmla="*/ 759 h 49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738" h="499613">
                  <a:moveTo>
                    <a:pt x="203567" y="759"/>
                  </a:moveTo>
                  <a:cubicBezTo>
                    <a:pt x="207800" y="-11412"/>
                    <a:pt x="144300" y="125642"/>
                    <a:pt x="146417" y="197609"/>
                  </a:cubicBezTo>
                  <a:cubicBezTo>
                    <a:pt x="148534" y="269576"/>
                    <a:pt x="208330" y="410863"/>
                    <a:pt x="216267" y="432559"/>
                  </a:cubicBezTo>
                  <a:cubicBezTo>
                    <a:pt x="224204" y="454255"/>
                    <a:pt x="179754" y="317201"/>
                    <a:pt x="194042" y="327784"/>
                  </a:cubicBezTo>
                  <a:cubicBezTo>
                    <a:pt x="208330" y="338367"/>
                    <a:pt x="296171" y="479126"/>
                    <a:pt x="301992" y="496059"/>
                  </a:cubicBezTo>
                  <a:cubicBezTo>
                    <a:pt x="307813" y="512992"/>
                    <a:pt x="279238" y="465897"/>
                    <a:pt x="228967" y="429384"/>
                  </a:cubicBezTo>
                  <a:cubicBezTo>
                    <a:pt x="178696" y="392871"/>
                    <a:pt x="9363" y="280159"/>
                    <a:pt x="367" y="276984"/>
                  </a:cubicBezTo>
                  <a:cubicBezTo>
                    <a:pt x="-8629" y="273809"/>
                    <a:pt x="150121" y="420917"/>
                    <a:pt x="174992" y="410334"/>
                  </a:cubicBezTo>
                  <a:cubicBezTo>
                    <a:pt x="199863" y="399751"/>
                    <a:pt x="158588" y="236767"/>
                    <a:pt x="149592" y="213484"/>
                  </a:cubicBezTo>
                  <a:cubicBezTo>
                    <a:pt x="140596" y="190201"/>
                    <a:pt x="115196" y="307146"/>
                    <a:pt x="121017" y="270634"/>
                  </a:cubicBezTo>
                  <a:cubicBezTo>
                    <a:pt x="126838" y="234122"/>
                    <a:pt x="199334" y="12930"/>
                    <a:pt x="203567" y="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474F6ED2-BB56-7DA4-17A6-8BD8ACED8FEE}"/>
                </a:ext>
              </a:extLst>
            </p:cNvPr>
            <p:cNvSpPr/>
            <p:nvPr/>
          </p:nvSpPr>
          <p:spPr>
            <a:xfrm>
              <a:off x="672020" y="4813264"/>
              <a:ext cx="220501" cy="537597"/>
            </a:xfrm>
            <a:custGeom>
              <a:avLst/>
              <a:gdLst>
                <a:gd name="connsiteX0" fmla="*/ 23305 w 220501"/>
                <a:gd name="connsiteY0" fmla="*/ 36 h 537597"/>
                <a:gd name="connsiteX1" fmla="*/ 61405 w 220501"/>
                <a:gd name="connsiteY1" fmla="*/ 288961 h 537597"/>
                <a:gd name="connsiteX2" fmla="*/ 194755 w 220501"/>
                <a:gd name="connsiteY2" fmla="*/ 450886 h 537597"/>
                <a:gd name="connsiteX3" fmla="*/ 124905 w 220501"/>
                <a:gd name="connsiteY3" fmla="*/ 368336 h 537597"/>
                <a:gd name="connsiteX4" fmla="*/ 220155 w 220501"/>
                <a:gd name="connsiteY4" fmla="*/ 536611 h 537597"/>
                <a:gd name="connsiteX5" fmla="*/ 83630 w 220501"/>
                <a:gd name="connsiteY5" fmla="*/ 431836 h 537597"/>
                <a:gd name="connsiteX6" fmla="*/ 1080 w 220501"/>
                <a:gd name="connsiteY6" fmla="*/ 308011 h 537597"/>
                <a:gd name="connsiteX7" fmla="*/ 140780 w 220501"/>
                <a:gd name="connsiteY7" fmla="*/ 431836 h 537597"/>
                <a:gd name="connsiteX8" fmla="*/ 32830 w 220501"/>
                <a:gd name="connsiteY8" fmla="*/ 269911 h 537597"/>
                <a:gd name="connsiteX9" fmla="*/ 23305 w 220501"/>
                <a:gd name="connsiteY9" fmla="*/ 36 h 53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501" h="537597">
                  <a:moveTo>
                    <a:pt x="23305" y="36"/>
                  </a:moveTo>
                  <a:cubicBezTo>
                    <a:pt x="28067" y="3211"/>
                    <a:pt x="32830" y="213819"/>
                    <a:pt x="61405" y="288961"/>
                  </a:cubicBezTo>
                  <a:cubicBezTo>
                    <a:pt x="89980" y="364103"/>
                    <a:pt x="184172" y="437657"/>
                    <a:pt x="194755" y="450886"/>
                  </a:cubicBezTo>
                  <a:cubicBezTo>
                    <a:pt x="205338" y="464115"/>
                    <a:pt x="120672" y="354049"/>
                    <a:pt x="124905" y="368336"/>
                  </a:cubicBezTo>
                  <a:cubicBezTo>
                    <a:pt x="129138" y="382623"/>
                    <a:pt x="227034" y="526028"/>
                    <a:pt x="220155" y="536611"/>
                  </a:cubicBezTo>
                  <a:cubicBezTo>
                    <a:pt x="213276" y="547194"/>
                    <a:pt x="120142" y="469936"/>
                    <a:pt x="83630" y="431836"/>
                  </a:cubicBezTo>
                  <a:cubicBezTo>
                    <a:pt x="47118" y="393736"/>
                    <a:pt x="-8445" y="308011"/>
                    <a:pt x="1080" y="308011"/>
                  </a:cubicBezTo>
                  <a:cubicBezTo>
                    <a:pt x="10605" y="308011"/>
                    <a:pt x="135488" y="438186"/>
                    <a:pt x="140780" y="431836"/>
                  </a:cubicBezTo>
                  <a:cubicBezTo>
                    <a:pt x="146072" y="425486"/>
                    <a:pt x="49763" y="337115"/>
                    <a:pt x="32830" y="269911"/>
                  </a:cubicBezTo>
                  <a:cubicBezTo>
                    <a:pt x="15897" y="202707"/>
                    <a:pt x="18543" y="-3139"/>
                    <a:pt x="23305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480C9186-B08A-7923-9340-6174A556A601}"/>
                </a:ext>
              </a:extLst>
            </p:cNvPr>
            <p:cNvSpPr/>
            <p:nvPr/>
          </p:nvSpPr>
          <p:spPr>
            <a:xfrm>
              <a:off x="326873" y="4797356"/>
              <a:ext cx="373111" cy="533299"/>
            </a:xfrm>
            <a:custGeom>
              <a:avLst/>
              <a:gdLst>
                <a:gd name="connsiteX0" fmla="*/ 317652 w 373111"/>
                <a:gd name="connsiteY0" fmla="*/ 69 h 533299"/>
                <a:gd name="connsiteX1" fmla="*/ 270027 w 373111"/>
                <a:gd name="connsiteY1" fmla="*/ 273119 h 533299"/>
                <a:gd name="connsiteX2" fmla="*/ 362102 w 373111"/>
                <a:gd name="connsiteY2" fmla="*/ 517594 h 533299"/>
                <a:gd name="connsiteX3" fmla="*/ 317652 w 373111"/>
                <a:gd name="connsiteY3" fmla="*/ 498544 h 533299"/>
                <a:gd name="connsiteX4" fmla="*/ 152 w 373111"/>
                <a:gd name="connsiteY4" fmla="*/ 492194 h 533299"/>
                <a:gd name="connsiteX5" fmla="*/ 362102 w 373111"/>
                <a:gd name="connsiteY5" fmla="*/ 530294 h 533299"/>
                <a:gd name="connsiteX6" fmla="*/ 279552 w 373111"/>
                <a:gd name="connsiteY6" fmla="*/ 400119 h 533299"/>
                <a:gd name="connsiteX7" fmla="*/ 279552 w 373111"/>
                <a:gd name="connsiteY7" fmla="*/ 298519 h 533299"/>
                <a:gd name="connsiteX8" fmla="*/ 317652 w 373111"/>
                <a:gd name="connsiteY8" fmla="*/ 69 h 53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111" h="533299">
                  <a:moveTo>
                    <a:pt x="317652" y="69"/>
                  </a:moveTo>
                  <a:cubicBezTo>
                    <a:pt x="316065" y="-4164"/>
                    <a:pt x="262619" y="186865"/>
                    <a:pt x="270027" y="273119"/>
                  </a:cubicBezTo>
                  <a:cubicBezTo>
                    <a:pt x="277435" y="359373"/>
                    <a:pt x="354165" y="480023"/>
                    <a:pt x="362102" y="517594"/>
                  </a:cubicBezTo>
                  <a:cubicBezTo>
                    <a:pt x="370039" y="555165"/>
                    <a:pt x="377977" y="502777"/>
                    <a:pt x="317652" y="498544"/>
                  </a:cubicBezTo>
                  <a:cubicBezTo>
                    <a:pt x="257327" y="494311"/>
                    <a:pt x="-7256" y="486902"/>
                    <a:pt x="152" y="492194"/>
                  </a:cubicBezTo>
                  <a:cubicBezTo>
                    <a:pt x="7560" y="497486"/>
                    <a:pt x="315535" y="545640"/>
                    <a:pt x="362102" y="530294"/>
                  </a:cubicBezTo>
                  <a:cubicBezTo>
                    <a:pt x="408669" y="514948"/>
                    <a:pt x="293310" y="438748"/>
                    <a:pt x="279552" y="400119"/>
                  </a:cubicBezTo>
                  <a:cubicBezTo>
                    <a:pt x="265794" y="361490"/>
                    <a:pt x="271615" y="360961"/>
                    <a:pt x="279552" y="298519"/>
                  </a:cubicBezTo>
                  <a:cubicBezTo>
                    <a:pt x="287489" y="236077"/>
                    <a:pt x="319239" y="4302"/>
                    <a:pt x="31765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F5D3405F-2E4B-6E0E-47B5-694D510799C7}"/>
                </a:ext>
              </a:extLst>
            </p:cNvPr>
            <p:cNvSpPr/>
            <p:nvPr/>
          </p:nvSpPr>
          <p:spPr>
            <a:xfrm>
              <a:off x="462920" y="5373981"/>
              <a:ext cx="229489" cy="1059821"/>
            </a:xfrm>
            <a:custGeom>
              <a:avLst/>
              <a:gdLst>
                <a:gd name="connsiteX0" fmla="*/ 229230 w 229489"/>
                <a:gd name="connsiteY0" fmla="*/ 1294 h 1059821"/>
                <a:gd name="connsiteX1" fmla="*/ 45080 w 229489"/>
                <a:gd name="connsiteY1" fmla="*/ 566444 h 1059821"/>
                <a:gd name="connsiteX2" fmla="*/ 70480 w 229489"/>
                <a:gd name="connsiteY2" fmla="*/ 499769 h 1059821"/>
                <a:gd name="connsiteX3" fmla="*/ 3805 w 229489"/>
                <a:gd name="connsiteY3" fmla="*/ 1033169 h 1059821"/>
                <a:gd name="connsiteX4" fmla="*/ 19680 w 229489"/>
                <a:gd name="connsiteY4" fmla="*/ 906169 h 1059821"/>
                <a:gd name="connsiteX5" fmla="*/ 114930 w 229489"/>
                <a:gd name="connsiteY5" fmla="*/ 274344 h 1059821"/>
                <a:gd name="connsiteX6" fmla="*/ 86355 w 229489"/>
                <a:gd name="connsiteY6" fmla="*/ 407694 h 1059821"/>
                <a:gd name="connsiteX7" fmla="*/ 229230 w 229489"/>
                <a:gd name="connsiteY7" fmla="*/ 1294 h 105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489" h="1059821">
                  <a:moveTo>
                    <a:pt x="229230" y="1294"/>
                  </a:moveTo>
                  <a:cubicBezTo>
                    <a:pt x="222351" y="27752"/>
                    <a:pt x="71538" y="483365"/>
                    <a:pt x="45080" y="566444"/>
                  </a:cubicBezTo>
                  <a:cubicBezTo>
                    <a:pt x="18622" y="649523"/>
                    <a:pt x="77359" y="421982"/>
                    <a:pt x="70480" y="499769"/>
                  </a:cubicBezTo>
                  <a:cubicBezTo>
                    <a:pt x="63601" y="577556"/>
                    <a:pt x="3805" y="1033169"/>
                    <a:pt x="3805" y="1033169"/>
                  </a:cubicBezTo>
                  <a:cubicBezTo>
                    <a:pt x="-4662" y="1100902"/>
                    <a:pt x="1159" y="1032640"/>
                    <a:pt x="19680" y="906169"/>
                  </a:cubicBezTo>
                  <a:cubicBezTo>
                    <a:pt x="38201" y="779698"/>
                    <a:pt x="103818" y="357423"/>
                    <a:pt x="114930" y="274344"/>
                  </a:cubicBezTo>
                  <a:cubicBezTo>
                    <a:pt x="126042" y="191265"/>
                    <a:pt x="68363" y="453202"/>
                    <a:pt x="86355" y="407694"/>
                  </a:cubicBezTo>
                  <a:cubicBezTo>
                    <a:pt x="104347" y="362186"/>
                    <a:pt x="236109" y="-25164"/>
                    <a:pt x="229230" y="1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517CD827-30BC-6477-FEEB-3599D3776859}"/>
                </a:ext>
              </a:extLst>
            </p:cNvPr>
            <p:cNvSpPr/>
            <p:nvPr/>
          </p:nvSpPr>
          <p:spPr>
            <a:xfrm>
              <a:off x="-29897" y="5214655"/>
              <a:ext cx="636343" cy="244530"/>
            </a:xfrm>
            <a:custGeom>
              <a:avLst/>
              <a:gdLst>
                <a:gd name="connsiteX0" fmla="*/ 1322 w 636343"/>
                <a:gd name="connsiteY0" fmla="*/ 170145 h 244530"/>
                <a:gd name="connsiteX1" fmla="*/ 248972 w 636343"/>
                <a:gd name="connsiteY1" fmla="*/ 1870 h 244530"/>
                <a:gd name="connsiteX2" fmla="*/ 156897 w 636343"/>
                <a:gd name="connsiteY2" fmla="*/ 84420 h 244530"/>
                <a:gd name="connsiteX3" fmla="*/ 74347 w 636343"/>
                <a:gd name="connsiteY3" fmla="*/ 154270 h 244530"/>
                <a:gd name="connsiteX4" fmla="*/ 61647 w 636343"/>
                <a:gd name="connsiteY4" fmla="*/ 176495 h 244530"/>
                <a:gd name="connsiteX5" fmla="*/ 296597 w 636343"/>
                <a:gd name="connsiteY5" fmla="*/ 39970 h 244530"/>
                <a:gd name="connsiteX6" fmla="*/ 156897 w 636343"/>
                <a:gd name="connsiteY6" fmla="*/ 173320 h 244530"/>
                <a:gd name="connsiteX7" fmla="*/ 134672 w 636343"/>
                <a:gd name="connsiteY7" fmla="*/ 189195 h 244530"/>
                <a:gd name="connsiteX8" fmla="*/ 398197 w 636343"/>
                <a:gd name="connsiteY8" fmla="*/ 182845 h 244530"/>
                <a:gd name="connsiteX9" fmla="*/ 201347 w 636343"/>
                <a:gd name="connsiteY9" fmla="*/ 243170 h 244530"/>
                <a:gd name="connsiteX10" fmla="*/ 448997 w 636343"/>
                <a:gd name="connsiteY10" fmla="*/ 189195 h 244530"/>
                <a:gd name="connsiteX11" fmla="*/ 636322 w 636343"/>
                <a:gd name="connsiteY11" fmla="*/ 119345 h 244530"/>
                <a:gd name="connsiteX12" fmla="*/ 458522 w 636343"/>
                <a:gd name="connsiteY12" fmla="*/ 176495 h 244530"/>
                <a:gd name="connsiteX13" fmla="*/ 80697 w 636343"/>
                <a:gd name="connsiteY13" fmla="*/ 239995 h 244530"/>
                <a:gd name="connsiteX14" fmla="*/ 309297 w 636343"/>
                <a:gd name="connsiteY14" fmla="*/ 43145 h 244530"/>
                <a:gd name="connsiteX15" fmla="*/ 156897 w 636343"/>
                <a:gd name="connsiteY15" fmla="*/ 112995 h 244530"/>
                <a:gd name="connsiteX16" fmla="*/ 1322 w 636343"/>
                <a:gd name="connsiteY16" fmla="*/ 170145 h 2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6343" h="244530">
                  <a:moveTo>
                    <a:pt x="1322" y="170145"/>
                  </a:moveTo>
                  <a:cubicBezTo>
                    <a:pt x="16668" y="151624"/>
                    <a:pt x="223043" y="16157"/>
                    <a:pt x="248972" y="1870"/>
                  </a:cubicBezTo>
                  <a:cubicBezTo>
                    <a:pt x="274901" y="-12417"/>
                    <a:pt x="186001" y="59020"/>
                    <a:pt x="156897" y="84420"/>
                  </a:cubicBezTo>
                  <a:cubicBezTo>
                    <a:pt x="127793" y="109820"/>
                    <a:pt x="90222" y="138924"/>
                    <a:pt x="74347" y="154270"/>
                  </a:cubicBezTo>
                  <a:cubicBezTo>
                    <a:pt x="58472" y="169616"/>
                    <a:pt x="24605" y="195545"/>
                    <a:pt x="61647" y="176495"/>
                  </a:cubicBezTo>
                  <a:cubicBezTo>
                    <a:pt x="98689" y="157445"/>
                    <a:pt x="280722" y="40499"/>
                    <a:pt x="296597" y="39970"/>
                  </a:cubicBezTo>
                  <a:cubicBezTo>
                    <a:pt x="312472" y="39441"/>
                    <a:pt x="183884" y="148449"/>
                    <a:pt x="156897" y="173320"/>
                  </a:cubicBezTo>
                  <a:cubicBezTo>
                    <a:pt x="129910" y="198191"/>
                    <a:pt x="94455" y="187607"/>
                    <a:pt x="134672" y="189195"/>
                  </a:cubicBezTo>
                  <a:cubicBezTo>
                    <a:pt x="174889" y="190783"/>
                    <a:pt x="387085" y="173849"/>
                    <a:pt x="398197" y="182845"/>
                  </a:cubicBezTo>
                  <a:cubicBezTo>
                    <a:pt x="409309" y="191841"/>
                    <a:pt x="192880" y="242112"/>
                    <a:pt x="201347" y="243170"/>
                  </a:cubicBezTo>
                  <a:cubicBezTo>
                    <a:pt x="209814" y="244228"/>
                    <a:pt x="376501" y="209832"/>
                    <a:pt x="448997" y="189195"/>
                  </a:cubicBezTo>
                  <a:cubicBezTo>
                    <a:pt x="521493" y="168558"/>
                    <a:pt x="634734" y="121462"/>
                    <a:pt x="636322" y="119345"/>
                  </a:cubicBezTo>
                  <a:cubicBezTo>
                    <a:pt x="637910" y="117228"/>
                    <a:pt x="551126" y="156387"/>
                    <a:pt x="458522" y="176495"/>
                  </a:cubicBezTo>
                  <a:cubicBezTo>
                    <a:pt x="365918" y="196603"/>
                    <a:pt x="105568" y="262220"/>
                    <a:pt x="80697" y="239995"/>
                  </a:cubicBezTo>
                  <a:cubicBezTo>
                    <a:pt x="55826" y="217770"/>
                    <a:pt x="296597" y="64312"/>
                    <a:pt x="309297" y="43145"/>
                  </a:cubicBezTo>
                  <a:cubicBezTo>
                    <a:pt x="321997" y="21978"/>
                    <a:pt x="205580" y="96062"/>
                    <a:pt x="156897" y="112995"/>
                  </a:cubicBezTo>
                  <a:cubicBezTo>
                    <a:pt x="108214" y="129928"/>
                    <a:pt x="-14024" y="188666"/>
                    <a:pt x="1322" y="170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ED687040-5C94-1763-8808-939ED77A1D59}"/>
                </a:ext>
              </a:extLst>
            </p:cNvPr>
            <p:cNvSpPr/>
            <p:nvPr/>
          </p:nvSpPr>
          <p:spPr>
            <a:xfrm>
              <a:off x="205930" y="5146425"/>
              <a:ext cx="347424" cy="204044"/>
            </a:xfrm>
            <a:custGeom>
              <a:avLst/>
              <a:gdLst>
                <a:gd name="connsiteX0" fmla="*/ 445 w 347424"/>
                <a:gd name="connsiteY0" fmla="*/ 250 h 204044"/>
                <a:gd name="connsiteX1" fmla="*/ 178245 w 347424"/>
                <a:gd name="connsiteY1" fmla="*/ 54225 h 204044"/>
                <a:gd name="connsiteX2" fmla="*/ 343345 w 347424"/>
                <a:gd name="connsiteY2" fmla="*/ 178050 h 204044"/>
                <a:gd name="connsiteX3" fmla="*/ 289370 w 347424"/>
                <a:gd name="connsiteY3" fmla="*/ 124075 h 204044"/>
                <a:gd name="connsiteX4" fmla="*/ 203645 w 347424"/>
                <a:gd name="connsiteY4" fmla="*/ 133600 h 204044"/>
                <a:gd name="connsiteX5" fmla="*/ 254445 w 347424"/>
                <a:gd name="connsiteY5" fmla="*/ 203450 h 204044"/>
                <a:gd name="connsiteX6" fmla="*/ 67120 w 347424"/>
                <a:gd name="connsiteY6" fmla="*/ 89150 h 204044"/>
                <a:gd name="connsiteX7" fmla="*/ 232220 w 347424"/>
                <a:gd name="connsiteY7" fmla="*/ 73275 h 204044"/>
                <a:gd name="connsiteX8" fmla="*/ 445 w 347424"/>
                <a:gd name="connsiteY8" fmla="*/ 250 h 20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24" h="204044">
                  <a:moveTo>
                    <a:pt x="445" y="250"/>
                  </a:moveTo>
                  <a:cubicBezTo>
                    <a:pt x="-8551" y="-2925"/>
                    <a:pt x="121095" y="24592"/>
                    <a:pt x="178245" y="54225"/>
                  </a:cubicBezTo>
                  <a:cubicBezTo>
                    <a:pt x="235395" y="83858"/>
                    <a:pt x="324824" y="166408"/>
                    <a:pt x="343345" y="178050"/>
                  </a:cubicBezTo>
                  <a:cubicBezTo>
                    <a:pt x="361866" y="189692"/>
                    <a:pt x="312653" y="131483"/>
                    <a:pt x="289370" y="124075"/>
                  </a:cubicBezTo>
                  <a:cubicBezTo>
                    <a:pt x="266087" y="116667"/>
                    <a:pt x="209466" y="120371"/>
                    <a:pt x="203645" y="133600"/>
                  </a:cubicBezTo>
                  <a:cubicBezTo>
                    <a:pt x="197824" y="146829"/>
                    <a:pt x="277199" y="210858"/>
                    <a:pt x="254445" y="203450"/>
                  </a:cubicBezTo>
                  <a:cubicBezTo>
                    <a:pt x="231691" y="196042"/>
                    <a:pt x="70824" y="110846"/>
                    <a:pt x="67120" y="89150"/>
                  </a:cubicBezTo>
                  <a:cubicBezTo>
                    <a:pt x="63416" y="67454"/>
                    <a:pt x="240157" y="85975"/>
                    <a:pt x="232220" y="73275"/>
                  </a:cubicBezTo>
                  <a:cubicBezTo>
                    <a:pt x="224283" y="60575"/>
                    <a:pt x="9441" y="3425"/>
                    <a:pt x="445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5410FD6C-8A6B-45C7-6CE4-28E92DD6292B}"/>
                </a:ext>
              </a:extLst>
            </p:cNvPr>
            <p:cNvSpPr/>
            <p:nvPr/>
          </p:nvSpPr>
          <p:spPr>
            <a:xfrm>
              <a:off x="295248" y="5203759"/>
              <a:ext cx="638234" cy="466825"/>
            </a:xfrm>
            <a:custGeom>
              <a:avLst/>
              <a:gdLst>
                <a:gd name="connsiteX0" fmla="*/ 638202 w 638234"/>
                <a:gd name="connsiteY0" fmla="*/ 66 h 466825"/>
                <a:gd name="connsiteX1" fmla="*/ 225452 w 638234"/>
                <a:gd name="connsiteY1" fmla="*/ 295341 h 466825"/>
                <a:gd name="connsiteX2" fmla="*/ 27 w 638234"/>
                <a:gd name="connsiteY2" fmla="*/ 466791 h 466825"/>
                <a:gd name="connsiteX3" fmla="*/ 238152 w 638234"/>
                <a:gd name="connsiteY3" fmla="*/ 282641 h 466825"/>
                <a:gd name="connsiteX4" fmla="*/ 419127 w 638234"/>
                <a:gd name="connsiteY4" fmla="*/ 139766 h 466825"/>
                <a:gd name="connsiteX5" fmla="*/ 203227 w 638234"/>
                <a:gd name="connsiteY5" fmla="*/ 266766 h 466825"/>
                <a:gd name="connsiteX6" fmla="*/ 638202 w 638234"/>
                <a:gd name="connsiteY6" fmla="*/ 66 h 4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234" h="466825">
                  <a:moveTo>
                    <a:pt x="638202" y="66"/>
                  </a:moveTo>
                  <a:cubicBezTo>
                    <a:pt x="641906" y="4828"/>
                    <a:pt x="331814" y="217554"/>
                    <a:pt x="225452" y="295341"/>
                  </a:cubicBezTo>
                  <a:cubicBezTo>
                    <a:pt x="119089" y="373129"/>
                    <a:pt x="-2090" y="468908"/>
                    <a:pt x="27" y="466791"/>
                  </a:cubicBezTo>
                  <a:cubicBezTo>
                    <a:pt x="2144" y="464674"/>
                    <a:pt x="238152" y="282641"/>
                    <a:pt x="238152" y="282641"/>
                  </a:cubicBezTo>
                  <a:cubicBezTo>
                    <a:pt x="308002" y="228137"/>
                    <a:pt x="424948" y="142412"/>
                    <a:pt x="419127" y="139766"/>
                  </a:cubicBezTo>
                  <a:cubicBezTo>
                    <a:pt x="413306" y="137120"/>
                    <a:pt x="170419" y="287403"/>
                    <a:pt x="203227" y="266766"/>
                  </a:cubicBezTo>
                  <a:cubicBezTo>
                    <a:pt x="236035" y="246129"/>
                    <a:pt x="634498" y="-4696"/>
                    <a:pt x="638202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B9CE6016-55B9-0A1B-73DF-E914153C6CD9}"/>
                </a:ext>
              </a:extLst>
            </p:cNvPr>
            <p:cNvSpPr/>
            <p:nvPr/>
          </p:nvSpPr>
          <p:spPr>
            <a:xfrm>
              <a:off x="287895" y="5267268"/>
              <a:ext cx="305832" cy="691417"/>
            </a:xfrm>
            <a:custGeom>
              <a:avLst/>
              <a:gdLst>
                <a:gd name="connsiteX0" fmla="*/ 305830 w 305832"/>
                <a:gd name="connsiteY0" fmla="*/ 57 h 691417"/>
                <a:gd name="connsiteX1" fmla="*/ 175655 w 305832"/>
                <a:gd name="connsiteY1" fmla="*/ 222307 h 691417"/>
                <a:gd name="connsiteX2" fmla="*/ 89930 w 305832"/>
                <a:gd name="connsiteY2" fmla="*/ 466782 h 691417"/>
                <a:gd name="connsiteX3" fmla="*/ 166130 w 305832"/>
                <a:gd name="connsiteY3" fmla="*/ 342957 h 691417"/>
                <a:gd name="connsiteX4" fmla="*/ 1030 w 305832"/>
                <a:gd name="connsiteY4" fmla="*/ 689032 h 691417"/>
                <a:gd name="connsiteX5" fmla="*/ 102630 w 305832"/>
                <a:gd name="connsiteY5" fmla="*/ 482657 h 691417"/>
                <a:gd name="connsiteX6" fmla="*/ 232805 w 305832"/>
                <a:gd name="connsiteY6" fmla="*/ 228657 h 691417"/>
                <a:gd name="connsiteX7" fmla="*/ 147080 w 305832"/>
                <a:gd name="connsiteY7" fmla="*/ 438207 h 691417"/>
                <a:gd name="connsiteX8" fmla="*/ 156605 w 305832"/>
                <a:gd name="connsiteY8" fmla="*/ 641407 h 691417"/>
                <a:gd name="connsiteX9" fmla="*/ 175655 w 305832"/>
                <a:gd name="connsiteY9" fmla="*/ 365182 h 691417"/>
                <a:gd name="connsiteX10" fmla="*/ 264555 w 305832"/>
                <a:gd name="connsiteY10" fmla="*/ 215957 h 691417"/>
                <a:gd name="connsiteX11" fmla="*/ 166130 w 305832"/>
                <a:gd name="connsiteY11" fmla="*/ 323907 h 691417"/>
                <a:gd name="connsiteX12" fmla="*/ 166130 w 305832"/>
                <a:gd name="connsiteY12" fmla="*/ 276282 h 691417"/>
                <a:gd name="connsiteX13" fmla="*/ 35955 w 305832"/>
                <a:gd name="connsiteY13" fmla="*/ 438207 h 691417"/>
                <a:gd name="connsiteX14" fmla="*/ 172480 w 305832"/>
                <a:gd name="connsiteY14" fmla="*/ 203257 h 691417"/>
                <a:gd name="connsiteX15" fmla="*/ 305830 w 305832"/>
                <a:gd name="connsiteY15" fmla="*/ 57 h 6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832" h="691417">
                  <a:moveTo>
                    <a:pt x="305830" y="57"/>
                  </a:moveTo>
                  <a:cubicBezTo>
                    <a:pt x="306359" y="3232"/>
                    <a:pt x="211638" y="144519"/>
                    <a:pt x="175655" y="222307"/>
                  </a:cubicBezTo>
                  <a:cubicBezTo>
                    <a:pt x="139672" y="300095"/>
                    <a:pt x="91517" y="446674"/>
                    <a:pt x="89930" y="466782"/>
                  </a:cubicBezTo>
                  <a:cubicBezTo>
                    <a:pt x="88342" y="486890"/>
                    <a:pt x="180947" y="305915"/>
                    <a:pt x="166130" y="342957"/>
                  </a:cubicBezTo>
                  <a:cubicBezTo>
                    <a:pt x="151313" y="379999"/>
                    <a:pt x="11613" y="665749"/>
                    <a:pt x="1030" y="689032"/>
                  </a:cubicBezTo>
                  <a:cubicBezTo>
                    <a:pt x="-9553" y="712315"/>
                    <a:pt x="64001" y="559386"/>
                    <a:pt x="102630" y="482657"/>
                  </a:cubicBezTo>
                  <a:cubicBezTo>
                    <a:pt x="141259" y="405928"/>
                    <a:pt x="225397" y="236065"/>
                    <a:pt x="232805" y="228657"/>
                  </a:cubicBezTo>
                  <a:cubicBezTo>
                    <a:pt x="240213" y="221249"/>
                    <a:pt x="159780" y="369415"/>
                    <a:pt x="147080" y="438207"/>
                  </a:cubicBezTo>
                  <a:cubicBezTo>
                    <a:pt x="134380" y="506999"/>
                    <a:pt x="151843" y="653578"/>
                    <a:pt x="156605" y="641407"/>
                  </a:cubicBezTo>
                  <a:cubicBezTo>
                    <a:pt x="161367" y="629236"/>
                    <a:pt x="157663" y="436090"/>
                    <a:pt x="175655" y="365182"/>
                  </a:cubicBezTo>
                  <a:cubicBezTo>
                    <a:pt x="193647" y="294274"/>
                    <a:pt x="266142" y="222836"/>
                    <a:pt x="264555" y="215957"/>
                  </a:cubicBezTo>
                  <a:cubicBezTo>
                    <a:pt x="262968" y="209078"/>
                    <a:pt x="182534" y="313853"/>
                    <a:pt x="166130" y="323907"/>
                  </a:cubicBezTo>
                  <a:cubicBezTo>
                    <a:pt x="149726" y="333961"/>
                    <a:pt x="187826" y="257232"/>
                    <a:pt x="166130" y="276282"/>
                  </a:cubicBezTo>
                  <a:cubicBezTo>
                    <a:pt x="144434" y="295332"/>
                    <a:pt x="34897" y="450378"/>
                    <a:pt x="35955" y="438207"/>
                  </a:cubicBezTo>
                  <a:cubicBezTo>
                    <a:pt x="37013" y="426036"/>
                    <a:pt x="122738" y="279986"/>
                    <a:pt x="172480" y="203257"/>
                  </a:cubicBezTo>
                  <a:cubicBezTo>
                    <a:pt x="222222" y="126528"/>
                    <a:pt x="305301" y="-3118"/>
                    <a:pt x="30583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A450D658-0D4A-402C-3DED-57A93EC87C02}"/>
                </a:ext>
              </a:extLst>
            </p:cNvPr>
            <p:cNvSpPr/>
            <p:nvPr/>
          </p:nvSpPr>
          <p:spPr>
            <a:xfrm>
              <a:off x="47077" y="5264143"/>
              <a:ext cx="153240" cy="520922"/>
            </a:xfrm>
            <a:custGeom>
              <a:avLst/>
              <a:gdLst>
                <a:gd name="connsiteX0" fmla="*/ 548 w 153240"/>
                <a:gd name="connsiteY0" fmla="*/ 7 h 520922"/>
                <a:gd name="connsiteX1" fmla="*/ 76748 w 153240"/>
                <a:gd name="connsiteY1" fmla="*/ 285757 h 520922"/>
                <a:gd name="connsiteX2" fmla="*/ 57698 w 153240"/>
                <a:gd name="connsiteY2" fmla="*/ 250832 h 520922"/>
                <a:gd name="connsiteX3" fmla="*/ 152948 w 153240"/>
                <a:gd name="connsiteY3" fmla="*/ 469907 h 520922"/>
                <a:gd name="connsiteX4" fmla="*/ 89448 w 153240"/>
                <a:gd name="connsiteY4" fmla="*/ 358782 h 520922"/>
                <a:gd name="connsiteX5" fmla="*/ 149773 w 153240"/>
                <a:gd name="connsiteY5" fmla="*/ 520707 h 520922"/>
                <a:gd name="connsiteX6" fmla="*/ 16423 w 153240"/>
                <a:gd name="connsiteY6" fmla="*/ 317507 h 520922"/>
                <a:gd name="connsiteX7" fmla="*/ 73573 w 153240"/>
                <a:gd name="connsiteY7" fmla="*/ 466732 h 520922"/>
                <a:gd name="connsiteX8" fmla="*/ 22773 w 153240"/>
                <a:gd name="connsiteY8" fmla="*/ 285757 h 520922"/>
                <a:gd name="connsiteX9" fmla="*/ 73573 w 153240"/>
                <a:gd name="connsiteY9" fmla="*/ 371482 h 520922"/>
                <a:gd name="connsiteX10" fmla="*/ 25948 w 153240"/>
                <a:gd name="connsiteY10" fmla="*/ 219082 h 520922"/>
                <a:gd name="connsiteX11" fmla="*/ 41823 w 153240"/>
                <a:gd name="connsiteY11" fmla="*/ 276232 h 520922"/>
                <a:gd name="connsiteX12" fmla="*/ 548 w 153240"/>
                <a:gd name="connsiteY12" fmla="*/ 7 h 5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240" h="520922">
                  <a:moveTo>
                    <a:pt x="548" y="7"/>
                  </a:moveTo>
                  <a:cubicBezTo>
                    <a:pt x="6369" y="1595"/>
                    <a:pt x="67223" y="243953"/>
                    <a:pt x="76748" y="285757"/>
                  </a:cubicBezTo>
                  <a:cubicBezTo>
                    <a:pt x="86273" y="327561"/>
                    <a:pt x="44998" y="220140"/>
                    <a:pt x="57698" y="250832"/>
                  </a:cubicBezTo>
                  <a:cubicBezTo>
                    <a:pt x="70398" y="281524"/>
                    <a:pt x="147656" y="451915"/>
                    <a:pt x="152948" y="469907"/>
                  </a:cubicBezTo>
                  <a:cubicBezTo>
                    <a:pt x="158240" y="487899"/>
                    <a:pt x="89977" y="350315"/>
                    <a:pt x="89448" y="358782"/>
                  </a:cubicBezTo>
                  <a:cubicBezTo>
                    <a:pt x="88919" y="367249"/>
                    <a:pt x="161944" y="527586"/>
                    <a:pt x="149773" y="520707"/>
                  </a:cubicBezTo>
                  <a:cubicBezTo>
                    <a:pt x="137602" y="513828"/>
                    <a:pt x="29123" y="326503"/>
                    <a:pt x="16423" y="317507"/>
                  </a:cubicBezTo>
                  <a:cubicBezTo>
                    <a:pt x="3723" y="308511"/>
                    <a:pt x="72515" y="472023"/>
                    <a:pt x="73573" y="466732"/>
                  </a:cubicBezTo>
                  <a:cubicBezTo>
                    <a:pt x="74631" y="461441"/>
                    <a:pt x="22773" y="301632"/>
                    <a:pt x="22773" y="285757"/>
                  </a:cubicBezTo>
                  <a:cubicBezTo>
                    <a:pt x="22773" y="269882"/>
                    <a:pt x="73044" y="382594"/>
                    <a:pt x="73573" y="371482"/>
                  </a:cubicBezTo>
                  <a:cubicBezTo>
                    <a:pt x="74102" y="360370"/>
                    <a:pt x="31240" y="234957"/>
                    <a:pt x="25948" y="219082"/>
                  </a:cubicBezTo>
                  <a:cubicBezTo>
                    <a:pt x="20656" y="203207"/>
                    <a:pt x="46585" y="305865"/>
                    <a:pt x="41823" y="276232"/>
                  </a:cubicBezTo>
                  <a:cubicBezTo>
                    <a:pt x="37061" y="246599"/>
                    <a:pt x="-5273" y="-1581"/>
                    <a:pt x="54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D4FC4BA3-B4B0-D0D7-0A6D-417D8B49F0EE}"/>
                </a:ext>
              </a:extLst>
            </p:cNvPr>
            <p:cNvSpPr/>
            <p:nvPr/>
          </p:nvSpPr>
          <p:spPr>
            <a:xfrm>
              <a:off x="322414" y="5484681"/>
              <a:ext cx="260468" cy="1214986"/>
            </a:xfrm>
            <a:custGeom>
              <a:avLst/>
              <a:gdLst>
                <a:gd name="connsiteX0" fmla="*/ 258611 w 260468"/>
                <a:gd name="connsiteY0" fmla="*/ 11244 h 1214986"/>
                <a:gd name="connsiteX1" fmla="*/ 33186 w 260468"/>
                <a:gd name="connsiteY1" fmla="*/ 1078044 h 1214986"/>
                <a:gd name="connsiteX2" fmla="*/ 68111 w 260468"/>
                <a:gd name="connsiteY2" fmla="*/ 957394 h 1214986"/>
                <a:gd name="connsiteX3" fmla="*/ 4611 w 260468"/>
                <a:gd name="connsiteY3" fmla="*/ 1192344 h 1214986"/>
                <a:gd name="connsiteX4" fmla="*/ 217336 w 260468"/>
                <a:gd name="connsiteY4" fmla="*/ 296994 h 1214986"/>
                <a:gd name="connsiteX5" fmla="*/ 144311 w 260468"/>
                <a:gd name="connsiteY5" fmla="*/ 506544 h 1214986"/>
                <a:gd name="connsiteX6" fmla="*/ 258611 w 260468"/>
                <a:gd name="connsiteY6" fmla="*/ 11244 h 121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468" h="1214986">
                  <a:moveTo>
                    <a:pt x="258611" y="11244"/>
                  </a:moveTo>
                  <a:cubicBezTo>
                    <a:pt x="240090" y="106494"/>
                    <a:pt x="64936" y="920352"/>
                    <a:pt x="33186" y="1078044"/>
                  </a:cubicBezTo>
                  <a:cubicBezTo>
                    <a:pt x="1436" y="1235736"/>
                    <a:pt x="72873" y="938344"/>
                    <a:pt x="68111" y="957394"/>
                  </a:cubicBezTo>
                  <a:cubicBezTo>
                    <a:pt x="63349" y="976444"/>
                    <a:pt x="-20260" y="1302411"/>
                    <a:pt x="4611" y="1192344"/>
                  </a:cubicBezTo>
                  <a:cubicBezTo>
                    <a:pt x="29482" y="1082277"/>
                    <a:pt x="194053" y="411294"/>
                    <a:pt x="217336" y="296994"/>
                  </a:cubicBezTo>
                  <a:cubicBezTo>
                    <a:pt x="240619" y="182694"/>
                    <a:pt x="137432" y="557344"/>
                    <a:pt x="144311" y="506544"/>
                  </a:cubicBezTo>
                  <a:cubicBezTo>
                    <a:pt x="151190" y="455744"/>
                    <a:pt x="277132" y="-84006"/>
                    <a:pt x="258611" y="1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A985B97C-854C-EABC-9DAA-04476AA3E45D}"/>
                </a:ext>
              </a:extLst>
            </p:cNvPr>
            <p:cNvSpPr/>
            <p:nvPr/>
          </p:nvSpPr>
          <p:spPr>
            <a:xfrm>
              <a:off x="430209" y="5558835"/>
              <a:ext cx="138224" cy="1241192"/>
            </a:xfrm>
            <a:custGeom>
              <a:avLst/>
              <a:gdLst>
                <a:gd name="connsiteX0" fmla="*/ 138116 w 138224"/>
                <a:gd name="connsiteY0" fmla="*/ 13290 h 1241192"/>
                <a:gd name="connsiteX1" fmla="*/ 14291 w 138224"/>
                <a:gd name="connsiteY1" fmla="*/ 1159465 h 1241192"/>
                <a:gd name="connsiteX2" fmla="*/ 7941 w 138224"/>
                <a:gd name="connsiteY2" fmla="*/ 1067390 h 1241192"/>
                <a:gd name="connsiteX3" fmla="*/ 61916 w 138224"/>
                <a:gd name="connsiteY3" fmla="*/ 416515 h 1241192"/>
                <a:gd name="connsiteX4" fmla="*/ 36516 w 138224"/>
                <a:gd name="connsiteY4" fmla="*/ 527640 h 1241192"/>
                <a:gd name="connsiteX5" fmla="*/ 138116 w 138224"/>
                <a:gd name="connsiteY5" fmla="*/ 13290 h 124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4" h="1241192">
                  <a:moveTo>
                    <a:pt x="138116" y="13290"/>
                  </a:moveTo>
                  <a:cubicBezTo>
                    <a:pt x="134412" y="118594"/>
                    <a:pt x="35987" y="983782"/>
                    <a:pt x="14291" y="1159465"/>
                  </a:cubicBezTo>
                  <a:cubicBezTo>
                    <a:pt x="-7405" y="1335148"/>
                    <a:pt x="3" y="1191215"/>
                    <a:pt x="7941" y="1067390"/>
                  </a:cubicBezTo>
                  <a:cubicBezTo>
                    <a:pt x="15878" y="943565"/>
                    <a:pt x="57153" y="506473"/>
                    <a:pt x="61916" y="416515"/>
                  </a:cubicBezTo>
                  <a:cubicBezTo>
                    <a:pt x="66678" y="326557"/>
                    <a:pt x="23816" y="594315"/>
                    <a:pt x="36516" y="527640"/>
                  </a:cubicBezTo>
                  <a:cubicBezTo>
                    <a:pt x="49216" y="460965"/>
                    <a:pt x="141820" y="-92014"/>
                    <a:pt x="138116" y="13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54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 hidden="1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6B1B597-44E9-A42C-A672-973F8B0822E6}"/>
              </a:ext>
            </a:extLst>
          </p:cNvPr>
          <p:cNvGrpSpPr/>
          <p:nvPr/>
        </p:nvGrpSpPr>
        <p:grpSpPr>
          <a:xfrm>
            <a:off x="5841286" y="5279995"/>
            <a:ext cx="2995396" cy="2856582"/>
            <a:chOff x="5841286" y="5279995"/>
            <a:chExt cx="2995396" cy="2856582"/>
          </a:xfrm>
        </p:grpSpPr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58D77C2F-30B8-FC4A-2BE3-4DCE6641E6A9}"/>
                </a:ext>
              </a:extLst>
            </p:cNvPr>
            <p:cNvSpPr/>
            <p:nvPr/>
          </p:nvSpPr>
          <p:spPr>
            <a:xfrm>
              <a:off x="8543916" y="5279995"/>
              <a:ext cx="153963" cy="600105"/>
            </a:xfrm>
            <a:custGeom>
              <a:avLst/>
              <a:gdLst>
                <a:gd name="connsiteX0" fmla="*/ 9 w 153963"/>
                <a:gd name="connsiteY0" fmla="*/ 30 h 600105"/>
                <a:gd name="connsiteX1" fmla="*/ 107959 w 153963"/>
                <a:gd name="connsiteY1" fmla="*/ 288955 h 600105"/>
                <a:gd name="connsiteX2" fmla="*/ 152409 w 153963"/>
                <a:gd name="connsiteY2" fmla="*/ 514380 h 600105"/>
                <a:gd name="connsiteX3" fmla="*/ 142884 w 153963"/>
                <a:gd name="connsiteY3" fmla="*/ 600105 h 600105"/>
                <a:gd name="connsiteX4" fmla="*/ 133359 w 153963"/>
                <a:gd name="connsiteY4" fmla="*/ 514380 h 600105"/>
                <a:gd name="connsiteX5" fmla="*/ 130184 w 153963"/>
                <a:gd name="connsiteY5" fmla="*/ 304830 h 600105"/>
                <a:gd name="connsiteX6" fmla="*/ 130184 w 153963"/>
                <a:gd name="connsiteY6" fmla="*/ 358805 h 600105"/>
                <a:gd name="connsiteX7" fmla="*/ 79384 w 153963"/>
                <a:gd name="connsiteY7" fmla="*/ 200055 h 600105"/>
                <a:gd name="connsiteX8" fmla="*/ 114309 w 153963"/>
                <a:gd name="connsiteY8" fmla="*/ 269905 h 600105"/>
                <a:gd name="connsiteX9" fmla="*/ 9 w 153963"/>
                <a:gd name="connsiteY9" fmla="*/ 30 h 6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63" h="600105">
                  <a:moveTo>
                    <a:pt x="9" y="30"/>
                  </a:moveTo>
                  <a:cubicBezTo>
                    <a:pt x="-1049" y="3205"/>
                    <a:pt x="82559" y="203230"/>
                    <a:pt x="107959" y="288955"/>
                  </a:cubicBezTo>
                  <a:cubicBezTo>
                    <a:pt x="133359" y="374680"/>
                    <a:pt x="146588" y="462522"/>
                    <a:pt x="152409" y="514380"/>
                  </a:cubicBezTo>
                  <a:cubicBezTo>
                    <a:pt x="158230" y="566238"/>
                    <a:pt x="146059" y="600105"/>
                    <a:pt x="142884" y="600105"/>
                  </a:cubicBezTo>
                  <a:cubicBezTo>
                    <a:pt x="139709" y="600105"/>
                    <a:pt x="135476" y="563592"/>
                    <a:pt x="133359" y="514380"/>
                  </a:cubicBezTo>
                  <a:cubicBezTo>
                    <a:pt x="131242" y="465168"/>
                    <a:pt x="130713" y="330759"/>
                    <a:pt x="130184" y="304830"/>
                  </a:cubicBezTo>
                  <a:cubicBezTo>
                    <a:pt x="129655" y="278901"/>
                    <a:pt x="138651" y="376267"/>
                    <a:pt x="130184" y="358805"/>
                  </a:cubicBezTo>
                  <a:cubicBezTo>
                    <a:pt x="121717" y="341343"/>
                    <a:pt x="82030" y="214872"/>
                    <a:pt x="79384" y="200055"/>
                  </a:cubicBezTo>
                  <a:cubicBezTo>
                    <a:pt x="76738" y="185238"/>
                    <a:pt x="124363" y="296363"/>
                    <a:pt x="114309" y="269905"/>
                  </a:cubicBezTo>
                  <a:cubicBezTo>
                    <a:pt x="104255" y="243447"/>
                    <a:pt x="1067" y="-3145"/>
                    <a:pt x="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359D291E-9842-B717-E210-A7B18617DC77}"/>
                </a:ext>
              </a:extLst>
            </p:cNvPr>
            <p:cNvSpPr/>
            <p:nvPr/>
          </p:nvSpPr>
          <p:spPr>
            <a:xfrm>
              <a:off x="8591548" y="5314946"/>
              <a:ext cx="245134" cy="815993"/>
            </a:xfrm>
            <a:custGeom>
              <a:avLst/>
              <a:gdLst>
                <a:gd name="connsiteX0" fmla="*/ 2 w 245134"/>
                <a:gd name="connsiteY0" fmla="*/ 4 h 815993"/>
                <a:gd name="connsiteX1" fmla="*/ 101602 w 245134"/>
                <a:gd name="connsiteY1" fmla="*/ 206379 h 815993"/>
                <a:gd name="connsiteX2" fmla="*/ 149227 w 245134"/>
                <a:gd name="connsiteY2" fmla="*/ 231779 h 815993"/>
                <a:gd name="connsiteX3" fmla="*/ 155577 w 245134"/>
                <a:gd name="connsiteY3" fmla="*/ 323854 h 815993"/>
                <a:gd name="connsiteX4" fmla="*/ 203202 w 245134"/>
                <a:gd name="connsiteY4" fmla="*/ 406404 h 815993"/>
                <a:gd name="connsiteX5" fmla="*/ 231777 w 245134"/>
                <a:gd name="connsiteY5" fmla="*/ 527054 h 815993"/>
                <a:gd name="connsiteX6" fmla="*/ 244477 w 245134"/>
                <a:gd name="connsiteY6" fmla="*/ 485779 h 815993"/>
                <a:gd name="connsiteX7" fmla="*/ 212727 w 245134"/>
                <a:gd name="connsiteY7" fmla="*/ 815979 h 815993"/>
                <a:gd name="connsiteX8" fmla="*/ 238127 w 245134"/>
                <a:gd name="connsiteY8" fmla="*/ 498479 h 815993"/>
                <a:gd name="connsiteX9" fmla="*/ 142877 w 245134"/>
                <a:gd name="connsiteY9" fmla="*/ 307979 h 815993"/>
                <a:gd name="connsiteX10" fmla="*/ 104777 w 245134"/>
                <a:gd name="connsiteY10" fmla="*/ 212729 h 815993"/>
                <a:gd name="connsiteX11" fmla="*/ 2 w 245134"/>
                <a:gd name="connsiteY11" fmla="*/ 4 h 8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134" h="815993">
                  <a:moveTo>
                    <a:pt x="2" y="4"/>
                  </a:moveTo>
                  <a:cubicBezTo>
                    <a:pt x="-527" y="-1054"/>
                    <a:pt x="76731" y="167750"/>
                    <a:pt x="101602" y="206379"/>
                  </a:cubicBezTo>
                  <a:cubicBezTo>
                    <a:pt x="126473" y="245008"/>
                    <a:pt x="140231" y="212200"/>
                    <a:pt x="149227" y="231779"/>
                  </a:cubicBezTo>
                  <a:cubicBezTo>
                    <a:pt x="158223" y="251358"/>
                    <a:pt x="146581" y="294750"/>
                    <a:pt x="155577" y="323854"/>
                  </a:cubicBezTo>
                  <a:cubicBezTo>
                    <a:pt x="164573" y="352958"/>
                    <a:pt x="190502" y="372537"/>
                    <a:pt x="203202" y="406404"/>
                  </a:cubicBezTo>
                  <a:cubicBezTo>
                    <a:pt x="215902" y="440271"/>
                    <a:pt x="224898" y="513825"/>
                    <a:pt x="231777" y="527054"/>
                  </a:cubicBezTo>
                  <a:cubicBezTo>
                    <a:pt x="238656" y="540283"/>
                    <a:pt x="247652" y="437625"/>
                    <a:pt x="244477" y="485779"/>
                  </a:cubicBezTo>
                  <a:cubicBezTo>
                    <a:pt x="241302" y="533933"/>
                    <a:pt x="213785" y="813862"/>
                    <a:pt x="212727" y="815979"/>
                  </a:cubicBezTo>
                  <a:cubicBezTo>
                    <a:pt x="211669" y="818096"/>
                    <a:pt x="249769" y="583146"/>
                    <a:pt x="238127" y="498479"/>
                  </a:cubicBezTo>
                  <a:cubicBezTo>
                    <a:pt x="226485" y="413812"/>
                    <a:pt x="165102" y="355604"/>
                    <a:pt x="142877" y="307979"/>
                  </a:cubicBezTo>
                  <a:cubicBezTo>
                    <a:pt x="120652" y="260354"/>
                    <a:pt x="124356" y="262471"/>
                    <a:pt x="104777" y="212729"/>
                  </a:cubicBezTo>
                  <a:cubicBezTo>
                    <a:pt x="85198" y="162987"/>
                    <a:pt x="531" y="1062"/>
                    <a:pt x="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7B70307B-7F56-5EF0-D25B-E8C4684D8077}"/>
                </a:ext>
              </a:extLst>
            </p:cNvPr>
            <p:cNvSpPr/>
            <p:nvPr/>
          </p:nvSpPr>
          <p:spPr>
            <a:xfrm>
              <a:off x="8528011" y="5826103"/>
              <a:ext cx="73145" cy="416803"/>
            </a:xfrm>
            <a:custGeom>
              <a:avLst/>
              <a:gdLst>
                <a:gd name="connsiteX0" fmla="*/ 39 w 73145"/>
                <a:gd name="connsiteY0" fmla="*/ 22 h 416803"/>
                <a:gd name="connsiteX1" fmla="*/ 57189 w 73145"/>
                <a:gd name="connsiteY1" fmla="*/ 276247 h 416803"/>
                <a:gd name="connsiteX2" fmla="*/ 73064 w 73145"/>
                <a:gd name="connsiteY2" fmla="*/ 415947 h 416803"/>
                <a:gd name="connsiteX3" fmla="*/ 63539 w 73145"/>
                <a:gd name="connsiteY3" fmla="*/ 215922 h 416803"/>
                <a:gd name="connsiteX4" fmla="*/ 66714 w 73145"/>
                <a:gd name="connsiteY4" fmla="*/ 260372 h 416803"/>
                <a:gd name="connsiteX5" fmla="*/ 39 w 73145"/>
                <a:gd name="connsiteY5" fmla="*/ 22 h 4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45" h="416803">
                  <a:moveTo>
                    <a:pt x="39" y="22"/>
                  </a:moveTo>
                  <a:cubicBezTo>
                    <a:pt x="-1549" y="2668"/>
                    <a:pt x="45018" y="206926"/>
                    <a:pt x="57189" y="276247"/>
                  </a:cubicBezTo>
                  <a:cubicBezTo>
                    <a:pt x="69360" y="345568"/>
                    <a:pt x="72006" y="426001"/>
                    <a:pt x="73064" y="415947"/>
                  </a:cubicBezTo>
                  <a:cubicBezTo>
                    <a:pt x="74122" y="405893"/>
                    <a:pt x="64597" y="241851"/>
                    <a:pt x="63539" y="215922"/>
                  </a:cubicBezTo>
                  <a:cubicBezTo>
                    <a:pt x="62481" y="189993"/>
                    <a:pt x="75181" y="288947"/>
                    <a:pt x="66714" y="260372"/>
                  </a:cubicBezTo>
                  <a:cubicBezTo>
                    <a:pt x="58247" y="231797"/>
                    <a:pt x="1627" y="-2624"/>
                    <a:pt x="3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1C07F3F4-7813-B82E-5767-E49D304059D1}"/>
                </a:ext>
              </a:extLst>
            </p:cNvPr>
            <p:cNvSpPr/>
            <p:nvPr/>
          </p:nvSpPr>
          <p:spPr>
            <a:xfrm>
              <a:off x="8540676" y="5984816"/>
              <a:ext cx="66850" cy="292183"/>
            </a:xfrm>
            <a:custGeom>
              <a:avLst/>
              <a:gdLst>
                <a:gd name="connsiteX0" fmla="*/ 44524 w 66850"/>
                <a:gd name="connsiteY0" fmla="*/ 59 h 292183"/>
                <a:gd name="connsiteX1" fmla="*/ 15949 w 66850"/>
                <a:gd name="connsiteY1" fmla="*/ 101659 h 292183"/>
                <a:gd name="connsiteX2" fmla="*/ 66749 w 66850"/>
                <a:gd name="connsiteY2" fmla="*/ 292159 h 292183"/>
                <a:gd name="connsiteX3" fmla="*/ 74 w 66850"/>
                <a:gd name="connsiteY3" fmla="*/ 114359 h 292183"/>
                <a:gd name="connsiteX4" fmla="*/ 44524 w 66850"/>
                <a:gd name="connsiteY4" fmla="*/ 59 h 2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0" h="292183">
                  <a:moveTo>
                    <a:pt x="44524" y="59"/>
                  </a:moveTo>
                  <a:cubicBezTo>
                    <a:pt x="47170" y="-2058"/>
                    <a:pt x="12245" y="52976"/>
                    <a:pt x="15949" y="101659"/>
                  </a:cubicBezTo>
                  <a:cubicBezTo>
                    <a:pt x="19653" y="150342"/>
                    <a:pt x="69395" y="290042"/>
                    <a:pt x="66749" y="292159"/>
                  </a:cubicBezTo>
                  <a:cubicBezTo>
                    <a:pt x="64103" y="294276"/>
                    <a:pt x="2191" y="159867"/>
                    <a:pt x="74" y="114359"/>
                  </a:cubicBezTo>
                  <a:cubicBezTo>
                    <a:pt x="-2043" y="68851"/>
                    <a:pt x="41878" y="2176"/>
                    <a:pt x="44524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8350BDAB-1898-7F52-0262-387A603885EE}"/>
                </a:ext>
              </a:extLst>
            </p:cNvPr>
            <p:cNvSpPr/>
            <p:nvPr/>
          </p:nvSpPr>
          <p:spPr>
            <a:xfrm>
              <a:off x="8693110" y="5949149"/>
              <a:ext cx="12878" cy="266119"/>
            </a:xfrm>
            <a:custGeom>
              <a:avLst/>
              <a:gdLst>
                <a:gd name="connsiteX0" fmla="*/ 6390 w 12878"/>
                <a:gd name="connsiteY0" fmla="*/ 3976 h 266119"/>
                <a:gd name="connsiteX1" fmla="*/ 12740 w 12878"/>
                <a:gd name="connsiteY1" fmla="*/ 264326 h 266119"/>
                <a:gd name="connsiteX2" fmla="*/ 40 w 12878"/>
                <a:gd name="connsiteY2" fmla="*/ 115101 h 266119"/>
                <a:gd name="connsiteX3" fmla="*/ 6390 w 12878"/>
                <a:gd name="connsiteY3" fmla="*/ 3976 h 26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" h="266119">
                  <a:moveTo>
                    <a:pt x="6390" y="3976"/>
                  </a:moveTo>
                  <a:cubicBezTo>
                    <a:pt x="8507" y="28847"/>
                    <a:pt x="13798" y="245805"/>
                    <a:pt x="12740" y="264326"/>
                  </a:cubicBezTo>
                  <a:cubicBezTo>
                    <a:pt x="11682" y="282847"/>
                    <a:pt x="569" y="152672"/>
                    <a:pt x="40" y="115101"/>
                  </a:cubicBezTo>
                  <a:cubicBezTo>
                    <a:pt x="-489" y="77530"/>
                    <a:pt x="4273" y="-20895"/>
                    <a:pt x="6390" y="3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931B0017-31DC-1769-0DA0-76EDA4B54B6E}"/>
                </a:ext>
              </a:extLst>
            </p:cNvPr>
            <p:cNvSpPr/>
            <p:nvPr/>
          </p:nvSpPr>
          <p:spPr>
            <a:xfrm>
              <a:off x="8717360" y="5939619"/>
              <a:ext cx="10738" cy="301611"/>
            </a:xfrm>
            <a:custGeom>
              <a:avLst/>
              <a:gdLst>
                <a:gd name="connsiteX0" fmla="*/ 1190 w 10738"/>
                <a:gd name="connsiteY0" fmla="*/ 3981 h 301611"/>
                <a:gd name="connsiteX1" fmla="*/ 1190 w 10738"/>
                <a:gd name="connsiteY1" fmla="*/ 299256 h 301611"/>
                <a:gd name="connsiteX2" fmla="*/ 10715 w 10738"/>
                <a:gd name="connsiteY2" fmla="*/ 137331 h 301611"/>
                <a:gd name="connsiteX3" fmla="*/ 1190 w 10738"/>
                <a:gd name="connsiteY3" fmla="*/ 3981 h 3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8" h="301611">
                  <a:moveTo>
                    <a:pt x="1190" y="3981"/>
                  </a:moveTo>
                  <a:cubicBezTo>
                    <a:pt x="-397" y="30968"/>
                    <a:pt x="-397" y="277031"/>
                    <a:pt x="1190" y="299256"/>
                  </a:cubicBezTo>
                  <a:cubicBezTo>
                    <a:pt x="2777" y="321481"/>
                    <a:pt x="11244" y="180193"/>
                    <a:pt x="10715" y="137331"/>
                  </a:cubicBezTo>
                  <a:cubicBezTo>
                    <a:pt x="10186" y="94469"/>
                    <a:pt x="2777" y="-23006"/>
                    <a:pt x="1190" y="3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18C8D348-3971-5D41-7868-02619066FEA7}"/>
                </a:ext>
              </a:extLst>
            </p:cNvPr>
            <p:cNvSpPr/>
            <p:nvPr/>
          </p:nvSpPr>
          <p:spPr>
            <a:xfrm>
              <a:off x="8536027" y="6146871"/>
              <a:ext cx="139437" cy="227025"/>
            </a:xfrm>
            <a:custGeom>
              <a:avLst/>
              <a:gdLst>
                <a:gd name="connsiteX0" fmla="*/ 138073 w 139437"/>
                <a:gd name="connsiteY0" fmla="*/ 3104 h 227025"/>
                <a:gd name="connsiteX1" fmla="*/ 1548 w 139437"/>
                <a:gd name="connsiteY1" fmla="*/ 225354 h 227025"/>
                <a:gd name="connsiteX2" fmla="*/ 68223 w 139437"/>
                <a:gd name="connsiteY2" fmla="*/ 101529 h 227025"/>
                <a:gd name="connsiteX3" fmla="*/ 138073 w 139437"/>
                <a:gd name="connsiteY3" fmla="*/ 3104 h 2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37" h="227025">
                  <a:moveTo>
                    <a:pt x="138073" y="3104"/>
                  </a:moveTo>
                  <a:cubicBezTo>
                    <a:pt x="126961" y="23741"/>
                    <a:pt x="13190" y="208950"/>
                    <a:pt x="1548" y="225354"/>
                  </a:cubicBezTo>
                  <a:cubicBezTo>
                    <a:pt x="-10094" y="241758"/>
                    <a:pt x="47056" y="132750"/>
                    <a:pt x="68223" y="101529"/>
                  </a:cubicBezTo>
                  <a:cubicBezTo>
                    <a:pt x="89390" y="70308"/>
                    <a:pt x="149185" y="-17533"/>
                    <a:pt x="138073" y="3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55DF6B26-3BA9-F782-FC6E-B1AAF74F4B62}"/>
                </a:ext>
              </a:extLst>
            </p:cNvPr>
            <p:cNvSpPr/>
            <p:nvPr/>
          </p:nvSpPr>
          <p:spPr>
            <a:xfrm>
              <a:off x="8562858" y="6165827"/>
              <a:ext cx="139817" cy="289014"/>
            </a:xfrm>
            <a:custGeom>
              <a:avLst/>
              <a:gdLst>
                <a:gd name="connsiteX0" fmla="*/ 139817 w 139817"/>
                <a:gd name="connsiteY0" fmla="*/ 23 h 289014"/>
                <a:gd name="connsiteX1" fmla="*/ 9642 w 139817"/>
                <a:gd name="connsiteY1" fmla="*/ 187348 h 289014"/>
                <a:gd name="connsiteX2" fmla="*/ 9642 w 139817"/>
                <a:gd name="connsiteY2" fmla="*/ 288948 h 289014"/>
                <a:gd name="connsiteX3" fmla="*/ 9642 w 139817"/>
                <a:gd name="connsiteY3" fmla="*/ 200048 h 289014"/>
                <a:gd name="connsiteX4" fmla="*/ 139817 w 139817"/>
                <a:gd name="connsiteY4" fmla="*/ 23 h 2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17" h="289014">
                  <a:moveTo>
                    <a:pt x="139817" y="23"/>
                  </a:moveTo>
                  <a:cubicBezTo>
                    <a:pt x="139817" y="-2094"/>
                    <a:pt x="31338" y="139194"/>
                    <a:pt x="9642" y="187348"/>
                  </a:cubicBezTo>
                  <a:cubicBezTo>
                    <a:pt x="-12054" y="235502"/>
                    <a:pt x="9642" y="288948"/>
                    <a:pt x="9642" y="288948"/>
                  </a:cubicBezTo>
                  <a:cubicBezTo>
                    <a:pt x="9642" y="291065"/>
                    <a:pt x="-9937" y="242381"/>
                    <a:pt x="9642" y="200048"/>
                  </a:cubicBezTo>
                  <a:cubicBezTo>
                    <a:pt x="29221" y="157715"/>
                    <a:pt x="139817" y="2140"/>
                    <a:pt x="13981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3259C8AC-2F17-8DDE-71E1-64F714553264}"/>
                </a:ext>
              </a:extLst>
            </p:cNvPr>
            <p:cNvSpPr/>
            <p:nvPr/>
          </p:nvSpPr>
          <p:spPr>
            <a:xfrm>
              <a:off x="8640083" y="6201832"/>
              <a:ext cx="130022" cy="220503"/>
            </a:xfrm>
            <a:custGeom>
              <a:avLst/>
              <a:gdLst>
                <a:gd name="connsiteX0" fmla="*/ 129267 w 130022"/>
                <a:gd name="connsiteY0" fmla="*/ 2118 h 220503"/>
                <a:gd name="connsiteX1" fmla="*/ 2267 w 130022"/>
                <a:gd name="connsiteY1" fmla="*/ 218018 h 220503"/>
                <a:gd name="connsiteX2" fmla="*/ 53067 w 130022"/>
                <a:gd name="connsiteY2" fmla="*/ 113243 h 220503"/>
                <a:gd name="connsiteX3" fmla="*/ 129267 w 130022"/>
                <a:gd name="connsiteY3" fmla="*/ 2118 h 22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22" h="220503">
                  <a:moveTo>
                    <a:pt x="129267" y="2118"/>
                  </a:moveTo>
                  <a:cubicBezTo>
                    <a:pt x="120800" y="19580"/>
                    <a:pt x="14967" y="199497"/>
                    <a:pt x="2267" y="218018"/>
                  </a:cubicBezTo>
                  <a:cubicBezTo>
                    <a:pt x="-10433" y="236539"/>
                    <a:pt x="33488" y="146581"/>
                    <a:pt x="53067" y="113243"/>
                  </a:cubicBezTo>
                  <a:cubicBezTo>
                    <a:pt x="72646" y="79906"/>
                    <a:pt x="137734" y="-15344"/>
                    <a:pt x="129267" y="2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86A520F0-B971-FFD8-F34B-C17386B0A741}"/>
                </a:ext>
              </a:extLst>
            </p:cNvPr>
            <p:cNvSpPr/>
            <p:nvPr/>
          </p:nvSpPr>
          <p:spPr>
            <a:xfrm>
              <a:off x="8518364" y="6388093"/>
              <a:ext cx="160568" cy="37092"/>
            </a:xfrm>
            <a:custGeom>
              <a:avLst/>
              <a:gdLst>
                <a:gd name="connsiteX0" fmla="*/ 161 w 160568"/>
                <a:gd name="connsiteY0" fmla="*/ 7 h 37092"/>
                <a:gd name="connsiteX1" fmla="*/ 152561 w 160568"/>
                <a:gd name="connsiteY1" fmla="*/ 31757 h 37092"/>
                <a:gd name="connsiteX2" fmla="*/ 123986 w 160568"/>
                <a:gd name="connsiteY2" fmla="*/ 34932 h 37092"/>
                <a:gd name="connsiteX3" fmla="*/ 161 w 160568"/>
                <a:gd name="connsiteY3" fmla="*/ 7 h 3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68" h="37092">
                  <a:moveTo>
                    <a:pt x="161" y="7"/>
                  </a:moveTo>
                  <a:cubicBezTo>
                    <a:pt x="4924" y="-522"/>
                    <a:pt x="131924" y="25936"/>
                    <a:pt x="152561" y="31757"/>
                  </a:cubicBezTo>
                  <a:cubicBezTo>
                    <a:pt x="173198" y="37578"/>
                    <a:pt x="150444" y="38636"/>
                    <a:pt x="123986" y="34932"/>
                  </a:cubicBezTo>
                  <a:cubicBezTo>
                    <a:pt x="97528" y="31228"/>
                    <a:pt x="-4602" y="536"/>
                    <a:pt x="16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3D884802-5C32-7392-374D-B20CCBA5548D}"/>
                </a:ext>
              </a:extLst>
            </p:cNvPr>
            <p:cNvSpPr/>
            <p:nvPr/>
          </p:nvSpPr>
          <p:spPr>
            <a:xfrm>
              <a:off x="8499235" y="6324292"/>
              <a:ext cx="89338" cy="222570"/>
            </a:xfrm>
            <a:custGeom>
              <a:avLst/>
              <a:gdLst>
                <a:gd name="connsiteX0" fmla="*/ 76440 w 89338"/>
                <a:gd name="connsiteY0" fmla="*/ 308 h 222570"/>
                <a:gd name="connsiteX1" fmla="*/ 70090 w 89338"/>
                <a:gd name="connsiteY1" fmla="*/ 95558 h 222570"/>
                <a:gd name="connsiteX2" fmla="*/ 60565 w 89338"/>
                <a:gd name="connsiteY2" fmla="*/ 136833 h 222570"/>
                <a:gd name="connsiteX3" fmla="*/ 240 w 89338"/>
                <a:gd name="connsiteY3" fmla="*/ 222558 h 222570"/>
                <a:gd name="connsiteX4" fmla="*/ 85965 w 89338"/>
                <a:gd name="connsiteY4" fmla="*/ 130483 h 222570"/>
                <a:gd name="connsiteX5" fmla="*/ 76440 w 89338"/>
                <a:gd name="connsiteY5" fmla="*/ 308 h 2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38" h="222570">
                  <a:moveTo>
                    <a:pt x="76440" y="308"/>
                  </a:moveTo>
                  <a:cubicBezTo>
                    <a:pt x="73794" y="-5513"/>
                    <a:pt x="72736" y="72804"/>
                    <a:pt x="70090" y="95558"/>
                  </a:cubicBezTo>
                  <a:cubicBezTo>
                    <a:pt x="67444" y="118312"/>
                    <a:pt x="72207" y="115666"/>
                    <a:pt x="60565" y="136833"/>
                  </a:cubicBezTo>
                  <a:cubicBezTo>
                    <a:pt x="48923" y="158000"/>
                    <a:pt x="-3993" y="223616"/>
                    <a:pt x="240" y="222558"/>
                  </a:cubicBezTo>
                  <a:cubicBezTo>
                    <a:pt x="4473" y="221500"/>
                    <a:pt x="75382" y="163291"/>
                    <a:pt x="85965" y="130483"/>
                  </a:cubicBezTo>
                  <a:cubicBezTo>
                    <a:pt x="96548" y="97675"/>
                    <a:pt x="79086" y="6129"/>
                    <a:pt x="76440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45F35E33-E524-120C-4847-3AFBB2800E7C}"/>
                </a:ext>
              </a:extLst>
            </p:cNvPr>
            <p:cNvSpPr/>
            <p:nvPr/>
          </p:nvSpPr>
          <p:spPr>
            <a:xfrm>
              <a:off x="8473604" y="6327658"/>
              <a:ext cx="81678" cy="231964"/>
            </a:xfrm>
            <a:custGeom>
              <a:avLst/>
              <a:gdLst>
                <a:gd name="connsiteX0" fmla="*/ 60796 w 81678"/>
                <a:gd name="connsiteY0" fmla="*/ 117 h 231964"/>
                <a:gd name="connsiteX1" fmla="*/ 73496 w 81678"/>
                <a:gd name="connsiteY1" fmla="*/ 104892 h 231964"/>
                <a:gd name="connsiteX2" fmla="*/ 48096 w 81678"/>
                <a:gd name="connsiteY2" fmla="*/ 142992 h 231964"/>
                <a:gd name="connsiteX3" fmla="*/ 471 w 81678"/>
                <a:gd name="connsiteY3" fmla="*/ 231892 h 231964"/>
                <a:gd name="connsiteX4" fmla="*/ 79846 w 81678"/>
                <a:gd name="connsiteY4" fmla="*/ 127117 h 231964"/>
                <a:gd name="connsiteX5" fmla="*/ 60796 w 81678"/>
                <a:gd name="connsiteY5" fmla="*/ 117 h 23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78" h="231964">
                  <a:moveTo>
                    <a:pt x="60796" y="117"/>
                  </a:moveTo>
                  <a:cubicBezTo>
                    <a:pt x="59738" y="-3587"/>
                    <a:pt x="75613" y="81079"/>
                    <a:pt x="73496" y="104892"/>
                  </a:cubicBezTo>
                  <a:cubicBezTo>
                    <a:pt x="71379" y="128705"/>
                    <a:pt x="60267" y="121825"/>
                    <a:pt x="48096" y="142992"/>
                  </a:cubicBezTo>
                  <a:cubicBezTo>
                    <a:pt x="35925" y="164159"/>
                    <a:pt x="-4821" y="234538"/>
                    <a:pt x="471" y="231892"/>
                  </a:cubicBezTo>
                  <a:cubicBezTo>
                    <a:pt x="5763" y="229246"/>
                    <a:pt x="70850" y="160984"/>
                    <a:pt x="79846" y="127117"/>
                  </a:cubicBezTo>
                  <a:cubicBezTo>
                    <a:pt x="88842" y="93250"/>
                    <a:pt x="61854" y="3821"/>
                    <a:pt x="60796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67B34425-FADF-6EFD-ADA0-7D190360CF2A}"/>
                </a:ext>
              </a:extLst>
            </p:cNvPr>
            <p:cNvSpPr/>
            <p:nvPr/>
          </p:nvSpPr>
          <p:spPr>
            <a:xfrm>
              <a:off x="8759315" y="6049674"/>
              <a:ext cx="22745" cy="476748"/>
            </a:xfrm>
            <a:custGeom>
              <a:avLst/>
              <a:gdLst>
                <a:gd name="connsiteX0" fmla="*/ 22735 w 22745"/>
                <a:gd name="connsiteY0" fmla="*/ 5051 h 476748"/>
                <a:gd name="connsiteX1" fmla="*/ 510 w 22745"/>
                <a:gd name="connsiteY1" fmla="*/ 452726 h 476748"/>
                <a:gd name="connsiteX2" fmla="*/ 6860 w 22745"/>
                <a:gd name="connsiteY2" fmla="*/ 395576 h 476748"/>
                <a:gd name="connsiteX3" fmla="*/ 3685 w 22745"/>
                <a:gd name="connsiteY3" fmla="*/ 220951 h 476748"/>
                <a:gd name="connsiteX4" fmla="*/ 22735 w 22745"/>
                <a:gd name="connsiteY4" fmla="*/ 5051 h 4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" h="476748">
                  <a:moveTo>
                    <a:pt x="22735" y="5051"/>
                  </a:moveTo>
                  <a:cubicBezTo>
                    <a:pt x="22206" y="43680"/>
                    <a:pt x="3156" y="387639"/>
                    <a:pt x="510" y="452726"/>
                  </a:cubicBezTo>
                  <a:cubicBezTo>
                    <a:pt x="-2136" y="517813"/>
                    <a:pt x="6331" y="434205"/>
                    <a:pt x="6860" y="395576"/>
                  </a:cubicBezTo>
                  <a:cubicBezTo>
                    <a:pt x="7389" y="356947"/>
                    <a:pt x="3685" y="281805"/>
                    <a:pt x="3685" y="220951"/>
                  </a:cubicBezTo>
                  <a:cubicBezTo>
                    <a:pt x="3685" y="160097"/>
                    <a:pt x="23264" y="-33578"/>
                    <a:pt x="22735" y="5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AF975AE0-5659-31D7-61C4-34E75B7804D3}"/>
                </a:ext>
              </a:extLst>
            </p:cNvPr>
            <p:cNvSpPr/>
            <p:nvPr/>
          </p:nvSpPr>
          <p:spPr>
            <a:xfrm>
              <a:off x="8651454" y="6508596"/>
              <a:ext cx="124539" cy="214331"/>
            </a:xfrm>
            <a:custGeom>
              <a:avLst/>
              <a:gdLst>
                <a:gd name="connsiteX0" fmla="*/ 121071 w 124539"/>
                <a:gd name="connsiteY0" fmla="*/ 3329 h 214331"/>
                <a:gd name="connsiteX1" fmla="*/ 421 w 124539"/>
                <a:gd name="connsiteY1" fmla="*/ 212879 h 214331"/>
                <a:gd name="connsiteX2" fmla="*/ 82971 w 124539"/>
                <a:gd name="connsiteY2" fmla="*/ 92229 h 214331"/>
                <a:gd name="connsiteX3" fmla="*/ 121071 w 124539"/>
                <a:gd name="connsiteY3" fmla="*/ 3329 h 21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39" h="214331">
                  <a:moveTo>
                    <a:pt x="121071" y="3329"/>
                  </a:moveTo>
                  <a:cubicBezTo>
                    <a:pt x="107313" y="23437"/>
                    <a:pt x="6771" y="198062"/>
                    <a:pt x="421" y="212879"/>
                  </a:cubicBezTo>
                  <a:cubicBezTo>
                    <a:pt x="-5929" y="227696"/>
                    <a:pt x="61275" y="125037"/>
                    <a:pt x="82971" y="92229"/>
                  </a:cubicBezTo>
                  <a:cubicBezTo>
                    <a:pt x="104667" y="59421"/>
                    <a:pt x="134829" y="-16779"/>
                    <a:pt x="121071" y="3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94B62089-1F9A-5F45-5DDD-1B35C5A916F9}"/>
                </a:ext>
              </a:extLst>
            </p:cNvPr>
            <p:cNvSpPr/>
            <p:nvPr/>
          </p:nvSpPr>
          <p:spPr>
            <a:xfrm>
              <a:off x="8644786" y="6503672"/>
              <a:ext cx="107215" cy="210721"/>
            </a:xfrm>
            <a:custGeom>
              <a:avLst/>
              <a:gdLst>
                <a:gd name="connsiteX0" fmla="*/ 105514 w 107215"/>
                <a:gd name="connsiteY0" fmla="*/ 1903 h 210721"/>
                <a:gd name="connsiteX1" fmla="*/ 739 w 107215"/>
                <a:gd name="connsiteY1" fmla="*/ 208278 h 210721"/>
                <a:gd name="connsiteX2" fmla="*/ 61064 w 107215"/>
                <a:gd name="connsiteY2" fmla="*/ 109853 h 210721"/>
                <a:gd name="connsiteX3" fmla="*/ 105514 w 107215"/>
                <a:gd name="connsiteY3" fmla="*/ 1903 h 2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5" h="210721">
                  <a:moveTo>
                    <a:pt x="105514" y="1903"/>
                  </a:moveTo>
                  <a:cubicBezTo>
                    <a:pt x="95460" y="18307"/>
                    <a:pt x="8147" y="190286"/>
                    <a:pt x="739" y="208278"/>
                  </a:cubicBezTo>
                  <a:cubicBezTo>
                    <a:pt x="-6669" y="226270"/>
                    <a:pt x="43602" y="140015"/>
                    <a:pt x="61064" y="109853"/>
                  </a:cubicBezTo>
                  <a:cubicBezTo>
                    <a:pt x="78526" y="79691"/>
                    <a:pt x="115568" y="-14501"/>
                    <a:pt x="105514" y="1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FBF32358-931B-1387-6D54-8B131168F52C}"/>
                </a:ext>
              </a:extLst>
            </p:cNvPr>
            <p:cNvSpPr/>
            <p:nvPr/>
          </p:nvSpPr>
          <p:spPr>
            <a:xfrm>
              <a:off x="8597481" y="6353299"/>
              <a:ext cx="155086" cy="382028"/>
            </a:xfrm>
            <a:custGeom>
              <a:avLst/>
              <a:gdLst>
                <a:gd name="connsiteX0" fmla="*/ 152819 w 155086"/>
                <a:gd name="connsiteY0" fmla="*/ 3051 h 382028"/>
                <a:gd name="connsiteX1" fmla="*/ 25819 w 155086"/>
                <a:gd name="connsiteY1" fmla="*/ 285626 h 382028"/>
                <a:gd name="connsiteX2" fmla="*/ 3594 w 155086"/>
                <a:gd name="connsiteY2" fmla="*/ 323726 h 382028"/>
                <a:gd name="connsiteX3" fmla="*/ 13119 w 155086"/>
                <a:gd name="connsiteY3" fmla="*/ 352301 h 382028"/>
                <a:gd name="connsiteX4" fmla="*/ 63919 w 155086"/>
                <a:gd name="connsiteY4" fmla="*/ 358651 h 382028"/>
                <a:gd name="connsiteX5" fmla="*/ 419 w 155086"/>
                <a:gd name="connsiteY5" fmla="*/ 368176 h 382028"/>
                <a:gd name="connsiteX6" fmla="*/ 102019 w 155086"/>
                <a:gd name="connsiteY6" fmla="*/ 149101 h 382028"/>
                <a:gd name="connsiteX7" fmla="*/ 152819 w 155086"/>
                <a:gd name="connsiteY7" fmla="*/ 3051 h 38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86" h="382028">
                  <a:moveTo>
                    <a:pt x="152819" y="3051"/>
                  </a:moveTo>
                  <a:cubicBezTo>
                    <a:pt x="140119" y="25805"/>
                    <a:pt x="50690" y="232180"/>
                    <a:pt x="25819" y="285626"/>
                  </a:cubicBezTo>
                  <a:cubicBezTo>
                    <a:pt x="948" y="339072"/>
                    <a:pt x="5711" y="312614"/>
                    <a:pt x="3594" y="323726"/>
                  </a:cubicBezTo>
                  <a:cubicBezTo>
                    <a:pt x="1477" y="334838"/>
                    <a:pt x="3065" y="346480"/>
                    <a:pt x="13119" y="352301"/>
                  </a:cubicBezTo>
                  <a:cubicBezTo>
                    <a:pt x="23173" y="358122"/>
                    <a:pt x="66036" y="356005"/>
                    <a:pt x="63919" y="358651"/>
                  </a:cubicBezTo>
                  <a:cubicBezTo>
                    <a:pt x="61802" y="361297"/>
                    <a:pt x="-5931" y="403101"/>
                    <a:pt x="419" y="368176"/>
                  </a:cubicBezTo>
                  <a:cubicBezTo>
                    <a:pt x="6769" y="333251"/>
                    <a:pt x="82440" y="207838"/>
                    <a:pt x="102019" y="149101"/>
                  </a:cubicBezTo>
                  <a:cubicBezTo>
                    <a:pt x="121598" y="90364"/>
                    <a:pt x="165519" y="-19703"/>
                    <a:pt x="152819" y="3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05A73332-3118-2F29-E0F1-5DD50A348FB0}"/>
                </a:ext>
              </a:extLst>
            </p:cNvPr>
            <p:cNvSpPr/>
            <p:nvPr/>
          </p:nvSpPr>
          <p:spPr>
            <a:xfrm>
              <a:off x="8534207" y="6325113"/>
              <a:ext cx="229413" cy="455139"/>
            </a:xfrm>
            <a:custGeom>
              <a:avLst/>
              <a:gdLst>
                <a:gd name="connsiteX0" fmla="*/ 228793 w 229413"/>
                <a:gd name="connsiteY0" fmla="*/ 2662 h 455139"/>
                <a:gd name="connsiteX1" fmla="*/ 41468 w 229413"/>
                <a:gd name="connsiteY1" fmla="*/ 361437 h 455139"/>
                <a:gd name="connsiteX2" fmla="*/ 3368 w 229413"/>
                <a:gd name="connsiteY2" fmla="*/ 447162 h 455139"/>
                <a:gd name="connsiteX3" fmla="*/ 98618 w 229413"/>
                <a:gd name="connsiteY3" fmla="*/ 209037 h 455139"/>
                <a:gd name="connsiteX4" fmla="*/ 228793 w 229413"/>
                <a:gd name="connsiteY4" fmla="*/ 2662 h 45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13" h="455139">
                  <a:moveTo>
                    <a:pt x="228793" y="2662"/>
                  </a:moveTo>
                  <a:cubicBezTo>
                    <a:pt x="219268" y="28062"/>
                    <a:pt x="79039" y="287354"/>
                    <a:pt x="41468" y="361437"/>
                  </a:cubicBezTo>
                  <a:cubicBezTo>
                    <a:pt x="3897" y="435520"/>
                    <a:pt x="-6157" y="472562"/>
                    <a:pt x="3368" y="447162"/>
                  </a:cubicBezTo>
                  <a:cubicBezTo>
                    <a:pt x="12893" y="421762"/>
                    <a:pt x="61576" y="277829"/>
                    <a:pt x="98618" y="209037"/>
                  </a:cubicBezTo>
                  <a:cubicBezTo>
                    <a:pt x="135660" y="140245"/>
                    <a:pt x="238318" y="-22738"/>
                    <a:pt x="228793" y="2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DEB1AF07-CB02-E125-2830-39BF6E666CC5}"/>
                </a:ext>
              </a:extLst>
            </p:cNvPr>
            <p:cNvSpPr/>
            <p:nvPr/>
          </p:nvSpPr>
          <p:spPr>
            <a:xfrm>
              <a:off x="8400460" y="6743645"/>
              <a:ext cx="165697" cy="330429"/>
            </a:xfrm>
            <a:custGeom>
              <a:avLst/>
              <a:gdLst>
                <a:gd name="connsiteX0" fmla="*/ 165690 w 165697"/>
                <a:gd name="connsiteY0" fmla="*/ 55 h 330429"/>
                <a:gd name="connsiteX1" fmla="*/ 111715 w 165697"/>
                <a:gd name="connsiteY1" fmla="*/ 142930 h 330429"/>
                <a:gd name="connsiteX2" fmla="*/ 590 w 165697"/>
                <a:gd name="connsiteY2" fmla="*/ 330255 h 330429"/>
                <a:gd name="connsiteX3" fmla="*/ 67265 w 165697"/>
                <a:gd name="connsiteY3" fmla="*/ 177855 h 330429"/>
                <a:gd name="connsiteX4" fmla="*/ 57740 w 165697"/>
                <a:gd name="connsiteY4" fmla="*/ 228655 h 330429"/>
                <a:gd name="connsiteX5" fmla="*/ 108540 w 165697"/>
                <a:gd name="connsiteY5" fmla="*/ 127055 h 330429"/>
                <a:gd name="connsiteX6" fmla="*/ 165690 w 165697"/>
                <a:gd name="connsiteY6" fmla="*/ 55 h 3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697" h="330429">
                  <a:moveTo>
                    <a:pt x="165690" y="55"/>
                  </a:moveTo>
                  <a:cubicBezTo>
                    <a:pt x="166219" y="2701"/>
                    <a:pt x="139232" y="87897"/>
                    <a:pt x="111715" y="142930"/>
                  </a:cubicBezTo>
                  <a:cubicBezTo>
                    <a:pt x="84198" y="197963"/>
                    <a:pt x="7998" y="324434"/>
                    <a:pt x="590" y="330255"/>
                  </a:cubicBezTo>
                  <a:cubicBezTo>
                    <a:pt x="-6818" y="336076"/>
                    <a:pt x="57740" y="194788"/>
                    <a:pt x="67265" y="177855"/>
                  </a:cubicBezTo>
                  <a:cubicBezTo>
                    <a:pt x="76790" y="160922"/>
                    <a:pt x="50861" y="237122"/>
                    <a:pt x="57740" y="228655"/>
                  </a:cubicBezTo>
                  <a:cubicBezTo>
                    <a:pt x="64619" y="220188"/>
                    <a:pt x="87373" y="164626"/>
                    <a:pt x="108540" y="127055"/>
                  </a:cubicBezTo>
                  <a:cubicBezTo>
                    <a:pt x="129707" y="89484"/>
                    <a:pt x="165161" y="-2591"/>
                    <a:pt x="16569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8ECF1D3E-D1A8-97FB-21AB-EDCFE1078A3C}"/>
                </a:ext>
              </a:extLst>
            </p:cNvPr>
            <p:cNvSpPr/>
            <p:nvPr/>
          </p:nvSpPr>
          <p:spPr>
            <a:xfrm>
              <a:off x="8397542" y="6765569"/>
              <a:ext cx="102266" cy="289927"/>
            </a:xfrm>
            <a:custGeom>
              <a:avLst/>
              <a:gdLst>
                <a:gd name="connsiteX0" fmla="*/ 101933 w 102266"/>
                <a:gd name="connsiteY0" fmla="*/ 356 h 289927"/>
                <a:gd name="connsiteX1" fmla="*/ 41608 w 102266"/>
                <a:gd name="connsiteY1" fmla="*/ 190856 h 289927"/>
                <a:gd name="connsiteX2" fmla="*/ 333 w 102266"/>
                <a:gd name="connsiteY2" fmla="*/ 289281 h 289927"/>
                <a:gd name="connsiteX3" fmla="*/ 63833 w 102266"/>
                <a:gd name="connsiteY3" fmla="*/ 146406 h 289927"/>
                <a:gd name="connsiteX4" fmla="*/ 101933 w 102266"/>
                <a:gd name="connsiteY4" fmla="*/ 356 h 28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66" h="289927">
                  <a:moveTo>
                    <a:pt x="101933" y="356"/>
                  </a:moveTo>
                  <a:cubicBezTo>
                    <a:pt x="98229" y="7764"/>
                    <a:pt x="58541" y="142702"/>
                    <a:pt x="41608" y="190856"/>
                  </a:cubicBezTo>
                  <a:cubicBezTo>
                    <a:pt x="24675" y="239010"/>
                    <a:pt x="-3371" y="296689"/>
                    <a:pt x="333" y="289281"/>
                  </a:cubicBezTo>
                  <a:cubicBezTo>
                    <a:pt x="4037" y="281873"/>
                    <a:pt x="50075" y="189798"/>
                    <a:pt x="63833" y="146406"/>
                  </a:cubicBezTo>
                  <a:cubicBezTo>
                    <a:pt x="77591" y="103014"/>
                    <a:pt x="105637" y="-7052"/>
                    <a:pt x="101933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BDFCEAB1-5BC8-7C75-BE4C-C72D18EBF86B}"/>
                </a:ext>
              </a:extLst>
            </p:cNvPr>
            <p:cNvSpPr/>
            <p:nvPr/>
          </p:nvSpPr>
          <p:spPr>
            <a:xfrm>
              <a:off x="8404062" y="6610285"/>
              <a:ext cx="96386" cy="209694"/>
            </a:xfrm>
            <a:custGeom>
              <a:avLst/>
              <a:gdLst>
                <a:gd name="connsiteX0" fmla="*/ 163 w 96386"/>
                <a:gd name="connsiteY0" fmla="*/ 65 h 209694"/>
                <a:gd name="connsiteX1" fmla="*/ 70013 w 96386"/>
                <a:gd name="connsiteY1" fmla="*/ 63565 h 209694"/>
                <a:gd name="connsiteX2" fmla="*/ 79538 w 96386"/>
                <a:gd name="connsiteY2" fmla="*/ 95315 h 209694"/>
                <a:gd name="connsiteX3" fmla="*/ 89063 w 96386"/>
                <a:gd name="connsiteY3" fmla="*/ 209615 h 209694"/>
                <a:gd name="connsiteX4" fmla="*/ 92238 w 96386"/>
                <a:gd name="connsiteY4" fmla="*/ 76265 h 209694"/>
                <a:gd name="connsiteX5" fmla="*/ 163 w 96386"/>
                <a:gd name="connsiteY5" fmla="*/ 65 h 2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86" h="209694">
                  <a:moveTo>
                    <a:pt x="163" y="65"/>
                  </a:moveTo>
                  <a:cubicBezTo>
                    <a:pt x="-3541" y="-2052"/>
                    <a:pt x="56784" y="47690"/>
                    <a:pt x="70013" y="63565"/>
                  </a:cubicBezTo>
                  <a:cubicBezTo>
                    <a:pt x="83242" y="79440"/>
                    <a:pt x="76363" y="70973"/>
                    <a:pt x="79538" y="95315"/>
                  </a:cubicBezTo>
                  <a:cubicBezTo>
                    <a:pt x="82713" y="119657"/>
                    <a:pt x="86946" y="212790"/>
                    <a:pt x="89063" y="209615"/>
                  </a:cubicBezTo>
                  <a:cubicBezTo>
                    <a:pt x="91180" y="206440"/>
                    <a:pt x="102292" y="111190"/>
                    <a:pt x="92238" y="76265"/>
                  </a:cubicBezTo>
                  <a:cubicBezTo>
                    <a:pt x="82184" y="41340"/>
                    <a:pt x="3867" y="2182"/>
                    <a:pt x="16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A559532A-5339-A03E-0D3F-D0175C5ABE1B}"/>
                </a:ext>
              </a:extLst>
            </p:cNvPr>
            <p:cNvSpPr/>
            <p:nvPr/>
          </p:nvSpPr>
          <p:spPr>
            <a:xfrm>
              <a:off x="8156339" y="6599599"/>
              <a:ext cx="255744" cy="131450"/>
            </a:xfrm>
            <a:custGeom>
              <a:avLst/>
              <a:gdLst>
                <a:gd name="connsiteX0" fmla="*/ 236 w 255744"/>
                <a:gd name="connsiteY0" fmla="*/ 131401 h 131450"/>
                <a:gd name="connsiteX1" fmla="*/ 136761 w 255744"/>
                <a:gd name="connsiteY1" fmla="*/ 32976 h 131450"/>
                <a:gd name="connsiteX2" fmla="*/ 235186 w 255744"/>
                <a:gd name="connsiteY2" fmla="*/ 4401 h 131450"/>
                <a:gd name="connsiteX3" fmla="*/ 244711 w 255744"/>
                <a:gd name="connsiteY3" fmla="*/ 4401 h 131450"/>
                <a:gd name="connsiteX4" fmla="*/ 108186 w 255744"/>
                <a:gd name="connsiteY4" fmla="*/ 45676 h 131450"/>
                <a:gd name="connsiteX5" fmla="*/ 236 w 255744"/>
                <a:gd name="connsiteY5" fmla="*/ 131401 h 1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44" h="131450">
                  <a:moveTo>
                    <a:pt x="236" y="131401"/>
                  </a:moveTo>
                  <a:cubicBezTo>
                    <a:pt x="4998" y="129284"/>
                    <a:pt x="97603" y="54143"/>
                    <a:pt x="136761" y="32976"/>
                  </a:cubicBezTo>
                  <a:cubicBezTo>
                    <a:pt x="175919" y="11809"/>
                    <a:pt x="235186" y="4401"/>
                    <a:pt x="235186" y="4401"/>
                  </a:cubicBezTo>
                  <a:cubicBezTo>
                    <a:pt x="253178" y="-362"/>
                    <a:pt x="265877" y="-2478"/>
                    <a:pt x="244711" y="4401"/>
                  </a:cubicBezTo>
                  <a:cubicBezTo>
                    <a:pt x="223545" y="11280"/>
                    <a:pt x="152636" y="24509"/>
                    <a:pt x="108186" y="45676"/>
                  </a:cubicBezTo>
                  <a:cubicBezTo>
                    <a:pt x="63736" y="66843"/>
                    <a:pt x="-4526" y="133518"/>
                    <a:pt x="236" y="13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0209A1DE-2CF9-A14B-E214-26BADECFD7C1}"/>
                </a:ext>
              </a:extLst>
            </p:cNvPr>
            <p:cNvSpPr/>
            <p:nvPr/>
          </p:nvSpPr>
          <p:spPr>
            <a:xfrm>
              <a:off x="8493109" y="6572240"/>
              <a:ext cx="69449" cy="317986"/>
            </a:xfrm>
            <a:custGeom>
              <a:avLst/>
              <a:gdLst>
                <a:gd name="connsiteX0" fmla="*/ 12716 w 69449"/>
                <a:gd name="connsiteY0" fmla="*/ 10 h 317986"/>
                <a:gd name="connsiteX1" fmla="*/ 66691 w 69449"/>
                <a:gd name="connsiteY1" fmla="*/ 111135 h 317986"/>
                <a:gd name="connsiteX2" fmla="*/ 57166 w 69449"/>
                <a:gd name="connsiteY2" fmla="*/ 196860 h 317986"/>
                <a:gd name="connsiteX3" fmla="*/ 19066 w 69449"/>
                <a:gd name="connsiteY3" fmla="*/ 285760 h 317986"/>
                <a:gd name="connsiteX4" fmla="*/ 50816 w 69449"/>
                <a:gd name="connsiteY4" fmla="*/ 200035 h 317986"/>
                <a:gd name="connsiteX5" fmla="*/ 16 w 69449"/>
                <a:gd name="connsiteY5" fmla="*/ 317510 h 317986"/>
                <a:gd name="connsiteX6" fmla="*/ 57166 w 69449"/>
                <a:gd name="connsiteY6" fmla="*/ 146060 h 317986"/>
                <a:gd name="connsiteX7" fmla="*/ 63516 w 69449"/>
                <a:gd name="connsiteY7" fmla="*/ 117485 h 317986"/>
                <a:gd name="connsiteX8" fmla="*/ 12716 w 69449"/>
                <a:gd name="connsiteY8" fmla="*/ 10 h 3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49" h="317986">
                  <a:moveTo>
                    <a:pt x="12716" y="10"/>
                  </a:moveTo>
                  <a:cubicBezTo>
                    <a:pt x="13245" y="-1048"/>
                    <a:pt x="59283" y="78327"/>
                    <a:pt x="66691" y="111135"/>
                  </a:cubicBezTo>
                  <a:cubicBezTo>
                    <a:pt x="74099" y="143943"/>
                    <a:pt x="65103" y="167756"/>
                    <a:pt x="57166" y="196860"/>
                  </a:cubicBezTo>
                  <a:cubicBezTo>
                    <a:pt x="49229" y="225964"/>
                    <a:pt x="20124" y="285231"/>
                    <a:pt x="19066" y="285760"/>
                  </a:cubicBezTo>
                  <a:cubicBezTo>
                    <a:pt x="18008" y="286289"/>
                    <a:pt x="53991" y="194743"/>
                    <a:pt x="50816" y="200035"/>
                  </a:cubicBezTo>
                  <a:cubicBezTo>
                    <a:pt x="47641" y="205327"/>
                    <a:pt x="-1042" y="326506"/>
                    <a:pt x="16" y="317510"/>
                  </a:cubicBezTo>
                  <a:cubicBezTo>
                    <a:pt x="1074" y="308514"/>
                    <a:pt x="46583" y="179398"/>
                    <a:pt x="57166" y="146060"/>
                  </a:cubicBezTo>
                  <a:cubicBezTo>
                    <a:pt x="67749" y="112723"/>
                    <a:pt x="70395" y="139710"/>
                    <a:pt x="63516" y="117485"/>
                  </a:cubicBezTo>
                  <a:cubicBezTo>
                    <a:pt x="56637" y="95260"/>
                    <a:pt x="12187" y="1068"/>
                    <a:pt x="12716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031F6395-6E44-167D-40FF-7FEAFE363A33}"/>
                </a:ext>
              </a:extLst>
            </p:cNvPr>
            <p:cNvSpPr/>
            <p:nvPr/>
          </p:nvSpPr>
          <p:spPr>
            <a:xfrm>
              <a:off x="8110779" y="6571866"/>
              <a:ext cx="391893" cy="159492"/>
            </a:xfrm>
            <a:custGeom>
              <a:avLst/>
              <a:gdLst>
                <a:gd name="connsiteX0" fmla="*/ 1346 w 391893"/>
                <a:gd name="connsiteY0" fmla="*/ 159134 h 159492"/>
                <a:gd name="connsiteX1" fmla="*/ 220421 w 391893"/>
                <a:gd name="connsiteY1" fmla="*/ 28959 h 159492"/>
                <a:gd name="connsiteX2" fmla="*/ 328371 w 391893"/>
                <a:gd name="connsiteY2" fmla="*/ 9909 h 159492"/>
                <a:gd name="connsiteX3" fmla="*/ 391871 w 391893"/>
                <a:gd name="connsiteY3" fmla="*/ 16259 h 159492"/>
                <a:gd name="connsiteX4" fmla="*/ 322021 w 391893"/>
                <a:gd name="connsiteY4" fmla="*/ 384 h 159492"/>
                <a:gd name="connsiteX5" fmla="*/ 201371 w 391893"/>
                <a:gd name="connsiteY5" fmla="*/ 35309 h 159492"/>
                <a:gd name="connsiteX6" fmla="*/ 131521 w 391893"/>
                <a:gd name="connsiteY6" fmla="*/ 67059 h 159492"/>
                <a:gd name="connsiteX7" fmla="*/ 1346 w 391893"/>
                <a:gd name="connsiteY7" fmla="*/ 159134 h 15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893" h="159492">
                  <a:moveTo>
                    <a:pt x="1346" y="159134"/>
                  </a:moveTo>
                  <a:cubicBezTo>
                    <a:pt x="16163" y="152784"/>
                    <a:pt x="165917" y="53830"/>
                    <a:pt x="220421" y="28959"/>
                  </a:cubicBezTo>
                  <a:cubicBezTo>
                    <a:pt x="274925" y="4088"/>
                    <a:pt x="299796" y="12026"/>
                    <a:pt x="328371" y="9909"/>
                  </a:cubicBezTo>
                  <a:cubicBezTo>
                    <a:pt x="356946" y="7792"/>
                    <a:pt x="392929" y="17847"/>
                    <a:pt x="391871" y="16259"/>
                  </a:cubicBezTo>
                  <a:cubicBezTo>
                    <a:pt x="390813" y="14671"/>
                    <a:pt x="353771" y="-2791"/>
                    <a:pt x="322021" y="384"/>
                  </a:cubicBezTo>
                  <a:cubicBezTo>
                    <a:pt x="290271" y="3559"/>
                    <a:pt x="233121" y="24197"/>
                    <a:pt x="201371" y="35309"/>
                  </a:cubicBezTo>
                  <a:cubicBezTo>
                    <a:pt x="169621" y="46421"/>
                    <a:pt x="164859" y="48538"/>
                    <a:pt x="131521" y="67059"/>
                  </a:cubicBezTo>
                  <a:cubicBezTo>
                    <a:pt x="98184" y="85580"/>
                    <a:pt x="-13471" y="165484"/>
                    <a:pt x="1346" y="159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690A242B-35C0-03BD-2C3C-C0E1CA36D0F0}"/>
                </a:ext>
              </a:extLst>
            </p:cNvPr>
            <p:cNvSpPr/>
            <p:nvPr/>
          </p:nvSpPr>
          <p:spPr>
            <a:xfrm>
              <a:off x="8105544" y="6466954"/>
              <a:ext cx="302032" cy="89423"/>
            </a:xfrm>
            <a:custGeom>
              <a:avLst/>
              <a:gdLst>
                <a:gd name="connsiteX0" fmla="*/ 231 w 302032"/>
                <a:gd name="connsiteY0" fmla="*/ 89421 h 89423"/>
                <a:gd name="connsiteX1" fmla="*/ 149456 w 302032"/>
                <a:gd name="connsiteY1" fmla="*/ 6871 h 89423"/>
                <a:gd name="connsiteX2" fmla="*/ 298681 w 302032"/>
                <a:gd name="connsiteY2" fmla="*/ 13221 h 89423"/>
                <a:gd name="connsiteX3" fmla="*/ 247881 w 302032"/>
                <a:gd name="connsiteY3" fmla="*/ 10046 h 89423"/>
                <a:gd name="connsiteX4" fmla="*/ 184381 w 302032"/>
                <a:gd name="connsiteY4" fmla="*/ 3696 h 89423"/>
                <a:gd name="connsiteX5" fmla="*/ 231 w 302032"/>
                <a:gd name="connsiteY5" fmla="*/ 89421 h 8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32" h="89423">
                  <a:moveTo>
                    <a:pt x="231" y="89421"/>
                  </a:moveTo>
                  <a:cubicBezTo>
                    <a:pt x="-5590" y="89950"/>
                    <a:pt x="99714" y="19571"/>
                    <a:pt x="149456" y="6871"/>
                  </a:cubicBezTo>
                  <a:cubicBezTo>
                    <a:pt x="199198" y="-5829"/>
                    <a:pt x="282277" y="12692"/>
                    <a:pt x="298681" y="13221"/>
                  </a:cubicBezTo>
                  <a:cubicBezTo>
                    <a:pt x="315085" y="13750"/>
                    <a:pt x="266931" y="11633"/>
                    <a:pt x="247881" y="10046"/>
                  </a:cubicBezTo>
                  <a:cubicBezTo>
                    <a:pt x="228831" y="8459"/>
                    <a:pt x="225656" y="-6887"/>
                    <a:pt x="184381" y="3696"/>
                  </a:cubicBezTo>
                  <a:cubicBezTo>
                    <a:pt x="143106" y="14279"/>
                    <a:pt x="6052" y="88892"/>
                    <a:pt x="231" y="89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C523ACEB-8749-C0C1-A258-4447E4186CD1}"/>
                </a:ext>
              </a:extLst>
            </p:cNvPr>
            <p:cNvSpPr/>
            <p:nvPr/>
          </p:nvSpPr>
          <p:spPr>
            <a:xfrm>
              <a:off x="8315261" y="6460968"/>
              <a:ext cx="170816" cy="118783"/>
            </a:xfrm>
            <a:custGeom>
              <a:avLst/>
              <a:gdLst>
                <a:gd name="connsiteX0" fmla="*/ 64 w 170816"/>
                <a:gd name="connsiteY0" fmla="*/ 157 h 118783"/>
                <a:gd name="connsiteX1" fmla="*/ 76264 w 170816"/>
                <a:gd name="connsiteY1" fmla="*/ 35082 h 118783"/>
                <a:gd name="connsiteX2" fmla="*/ 168339 w 170816"/>
                <a:gd name="connsiteY2" fmla="*/ 117632 h 118783"/>
                <a:gd name="connsiteX3" fmla="*/ 139764 w 170816"/>
                <a:gd name="connsiteY3" fmla="*/ 79532 h 118783"/>
                <a:gd name="connsiteX4" fmla="*/ 88964 w 170816"/>
                <a:gd name="connsiteY4" fmla="*/ 25557 h 118783"/>
                <a:gd name="connsiteX5" fmla="*/ 64 w 170816"/>
                <a:gd name="connsiteY5" fmla="*/ 157 h 11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816" h="118783">
                  <a:moveTo>
                    <a:pt x="64" y="157"/>
                  </a:moveTo>
                  <a:cubicBezTo>
                    <a:pt x="-2053" y="1745"/>
                    <a:pt x="48218" y="15503"/>
                    <a:pt x="76264" y="35082"/>
                  </a:cubicBezTo>
                  <a:cubicBezTo>
                    <a:pt x="104310" y="54661"/>
                    <a:pt x="157756" y="110224"/>
                    <a:pt x="168339" y="117632"/>
                  </a:cubicBezTo>
                  <a:cubicBezTo>
                    <a:pt x="178922" y="125040"/>
                    <a:pt x="152993" y="94878"/>
                    <a:pt x="139764" y="79532"/>
                  </a:cubicBezTo>
                  <a:cubicBezTo>
                    <a:pt x="126535" y="64186"/>
                    <a:pt x="115422" y="41961"/>
                    <a:pt x="88964" y="25557"/>
                  </a:cubicBezTo>
                  <a:cubicBezTo>
                    <a:pt x="62506" y="9153"/>
                    <a:pt x="2181" y="-1431"/>
                    <a:pt x="64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067FC5BD-66A9-1697-D76A-78F2E4CE0D67}"/>
                </a:ext>
              </a:extLst>
            </p:cNvPr>
            <p:cNvSpPr/>
            <p:nvPr/>
          </p:nvSpPr>
          <p:spPr>
            <a:xfrm>
              <a:off x="8103489" y="6553167"/>
              <a:ext cx="237528" cy="97076"/>
            </a:xfrm>
            <a:custGeom>
              <a:avLst/>
              <a:gdLst>
                <a:gd name="connsiteX0" fmla="*/ 8636 w 237528"/>
                <a:gd name="connsiteY0" fmla="*/ 33 h 97076"/>
                <a:gd name="connsiteX1" fmla="*/ 2286 w 237528"/>
                <a:gd name="connsiteY1" fmla="*/ 69883 h 97076"/>
                <a:gd name="connsiteX2" fmla="*/ 49911 w 237528"/>
                <a:gd name="connsiteY2" fmla="*/ 95283 h 97076"/>
                <a:gd name="connsiteX3" fmla="*/ 237236 w 237528"/>
                <a:gd name="connsiteY3" fmla="*/ 25433 h 97076"/>
                <a:gd name="connsiteX4" fmla="*/ 91186 w 237528"/>
                <a:gd name="connsiteY4" fmla="*/ 92108 h 97076"/>
                <a:gd name="connsiteX5" fmla="*/ 18161 w 237528"/>
                <a:gd name="connsiteY5" fmla="*/ 79408 h 97076"/>
                <a:gd name="connsiteX6" fmla="*/ 8636 w 237528"/>
                <a:gd name="connsiteY6" fmla="*/ 33 h 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28" h="97076">
                  <a:moveTo>
                    <a:pt x="8636" y="33"/>
                  </a:moveTo>
                  <a:cubicBezTo>
                    <a:pt x="5990" y="-1555"/>
                    <a:pt x="-4593" y="54008"/>
                    <a:pt x="2286" y="69883"/>
                  </a:cubicBezTo>
                  <a:cubicBezTo>
                    <a:pt x="9165" y="85758"/>
                    <a:pt x="10753" y="102691"/>
                    <a:pt x="49911" y="95283"/>
                  </a:cubicBezTo>
                  <a:cubicBezTo>
                    <a:pt x="89069" y="87875"/>
                    <a:pt x="230357" y="25962"/>
                    <a:pt x="237236" y="25433"/>
                  </a:cubicBezTo>
                  <a:cubicBezTo>
                    <a:pt x="244115" y="24904"/>
                    <a:pt x="127698" y="83112"/>
                    <a:pt x="91186" y="92108"/>
                  </a:cubicBezTo>
                  <a:cubicBezTo>
                    <a:pt x="54674" y="101104"/>
                    <a:pt x="30332" y="88933"/>
                    <a:pt x="18161" y="79408"/>
                  </a:cubicBezTo>
                  <a:cubicBezTo>
                    <a:pt x="5990" y="69883"/>
                    <a:pt x="11282" y="1621"/>
                    <a:pt x="863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CC561942-AF57-090E-2349-C8582A5E6C98}"/>
                </a:ext>
              </a:extLst>
            </p:cNvPr>
            <p:cNvSpPr/>
            <p:nvPr/>
          </p:nvSpPr>
          <p:spPr>
            <a:xfrm>
              <a:off x="8076127" y="6540131"/>
              <a:ext cx="131248" cy="121269"/>
            </a:xfrm>
            <a:custGeom>
              <a:avLst/>
              <a:gdLst>
                <a:gd name="connsiteX0" fmla="*/ 13773 w 131248"/>
                <a:gd name="connsiteY0" fmla="*/ 369 h 121269"/>
                <a:gd name="connsiteX1" fmla="*/ 1073 w 131248"/>
                <a:gd name="connsiteY1" fmla="*/ 67044 h 121269"/>
                <a:gd name="connsiteX2" fmla="*/ 45523 w 131248"/>
                <a:gd name="connsiteY2" fmla="*/ 114669 h 121269"/>
                <a:gd name="connsiteX3" fmla="*/ 131248 w 131248"/>
                <a:gd name="connsiteY3" fmla="*/ 121019 h 121269"/>
                <a:gd name="connsiteX4" fmla="*/ 45523 w 131248"/>
                <a:gd name="connsiteY4" fmla="*/ 117844 h 121269"/>
                <a:gd name="connsiteX5" fmla="*/ 13773 w 131248"/>
                <a:gd name="connsiteY5" fmla="*/ 98794 h 121269"/>
                <a:gd name="connsiteX6" fmla="*/ 13773 w 131248"/>
                <a:gd name="connsiteY6" fmla="*/ 369 h 12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8" h="121269">
                  <a:moveTo>
                    <a:pt x="13773" y="369"/>
                  </a:moveTo>
                  <a:cubicBezTo>
                    <a:pt x="11656" y="-4923"/>
                    <a:pt x="-4219" y="47994"/>
                    <a:pt x="1073" y="67044"/>
                  </a:cubicBezTo>
                  <a:cubicBezTo>
                    <a:pt x="6365" y="86094"/>
                    <a:pt x="23827" y="105673"/>
                    <a:pt x="45523" y="114669"/>
                  </a:cubicBezTo>
                  <a:cubicBezTo>
                    <a:pt x="67219" y="123665"/>
                    <a:pt x="131248" y="120490"/>
                    <a:pt x="131248" y="121019"/>
                  </a:cubicBezTo>
                  <a:cubicBezTo>
                    <a:pt x="131248" y="121548"/>
                    <a:pt x="65102" y="121548"/>
                    <a:pt x="45523" y="117844"/>
                  </a:cubicBezTo>
                  <a:cubicBezTo>
                    <a:pt x="25944" y="114140"/>
                    <a:pt x="18536" y="116786"/>
                    <a:pt x="13773" y="98794"/>
                  </a:cubicBezTo>
                  <a:cubicBezTo>
                    <a:pt x="9010" y="80802"/>
                    <a:pt x="15890" y="5661"/>
                    <a:pt x="1377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2EF22721-820F-3F73-B253-968D3FC953D2}"/>
                </a:ext>
              </a:extLst>
            </p:cNvPr>
            <p:cNvSpPr/>
            <p:nvPr/>
          </p:nvSpPr>
          <p:spPr>
            <a:xfrm>
              <a:off x="8062103" y="6540362"/>
              <a:ext cx="79035" cy="200170"/>
            </a:xfrm>
            <a:custGeom>
              <a:avLst/>
              <a:gdLst>
                <a:gd name="connsiteX0" fmla="*/ 24622 w 79035"/>
                <a:gd name="connsiteY0" fmla="*/ 138 h 200170"/>
                <a:gd name="connsiteX1" fmla="*/ 2397 w 79035"/>
                <a:gd name="connsiteY1" fmla="*/ 85863 h 200170"/>
                <a:gd name="connsiteX2" fmla="*/ 2397 w 79035"/>
                <a:gd name="connsiteY2" fmla="*/ 108088 h 200170"/>
                <a:gd name="connsiteX3" fmla="*/ 18272 w 79035"/>
                <a:gd name="connsiteY3" fmla="*/ 155713 h 200170"/>
                <a:gd name="connsiteX4" fmla="*/ 78597 w 79035"/>
                <a:gd name="connsiteY4" fmla="*/ 200163 h 200170"/>
                <a:gd name="connsiteX5" fmla="*/ 43672 w 79035"/>
                <a:gd name="connsiteY5" fmla="*/ 158888 h 200170"/>
                <a:gd name="connsiteX6" fmla="*/ 8747 w 79035"/>
                <a:gd name="connsiteY6" fmla="*/ 108088 h 200170"/>
                <a:gd name="connsiteX7" fmla="*/ 24622 w 79035"/>
                <a:gd name="connsiteY7" fmla="*/ 138 h 20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35" h="200170">
                  <a:moveTo>
                    <a:pt x="24622" y="138"/>
                  </a:moveTo>
                  <a:cubicBezTo>
                    <a:pt x="23564" y="-3566"/>
                    <a:pt x="6101" y="67871"/>
                    <a:pt x="2397" y="85863"/>
                  </a:cubicBezTo>
                  <a:cubicBezTo>
                    <a:pt x="-1307" y="103855"/>
                    <a:pt x="-249" y="96446"/>
                    <a:pt x="2397" y="108088"/>
                  </a:cubicBezTo>
                  <a:cubicBezTo>
                    <a:pt x="5043" y="119730"/>
                    <a:pt x="5572" y="140367"/>
                    <a:pt x="18272" y="155713"/>
                  </a:cubicBezTo>
                  <a:cubicBezTo>
                    <a:pt x="30972" y="171059"/>
                    <a:pt x="74364" y="199634"/>
                    <a:pt x="78597" y="200163"/>
                  </a:cubicBezTo>
                  <a:cubicBezTo>
                    <a:pt x="82830" y="200692"/>
                    <a:pt x="55314" y="174234"/>
                    <a:pt x="43672" y="158888"/>
                  </a:cubicBezTo>
                  <a:cubicBezTo>
                    <a:pt x="32030" y="143542"/>
                    <a:pt x="12980" y="128725"/>
                    <a:pt x="8747" y="108088"/>
                  </a:cubicBezTo>
                  <a:cubicBezTo>
                    <a:pt x="4514" y="87451"/>
                    <a:pt x="25680" y="3842"/>
                    <a:pt x="24622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064D10F9-A997-3DBA-2E91-048A1FFA0FC3}"/>
                </a:ext>
              </a:extLst>
            </p:cNvPr>
            <p:cNvSpPr/>
            <p:nvPr/>
          </p:nvSpPr>
          <p:spPr>
            <a:xfrm>
              <a:off x="8131027" y="6616259"/>
              <a:ext cx="39220" cy="114093"/>
            </a:xfrm>
            <a:custGeom>
              <a:avLst/>
              <a:gdLst>
                <a:gd name="connsiteX0" fmla="*/ 38248 w 39220"/>
                <a:gd name="connsiteY0" fmla="*/ 441 h 114093"/>
                <a:gd name="connsiteX1" fmla="*/ 148 w 39220"/>
                <a:gd name="connsiteY1" fmla="*/ 111566 h 114093"/>
                <a:gd name="connsiteX2" fmla="*/ 25548 w 39220"/>
                <a:gd name="connsiteY2" fmla="*/ 73466 h 114093"/>
                <a:gd name="connsiteX3" fmla="*/ 38248 w 39220"/>
                <a:gd name="connsiteY3" fmla="*/ 441 h 1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0" h="114093">
                  <a:moveTo>
                    <a:pt x="38248" y="441"/>
                  </a:moveTo>
                  <a:cubicBezTo>
                    <a:pt x="34015" y="6791"/>
                    <a:pt x="2265" y="99395"/>
                    <a:pt x="148" y="111566"/>
                  </a:cubicBezTo>
                  <a:cubicBezTo>
                    <a:pt x="-1969" y="123737"/>
                    <a:pt x="19198" y="88812"/>
                    <a:pt x="25548" y="73466"/>
                  </a:cubicBezTo>
                  <a:cubicBezTo>
                    <a:pt x="31898" y="58120"/>
                    <a:pt x="42481" y="-5909"/>
                    <a:pt x="38248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CF4F606-958C-A599-56A2-DCC5F59824E4}"/>
                </a:ext>
              </a:extLst>
            </p:cNvPr>
            <p:cNvSpPr/>
            <p:nvPr/>
          </p:nvSpPr>
          <p:spPr>
            <a:xfrm>
              <a:off x="8331978" y="6619868"/>
              <a:ext cx="62945" cy="250257"/>
            </a:xfrm>
            <a:custGeom>
              <a:avLst/>
              <a:gdLst>
                <a:gd name="connsiteX0" fmla="*/ 62722 w 62945"/>
                <a:gd name="connsiteY0" fmla="*/ 7 h 250257"/>
                <a:gd name="connsiteX1" fmla="*/ 43672 w 62945"/>
                <a:gd name="connsiteY1" fmla="*/ 123832 h 250257"/>
                <a:gd name="connsiteX2" fmla="*/ 56372 w 62945"/>
                <a:gd name="connsiteY2" fmla="*/ 101607 h 250257"/>
                <a:gd name="connsiteX3" fmla="*/ 2397 w 62945"/>
                <a:gd name="connsiteY3" fmla="*/ 244482 h 250257"/>
                <a:gd name="connsiteX4" fmla="*/ 11922 w 62945"/>
                <a:gd name="connsiteY4" fmla="*/ 209557 h 250257"/>
                <a:gd name="connsiteX5" fmla="*/ 34147 w 62945"/>
                <a:gd name="connsiteY5" fmla="*/ 92082 h 250257"/>
                <a:gd name="connsiteX6" fmla="*/ 27797 w 62945"/>
                <a:gd name="connsiteY6" fmla="*/ 117482 h 250257"/>
                <a:gd name="connsiteX7" fmla="*/ 62722 w 62945"/>
                <a:gd name="connsiteY7" fmla="*/ 7 h 2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5" h="250257">
                  <a:moveTo>
                    <a:pt x="62722" y="7"/>
                  </a:moveTo>
                  <a:cubicBezTo>
                    <a:pt x="65368" y="1065"/>
                    <a:pt x="43672" y="123832"/>
                    <a:pt x="43672" y="123832"/>
                  </a:cubicBezTo>
                  <a:cubicBezTo>
                    <a:pt x="42614" y="140765"/>
                    <a:pt x="63251" y="81499"/>
                    <a:pt x="56372" y="101607"/>
                  </a:cubicBezTo>
                  <a:cubicBezTo>
                    <a:pt x="49493" y="121715"/>
                    <a:pt x="9805" y="226490"/>
                    <a:pt x="2397" y="244482"/>
                  </a:cubicBezTo>
                  <a:cubicBezTo>
                    <a:pt x="-5011" y="262474"/>
                    <a:pt x="6630" y="234957"/>
                    <a:pt x="11922" y="209557"/>
                  </a:cubicBezTo>
                  <a:cubicBezTo>
                    <a:pt x="17214" y="184157"/>
                    <a:pt x="31501" y="107428"/>
                    <a:pt x="34147" y="92082"/>
                  </a:cubicBezTo>
                  <a:cubicBezTo>
                    <a:pt x="36793" y="76736"/>
                    <a:pt x="25151" y="128595"/>
                    <a:pt x="27797" y="117482"/>
                  </a:cubicBezTo>
                  <a:cubicBezTo>
                    <a:pt x="30443" y="106369"/>
                    <a:pt x="60076" y="-1051"/>
                    <a:pt x="6272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2A5E86D5-9B19-4DD1-27A1-7494BD34E8CD}"/>
                </a:ext>
              </a:extLst>
            </p:cNvPr>
            <p:cNvSpPr/>
            <p:nvPr/>
          </p:nvSpPr>
          <p:spPr>
            <a:xfrm>
              <a:off x="8416847" y="6635707"/>
              <a:ext cx="61322" cy="193740"/>
            </a:xfrm>
            <a:custGeom>
              <a:avLst/>
              <a:gdLst>
                <a:gd name="connsiteX0" fmla="*/ 78 w 61322"/>
                <a:gd name="connsiteY0" fmla="*/ 43 h 193740"/>
                <a:gd name="connsiteX1" fmla="*/ 47703 w 61322"/>
                <a:gd name="connsiteY1" fmla="*/ 73068 h 193740"/>
                <a:gd name="connsiteX2" fmla="*/ 50878 w 61322"/>
                <a:gd name="connsiteY2" fmla="*/ 193718 h 193740"/>
                <a:gd name="connsiteX3" fmla="*/ 60403 w 61322"/>
                <a:gd name="connsiteY3" fmla="*/ 82593 h 193740"/>
                <a:gd name="connsiteX4" fmla="*/ 78 w 61322"/>
                <a:gd name="connsiteY4" fmla="*/ 43 h 1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22" h="193740">
                  <a:moveTo>
                    <a:pt x="78" y="43"/>
                  </a:moveTo>
                  <a:cubicBezTo>
                    <a:pt x="-2039" y="-1545"/>
                    <a:pt x="39236" y="40789"/>
                    <a:pt x="47703" y="73068"/>
                  </a:cubicBezTo>
                  <a:cubicBezTo>
                    <a:pt x="56170" y="105347"/>
                    <a:pt x="48761" y="192130"/>
                    <a:pt x="50878" y="193718"/>
                  </a:cubicBezTo>
                  <a:cubicBezTo>
                    <a:pt x="52995" y="195306"/>
                    <a:pt x="64636" y="111697"/>
                    <a:pt x="60403" y="82593"/>
                  </a:cubicBezTo>
                  <a:cubicBezTo>
                    <a:pt x="56170" y="53489"/>
                    <a:pt x="2195" y="1631"/>
                    <a:pt x="7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933C61A-8C03-8B7D-D161-364094B80B11}"/>
                </a:ext>
              </a:extLst>
            </p:cNvPr>
            <p:cNvSpPr/>
            <p:nvPr/>
          </p:nvSpPr>
          <p:spPr>
            <a:xfrm>
              <a:off x="8413496" y="6645207"/>
              <a:ext cx="44891" cy="244572"/>
            </a:xfrm>
            <a:custGeom>
              <a:avLst/>
              <a:gdLst>
                <a:gd name="connsiteX0" fmla="*/ 6604 w 44891"/>
                <a:gd name="connsiteY0" fmla="*/ 68 h 244572"/>
                <a:gd name="connsiteX1" fmla="*/ 25654 w 44891"/>
                <a:gd name="connsiteY1" fmla="*/ 85793 h 244572"/>
                <a:gd name="connsiteX2" fmla="*/ 254 w 44891"/>
                <a:gd name="connsiteY2" fmla="*/ 244543 h 244572"/>
                <a:gd name="connsiteX3" fmla="*/ 44704 w 44891"/>
                <a:gd name="connsiteY3" fmla="*/ 98493 h 244572"/>
                <a:gd name="connsiteX4" fmla="*/ 6604 w 44891"/>
                <a:gd name="connsiteY4" fmla="*/ 68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91" h="244572">
                  <a:moveTo>
                    <a:pt x="6604" y="68"/>
                  </a:moveTo>
                  <a:cubicBezTo>
                    <a:pt x="3429" y="-2049"/>
                    <a:pt x="26712" y="45047"/>
                    <a:pt x="25654" y="85793"/>
                  </a:cubicBezTo>
                  <a:cubicBezTo>
                    <a:pt x="24596" y="126539"/>
                    <a:pt x="-2921" y="242426"/>
                    <a:pt x="254" y="244543"/>
                  </a:cubicBezTo>
                  <a:cubicBezTo>
                    <a:pt x="3429" y="246660"/>
                    <a:pt x="41529" y="134476"/>
                    <a:pt x="44704" y="98493"/>
                  </a:cubicBezTo>
                  <a:cubicBezTo>
                    <a:pt x="47879" y="62510"/>
                    <a:pt x="9779" y="2185"/>
                    <a:pt x="6604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B899099B-FFB0-AEC5-0B1E-648DFBA3E562}"/>
                </a:ext>
              </a:extLst>
            </p:cNvPr>
            <p:cNvSpPr/>
            <p:nvPr/>
          </p:nvSpPr>
          <p:spPr>
            <a:xfrm>
              <a:off x="7873976" y="6486475"/>
              <a:ext cx="255092" cy="71393"/>
            </a:xfrm>
            <a:custGeom>
              <a:avLst/>
              <a:gdLst>
                <a:gd name="connsiteX0" fmla="*/ 24 w 255092"/>
                <a:gd name="connsiteY0" fmla="*/ 15925 h 71393"/>
                <a:gd name="connsiteX1" fmla="*/ 101624 w 255092"/>
                <a:gd name="connsiteY1" fmla="*/ 50 h 71393"/>
                <a:gd name="connsiteX2" fmla="*/ 168299 w 255092"/>
                <a:gd name="connsiteY2" fmla="*/ 22275 h 71393"/>
                <a:gd name="connsiteX3" fmla="*/ 152424 w 255092"/>
                <a:gd name="connsiteY3" fmla="*/ 6400 h 71393"/>
                <a:gd name="connsiteX4" fmla="*/ 254024 w 255092"/>
                <a:gd name="connsiteY4" fmla="*/ 69900 h 71393"/>
                <a:gd name="connsiteX5" fmla="*/ 200049 w 255092"/>
                <a:gd name="connsiteY5" fmla="*/ 47675 h 71393"/>
                <a:gd name="connsiteX6" fmla="*/ 111149 w 255092"/>
                <a:gd name="connsiteY6" fmla="*/ 6400 h 71393"/>
                <a:gd name="connsiteX7" fmla="*/ 24 w 255092"/>
                <a:gd name="connsiteY7" fmla="*/ 15925 h 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92" h="71393">
                  <a:moveTo>
                    <a:pt x="24" y="15925"/>
                  </a:moveTo>
                  <a:cubicBezTo>
                    <a:pt x="-1564" y="14867"/>
                    <a:pt x="73578" y="-1008"/>
                    <a:pt x="101624" y="50"/>
                  </a:cubicBezTo>
                  <a:cubicBezTo>
                    <a:pt x="129670" y="1108"/>
                    <a:pt x="168299" y="22275"/>
                    <a:pt x="168299" y="22275"/>
                  </a:cubicBezTo>
                  <a:cubicBezTo>
                    <a:pt x="176766" y="23333"/>
                    <a:pt x="138137" y="-1537"/>
                    <a:pt x="152424" y="6400"/>
                  </a:cubicBezTo>
                  <a:cubicBezTo>
                    <a:pt x="166711" y="14337"/>
                    <a:pt x="246086" y="63021"/>
                    <a:pt x="254024" y="69900"/>
                  </a:cubicBezTo>
                  <a:cubicBezTo>
                    <a:pt x="261962" y="76779"/>
                    <a:pt x="223861" y="58258"/>
                    <a:pt x="200049" y="47675"/>
                  </a:cubicBezTo>
                  <a:cubicBezTo>
                    <a:pt x="176237" y="37092"/>
                    <a:pt x="139724" y="11692"/>
                    <a:pt x="111149" y="6400"/>
                  </a:cubicBezTo>
                  <a:cubicBezTo>
                    <a:pt x="82574" y="1108"/>
                    <a:pt x="1612" y="16983"/>
                    <a:pt x="24" y="15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3E6C00B-7F61-C028-8C41-B113EA97E98C}"/>
                </a:ext>
              </a:extLst>
            </p:cNvPr>
            <p:cNvSpPr/>
            <p:nvPr/>
          </p:nvSpPr>
          <p:spPr>
            <a:xfrm>
              <a:off x="7880339" y="6504353"/>
              <a:ext cx="200509" cy="32972"/>
            </a:xfrm>
            <a:custGeom>
              <a:avLst/>
              <a:gdLst>
                <a:gd name="connsiteX0" fmla="*/ 11 w 200509"/>
                <a:gd name="connsiteY0" fmla="*/ 17097 h 32972"/>
                <a:gd name="connsiteX1" fmla="*/ 95261 w 200509"/>
                <a:gd name="connsiteY1" fmla="*/ 7572 h 32972"/>
                <a:gd name="connsiteX2" fmla="*/ 200036 w 200509"/>
                <a:gd name="connsiteY2" fmla="*/ 32972 h 32972"/>
                <a:gd name="connsiteX3" fmla="*/ 136536 w 200509"/>
                <a:gd name="connsiteY3" fmla="*/ 7572 h 32972"/>
                <a:gd name="connsiteX4" fmla="*/ 123836 w 200509"/>
                <a:gd name="connsiteY4" fmla="*/ 1222 h 32972"/>
                <a:gd name="connsiteX5" fmla="*/ 88911 w 200509"/>
                <a:gd name="connsiteY5" fmla="*/ 1222 h 32972"/>
                <a:gd name="connsiteX6" fmla="*/ 11 w 200509"/>
                <a:gd name="connsiteY6" fmla="*/ 17097 h 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09" h="32972">
                  <a:moveTo>
                    <a:pt x="11" y="17097"/>
                  </a:moveTo>
                  <a:cubicBezTo>
                    <a:pt x="1069" y="18155"/>
                    <a:pt x="61924" y="4926"/>
                    <a:pt x="95261" y="7572"/>
                  </a:cubicBezTo>
                  <a:cubicBezTo>
                    <a:pt x="128599" y="10218"/>
                    <a:pt x="193157" y="32972"/>
                    <a:pt x="200036" y="32972"/>
                  </a:cubicBezTo>
                  <a:cubicBezTo>
                    <a:pt x="206915" y="32972"/>
                    <a:pt x="136536" y="7572"/>
                    <a:pt x="136536" y="7572"/>
                  </a:cubicBezTo>
                  <a:cubicBezTo>
                    <a:pt x="123836" y="2280"/>
                    <a:pt x="131773" y="2280"/>
                    <a:pt x="123836" y="1222"/>
                  </a:cubicBezTo>
                  <a:cubicBezTo>
                    <a:pt x="115899" y="164"/>
                    <a:pt x="105844" y="-895"/>
                    <a:pt x="88911" y="1222"/>
                  </a:cubicBezTo>
                  <a:cubicBezTo>
                    <a:pt x="71978" y="3339"/>
                    <a:pt x="-1047" y="16039"/>
                    <a:pt x="11" y="1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1172A2A-4B96-C5E7-F70D-F4DFBDE5D231}"/>
                </a:ext>
              </a:extLst>
            </p:cNvPr>
            <p:cNvSpPr/>
            <p:nvPr/>
          </p:nvSpPr>
          <p:spPr>
            <a:xfrm>
              <a:off x="8241862" y="6673458"/>
              <a:ext cx="168766" cy="812654"/>
            </a:xfrm>
            <a:custGeom>
              <a:avLst/>
              <a:gdLst>
                <a:gd name="connsiteX0" fmla="*/ 438 w 168766"/>
                <a:gd name="connsiteY0" fmla="*/ 392 h 812654"/>
                <a:gd name="connsiteX1" fmla="*/ 105213 w 168766"/>
                <a:gd name="connsiteY1" fmla="*/ 282967 h 812654"/>
                <a:gd name="connsiteX2" fmla="*/ 102038 w 168766"/>
                <a:gd name="connsiteY2" fmla="*/ 238517 h 812654"/>
                <a:gd name="connsiteX3" fmla="*/ 149663 w 168766"/>
                <a:gd name="connsiteY3" fmla="*/ 489342 h 812654"/>
                <a:gd name="connsiteX4" fmla="*/ 156013 w 168766"/>
                <a:gd name="connsiteY4" fmla="*/ 540142 h 812654"/>
                <a:gd name="connsiteX5" fmla="*/ 124263 w 168766"/>
                <a:gd name="connsiteY5" fmla="*/ 559192 h 812654"/>
                <a:gd name="connsiteX6" fmla="*/ 140138 w 168766"/>
                <a:gd name="connsiteY6" fmla="*/ 571892 h 812654"/>
                <a:gd name="connsiteX7" fmla="*/ 156013 w 168766"/>
                <a:gd name="connsiteY7" fmla="*/ 629042 h 812654"/>
                <a:gd name="connsiteX8" fmla="*/ 156013 w 168766"/>
                <a:gd name="connsiteY8" fmla="*/ 556017 h 812654"/>
                <a:gd name="connsiteX9" fmla="*/ 152838 w 168766"/>
                <a:gd name="connsiteY9" fmla="*/ 803667 h 812654"/>
                <a:gd name="connsiteX10" fmla="*/ 168713 w 168766"/>
                <a:gd name="connsiteY10" fmla="*/ 727467 h 812654"/>
                <a:gd name="connsiteX11" fmla="*/ 146488 w 168766"/>
                <a:gd name="connsiteY11" fmla="*/ 435367 h 812654"/>
                <a:gd name="connsiteX12" fmla="*/ 152838 w 168766"/>
                <a:gd name="connsiteY12" fmla="*/ 511567 h 812654"/>
                <a:gd name="connsiteX13" fmla="*/ 51238 w 168766"/>
                <a:gd name="connsiteY13" fmla="*/ 165492 h 812654"/>
                <a:gd name="connsiteX14" fmla="*/ 67113 w 168766"/>
                <a:gd name="connsiteY14" fmla="*/ 219467 h 812654"/>
                <a:gd name="connsiteX15" fmla="*/ 438 w 168766"/>
                <a:gd name="connsiteY15" fmla="*/ 392 h 8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766" h="812654">
                  <a:moveTo>
                    <a:pt x="438" y="392"/>
                  </a:moveTo>
                  <a:cubicBezTo>
                    <a:pt x="6788" y="10975"/>
                    <a:pt x="88280" y="243280"/>
                    <a:pt x="105213" y="282967"/>
                  </a:cubicBezTo>
                  <a:cubicBezTo>
                    <a:pt x="122146" y="322654"/>
                    <a:pt x="94630" y="204121"/>
                    <a:pt x="102038" y="238517"/>
                  </a:cubicBezTo>
                  <a:cubicBezTo>
                    <a:pt x="109446" y="272913"/>
                    <a:pt x="140667" y="439071"/>
                    <a:pt x="149663" y="489342"/>
                  </a:cubicBezTo>
                  <a:cubicBezTo>
                    <a:pt x="158659" y="539613"/>
                    <a:pt x="160246" y="528500"/>
                    <a:pt x="156013" y="540142"/>
                  </a:cubicBezTo>
                  <a:cubicBezTo>
                    <a:pt x="151780" y="551784"/>
                    <a:pt x="124263" y="559192"/>
                    <a:pt x="124263" y="559192"/>
                  </a:cubicBezTo>
                  <a:cubicBezTo>
                    <a:pt x="121617" y="564484"/>
                    <a:pt x="134846" y="560250"/>
                    <a:pt x="140138" y="571892"/>
                  </a:cubicBezTo>
                  <a:cubicBezTo>
                    <a:pt x="145430" y="583534"/>
                    <a:pt x="153367" y="631688"/>
                    <a:pt x="156013" y="629042"/>
                  </a:cubicBezTo>
                  <a:cubicBezTo>
                    <a:pt x="158659" y="626396"/>
                    <a:pt x="156542" y="526913"/>
                    <a:pt x="156013" y="556017"/>
                  </a:cubicBezTo>
                  <a:cubicBezTo>
                    <a:pt x="155484" y="585121"/>
                    <a:pt x="150721" y="775092"/>
                    <a:pt x="152838" y="803667"/>
                  </a:cubicBezTo>
                  <a:cubicBezTo>
                    <a:pt x="154955" y="832242"/>
                    <a:pt x="169771" y="788850"/>
                    <a:pt x="168713" y="727467"/>
                  </a:cubicBezTo>
                  <a:cubicBezTo>
                    <a:pt x="167655" y="666084"/>
                    <a:pt x="149134" y="471350"/>
                    <a:pt x="146488" y="435367"/>
                  </a:cubicBezTo>
                  <a:cubicBezTo>
                    <a:pt x="143842" y="399384"/>
                    <a:pt x="168713" y="556546"/>
                    <a:pt x="152838" y="511567"/>
                  </a:cubicBezTo>
                  <a:cubicBezTo>
                    <a:pt x="136963" y="466588"/>
                    <a:pt x="65526" y="214175"/>
                    <a:pt x="51238" y="165492"/>
                  </a:cubicBezTo>
                  <a:cubicBezTo>
                    <a:pt x="36951" y="116809"/>
                    <a:pt x="75580" y="242221"/>
                    <a:pt x="67113" y="219467"/>
                  </a:cubicBezTo>
                  <a:cubicBezTo>
                    <a:pt x="58646" y="196713"/>
                    <a:pt x="-5912" y="-10191"/>
                    <a:pt x="438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AF719E0-8E32-F79C-5E09-032E9A1ECA69}"/>
                </a:ext>
              </a:extLst>
            </p:cNvPr>
            <p:cNvSpPr/>
            <p:nvPr/>
          </p:nvSpPr>
          <p:spPr>
            <a:xfrm>
              <a:off x="8215146" y="6689883"/>
              <a:ext cx="136152" cy="327645"/>
            </a:xfrm>
            <a:custGeom>
              <a:avLst/>
              <a:gdLst>
                <a:gd name="connsiteX0" fmla="*/ 1754 w 136152"/>
                <a:gd name="connsiteY0" fmla="*/ 3017 h 327645"/>
                <a:gd name="connsiteX1" fmla="*/ 135104 w 136152"/>
                <a:gd name="connsiteY1" fmla="*/ 323692 h 327645"/>
                <a:gd name="connsiteX2" fmla="*/ 62079 w 136152"/>
                <a:gd name="connsiteY2" fmla="*/ 171292 h 327645"/>
                <a:gd name="connsiteX3" fmla="*/ 1754 w 136152"/>
                <a:gd name="connsiteY3" fmla="*/ 3017 h 32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52" h="327645">
                  <a:moveTo>
                    <a:pt x="1754" y="3017"/>
                  </a:moveTo>
                  <a:cubicBezTo>
                    <a:pt x="13925" y="28417"/>
                    <a:pt x="125050" y="295646"/>
                    <a:pt x="135104" y="323692"/>
                  </a:cubicBezTo>
                  <a:cubicBezTo>
                    <a:pt x="145158" y="351738"/>
                    <a:pt x="80071" y="223150"/>
                    <a:pt x="62079" y="171292"/>
                  </a:cubicBezTo>
                  <a:cubicBezTo>
                    <a:pt x="44087" y="119434"/>
                    <a:pt x="-10417" y="-22383"/>
                    <a:pt x="1754" y="3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AEC80281-B24C-4EFB-AB45-8716EAA8905D}"/>
                </a:ext>
              </a:extLst>
            </p:cNvPr>
            <p:cNvSpPr/>
            <p:nvPr/>
          </p:nvSpPr>
          <p:spPr>
            <a:xfrm>
              <a:off x="8216875" y="6702409"/>
              <a:ext cx="157787" cy="803524"/>
            </a:xfrm>
            <a:custGeom>
              <a:avLst/>
              <a:gdLst>
                <a:gd name="connsiteX0" fmla="*/ 25 w 157787"/>
                <a:gd name="connsiteY0" fmla="*/ 16 h 803524"/>
                <a:gd name="connsiteX1" fmla="*/ 88925 w 157787"/>
                <a:gd name="connsiteY1" fmla="*/ 266716 h 803524"/>
                <a:gd name="connsiteX2" fmla="*/ 133375 w 157787"/>
                <a:gd name="connsiteY2" fmla="*/ 425466 h 803524"/>
                <a:gd name="connsiteX3" fmla="*/ 136550 w 157787"/>
                <a:gd name="connsiteY3" fmla="*/ 371491 h 803524"/>
                <a:gd name="connsiteX4" fmla="*/ 155600 w 157787"/>
                <a:gd name="connsiteY4" fmla="*/ 612791 h 803524"/>
                <a:gd name="connsiteX5" fmla="*/ 155600 w 157787"/>
                <a:gd name="connsiteY5" fmla="*/ 555641 h 803524"/>
                <a:gd name="connsiteX6" fmla="*/ 139725 w 157787"/>
                <a:gd name="connsiteY6" fmla="*/ 803291 h 803524"/>
                <a:gd name="connsiteX7" fmla="*/ 152425 w 157787"/>
                <a:gd name="connsiteY7" fmla="*/ 504841 h 803524"/>
                <a:gd name="connsiteX8" fmla="*/ 127025 w 157787"/>
                <a:gd name="connsiteY8" fmla="*/ 450866 h 803524"/>
                <a:gd name="connsiteX9" fmla="*/ 60350 w 157787"/>
                <a:gd name="connsiteY9" fmla="*/ 209566 h 803524"/>
                <a:gd name="connsiteX10" fmla="*/ 79400 w 157787"/>
                <a:gd name="connsiteY10" fmla="*/ 279416 h 803524"/>
                <a:gd name="connsiteX11" fmla="*/ 25 w 157787"/>
                <a:gd name="connsiteY11" fmla="*/ 16 h 80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87" h="803524">
                  <a:moveTo>
                    <a:pt x="25" y="16"/>
                  </a:moveTo>
                  <a:cubicBezTo>
                    <a:pt x="1613" y="-2101"/>
                    <a:pt x="66700" y="195808"/>
                    <a:pt x="88925" y="266716"/>
                  </a:cubicBezTo>
                  <a:cubicBezTo>
                    <a:pt x="111150" y="337624"/>
                    <a:pt x="125438" y="408004"/>
                    <a:pt x="133375" y="425466"/>
                  </a:cubicBezTo>
                  <a:cubicBezTo>
                    <a:pt x="141312" y="442928"/>
                    <a:pt x="132846" y="340270"/>
                    <a:pt x="136550" y="371491"/>
                  </a:cubicBezTo>
                  <a:cubicBezTo>
                    <a:pt x="140254" y="402712"/>
                    <a:pt x="152425" y="582099"/>
                    <a:pt x="155600" y="612791"/>
                  </a:cubicBezTo>
                  <a:cubicBezTo>
                    <a:pt x="158775" y="643483"/>
                    <a:pt x="158246" y="523891"/>
                    <a:pt x="155600" y="555641"/>
                  </a:cubicBezTo>
                  <a:cubicBezTo>
                    <a:pt x="152954" y="587391"/>
                    <a:pt x="140254" y="811758"/>
                    <a:pt x="139725" y="803291"/>
                  </a:cubicBezTo>
                  <a:cubicBezTo>
                    <a:pt x="139196" y="794824"/>
                    <a:pt x="154542" y="563578"/>
                    <a:pt x="152425" y="504841"/>
                  </a:cubicBezTo>
                  <a:cubicBezTo>
                    <a:pt x="150308" y="446104"/>
                    <a:pt x="142371" y="500079"/>
                    <a:pt x="127025" y="450866"/>
                  </a:cubicBezTo>
                  <a:cubicBezTo>
                    <a:pt x="111679" y="401653"/>
                    <a:pt x="68288" y="238141"/>
                    <a:pt x="60350" y="209566"/>
                  </a:cubicBezTo>
                  <a:cubicBezTo>
                    <a:pt x="52412" y="180991"/>
                    <a:pt x="87867" y="310108"/>
                    <a:pt x="79400" y="279416"/>
                  </a:cubicBezTo>
                  <a:cubicBezTo>
                    <a:pt x="70933" y="248724"/>
                    <a:pt x="-1563" y="2133"/>
                    <a:pt x="2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22919C3A-20CC-D512-606A-2F09D0C17157}"/>
                </a:ext>
              </a:extLst>
            </p:cNvPr>
            <p:cNvSpPr/>
            <p:nvPr/>
          </p:nvSpPr>
          <p:spPr>
            <a:xfrm>
              <a:off x="7889271" y="6475819"/>
              <a:ext cx="318145" cy="667948"/>
            </a:xfrm>
            <a:custGeom>
              <a:avLst/>
              <a:gdLst>
                <a:gd name="connsiteX0" fmla="*/ 604 w 318145"/>
                <a:gd name="connsiteY0" fmla="*/ 1181 h 667948"/>
                <a:gd name="connsiteX1" fmla="*/ 232379 w 318145"/>
                <a:gd name="connsiteY1" fmla="*/ 363131 h 667948"/>
                <a:gd name="connsiteX2" fmla="*/ 153004 w 318145"/>
                <a:gd name="connsiteY2" fmla="*/ 223431 h 667948"/>
                <a:gd name="connsiteX3" fmla="*/ 292704 w 318145"/>
                <a:gd name="connsiteY3" fmla="*/ 531406 h 667948"/>
                <a:gd name="connsiteX4" fmla="*/ 270479 w 318145"/>
                <a:gd name="connsiteY4" fmla="*/ 483781 h 667948"/>
                <a:gd name="connsiteX5" fmla="*/ 318104 w 318145"/>
                <a:gd name="connsiteY5" fmla="*/ 667931 h 667948"/>
                <a:gd name="connsiteX6" fmla="*/ 260954 w 318145"/>
                <a:gd name="connsiteY6" fmla="*/ 493306 h 667948"/>
                <a:gd name="connsiteX7" fmla="*/ 181579 w 318145"/>
                <a:gd name="connsiteY7" fmla="*/ 239306 h 667948"/>
                <a:gd name="connsiteX8" fmla="*/ 108554 w 318145"/>
                <a:gd name="connsiteY8" fmla="*/ 131356 h 667948"/>
                <a:gd name="connsiteX9" fmla="*/ 162529 w 318145"/>
                <a:gd name="connsiteY9" fmla="*/ 242481 h 667948"/>
                <a:gd name="connsiteX10" fmla="*/ 604 w 318145"/>
                <a:gd name="connsiteY10" fmla="*/ 1181 h 66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45" h="667948">
                  <a:moveTo>
                    <a:pt x="604" y="1181"/>
                  </a:moveTo>
                  <a:cubicBezTo>
                    <a:pt x="12246" y="21289"/>
                    <a:pt x="206979" y="326089"/>
                    <a:pt x="232379" y="363131"/>
                  </a:cubicBezTo>
                  <a:cubicBezTo>
                    <a:pt x="257779" y="400173"/>
                    <a:pt x="142950" y="195385"/>
                    <a:pt x="153004" y="223431"/>
                  </a:cubicBezTo>
                  <a:cubicBezTo>
                    <a:pt x="163058" y="251477"/>
                    <a:pt x="273125" y="488014"/>
                    <a:pt x="292704" y="531406"/>
                  </a:cubicBezTo>
                  <a:cubicBezTo>
                    <a:pt x="312283" y="574798"/>
                    <a:pt x="266246" y="461027"/>
                    <a:pt x="270479" y="483781"/>
                  </a:cubicBezTo>
                  <a:cubicBezTo>
                    <a:pt x="274712" y="506535"/>
                    <a:pt x="319691" y="666344"/>
                    <a:pt x="318104" y="667931"/>
                  </a:cubicBezTo>
                  <a:cubicBezTo>
                    <a:pt x="316517" y="669518"/>
                    <a:pt x="283708" y="564743"/>
                    <a:pt x="260954" y="493306"/>
                  </a:cubicBezTo>
                  <a:cubicBezTo>
                    <a:pt x="238200" y="421869"/>
                    <a:pt x="206979" y="299631"/>
                    <a:pt x="181579" y="239306"/>
                  </a:cubicBezTo>
                  <a:cubicBezTo>
                    <a:pt x="156179" y="178981"/>
                    <a:pt x="111729" y="130827"/>
                    <a:pt x="108554" y="131356"/>
                  </a:cubicBezTo>
                  <a:cubicBezTo>
                    <a:pt x="105379" y="131885"/>
                    <a:pt x="175758" y="261002"/>
                    <a:pt x="162529" y="242481"/>
                  </a:cubicBezTo>
                  <a:cubicBezTo>
                    <a:pt x="149300" y="223960"/>
                    <a:pt x="-11038" y="-18927"/>
                    <a:pt x="604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64B9F7B-2D8B-908F-9535-A5378E7B86B3}"/>
                </a:ext>
              </a:extLst>
            </p:cNvPr>
            <p:cNvSpPr/>
            <p:nvPr/>
          </p:nvSpPr>
          <p:spPr>
            <a:xfrm>
              <a:off x="7902073" y="6528790"/>
              <a:ext cx="311454" cy="736785"/>
            </a:xfrm>
            <a:custGeom>
              <a:avLst/>
              <a:gdLst>
                <a:gd name="connsiteX0" fmla="*/ 502 w 311454"/>
                <a:gd name="connsiteY0" fmla="*/ 2185 h 736785"/>
                <a:gd name="connsiteX1" fmla="*/ 197352 w 311454"/>
                <a:gd name="connsiteY1" fmla="*/ 360960 h 736785"/>
                <a:gd name="connsiteX2" fmla="*/ 298952 w 311454"/>
                <a:gd name="connsiteY2" fmla="*/ 672110 h 736785"/>
                <a:gd name="connsiteX3" fmla="*/ 302127 w 311454"/>
                <a:gd name="connsiteY3" fmla="*/ 716560 h 736785"/>
                <a:gd name="connsiteX4" fmla="*/ 229102 w 311454"/>
                <a:gd name="connsiteY4" fmla="*/ 421285 h 736785"/>
                <a:gd name="connsiteX5" fmla="*/ 143377 w 311454"/>
                <a:gd name="connsiteY5" fmla="*/ 221260 h 736785"/>
                <a:gd name="connsiteX6" fmla="*/ 502 w 311454"/>
                <a:gd name="connsiteY6" fmla="*/ 2185 h 73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54" h="736785">
                  <a:moveTo>
                    <a:pt x="502" y="2185"/>
                  </a:moveTo>
                  <a:cubicBezTo>
                    <a:pt x="9498" y="25468"/>
                    <a:pt x="147610" y="249306"/>
                    <a:pt x="197352" y="360960"/>
                  </a:cubicBezTo>
                  <a:cubicBezTo>
                    <a:pt x="247094" y="472614"/>
                    <a:pt x="281490" y="612843"/>
                    <a:pt x="298952" y="672110"/>
                  </a:cubicBezTo>
                  <a:cubicBezTo>
                    <a:pt x="316414" y="731377"/>
                    <a:pt x="313769" y="758364"/>
                    <a:pt x="302127" y="716560"/>
                  </a:cubicBezTo>
                  <a:cubicBezTo>
                    <a:pt x="290485" y="674756"/>
                    <a:pt x="255560" y="503835"/>
                    <a:pt x="229102" y="421285"/>
                  </a:cubicBezTo>
                  <a:cubicBezTo>
                    <a:pt x="202644" y="338735"/>
                    <a:pt x="180948" y="294814"/>
                    <a:pt x="143377" y="221260"/>
                  </a:cubicBezTo>
                  <a:cubicBezTo>
                    <a:pt x="105806" y="147706"/>
                    <a:pt x="-8494" y="-21098"/>
                    <a:pt x="502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8F59DDD-8377-3B13-4CA6-BAB8409A0E80}"/>
                </a:ext>
              </a:extLst>
            </p:cNvPr>
            <p:cNvSpPr/>
            <p:nvPr/>
          </p:nvSpPr>
          <p:spPr>
            <a:xfrm>
              <a:off x="8156038" y="7102461"/>
              <a:ext cx="79931" cy="727535"/>
            </a:xfrm>
            <a:custGeom>
              <a:avLst/>
              <a:gdLst>
                <a:gd name="connsiteX0" fmla="*/ 537 w 79931"/>
                <a:gd name="connsiteY0" fmla="*/ 6364 h 727535"/>
                <a:gd name="connsiteX1" fmla="*/ 64037 w 79931"/>
                <a:gd name="connsiteY1" fmla="*/ 508014 h 727535"/>
                <a:gd name="connsiteX2" fmla="*/ 64037 w 79931"/>
                <a:gd name="connsiteY2" fmla="*/ 441339 h 727535"/>
                <a:gd name="connsiteX3" fmla="*/ 79912 w 79931"/>
                <a:gd name="connsiteY3" fmla="*/ 727089 h 727535"/>
                <a:gd name="connsiteX4" fmla="*/ 67212 w 79931"/>
                <a:gd name="connsiteY4" fmla="*/ 365139 h 727535"/>
                <a:gd name="connsiteX5" fmla="*/ 64037 w 79931"/>
                <a:gd name="connsiteY5" fmla="*/ 425464 h 727535"/>
                <a:gd name="connsiteX6" fmla="*/ 25937 w 79931"/>
                <a:gd name="connsiteY6" fmla="*/ 171464 h 727535"/>
                <a:gd name="connsiteX7" fmla="*/ 32287 w 79931"/>
                <a:gd name="connsiteY7" fmla="*/ 219089 h 727535"/>
                <a:gd name="connsiteX8" fmla="*/ 537 w 79931"/>
                <a:gd name="connsiteY8" fmla="*/ 6364 h 7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31" h="727535">
                  <a:moveTo>
                    <a:pt x="537" y="6364"/>
                  </a:moveTo>
                  <a:cubicBezTo>
                    <a:pt x="5829" y="54518"/>
                    <a:pt x="53454" y="435518"/>
                    <a:pt x="64037" y="508014"/>
                  </a:cubicBezTo>
                  <a:cubicBezTo>
                    <a:pt x="74620" y="580510"/>
                    <a:pt x="61391" y="404827"/>
                    <a:pt x="64037" y="441339"/>
                  </a:cubicBezTo>
                  <a:cubicBezTo>
                    <a:pt x="66683" y="477851"/>
                    <a:pt x="79383" y="739789"/>
                    <a:pt x="79912" y="727089"/>
                  </a:cubicBezTo>
                  <a:cubicBezTo>
                    <a:pt x="80441" y="714389"/>
                    <a:pt x="69858" y="415410"/>
                    <a:pt x="67212" y="365139"/>
                  </a:cubicBezTo>
                  <a:cubicBezTo>
                    <a:pt x="64566" y="314868"/>
                    <a:pt x="70916" y="457743"/>
                    <a:pt x="64037" y="425464"/>
                  </a:cubicBezTo>
                  <a:cubicBezTo>
                    <a:pt x="57158" y="393185"/>
                    <a:pt x="31229" y="205860"/>
                    <a:pt x="25937" y="171464"/>
                  </a:cubicBezTo>
                  <a:cubicBezTo>
                    <a:pt x="20645" y="137068"/>
                    <a:pt x="33874" y="239726"/>
                    <a:pt x="32287" y="219089"/>
                  </a:cubicBezTo>
                  <a:cubicBezTo>
                    <a:pt x="30700" y="198452"/>
                    <a:pt x="-4755" y="-41790"/>
                    <a:pt x="537" y="6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B8C70E6-2C60-460C-69D8-34E9E24D6D2A}"/>
                </a:ext>
              </a:extLst>
            </p:cNvPr>
            <p:cNvSpPr/>
            <p:nvPr/>
          </p:nvSpPr>
          <p:spPr>
            <a:xfrm>
              <a:off x="8289233" y="7419791"/>
              <a:ext cx="83269" cy="205267"/>
            </a:xfrm>
            <a:custGeom>
              <a:avLst/>
              <a:gdLst>
                <a:gd name="connsiteX0" fmla="*/ 83242 w 83269"/>
                <a:gd name="connsiteY0" fmla="*/ 184 h 205267"/>
                <a:gd name="connsiteX1" fmla="*/ 10217 w 83269"/>
                <a:gd name="connsiteY1" fmla="*/ 203384 h 205267"/>
                <a:gd name="connsiteX2" fmla="*/ 41967 w 83269"/>
                <a:gd name="connsiteY2" fmla="*/ 104959 h 205267"/>
                <a:gd name="connsiteX3" fmla="*/ 692 w 83269"/>
                <a:gd name="connsiteY3" fmla="*/ 165284 h 205267"/>
                <a:gd name="connsiteX4" fmla="*/ 83242 w 83269"/>
                <a:gd name="connsiteY4" fmla="*/ 184 h 2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69" h="205267">
                  <a:moveTo>
                    <a:pt x="83242" y="184"/>
                  </a:moveTo>
                  <a:cubicBezTo>
                    <a:pt x="84830" y="6534"/>
                    <a:pt x="17096" y="185922"/>
                    <a:pt x="10217" y="203384"/>
                  </a:cubicBezTo>
                  <a:cubicBezTo>
                    <a:pt x="3338" y="220846"/>
                    <a:pt x="43554" y="111309"/>
                    <a:pt x="41967" y="104959"/>
                  </a:cubicBezTo>
                  <a:cubicBezTo>
                    <a:pt x="40379" y="98609"/>
                    <a:pt x="-6187" y="177455"/>
                    <a:pt x="692" y="165284"/>
                  </a:cubicBezTo>
                  <a:cubicBezTo>
                    <a:pt x="7571" y="153113"/>
                    <a:pt x="81654" y="-6166"/>
                    <a:pt x="83242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4C8F442-37DE-E792-FF5E-8420DA047F61}"/>
                </a:ext>
              </a:extLst>
            </p:cNvPr>
            <p:cNvSpPr/>
            <p:nvPr/>
          </p:nvSpPr>
          <p:spPr>
            <a:xfrm>
              <a:off x="8221719" y="7508846"/>
              <a:ext cx="122514" cy="370721"/>
            </a:xfrm>
            <a:custGeom>
              <a:avLst/>
              <a:gdLst>
                <a:gd name="connsiteX0" fmla="*/ 122181 w 122514"/>
                <a:gd name="connsiteY0" fmla="*/ 29 h 370721"/>
                <a:gd name="connsiteX1" fmla="*/ 36456 w 122514"/>
                <a:gd name="connsiteY1" fmla="*/ 171479 h 370721"/>
                <a:gd name="connsiteX2" fmla="*/ 4706 w 122514"/>
                <a:gd name="connsiteY2" fmla="*/ 365154 h 370721"/>
                <a:gd name="connsiteX3" fmla="*/ 17406 w 122514"/>
                <a:gd name="connsiteY3" fmla="*/ 298479 h 370721"/>
                <a:gd name="connsiteX4" fmla="*/ 45981 w 122514"/>
                <a:gd name="connsiteY4" fmla="*/ 95279 h 370721"/>
                <a:gd name="connsiteX5" fmla="*/ 1531 w 122514"/>
                <a:gd name="connsiteY5" fmla="*/ 184179 h 370721"/>
                <a:gd name="connsiteX6" fmla="*/ 122181 w 122514"/>
                <a:gd name="connsiteY6" fmla="*/ 29 h 37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14" h="370721">
                  <a:moveTo>
                    <a:pt x="122181" y="29"/>
                  </a:moveTo>
                  <a:cubicBezTo>
                    <a:pt x="128002" y="-2088"/>
                    <a:pt x="56035" y="110625"/>
                    <a:pt x="36456" y="171479"/>
                  </a:cubicBezTo>
                  <a:cubicBezTo>
                    <a:pt x="16877" y="232333"/>
                    <a:pt x="7881" y="343987"/>
                    <a:pt x="4706" y="365154"/>
                  </a:cubicBezTo>
                  <a:cubicBezTo>
                    <a:pt x="1531" y="386321"/>
                    <a:pt x="10527" y="343458"/>
                    <a:pt x="17406" y="298479"/>
                  </a:cubicBezTo>
                  <a:cubicBezTo>
                    <a:pt x="24285" y="253500"/>
                    <a:pt x="48627" y="114329"/>
                    <a:pt x="45981" y="95279"/>
                  </a:cubicBezTo>
                  <a:cubicBezTo>
                    <a:pt x="43335" y="76229"/>
                    <a:pt x="-9582" y="193704"/>
                    <a:pt x="1531" y="184179"/>
                  </a:cubicBezTo>
                  <a:cubicBezTo>
                    <a:pt x="12643" y="174654"/>
                    <a:pt x="116360" y="2146"/>
                    <a:pt x="12218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688C4CA-5D1B-B641-1A39-5649AB30AF9D}"/>
                </a:ext>
              </a:extLst>
            </p:cNvPr>
            <p:cNvSpPr/>
            <p:nvPr/>
          </p:nvSpPr>
          <p:spPr>
            <a:xfrm>
              <a:off x="8283509" y="7292947"/>
              <a:ext cx="133595" cy="374678"/>
            </a:xfrm>
            <a:custGeom>
              <a:avLst/>
              <a:gdLst>
                <a:gd name="connsiteX0" fmla="*/ 133416 w 133595"/>
                <a:gd name="connsiteY0" fmla="*/ 28 h 374678"/>
                <a:gd name="connsiteX1" fmla="*/ 101666 w 133595"/>
                <a:gd name="connsiteY1" fmla="*/ 158778 h 374678"/>
                <a:gd name="connsiteX2" fmla="*/ 31816 w 133595"/>
                <a:gd name="connsiteY2" fmla="*/ 225453 h 374678"/>
                <a:gd name="connsiteX3" fmla="*/ 95316 w 133595"/>
                <a:gd name="connsiteY3" fmla="*/ 187353 h 374678"/>
                <a:gd name="connsiteX4" fmla="*/ 63566 w 133595"/>
                <a:gd name="connsiteY4" fmla="*/ 222278 h 374678"/>
                <a:gd name="connsiteX5" fmla="*/ 54041 w 133595"/>
                <a:gd name="connsiteY5" fmla="*/ 263553 h 374678"/>
                <a:gd name="connsiteX6" fmla="*/ 98491 w 133595"/>
                <a:gd name="connsiteY6" fmla="*/ 250853 h 374678"/>
                <a:gd name="connsiteX7" fmla="*/ 66 w 133595"/>
                <a:gd name="connsiteY7" fmla="*/ 374678 h 374678"/>
                <a:gd name="connsiteX8" fmla="*/ 82616 w 133595"/>
                <a:gd name="connsiteY8" fmla="*/ 250853 h 374678"/>
                <a:gd name="connsiteX9" fmla="*/ 47691 w 133595"/>
                <a:gd name="connsiteY9" fmla="*/ 276253 h 374678"/>
                <a:gd name="connsiteX10" fmla="*/ 92141 w 133595"/>
                <a:gd name="connsiteY10" fmla="*/ 174653 h 374678"/>
                <a:gd name="connsiteX11" fmla="*/ 44516 w 133595"/>
                <a:gd name="connsiteY11" fmla="*/ 222278 h 374678"/>
                <a:gd name="connsiteX12" fmla="*/ 88966 w 133595"/>
                <a:gd name="connsiteY12" fmla="*/ 146078 h 374678"/>
                <a:gd name="connsiteX13" fmla="*/ 133416 w 133595"/>
                <a:gd name="connsiteY13" fmla="*/ 28 h 37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95" h="374678">
                  <a:moveTo>
                    <a:pt x="133416" y="28"/>
                  </a:moveTo>
                  <a:cubicBezTo>
                    <a:pt x="135533" y="2145"/>
                    <a:pt x="118599" y="121207"/>
                    <a:pt x="101666" y="158778"/>
                  </a:cubicBezTo>
                  <a:cubicBezTo>
                    <a:pt x="84733" y="196349"/>
                    <a:pt x="32874" y="220691"/>
                    <a:pt x="31816" y="225453"/>
                  </a:cubicBezTo>
                  <a:cubicBezTo>
                    <a:pt x="30758" y="230215"/>
                    <a:pt x="90024" y="187882"/>
                    <a:pt x="95316" y="187353"/>
                  </a:cubicBezTo>
                  <a:cubicBezTo>
                    <a:pt x="100608" y="186824"/>
                    <a:pt x="70445" y="209578"/>
                    <a:pt x="63566" y="222278"/>
                  </a:cubicBezTo>
                  <a:cubicBezTo>
                    <a:pt x="56687" y="234978"/>
                    <a:pt x="48220" y="258791"/>
                    <a:pt x="54041" y="263553"/>
                  </a:cubicBezTo>
                  <a:cubicBezTo>
                    <a:pt x="59862" y="268315"/>
                    <a:pt x="107487" y="232332"/>
                    <a:pt x="98491" y="250853"/>
                  </a:cubicBezTo>
                  <a:cubicBezTo>
                    <a:pt x="89495" y="269374"/>
                    <a:pt x="2712" y="374678"/>
                    <a:pt x="66" y="374678"/>
                  </a:cubicBezTo>
                  <a:cubicBezTo>
                    <a:pt x="-2580" y="374678"/>
                    <a:pt x="74678" y="267257"/>
                    <a:pt x="82616" y="250853"/>
                  </a:cubicBezTo>
                  <a:cubicBezTo>
                    <a:pt x="90553" y="234449"/>
                    <a:pt x="46104" y="288953"/>
                    <a:pt x="47691" y="276253"/>
                  </a:cubicBezTo>
                  <a:cubicBezTo>
                    <a:pt x="49278" y="263553"/>
                    <a:pt x="92670" y="183649"/>
                    <a:pt x="92141" y="174653"/>
                  </a:cubicBezTo>
                  <a:cubicBezTo>
                    <a:pt x="91612" y="165657"/>
                    <a:pt x="45045" y="227041"/>
                    <a:pt x="44516" y="222278"/>
                  </a:cubicBezTo>
                  <a:cubicBezTo>
                    <a:pt x="43987" y="217516"/>
                    <a:pt x="70445" y="176769"/>
                    <a:pt x="88966" y="146078"/>
                  </a:cubicBezTo>
                  <a:cubicBezTo>
                    <a:pt x="107487" y="115387"/>
                    <a:pt x="131299" y="-2089"/>
                    <a:pt x="133416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114D65E-3E0D-08DA-C90E-57B64656037D}"/>
                </a:ext>
              </a:extLst>
            </p:cNvPr>
            <p:cNvSpPr/>
            <p:nvPr/>
          </p:nvSpPr>
          <p:spPr>
            <a:xfrm>
              <a:off x="8264525" y="7572375"/>
              <a:ext cx="112142" cy="212141"/>
            </a:xfrm>
            <a:custGeom>
              <a:avLst/>
              <a:gdLst>
                <a:gd name="connsiteX0" fmla="*/ 0 w 112142"/>
                <a:gd name="connsiteY0" fmla="*/ 0 h 212141"/>
                <a:gd name="connsiteX1" fmla="*/ 92075 w 112142"/>
                <a:gd name="connsiteY1" fmla="*/ 139700 h 212141"/>
                <a:gd name="connsiteX2" fmla="*/ 107950 w 112142"/>
                <a:gd name="connsiteY2" fmla="*/ 209550 h 212141"/>
                <a:gd name="connsiteX3" fmla="*/ 107950 w 112142"/>
                <a:gd name="connsiteY3" fmla="*/ 187325 h 212141"/>
                <a:gd name="connsiteX4" fmla="*/ 60325 w 112142"/>
                <a:gd name="connsiteY4" fmla="*/ 95250 h 212141"/>
                <a:gd name="connsiteX5" fmla="*/ 73025 w 112142"/>
                <a:gd name="connsiteY5" fmla="*/ 114300 h 212141"/>
                <a:gd name="connsiteX6" fmla="*/ 0 w 112142"/>
                <a:gd name="connsiteY6" fmla="*/ 0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42" h="212141">
                  <a:moveTo>
                    <a:pt x="0" y="0"/>
                  </a:moveTo>
                  <a:cubicBezTo>
                    <a:pt x="37041" y="52387"/>
                    <a:pt x="74083" y="104775"/>
                    <a:pt x="92075" y="139700"/>
                  </a:cubicBezTo>
                  <a:cubicBezTo>
                    <a:pt x="110067" y="174625"/>
                    <a:pt x="105304" y="201613"/>
                    <a:pt x="107950" y="209550"/>
                  </a:cubicBezTo>
                  <a:cubicBezTo>
                    <a:pt x="110596" y="217487"/>
                    <a:pt x="115887" y="206375"/>
                    <a:pt x="107950" y="187325"/>
                  </a:cubicBezTo>
                  <a:cubicBezTo>
                    <a:pt x="100013" y="168275"/>
                    <a:pt x="60325" y="95250"/>
                    <a:pt x="60325" y="95250"/>
                  </a:cubicBezTo>
                  <a:cubicBezTo>
                    <a:pt x="54504" y="83079"/>
                    <a:pt x="73025" y="114300"/>
                    <a:pt x="73025" y="1143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63A3BC3-8A8E-F0A1-9D31-4B00AB8A5A25}"/>
                </a:ext>
              </a:extLst>
            </p:cNvPr>
            <p:cNvSpPr/>
            <p:nvPr/>
          </p:nvSpPr>
          <p:spPr>
            <a:xfrm>
              <a:off x="8267664" y="7578679"/>
              <a:ext cx="84620" cy="212936"/>
            </a:xfrm>
            <a:custGeom>
              <a:avLst/>
              <a:gdLst>
                <a:gd name="connsiteX0" fmla="*/ 36 w 84620"/>
                <a:gd name="connsiteY0" fmla="*/ 46 h 212936"/>
                <a:gd name="connsiteX1" fmla="*/ 63536 w 84620"/>
                <a:gd name="connsiteY1" fmla="*/ 130221 h 212936"/>
                <a:gd name="connsiteX2" fmla="*/ 73061 w 84620"/>
                <a:gd name="connsiteY2" fmla="*/ 158796 h 212936"/>
                <a:gd name="connsiteX3" fmla="*/ 79411 w 84620"/>
                <a:gd name="connsiteY3" fmla="*/ 212771 h 212936"/>
                <a:gd name="connsiteX4" fmla="*/ 79411 w 84620"/>
                <a:gd name="connsiteY4" fmla="*/ 139746 h 212936"/>
                <a:gd name="connsiteX5" fmla="*/ 82586 w 84620"/>
                <a:gd name="connsiteY5" fmla="*/ 168321 h 212936"/>
                <a:gd name="connsiteX6" fmla="*/ 44486 w 84620"/>
                <a:gd name="connsiteY6" fmla="*/ 79421 h 212936"/>
                <a:gd name="connsiteX7" fmla="*/ 54011 w 84620"/>
                <a:gd name="connsiteY7" fmla="*/ 114346 h 212936"/>
                <a:gd name="connsiteX8" fmla="*/ 36 w 84620"/>
                <a:gd name="connsiteY8" fmla="*/ 46 h 21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0" h="212936">
                  <a:moveTo>
                    <a:pt x="36" y="46"/>
                  </a:moveTo>
                  <a:cubicBezTo>
                    <a:pt x="1624" y="2692"/>
                    <a:pt x="51365" y="103763"/>
                    <a:pt x="63536" y="130221"/>
                  </a:cubicBezTo>
                  <a:cubicBezTo>
                    <a:pt x="75707" y="156679"/>
                    <a:pt x="70415" y="145038"/>
                    <a:pt x="73061" y="158796"/>
                  </a:cubicBezTo>
                  <a:cubicBezTo>
                    <a:pt x="75707" y="172554"/>
                    <a:pt x="78353" y="215946"/>
                    <a:pt x="79411" y="212771"/>
                  </a:cubicBezTo>
                  <a:cubicBezTo>
                    <a:pt x="80469" y="209596"/>
                    <a:pt x="78882" y="147154"/>
                    <a:pt x="79411" y="139746"/>
                  </a:cubicBezTo>
                  <a:cubicBezTo>
                    <a:pt x="79940" y="132338"/>
                    <a:pt x="88407" y="178375"/>
                    <a:pt x="82586" y="168321"/>
                  </a:cubicBezTo>
                  <a:cubicBezTo>
                    <a:pt x="76765" y="158267"/>
                    <a:pt x="49248" y="88417"/>
                    <a:pt x="44486" y="79421"/>
                  </a:cubicBezTo>
                  <a:cubicBezTo>
                    <a:pt x="39724" y="70425"/>
                    <a:pt x="59303" y="120696"/>
                    <a:pt x="54011" y="114346"/>
                  </a:cubicBezTo>
                  <a:cubicBezTo>
                    <a:pt x="48719" y="107996"/>
                    <a:pt x="-1552" y="-2600"/>
                    <a:pt x="36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80D9079-476A-E62B-CAA4-3B1BD97D466C}"/>
                </a:ext>
              </a:extLst>
            </p:cNvPr>
            <p:cNvSpPr/>
            <p:nvPr/>
          </p:nvSpPr>
          <p:spPr>
            <a:xfrm>
              <a:off x="8254997" y="7591226"/>
              <a:ext cx="78663" cy="168874"/>
            </a:xfrm>
            <a:custGeom>
              <a:avLst/>
              <a:gdLst>
                <a:gd name="connsiteX0" fmla="*/ 3 w 78663"/>
                <a:gd name="connsiteY0" fmla="*/ 199 h 168874"/>
                <a:gd name="connsiteX1" fmla="*/ 73028 w 78663"/>
                <a:gd name="connsiteY1" fmla="*/ 165299 h 168874"/>
                <a:gd name="connsiteX2" fmla="*/ 69853 w 78663"/>
                <a:gd name="connsiteY2" fmla="*/ 117674 h 168874"/>
                <a:gd name="connsiteX3" fmla="*/ 76203 w 78663"/>
                <a:gd name="connsiteY3" fmla="*/ 130374 h 168874"/>
                <a:gd name="connsiteX4" fmla="*/ 3 w 78663"/>
                <a:gd name="connsiteY4" fmla="*/ 199 h 1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63" h="168874">
                  <a:moveTo>
                    <a:pt x="3" y="199"/>
                  </a:moveTo>
                  <a:cubicBezTo>
                    <a:pt x="-526" y="6020"/>
                    <a:pt x="61386" y="145720"/>
                    <a:pt x="73028" y="165299"/>
                  </a:cubicBezTo>
                  <a:cubicBezTo>
                    <a:pt x="84670" y="184878"/>
                    <a:pt x="69853" y="117674"/>
                    <a:pt x="69853" y="117674"/>
                  </a:cubicBezTo>
                  <a:cubicBezTo>
                    <a:pt x="70382" y="111853"/>
                    <a:pt x="84140" y="143074"/>
                    <a:pt x="76203" y="130374"/>
                  </a:cubicBezTo>
                  <a:cubicBezTo>
                    <a:pt x="68266" y="117674"/>
                    <a:pt x="532" y="-5622"/>
                    <a:pt x="3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97D048D-C1D3-DB67-FA23-76B77B30002C}"/>
                </a:ext>
              </a:extLst>
            </p:cNvPr>
            <p:cNvSpPr/>
            <p:nvPr/>
          </p:nvSpPr>
          <p:spPr>
            <a:xfrm>
              <a:off x="8245471" y="7597333"/>
              <a:ext cx="61777" cy="146986"/>
            </a:xfrm>
            <a:custGeom>
              <a:avLst/>
              <a:gdLst>
                <a:gd name="connsiteX0" fmla="*/ 4 w 61777"/>
                <a:gd name="connsiteY0" fmla="*/ 442 h 146986"/>
                <a:gd name="connsiteX1" fmla="*/ 57154 w 61777"/>
                <a:gd name="connsiteY1" fmla="*/ 143317 h 146986"/>
                <a:gd name="connsiteX2" fmla="*/ 53979 w 61777"/>
                <a:gd name="connsiteY2" fmla="*/ 98867 h 146986"/>
                <a:gd name="connsiteX3" fmla="*/ 4 w 61777"/>
                <a:gd name="connsiteY3" fmla="*/ 442 h 1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77" h="146986">
                  <a:moveTo>
                    <a:pt x="4" y="442"/>
                  </a:moveTo>
                  <a:cubicBezTo>
                    <a:pt x="533" y="7850"/>
                    <a:pt x="48158" y="126913"/>
                    <a:pt x="57154" y="143317"/>
                  </a:cubicBezTo>
                  <a:cubicBezTo>
                    <a:pt x="66150" y="159721"/>
                    <a:pt x="60329" y="116859"/>
                    <a:pt x="53979" y="98867"/>
                  </a:cubicBezTo>
                  <a:cubicBezTo>
                    <a:pt x="47629" y="80875"/>
                    <a:pt x="-525" y="-6966"/>
                    <a:pt x="4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01B2246-60F6-32DD-8439-8BFA8DAECD1B}"/>
                </a:ext>
              </a:extLst>
            </p:cNvPr>
            <p:cNvSpPr/>
            <p:nvPr/>
          </p:nvSpPr>
          <p:spPr>
            <a:xfrm>
              <a:off x="8220073" y="7717841"/>
              <a:ext cx="168377" cy="96120"/>
            </a:xfrm>
            <a:custGeom>
              <a:avLst/>
              <a:gdLst>
                <a:gd name="connsiteX0" fmla="*/ 2 w 168377"/>
                <a:gd name="connsiteY0" fmla="*/ 92659 h 96120"/>
                <a:gd name="connsiteX1" fmla="*/ 88902 w 168377"/>
                <a:gd name="connsiteY1" fmla="*/ 22809 h 96120"/>
                <a:gd name="connsiteX2" fmla="*/ 127002 w 168377"/>
                <a:gd name="connsiteY2" fmla="*/ 32334 h 96120"/>
                <a:gd name="connsiteX3" fmla="*/ 168277 w 168377"/>
                <a:gd name="connsiteY3" fmla="*/ 95834 h 96120"/>
                <a:gd name="connsiteX4" fmla="*/ 136527 w 168377"/>
                <a:gd name="connsiteY4" fmla="*/ 3759 h 96120"/>
                <a:gd name="connsiteX5" fmla="*/ 73027 w 168377"/>
                <a:gd name="connsiteY5" fmla="*/ 16459 h 96120"/>
                <a:gd name="connsiteX6" fmla="*/ 85727 w 168377"/>
                <a:gd name="connsiteY6" fmla="*/ 3759 h 96120"/>
                <a:gd name="connsiteX7" fmla="*/ 2 w 168377"/>
                <a:gd name="connsiteY7" fmla="*/ 92659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96120">
                  <a:moveTo>
                    <a:pt x="2" y="92659"/>
                  </a:moveTo>
                  <a:cubicBezTo>
                    <a:pt x="531" y="95834"/>
                    <a:pt x="67735" y="32863"/>
                    <a:pt x="88902" y="22809"/>
                  </a:cubicBezTo>
                  <a:cubicBezTo>
                    <a:pt x="110069" y="12755"/>
                    <a:pt x="113773" y="20163"/>
                    <a:pt x="127002" y="32334"/>
                  </a:cubicBezTo>
                  <a:cubicBezTo>
                    <a:pt x="140231" y="44505"/>
                    <a:pt x="166690" y="100596"/>
                    <a:pt x="168277" y="95834"/>
                  </a:cubicBezTo>
                  <a:cubicBezTo>
                    <a:pt x="169864" y="91072"/>
                    <a:pt x="152402" y="16988"/>
                    <a:pt x="136527" y="3759"/>
                  </a:cubicBezTo>
                  <a:cubicBezTo>
                    <a:pt x="120652" y="-9470"/>
                    <a:pt x="73027" y="16459"/>
                    <a:pt x="73027" y="16459"/>
                  </a:cubicBezTo>
                  <a:cubicBezTo>
                    <a:pt x="64560" y="16459"/>
                    <a:pt x="93665" y="-4708"/>
                    <a:pt x="85727" y="3759"/>
                  </a:cubicBezTo>
                  <a:cubicBezTo>
                    <a:pt x="77790" y="12226"/>
                    <a:pt x="-527" y="89484"/>
                    <a:pt x="2" y="92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89890513-0092-02F8-F6B3-F7139DE2AD7B}"/>
                </a:ext>
              </a:extLst>
            </p:cNvPr>
            <p:cNvSpPr/>
            <p:nvPr/>
          </p:nvSpPr>
          <p:spPr>
            <a:xfrm>
              <a:off x="7564462" y="6223455"/>
              <a:ext cx="379483" cy="365068"/>
            </a:xfrm>
            <a:custGeom>
              <a:avLst/>
              <a:gdLst>
                <a:gd name="connsiteX0" fmla="*/ 1563 w 379483"/>
                <a:gd name="connsiteY0" fmla="*/ 2720 h 365068"/>
                <a:gd name="connsiteX1" fmla="*/ 277788 w 379483"/>
                <a:gd name="connsiteY1" fmla="*/ 234495 h 365068"/>
                <a:gd name="connsiteX2" fmla="*/ 255563 w 379483"/>
                <a:gd name="connsiteY2" fmla="*/ 193220 h 365068"/>
                <a:gd name="connsiteX3" fmla="*/ 379388 w 379483"/>
                <a:gd name="connsiteY3" fmla="*/ 364670 h 365068"/>
                <a:gd name="connsiteX4" fmla="*/ 277788 w 379483"/>
                <a:gd name="connsiteY4" fmla="*/ 244020 h 365068"/>
                <a:gd name="connsiteX5" fmla="*/ 169838 w 379483"/>
                <a:gd name="connsiteY5" fmla="*/ 113845 h 365068"/>
                <a:gd name="connsiteX6" fmla="*/ 1563 w 379483"/>
                <a:gd name="connsiteY6" fmla="*/ 2720 h 36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483" h="365068">
                  <a:moveTo>
                    <a:pt x="1563" y="2720"/>
                  </a:moveTo>
                  <a:cubicBezTo>
                    <a:pt x="19555" y="22828"/>
                    <a:pt x="235455" y="202745"/>
                    <a:pt x="277788" y="234495"/>
                  </a:cubicBezTo>
                  <a:cubicBezTo>
                    <a:pt x="320121" y="266245"/>
                    <a:pt x="238630" y="171524"/>
                    <a:pt x="255563" y="193220"/>
                  </a:cubicBezTo>
                  <a:cubicBezTo>
                    <a:pt x="272496" y="214916"/>
                    <a:pt x="375684" y="356203"/>
                    <a:pt x="379388" y="364670"/>
                  </a:cubicBezTo>
                  <a:cubicBezTo>
                    <a:pt x="383092" y="373137"/>
                    <a:pt x="277788" y="244020"/>
                    <a:pt x="277788" y="244020"/>
                  </a:cubicBezTo>
                  <a:cubicBezTo>
                    <a:pt x="242863" y="202216"/>
                    <a:pt x="213759" y="148241"/>
                    <a:pt x="169838" y="113845"/>
                  </a:cubicBezTo>
                  <a:cubicBezTo>
                    <a:pt x="125917" y="79449"/>
                    <a:pt x="-16429" y="-17388"/>
                    <a:pt x="1563" y="2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208C921-B475-237A-8C18-3893DAC0C275}"/>
                </a:ext>
              </a:extLst>
            </p:cNvPr>
            <p:cNvSpPr/>
            <p:nvPr/>
          </p:nvSpPr>
          <p:spPr>
            <a:xfrm>
              <a:off x="7492933" y="6203696"/>
              <a:ext cx="435052" cy="406774"/>
            </a:xfrm>
            <a:custGeom>
              <a:avLst/>
              <a:gdLst>
                <a:gd name="connsiteX0" fmla="*/ 67 w 435052"/>
                <a:gd name="connsiteY0" fmla="*/ 254 h 406774"/>
                <a:gd name="connsiteX1" fmla="*/ 269942 w 435052"/>
                <a:gd name="connsiteY1" fmla="*/ 216154 h 406774"/>
                <a:gd name="connsiteX2" fmla="*/ 250892 w 435052"/>
                <a:gd name="connsiteY2" fmla="*/ 200279 h 406774"/>
                <a:gd name="connsiteX3" fmla="*/ 374717 w 435052"/>
                <a:gd name="connsiteY3" fmla="*/ 368554 h 406774"/>
                <a:gd name="connsiteX4" fmla="*/ 346142 w 435052"/>
                <a:gd name="connsiteY4" fmla="*/ 320929 h 406774"/>
                <a:gd name="connsiteX5" fmla="*/ 435042 w 435052"/>
                <a:gd name="connsiteY5" fmla="*/ 406654 h 406774"/>
                <a:gd name="connsiteX6" fmla="*/ 339792 w 435052"/>
                <a:gd name="connsiteY6" fmla="*/ 298704 h 406774"/>
                <a:gd name="connsiteX7" fmla="*/ 244542 w 435052"/>
                <a:gd name="connsiteY7" fmla="*/ 174879 h 406774"/>
                <a:gd name="connsiteX8" fmla="*/ 67 w 435052"/>
                <a:gd name="connsiteY8" fmla="*/ 254 h 4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52" h="406774">
                  <a:moveTo>
                    <a:pt x="67" y="254"/>
                  </a:moveTo>
                  <a:cubicBezTo>
                    <a:pt x="4300" y="7133"/>
                    <a:pt x="228138" y="182817"/>
                    <a:pt x="269942" y="216154"/>
                  </a:cubicBezTo>
                  <a:cubicBezTo>
                    <a:pt x="311746" y="249491"/>
                    <a:pt x="233429" y="174879"/>
                    <a:pt x="250892" y="200279"/>
                  </a:cubicBezTo>
                  <a:cubicBezTo>
                    <a:pt x="268355" y="225679"/>
                    <a:pt x="358842" y="348446"/>
                    <a:pt x="374717" y="368554"/>
                  </a:cubicBezTo>
                  <a:cubicBezTo>
                    <a:pt x="390592" y="388662"/>
                    <a:pt x="336088" y="314579"/>
                    <a:pt x="346142" y="320929"/>
                  </a:cubicBezTo>
                  <a:cubicBezTo>
                    <a:pt x="356196" y="327279"/>
                    <a:pt x="436100" y="410358"/>
                    <a:pt x="435042" y="406654"/>
                  </a:cubicBezTo>
                  <a:cubicBezTo>
                    <a:pt x="433984" y="402950"/>
                    <a:pt x="371542" y="337333"/>
                    <a:pt x="339792" y="298704"/>
                  </a:cubicBezTo>
                  <a:cubicBezTo>
                    <a:pt x="308042" y="260075"/>
                    <a:pt x="296400" y="221975"/>
                    <a:pt x="244542" y="174879"/>
                  </a:cubicBezTo>
                  <a:cubicBezTo>
                    <a:pt x="192684" y="127783"/>
                    <a:pt x="-4166" y="-6625"/>
                    <a:pt x="67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FA0DB43A-290A-656D-2280-685DDD938E16}"/>
                </a:ext>
              </a:extLst>
            </p:cNvPr>
            <p:cNvSpPr/>
            <p:nvPr/>
          </p:nvSpPr>
          <p:spPr>
            <a:xfrm>
              <a:off x="7318306" y="6202159"/>
              <a:ext cx="314394" cy="44107"/>
            </a:xfrm>
            <a:custGeom>
              <a:avLst/>
              <a:gdLst>
                <a:gd name="connsiteX0" fmla="*/ 69 w 314394"/>
                <a:gd name="connsiteY0" fmla="*/ 43066 h 44107"/>
                <a:gd name="connsiteX1" fmla="*/ 174694 w 314394"/>
                <a:gd name="connsiteY1" fmla="*/ 33541 h 44107"/>
                <a:gd name="connsiteX2" fmla="*/ 120719 w 314394"/>
                <a:gd name="connsiteY2" fmla="*/ 4966 h 44107"/>
                <a:gd name="connsiteX3" fmla="*/ 314394 w 314394"/>
                <a:gd name="connsiteY3" fmla="*/ 43066 h 44107"/>
                <a:gd name="connsiteX4" fmla="*/ 104844 w 314394"/>
                <a:gd name="connsiteY4" fmla="*/ 1791 h 44107"/>
                <a:gd name="connsiteX5" fmla="*/ 152469 w 314394"/>
                <a:gd name="connsiteY5" fmla="*/ 11316 h 44107"/>
                <a:gd name="connsiteX6" fmla="*/ 69 w 314394"/>
                <a:gd name="connsiteY6" fmla="*/ 43066 h 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94" h="44107">
                  <a:moveTo>
                    <a:pt x="69" y="43066"/>
                  </a:moveTo>
                  <a:cubicBezTo>
                    <a:pt x="3773" y="46770"/>
                    <a:pt x="154586" y="39891"/>
                    <a:pt x="174694" y="33541"/>
                  </a:cubicBezTo>
                  <a:cubicBezTo>
                    <a:pt x="194802" y="27191"/>
                    <a:pt x="97436" y="3378"/>
                    <a:pt x="120719" y="4966"/>
                  </a:cubicBezTo>
                  <a:cubicBezTo>
                    <a:pt x="144002" y="6553"/>
                    <a:pt x="314394" y="43066"/>
                    <a:pt x="314394" y="43066"/>
                  </a:cubicBezTo>
                  <a:lnTo>
                    <a:pt x="104844" y="1791"/>
                  </a:lnTo>
                  <a:cubicBezTo>
                    <a:pt x="77857" y="-3501"/>
                    <a:pt x="163582" y="3908"/>
                    <a:pt x="152469" y="11316"/>
                  </a:cubicBezTo>
                  <a:cubicBezTo>
                    <a:pt x="141357" y="18724"/>
                    <a:pt x="-3635" y="39362"/>
                    <a:pt x="69" y="43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F503D16-1B7F-CDE5-AB15-2C22CB142FA9}"/>
                </a:ext>
              </a:extLst>
            </p:cNvPr>
            <p:cNvSpPr/>
            <p:nvPr/>
          </p:nvSpPr>
          <p:spPr>
            <a:xfrm>
              <a:off x="7892387" y="6569843"/>
              <a:ext cx="265739" cy="669395"/>
            </a:xfrm>
            <a:custGeom>
              <a:avLst/>
              <a:gdLst>
                <a:gd name="connsiteX0" fmla="*/ 663 w 265739"/>
                <a:gd name="connsiteY0" fmla="*/ 2407 h 669395"/>
                <a:gd name="connsiteX1" fmla="*/ 165763 w 265739"/>
                <a:gd name="connsiteY1" fmla="*/ 370707 h 669395"/>
                <a:gd name="connsiteX2" fmla="*/ 219738 w 265739"/>
                <a:gd name="connsiteY2" fmla="*/ 469132 h 669395"/>
                <a:gd name="connsiteX3" fmla="*/ 203863 w 265739"/>
                <a:gd name="connsiteY3" fmla="*/ 431032 h 669395"/>
                <a:gd name="connsiteX4" fmla="*/ 264188 w 265739"/>
                <a:gd name="connsiteY4" fmla="*/ 665982 h 669395"/>
                <a:gd name="connsiteX5" fmla="*/ 235613 w 265739"/>
                <a:gd name="connsiteY5" fmla="*/ 545332 h 669395"/>
                <a:gd name="connsiteX6" fmla="*/ 108613 w 265739"/>
                <a:gd name="connsiteY6" fmla="*/ 208782 h 669395"/>
                <a:gd name="connsiteX7" fmla="*/ 149888 w 265739"/>
                <a:gd name="connsiteY7" fmla="*/ 332607 h 669395"/>
                <a:gd name="connsiteX8" fmla="*/ 108613 w 265739"/>
                <a:gd name="connsiteY8" fmla="*/ 215132 h 669395"/>
                <a:gd name="connsiteX9" fmla="*/ 663 w 265739"/>
                <a:gd name="connsiteY9" fmla="*/ 2407 h 66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739" h="669395">
                  <a:moveTo>
                    <a:pt x="663" y="2407"/>
                  </a:moveTo>
                  <a:cubicBezTo>
                    <a:pt x="10188" y="28336"/>
                    <a:pt x="129251" y="292920"/>
                    <a:pt x="165763" y="370707"/>
                  </a:cubicBezTo>
                  <a:cubicBezTo>
                    <a:pt x="202275" y="448494"/>
                    <a:pt x="213388" y="459078"/>
                    <a:pt x="219738" y="469132"/>
                  </a:cubicBezTo>
                  <a:cubicBezTo>
                    <a:pt x="226088" y="479186"/>
                    <a:pt x="196455" y="398224"/>
                    <a:pt x="203863" y="431032"/>
                  </a:cubicBezTo>
                  <a:cubicBezTo>
                    <a:pt x="211271" y="463840"/>
                    <a:pt x="258896" y="646932"/>
                    <a:pt x="264188" y="665982"/>
                  </a:cubicBezTo>
                  <a:cubicBezTo>
                    <a:pt x="269480" y="685032"/>
                    <a:pt x="261542" y="621532"/>
                    <a:pt x="235613" y="545332"/>
                  </a:cubicBezTo>
                  <a:cubicBezTo>
                    <a:pt x="209684" y="469132"/>
                    <a:pt x="122901" y="244236"/>
                    <a:pt x="108613" y="208782"/>
                  </a:cubicBezTo>
                  <a:cubicBezTo>
                    <a:pt x="94326" y="173328"/>
                    <a:pt x="149888" y="331549"/>
                    <a:pt x="149888" y="332607"/>
                  </a:cubicBezTo>
                  <a:cubicBezTo>
                    <a:pt x="149888" y="333665"/>
                    <a:pt x="130309" y="262757"/>
                    <a:pt x="108613" y="215132"/>
                  </a:cubicBezTo>
                  <a:cubicBezTo>
                    <a:pt x="86917" y="167507"/>
                    <a:pt x="-8862" y="-23522"/>
                    <a:pt x="663" y="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5397BDE-A131-8C09-F069-5536BDC31689}"/>
                </a:ext>
              </a:extLst>
            </p:cNvPr>
            <p:cNvSpPr/>
            <p:nvPr/>
          </p:nvSpPr>
          <p:spPr>
            <a:xfrm>
              <a:off x="7959080" y="6612942"/>
              <a:ext cx="207310" cy="718136"/>
            </a:xfrm>
            <a:custGeom>
              <a:avLst/>
              <a:gdLst>
                <a:gd name="connsiteX0" fmla="*/ 645 w 207310"/>
                <a:gd name="connsiteY0" fmla="*/ 583 h 718136"/>
                <a:gd name="connsiteX1" fmla="*/ 146695 w 207310"/>
                <a:gd name="connsiteY1" fmla="*/ 333958 h 718136"/>
                <a:gd name="connsiteX2" fmla="*/ 172095 w 207310"/>
                <a:gd name="connsiteY2" fmla="*/ 511758 h 718136"/>
                <a:gd name="connsiteX3" fmla="*/ 162570 w 207310"/>
                <a:gd name="connsiteY3" fmla="*/ 435558 h 718136"/>
                <a:gd name="connsiteX4" fmla="*/ 207020 w 207310"/>
                <a:gd name="connsiteY4" fmla="*/ 718133 h 718136"/>
                <a:gd name="connsiteX5" fmla="*/ 181620 w 207310"/>
                <a:gd name="connsiteY5" fmla="*/ 429208 h 718136"/>
                <a:gd name="connsiteX6" fmla="*/ 178445 w 207310"/>
                <a:gd name="connsiteY6" fmla="*/ 457783 h 718136"/>
                <a:gd name="connsiteX7" fmla="*/ 76845 w 207310"/>
                <a:gd name="connsiteY7" fmla="*/ 203783 h 718136"/>
                <a:gd name="connsiteX8" fmla="*/ 92720 w 207310"/>
                <a:gd name="connsiteY8" fmla="*/ 251408 h 718136"/>
                <a:gd name="connsiteX9" fmla="*/ 645 w 207310"/>
                <a:gd name="connsiteY9" fmla="*/ 583 h 7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10" h="718136">
                  <a:moveTo>
                    <a:pt x="645" y="583"/>
                  </a:moveTo>
                  <a:cubicBezTo>
                    <a:pt x="9641" y="14341"/>
                    <a:pt x="118120" y="248762"/>
                    <a:pt x="146695" y="333958"/>
                  </a:cubicBezTo>
                  <a:cubicBezTo>
                    <a:pt x="175270" y="419154"/>
                    <a:pt x="169449" y="494825"/>
                    <a:pt x="172095" y="511758"/>
                  </a:cubicBezTo>
                  <a:cubicBezTo>
                    <a:pt x="174741" y="528691"/>
                    <a:pt x="156749" y="401162"/>
                    <a:pt x="162570" y="435558"/>
                  </a:cubicBezTo>
                  <a:cubicBezTo>
                    <a:pt x="168391" y="469954"/>
                    <a:pt x="203845" y="719191"/>
                    <a:pt x="207020" y="718133"/>
                  </a:cubicBezTo>
                  <a:cubicBezTo>
                    <a:pt x="210195" y="717075"/>
                    <a:pt x="186383" y="472600"/>
                    <a:pt x="181620" y="429208"/>
                  </a:cubicBezTo>
                  <a:cubicBezTo>
                    <a:pt x="176858" y="385816"/>
                    <a:pt x="195907" y="495354"/>
                    <a:pt x="178445" y="457783"/>
                  </a:cubicBezTo>
                  <a:cubicBezTo>
                    <a:pt x="160983" y="420212"/>
                    <a:pt x="91133" y="238179"/>
                    <a:pt x="76845" y="203783"/>
                  </a:cubicBezTo>
                  <a:cubicBezTo>
                    <a:pt x="62558" y="169387"/>
                    <a:pt x="105949" y="282100"/>
                    <a:pt x="92720" y="251408"/>
                  </a:cubicBezTo>
                  <a:cubicBezTo>
                    <a:pt x="79491" y="220716"/>
                    <a:pt x="-8351" y="-13175"/>
                    <a:pt x="645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EE4363B-7931-1E35-B6D7-C80898752A8F}"/>
                </a:ext>
              </a:extLst>
            </p:cNvPr>
            <p:cNvSpPr/>
            <p:nvPr/>
          </p:nvSpPr>
          <p:spPr>
            <a:xfrm>
              <a:off x="8025805" y="6797675"/>
              <a:ext cx="156254" cy="1088752"/>
            </a:xfrm>
            <a:custGeom>
              <a:avLst/>
              <a:gdLst>
                <a:gd name="connsiteX0" fmla="*/ 595 w 156254"/>
                <a:gd name="connsiteY0" fmla="*/ 0 h 1088752"/>
                <a:gd name="connsiteX1" fmla="*/ 19645 w 156254"/>
                <a:gd name="connsiteY1" fmla="*/ 200025 h 1088752"/>
                <a:gd name="connsiteX2" fmla="*/ 22820 w 156254"/>
                <a:gd name="connsiteY2" fmla="*/ 158750 h 1088752"/>
                <a:gd name="connsiteX3" fmla="*/ 70445 w 156254"/>
                <a:gd name="connsiteY3" fmla="*/ 241300 h 1088752"/>
                <a:gd name="connsiteX4" fmla="*/ 45045 w 156254"/>
                <a:gd name="connsiteY4" fmla="*/ 177800 h 1088752"/>
                <a:gd name="connsiteX5" fmla="*/ 64095 w 156254"/>
                <a:gd name="connsiteY5" fmla="*/ 282575 h 1088752"/>
                <a:gd name="connsiteX6" fmla="*/ 57745 w 156254"/>
                <a:gd name="connsiteY6" fmla="*/ 241300 h 1088752"/>
                <a:gd name="connsiteX7" fmla="*/ 76795 w 156254"/>
                <a:gd name="connsiteY7" fmla="*/ 355600 h 1088752"/>
                <a:gd name="connsiteX8" fmla="*/ 70445 w 156254"/>
                <a:gd name="connsiteY8" fmla="*/ 301625 h 1088752"/>
                <a:gd name="connsiteX9" fmla="*/ 89495 w 156254"/>
                <a:gd name="connsiteY9" fmla="*/ 428625 h 1088752"/>
                <a:gd name="connsiteX10" fmla="*/ 86320 w 156254"/>
                <a:gd name="connsiteY10" fmla="*/ 377825 h 1088752"/>
                <a:gd name="connsiteX11" fmla="*/ 124420 w 156254"/>
                <a:gd name="connsiteY11" fmla="*/ 635000 h 1088752"/>
                <a:gd name="connsiteX12" fmla="*/ 124420 w 156254"/>
                <a:gd name="connsiteY12" fmla="*/ 546100 h 1088752"/>
                <a:gd name="connsiteX13" fmla="*/ 156170 w 156254"/>
                <a:gd name="connsiteY13" fmla="*/ 714375 h 1088752"/>
                <a:gd name="connsiteX14" fmla="*/ 133945 w 156254"/>
                <a:gd name="connsiteY14" fmla="*/ 647700 h 1088752"/>
                <a:gd name="connsiteX15" fmla="*/ 140295 w 156254"/>
                <a:gd name="connsiteY15" fmla="*/ 895350 h 1088752"/>
                <a:gd name="connsiteX16" fmla="*/ 140295 w 156254"/>
                <a:gd name="connsiteY16" fmla="*/ 768350 h 1088752"/>
                <a:gd name="connsiteX17" fmla="*/ 146645 w 156254"/>
                <a:gd name="connsiteY17" fmla="*/ 1082675 h 1088752"/>
                <a:gd name="connsiteX18" fmla="*/ 140295 w 156254"/>
                <a:gd name="connsiteY18" fmla="*/ 952500 h 1088752"/>
                <a:gd name="connsiteX19" fmla="*/ 130770 w 156254"/>
                <a:gd name="connsiteY19" fmla="*/ 669925 h 1088752"/>
                <a:gd name="connsiteX20" fmla="*/ 95845 w 156254"/>
                <a:gd name="connsiteY20" fmla="*/ 466725 h 1088752"/>
                <a:gd name="connsiteX21" fmla="*/ 99020 w 156254"/>
                <a:gd name="connsiteY21" fmla="*/ 428625 h 1088752"/>
                <a:gd name="connsiteX22" fmla="*/ 99020 w 156254"/>
                <a:gd name="connsiteY22" fmla="*/ 425450 h 1088752"/>
                <a:gd name="connsiteX23" fmla="*/ 45045 w 156254"/>
                <a:gd name="connsiteY23" fmla="*/ 200025 h 1088752"/>
                <a:gd name="connsiteX24" fmla="*/ 595 w 156254"/>
                <a:gd name="connsiteY24" fmla="*/ 0 h 10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254" h="1088752">
                  <a:moveTo>
                    <a:pt x="595" y="0"/>
                  </a:moveTo>
                  <a:cubicBezTo>
                    <a:pt x="-3638" y="0"/>
                    <a:pt x="15941" y="173567"/>
                    <a:pt x="19645" y="200025"/>
                  </a:cubicBezTo>
                  <a:cubicBezTo>
                    <a:pt x="23349" y="226483"/>
                    <a:pt x="14353" y="151871"/>
                    <a:pt x="22820" y="158750"/>
                  </a:cubicBezTo>
                  <a:cubicBezTo>
                    <a:pt x="31287" y="165629"/>
                    <a:pt x="66741" y="238125"/>
                    <a:pt x="70445" y="241300"/>
                  </a:cubicBezTo>
                  <a:cubicBezTo>
                    <a:pt x="74149" y="244475"/>
                    <a:pt x="46103" y="170921"/>
                    <a:pt x="45045" y="177800"/>
                  </a:cubicBezTo>
                  <a:cubicBezTo>
                    <a:pt x="43987" y="184679"/>
                    <a:pt x="61978" y="271992"/>
                    <a:pt x="64095" y="282575"/>
                  </a:cubicBezTo>
                  <a:cubicBezTo>
                    <a:pt x="66212" y="293158"/>
                    <a:pt x="55628" y="229129"/>
                    <a:pt x="57745" y="241300"/>
                  </a:cubicBezTo>
                  <a:cubicBezTo>
                    <a:pt x="59862" y="253471"/>
                    <a:pt x="74678" y="345546"/>
                    <a:pt x="76795" y="355600"/>
                  </a:cubicBezTo>
                  <a:cubicBezTo>
                    <a:pt x="78912" y="365654"/>
                    <a:pt x="68328" y="289454"/>
                    <a:pt x="70445" y="301625"/>
                  </a:cubicBezTo>
                  <a:cubicBezTo>
                    <a:pt x="72562" y="313796"/>
                    <a:pt x="86849" y="415925"/>
                    <a:pt x="89495" y="428625"/>
                  </a:cubicBezTo>
                  <a:cubicBezTo>
                    <a:pt x="92141" y="441325"/>
                    <a:pt x="80499" y="343429"/>
                    <a:pt x="86320" y="377825"/>
                  </a:cubicBezTo>
                  <a:cubicBezTo>
                    <a:pt x="92141" y="412221"/>
                    <a:pt x="118070" y="606954"/>
                    <a:pt x="124420" y="635000"/>
                  </a:cubicBezTo>
                  <a:cubicBezTo>
                    <a:pt x="130770" y="663046"/>
                    <a:pt x="119128" y="532871"/>
                    <a:pt x="124420" y="546100"/>
                  </a:cubicBezTo>
                  <a:cubicBezTo>
                    <a:pt x="129712" y="559329"/>
                    <a:pt x="154583" y="697442"/>
                    <a:pt x="156170" y="714375"/>
                  </a:cubicBezTo>
                  <a:cubicBezTo>
                    <a:pt x="157758" y="731308"/>
                    <a:pt x="136591" y="617538"/>
                    <a:pt x="133945" y="647700"/>
                  </a:cubicBezTo>
                  <a:cubicBezTo>
                    <a:pt x="131299" y="677862"/>
                    <a:pt x="139237" y="875242"/>
                    <a:pt x="140295" y="895350"/>
                  </a:cubicBezTo>
                  <a:cubicBezTo>
                    <a:pt x="141353" y="915458"/>
                    <a:pt x="139237" y="737129"/>
                    <a:pt x="140295" y="768350"/>
                  </a:cubicBezTo>
                  <a:cubicBezTo>
                    <a:pt x="141353" y="799571"/>
                    <a:pt x="146645" y="1051983"/>
                    <a:pt x="146645" y="1082675"/>
                  </a:cubicBezTo>
                  <a:cubicBezTo>
                    <a:pt x="146645" y="1113367"/>
                    <a:pt x="142941" y="1021292"/>
                    <a:pt x="140295" y="952500"/>
                  </a:cubicBezTo>
                  <a:cubicBezTo>
                    <a:pt x="137649" y="883708"/>
                    <a:pt x="138178" y="750887"/>
                    <a:pt x="130770" y="669925"/>
                  </a:cubicBezTo>
                  <a:cubicBezTo>
                    <a:pt x="123362" y="588963"/>
                    <a:pt x="101137" y="506942"/>
                    <a:pt x="95845" y="466725"/>
                  </a:cubicBezTo>
                  <a:cubicBezTo>
                    <a:pt x="90553" y="426508"/>
                    <a:pt x="98491" y="435504"/>
                    <a:pt x="99020" y="428625"/>
                  </a:cubicBezTo>
                  <a:cubicBezTo>
                    <a:pt x="99549" y="421746"/>
                    <a:pt x="108016" y="463550"/>
                    <a:pt x="99020" y="425450"/>
                  </a:cubicBezTo>
                  <a:cubicBezTo>
                    <a:pt x="90024" y="387350"/>
                    <a:pt x="59862" y="265642"/>
                    <a:pt x="45045" y="200025"/>
                  </a:cubicBezTo>
                  <a:cubicBezTo>
                    <a:pt x="30228" y="134408"/>
                    <a:pt x="4828" y="0"/>
                    <a:pt x="59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6BADA91D-0DC4-0C81-3C1F-697F62FBD324}"/>
                </a:ext>
              </a:extLst>
            </p:cNvPr>
            <p:cNvSpPr/>
            <p:nvPr/>
          </p:nvSpPr>
          <p:spPr>
            <a:xfrm>
              <a:off x="7315199" y="6235700"/>
              <a:ext cx="694243" cy="735977"/>
            </a:xfrm>
            <a:custGeom>
              <a:avLst/>
              <a:gdLst>
                <a:gd name="connsiteX0" fmla="*/ 1 w 694243"/>
                <a:gd name="connsiteY0" fmla="*/ 47625 h 735977"/>
                <a:gd name="connsiteX1" fmla="*/ 222251 w 694243"/>
                <a:gd name="connsiteY1" fmla="*/ 34925 h 735977"/>
                <a:gd name="connsiteX2" fmla="*/ 203201 w 694243"/>
                <a:gd name="connsiteY2" fmla="*/ 79375 h 735977"/>
                <a:gd name="connsiteX3" fmla="*/ 257176 w 694243"/>
                <a:gd name="connsiteY3" fmla="*/ 66675 h 735977"/>
                <a:gd name="connsiteX4" fmla="*/ 193676 w 694243"/>
                <a:gd name="connsiteY4" fmla="*/ 155575 h 735977"/>
                <a:gd name="connsiteX5" fmla="*/ 273051 w 694243"/>
                <a:gd name="connsiteY5" fmla="*/ 98425 h 735977"/>
                <a:gd name="connsiteX6" fmla="*/ 165101 w 694243"/>
                <a:gd name="connsiteY6" fmla="*/ 212725 h 735977"/>
                <a:gd name="connsiteX7" fmla="*/ 333376 w 694243"/>
                <a:gd name="connsiteY7" fmla="*/ 117475 h 735977"/>
                <a:gd name="connsiteX8" fmla="*/ 219076 w 694243"/>
                <a:gd name="connsiteY8" fmla="*/ 244475 h 735977"/>
                <a:gd name="connsiteX9" fmla="*/ 352426 w 694243"/>
                <a:gd name="connsiteY9" fmla="*/ 171450 h 735977"/>
                <a:gd name="connsiteX10" fmla="*/ 298451 w 694243"/>
                <a:gd name="connsiteY10" fmla="*/ 231775 h 735977"/>
                <a:gd name="connsiteX11" fmla="*/ 320676 w 694243"/>
                <a:gd name="connsiteY11" fmla="*/ 219075 h 735977"/>
                <a:gd name="connsiteX12" fmla="*/ 409576 w 694243"/>
                <a:gd name="connsiteY12" fmla="*/ 288925 h 735977"/>
                <a:gd name="connsiteX13" fmla="*/ 368301 w 694243"/>
                <a:gd name="connsiteY13" fmla="*/ 247650 h 735977"/>
                <a:gd name="connsiteX14" fmla="*/ 390526 w 694243"/>
                <a:gd name="connsiteY14" fmla="*/ 330200 h 735977"/>
                <a:gd name="connsiteX15" fmla="*/ 358776 w 694243"/>
                <a:gd name="connsiteY15" fmla="*/ 381000 h 735977"/>
                <a:gd name="connsiteX16" fmla="*/ 447676 w 694243"/>
                <a:gd name="connsiteY16" fmla="*/ 295275 h 735977"/>
                <a:gd name="connsiteX17" fmla="*/ 466726 w 694243"/>
                <a:gd name="connsiteY17" fmla="*/ 355600 h 735977"/>
                <a:gd name="connsiteX18" fmla="*/ 419101 w 694243"/>
                <a:gd name="connsiteY18" fmla="*/ 419100 h 735977"/>
                <a:gd name="connsiteX19" fmla="*/ 473076 w 694243"/>
                <a:gd name="connsiteY19" fmla="*/ 358775 h 735977"/>
                <a:gd name="connsiteX20" fmla="*/ 571501 w 694243"/>
                <a:gd name="connsiteY20" fmla="*/ 447675 h 735977"/>
                <a:gd name="connsiteX21" fmla="*/ 508001 w 694243"/>
                <a:gd name="connsiteY21" fmla="*/ 390525 h 735977"/>
                <a:gd name="connsiteX22" fmla="*/ 609601 w 694243"/>
                <a:gd name="connsiteY22" fmla="*/ 593725 h 735977"/>
                <a:gd name="connsiteX23" fmla="*/ 584201 w 694243"/>
                <a:gd name="connsiteY23" fmla="*/ 517525 h 735977"/>
                <a:gd name="connsiteX24" fmla="*/ 692151 w 694243"/>
                <a:gd name="connsiteY24" fmla="*/ 730250 h 735977"/>
                <a:gd name="connsiteX25" fmla="*/ 650876 w 694243"/>
                <a:gd name="connsiteY25" fmla="*/ 657225 h 735977"/>
                <a:gd name="connsiteX26" fmla="*/ 593726 w 694243"/>
                <a:gd name="connsiteY26" fmla="*/ 466725 h 735977"/>
                <a:gd name="connsiteX27" fmla="*/ 460376 w 694243"/>
                <a:gd name="connsiteY27" fmla="*/ 304800 h 735977"/>
                <a:gd name="connsiteX28" fmla="*/ 371476 w 694243"/>
                <a:gd name="connsiteY28" fmla="*/ 174625 h 735977"/>
                <a:gd name="connsiteX29" fmla="*/ 431801 w 694243"/>
                <a:gd name="connsiteY29" fmla="*/ 260350 h 735977"/>
                <a:gd name="connsiteX30" fmla="*/ 238126 w 694243"/>
                <a:gd name="connsiteY30" fmla="*/ 31750 h 735977"/>
                <a:gd name="connsiteX31" fmla="*/ 336551 w 694243"/>
                <a:gd name="connsiteY31" fmla="*/ 104775 h 735977"/>
                <a:gd name="connsiteX32" fmla="*/ 285751 w 694243"/>
                <a:gd name="connsiteY32" fmla="*/ 25400 h 735977"/>
                <a:gd name="connsiteX33" fmla="*/ 196851 w 694243"/>
                <a:gd name="connsiteY33" fmla="*/ 6350 h 735977"/>
                <a:gd name="connsiteX34" fmla="*/ 146051 w 694243"/>
                <a:gd name="connsiteY34" fmla="*/ 0 h 735977"/>
                <a:gd name="connsiteX35" fmla="*/ 219076 w 694243"/>
                <a:gd name="connsiteY35" fmla="*/ 6350 h 735977"/>
                <a:gd name="connsiteX36" fmla="*/ 1 w 694243"/>
                <a:gd name="connsiteY36" fmla="*/ 47625 h 73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4243" h="735977">
                  <a:moveTo>
                    <a:pt x="1" y="47625"/>
                  </a:moveTo>
                  <a:cubicBezTo>
                    <a:pt x="530" y="52388"/>
                    <a:pt x="188384" y="29633"/>
                    <a:pt x="222251" y="34925"/>
                  </a:cubicBezTo>
                  <a:cubicBezTo>
                    <a:pt x="256118" y="40217"/>
                    <a:pt x="197380" y="74083"/>
                    <a:pt x="203201" y="79375"/>
                  </a:cubicBezTo>
                  <a:cubicBezTo>
                    <a:pt x="209022" y="84667"/>
                    <a:pt x="258763" y="53975"/>
                    <a:pt x="257176" y="66675"/>
                  </a:cubicBezTo>
                  <a:cubicBezTo>
                    <a:pt x="255589" y="79375"/>
                    <a:pt x="191030" y="150283"/>
                    <a:pt x="193676" y="155575"/>
                  </a:cubicBezTo>
                  <a:cubicBezTo>
                    <a:pt x="196322" y="160867"/>
                    <a:pt x="277814" y="88900"/>
                    <a:pt x="273051" y="98425"/>
                  </a:cubicBezTo>
                  <a:cubicBezTo>
                    <a:pt x="268288" y="107950"/>
                    <a:pt x="155047" y="209550"/>
                    <a:pt x="165101" y="212725"/>
                  </a:cubicBezTo>
                  <a:cubicBezTo>
                    <a:pt x="175155" y="215900"/>
                    <a:pt x="324380" y="112183"/>
                    <a:pt x="333376" y="117475"/>
                  </a:cubicBezTo>
                  <a:cubicBezTo>
                    <a:pt x="342372" y="122767"/>
                    <a:pt x="215901" y="235479"/>
                    <a:pt x="219076" y="244475"/>
                  </a:cubicBezTo>
                  <a:cubicBezTo>
                    <a:pt x="222251" y="253471"/>
                    <a:pt x="339197" y="173567"/>
                    <a:pt x="352426" y="171450"/>
                  </a:cubicBezTo>
                  <a:cubicBezTo>
                    <a:pt x="365655" y="169333"/>
                    <a:pt x="298451" y="231775"/>
                    <a:pt x="298451" y="231775"/>
                  </a:cubicBezTo>
                  <a:cubicBezTo>
                    <a:pt x="293159" y="239712"/>
                    <a:pt x="302155" y="209550"/>
                    <a:pt x="320676" y="219075"/>
                  </a:cubicBezTo>
                  <a:cubicBezTo>
                    <a:pt x="339197" y="228600"/>
                    <a:pt x="401639" y="284163"/>
                    <a:pt x="409576" y="288925"/>
                  </a:cubicBezTo>
                  <a:cubicBezTo>
                    <a:pt x="417514" y="293688"/>
                    <a:pt x="371476" y="240771"/>
                    <a:pt x="368301" y="247650"/>
                  </a:cubicBezTo>
                  <a:cubicBezTo>
                    <a:pt x="365126" y="254529"/>
                    <a:pt x="392113" y="307975"/>
                    <a:pt x="390526" y="330200"/>
                  </a:cubicBezTo>
                  <a:cubicBezTo>
                    <a:pt x="388939" y="352425"/>
                    <a:pt x="349251" y="386821"/>
                    <a:pt x="358776" y="381000"/>
                  </a:cubicBezTo>
                  <a:cubicBezTo>
                    <a:pt x="368301" y="375179"/>
                    <a:pt x="429684" y="299508"/>
                    <a:pt x="447676" y="295275"/>
                  </a:cubicBezTo>
                  <a:cubicBezTo>
                    <a:pt x="465668" y="291042"/>
                    <a:pt x="471488" y="334963"/>
                    <a:pt x="466726" y="355600"/>
                  </a:cubicBezTo>
                  <a:cubicBezTo>
                    <a:pt x="461964" y="376237"/>
                    <a:pt x="418043" y="418571"/>
                    <a:pt x="419101" y="419100"/>
                  </a:cubicBezTo>
                  <a:cubicBezTo>
                    <a:pt x="420159" y="419629"/>
                    <a:pt x="447676" y="354013"/>
                    <a:pt x="473076" y="358775"/>
                  </a:cubicBezTo>
                  <a:cubicBezTo>
                    <a:pt x="498476" y="363537"/>
                    <a:pt x="571501" y="447675"/>
                    <a:pt x="571501" y="447675"/>
                  </a:cubicBezTo>
                  <a:cubicBezTo>
                    <a:pt x="577322" y="452967"/>
                    <a:pt x="501651" y="366183"/>
                    <a:pt x="508001" y="390525"/>
                  </a:cubicBezTo>
                  <a:cubicBezTo>
                    <a:pt x="514351" y="414867"/>
                    <a:pt x="596901" y="572558"/>
                    <a:pt x="609601" y="593725"/>
                  </a:cubicBezTo>
                  <a:cubicBezTo>
                    <a:pt x="622301" y="614892"/>
                    <a:pt x="570443" y="494771"/>
                    <a:pt x="584201" y="517525"/>
                  </a:cubicBezTo>
                  <a:cubicBezTo>
                    <a:pt x="597959" y="540279"/>
                    <a:pt x="681039" y="706967"/>
                    <a:pt x="692151" y="730250"/>
                  </a:cubicBezTo>
                  <a:cubicBezTo>
                    <a:pt x="703263" y="753533"/>
                    <a:pt x="667280" y="701146"/>
                    <a:pt x="650876" y="657225"/>
                  </a:cubicBezTo>
                  <a:cubicBezTo>
                    <a:pt x="634472" y="613304"/>
                    <a:pt x="625476" y="525462"/>
                    <a:pt x="593726" y="466725"/>
                  </a:cubicBezTo>
                  <a:cubicBezTo>
                    <a:pt x="561976" y="407988"/>
                    <a:pt x="497418" y="353483"/>
                    <a:pt x="460376" y="304800"/>
                  </a:cubicBezTo>
                  <a:cubicBezTo>
                    <a:pt x="423334" y="256117"/>
                    <a:pt x="376239" y="182033"/>
                    <a:pt x="371476" y="174625"/>
                  </a:cubicBezTo>
                  <a:cubicBezTo>
                    <a:pt x="366714" y="167217"/>
                    <a:pt x="454026" y="284162"/>
                    <a:pt x="431801" y="260350"/>
                  </a:cubicBezTo>
                  <a:cubicBezTo>
                    <a:pt x="409576" y="236538"/>
                    <a:pt x="254001" y="57679"/>
                    <a:pt x="238126" y="31750"/>
                  </a:cubicBezTo>
                  <a:cubicBezTo>
                    <a:pt x="222251" y="5821"/>
                    <a:pt x="328614" y="105833"/>
                    <a:pt x="336551" y="104775"/>
                  </a:cubicBezTo>
                  <a:cubicBezTo>
                    <a:pt x="344488" y="103717"/>
                    <a:pt x="309034" y="41804"/>
                    <a:pt x="285751" y="25400"/>
                  </a:cubicBezTo>
                  <a:cubicBezTo>
                    <a:pt x="262468" y="8996"/>
                    <a:pt x="220134" y="10583"/>
                    <a:pt x="196851" y="6350"/>
                  </a:cubicBezTo>
                  <a:cubicBezTo>
                    <a:pt x="173568" y="2117"/>
                    <a:pt x="142347" y="0"/>
                    <a:pt x="146051" y="0"/>
                  </a:cubicBezTo>
                  <a:cubicBezTo>
                    <a:pt x="149755" y="0"/>
                    <a:pt x="248180" y="1588"/>
                    <a:pt x="219076" y="6350"/>
                  </a:cubicBezTo>
                  <a:cubicBezTo>
                    <a:pt x="189972" y="11112"/>
                    <a:pt x="-528" y="42862"/>
                    <a:pt x="1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A4D362E-E4C1-7E5A-F69C-D50598072025}"/>
                </a:ext>
              </a:extLst>
            </p:cNvPr>
            <p:cNvSpPr/>
            <p:nvPr/>
          </p:nvSpPr>
          <p:spPr>
            <a:xfrm>
              <a:off x="7941016" y="6675897"/>
              <a:ext cx="193354" cy="685492"/>
            </a:xfrm>
            <a:custGeom>
              <a:avLst/>
              <a:gdLst>
                <a:gd name="connsiteX0" fmla="*/ 2834 w 193354"/>
                <a:gd name="connsiteY0" fmla="*/ 1128 h 685492"/>
                <a:gd name="connsiteX1" fmla="*/ 117134 w 193354"/>
                <a:gd name="connsiteY1" fmla="*/ 328153 h 685492"/>
                <a:gd name="connsiteX2" fmla="*/ 75859 w 193354"/>
                <a:gd name="connsiteY2" fmla="*/ 258303 h 685492"/>
                <a:gd name="connsiteX3" fmla="*/ 164759 w 193354"/>
                <a:gd name="connsiteY3" fmla="*/ 515478 h 685492"/>
                <a:gd name="connsiteX4" fmla="*/ 193334 w 193354"/>
                <a:gd name="connsiteY4" fmla="*/ 683753 h 685492"/>
                <a:gd name="connsiteX5" fmla="*/ 161584 w 193354"/>
                <a:gd name="connsiteY5" fmla="*/ 572628 h 685492"/>
                <a:gd name="connsiteX6" fmla="*/ 18709 w 193354"/>
                <a:gd name="connsiteY6" fmla="*/ 131303 h 685492"/>
                <a:gd name="connsiteX7" fmla="*/ 31409 w 193354"/>
                <a:gd name="connsiteY7" fmla="*/ 217028 h 685492"/>
                <a:gd name="connsiteX8" fmla="*/ 2834 w 193354"/>
                <a:gd name="connsiteY8" fmla="*/ 1128 h 68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4" h="685492">
                  <a:moveTo>
                    <a:pt x="2834" y="1128"/>
                  </a:moveTo>
                  <a:cubicBezTo>
                    <a:pt x="17121" y="19649"/>
                    <a:pt x="104963" y="285291"/>
                    <a:pt x="117134" y="328153"/>
                  </a:cubicBezTo>
                  <a:cubicBezTo>
                    <a:pt x="129305" y="371015"/>
                    <a:pt x="67922" y="227082"/>
                    <a:pt x="75859" y="258303"/>
                  </a:cubicBezTo>
                  <a:cubicBezTo>
                    <a:pt x="83796" y="289524"/>
                    <a:pt x="145180" y="444570"/>
                    <a:pt x="164759" y="515478"/>
                  </a:cubicBezTo>
                  <a:cubicBezTo>
                    <a:pt x="184338" y="586386"/>
                    <a:pt x="193863" y="674228"/>
                    <a:pt x="193334" y="683753"/>
                  </a:cubicBezTo>
                  <a:cubicBezTo>
                    <a:pt x="192805" y="693278"/>
                    <a:pt x="190688" y="664703"/>
                    <a:pt x="161584" y="572628"/>
                  </a:cubicBezTo>
                  <a:cubicBezTo>
                    <a:pt x="132480" y="480553"/>
                    <a:pt x="40405" y="190570"/>
                    <a:pt x="18709" y="131303"/>
                  </a:cubicBezTo>
                  <a:cubicBezTo>
                    <a:pt x="-2987" y="72036"/>
                    <a:pt x="29822" y="236078"/>
                    <a:pt x="31409" y="217028"/>
                  </a:cubicBezTo>
                  <a:cubicBezTo>
                    <a:pt x="32996" y="197978"/>
                    <a:pt x="-11453" y="-17393"/>
                    <a:pt x="2834" y="1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CE68C1A-2B30-BABE-3B15-B4FCFCE7062B}"/>
                </a:ext>
              </a:extLst>
            </p:cNvPr>
            <p:cNvSpPr/>
            <p:nvPr/>
          </p:nvSpPr>
          <p:spPr>
            <a:xfrm>
              <a:off x="7727685" y="6553079"/>
              <a:ext cx="47970" cy="152741"/>
            </a:xfrm>
            <a:custGeom>
              <a:avLst/>
              <a:gdLst>
                <a:gd name="connsiteX0" fmla="*/ 47890 w 47970"/>
                <a:gd name="connsiteY0" fmla="*/ 121 h 152741"/>
                <a:gd name="connsiteX1" fmla="*/ 19315 w 47970"/>
                <a:gd name="connsiteY1" fmla="*/ 98546 h 152741"/>
                <a:gd name="connsiteX2" fmla="*/ 265 w 47970"/>
                <a:gd name="connsiteY2" fmla="*/ 152521 h 152741"/>
                <a:gd name="connsiteX3" fmla="*/ 9790 w 47970"/>
                <a:gd name="connsiteY3" fmla="*/ 79496 h 152741"/>
                <a:gd name="connsiteX4" fmla="*/ 47890 w 47970"/>
                <a:gd name="connsiteY4" fmla="*/ 121 h 15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0" h="152741">
                  <a:moveTo>
                    <a:pt x="47890" y="121"/>
                  </a:moveTo>
                  <a:cubicBezTo>
                    <a:pt x="49477" y="3296"/>
                    <a:pt x="27252" y="73146"/>
                    <a:pt x="19315" y="98546"/>
                  </a:cubicBezTo>
                  <a:cubicBezTo>
                    <a:pt x="11378" y="123946"/>
                    <a:pt x="1852" y="155696"/>
                    <a:pt x="265" y="152521"/>
                  </a:cubicBezTo>
                  <a:cubicBezTo>
                    <a:pt x="-1322" y="149346"/>
                    <a:pt x="4498" y="102250"/>
                    <a:pt x="9790" y="79496"/>
                  </a:cubicBezTo>
                  <a:cubicBezTo>
                    <a:pt x="15082" y="56742"/>
                    <a:pt x="46303" y="-3054"/>
                    <a:pt x="47890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87E02D7-C1AA-37D8-3FC1-EB8A486D6927}"/>
                </a:ext>
              </a:extLst>
            </p:cNvPr>
            <p:cNvSpPr/>
            <p:nvPr/>
          </p:nvSpPr>
          <p:spPr>
            <a:xfrm>
              <a:off x="7765923" y="6705557"/>
              <a:ext cx="212861" cy="482901"/>
            </a:xfrm>
            <a:custGeom>
              <a:avLst/>
              <a:gdLst>
                <a:gd name="connsiteX0" fmla="*/ 101727 w 212861"/>
                <a:gd name="connsiteY0" fmla="*/ 43 h 482901"/>
                <a:gd name="connsiteX1" fmla="*/ 127 w 212861"/>
                <a:gd name="connsiteY1" fmla="*/ 92118 h 482901"/>
                <a:gd name="connsiteX2" fmla="*/ 79502 w 212861"/>
                <a:gd name="connsiteY2" fmla="*/ 57193 h 482901"/>
                <a:gd name="connsiteX3" fmla="*/ 28702 w 212861"/>
                <a:gd name="connsiteY3" fmla="*/ 133393 h 482901"/>
                <a:gd name="connsiteX4" fmla="*/ 85852 w 212861"/>
                <a:gd name="connsiteY4" fmla="*/ 111168 h 482901"/>
                <a:gd name="connsiteX5" fmla="*/ 31877 w 212861"/>
                <a:gd name="connsiteY5" fmla="*/ 225468 h 482901"/>
                <a:gd name="connsiteX6" fmla="*/ 123952 w 212861"/>
                <a:gd name="connsiteY6" fmla="*/ 133393 h 482901"/>
                <a:gd name="connsiteX7" fmla="*/ 57277 w 212861"/>
                <a:gd name="connsiteY7" fmla="*/ 234993 h 482901"/>
                <a:gd name="connsiteX8" fmla="*/ 146177 w 212861"/>
                <a:gd name="connsiteY8" fmla="*/ 155618 h 482901"/>
                <a:gd name="connsiteX9" fmla="*/ 54102 w 212861"/>
                <a:gd name="connsiteY9" fmla="*/ 298493 h 482901"/>
                <a:gd name="connsiteX10" fmla="*/ 181102 w 212861"/>
                <a:gd name="connsiteY10" fmla="*/ 206418 h 482901"/>
                <a:gd name="connsiteX11" fmla="*/ 111252 w 212861"/>
                <a:gd name="connsiteY11" fmla="*/ 317543 h 482901"/>
                <a:gd name="connsiteX12" fmla="*/ 174752 w 212861"/>
                <a:gd name="connsiteY12" fmla="*/ 244518 h 482901"/>
                <a:gd name="connsiteX13" fmla="*/ 95377 w 212861"/>
                <a:gd name="connsiteY13" fmla="*/ 412793 h 482901"/>
                <a:gd name="connsiteX14" fmla="*/ 206502 w 212861"/>
                <a:gd name="connsiteY14" fmla="*/ 247693 h 482901"/>
                <a:gd name="connsiteX15" fmla="*/ 114427 w 212861"/>
                <a:gd name="connsiteY15" fmla="*/ 482643 h 482901"/>
                <a:gd name="connsiteX16" fmla="*/ 212852 w 212861"/>
                <a:gd name="connsiteY16" fmla="*/ 295318 h 482901"/>
                <a:gd name="connsiteX17" fmla="*/ 120777 w 212861"/>
                <a:gd name="connsiteY17" fmla="*/ 374693 h 482901"/>
                <a:gd name="connsiteX18" fmla="*/ 168402 w 212861"/>
                <a:gd name="connsiteY18" fmla="*/ 269918 h 482901"/>
                <a:gd name="connsiteX19" fmla="*/ 76327 w 212861"/>
                <a:gd name="connsiteY19" fmla="*/ 295318 h 482901"/>
                <a:gd name="connsiteX20" fmla="*/ 133477 w 212861"/>
                <a:gd name="connsiteY20" fmla="*/ 215943 h 482901"/>
                <a:gd name="connsiteX21" fmla="*/ 85852 w 212861"/>
                <a:gd name="connsiteY21" fmla="*/ 212768 h 482901"/>
                <a:gd name="connsiteX22" fmla="*/ 111252 w 212861"/>
                <a:gd name="connsiteY22" fmla="*/ 111168 h 482901"/>
                <a:gd name="connsiteX23" fmla="*/ 35052 w 212861"/>
                <a:gd name="connsiteY23" fmla="*/ 127043 h 482901"/>
                <a:gd name="connsiteX24" fmla="*/ 89027 w 212861"/>
                <a:gd name="connsiteY24" fmla="*/ 54018 h 482901"/>
                <a:gd name="connsiteX25" fmla="*/ 25527 w 212861"/>
                <a:gd name="connsiteY25" fmla="*/ 79418 h 482901"/>
                <a:gd name="connsiteX26" fmla="*/ 101727 w 212861"/>
                <a:gd name="connsiteY26" fmla="*/ 43 h 4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861" h="482901">
                  <a:moveTo>
                    <a:pt x="101727" y="43"/>
                  </a:moveTo>
                  <a:cubicBezTo>
                    <a:pt x="97494" y="2160"/>
                    <a:pt x="3831" y="82593"/>
                    <a:pt x="127" y="92118"/>
                  </a:cubicBezTo>
                  <a:cubicBezTo>
                    <a:pt x="-3577" y="101643"/>
                    <a:pt x="74740" y="50314"/>
                    <a:pt x="79502" y="57193"/>
                  </a:cubicBezTo>
                  <a:cubicBezTo>
                    <a:pt x="84264" y="64072"/>
                    <a:pt x="27644" y="124397"/>
                    <a:pt x="28702" y="133393"/>
                  </a:cubicBezTo>
                  <a:cubicBezTo>
                    <a:pt x="29760" y="142389"/>
                    <a:pt x="85323" y="95822"/>
                    <a:pt x="85852" y="111168"/>
                  </a:cubicBezTo>
                  <a:cubicBezTo>
                    <a:pt x="86381" y="126514"/>
                    <a:pt x="25527" y="221764"/>
                    <a:pt x="31877" y="225468"/>
                  </a:cubicBezTo>
                  <a:cubicBezTo>
                    <a:pt x="38227" y="229172"/>
                    <a:pt x="119719" y="131806"/>
                    <a:pt x="123952" y="133393"/>
                  </a:cubicBezTo>
                  <a:cubicBezTo>
                    <a:pt x="128185" y="134980"/>
                    <a:pt x="53573" y="231289"/>
                    <a:pt x="57277" y="234993"/>
                  </a:cubicBezTo>
                  <a:cubicBezTo>
                    <a:pt x="60981" y="238697"/>
                    <a:pt x="146706" y="145035"/>
                    <a:pt x="146177" y="155618"/>
                  </a:cubicBezTo>
                  <a:cubicBezTo>
                    <a:pt x="145648" y="166201"/>
                    <a:pt x="48281" y="290026"/>
                    <a:pt x="54102" y="298493"/>
                  </a:cubicBezTo>
                  <a:cubicBezTo>
                    <a:pt x="59923" y="306960"/>
                    <a:pt x="171577" y="203243"/>
                    <a:pt x="181102" y="206418"/>
                  </a:cubicBezTo>
                  <a:cubicBezTo>
                    <a:pt x="190627" y="209593"/>
                    <a:pt x="112310" y="311193"/>
                    <a:pt x="111252" y="317543"/>
                  </a:cubicBezTo>
                  <a:cubicBezTo>
                    <a:pt x="110194" y="323893"/>
                    <a:pt x="177398" y="228643"/>
                    <a:pt x="174752" y="244518"/>
                  </a:cubicBezTo>
                  <a:cubicBezTo>
                    <a:pt x="172106" y="260393"/>
                    <a:pt x="90085" y="412264"/>
                    <a:pt x="95377" y="412793"/>
                  </a:cubicBezTo>
                  <a:cubicBezTo>
                    <a:pt x="100669" y="413322"/>
                    <a:pt x="203327" y="236051"/>
                    <a:pt x="206502" y="247693"/>
                  </a:cubicBezTo>
                  <a:cubicBezTo>
                    <a:pt x="209677" y="259335"/>
                    <a:pt x="113369" y="474706"/>
                    <a:pt x="114427" y="482643"/>
                  </a:cubicBezTo>
                  <a:cubicBezTo>
                    <a:pt x="115485" y="490580"/>
                    <a:pt x="211794" y="313309"/>
                    <a:pt x="212852" y="295318"/>
                  </a:cubicBezTo>
                  <a:cubicBezTo>
                    <a:pt x="213910" y="277327"/>
                    <a:pt x="128185" y="378926"/>
                    <a:pt x="120777" y="374693"/>
                  </a:cubicBezTo>
                  <a:cubicBezTo>
                    <a:pt x="113369" y="370460"/>
                    <a:pt x="175810" y="283147"/>
                    <a:pt x="168402" y="269918"/>
                  </a:cubicBezTo>
                  <a:cubicBezTo>
                    <a:pt x="160994" y="256689"/>
                    <a:pt x="82148" y="304314"/>
                    <a:pt x="76327" y="295318"/>
                  </a:cubicBezTo>
                  <a:cubicBezTo>
                    <a:pt x="70506" y="286322"/>
                    <a:pt x="131890" y="229701"/>
                    <a:pt x="133477" y="215943"/>
                  </a:cubicBezTo>
                  <a:cubicBezTo>
                    <a:pt x="135064" y="202185"/>
                    <a:pt x="89556" y="230230"/>
                    <a:pt x="85852" y="212768"/>
                  </a:cubicBezTo>
                  <a:cubicBezTo>
                    <a:pt x="82148" y="195306"/>
                    <a:pt x="119719" y="125456"/>
                    <a:pt x="111252" y="111168"/>
                  </a:cubicBezTo>
                  <a:cubicBezTo>
                    <a:pt x="102785" y="96880"/>
                    <a:pt x="38756" y="136568"/>
                    <a:pt x="35052" y="127043"/>
                  </a:cubicBezTo>
                  <a:cubicBezTo>
                    <a:pt x="31348" y="117518"/>
                    <a:pt x="90615" y="61956"/>
                    <a:pt x="89027" y="54018"/>
                  </a:cubicBezTo>
                  <a:cubicBezTo>
                    <a:pt x="87439" y="46080"/>
                    <a:pt x="25527" y="84180"/>
                    <a:pt x="25527" y="79418"/>
                  </a:cubicBezTo>
                  <a:cubicBezTo>
                    <a:pt x="25527" y="74656"/>
                    <a:pt x="105960" y="-2074"/>
                    <a:pt x="101727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33A0203-A712-5670-56E4-05351FFB9BDE}"/>
                </a:ext>
              </a:extLst>
            </p:cNvPr>
            <p:cNvSpPr/>
            <p:nvPr/>
          </p:nvSpPr>
          <p:spPr>
            <a:xfrm>
              <a:off x="7911594" y="7102467"/>
              <a:ext cx="175381" cy="197680"/>
            </a:xfrm>
            <a:custGeom>
              <a:avLst/>
              <a:gdLst>
                <a:gd name="connsiteX0" fmla="*/ 175131 w 175381"/>
                <a:gd name="connsiteY0" fmla="*/ 8 h 197680"/>
                <a:gd name="connsiteX1" fmla="*/ 54481 w 175381"/>
                <a:gd name="connsiteY1" fmla="*/ 133358 h 197680"/>
                <a:gd name="connsiteX2" fmla="*/ 506 w 175381"/>
                <a:gd name="connsiteY2" fmla="*/ 196858 h 197680"/>
                <a:gd name="connsiteX3" fmla="*/ 83056 w 175381"/>
                <a:gd name="connsiteY3" fmla="*/ 92083 h 197680"/>
                <a:gd name="connsiteX4" fmla="*/ 19556 w 175381"/>
                <a:gd name="connsiteY4" fmla="*/ 139708 h 197680"/>
                <a:gd name="connsiteX5" fmla="*/ 175131 w 175381"/>
                <a:gd name="connsiteY5" fmla="*/ 8 h 1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81" h="197680">
                  <a:moveTo>
                    <a:pt x="175131" y="8"/>
                  </a:moveTo>
                  <a:cubicBezTo>
                    <a:pt x="180952" y="-1050"/>
                    <a:pt x="83585" y="100550"/>
                    <a:pt x="54481" y="133358"/>
                  </a:cubicBezTo>
                  <a:cubicBezTo>
                    <a:pt x="25377" y="166166"/>
                    <a:pt x="-4256" y="203737"/>
                    <a:pt x="506" y="196858"/>
                  </a:cubicBezTo>
                  <a:cubicBezTo>
                    <a:pt x="5268" y="189979"/>
                    <a:pt x="79881" y="101608"/>
                    <a:pt x="83056" y="92083"/>
                  </a:cubicBezTo>
                  <a:cubicBezTo>
                    <a:pt x="86231" y="82558"/>
                    <a:pt x="4210" y="151879"/>
                    <a:pt x="19556" y="139708"/>
                  </a:cubicBezTo>
                  <a:cubicBezTo>
                    <a:pt x="34902" y="127537"/>
                    <a:pt x="169310" y="1066"/>
                    <a:pt x="17513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7C06F708-FEF8-6D2A-A8E0-35AABA516D17}"/>
                </a:ext>
              </a:extLst>
            </p:cNvPr>
            <p:cNvSpPr/>
            <p:nvPr/>
          </p:nvSpPr>
          <p:spPr>
            <a:xfrm>
              <a:off x="8093075" y="7337062"/>
              <a:ext cx="161927" cy="747777"/>
            </a:xfrm>
            <a:custGeom>
              <a:avLst/>
              <a:gdLst>
                <a:gd name="connsiteX0" fmla="*/ 60325 w 161927"/>
                <a:gd name="connsiteY0" fmla="*/ 3538 h 747777"/>
                <a:gd name="connsiteX1" fmla="*/ 34925 w 161927"/>
                <a:gd name="connsiteY1" fmla="*/ 457563 h 747777"/>
                <a:gd name="connsiteX2" fmla="*/ 57150 w 161927"/>
                <a:gd name="connsiteY2" fmla="*/ 413113 h 747777"/>
                <a:gd name="connsiteX3" fmla="*/ 38100 w 161927"/>
                <a:gd name="connsiteY3" fmla="*/ 635363 h 747777"/>
                <a:gd name="connsiteX4" fmla="*/ 0 w 161927"/>
                <a:gd name="connsiteY4" fmla="*/ 746488 h 747777"/>
                <a:gd name="connsiteX5" fmla="*/ 38100 w 161927"/>
                <a:gd name="connsiteY5" fmla="*/ 682988 h 747777"/>
                <a:gd name="connsiteX6" fmla="*/ 161925 w 161927"/>
                <a:gd name="connsiteY6" fmla="*/ 495663 h 747777"/>
                <a:gd name="connsiteX7" fmla="*/ 34925 w 161927"/>
                <a:gd name="connsiteY7" fmla="*/ 619488 h 747777"/>
                <a:gd name="connsiteX8" fmla="*/ 98425 w 161927"/>
                <a:gd name="connsiteY8" fmla="*/ 305163 h 747777"/>
                <a:gd name="connsiteX9" fmla="*/ 41275 w 161927"/>
                <a:gd name="connsiteY9" fmla="*/ 432163 h 747777"/>
                <a:gd name="connsiteX10" fmla="*/ 79375 w 161927"/>
                <a:gd name="connsiteY10" fmla="*/ 279763 h 747777"/>
                <a:gd name="connsiteX11" fmla="*/ 44450 w 161927"/>
                <a:gd name="connsiteY11" fmla="*/ 244838 h 747777"/>
                <a:gd name="connsiteX12" fmla="*/ 53975 w 161927"/>
                <a:gd name="connsiteY12" fmla="*/ 244838 h 747777"/>
                <a:gd name="connsiteX13" fmla="*/ 60325 w 161927"/>
                <a:gd name="connsiteY13" fmla="*/ 3538 h 74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7" h="747777">
                  <a:moveTo>
                    <a:pt x="60325" y="3538"/>
                  </a:moveTo>
                  <a:cubicBezTo>
                    <a:pt x="57150" y="38992"/>
                    <a:pt x="35454" y="389301"/>
                    <a:pt x="34925" y="457563"/>
                  </a:cubicBezTo>
                  <a:cubicBezTo>
                    <a:pt x="34396" y="525825"/>
                    <a:pt x="56621" y="383480"/>
                    <a:pt x="57150" y="413113"/>
                  </a:cubicBezTo>
                  <a:cubicBezTo>
                    <a:pt x="57679" y="442746"/>
                    <a:pt x="47625" y="579801"/>
                    <a:pt x="38100" y="635363"/>
                  </a:cubicBezTo>
                  <a:cubicBezTo>
                    <a:pt x="28575" y="690925"/>
                    <a:pt x="0" y="738551"/>
                    <a:pt x="0" y="746488"/>
                  </a:cubicBezTo>
                  <a:cubicBezTo>
                    <a:pt x="0" y="754425"/>
                    <a:pt x="11112" y="724792"/>
                    <a:pt x="38100" y="682988"/>
                  </a:cubicBezTo>
                  <a:cubicBezTo>
                    <a:pt x="65088" y="641184"/>
                    <a:pt x="162454" y="506246"/>
                    <a:pt x="161925" y="495663"/>
                  </a:cubicBezTo>
                  <a:cubicBezTo>
                    <a:pt x="161396" y="485080"/>
                    <a:pt x="45508" y="651238"/>
                    <a:pt x="34925" y="619488"/>
                  </a:cubicBezTo>
                  <a:cubicBezTo>
                    <a:pt x="24342" y="587738"/>
                    <a:pt x="97367" y="336384"/>
                    <a:pt x="98425" y="305163"/>
                  </a:cubicBezTo>
                  <a:cubicBezTo>
                    <a:pt x="99483" y="273942"/>
                    <a:pt x="44450" y="436396"/>
                    <a:pt x="41275" y="432163"/>
                  </a:cubicBezTo>
                  <a:cubicBezTo>
                    <a:pt x="38100" y="427930"/>
                    <a:pt x="78846" y="310984"/>
                    <a:pt x="79375" y="279763"/>
                  </a:cubicBezTo>
                  <a:cubicBezTo>
                    <a:pt x="79904" y="248542"/>
                    <a:pt x="48683" y="250659"/>
                    <a:pt x="44450" y="244838"/>
                  </a:cubicBezTo>
                  <a:cubicBezTo>
                    <a:pt x="40217" y="239017"/>
                    <a:pt x="48683" y="279763"/>
                    <a:pt x="53975" y="244838"/>
                  </a:cubicBezTo>
                  <a:cubicBezTo>
                    <a:pt x="59267" y="209913"/>
                    <a:pt x="63500" y="-31916"/>
                    <a:pt x="60325" y="3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B773486-C988-2DEB-16B1-28AAD2B889CE}"/>
                </a:ext>
              </a:extLst>
            </p:cNvPr>
            <p:cNvSpPr/>
            <p:nvPr/>
          </p:nvSpPr>
          <p:spPr>
            <a:xfrm>
              <a:off x="7501350" y="7851628"/>
              <a:ext cx="655327" cy="284949"/>
            </a:xfrm>
            <a:custGeom>
              <a:avLst/>
              <a:gdLst>
                <a:gd name="connsiteX0" fmla="*/ 1175 w 655327"/>
                <a:gd name="connsiteY0" fmla="*/ 147 h 284949"/>
                <a:gd name="connsiteX1" fmla="*/ 255175 w 655327"/>
                <a:gd name="connsiteY1" fmla="*/ 187472 h 284949"/>
                <a:gd name="connsiteX2" fmla="*/ 474250 w 655327"/>
                <a:gd name="connsiteY2" fmla="*/ 222397 h 284949"/>
                <a:gd name="connsiteX3" fmla="*/ 391700 w 655327"/>
                <a:gd name="connsiteY3" fmla="*/ 225572 h 284949"/>
                <a:gd name="connsiteX4" fmla="*/ 553625 w 655327"/>
                <a:gd name="connsiteY4" fmla="*/ 212872 h 284949"/>
                <a:gd name="connsiteX5" fmla="*/ 655225 w 655327"/>
                <a:gd name="connsiteY5" fmla="*/ 120797 h 284949"/>
                <a:gd name="connsiteX6" fmla="*/ 569500 w 655327"/>
                <a:gd name="connsiteY6" fmla="*/ 193822 h 284949"/>
                <a:gd name="connsiteX7" fmla="*/ 420275 w 655327"/>
                <a:gd name="connsiteY7" fmla="*/ 282722 h 284949"/>
                <a:gd name="connsiteX8" fmla="*/ 423450 w 655327"/>
                <a:gd name="connsiteY8" fmla="*/ 247797 h 284949"/>
                <a:gd name="connsiteX9" fmla="*/ 134525 w 655327"/>
                <a:gd name="connsiteY9" fmla="*/ 136672 h 284949"/>
                <a:gd name="connsiteX10" fmla="*/ 159925 w 655327"/>
                <a:gd name="connsiteY10" fmla="*/ 155722 h 284949"/>
                <a:gd name="connsiteX11" fmla="*/ 1175 w 655327"/>
                <a:gd name="connsiteY11" fmla="*/ 147 h 28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5327" h="284949">
                  <a:moveTo>
                    <a:pt x="1175" y="147"/>
                  </a:moveTo>
                  <a:cubicBezTo>
                    <a:pt x="17050" y="5439"/>
                    <a:pt x="176329" y="150430"/>
                    <a:pt x="255175" y="187472"/>
                  </a:cubicBezTo>
                  <a:cubicBezTo>
                    <a:pt x="334021" y="224514"/>
                    <a:pt x="451496" y="216047"/>
                    <a:pt x="474250" y="222397"/>
                  </a:cubicBezTo>
                  <a:cubicBezTo>
                    <a:pt x="497004" y="228747"/>
                    <a:pt x="378471" y="227159"/>
                    <a:pt x="391700" y="225572"/>
                  </a:cubicBezTo>
                  <a:cubicBezTo>
                    <a:pt x="404929" y="223985"/>
                    <a:pt x="509704" y="230334"/>
                    <a:pt x="553625" y="212872"/>
                  </a:cubicBezTo>
                  <a:cubicBezTo>
                    <a:pt x="597546" y="195410"/>
                    <a:pt x="652579" y="123972"/>
                    <a:pt x="655225" y="120797"/>
                  </a:cubicBezTo>
                  <a:cubicBezTo>
                    <a:pt x="657871" y="117622"/>
                    <a:pt x="608658" y="166835"/>
                    <a:pt x="569500" y="193822"/>
                  </a:cubicBezTo>
                  <a:cubicBezTo>
                    <a:pt x="530342" y="220810"/>
                    <a:pt x="444617" y="273726"/>
                    <a:pt x="420275" y="282722"/>
                  </a:cubicBezTo>
                  <a:cubicBezTo>
                    <a:pt x="395933" y="291718"/>
                    <a:pt x="471075" y="272139"/>
                    <a:pt x="423450" y="247797"/>
                  </a:cubicBezTo>
                  <a:cubicBezTo>
                    <a:pt x="375825" y="223455"/>
                    <a:pt x="178446" y="152018"/>
                    <a:pt x="134525" y="136672"/>
                  </a:cubicBezTo>
                  <a:cubicBezTo>
                    <a:pt x="90604" y="121326"/>
                    <a:pt x="184796" y="177947"/>
                    <a:pt x="159925" y="155722"/>
                  </a:cubicBezTo>
                  <a:cubicBezTo>
                    <a:pt x="135054" y="133497"/>
                    <a:pt x="-14700" y="-5145"/>
                    <a:pt x="117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3E558EA-99F0-D85C-B823-6C8FFF677582}"/>
                </a:ext>
              </a:extLst>
            </p:cNvPr>
            <p:cNvSpPr/>
            <p:nvPr/>
          </p:nvSpPr>
          <p:spPr>
            <a:xfrm>
              <a:off x="7442200" y="7848571"/>
              <a:ext cx="682663" cy="286306"/>
            </a:xfrm>
            <a:custGeom>
              <a:avLst/>
              <a:gdLst>
                <a:gd name="connsiteX0" fmla="*/ 0 w 682663"/>
                <a:gd name="connsiteY0" fmla="*/ 29 h 286306"/>
                <a:gd name="connsiteX1" fmla="*/ 215900 w 682663"/>
                <a:gd name="connsiteY1" fmla="*/ 212754 h 286306"/>
                <a:gd name="connsiteX2" fmla="*/ 133350 w 682663"/>
                <a:gd name="connsiteY2" fmla="*/ 165129 h 286306"/>
                <a:gd name="connsiteX3" fmla="*/ 339725 w 682663"/>
                <a:gd name="connsiteY3" fmla="*/ 269904 h 286306"/>
                <a:gd name="connsiteX4" fmla="*/ 530225 w 682663"/>
                <a:gd name="connsiteY4" fmla="*/ 282604 h 286306"/>
                <a:gd name="connsiteX5" fmla="*/ 682625 w 682663"/>
                <a:gd name="connsiteY5" fmla="*/ 234979 h 286306"/>
                <a:gd name="connsiteX6" fmla="*/ 542925 w 682663"/>
                <a:gd name="connsiteY6" fmla="*/ 257204 h 286306"/>
                <a:gd name="connsiteX7" fmla="*/ 349250 w 682663"/>
                <a:gd name="connsiteY7" fmla="*/ 234979 h 286306"/>
                <a:gd name="connsiteX8" fmla="*/ 333375 w 682663"/>
                <a:gd name="connsiteY8" fmla="*/ 250854 h 286306"/>
                <a:gd name="connsiteX9" fmla="*/ 174625 w 682663"/>
                <a:gd name="connsiteY9" fmla="*/ 165129 h 286306"/>
                <a:gd name="connsiteX10" fmla="*/ 215900 w 682663"/>
                <a:gd name="connsiteY10" fmla="*/ 196879 h 286306"/>
                <a:gd name="connsiteX11" fmla="*/ 0 w 682663"/>
                <a:gd name="connsiteY11" fmla="*/ 29 h 28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63" h="286306">
                  <a:moveTo>
                    <a:pt x="0" y="29"/>
                  </a:moveTo>
                  <a:cubicBezTo>
                    <a:pt x="0" y="2675"/>
                    <a:pt x="193675" y="185237"/>
                    <a:pt x="215900" y="212754"/>
                  </a:cubicBezTo>
                  <a:cubicBezTo>
                    <a:pt x="238125" y="240271"/>
                    <a:pt x="112713" y="155604"/>
                    <a:pt x="133350" y="165129"/>
                  </a:cubicBezTo>
                  <a:cubicBezTo>
                    <a:pt x="153987" y="174654"/>
                    <a:pt x="273579" y="250325"/>
                    <a:pt x="339725" y="269904"/>
                  </a:cubicBezTo>
                  <a:cubicBezTo>
                    <a:pt x="405871" y="289483"/>
                    <a:pt x="473075" y="288425"/>
                    <a:pt x="530225" y="282604"/>
                  </a:cubicBezTo>
                  <a:cubicBezTo>
                    <a:pt x="587375" y="276783"/>
                    <a:pt x="680508" y="239212"/>
                    <a:pt x="682625" y="234979"/>
                  </a:cubicBezTo>
                  <a:cubicBezTo>
                    <a:pt x="684742" y="230746"/>
                    <a:pt x="598487" y="257204"/>
                    <a:pt x="542925" y="257204"/>
                  </a:cubicBezTo>
                  <a:cubicBezTo>
                    <a:pt x="487363" y="257204"/>
                    <a:pt x="384175" y="236037"/>
                    <a:pt x="349250" y="234979"/>
                  </a:cubicBezTo>
                  <a:cubicBezTo>
                    <a:pt x="314325" y="233921"/>
                    <a:pt x="362479" y="262496"/>
                    <a:pt x="333375" y="250854"/>
                  </a:cubicBezTo>
                  <a:cubicBezTo>
                    <a:pt x="304271" y="239212"/>
                    <a:pt x="194204" y="174125"/>
                    <a:pt x="174625" y="165129"/>
                  </a:cubicBezTo>
                  <a:cubicBezTo>
                    <a:pt x="155046" y="156133"/>
                    <a:pt x="240771" y="222279"/>
                    <a:pt x="215900" y="196879"/>
                  </a:cubicBezTo>
                  <a:cubicBezTo>
                    <a:pt x="191029" y="171479"/>
                    <a:pt x="0" y="-2617"/>
                    <a:pt x="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39808A12-880F-E865-08ED-EC1E229FD3DF}"/>
                </a:ext>
              </a:extLst>
            </p:cNvPr>
            <p:cNvSpPr/>
            <p:nvPr/>
          </p:nvSpPr>
          <p:spPr>
            <a:xfrm>
              <a:off x="8090884" y="6208897"/>
              <a:ext cx="508617" cy="319591"/>
            </a:xfrm>
            <a:custGeom>
              <a:avLst/>
              <a:gdLst>
                <a:gd name="connsiteX0" fmla="*/ 507016 w 508617"/>
                <a:gd name="connsiteY0" fmla="*/ 4578 h 319591"/>
                <a:gd name="connsiteX1" fmla="*/ 322866 w 508617"/>
                <a:gd name="connsiteY1" fmla="*/ 7753 h 319591"/>
                <a:gd name="connsiteX2" fmla="*/ 173641 w 508617"/>
                <a:gd name="connsiteY2" fmla="*/ 77603 h 319591"/>
                <a:gd name="connsiteX3" fmla="*/ 208566 w 508617"/>
                <a:gd name="connsiteY3" fmla="*/ 33153 h 319591"/>
                <a:gd name="connsiteX4" fmla="*/ 18066 w 508617"/>
                <a:gd name="connsiteY4" fmla="*/ 179203 h 319591"/>
                <a:gd name="connsiteX5" fmla="*/ 68866 w 508617"/>
                <a:gd name="connsiteY5" fmla="*/ 131578 h 319591"/>
                <a:gd name="connsiteX6" fmla="*/ 11716 w 508617"/>
                <a:gd name="connsiteY6" fmla="*/ 315728 h 319591"/>
                <a:gd name="connsiteX7" fmla="*/ 18066 w 508617"/>
                <a:gd name="connsiteY7" fmla="*/ 239528 h 319591"/>
                <a:gd name="connsiteX8" fmla="*/ 195866 w 508617"/>
                <a:gd name="connsiteY8" fmla="*/ 39503 h 319591"/>
                <a:gd name="connsiteX9" fmla="*/ 294291 w 508617"/>
                <a:gd name="connsiteY9" fmla="*/ 14103 h 319591"/>
                <a:gd name="connsiteX10" fmla="*/ 211741 w 508617"/>
                <a:gd name="connsiteY10" fmla="*/ 33153 h 319591"/>
                <a:gd name="connsiteX11" fmla="*/ 507016 w 508617"/>
                <a:gd name="connsiteY11" fmla="*/ 4578 h 3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17" h="319591">
                  <a:moveTo>
                    <a:pt x="507016" y="4578"/>
                  </a:moveTo>
                  <a:cubicBezTo>
                    <a:pt x="525537" y="345"/>
                    <a:pt x="378428" y="-4418"/>
                    <a:pt x="322866" y="7753"/>
                  </a:cubicBezTo>
                  <a:cubicBezTo>
                    <a:pt x="267304" y="19924"/>
                    <a:pt x="192691" y="73370"/>
                    <a:pt x="173641" y="77603"/>
                  </a:cubicBezTo>
                  <a:cubicBezTo>
                    <a:pt x="154591" y="81836"/>
                    <a:pt x="234495" y="16220"/>
                    <a:pt x="208566" y="33153"/>
                  </a:cubicBezTo>
                  <a:cubicBezTo>
                    <a:pt x="182637" y="50086"/>
                    <a:pt x="41349" y="162799"/>
                    <a:pt x="18066" y="179203"/>
                  </a:cubicBezTo>
                  <a:cubicBezTo>
                    <a:pt x="-5217" y="195607"/>
                    <a:pt x="69924" y="108824"/>
                    <a:pt x="68866" y="131578"/>
                  </a:cubicBezTo>
                  <a:cubicBezTo>
                    <a:pt x="67808" y="154332"/>
                    <a:pt x="20183" y="297736"/>
                    <a:pt x="11716" y="315728"/>
                  </a:cubicBezTo>
                  <a:cubicBezTo>
                    <a:pt x="3249" y="333720"/>
                    <a:pt x="-12626" y="285565"/>
                    <a:pt x="18066" y="239528"/>
                  </a:cubicBezTo>
                  <a:cubicBezTo>
                    <a:pt x="48758" y="193491"/>
                    <a:pt x="149828" y="77074"/>
                    <a:pt x="195866" y="39503"/>
                  </a:cubicBezTo>
                  <a:cubicBezTo>
                    <a:pt x="241903" y="1932"/>
                    <a:pt x="291645" y="15161"/>
                    <a:pt x="294291" y="14103"/>
                  </a:cubicBezTo>
                  <a:cubicBezTo>
                    <a:pt x="296937" y="13045"/>
                    <a:pt x="182637" y="32624"/>
                    <a:pt x="211741" y="33153"/>
                  </a:cubicBezTo>
                  <a:cubicBezTo>
                    <a:pt x="240845" y="33682"/>
                    <a:pt x="488495" y="8811"/>
                    <a:pt x="507016" y="4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62C2BC1-75FA-7485-11ED-C85E48848997}"/>
                </a:ext>
              </a:extLst>
            </p:cNvPr>
            <p:cNvSpPr/>
            <p:nvPr/>
          </p:nvSpPr>
          <p:spPr>
            <a:xfrm>
              <a:off x="8067086" y="6153657"/>
              <a:ext cx="525787" cy="384554"/>
            </a:xfrm>
            <a:custGeom>
              <a:avLst/>
              <a:gdLst>
                <a:gd name="connsiteX0" fmla="*/ 524464 w 525787"/>
                <a:gd name="connsiteY0" fmla="*/ 2668 h 384554"/>
                <a:gd name="connsiteX1" fmla="*/ 391114 w 525787"/>
                <a:gd name="connsiteY1" fmla="*/ 15368 h 384554"/>
                <a:gd name="connsiteX2" fmla="*/ 178389 w 525787"/>
                <a:gd name="connsiteY2" fmla="*/ 72518 h 384554"/>
                <a:gd name="connsiteX3" fmla="*/ 200614 w 525787"/>
                <a:gd name="connsiteY3" fmla="*/ 47118 h 384554"/>
                <a:gd name="connsiteX4" fmla="*/ 35514 w 525787"/>
                <a:gd name="connsiteY4" fmla="*/ 193168 h 384554"/>
                <a:gd name="connsiteX5" fmla="*/ 99014 w 525787"/>
                <a:gd name="connsiteY5" fmla="*/ 139193 h 384554"/>
                <a:gd name="connsiteX6" fmla="*/ 6939 w 525787"/>
                <a:gd name="connsiteY6" fmla="*/ 263018 h 384554"/>
                <a:gd name="connsiteX7" fmla="*/ 6939 w 525787"/>
                <a:gd name="connsiteY7" fmla="*/ 383668 h 384554"/>
                <a:gd name="connsiteX8" fmla="*/ 10114 w 525787"/>
                <a:gd name="connsiteY8" fmla="*/ 307468 h 384554"/>
                <a:gd name="connsiteX9" fmla="*/ 121239 w 525787"/>
                <a:gd name="connsiteY9" fmla="*/ 123318 h 384554"/>
                <a:gd name="connsiteX10" fmla="*/ 57739 w 525787"/>
                <a:gd name="connsiteY10" fmla="*/ 202693 h 384554"/>
                <a:gd name="connsiteX11" fmla="*/ 254589 w 525787"/>
                <a:gd name="connsiteY11" fmla="*/ 40768 h 384554"/>
                <a:gd name="connsiteX12" fmla="*/ 311739 w 525787"/>
                <a:gd name="connsiteY12" fmla="*/ 2668 h 384554"/>
                <a:gd name="connsiteX13" fmla="*/ 524464 w 525787"/>
                <a:gd name="connsiteY13" fmla="*/ 2668 h 3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787" h="384554">
                  <a:moveTo>
                    <a:pt x="524464" y="2668"/>
                  </a:moveTo>
                  <a:cubicBezTo>
                    <a:pt x="537693" y="4785"/>
                    <a:pt x="448793" y="3726"/>
                    <a:pt x="391114" y="15368"/>
                  </a:cubicBezTo>
                  <a:cubicBezTo>
                    <a:pt x="333435" y="27010"/>
                    <a:pt x="210139" y="67226"/>
                    <a:pt x="178389" y="72518"/>
                  </a:cubicBezTo>
                  <a:cubicBezTo>
                    <a:pt x="146639" y="77810"/>
                    <a:pt x="224426" y="27010"/>
                    <a:pt x="200614" y="47118"/>
                  </a:cubicBezTo>
                  <a:cubicBezTo>
                    <a:pt x="176802" y="67226"/>
                    <a:pt x="52447" y="177822"/>
                    <a:pt x="35514" y="193168"/>
                  </a:cubicBezTo>
                  <a:cubicBezTo>
                    <a:pt x="18581" y="208514"/>
                    <a:pt x="103776" y="127551"/>
                    <a:pt x="99014" y="139193"/>
                  </a:cubicBezTo>
                  <a:cubicBezTo>
                    <a:pt x="94252" y="150835"/>
                    <a:pt x="22285" y="222272"/>
                    <a:pt x="6939" y="263018"/>
                  </a:cubicBezTo>
                  <a:cubicBezTo>
                    <a:pt x="-8407" y="303764"/>
                    <a:pt x="6410" y="376260"/>
                    <a:pt x="6939" y="383668"/>
                  </a:cubicBezTo>
                  <a:cubicBezTo>
                    <a:pt x="7468" y="391076"/>
                    <a:pt x="-8936" y="350860"/>
                    <a:pt x="10114" y="307468"/>
                  </a:cubicBezTo>
                  <a:cubicBezTo>
                    <a:pt x="29164" y="264076"/>
                    <a:pt x="113302" y="140780"/>
                    <a:pt x="121239" y="123318"/>
                  </a:cubicBezTo>
                  <a:cubicBezTo>
                    <a:pt x="129176" y="105856"/>
                    <a:pt x="35514" y="216451"/>
                    <a:pt x="57739" y="202693"/>
                  </a:cubicBezTo>
                  <a:cubicBezTo>
                    <a:pt x="79964" y="188935"/>
                    <a:pt x="212256" y="74105"/>
                    <a:pt x="254589" y="40768"/>
                  </a:cubicBezTo>
                  <a:cubicBezTo>
                    <a:pt x="296922" y="7431"/>
                    <a:pt x="264643" y="7430"/>
                    <a:pt x="311739" y="2668"/>
                  </a:cubicBezTo>
                  <a:cubicBezTo>
                    <a:pt x="358835" y="-2094"/>
                    <a:pt x="511235" y="551"/>
                    <a:pt x="524464" y="2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1F914AD-D704-3990-1C38-10D2EF4DD677}"/>
                </a:ext>
              </a:extLst>
            </p:cNvPr>
            <p:cNvSpPr/>
            <p:nvPr/>
          </p:nvSpPr>
          <p:spPr>
            <a:xfrm>
              <a:off x="7883203" y="7209177"/>
              <a:ext cx="199733" cy="277552"/>
            </a:xfrm>
            <a:custGeom>
              <a:avLst/>
              <a:gdLst>
                <a:gd name="connsiteX0" fmla="*/ 190822 w 199733"/>
                <a:gd name="connsiteY0" fmla="*/ 10773 h 277552"/>
                <a:gd name="connsiteX1" fmla="*/ 322 w 199733"/>
                <a:gd name="connsiteY1" fmla="*/ 255248 h 277552"/>
                <a:gd name="connsiteX2" fmla="*/ 143197 w 199733"/>
                <a:gd name="connsiteY2" fmla="*/ 121898 h 277552"/>
                <a:gd name="connsiteX3" fmla="*/ 57472 w 199733"/>
                <a:gd name="connsiteY3" fmla="*/ 239373 h 277552"/>
                <a:gd name="connsiteX4" fmla="*/ 111447 w 199733"/>
                <a:gd name="connsiteY4" fmla="*/ 191748 h 277552"/>
                <a:gd name="connsiteX5" fmla="*/ 73347 w 199733"/>
                <a:gd name="connsiteY5" fmla="*/ 277473 h 277552"/>
                <a:gd name="connsiteX6" fmla="*/ 143197 w 199733"/>
                <a:gd name="connsiteY6" fmla="*/ 207623 h 277552"/>
                <a:gd name="connsiteX7" fmla="*/ 92397 w 199733"/>
                <a:gd name="connsiteY7" fmla="*/ 226673 h 277552"/>
                <a:gd name="connsiteX8" fmla="*/ 105097 w 199733"/>
                <a:gd name="connsiteY8" fmla="*/ 150473 h 277552"/>
                <a:gd name="connsiteX9" fmla="*/ 25722 w 199733"/>
                <a:gd name="connsiteY9" fmla="*/ 210798 h 277552"/>
                <a:gd name="connsiteX10" fmla="*/ 155897 w 199733"/>
                <a:gd name="connsiteY10" fmla="*/ 58398 h 277552"/>
                <a:gd name="connsiteX11" fmla="*/ 190822 w 199733"/>
                <a:gd name="connsiteY11" fmla="*/ 10773 h 2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3" h="277552">
                  <a:moveTo>
                    <a:pt x="190822" y="10773"/>
                  </a:moveTo>
                  <a:cubicBezTo>
                    <a:pt x="164893" y="43581"/>
                    <a:pt x="8259" y="236727"/>
                    <a:pt x="322" y="255248"/>
                  </a:cubicBezTo>
                  <a:cubicBezTo>
                    <a:pt x="-7615" y="273769"/>
                    <a:pt x="133672" y="124544"/>
                    <a:pt x="143197" y="121898"/>
                  </a:cubicBezTo>
                  <a:cubicBezTo>
                    <a:pt x="152722" y="119252"/>
                    <a:pt x="62764" y="227731"/>
                    <a:pt x="57472" y="239373"/>
                  </a:cubicBezTo>
                  <a:cubicBezTo>
                    <a:pt x="52180" y="251015"/>
                    <a:pt x="108801" y="185398"/>
                    <a:pt x="111447" y="191748"/>
                  </a:cubicBezTo>
                  <a:cubicBezTo>
                    <a:pt x="114093" y="198098"/>
                    <a:pt x="68055" y="274827"/>
                    <a:pt x="73347" y="277473"/>
                  </a:cubicBezTo>
                  <a:cubicBezTo>
                    <a:pt x="78639" y="280119"/>
                    <a:pt x="140022" y="216090"/>
                    <a:pt x="143197" y="207623"/>
                  </a:cubicBezTo>
                  <a:cubicBezTo>
                    <a:pt x="146372" y="199156"/>
                    <a:pt x="98747" y="236198"/>
                    <a:pt x="92397" y="226673"/>
                  </a:cubicBezTo>
                  <a:cubicBezTo>
                    <a:pt x="86047" y="217148"/>
                    <a:pt x="116210" y="153119"/>
                    <a:pt x="105097" y="150473"/>
                  </a:cubicBezTo>
                  <a:cubicBezTo>
                    <a:pt x="93984" y="147827"/>
                    <a:pt x="17255" y="226144"/>
                    <a:pt x="25722" y="210798"/>
                  </a:cubicBezTo>
                  <a:cubicBezTo>
                    <a:pt x="34189" y="195452"/>
                    <a:pt x="131555" y="89090"/>
                    <a:pt x="155897" y="58398"/>
                  </a:cubicBezTo>
                  <a:cubicBezTo>
                    <a:pt x="180239" y="27706"/>
                    <a:pt x="216751" y="-22035"/>
                    <a:pt x="190822" y="10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34481821-D3B2-5CDB-5DB7-436E6F1D4D1A}"/>
                </a:ext>
              </a:extLst>
            </p:cNvPr>
            <p:cNvSpPr/>
            <p:nvPr/>
          </p:nvSpPr>
          <p:spPr>
            <a:xfrm>
              <a:off x="7959724" y="7428232"/>
              <a:ext cx="217804" cy="195868"/>
            </a:xfrm>
            <a:custGeom>
              <a:avLst/>
              <a:gdLst>
                <a:gd name="connsiteX0" fmla="*/ 212726 w 217804"/>
                <a:gd name="connsiteY0" fmla="*/ 7618 h 195868"/>
                <a:gd name="connsiteX1" fmla="*/ 31751 w 217804"/>
                <a:gd name="connsiteY1" fmla="*/ 194943 h 195868"/>
                <a:gd name="connsiteX2" fmla="*/ 133351 w 217804"/>
                <a:gd name="connsiteY2" fmla="*/ 83818 h 195868"/>
                <a:gd name="connsiteX3" fmla="*/ 1 w 217804"/>
                <a:gd name="connsiteY3" fmla="*/ 185418 h 195868"/>
                <a:gd name="connsiteX4" fmla="*/ 130176 w 217804"/>
                <a:gd name="connsiteY4" fmla="*/ 71118 h 195868"/>
                <a:gd name="connsiteX5" fmla="*/ 31751 w 217804"/>
                <a:gd name="connsiteY5" fmla="*/ 134618 h 195868"/>
                <a:gd name="connsiteX6" fmla="*/ 158751 w 217804"/>
                <a:gd name="connsiteY6" fmla="*/ 42543 h 195868"/>
                <a:gd name="connsiteX7" fmla="*/ 212726 w 217804"/>
                <a:gd name="connsiteY7" fmla="*/ 7618 h 19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4" h="195868">
                  <a:moveTo>
                    <a:pt x="212726" y="7618"/>
                  </a:moveTo>
                  <a:cubicBezTo>
                    <a:pt x="191559" y="33018"/>
                    <a:pt x="44980" y="182243"/>
                    <a:pt x="31751" y="194943"/>
                  </a:cubicBezTo>
                  <a:cubicBezTo>
                    <a:pt x="18522" y="207643"/>
                    <a:pt x="138643" y="85405"/>
                    <a:pt x="133351" y="83818"/>
                  </a:cubicBezTo>
                  <a:cubicBezTo>
                    <a:pt x="128059" y="82231"/>
                    <a:pt x="530" y="187535"/>
                    <a:pt x="1" y="185418"/>
                  </a:cubicBezTo>
                  <a:cubicBezTo>
                    <a:pt x="-528" y="183301"/>
                    <a:pt x="124884" y="79585"/>
                    <a:pt x="130176" y="71118"/>
                  </a:cubicBezTo>
                  <a:cubicBezTo>
                    <a:pt x="135468" y="62651"/>
                    <a:pt x="26989" y="139380"/>
                    <a:pt x="31751" y="134618"/>
                  </a:cubicBezTo>
                  <a:cubicBezTo>
                    <a:pt x="36513" y="129856"/>
                    <a:pt x="133880" y="57889"/>
                    <a:pt x="158751" y="42543"/>
                  </a:cubicBezTo>
                  <a:cubicBezTo>
                    <a:pt x="183622" y="27197"/>
                    <a:pt x="233893" y="-17782"/>
                    <a:pt x="212726" y="7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654D11A-0EA7-65D2-A763-1C14CD5C8106}"/>
                </a:ext>
              </a:extLst>
            </p:cNvPr>
            <p:cNvSpPr/>
            <p:nvPr/>
          </p:nvSpPr>
          <p:spPr>
            <a:xfrm>
              <a:off x="7905704" y="7591397"/>
              <a:ext cx="263779" cy="76317"/>
            </a:xfrm>
            <a:custGeom>
              <a:avLst/>
              <a:gdLst>
                <a:gd name="connsiteX0" fmla="*/ 263571 w 263779"/>
                <a:gd name="connsiteY0" fmla="*/ 28 h 76317"/>
                <a:gd name="connsiteX1" fmla="*/ 63546 w 263779"/>
                <a:gd name="connsiteY1" fmla="*/ 31778 h 76317"/>
                <a:gd name="connsiteX2" fmla="*/ 171496 w 263779"/>
                <a:gd name="connsiteY2" fmla="*/ 25428 h 76317"/>
                <a:gd name="connsiteX3" fmla="*/ 47671 w 263779"/>
                <a:gd name="connsiteY3" fmla="*/ 54003 h 76317"/>
                <a:gd name="connsiteX4" fmla="*/ 165146 w 263779"/>
                <a:gd name="connsiteY4" fmla="*/ 54003 h 76317"/>
                <a:gd name="connsiteX5" fmla="*/ 46 w 263779"/>
                <a:gd name="connsiteY5" fmla="*/ 76228 h 76317"/>
                <a:gd name="connsiteX6" fmla="*/ 184196 w 263779"/>
                <a:gd name="connsiteY6" fmla="*/ 44478 h 76317"/>
                <a:gd name="connsiteX7" fmla="*/ 196896 w 263779"/>
                <a:gd name="connsiteY7" fmla="*/ 44478 h 76317"/>
                <a:gd name="connsiteX8" fmla="*/ 47671 w 263779"/>
                <a:gd name="connsiteY8" fmla="*/ 31778 h 76317"/>
                <a:gd name="connsiteX9" fmla="*/ 19096 w 263779"/>
                <a:gd name="connsiteY9" fmla="*/ 38128 h 76317"/>
                <a:gd name="connsiteX10" fmla="*/ 263571 w 263779"/>
                <a:gd name="connsiteY10" fmla="*/ 28 h 7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779" h="76317">
                  <a:moveTo>
                    <a:pt x="263571" y="28"/>
                  </a:moveTo>
                  <a:cubicBezTo>
                    <a:pt x="270979" y="-1030"/>
                    <a:pt x="78892" y="27545"/>
                    <a:pt x="63546" y="31778"/>
                  </a:cubicBezTo>
                  <a:cubicBezTo>
                    <a:pt x="48200" y="36011"/>
                    <a:pt x="174142" y="21724"/>
                    <a:pt x="171496" y="25428"/>
                  </a:cubicBezTo>
                  <a:cubicBezTo>
                    <a:pt x="168850" y="29132"/>
                    <a:pt x="48729" y="49241"/>
                    <a:pt x="47671" y="54003"/>
                  </a:cubicBezTo>
                  <a:cubicBezTo>
                    <a:pt x="46613" y="58765"/>
                    <a:pt x="173083" y="50299"/>
                    <a:pt x="165146" y="54003"/>
                  </a:cubicBezTo>
                  <a:cubicBezTo>
                    <a:pt x="157209" y="57707"/>
                    <a:pt x="-3129" y="77815"/>
                    <a:pt x="46" y="76228"/>
                  </a:cubicBezTo>
                  <a:cubicBezTo>
                    <a:pt x="3221" y="74641"/>
                    <a:pt x="151388" y="49770"/>
                    <a:pt x="184196" y="44478"/>
                  </a:cubicBezTo>
                  <a:cubicBezTo>
                    <a:pt x="217004" y="39186"/>
                    <a:pt x="196896" y="44478"/>
                    <a:pt x="196896" y="44478"/>
                  </a:cubicBezTo>
                  <a:cubicBezTo>
                    <a:pt x="174142" y="42361"/>
                    <a:pt x="77304" y="32836"/>
                    <a:pt x="47671" y="31778"/>
                  </a:cubicBezTo>
                  <a:cubicBezTo>
                    <a:pt x="18038" y="30720"/>
                    <a:pt x="-12125" y="42361"/>
                    <a:pt x="19096" y="38128"/>
                  </a:cubicBezTo>
                  <a:cubicBezTo>
                    <a:pt x="50317" y="33895"/>
                    <a:pt x="256163" y="1086"/>
                    <a:pt x="26357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E45329C-AA94-B7E5-66C9-3FD09CAF9009}"/>
                </a:ext>
              </a:extLst>
            </p:cNvPr>
            <p:cNvSpPr/>
            <p:nvPr/>
          </p:nvSpPr>
          <p:spPr>
            <a:xfrm>
              <a:off x="7931134" y="7632409"/>
              <a:ext cx="244519" cy="129305"/>
            </a:xfrm>
            <a:custGeom>
              <a:avLst/>
              <a:gdLst>
                <a:gd name="connsiteX0" fmla="*/ 244491 w 244519"/>
                <a:gd name="connsiteY0" fmla="*/ 291 h 129305"/>
                <a:gd name="connsiteX1" fmla="*/ 47641 w 244519"/>
                <a:gd name="connsiteY1" fmla="*/ 108241 h 129305"/>
                <a:gd name="connsiteX2" fmla="*/ 25416 w 244519"/>
                <a:gd name="connsiteY2" fmla="*/ 101891 h 129305"/>
                <a:gd name="connsiteX3" fmla="*/ 127016 w 244519"/>
                <a:gd name="connsiteY3" fmla="*/ 98716 h 129305"/>
                <a:gd name="connsiteX4" fmla="*/ 92091 w 244519"/>
                <a:gd name="connsiteY4" fmla="*/ 108241 h 129305"/>
                <a:gd name="connsiteX5" fmla="*/ 212741 w 244519"/>
                <a:gd name="connsiteY5" fmla="*/ 124116 h 129305"/>
                <a:gd name="connsiteX6" fmla="*/ 16 w 244519"/>
                <a:gd name="connsiteY6" fmla="*/ 127291 h 129305"/>
                <a:gd name="connsiteX7" fmla="*/ 225441 w 244519"/>
                <a:gd name="connsiteY7" fmla="*/ 95541 h 129305"/>
                <a:gd name="connsiteX8" fmla="*/ 63516 w 244519"/>
                <a:gd name="connsiteY8" fmla="*/ 76491 h 129305"/>
                <a:gd name="connsiteX9" fmla="*/ 244491 w 244519"/>
                <a:gd name="connsiteY9" fmla="*/ 291 h 1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19" h="129305">
                  <a:moveTo>
                    <a:pt x="244491" y="291"/>
                  </a:moveTo>
                  <a:cubicBezTo>
                    <a:pt x="241845" y="5583"/>
                    <a:pt x="84153" y="91308"/>
                    <a:pt x="47641" y="108241"/>
                  </a:cubicBezTo>
                  <a:cubicBezTo>
                    <a:pt x="11128" y="125174"/>
                    <a:pt x="12187" y="103478"/>
                    <a:pt x="25416" y="101891"/>
                  </a:cubicBezTo>
                  <a:cubicBezTo>
                    <a:pt x="38645" y="100304"/>
                    <a:pt x="115904" y="97658"/>
                    <a:pt x="127016" y="98716"/>
                  </a:cubicBezTo>
                  <a:cubicBezTo>
                    <a:pt x="138128" y="99774"/>
                    <a:pt x="77804" y="104008"/>
                    <a:pt x="92091" y="108241"/>
                  </a:cubicBezTo>
                  <a:cubicBezTo>
                    <a:pt x="106378" y="112474"/>
                    <a:pt x="228087" y="120941"/>
                    <a:pt x="212741" y="124116"/>
                  </a:cubicBezTo>
                  <a:cubicBezTo>
                    <a:pt x="197395" y="127291"/>
                    <a:pt x="-2101" y="132053"/>
                    <a:pt x="16" y="127291"/>
                  </a:cubicBezTo>
                  <a:cubicBezTo>
                    <a:pt x="2133" y="122529"/>
                    <a:pt x="214858" y="104008"/>
                    <a:pt x="225441" y="95541"/>
                  </a:cubicBezTo>
                  <a:cubicBezTo>
                    <a:pt x="236024" y="87074"/>
                    <a:pt x="62458" y="89720"/>
                    <a:pt x="63516" y="76491"/>
                  </a:cubicBezTo>
                  <a:cubicBezTo>
                    <a:pt x="64574" y="63262"/>
                    <a:pt x="247137" y="-5001"/>
                    <a:pt x="244491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0F2E4F97-8ADD-B821-8644-D311BC4CD49F}"/>
                </a:ext>
              </a:extLst>
            </p:cNvPr>
            <p:cNvSpPr/>
            <p:nvPr/>
          </p:nvSpPr>
          <p:spPr>
            <a:xfrm>
              <a:off x="7264294" y="6232519"/>
              <a:ext cx="366065" cy="467839"/>
            </a:xfrm>
            <a:custGeom>
              <a:avLst/>
              <a:gdLst>
                <a:gd name="connsiteX0" fmla="*/ 106 w 366065"/>
                <a:gd name="connsiteY0" fmla="*/ 6 h 467839"/>
                <a:gd name="connsiteX1" fmla="*/ 187431 w 366065"/>
                <a:gd name="connsiteY1" fmla="*/ 142881 h 467839"/>
                <a:gd name="connsiteX2" fmla="*/ 89006 w 366065"/>
                <a:gd name="connsiteY2" fmla="*/ 117481 h 467839"/>
                <a:gd name="connsiteX3" fmla="*/ 254106 w 366065"/>
                <a:gd name="connsiteY3" fmla="*/ 212731 h 467839"/>
                <a:gd name="connsiteX4" fmla="*/ 158856 w 366065"/>
                <a:gd name="connsiteY4" fmla="*/ 177806 h 467839"/>
                <a:gd name="connsiteX5" fmla="*/ 254106 w 366065"/>
                <a:gd name="connsiteY5" fmla="*/ 254006 h 467839"/>
                <a:gd name="connsiteX6" fmla="*/ 216006 w 366065"/>
                <a:gd name="connsiteY6" fmla="*/ 225431 h 467839"/>
                <a:gd name="connsiteX7" fmla="*/ 225531 w 366065"/>
                <a:gd name="connsiteY7" fmla="*/ 273056 h 467839"/>
                <a:gd name="connsiteX8" fmla="*/ 222356 w 366065"/>
                <a:gd name="connsiteY8" fmla="*/ 295281 h 467839"/>
                <a:gd name="connsiteX9" fmla="*/ 269981 w 366065"/>
                <a:gd name="connsiteY9" fmla="*/ 396881 h 467839"/>
                <a:gd name="connsiteX10" fmla="*/ 241406 w 366065"/>
                <a:gd name="connsiteY10" fmla="*/ 352431 h 467839"/>
                <a:gd name="connsiteX11" fmla="*/ 365231 w 366065"/>
                <a:gd name="connsiteY11" fmla="*/ 466731 h 467839"/>
                <a:gd name="connsiteX12" fmla="*/ 292206 w 366065"/>
                <a:gd name="connsiteY12" fmla="*/ 400056 h 467839"/>
                <a:gd name="connsiteX13" fmla="*/ 225531 w 366065"/>
                <a:gd name="connsiteY13" fmla="*/ 234956 h 467839"/>
                <a:gd name="connsiteX14" fmla="*/ 206481 w 366065"/>
                <a:gd name="connsiteY14" fmla="*/ 158756 h 467839"/>
                <a:gd name="connsiteX15" fmla="*/ 85831 w 366065"/>
                <a:gd name="connsiteY15" fmla="*/ 114306 h 467839"/>
                <a:gd name="connsiteX16" fmla="*/ 158856 w 366065"/>
                <a:gd name="connsiteY16" fmla="*/ 136531 h 467839"/>
                <a:gd name="connsiteX17" fmla="*/ 106 w 366065"/>
                <a:gd name="connsiteY17" fmla="*/ 6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065" h="467839">
                  <a:moveTo>
                    <a:pt x="106" y="6"/>
                  </a:moveTo>
                  <a:cubicBezTo>
                    <a:pt x="4868" y="1064"/>
                    <a:pt x="172614" y="123302"/>
                    <a:pt x="187431" y="142881"/>
                  </a:cubicBezTo>
                  <a:cubicBezTo>
                    <a:pt x="202248" y="162460"/>
                    <a:pt x="77894" y="105839"/>
                    <a:pt x="89006" y="117481"/>
                  </a:cubicBezTo>
                  <a:cubicBezTo>
                    <a:pt x="100119" y="129123"/>
                    <a:pt x="242464" y="202677"/>
                    <a:pt x="254106" y="212731"/>
                  </a:cubicBezTo>
                  <a:cubicBezTo>
                    <a:pt x="265748" y="222785"/>
                    <a:pt x="158856" y="170927"/>
                    <a:pt x="158856" y="177806"/>
                  </a:cubicBezTo>
                  <a:cubicBezTo>
                    <a:pt x="158856" y="184685"/>
                    <a:pt x="244581" y="246069"/>
                    <a:pt x="254106" y="254006"/>
                  </a:cubicBezTo>
                  <a:cubicBezTo>
                    <a:pt x="263631" y="261943"/>
                    <a:pt x="220768" y="222256"/>
                    <a:pt x="216006" y="225431"/>
                  </a:cubicBezTo>
                  <a:cubicBezTo>
                    <a:pt x="211244" y="228606"/>
                    <a:pt x="224473" y="261414"/>
                    <a:pt x="225531" y="273056"/>
                  </a:cubicBezTo>
                  <a:cubicBezTo>
                    <a:pt x="226589" y="284698"/>
                    <a:pt x="214948" y="274644"/>
                    <a:pt x="222356" y="295281"/>
                  </a:cubicBezTo>
                  <a:cubicBezTo>
                    <a:pt x="229764" y="315918"/>
                    <a:pt x="266806" y="387356"/>
                    <a:pt x="269981" y="396881"/>
                  </a:cubicBezTo>
                  <a:cubicBezTo>
                    <a:pt x="273156" y="406406"/>
                    <a:pt x="225531" y="340789"/>
                    <a:pt x="241406" y="352431"/>
                  </a:cubicBezTo>
                  <a:cubicBezTo>
                    <a:pt x="257281" y="364073"/>
                    <a:pt x="356764" y="458794"/>
                    <a:pt x="365231" y="466731"/>
                  </a:cubicBezTo>
                  <a:cubicBezTo>
                    <a:pt x="373698" y="474669"/>
                    <a:pt x="315489" y="438685"/>
                    <a:pt x="292206" y="400056"/>
                  </a:cubicBezTo>
                  <a:cubicBezTo>
                    <a:pt x="268923" y="361427"/>
                    <a:pt x="239818" y="275173"/>
                    <a:pt x="225531" y="234956"/>
                  </a:cubicBezTo>
                  <a:cubicBezTo>
                    <a:pt x="211244" y="194739"/>
                    <a:pt x="229764" y="178864"/>
                    <a:pt x="206481" y="158756"/>
                  </a:cubicBezTo>
                  <a:cubicBezTo>
                    <a:pt x="183198" y="138648"/>
                    <a:pt x="93768" y="118010"/>
                    <a:pt x="85831" y="114306"/>
                  </a:cubicBezTo>
                  <a:cubicBezTo>
                    <a:pt x="77894" y="110602"/>
                    <a:pt x="166264" y="152406"/>
                    <a:pt x="158856" y="136531"/>
                  </a:cubicBezTo>
                  <a:cubicBezTo>
                    <a:pt x="151448" y="120656"/>
                    <a:pt x="-4656" y="-1052"/>
                    <a:pt x="10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E23FE1E-B319-4122-D293-674B4ABC7999}"/>
                </a:ext>
              </a:extLst>
            </p:cNvPr>
            <p:cNvSpPr/>
            <p:nvPr/>
          </p:nvSpPr>
          <p:spPr>
            <a:xfrm>
              <a:off x="7374942" y="6357543"/>
              <a:ext cx="255468" cy="739054"/>
            </a:xfrm>
            <a:custGeom>
              <a:avLst/>
              <a:gdLst>
                <a:gd name="connsiteX0" fmla="*/ 583 w 255468"/>
                <a:gd name="connsiteY0" fmla="*/ 5157 h 739054"/>
                <a:gd name="connsiteX1" fmla="*/ 118058 w 255468"/>
                <a:gd name="connsiteY1" fmla="*/ 163907 h 739054"/>
                <a:gd name="connsiteX2" fmla="*/ 102183 w 255468"/>
                <a:gd name="connsiteY2" fmla="*/ 252807 h 739054"/>
                <a:gd name="connsiteX3" fmla="*/ 159333 w 255468"/>
                <a:gd name="connsiteY3" fmla="*/ 319482 h 739054"/>
                <a:gd name="connsiteX4" fmla="*/ 152983 w 255468"/>
                <a:gd name="connsiteY4" fmla="*/ 373457 h 739054"/>
                <a:gd name="connsiteX5" fmla="*/ 168858 w 255468"/>
                <a:gd name="connsiteY5" fmla="*/ 405207 h 739054"/>
                <a:gd name="connsiteX6" fmla="*/ 181558 w 255468"/>
                <a:gd name="connsiteY6" fmla="*/ 478232 h 739054"/>
                <a:gd name="connsiteX7" fmla="*/ 222833 w 255468"/>
                <a:gd name="connsiteY7" fmla="*/ 500457 h 739054"/>
                <a:gd name="connsiteX8" fmla="*/ 210133 w 255468"/>
                <a:gd name="connsiteY8" fmla="*/ 541732 h 739054"/>
                <a:gd name="connsiteX9" fmla="*/ 235533 w 255468"/>
                <a:gd name="connsiteY9" fmla="*/ 579832 h 739054"/>
                <a:gd name="connsiteX10" fmla="*/ 206958 w 255468"/>
                <a:gd name="connsiteY10" fmla="*/ 617932 h 739054"/>
                <a:gd name="connsiteX11" fmla="*/ 254583 w 255468"/>
                <a:gd name="connsiteY11" fmla="*/ 662382 h 739054"/>
                <a:gd name="connsiteX12" fmla="*/ 238708 w 255468"/>
                <a:gd name="connsiteY12" fmla="*/ 662382 h 739054"/>
                <a:gd name="connsiteX13" fmla="*/ 248233 w 255468"/>
                <a:gd name="connsiteY13" fmla="*/ 738582 h 739054"/>
                <a:gd name="connsiteX14" fmla="*/ 219658 w 255468"/>
                <a:gd name="connsiteY14" fmla="*/ 621107 h 739054"/>
                <a:gd name="connsiteX15" fmla="*/ 124408 w 255468"/>
                <a:gd name="connsiteY15" fmla="*/ 255982 h 739054"/>
                <a:gd name="connsiteX16" fmla="*/ 175208 w 255468"/>
                <a:gd name="connsiteY16" fmla="*/ 373457 h 739054"/>
                <a:gd name="connsiteX17" fmla="*/ 583 w 255468"/>
                <a:gd name="connsiteY17" fmla="*/ 5157 h 7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468" h="739054">
                  <a:moveTo>
                    <a:pt x="583" y="5157"/>
                  </a:moveTo>
                  <a:cubicBezTo>
                    <a:pt x="-8942" y="-29768"/>
                    <a:pt x="101125" y="122632"/>
                    <a:pt x="118058" y="163907"/>
                  </a:cubicBezTo>
                  <a:cubicBezTo>
                    <a:pt x="134991" y="205182"/>
                    <a:pt x="95304" y="226878"/>
                    <a:pt x="102183" y="252807"/>
                  </a:cubicBezTo>
                  <a:cubicBezTo>
                    <a:pt x="109062" y="278736"/>
                    <a:pt x="150866" y="299374"/>
                    <a:pt x="159333" y="319482"/>
                  </a:cubicBezTo>
                  <a:cubicBezTo>
                    <a:pt x="167800" y="339590"/>
                    <a:pt x="151396" y="359170"/>
                    <a:pt x="152983" y="373457"/>
                  </a:cubicBezTo>
                  <a:cubicBezTo>
                    <a:pt x="154570" y="387744"/>
                    <a:pt x="164095" y="387744"/>
                    <a:pt x="168858" y="405207"/>
                  </a:cubicBezTo>
                  <a:cubicBezTo>
                    <a:pt x="173621" y="422670"/>
                    <a:pt x="172562" y="462357"/>
                    <a:pt x="181558" y="478232"/>
                  </a:cubicBezTo>
                  <a:cubicBezTo>
                    <a:pt x="190554" y="494107"/>
                    <a:pt x="218071" y="489874"/>
                    <a:pt x="222833" y="500457"/>
                  </a:cubicBezTo>
                  <a:cubicBezTo>
                    <a:pt x="227596" y="511040"/>
                    <a:pt x="208016" y="528503"/>
                    <a:pt x="210133" y="541732"/>
                  </a:cubicBezTo>
                  <a:cubicBezTo>
                    <a:pt x="212250" y="554961"/>
                    <a:pt x="236062" y="567132"/>
                    <a:pt x="235533" y="579832"/>
                  </a:cubicBezTo>
                  <a:cubicBezTo>
                    <a:pt x="235004" y="592532"/>
                    <a:pt x="203783" y="604174"/>
                    <a:pt x="206958" y="617932"/>
                  </a:cubicBezTo>
                  <a:cubicBezTo>
                    <a:pt x="210133" y="631690"/>
                    <a:pt x="254583" y="662382"/>
                    <a:pt x="254583" y="662382"/>
                  </a:cubicBezTo>
                  <a:cubicBezTo>
                    <a:pt x="259875" y="669790"/>
                    <a:pt x="239766" y="649682"/>
                    <a:pt x="238708" y="662382"/>
                  </a:cubicBezTo>
                  <a:cubicBezTo>
                    <a:pt x="237650" y="675082"/>
                    <a:pt x="251408" y="745461"/>
                    <a:pt x="248233" y="738582"/>
                  </a:cubicBezTo>
                  <a:cubicBezTo>
                    <a:pt x="245058" y="731703"/>
                    <a:pt x="240295" y="701540"/>
                    <a:pt x="219658" y="621107"/>
                  </a:cubicBezTo>
                  <a:cubicBezTo>
                    <a:pt x="199021" y="540674"/>
                    <a:pt x="131816" y="297257"/>
                    <a:pt x="124408" y="255982"/>
                  </a:cubicBezTo>
                  <a:cubicBezTo>
                    <a:pt x="117000" y="214707"/>
                    <a:pt x="196904" y="418965"/>
                    <a:pt x="175208" y="373457"/>
                  </a:cubicBezTo>
                  <a:cubicBezTo>
                    <a:pt x="153512" y="327949"/>
                    <a:pt x="10108" y="40082"/>
                    <a:pt x="583" y="5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68DE24A-36D9-B728-A230-AB103D5DEA3F}"/>
                </a:ext>
              </a:extLst>
            </p:cNvPr>
            <p:cNvSpPr/>
            <p:nvPr/>
          </p:nvSpPr>
          <p:spPr>
            <a:xfrm>
              <a:off x="7597764" y="6971713"/>
              <a:ext cx="41572" cy="569701"/>
            </a:xfrm>
            <a:custGeom>
              <a:avLst/>
              <a:gdLst>
                <a:gd name="connsiteX0" fmla="*/ 19061 w 41572"/>
                <a:gd name="connsiteY0" fmla="*/ 587 h 569701"/>
                <a:gd name="connsiteX1" fmla="*/ 11 w 41572"/>
                <a:gd name="connsiteY1" fmla="*/ 273637 h 569701"/>
                <a:gd name="connsiteX2" fmla="*/ 22236 w 41572"/>
                <a:gd name="connsiteY2" fmla="*/ 184737 h 569701"/>
                <a:gd name="connsiteX3" fmla="*/ 3186 w 41572"/>
                <a:gd name="connsiteY3" fmla="*/ 403812 h 569701"/>
                <a:gd name="connsiteX4" fmla="*/ 12711 w 41572"/>
                <a:gd name="connsiteY4" fmla="*/ 299037 h 569701"/>
                <a:gd name="connsiteX5" fmla="*/ 9536 w 41572"/>
                <a:gd name="connsiteY5" fmla="*/ 562562 h 569701"/>
                <a:gd name="connsiteX6" fmla="*/ 22236 w 41572"/>
                <a:gd name="connsiteY6" fmla="*/ 460962 h 569701"/>
                <a:gd name="connsiteX7" fmla="*/ 41286 w 41572"/>
                <a:gd name="connsiteY7" fmla="*/ 108537 h 569701"/>
                <a:gd name="connsiteX8" fmla="*/ 6361 w 41572"/>
                <a:gd name="connsiteY8" fmla="*/ 197437 h 569701"/>
                <a:gd name="connsiteX9" fmla="*/ 19061 w 41572"/>
                <a:gd name="connsiteY9" fmla="*/ 587 h 5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2" h="569701">
                  <a:moveTo>
                    <a:pt x="19061" y="587"/>
                  </a:moveTo>
                  <a:cubicBezTo>
                    <a:pt x="18003" y="13287"/>
                    <a:pt x="-518" y="242945"/>
                    <a:pt x="11" y="273637"/>
                  </a:cubicBezTo>
                  <a:cubicBezTo>
                    <a:pt x="540" y="304329"/>
                    <a:pt x="21707" y="163041"/>
                    <a:pt x="22236" y="184737"/>
                  </a:cubicBezTo>
                  <a:cubicBezTo>
                    <a:pt x="22765" y="206433"/>
                    <a:pt x="4773" y="384762"/>
                    <a:pt x="3186" y="403812"/>
                  </a:cubicBezTo>
                  <a:cubicBezTo>
                    <a:pt x="1599" y="422862"/>
                    <a:pt x="11653" y="272579"/>
                    <a:pt x="12711" y="299037"/>
                  </a:cubicBezTo>
                  <a:cubicBezTo>
                    <a:pt x="13769" y="325495"/>
                    <a:pt x="7949" y="535575"/>
                    <a:pt x="9536" y="562562"/>
                  </a:cubicBezTo>
                  <a:cubicBezTo>
                    <a:pt x="11123" y="589549"/>
                    <a:pt x="16944" y="536633"/>
                    <a:pt x="22236" y="460962"/>
                  </a:cubicBezTo>
                  <a:cubicBezTo>
                    <a:pt x="27528" y="385291"/>
                    <a:pt x="43932" y="152458"/>
                    <a:pt x="41286" y="108537"/>
                  </a:cubicBezTo>
                  <a:cubicBezTo>
                    <a:pt x="38640" y="64616"/>
                    <a:pt x="10065" y="209608"/>
                    <a:pt x="6361" y="197437"/>
                  </a:cubicBezTo>
                  <a:cubicBezTo>
                    <a:pt x="2657" y="185266"/>
                    <a:pt x="20119" y="-12113"/>
                    <a:pt x="19061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44E5666D-F657-05B4-BD74-0C92239BCCAC}"/>
                </a:ext>
              </a:extLst>
            </p:cNvPr>
            <p:cNvSpPr/>
            <p:nvPr/>
          </p:nvSpPr>
          <p:spPr>
            <a:xfrm>
              <a:off x="7796372" y="7057441"/>
              <a:ext cx="209064" cy="410715"/>
            </a:xfrm>
            <a:custGeom>
              <a:avLst/>
              <a:gdLst>
                <a:gd name="connsiteX0" fmla="*/ 207803 w 209064"/>
                <a:gd name="connsiteY0" fmla="*/ 3759 h 410715"/>
                <a:gd name="connsiteX1" fmla="*/ 45878 w 209064"/>
                <a:gd name="connsiteY1" fmla="*/ 314909 h 410715"/>
                <a:gd name="connsiteX2" fmla="*/ 125253 w 209064"/>
                <a:gd name="connsiteY2" fmla="*/ 162509 h 410715"/>
                <a:gd name="connsiteX3" fmla="*/ 30003 w 209064"/>
                <a:gd name="connsiteY3" fmla="*/ 410159 h 410715"/>
                <a:gd name="connsiteX4" fmla="*/ 201453 w 209064"/>
                <a:gd name="connsiteY4" fmla="*/ 79959 h 410715"/>
                <a:gd name="connsiteX5" fmla="*/ 1428 w 209064"/>
                <a:gd name="connsiteY5" fmla="*/ 337134 h 410715"/>
                <a:gd name="connsiteX6" fmla="*/ 115728 w 209064"/>
                <a:gd name="connsiteY6" fmla="*/ 152984 h 410715"/>
                <a:gd name="connsiteX7" fmla="*/ 207803 w 209064"/>
                <a:gd name="connsiteY7" fmla="*/ 3759 h 4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64" h="410715">
                  <a:moveTo>
                    <a:pt x="207803" y="3759"/>
                  </a:moveTo>
                  <a:cubicBezTo>
                    <a:pt x="196161" y="30746"/>
                    <a:pt x="45878" y="314909"/>
                    <a:pt x="45878" y="314909"/>
                  </a:cubicBezTo>
                  <a:cubicBezTo>
                    <a:pt x="32120" y="341367"/>
                    <a:pt x="127899" y="146634"/>
                    <a:pt x="125253" y="162509"/>
                  </a:cubicBezTo>
                  <a:cubicBezTo>
                    <a:pt x="122607" y="178384"/>
                    <a:pt x="17303" y="423917"/>
                    <a:pt x="30003" y="410159"/>
                  </a:cubicBezTo>
                  <a:cubicBezTo>
                    <a:pt x="42703" y="396401"/>
                    <a:pt x="206215" y="92130"/>
                    <a:pt x="201453" y="79959"/>
                  </a:cubicBezTo>
                  <a:cubicBezTo>
                    <a:pt x="196691" y="67788"/>
                    <a:pt x="15715" y="324963"/>
                    <a:pt x="1428" y="337134"/>
                  </a:cubicBezTo>
                  <a:cubicBezTo>
                    <a:pt x="-12859" y="349305"/>
                    <a:pt x="83978" y="203784"/>
                    <a:pt x="115728" y="152984"/>
                  </a:cubicBezTo>
                  <a:cubicBezTo>
                    <a:pt x="147478" y="102184"/>
                    <a:pt x="219445" y="-23228"/>
                    <a:pt x="207803" y="3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108D43EA-79EE-4214-D11F-C9A4D092ECFB}"/>
                </a:ext>
              </a:extLst>
            </p:cNvPr>
            <p:cNvSpPr/>
            <p:nvPr/>
          </p:nvSpPr>
          <p:spPr>
            <a:xfrm>
              <a:off x="7441007" y="7524340"/>
              <a:ext cx="204397" cy="370304"/>
            </a:xfrm>
            <a:custGeom>
              <a:avLst/>
              <a:gdLst>
                <a:gd name="connsiteX0" fmla="*/ 204393 w 204397"/>
                <a:gd name="connsiteY0" fmla="*/ 410 h 370304"/>
                <a:gd name="connsiteX1" fmla="*/ 1193 w 204397"/>
                <a:gd name="connsiteY1" fmla="*/ 368710 h 370304"/>
                <a:gd name="connsiteX2" fmla="*/ 115493 w 204397"/>
                <a:gd name="connsiteY2" fmla="*/ 140110 h 370304"/>
                <a:gd name="connsiteX3" fmla="*/ 7543 w 204397"/>
                <a:gd name="connsiteY3" fmla="*/ 292510 h 370304"/>
                <a:gd name="connsiteX4" fmla="*/ 204393 w 204397"/>
                <a:gd name="connsiteY4" fmla="*/ 410 h 3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97" h="370304">
                  <a:moveTo>
                    <a:pt x="204393" y="410"/>
                  </a:moveTo>
                  <a:cubicBezTo>
                    <a:pt x="203335" y="13110"/>
                    <a:pt x="16010" y="345427"/>
                    <a:pt x="1193" y="368710"/>
                  </a:cubicBezTo>
                  <a:cubicBezTo>
                    <a:pt x="-13624" y="391993"/>
                    <a:pt x="114435" y="152810"/>
                    <a:pt x="115493" y="140110"/>
                  </a:cubicBezTo>
                  <a:cubicBezTo>
                    <a:pt x="116551" y="127410"/>
                    <a:pt x="-6744" y="311031"/>
                    <a:pt x="7543" y="292510"/>
                  </a:cubicBezTo>
                  <a:cubicBezTo>
                    <a:pt x="21830" y="273989"/>
                    <a:pt x="205451" y="-12290"/>
                    <a:pt x="204393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E757FA53-AF10-8F96-1396-4A6CBA839FC4}"/>
                </a:ext>
              </a:extLst>
            </p:cNvPr>
            <p:cNvSpPr/>
            <p:nvPr/>
          </p:nvSpPr>
          <p:spPr>
            <a:xfrm>
              <a:off x="7181497" y="7610474"/>
              <a:ext cx="200631" cy="254226"/>
            </a:xfrm>
            <a:custGeom>
              <a:avLst/>
              <a:gdLst>
                <a:gd name="connsiteX0" fmla="*/ 200378 w 200631"/>
                <a:gd name="connsiteY0" fmla="*/ 1 h 254226"/>
                <a:gd name="connsiteX1" fmla="*/ 108303 w 200631"/>
                <a:gd name="connsiteY1" fmla="*/ 193676 h 254226"/>
                <a:gd name="connsiteX2" fmla="*/ 353 w 200631"/>
                <a:gd name="connsiteY2" fmla="*/ 254001 h 254226"/>
                <a:gd name="connsiteX3" fmla="*/ 146403 w 200631"/>
                <a:gd name="connsiteY3" fmla="*/ 177801 h 254226"/>
                <a:gd name="connsiteX4" fmla="*/ 54328 w 200631"/>
                <a:gd name="connsiteY4" fmla="*/ 234951 h 254226"/>
                <a:gd name="connsiteX5" fmla="*/ 127353 w 200631"/>
                <a:gd name="connsiteY5" fmla="*/ 133351 h 254226"/>
                <a:gd name="connsiteX6" fmla="*/ 79728 w 200631"/>
                <a:gd name="connsiteY6" fmla="*/ 196851 h 254226"/>
                <a:gd name="connsiteX7" fmla="*/ 200378 w 200631"/>
                <a:gd name="connsiteY7" fmla="*/ 1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31" h="254226">
                  <a:moveTo>
                    <a:pt x="200378" y="1"/>
                  </a:moveTo>
                  <a:cubicBezTo>
                    <a:pt x="205141" y="-528"/>
                    <a:pt x="141640" y="151343"/>
                    <a:pt x="108303" y="193676"/>
                  </a:cubicBezTo>
                  <a:cubicBezTo>
                    <a:pt x="74966" y="236009"/>
                    <a:pt x="-5997" y="256647"/>
                    <a:pt x="353" y="254001"/>
                  </a:cubicBezTo>
                  <a:cubicBezTo>
                    <a:pt x="6703" y="251355"/>
                    <a:pt x="137407" y="180976"/>
                    <a:pt x="146403" y="177801"/>
                  </a:cubicBezTo>
                  <a:cubicBezTo>
                    <a:pt x="155399" y="174626"/>
                    <a:pt x="57503" y="242359"/>
                    <a:pt x="54328" y="234951"/>
                  </a:cubicBezTo>
                  <a:cubicBezTo>
                    <a:pt x="51153" y="227543"/>
                    <a:pt x="123120" y="139701"/>
                    <a:pt x="127353" y="133351"/>
                  </a:cubicBezTo>
                  <a:cubicBezTo>
                    <a:pt x="131586" y="127001"/>
                    <a:pt x="66499" y="213255"/>
                    <a:pt x="79728" y="196851"/>
                  </a:cubicBezTo>
                  <a:cubicBezTo>
                    <a:pt x="92957" y="180447"/>
                    <a:pt x="195615" y="530"/>
                    <a:pt x="20037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8DE8D8-541B-40AE-16D7-374329CD1495}"/>
                </a:ext>
              </a:extLst>
            </p:cNvPr>
            <p:cNvSpPr/>
            <p:nvPr/>
          </p:nvSpPr>
          <p:spPr>
            <a:xfrm>
              <a:off x="7409410" y="7587651"/>
              <a:ext cx="140785" cy="297986"/>
            </a:xfrm>
            <a:custGeom>
              <a:avLst/>
              <a:gdLst>
                <a:gd name="connsiteX0" fmla="*/ 140740 w 140785"/>
                <a:gd name="connsiteY0" fmla="*/ 599 h 297986"/>
                <a:gd name="connsiteX1" fmla="*/ 1040 w 140785"/>
                <a:gd name="connsiteY1" fmla="*/ 295874 h 297986"/>
                <a:gd name="connsiteX2" fmla="*/ 74065 w 140785"/>
                <a:gd name="connsiteY2" fmla="*/ 137124 h 297986"/>
                <a:gd name="connsiteX3" fmla="*/ 16915 w 140785"/>
                <a:gd name="connsiteY3" fmla="*/ 216499 h 297986"/>
                <a:gd name="connsiteX4" fmla="*/ 140740 w 140785"/>
                <a:gd name="connsiteY4" fmla="*/ 599 h 2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85" h="297986">
                  <a:moveTo>
                    <a:pt x="140740" y="599"/>
                  </a:moveTo>
                  <a:cubicBezTo>
                    <a:pt x="138094" y="13828"/>
                    <a:pt x="12152" y="273120"/>
                    <a:pt x="1040" y="295874"/>
                  </a:cubicBezTo>
                  <a:cubicBezTo>
                    <a:pt x="-10072" y="318628"/>
                    <a:pt x="71419" y="150353"/>
                    <a:pt x="74065" y="137124"/>
                  </a:cubicBezTo>
                  <a:cubicBezTo>
                    <a:pt x="76711" y="123895"/>
                    <a:pt x="4744" y="235549"/>
                    <a:pt x="16915" y="216499"/>
                  </a:cubicBezTo>
                  <a:cubicBezTo>
                    <a:pt x="29086" y="197449"/>
                    <a:pt x="143386" y="-12630"/>
                    <a:pt x="140740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83E5B6DA-823B-2913-7A62-FAD0F24F1017}"/>
                </a:ext>
              </a:extLst>
            </p:cNvPr>
            <p:cNvSpPr/>
            <p:nvPr/>
          </p:nvSpPr>
          <p:spPr>
            <a:xfrm>
              <a:off x="7143607" y="7835530"/>
              <a:ext cx="349713" cy="90056"/>
            </a:xfrm>
            <a:custGeom>
              <a:avLst/>
              <a:gdLst>
                <a:gd name="connsiteX0" fmla="*/ 143 w 349713"/>
                <a:gd name="connsiteY0" fmla="*/ 370 h 90056"/>
                <a:gd name="connsiteX1" fmla="*/ 146193 w 349713"/>
                <a:gd name="connsiteY1" fmla="*/ 57520 h 90056"/>
                <a:gd name="connsiteX2" fmla="*/ 216043 w 349713"/>
                <a:gd name="connsiteY2" fmla="*/ 57520 h 90056"/>
                <a:gd name="connsiteX3" fmla="*/ 349393 w 349713"/>
                <a:gd name="connsiteY3" fmla="*/ 25770 h 90056"/>
                <a:gd name="connsiteX4" fmla="*/ 250968 w 349713"/>
                <a:gd name="connsiteY4" fmla="*/ 51170 h 90056"/>
                <a:gd name="connsiteX5" fmla="*/ 174768 w 349713"/>
                <a:gd name="connsiteY5" fmla="*/ 89270 h 90056"/>
                <a:gd name="connsiteX6" fmla="*/ 143 w 349713"/>
                <a:gd name="connsiteY6" fmla="*/ 370 h 9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13" h="90056">
                  <a:moveTo>
                    <a:pt x="143" y="370"/>
                  </a:moveTo>
                  <a:cubicBezTo>
                    <a:pt x="-4620" y="-4922"/>
                    <a:pt x="110210" y="47995"/>
                    <a:pt x="146193" y="57520"/>
                  </a:cubicBezTo>
                  <a:cubicBezTo>
                    <a:pt x="182176" y="67045"/>
                    <a:pt x="182176" y="62812"/>
                    <a:pt x="216043" y="57520"/>
                  </a:cubicBezTo>
                  <a:cubicBezTo>
                    <a:pt x="249910" y="52228"/>
                    <a:pt x="343572" y="26828"/>
                    <a:pt x="349393" y="25770"/>
                  </a:cubicBezTo>
                  <a:cubicBezTo>
                    <a:pt x="355214" y="24712"/>
                    <a:pt x="280072" y="40587"/>
                    <a:pt x="250968" y="51170"/>
                  </a:cubicBezTo>
                  <a:cubicBezTo>
                    <a:pt x="221864" y="61753"/>
                    <a:pt x="208635" y="95620"/>
                    <a:pt x="174768" y="89270"/>
                  </a:cubicBezTo>
                  <a:cubicBezTo>
                    <a:pt x="140901" y="82920"/>
                    <a:pt x="4906" y="5662"/>
                    <a:pt x="143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4E6CCC89-E88F-03FF-F569-945EF7B25BB2}"/>
                </a:ext>
              </a:extLst>
            </p:cNvPr>
            <p:cNvSpPr/>
            <p:nvPr/>
          </p:nvSpPr>
          <p:spPr>
            <a:xfrm>
              <a:off x="7299281" y="7546060"/>
              <a:ext cx="163270" cy="334296"/>
            </a:xfrm>
            <a:custGeom>
              <a:avLst/>
              <a:gdLst>
                <a:gd name="connsiteX0" fmla="*/ 161969 w 163270"/>
                <a:gd name="connsiteY0" fmla="*/ 915 h 334296"/>
                <a:gd name="connsiteX1" fmla="*/ 88944 w 163270"/>
                <a:gd name="connsiteY1" fmla="*/ 156490 h 334296"/>
                <a:gd name="connsiteX2" fmla="*/ 44 w 163270"/>
                <a:gd name="connsiteY2" fmla="*/ 334290 h 334296"/>
                <a:gd name="connsiteX3" fmla="*/ 76244 w 163270"/>
                <a:gd name="connsiteY3" fmla="*/ 150140 h 334296"/>
                <a:gd name="connsiteX4" fmla="*/ 25444 w 163270"/>
                <a:gd name="connsiteY4" fmla="*/ 229515 h 334296"/>
                <a:gd name="connsiteX5" fmla="*/ 161969 w 163270"/>
                <a:gd name="connsiteY5" fmla="*/ 915 h 33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70" h="334296">
                  <a:moveTo>
                    <a:pt x="161969" y="915"/>
                  </a:moveTo>
                  <a:cubicBezTo>
                    <a:pt x="172552" y="-11256"/>
                    <a:pt x="115931" y="100928"/>
                    <a:pt x="88944" y="156490"/>
                  </a:cubicBezTo>
                  <a:cubicBezTo>
                    <a:pt x="61957" y="212052"/>
                    <a:pt x="2161" y="335348"/>
                    <a:pt x="44" y="334290"/>
                  </a:cubicBezTo>
                  <a:cubicBezTo>
                    <a:pt x="-2073" y="333232"/>
                    <a:pt x="72011" y="167602"/>
                    <a:pt x="76244" y="150140"/>
                  </a:cubicBezTo>
                  <a:cubicBezTo>
                    <a:pt x="80477" y="132678"/>
                    <a:pt x="12215" y="250682"/>
                    <a:pt x="25444" y="229515"/>
                  </a:cubicBezTo>
                  <a:cubicBezTo>
                    <a:pt x="38673" y="208348"/>
                    <a:pt x="151386" y="13086"/>
                    <a:pt x="161969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55968F51-4FE1-25AE-1D6B-47BDE30496E5}"/>
                </a:ext>
              </a:extLst>
            </p:cNvPr>
            <p:cNvSpPr/>
            <p:nvPr/>
          </p:nvSpPr>
          <p:spPr>
            <a:xfrm>
              <a:off x="7493000" y="6810321"/>
              <a:ext cx="71068" cy="753101"/>
            </a:xfrm>
            <a:custGeom>
              <a:avLst/>
              <a:gdLst>
                <a:gd name="connsiteX0" fmla="*/ 0 w 71068"/>
                <a:gd name="connsiteY0" fmla="*/ 54 h 753101"/>
                <a:gd name="connsiteX1" fmla="*/ 38100 w 71068"/>
                <a:gd name="connsiteY1" fmla="*/ 295329 h 753101"/>
                <a:gd name="connsiteX2" fmla="*/ 44450 w 71068"/>
                <a:gd name="connsiteY2" fmla="*/ 257229 h 753101"/>
                <a:gd name="connsiteX3" fmla="*/ 69850 w 71068"/>
                <a:gd name="connsiteY3" fmla="*/ 482654 h 753101"/>
                <a:gd name="connsiteX4" fmla="*/ 66675 w 71068"/>
                <a:gd name="connsiteY4" fmla="*/ 415979 h 753101"/>
                <a:gd name="connsiteX5" fmla="*/ 63500 w 71068"/>
                <a:gd name="connsiteY5" fmla="*/ 743004 h 753101"/>
                <a:gd name="connsiteX6" fmla="*/ 69850 w 71068"/>
                <a:gd name="connsiteY6" fmla="*/ 631879 h 753101"/>
                <a:gd name="connsiteX7" fmla="*/ 50800 w 71068"/>
                <a:gd name="connsiteY7" fmla="*/ 254054 h 753101"/>
                <a:gd name="connsiteX8" fmla="*/ 38100 w 71068"/>
                <a:gd name="connsiteY8" fmla="*/ 222304 h 753101"/>
                <a:gd name="connsiteX9" fmla="*/ 38100 w 71068"/>
                <a:gd name="connsiteY9" fmla="*/ 269929 h 753101"/>
                <a:gd name="connsiteX10" fmla="*/ 0 w 71068"/>
                <a:gd name="connsiteY10" fmla="*/ 54 h 75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8" h="753101">
                  <a:moveTo>
                    <a:pt x="0" y="54"/>
                  </a:moveTo>
                  <a:cubicBezTo>
                    <a:pt x="0" y="4287"/>
                    <a:pt x="30692" y="252467"/>
                    <a:pt x="38100" y="295329"/>
                  </a:cubicBezTo>
                  <a:cubicBezTo>
                    <a:pt x="45508" y="338191"/>
                    <a:pt x="39158" y="226008"/>
                    <a:pt x="44450" y="257229"/>
                  </a:cubicBezTo>
                  <a:cubicBezTo>
                    <a:pt x="49742" y="288450"/>
                    <a:pt x="66146" y="456196"/>
                    <a:pt x="69850" y="482654"/>
                  </a:cubicBezTo>
                  <a:cubicBezTo>
                    <a:pt x="73554" y="509112"/>
                    <a:pt x="67733" y="372587"/>
                    <a:pt x="66675" y="415979"/>
                  </a:cubicBezTo>
                  <a:cubicBezTo>
                    <a:pt x="65617" y="459371"/>
                    <a:pt x="62971" y="707021"/>
                    <a:pt x="63500" y="743004"/>
                  </a:cubicBezTo>
                  <a:cubicBezTo>
                    <a:pt x="64029" y="778987"/>
                    <a:pt x="71967" y="713371"/>
                    <a:pt x="69850" y="631879"/>
                  </a:cubicBezTo>
                  <a:cubicBezTo>
                    <a:pt x="67733" y="550387"/>
                    <a:pt x="56092" y="322317"/>
                    <a:pt x="50800" y="254054"/>
                  </a:cubicBezTo>
                  <a:cubicBezTo>
                    <a:pt x="45508" y="185791"/>
                    <a:pt x="40217" y="219658"/>
                    <a:pt x="38100" y="222304"/>
                  </a:cubicBezTo>
                  <a:cubicBezTo>
                    <a:pt x="35983" y="224950"/>
                    <a:pt x="41275" y="301679"/>
                    <a:pt x="38100" y="269929"/>
                  </a:cubicBezTo>
                  <a:cubicBezTo>
                    <a:pt x="34925" y="238179"/>
                    <a:pt x="0" y="-4179"/>
                    <a:pt x="0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6C01F3E-FAC6-2639-37EB-4786B11847C4}"/>
                </a:ext>
              </a:extLst>
            </p:cNvPr>
            <p:cNvSpPr/>
            <p:nvPr/>
          </p:nvSpPr>
          <p:spPr>
            <a:xfrm>
              <a:off x="7381872" y="6377470"/>
              <a:ext cx="228826" cy="844585"/>
            </a:xfrm>
            <a:custGeom>
              <a:avLst/>
              <a:gdLst>
                <a:gd name="connsiteX0" fmla="*/ 3 w 228826"/>
                <a:gd name="connsiteY0" fmla="*/ 1105 h 844585"/>
                <a:gd name="connsiteX1" fmla="*/ 95253 w 228826"/>
                <a:gd name="connsiteY1" fmla="*/ 264630 h 844585"/>
                <a:gd name="connsiteX2" fmla="*/ 69853 w 228826"/>
                <a:gd name="connsiteY2" fmla="*/ 204305 h 844585"/>
                <a:gd name="connsiteX3" fmla="*/ 114303 w 228826"/>
                <a:gd name="connsiteY3" fmla="*/ 309080 h 844585"/>
                <a:gd name="connsiteX4" fmla="*/ 111128 w 228826"/>
                <a:gd name="connsiteY4" fmla="*/ 264630 h 844585"/>
                <a:gd name="connsiteX5" fmla="*/ 149228 w 228826"/>
                <a:gd name="connsiteY5" fmla="*/ 417030 h 844585"/>
                <a:gd name="connsiteX6" fmla="*/ 123828 w 228826"/>
                <a:gd name="connsiteY6" fmla="*/ 347180 h 844585"/>
                <a:gd name="connsiteX7" fmla="*/ 177803 w 228826"/>
                <a:gd name="connsiteY7" fmla="*/ 531330 h 844585"/>
                <a:gd name="connsiteX8" fmla="*/ 184153 w 228826"/>
                <a:gd name="connsiteY8" fmla="*/ 471005 h 844585"/>
                <a:gd name="connsiteX9" fmla="*/ 190503 w 228826"/>
                <a:gd name="connsiteY9" fmla="*/ 613880 h 844585"/>
                <a:gd name="connsiteX10" fmla="*/ 171453 w 228826"/>
                <a:gd name="connsiteY10" fmla="*/ 524980 h 844585"/>
                <a:gd name="connsiteX11" fmla="*/ 209553 w 228826"/>
                <a:gd name="connsiteY11" fmla="*/ 778980 h 844585"/>
                <a:gd name="connsiteX12" fmla="*/ 228603 w 228826"/>
                <a:gd name="connsiteY12" fmla="*/ 842480 h 844585"/>
                <a:gd name="connsiteX13" fmla="*/ 209553 w 228826"/>
                <a:gd name="connsiteY13" fmla="*/ 725005 h 844585"/>
                <a:gd name="connsiteX14" fmla="*/ 92078 w 228826"/>
                <a:gd name="connsiteY14" fmla="*/ 191605 h 844585"/>
                <a:gd name="connsiteX15" fmla="*/ 3 w 228826"/>
                <a:gd name="connsiteY15" fmla="*/ 1105 h 84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8826" h="844585">
                  <a:moveTo>
                    <a:pt x="3" y="1105"/>
                  </a:moveTo>
                  <a:cubicBezTo>
                    <a:pt x="532" y="13276"/>
                    <a:pt x="83611" y="230763"/>
                    <a:pt x="95253" y="264630"/>
                  </a:cubicBezTo>
                  <a:cubicBezTo>
                    <a:pt x="106895" y="298497"/>
                    <a:pt x="66678" y="196897"/>
                    <a:pt x="69853" y="204305"/>
                  </a:cubicBezTo>
                  <a:cubicBezTo>
                    <a:pt x="73028" y="211713"/>
                    <a:pt x="107424" y="299026"/>
                    <a:pt x="114303" y="309080"/>
                  </a:cubicBezTo>
                  <a:cubicBezTo>
                    <a:pt x="121182" y="319134"/>
                    <a:pt x="105307" y="246638"/>
                    <a:pt x="111128" y="264630"/>
                  </a:cubicBezTo>
                  <a:cubicBezTo>
                    <a:pt x="116949" y="282622"/>
                    <a:pt x="147111" y="403272"/>
                    <a:pt x="149228" y="417030"/>
                  </a:cubicBezTo>
                  <a:cubicBezTo>
                    <a:pt x="151345" y="430788"/>
                    <a:pt x="119066" y="328130"/>
                    <a:pt x="123828" y="347180"/>
                  </a:cubicBezTo>
                  <a:cubicBezTo>
                    <a:pt x="128590" y="366230"/>
                    <a:pt x="167749" y="510692"/>
                    <a:pt x="177803" y="531330"/>
                  </a:cubicBezTo>
                  <a:cubicBezTo>
                    <a:pt x="187857" y="551968"/>
                    <a:pt x="182036" y="457247"/>
                    <a:pt x="184153" y="471005"/>
                  </a:cubicBezTo>
                  <a:cubicBezTo>
                    <a:pt x="186270" y="484763"/>
                    <a:pt x="192620" y="604884"/>
                    <a:pt x="190503" y="613880"/>
                  </a:cubicBezTo>
                  <a:cubicBezTo>
                    <a:pt x="188386" y="622876"/>
                    <a:pt x="168278" y="497463"/>
                    <a:pt x="171453" y="524980"/>
                  </a:cubicBezTo>
                  <a:cubicBezTo>
                    <a:pt x="174628" y="552497"/>
                    <a:pt x="200028" y="726063"/>
                    <a:pt x="209553" y="778980"/>
                  </a:cubicBezTo>
                  <a:cubicBezTo>
                    <a:pt x="219078" y="831897"/>
                    <a:pt x="228603" y="851476"/>
                    <a:pt x="228603" y="842480"/>
                  </a:cubicBezTo>
                  <a:cubicBezTo>
                    <a:pt x="228603" y="833484"/>
                    <a:pt x="232307" y="833484"/>
                    <a:pt x="209553" y="725005"/>
                  </a:cubicBezTo>
                  <a:cubicBezTo>
                    <a:pt x="186799" y="616526"/>
                    <a:pt x="124886" y="304317"/>
                    <a:pt x="92078" y="191605"/>
                  </a:cubicBezTo>
                  <a:cubicBezTo>
                    <a:pt x="59270" y="78893"/>
                    <a:pt x="-526" y="-11066"/>
                    <a:pt x="3" y="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D7FD0F8-6953-4437-7437-460864CBCCE1}"/>
                </a:ext>
              </a:extLst>
            </p:cNvPr>
            <p:cNvSpPr/>
            <p:nvPr/>
          </p:nvSpPr>
          <p:spPr>
            <a:xfrm>
              <a:off x="6927682" y="6057496"/>
              <a:ext cx="491978" cy="237929"/>
            </a:xfrm>
            <a:custGeom>
              <a:avLst/>
              <a:gdLst>
                <a:gd name="connsiteX0" fmla="*/ 168 w 491978"/>
                <a:gd name="connsiteY0" fmla="*/ 404 h 237929"/>
                <a:gd name="connsiteX1" fmla="*/ 270043 w 491978"/>
                <a:gd name="connsiteY1" fmla="*/ 111529 h 237929"/>
                <a:gd name="connsiteX2" fmla="*/ 273218 w 491978"/>
                <a:gd name="connsiteY2" fmla="*/ 92479 h 237929"/>
                <a:gd name="connsiteX3" fmla="*/ 489118 w 491978"/>
                <a:gd name="connsiteY3" fmla="*/ 235354 h 237929"/>
                <a:gd name="connsiteX4" fmla="*/ 384343 w 491978"/>
                <a:gd name="connsiteY4" fmla="*/ 175029 h 237929"/>
                <a:gd name="connsiteX5" fmla="*/ 203368 w 491978"/>
                <a:gd name="connsiteY5" fmla="*/ 57554 h 237929"/>
                <a:gd name="connsiteX6" fmla="*/ 228768 w 491978"/>
                <a:gd name="connsiteY6" fmla="*/ 73429 h 237929"/>
                <a:gd name="connsiteX7" fmla="*/ 168 w 491978"/>
                <a:gd name="connsiteY7" fmla="*/ 404 h 23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978" h="237929">
                  <a:moveTo>
                    <a:pt x="168" y="404"/>
                  </a:moveTo>
                  <a:cubicBezTo>
                    <a:pt x="7047" y="6754"/>
                    <a:pt x="224535" y="96183"/>
                    <a:pt x="270043" y="111529"/>
                  </a:cubicBezTo>
                  <a:cubicBezTo>
                    <a:pt x="315551" y="126875"/>
                    <a:pt x="236706" y="71842"/>
                    <a:pt x="273218" y="92479"/>
                  </a:cubicBezTo>
                  <a:cubicBezTo>
                    <a:pt x="309731" y="113117"/>
                    <a:pt x="470597" y="221596"/>
                    <a:pt x="489118" y="235354"/>
                  </a:cubicBezTo>
                  <a:cubicBezTo>
                    <a:pt x="507639" y="249112"/>
                    <a:pt x="431968" y="204662"/>
                    <a:pt x="384343" y="175029"/>
                  </a:cubicBezTo>
                  <a:cubicBezTo>
                    <a:pt x="336718" y="145396"/>
                    <a:pt x="229297" y="74487"/>
                    <a:pt x="203368" y="57554"/>
                  </a:cubicBezTo>
                  <a:cubicBezTo>
                    <a:pt x="177439" y="40621"/>
                    <a:pt x="258931" y="82425"/>
                    <a:pt x="228768" y="73429"/>
                  </a:cubicBezTo>
                  <a:cubicBezTo>
                    <a:pt x="198606" y="64433"/>
                    <a:pt x="-6711" y="-5946"/>
                    <a:pt x="168" y="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A20B27F8-9304-A8A2-B12D-3EC86E3653A6}"/>
                </a:ext>
              </a:extLst>
            </p:cNvPr>
            <p:cNvSpPr/>
            <p:nvPr/>
          </p:nvSpPr>
          <p:spPr>
            <a:xfrm>
              <a:off x="6568837" y="6066002"/>
              <a:ext cx="395335" cy="363726"/>
            </a:xfrm>
            <a:custGeom>
              <a:avLst/>
              <a:gdLst>
                <a:gd name="connsiteX0" fmla="*/ 393938 w 395335"/>
                <a:gd name="connsiteY0" fmla="*/ 4598 h 363726"/>
                <a:gd name="connsiteX1" fmla="*/ 257413 w 395335"/>
                <a:gd name="connsiteY1" fmla="*/ 17298 h 363726"/>
                <a:gd name="connsiteX2" fmla="*/ 127238 w 395335"/>
                <a:gd name="connsiteY2" fmla="*/ 131598 h 363726"/>
                <a:gd name="connsiteX3" fmla="*/ 155813 w 395335"/>
                <a:gd name="connsiteY3" fmla="*/ 87148 h 363726"/>
                <a:gd name="connsiteX4" fmla="*/ 9763 w 395335"/>
                <a:gd name="connsiteY4" fmla="*/ 350673 h 363726"/>
                <a:gd name="connsiteX5" fmla="*/ 31988 w 395335"/>
                <a:gd name="connsiteY5" fmla="*/ 293523 h 363726"/>
                <a:gd name="connsiteX6" fmla="*/ 181213 w 395335"/>
                <a:gd name="connsiteY6" fmla="*/ 33173 h 363726"/>
                <a:gd name="connsiteX7" fmla="*/ 111363 w 395335"/>
                <a:gd name="connsiteY7" fmla="*/ 125248 h 363726"/>
                <a:gd name="connsiteX8" fmla="*/ 168513 w 395335"/>
                <a:gd name="connsiteY8" fmla="*/ 58573 h 363726"/>
                <a:gd name="connsiteX9" fmla="*/ 393938 w 395335"/>
                <a:gd name="connsiteY9" fmla="*/ 4598 h 36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335" h="363726">
                  <a:moveTo>
                    <a:pt x="393938" y="4598"/>
                  </a:moveTo>
                  <a:cubicBezTo>
                    <a:pt x="408755" y="-2281"/>
                    <a:pt x="301863" y="-3869"/>
                    <a:pt x="257413" y="17298"/>
                  </a:cubicBezTo>
                  <a:cubicBezTo>
                    <a:pt x="212963" y="38465"/>
                    <a:pt x="144171" y="119956"/>
                    <a:pt x="127238" y="131598"/>
                  </a:cubicBezTo>
                  <a:cubicBezTo>
                    <a:pt x="110305" y="143240"/>
                    <a:pt x="175392" y="50636"/>
                    <a:pt x="155813" y="87148"/>
                  </a:cubicBezTo>
                  <a:cubicBezTo>
                    <a:pt x="136234" y="123661"/>
                    <a:pt x="30400" y="316277"/>
                    <a:pt x="9763" y="350673"/>
                  </a:cubicBezTo>
                  <a:cubicBezTo>
                    <a:pt x="-10874" y="385069"/>
                    <a:pt x="3413" y="346440"/>
                    <a:pt x="31988" y="293523"/>
                  </a:cubicBezTo>
                  <a:cubicBezTo>
                    <a:pt x="60563" y="240606"/>
                    <a:pt x="167984" y="61219"/>
                    <a:pt x="181213" y="33173"/>
                  </a:cubicBezTo>
                  <a:cubicBezTo>
                    <a:pt x="194442" y="5127"/>
                    <a:pt x="113480" y="121015"/>
                    <a:pt x="111363" y="125248"/>
                  </a:cubicBezTo>
                  <a:cubicBezTo>
                    <a:pt x="109246" y="129481"/>
                    <a:pt x="129355" y="76565"/>
                    <a:pt x="168513" y="58573"/>
                  </a:cubicBezTo>
                  <a:cubicBezTo>
                    <a:pt x="207671" y="40581"/>
                    <a:pt x="379121" y="11477"/>
                    <a:pt x="393938" y="4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D9671A6-6A1C-4E3A-337D-487A95A3442D}"/>
                </a:ext>
              </a:extLst>
            </p:cNvPr>
            <p:cNvSpPr/>
            <p:nvPr/>
          </p:nvSpPr>
          <p:spPr>
            <a:xfrm>
              <a:off x="7047518" y="6105178"/>
              <a:ext cx="282729" cy="186764"/>
            </a:xfrm>
            <a:custGeom>
              <a:avLst/>
              <a:gdLst>
                <a:gd name="connsiteX0" fmla="*/ 982 w 282729"/>
                <a:gd name="connsiteY0" fmla="*/ 347 h 186764"/>
                <a:gd name="connsiteX1" fmla="*/ 280382 w 282729"/>
                <a:gd name="connsiteY1" fmla="*/ 184497 h 186764"/>
                <a:gd name="connsiteX2" fmla="*/ 137507 w 282729"/>
                <a:gd name="connsiteY2" fmla="*/ 105122 h 186764"/>
                <a:gd name="connsiteX3" fmla="*/ 185132 w 282729"/>
                <a:gd name="connsiteY3" fmla="*/ 136872 h 186764"/>
                <a:gd name="connsiteX4" fmla="*/ 982 w 282729"/>
                <a:gd name="connsiteY4" fmla="*/ 347 h 18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29" h="186764">
                  <a:moveTo>
                    <a:pt x="982" y="347"/>
                  </a:moveTo>
                  <a:cubicBezTo>
                    <a:pt x="16857" y="8284"/>
                    <a:pt x="257628" y="167035"/>
                    <a:pt x="280382" y="184497"/>
                  </a:cubicBezTo>
                  <a:cubicBezTo>
                    <a:pt x="303136" y="201960"/>
                    <a:pt x="153382" y="113059"/>
                    <a:pt x="137507" y="105122"/>
                  </a:cubicBezTo>
                  <a:cubicBezTo>
                    <a:pt x="121632" y="97185"/>
                    <a:pt x="203653" y="150630"/>
                    <a:pt x="185132" y="136872"/>
                  </a:cubicBezTo>
                  <a:cubicBezTo>
                    <a:pt x="166611" y="123114"/>
                    <a:pt x="-14893" y="-7590"/>
                    <a:pt x="982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0343CB4-16C0-E219-89AA-3BD3F4142DF8}"/>
                </a:ext>
              </a:extLst>
            </p:cNvPr>
            <p:cNvSpPr/>
            <p:nvPr/>
          </p:nvSpPr>
          <p:spPr>
            <a:xfrm>
              <a:off x="7213493" y="6261073"/>
              <a:ext cx="296680" cy="613956"/>
            </a:xfrm>
            <a:custGeom>
              <a:avLst/>
              <a:gdLst>
                <a:gd name="connsiteX0" fmla="*/ 107 w 296680"/>
                <a:gd name="connsiteY0" fmla="*/ 27 h 613956"/>
                <a:gd name="connsiteX1" fmla="*/ 162032 w 296680"/>
                <a:gd name="connsiteY1" fmla="*/ 238152 h 613956"/>
                <a:gd name="connsiteX2" fmla="*/ 149332 w 296680"/>
                <a:gd name="connsiteY2" fmla="*/ 206402 h 613956"/>
                <a:gd name="connsiteX3" fmla="*/ 289032 w 296680"/>
                <a:gd name="connsiteY3" fmla="*/ 596927 h 613956"/>
                <a:gd name="connsiteX4" fmla="*/ 263632 w 296680"/>
                <a:gd name="connsiteY4" fmla="*/ 511202 h 613956"/>
                <a:gd name="connsiteX5" fmla="*/ 139807 w 296680"/>
                <a:gd name="connsiteY5" fmla="*/ 215927 h 613956"/>
                <a:gd name="connsiteX6" fmla="*/ 136632 w 296680"/>
                <a:gd name="connsiteY6" fmla="*/ 222277 h 613956"/>
                <a:gd name="connsiteX7" fmla="*/ 107 w 296680"/>
                <a:gd name="connsiteY7" fmla="*/ 27 h 6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80" h="613956">
                  <a:moveTo>
                    <a:pt x="107" y="27"/>
                  </a:moveTo>
                  <a:cubicBezTo>
                    <a:pt x="4340" y="2673"/>
                    <a:pt x="137161" y="203756"/>
                    <a:pt x="162032" y="238152"/>
                  </a:cubicBezTo>
                  <a:cubicBezTo>
                    <a:pt x="186903" y="272548"/>
                    <a:pt x="128165" y="146606"/>
                    <a:pt x="149332" y="206402"/>
                  </a:cubicBezTo>
                  <a:cubicBezTo>
                    <a:pt x="170499" y="266198"/>
                    <a:pt x="269982" y="546127"/>
                    <a:pt x="289032" y="596927"/>
                  </a:cubicBezTo>
                  <a:cubicBezTo>
                    <a:pt x="308082" y="647727"/>
                    <a:pt x="288503" y="574702"/>
                    <a:pt x="263632" y="511202"/>
                  </a:cubicBezTo>
                  <a:cubicBezTo>
                    <a:pt x="238761" y="447702"/>
                    <a:pt x="160974" y="264081"/>
                    <a:pt x="139807" y="215927"/>
                  </a:cubicBezTo>
                  <a:cubicBezTo>
                    <a:pt x="118640" y="167773"/>
                    <a:pt x="155153" y="257731"/>
                    <a:pt x="136632" y="222277"/>
                  </a:cubicBezTo>
                  <a:cubicBezTo>
                    <a:pt x="118111" y="186823"/>
                    <a:pt x="-4126" y="-2619"/>
                    <a:pt x="10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B96501F9-D611-D872-63A7-39C9622855D6}"/>
                </a:ext>
              </a:extLst>
            </p:cNvPr>
            <p:cNvSpPr/>
            <p:nvPr/>
          </p:nvSpPr>
          <p:spPr>
            <a:xfrm>
              <a:off x="7209826" y="6246780"/>
              <a:ext cx="325053" cy="744844"/>
            </a:xfrm>
            <a:custGeom>
              <a:avLst/>
              <a:gdLst>
                <a:gd name="connsiteX0" fmla="*/ 599 w 325053"/>
                <a:gd name="connsiteY0" fmla="*/ 1620 h 744844"/>
                <a:gd name="connsiteX1" fmla="*/ 206974 w 325053"/>
                <a:gd name="connsiteY1" fmla="*/ 446120 h 744844"/>
                <a:gd name="connsiteX2" fmla="*/ 318099 w 325053"/>
                <a:gd name="connsiteY2" fmla="*/ 738220 h 744844"/>
                <a:gd name="connsiteX3" fmla="*/ 295874 w 325053"/>
                <a:gd name="connsiteY3" fmla="*/ 617570 h 744844"/>
                <a:gd name="connsiteX4" fmla="*/ 152999 w 325053"/>
                <a:gd name="connsiteY4" fmla="*/ 252445 h 744844"/>
                <a:gd name="connsiteX5" fmla="*/ 143474 w 325053"/>
                <a:gd name="connsiteY5" fmla="*/ 293720 h 744844"/>
                <a:gd name="connsiteX6" fmla="*/ 599 w 325053"/>
                <a:gd name="connsiteY6" fmla="*/ 1620 h 7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053" h="744844">
                  <a:moveTo>
                    <a:pt x="599" y="1620"/>
                  </a:moveTo>
                  <a:cubicBezTo>
                    <a:pt x="11182" y="27020"/>
                    <a:pt x="154057" y="323353"/>
                    <a:pt x="206974" y="446120"/>
                  </a:cubicBezTo>
                  <a:cubicBezTo>
                    <a:pt x="259891" y="568887"/>
                    <a:pt x="303282" y="709645"/>
                    <a:pt x="318099" y="738220"/>
                  </a:cubicBezTo>
                  <a:cubicBezTo>
                    <a:pt x="332916" y="766795"/>
                    <a:pt x="323391" y="698533"/>
                    <a:pt x="295874" y="617570"/>
                  </a:cubicBezTo>
                  <a:cubicBezTo>
                    <a:pt x="268357" y="536608"/>
                    <a:pt x="178399" y="306420"/>
                    <a:pt x="152999" y="252445"/>
                  </a:cubicBezTo>
                  <a:cubicBezTo>
                    <a:pt x="127599" y="198470"/>
                    <a:pt x="164112" y="330233"/>
                    <a:pt x="143474" y="293720"/>
                  </a:cubicBezTo>
                  <a:cubicBezTo>
                    <a:pt x="122837" y="257208"/>
                    <a:pt x="-9984" y="-23780"/>
                    <a:pt x="599" y="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2F3580B-A018-85E8-86F8-A739E6F8C7BF}"/>
                </a:ext>
              </a:extLst>
            </p:cNvPr>
            <p:cNvSpPr/>
            <p:nvPr/>
          </p:nvSpPr>
          <p:spPr>
            <a:xfrm>
              <a:off x="7502321" y="6864020"/>
              <a:ext cx="32463" cy="788885"/>
            </a:xfrm>
            <a:custGeom>
              <a:avLst/>
              <a:gdLst>
                <a:gd name="connsiteX0" fmla="*/ 3379 w 32463"/>
                <a:gd name="connsiteY0" fmla="*/ 330 h 788885"/>
                <a:gd name="connsiteX1" fmla="*/ 31954 w 32463"/>
                <a:gd name="connsiteY1" fmla="*/ 476580 h 788885"/>
                <a:gd name="connsiteX2" fmla="*/ 22429 w 32463"/>
                <a:gd name="connsiteY2" fmla="*/ 400380 h 788885"/>
                <a:gd name="connsiteX3" fmla="*/ 31954 w 32463"/>
                <a:gd name="connsiteY3" fmla="*/ 775030 h 788885"/>
                <a:gd name="connsiteX4" fmla="*/ 9729 w 32463"/>
                <a:gd name="connsiteY4" fmla="*/ 673430 h 788885"/>
                <a:gd name="connsiteX5" fmla="*/ 6554 w 32463"/>
                <a:gd name="connsiteY5" fmla="*/ 343230 h 788885"/>
                <a:gd name="connsiteX6" fmla="*/ 204 w 32463"/>
                <a:gd name="connsiteY6" fmla="*/ 400380 h 788885"/>
                <a:gd name="connsiteX7" fmla="*/ 3379 w 32463"/>
                <a:gd name="connsiteY7" fmla="*/ 330 h 7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63" h="788885">
                  <a:moveTo>
                    <a:pt x="3379" y="330"/>
                  </a:moveTo>
                  <a:cubicBezTo>
                    <a:pt x="8671" y="13030"/>
                    <a:pt x="28779" y="409905"/>
                    <a:pt x="31954" y="476580"/>
                  </a:cubicBezTo>
                  <a:cubicBezTo>
                    <a:pt x="35129" y="543255"/>
                    <a:pt x="22429" y="350638"/>
                    <a:pt x="22429" y="400380"/>
                  </a:cubicBezTo>
                  <a:cubicBezTo>
                    <a:pt x="22429" y="450122"/>
                    <a:pt x="34071" y="729522"/>
                    <a:pt x="31954" y="775030"/>
                  </a:cubicBezTo>
                  <a:cubicBezTo>
                    <a:pt x="29837" y="820538"/>
                    <a:pt x="13962" y="745397"/>
                    <a:pt x="9729" y="673430"/>
                  </a:cubicBezTo>
                  <a:cubicBezTo>
                    <a:pt x="5496" y="601463"/>
                    <a:pt x="8142" y="388738"/>
                    <a:pt x="6554" y="343230"/>
                  </a:cubicBezTo>
                  <a:cubicBezTo>
                    <a:pt x="4967" y="297722"/>
                    <a:pt x="-325" y="455413"/>
                    <a:pt x="204" y="400380"/>
                  </a:cubicBezTo>
                  <a:cubicBezTo>
                    <a:pt x="733" y="345347"/>
                    <a:pt x="-1913" y="-12370"/>
                    <a:pt x="3379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656EE904-7DED-3839-12BD-CDC8846FFAB1}"/>
                </a:ext>
              </a:extLst>
            </p:cNvPr>
            <p:cNvSpPr/>
            <p:nvPr/>
          </p:nvSpPr>
          <p:spPr>
            <a:xfrm>
              <a:off x="7212676" y="6362631"/>
              <a:ext cx="239905" cy="676143"/>
            </a:xfrm>
            <a:custGeom>
              <a:avLst/>
              <a:gdLst>
                <a:gd name="connsiteX0" fmla="*/ 4099 w 239905"/>
                <a:gd name="connsiteY0" fmla="*/ 6419 h 676143"/>
                <a:gd name="connsiteX1" fmla="*/ 185074 w 239905"/>
                <a:gd name="connsiteY1" fmla="*/ 422344 h 676143"/>
                <a:gd name="connsiteX2" fmla="*/ 172374 w 239905"/>
                <a:gd name="connsiteY2" fmla="*/ 400119 h 676143"/>
                <a:gd name="connsiteX3" fmla="*/ 229524 w 239905"/>
                <a:gd name="connsiteY3" fmla="*/ 660469 h 676143"/>
                <a:gd name="connsiteX4" fmla="*/ 219999 w 239905"/>
                <a:gd name="connsiteY4" fmla="*/ 590619 h 676143"/>
                <a:gd name="connsiteX5" fmla="*/ 35849 w 239905"/>
                <a:gd name="connsiteY5" fmla="*/ 130244 h 676143"/>
                <a:gd name="connsiteX6" fmla="*/ 54899 w 239905"/>
                <a:gd name="connsiteY6" fmla="*/ 165169 h 676143"/>
                <a:gd name="connsiteX7" fmla="*/ 4099 w 239905"/>
                <a:gd name="connsiteY7" fmla="*/ 6419 h 67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905" h="676143">
                  <a:moveTo>
                    <a:pt x="4099" y="6419"/>
                  </a:moveTo>
                  <a:cubicBezTo>
                    <a:pt x="25795" y="49282"/>
                    <a:pt x="157028" y="356727"/>
                    <a:pt x="185074" y="422344"/>
                  </a:cubicBezTo>
                  <a:cubicBezTo>
                    <a:pt x="213120" y="487961"/>
                    <a:pt x="164966" y="360432"/>
                    <a:pt x="172374" y="400119"/>
                  </a:cubicBezTo>
                  <a:cubicBezTo>
                    <a:pt x="179782" y="439806"/>
                    <a:pt x="221587" y="628719"/>
                    <a:pt x="229524" y="660469"/>
                  </a:cubicBezTo>
                  <a:cubicBezTo>
                    <a:pt x="237461" y="692219"/>
                    <a:pt x="252278" y="678990"/>
                    <a:pt x="219999" y="590619"/>
                  </a:cubicBezTo>
                  <a:cubicBezTo>
                    <a:pt x="187720" y="502248"/>
                    <a:pt x="63366" y="201152"/>
                    <a:pt x="35849" y="130244"/>
                  </a:cubicBezTo>
                  <a:cubicBezTo>
                    <a:pt x="8332" y="59336"/>
                    <a:pt x="55957" y="181573"/>
                    <a:pt x="54899" y="165169"/>
                  </a:cubicBezTo>
                  <a:cubicBezTo>
                    <a:pt x="53841" y="148765"/>
                    <a:pt x="-17597" y="-36444"/>
                    <a:pt x="4099" y="6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1791495-E13B-8A53-C9C1-33346C9FC3C7}"/>
                </a:ext>
              </a:extLst>
            </p:cNvPr>
            <p:cNvSpPr/>
            <p:nvPr/>
          </p:nvSpPr>
          <p:spPr>
            <a:xfrm>
              <a:off x="7164508" y="6364633"/>
              <a:ext cx="281757" cy="707694"/>
            </a:xfrm>
            <a:custGeom>
              <a:avLst/>
              <a:gdLst>
                <a:gd name="connsiteX0" fmla="*/ 1467 w 281757"/>
                <a:gd name="connsiteY0" fmla="*/ 4417 h 707694"/>
                <a:gd name="connsiteX1" fmla="*/ 150692 w 281757"/>
                <a:gd name="connsiteY1" fmla="*/ 423517 h 707694"/>
                <a:gd name="connsiteX2" fmla="*/ 153867 w 281757"/>
                <a:gd name="connsiteY2" fmla="*/ 394942 h 707694"/>
                <a:gd name="connsiteX3" fmla="*/ 277692 w 281757"/>
                <a:gd name="connsiteY3" fmla="*/ 702917 h 707694"/>
                <a:gd name="connsiteX4" fmla="*/ 239592 w 281757"/>
                <a:gd name="connsiteY4" fmla="*/ 556867 h 707694"/>
                <a:gd name="connsiteX5" fmla="*/ 118942 w 281757"/>
                <a:gd name="connsiteY5" fmla="*/ 220317 h 707694"/>
                <a:gd name="connsiteX6" fmla="*/ 144342 w 281757"/>
                <a:gd name="connsiteY6" fmla="*/ 391767 h 707694"/>
                <a:gd name="connsiteX7" fmla="*/ 84017 w 281757"/>
                <a:gd name="connsiteY7" fmla="*/ 96492 h 707694"/>
                <a:gd name="connsiteX8" fmla="*/ 74492 w 281757"/>
                <a:gd name="connsiteY8" fmla="*/ 194917 h 707694"/>
                <a:gd name="connsiteX9" fmla="*/ 1467 w 281757"/>
                <a:gd name="connsiteY9" fmla="*/ 4417 h 70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757" h="707694">
                  <a:moveTo>
                    <a:pt x="1467" y="4417"/>
                  </a:moveTo>
                  <a:cubicBezTo>
                    <a:pt x="14167" y="42517"/>
                    <a:pt x="125292" y="358430"/>
                    <a:pt x="150692" y="423517"/>
                  </a:cubicBezTo>
                  <a:cubicBezTo>
                    <a:pt x="176092" y="488605"/>
                    <a:pt x="132700" y="348375"/>
                    <a:pt x="153867" y="394942"/>
                  </a:cubicBezTo>
                  <a:cubicBezTo>
                    <a:pt x="175034" y="441509"/>
                    <a:pt x="263405" y="675930"/>
                    <a:pt x="277692" y="702917"/>
                  </a:cubicBezTo>
                  <a:cubicBezTo>
                    <a:pt x="291980" y="729905"/>
                    <a:pt x="266050" y="637300"/>
                    <a:pt x="239592" y="556867"/>
                  </a:cubicBezTo>
                  <a:cubicBezTo>
                    <a:pt x="213134" y="476434"/>
                    <a:pt x="134817" y="247834"/>
                    <a:pt x="118942" y="220317"/>
                  </a:cubicBezTo>
                  <a:cubicBezTo>
                    <a:pt x="103067" y="192800"/>
                    <a:pt x="150163" y="412404"/>
                    <a:pt x="144342" y="391767"/>
                  </a:cubicBezTo>
                  <a:cubicBezTo>
                    <a:pt x="138521" y="371130"/>
                    <a:pt x="95659" y="129300"/>
                    <a:pt x="84017" y="96492"/>
                  </a:cubicBezTo>
                  <a:cubicBezTo>
                    <a:pt x="72375" y="63684"/>
                    <a:pt x="86663" y="202854"/>
                    <a:pt x="74492" y="194917"/>
                  </a:cubicBezTo>
                  <a:cubicBezTo>
                    <a:pt x="62321" y="186980"/>
                    <a:pt x="-11233" y="-33683"/>
                    <a:pt x="1467" y="4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133F7AD6-3FFF-3E79-761D-06C4DF810556}"/>
                </a:ext>
              </a:extLst>
            </p:cNvPr>
            <p:cNvSpPr/>
            <p:nvPr/>
          </p:nvSpPr>
          <p:spPr>
            <a:xfrm>
              <a:off x="7403248" y="6964909"/>
              <a:ext cx="26494" cy="541120"/>
            </a:xfrm>
            <a:custGeom>
              <a:avLst/>
              <a:gdLst>
                <a:gd name="connsiteX0" fmla="*/ 16727 w 26494"/>
                <a:gd name="connsiteY0" fmla="*/ 1041 h 541120"/>
                <a:gd name="connsiteX1" fmla="*/ 23077 w 26494"/>
                <a:gd name="connsiteY1" fmla="*/ 432841 h 541120"/>
                <a:gd name="connsiteX2" fmla="*/ 26252 w 26494"/>
                <a:gd name="connsiteY2" fmla="*/ 540791 h 541120"/>
                <a:gd name="connsiteX3" fmla="*/ 16727 w 26494"/>
                <a:gd name="connsiteY3" fmla="*/ 458241 h 541120"/>
                <a:gd name="connsiteX4" fmla="*/ 852 w 26494"/>
                <a:gd name="connsiteY4" fmla="*/ 242341 h 541120"/>
                <a:gd name="connsiteX5" fmla="*/ 4027 w 26494"/>
                <a:gd name="connsiteY5" fmla="*/ 309016 h 541120"/>
                <a:gd name="connsiteX6" fmla="*/ 16727 w 26494"/>
                <a:gd name="connsiteY6" fmla="*/ 1041 h 5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" h="541120">
                  <a:moveTo>
                    <a:pt x="16727" y="1041"/>
                  </a:moveTo>
                  <a:cubicBezTo>
                    <a:pt x="19902" y="21679"/>
                    <a:pt x="21490" y="342883"/>
                    <a:pt x="23077" y="432841"/>
                  </a:cubicBezTo>
                  <a:cubicBezTo>
                    <a:pt x="24665" y="522799"/>
                    <a:pt x="27310" y="536558"/>
                    <a:pt x="26252" y="540791"/>
                  </a:cubicBezTo>
                  <a:cubicBezTo>
                    <a:pt x="25194" y="545024"/>
                    <a:pt x="20960" y="507983"/>
                    <a:pt x="16727" y="458241"/>
                  </a:cubicBezTo>
                  <a:cubicBezTo>
                    <a:pt x="12494" y="408499"/>
                    <a:pt x="2969" y="267212"/>
                    <a:pt x="852" y="242341"/>
                  </a:cubicBezTo>
                  <a:cubicBezTo>
                    <a:pt x="-1265" y="217470"/>
                    <a:pt x="852" y="344999"/>
                    <a:pt x="4027" y="309016"/>
                  </a:cubicBezTo>
                  <a:cubicBezTo>
                    <a:pt x="7202" y="273033"/>
                    <a:pt x="13552" y="-19597"/>
                    <a:pt x="16727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0B712272-B97A-4D9B-1752-0999DB4979B6}"/>
                </a:ext>
              </a:extLst>
            </p:cNvPr>
            <p:cNvSpPr/>
            <p:nvPr/>
          </p:nvSpPr>
          <p:spPr>
            <a:xfrm>
              <a:off x="7432057" y="6882439"/>
              <a:ext cx="35771" cy="641769"/>
            </a:xfrm>
            <a:custGeom>
              <a:avLst/>
              <a:gdLst>
                <a:gd name="connsiteX0" fmla="*/ 16493 w 35771"/>
                <a:gd name="connsiteY0" fmla="*/ 961 h 641769"/>
                <a:gd name="connsiteX1" fmla="*/ 26018 w 35771"/>
                <a:gd name="connsiteY1" fmla="*/ 407361 h 641769"/>
                <a:gd name="connsiteX2" fmla="*/ 22843 w 35771"/>
                <a:gd name="connsiteY2" fmla="*/ 639136 h 641769"/>
                <a:gd name="connsiteX3" fmla="*/ 35543 w 35771"/>
                <a:gd name="connsiteY3" fmla="*/ 515311 h 641769"/>
                <a:gd name="connsiteX4" fmla="*/ 10143 w 35771"/>
                <a:gd name="connsiteY4" fmla="*/ 254961 h 641769"/>
                <a:gd name="connsiteX5" fmla="*/ 618 w 35771"/>
                <a:gd name="connsiteY5" fmla="*/ 293061 h 641769"/>
                <a:gd name="connsiteX6" fmla="*/ 16493 w 35771"/>
                <a:gd name="connsiteY6" fmla="*/ 961 h 6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71" h="641769">
                  <a:moveTo>
                    <a:pt x="16493" y="961"/>
                  </a:moveTo>
                  <a:cubicBezTo>
                    <a:pt x="20726" y="20011"/>
                    <a:pt x="24960" y="300999"/>
                    <a:pt x="26018" y="407361"/>
                  </a:cubicBezTo>
                  <a:cubicBezTo>
                    <a:pt x="27076" y="513723"/>
                    <a:pt x="21256" y="621144"/>
                    <a:pt x="22843" y="639136"/>
                  </a:cubicBezTo>
                  <a:cubicBezTo>
                    <a:pt x="24431" y="657128"/>
                    <a:pt x="37660" y="579340"/>
                    <a:pt x="35543" y="515311"/>
                  </a:cubicBezTo>
                  <a:cubicBezTo>
                    <a:pt x="33426" y="451282"/>
                    <a:pt x="15964" y="292003"/>
                    <a:pt x="10143" y="254961"/>
                  </a:cubicBezTo>
                  <a:cubicBezTo>
                    <a:pt x="4322" y="217919"/>
                    <a:pt x="-2028" y="334336"/>
                    <a:pt x="618" y="293061"/>
                  </a:cubicBezTo>
                  <a:cubicBezTo>
                    <a:pt x="3264" y="251786"/>
                    <a:pt x="12260" y="-18089"/>
                    <a:pt x="16493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37233F97-BA19-B241-C70B-5AC9F901BE10}"/>
                </a:ext>
              </a:extLst>
            </p:cNvPr>
            <p:cNvSpPr/>
            <p:nvPr/>
          </p:nvSpPr>
          <p:spPr>
            <a:xfrm>
              <a:off x="6832224" y="6097334"/>
              <a:ext cx="419770" cy="275652"/>
            </a:xfrm>
            <a:custGeom>
              <a:avLst/>
              <a:gdLst>
                <a:gd name="connsiteX0" fmla="*/ 376 w 419770"/>
                <a:gd name="connsiteY0" fmla="*/ 27241 h 275652"/>
                <a:gd name="connsiteX1" fmla="*/ 238501 w 419770"/>
                <a:gd name="connsiteY1" fmla="*/ 68516 h 275652"/>
                <a:gd name="connsiteX2" fmla="*/ 222626 w 419770"/>
                <a:gd name="connsiteY2" fmla="*/ 58991 h 275652"/>
                <a:gd name="connsiteX3" fmla="*/ 413126 w 419770"/>
                <a:gd name="connsiteY3" fmla="*/ 271716 h 275652"/>
                <a:gd name="connsiteX4" fmla="*/ 352801 w 419770"/>
                <a:gd name="connsiteY4" fmla="*/ 182816 h 275652"/>
                <a:gd name="connsiteX5" fmla="*/ 127376 w 419770"/>
                <a:gd name="connsiteY5" fmla="*/ 5016 h 275652"/>
                <a:gd name="connsiteX6" fmla="*/ 181351 w 419770"/>
                <a:gd name="connsiteY6" fmla="*/ 46291 h 275652"/>
                <a:gd name="connsiteX7" fmla="*/ 376 w 419770"/>
                <a:gd name="connsiteY7" fmla="*/ 27241 h 27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770" h="275652">
                  <a:moveTo>
                    <a:pt x="376" y="27241"/>
                  </a:moveTo>
                  <a:cubicBezTo>
                    <a:pt x="9901" y="30945"/>
                    <a:pt x="238501" y="68516"/>
                    <a:pt x="238501" y="68516"/>
                  </a:cubicBezTo>
                  <a:cubicBezTo>
                    <a:pt x="275543" y="73808"/>
                    <a:pt x="193522" y="25124"/>
                    <a:pt x="222626" y="58991"/>
                  </a:cubicBezTo>
                  <a:cubicBezTo>
                    <a:pt x="251730" y="92858"/>
                    <a:pt x="391430" y="251079"/>
                    <a:pt x="413126" y="271716"/>
                  </a:cubicBezTo>
                  <a:cubicBezTo>
                    <a:pt x="434822" y="292354"/>
                    <a:pt x="400426" y="227266"/>
                    <a:pt x="352801" y="182816"/>
                  </a:cubicBezTo>
                  <a:cubicBezTo>
                    <a:pt x="305176" y="138366"/>
                    <a:pt x="155951" y="27770"/>
                    <a:pt x="127376" y="5016"/>
                  </a:cubicBezTo>
                  <a:cubicBezTo>
                    <a:pt x="98801" y="-17738"/>
                    <a:pt x="197755" y="44174"/>
                    <a:pt x="181351" y="46291"/>
                  </a:cubicBezTo>
                  <a:cubicBezTo>
                    <a:pt x="164947" y="48408"/>
                    <a:pt x="-9149" y="23537"/>
                    <a:pt x="376" y="27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1BA30086-9BDA-F21B-310D-E3D215615856}"/>
                </a:ext>
              </a:extLst>
            </p:cNvPr>
            <p:cNvSpPr/>
            <p:nvPr/>
          </p:nvSpPr>
          <p:spPr>
            <a:xfrm>
              <a:off x="6585218" y="6123394"/>
              <a:ext cx="406172" cy="321416"/>
            </a:xfrm>
            <a:custGeom>
              <a:avLst/>
              <a:gdLst>
                <a:gd name="connsiteX0" fmla="*/ 406132 w 406172"/>
                <a:gd name="connsiteY0" fmla="*/ 1181 h 321416"/>
                <a:gd name="connsiteX1" fmla="*/ 18782 w 406172"/>
                <a:gd name="connsiteY1" fmla="*/ 305981 h 321416"/>
                <a:gd name="connsiteX2" fmla="*/ 79107 w 406172"/>
                <a:gd name="connsiteY2" fmla="*/ 248831 h 321416"/>
                <a:gd name="connsiteX3" fmla="*/ 241032 w 406172"/>
                <a:gd name="connsiteY3" fmla="*/ 10706 h 321416"/>
                <a:gd name="connsiteX4" fmla="*/ 79107 w 406172"/>
                <a:gd name="connsiteY4" fmla="*/ 207556 h 321416"/>
                <a:gd name="connsiteX5" fmla="*/ 187057 w 406172"/>
                <a:gd name="connsiteY5" fmla="*/ 134531 h 321416"/>
                <a:gd name="connsiteX6" fmla="*/ 44182 w 406172"/>
                <a:gd name="connsiteY6" fmla="*/ 198031 h 321416"/>
                <a:gd name="connsiteX7" fmla="*/ 406132 w 406172"/>
                <a:gd name="connsiteY7" fmla="*/ 1181 h 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72" h="321416">
                  <a:moveTo>
                    <a:pt x="406132" y="1181"/>
                  </a:moveTo>
                  <a:cubicBezTo>
                    <a:pt x="401899" y="19173"/>
                    <a:pt x="73286" y="264706"/>
                    <a:pt x="18782" y="305981"/>
                  </a:cubicBezTo>
                  <a:cubicBezTo>
                    <a:pt x="-35722" y="347256"/>
                    <a:pt x="42065" y="298043"/>
                    <a:pt x="79107" y="248831"/>
                  </a:cubicBezTo>
                  <a:cubicBezTo>
                    <a:pt x="116149" y="199619"/>
                    <a:pt x="241032" y="17585"/>
                    <a:pt x="241032" y="10706"/>
                  </a:cubicBezTo>
                  <a:cubicBezTo>
                    <a:pt x="241032" y="3827"/>
                    <a:pt x="88103" y="186919"/>
                    <a:pt x="79107" y="207556"/>
                  </a:cubicBezTo>
                  <a:cubicBezTo>
                    <a:pt x="70111" y="228194"/>
                    <a:pt x="192878" y="136119"/>
                    <a:pt x="187057" y="134531"/>
                  </a:cubicBezTo>
                  <a:cubicBezTo>
                    <a:pt x="181236" y="132944"/>
                    <a:pt x="10315" y="219727"/>
                    <a:pt x="44182" y="198031"/>
                  </a:cubicBezTo>
                  <a:cubicBezTo>
                    <a:pt x="78049" y="176335"/>
                    <a:pt x="410365" y="-16811"/>
                    <a:pt x="406132" y="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FF495E13-DACE-7F97-94D2-07DF980C9CC4}"/>
                </a:ext>
              </a:extLst>
            </p:cNvPr>
            <p:cNvSpPr/>
            <p:nvPr/>
          </p:nvSpPr>
          <p:spPr>
            <a:xfrm>
              <a:off x="6794480" y="6305544"/>
              <a:ext cx="378207" cy="687638"/>
            </a:xfrm>
            <a:custGeom>
              <a:avLst/>
              <a:gdLst>
                <a:gd name="connsiteX0" fmla="*/ 20 w 378207"/>
                <a:gd name="connsiteY0" fmla="*/ 6 h 687638"/>
                <a:gd name="connsiteX1" fmla="*/ 193695 w 378207"/>
                <a:gd name="connsiteY1" fmla="*/ 174631 h 687638"/>
                <a:gd name="connsiteX2" fmla="*/ 184170 w 378207"/>
                <a:gd name="connsiteY2" fmla="*/ 127006 h 687638"/>
                <a:gd name="connsiteX3" fmla="*/ 288945 w 378207"/>
                <a:gd name="connsiteY3" fmla="*/ 301631 h 687638"/>
                <a:gd name="connsiteX4" fmla="*/ 263545 w 378207"/>
                <a:gd name="connsiteY4" fmla="*/ 263531 h 687638"/>
                <a:gd name="connsiteX5" fmla="*/ 304820 w 378207"/>
                <a:gd name="connsiteY5" fmla="*/ 352431 h 687638"/>
                <a:gd name="connsiteX6" fmla="*/ 374670 w 378207"/>
                <a:gd name="connsiteY6" fmla="*/ 669931 h 687638"/>
                <a:gd name="connsiteX7" fmla="*/ 355620 w 378207"/>
                <a:gd name="connsiteY7" fmla="*/ 609606 h 687638"/>
                <a:gd name="connsiteX8" fmla="*/ 250845 w 378207"/>
                <a:gd name="connsiteY8" fmla="*/ 295281 h 687638"/>
                <a:gd name="connsiteX9" fmla="*/ 206395 w 378207"/>
                <a:gd name="connsiteY9" fmla="*/ 168281 h 687638"/>
                <a:gd name="connsiteX10" fmla="*/ 20 w 378207"/>
                <a:gd name="connsiteY10" fmla="*/ 6 h 68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207" h="687638">
                  <a:moveTo>
                    <a:pt x="20" y="6"/>
                  </a:moveTo>
                  <a:cubicBezTo>
                    <a:pt x="-2097" y="1064"/>
                    <a:pt x="163003" y="153464"/>
                    <a:pt x="193695" y="174631"/>
                  </a:cubicBezTo>
                  <a:cubicBezTo>
                    <a:pt x="224387" y="195798"/>
                    <a:pt x="168295" y="105839"/>
                    <a:pt x="184170" y="127006"/>
                  </a:cubicBezTo>
                  <a:cubicBezTo>
                    <a:pt x="200045" y="148173"/>
                    <a:pt x="275716" y="278877"/>
                    <a:pt x="288945" y="301631"/>
                  </a:cubicBezTo>
                  <a:cubicBezTo>
                    <a:pt x="302174" y="324385"/>
                    <a:pt x="260899" y="255064"/>
                    <a:pt x="263545" y="263531"/>
                  </a:cubicBezTo>
                  <a:cubicBezTo>
                    <a:pt x="266191" y="271998"/>
                    <a:pt x="286299" y="284698"/>
                    <a:pt x="304820" y="352431"/>
                  </a:cubicBezTo>
                  <a:cubicBezTo>
                    <a:pt x="323341" y="420164"/>
                    <a:pt x="366203" y="627069"/>
                    <a:pt x="374670" y="669931"/>
                  </a:cubicBezTo>
                  <a:cubicBezTo>
                    <a:pt x="383137" y="712793"/>
                    <a:pt x="376258" y="672048"/>
                    <a:pt x="355620" y="609606"/>
                  </a:cubicBezTo>
                  <a:cubicBezTo>
                    <a:pt x="334982" y="547164"/>
                    <a:pt x="275716" y="368835"/>
                    <a:pt x="250845" y="295281"/>
                  </a:cubicBezTo>
                  <a:cubicBezTo>
                    <a:pt x="225974" y="221727"/>
                    <a:pt x="245553" y="216435"/>
                    <a:pt x="206395" y="168281"/>
                  </a:cubicBezTo>
                  <a:cubicBezTo>
                    <a:pt x="167237" y="120127"/>
                    <a:pt x="2137" y="-1052"/>
                    <a:pt x="2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ED9C7343-94B8-8A31-7EBC-C13FD04F78C4}"/>
                </a:ext>
              </a:extLst>
            </p:cNvPr>
            <p:cNvSpPr/>
            <p:nvPr/>
          </p:nvSpPr>
          <p:spPr>
            <a:xfrm>
              <a:off x="6950018" y="6965950"/>
              <a:ext cx="277438" cy="711210"/>
            </a:xfrm>
            <a:custGeom>
              <a:avLst/>
              <a:gdLst>
                <a:gd name="connsiteX0" fmla="*/ 247707 w 277438"/>
                <a:gd name="connsiteY0" fmla="*/ 0 h 711210"/>
                <a:gd name="connsiteX1" fmla="*/ 260407 w 277438"/>
                <a:gd name="connsiteY1" fmla="*/ 336550 h 711210"/>
                <a:gd name="connsiteX2" fmla="*/ 206432 w 277438"/>
                <a:gd name="connsiteY2" fmla="*/ 514350 h 711210"/>
                <a:gd name="connsiteX3" fmla="*/ 190557 w 277438"/>
                <a:gd name="connsiteY3" fmla="*/ 612775 h 711210"/>
                <a:gd name="connsiteX4" fmla="*/ 222307 w 277438"/>
                <a:gd name="connsiteY4" fmla="*/ 517525 h 711210"/>
                <a:gd name="connsiteX5" fmla="*/ 177857 w 277438"/>
                <a:gd name="connsiteY5" fmla="*/ 635000 h 711210"/>
                <a:gd name="connsiteX6" fmla="*/ 139757 w 277438"/>
                <a:gd name="connsiteY6" fmla="*/ 666750 h 711210"/>
                <a:gd name="connsiteX7" fmla="*/ 57 w 277438"/>
                <a:gd name="connsiteY7" fmla="*/ 711200 h 711210"/>
                <a:gd name="connsiteX8" fmla="*/ 123882 w 277438"/>
                <a:gd name="connsiteY8" fmla="*/ 669925 h 711210"/>
                <a:gd name="connsiteX9" fmla="*/ 222307 w 277438"/>
                <a:gd name="connsiteY9" fmla="*/ 574675 h 711210"/>
                <a:gd name="connsiteX10" fmla="*/ 266757 w 277438"/>
                <a:gd name="connsiteY10" fmla="*/ 384175 h 711210"/>
                <a:gd name="connsiteX11" fmla="*/ 212782 w 277438"/>
                <a:gd name="connsiteY11" fmla="*/ 514350 h 711210"/>
                <a:gd name="connsiteX12" fmla="*/ 276282 w 277438"/>
                <a:gd name="connsiteY12" fmla="*/ 238125 h 711210"/>
                <a:gd name="connsiteX13" fmla="*/ 254057 w 277438"/>
                <a:gd name="connsiteY13" fmla="*/ 339725 h 711210"/>
                <a:gd name="connsiteX14" fmla="*/ 247707 w 277438"/>
                <a:gd name="connsiteY14" fmla="*/ 0 h 7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438" h="711210">
                  <a:moveTo>
                    <a:pt x="247707" y="0"/>
                  </a:moveTo>
                  <a:cubicBezTo>
                    <a:pt x="248765" y="-529"/>
                    <a:pt x="267286" y="250825"/>
                    <a:pt x="260407" y="336550"/>
                  </a:cubicBezTo>
                  <a:cubicBezTo>
                    <a:pt x="253528" y="422275"/>
                    <a:pt x="218074" y="468313"/>
                    <a:pt x="206432" y="514350"/>
                  </a:cubicBezTo>
                  <a:cubicBezTo>
                    <a:pt x="194790" y="560387"/>
                    <a:pt x="187911" y="612246"/>
                    <a:pt x="190557" y="612775"/>
                  </a:cubicBezTo>
                  <a:cubicBezTo>
                    <a:pt x="193203" y="613304"/>
                    <a:pt x="224424" y="513821"/>
                    <a:pt x="222307" y="517525"/>
                  </a:cubicBezTo>
                  <a:cubicBezTo>
                    <a:pt x="220190" y="521229"/>
                    <a:pt x="191615" y="610129"/>
                    <a:pt x="177857" y="635000"/>
                  </a:cubicBezTo>
                  <a:cubicBezTo>
                    <a:pt x="164099" y="659871"/>
                    <a:pt x="169390" y="654050"/>
                    <a:pt x="139757" y="666750"/>
                  </a:cubicBezTo>
                  <a:cubicBezTo>
                    <a:pt x="110124" y="679450"/>
                    <a:pt x="2703" y="710671"/>
                    <a:pt x="57" y="711200"/>
                  </a:cubicBezTo>
                  <a:cubicBezTo>
                    <a:pt x="-2589" y="711729"/>
                    <a:pt x="86840" y="692679"/>
                    <a:pt x="123882" y="669925"/>
                  </a:cubicBezTo>
                  <a:cubicBezTo>
                    <a:pt x="160924" y="647171"/>
                    <a:pt x="198494" y="622300"/>
                    <a:pt x="222307" y="574675"/>
                  </a:cubicBezTo>
                  <a:cubicBezTo>
                    <a:pt x="246119" y="527050"/>
                    <a:pt x="268344" y="394229"/>
                    <a:pt x="266757" y="384175"/>
                  </a:cubicBezTo>
                  <a:cubicBezTo>
                    <a:pt x="265170" y="374121"/>
                    <a:pt x="211194" y="538692"/>
                    <a:pt x="212782" y="514350"/>
                  </a:cubicBezTo>
                  <a:cubicBezTo>
                    <a:pt x="214369" y="490008"/>
                    <a:pt x="269403" y="267229"/>
                    <a:pt x="276282" y="238125"/>
                  </a:cubicBezTo>
                  <a:cubicBezTo>
                    <a:pt x="283161" y="209021"/>
                    <a:pt x="257232" y="372533"/>
                    <a:pt x="254057" y="339725"/>
                  </a:cubicBezTo>
                  <a:cubicBezTo>
                    <a:pt x="250882" y="306917"/>
                    <a:pt x="246649" y="529"/>
                    <a:pt x="24770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5264AC00-F1CF-A5C9-06C3-9C34FAB9B36C}"/>
                </a:ext>
              </a:extLst>
            </p:cNvPr>
            <p:cNvSpPr/>
            <p:nvPr/>
          </p:nvSpPr>
          <p:spPr>
            <a:xfrm>
              <a:off x="6781416" y="6419631"/>
              <a:ext cx="203301" cy="25993"/>
            </a:xfrm>
            <a:custGeom>
              <a:avLst/>
              <a:gdLst>
                <a:gd name="connsiteX0" fmla="*/ 384 w 203301"/>
                <a:gd name="connsiteY0" fmla="*/ 25619 h 25993"/>
                <a:gd name="connsiteX1" fmla="*/ 200409 w 203301"/>
                <a:gd name="connsiteY1" fmla="*/ 19269 h 25993"/>
                <a:gd name="connsiteX2" fmla="*/ 121034 w 203301"/>
                <a:gd name="connsiteY2" fmla="*/ 219 h 25993"/>
                <a:gd name="connsiteX3" fmla="*/ 149609 w 203301"/>
                <a:gd name="connsiteY3" fmla="*/ 9744 h 25993"/>
                <a:gd name="connsiteX4" fmla="*/ 384 w 203301"/>
                <a:gd name="connsiteY4" fmla="*/ 25619 h 2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01" h="25993">
                  <a:moveTo>
                    <a:pt x="384" y="25619"/>
                  </a:moveTo>
                  <a:cubicBezTo>
                    <a:pt x="8851" y="27206"/>
                    <a:pt x="180301" y="23502"/>
                    <a:pt x="200409" y="19269"/>
                  </a:cubicBezTo>
                  <a:cubicBezTo>
                    <a:pt x="220517" y="15036"/>
                    <a:pt x="129501" y="1806"/>
                    <a:pt x="121034" y="219"/>
                  </a:cubicBezTo>
                  <a:cubicBezTo>
                    <a:pt x="112567" y="-1368"/>
                    <a:pt x="173422" y="6040"/>
                    <a:pt x="149609" y="9744"/>
                  </a:cubicBezTo>
                  <a:cubicBezTo>
                    <a:pt x="125797" y="13448"/>
                    <a:pt x="-8083" y="24032"/>
                    <a:pt x="384" y="25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4A2BF571-B15D-3843-1306-3145911A5076}"/>
                </a:ext>
              </a:extLst>
            </p:cNvPr>
            <p:cNvSpPr/>
            <p:nvPr/>
          </p:nvSpPr>
          <p:spPr>
            <a:xfrm>
              <a:off x="6756400" y="6429375"/>
              <a:ext cx="292175" cy="155697"/>
            </a:xfrm>
            <a:custGeom>
              <a:avLst/>
              <a:gdLst>
                <a:gd name="connsiteX0" fmla="*/ 0 w 292175"/>
                <a:gd name="connsiteY0" fmla="*/ 0 h 155697"/>
                <a:gd name="connsiteX1" fmla="*/ 101600 w 292175"/>
                <a:gd name="connsiteY1" fmla="*/ 123825 h 155697"/>
                <a:gd name="connsiteX2" fmla="*/ 117475 w 292175"/>
                <a:gd name="connsiteY2" fmla="*/ 136525 h 155697"/>
                <a:gd name="connsiteX3" fmla="*/ 209550 w 292175"/>
                <a:gd name="connsiteY3" fmla="*/ 139700 h 155697"/>
                <a:gd name="connsiteX4" fmla="*/ 95250 w 292175"/>
                <a:gd name="connsiteY4" fmla="*/ 155575 h 155697"/>
                <a:gd name="connsiteX5" fmla="*/ 292100 w 292175"/>
                <a:gd name="connsiteY5" fmla="*/ 130175 h 155697"/>
                <a:gd name="connsiteX6" fmla="*/ 120650 w 292175"/>
                <a:gd name="connsiteY6" fmla="*/ 139700 h 155697"/>
                <a:gd name="connsiteX7" fmla="*/ 101600 w 292175"/>
                <a:gd name="connsiteY7" fmla="*/ 123825 h 155697"/>
                <a:gd name="connsiteX8" fmla="*/ 0 w 292175"/>
                <a:gd name="connsiteY8" fmla="*/ 0 h 15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175" h="155697">
                  <a:moveTo>
                    <a:pt x="0" y="0"/>
                  </a:moveTo>
                  <a:lnTo>
                    <a:pt x="101600" y="123825"/>
                  </a:lnTo>
                  <a:cubicBezTo>
                    <a:pt x="121179" y="146579"/>
                    <a:pt x="99483" y="133879"/>
                    <a:pt x="117475" y="136525"/>
                  </a:cubicBezTo>
                  <a:cubicBezTo>
                    <a:pt x="135467" y="139171"/>
                    <a:pt x="213254" y="136525"/>
                    <a:pt x="209550" y="139700"/>
                  </a:cubicBezTo>
                  <a:cubicBezTo>
                    <a:pt x="205846" y="142875"/>
                    <a:pt x="81492" y="157162"/>
                    <a:pt x="95250" y="155575"/>
                  </a:cubicBezTo>
                  <a:cubicBezTo>
                    <a:pt x="109008" y="153988"/>
                    <a:pt x="287867" y="132821"/>
                    <a:pt x="292100" y="130175"/>
                  </a:cubicBezTo>
                  <a:cubicBezTo>
                    <a:pt x="296333" y="127529"/>
                    <a:pt x="120650" y="139700"/>
                    <a:pt x="120650" y="139700"/>
                  </a:cubicBezTo>
                  <a:cubicBezTo>
                    <a:pt x="88900" y="138642"/>
                    <a:pt x="119062" y="143933"/>
                    <a:pt x="101600" y="123825"/>
                  </a:cubicBezTo>
                  <a:cubicBezTo>
                    <a:pt x="84138" y="10371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B22853C8-0CDD-9E50-26AF-67F0F124FE5A}"/>
                </a:ext>
              </a:extLst>
            </p:cNvPr>
            <p:cNvSpPr/>
            <p:nvPr/>
          </p:nvSpPr>
          <p:spPr>
            <a:xfrm>
              <a:off x="6794386" y="6435711"/>
              <a:ext cx="86817" cy="148112"/>
            </a:xfrm>
            <a:custGeom>
              <a:avLst/>
              <a:gdLst>
                <a:gd name="connsiteX0" fmla="*/ 114 w 86817"/>
                <a:gd name="connsiteY0" fmla="*/ 14 h 148112"/>
                <a:gd name="connsiteX1" fmla="*/ 85839 w 86817"/>
                <a:gd name="connsiteY1" fmla="*/ 146064 h 148112"/>
                <a:gd name="connsiteX2" fmla="*/ 47739 w 86817"/>
                <a:gd name="connsiteY2" fmla="*/ 88914 h 148112"/>
                <a:gd name="connsiteX3" fmla="*/ 66789 w 86817"/>
                <a:gd name="connsiteY3" fmla="*/ 136539 h 148112"/>
                <a:gd name="connsiteX4" fmla="*/ 114 w 86817"/>
                <a:gd name="connsiteY4" fmla="*/ 14 h 14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17" h="148112">
                  <a:moveTo>
                    <a:pt x="114" y="14"/>
                  </a:moveTo>
                  <a:cubicBezTo>
                    <a:pt x="3289" y="1601"/>
                    <a:pt x="77902" y="131247"/>
                    <a:pt x="85839" y="146064"/>
                  </a:cubicBezTo>
                  <a:cubicBezTo>
                    <a:pt x="93777" y="160881"/>
                    <a:pt x="50914" y="90501"/>
                    <a:pt x="47739" y="88914"/>
                  </a:cubicBezTo>
                  <a:cubicBezTo>
                    <a:pt x="44564" y="87327"/>
                    <a:pt x="72610" y="145535"/>
                    <a:pt x="66789" y="136539"/>
                  </a:cubicBezTo>
                  <a:cubicBezTo>
                    <a:pt x="60968" y="127543"/>
                    <a:pt x="-3061" y="-1573"/>
                    <a:pt x="11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55505F76-2EBE-39DD-481D-A8BBF950BC9E}"/>
                </a:ext>
              </a:extLst>
            </p:cNvPr>
            <p:cNvSpPr/>
            <p:nvPr/>
          </p:nvSpPr>
          <p:spPr>
            <a:xfrm>
              <a:off x="6845299" y="6521450"/>
              <a:ext cx="200049" cy="38140"/>
            </a:xfrm>
            <a:custGeom>
              <a:avLst/>
              <a:gdLst>
                <a:gd name="connsiteX0" fmla="*/ 1 w 200049"/>
                <a:gd name="connsiteY0" fmla="*/ 38100 h 38140"/>
                <a:gd name="connsiteX1" fmla="*/ 152401 w 200049"/>
                <a:gd name="connsiteY1" fmla="*/ 19050 h 38140"/>
                <a:gd name="connsiteX2" fmla="*/ 200026 w 200049"/>
                <a:gd name="connsiteY2" fmla="*/ 12700 h 38140"/>
                <a:gd name="connsiteX3" fmla="*/ 158751 w 200049"/>
                <a:gd name="connsiteY3" fmla="*/ 0 h 38140"/>
                <a:gd name="connsiteX4" fmla="*/ 155576 w 200049"/>
                <a:gd name="connsiteY4" fmla="*/ 12700 h 38140"/>
                <a:gd name="connsiteX5" fmla="*/ 1 w 200049"/>
                <a:gd name="connsiteY5" fmla="*/ 38100 h 3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49" h="38140">
                  <a:moveTo>
                    <a:pt x="1" y="38100"/>
                  </a:moveTo>
                  <a:cubicBezTo>
                    <a:pt x="-528" y="39158"/>
                    <a:pt x="152401" y="19050"/>
                    <a:pt x="152401" y="19050"/>
                  </a:cubicBezTo>
                  <a:cubicBezTo>
                    <a:pt x="185739" y="14817"/>
                    <a:pt x="198968" y="15875"/>
                    <a:pt x="200026" y="12700"/>
                  </a:cubicBezTo>
                  <a:cubicBezTo>
                    <a:pt x="201084" y="9525"/>
                    <a:pt x="166159" y="0"/>
                    <a:pt x="158751" y="0"/>
                  </a:cubicBezTo>
                  <a:cubicBezTo>
                    <a:pt x="151343" y="0"/>
                    <a:pt x="183622" y="5821"/>
                    <a:pt x="155576" y="12700"/>
                  </a:cubicBezTo>
                  <a:cubicBezTo>
                    <a:pt x="127530" y="19579"/>
                    <a:pt x="530" y="37042"/>
                    <a:pt x="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DA1B3E39-7D02-DAB5-3DD6-5AE155801613}"/>
                </a:ext>
              </a:extLst>
            </p:cNvPr>
            <p:cNvSpPr/>
            <p:nvPr/>
          </p:nvSpPr>
          <p:spPr>
            <a:xfrm>
              <a:off x="6880167" y="6400791"/>
              <a:ext cx="149916" cy="171706"/>
            </a:xfrm>
            <a:custGeom>
              <a:avLst/>
              <a:gdLst>
                <a:gd name="connsiteX0" fmla="*/ 58 w 149916"/>
                <a:gd name="connsiteY0" fmla="*/ 9 h 171706"/>
                <a:gd name="connsiteX1" fmla="*/ 111183 w 149916"/>
                <a:gd name="connsiteY1" fmla="*/ 107959 h 171706"/>
                <a:gd name="connsiteX2" fmla="*/ 149283 w 149916"/>
                <a:gd name="connsiteY2" fmla="*/ 171459 h 171706"/>
                <a:gd name="connsiteX3" fmla="*/ 85783 w 149916"/>
                <a:gd name="connsiteY3" fmla="*/ 85734 h 171706"/>
                <a:gd name="connsiteX4" fmla="*/ 95308 w 149916"/>
                <a:gd name="connsiteY4" fmla="*/ 101609 h 171706"/>
                <a:gd name="connsiteX5" fmla="*/ 58 w 149916"/>
                <a:gd name="connsiteY5" fmla="*/ 9 h 17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16" h="171706">
                  <a:moveTo>
                    <a:pt x="58" y="9"/>
                  </a:moveTo>
                  <a:cubicBezTo>
                    <a:pt x="2704" y="1067"/>
                    <a:pt x="86312" y="79384"/>
                    <a:pt x="111183" y="107959"/>
                  </a:cubicBezTo>
                  <a:cubicBezTo>
                    <a:pt x="136054" y="136534"/>
                    <a:pt x="153516" y="175163"/>
                    <a:pt x="149283" y="171459"/>
                  </a:cubicBezTo>
                  <a:cubicBezTo>
                    <a:pt x="145050" y="167755"/>
                    <a:pt x="85783" y="85734"/>
                    <a:pt x="85783" y="85734"/>
                  </a:cubicBezTo>
                  <a:cubicBezTo>
                    <a:pt x="76787" y="74092"/>
                    <a:pt x="105891" y="112192"/>
                    <a:pt x="95308" y="101609"/>
                  </a:cubicBezTo>
                  <a:cubicBezTo>
                    <a:pt x="84725" y="91026"/>
                    <a:pt x="-2588" y="-1049"/>
                    <a:pt x="5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A8FB979C-0567-0B3E-AF41-ECC137B1678A}"/>
                </a:ext>
              </a:extLst>
            </p:cNvPr>
            <p:cNvSpPr/>
            <p:nvPr/>
          </p:nvSpPr>
          <p:spPr>
            <a:xfrm>
              <a:off x="7009189" y="6586029"/>
              <a:ext cx="135398" cy="419432"/>
            </a:xfrm>
            <a:custGeom>
              <a:avLst/>
              <a:gdLst>
                <a:gd name="connsiteX0" fmla="*/ 1211 w 135398"/>
                <a:gd name="connsiteY0" fmla="*/ 5271 h 419432"/>
                <a:gd name="connsiteX1" fmla="*/ 134561 w 135398"/>
                <a:gd name="connsiteY1" fmla="*/ 418021 h 419432"/>
                <a:gd name="connsiteX2" fmla="*/ 58361 w 135398"/>
                <a:gd name="connsiteY2" fmla="*/ 141796 h 419432"/>
                <a:gd name="connsiteX3" fmla="*/ 67886 w 135398"/>
                <a:gd name="connsiteY3" fmla="*/ 179896 h 419432"/>
                <a:gd name="connsiteX4" fmla="*/ 1211 w 135398"/>
                <a:gd name="connsiteY4" fmla="*/ 5271 h 4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98" h="419432">
                  <a:moveTo>
                    <a:pt x="1211" y="5271"/>
                  </a:moveTo>
                  <a:cubicBezTo>
                    <a:pt x="12324" y="44959"/>
                    <a:pt x="125036" y="395267"/>
                    <a:pt x="134561" y="418021"/>
                  </a:cubicBezTo>
                  <a:cubicBezTo>
                    <a:pt x="144086" y="440775"/>
                    <a:pt x="69474" y="181484"/>
                    <a:pt x="58361" y="141796"/>
                  </a:cubicBezTo>
                  <a:cubicBezTo>
                    <a:pt x="47249" y="102109"/>
                    <a:pt x="76882" y="197359"/>
                    <a:pt x="67886" y="179896"/>
                  </a:cubicBezTo>
                  <a:cubicBezTo>
                    <a:pt x="58890" y="162434"/>
                    <a:pt x="-9902" y="-34417"/>
                    <a:pt x="1211" y="5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6C93B002-07E2-A53E-AE86-7EA50F3F7CFC}"/>
                </a:ext>
              </a:extLst>
            </p:cNvPr>
            <p:cNvSpPr/>
            <p:nvPr/>
          </p:nvSpPr>
          <p:spPr>
            <a:xfrm>
              <a:off x="7005836" y="7022937"/>
              <a:ext cx="182234" cy="630377"/>
            </a:xfrm>
            <a:custGeom>
              <a:avLst/>
              <a:gdLst>
                <a:gd name="connsiteX0" fmla="*/ 153789 w 182234"/>
                <a:gd name="connsiteY0" fmla="*/ 163 h 630377"/>
                <a:gd name="connsiteX1" fmla="*/ 160139 w 182234"/>
                <a:gd name="connsiteY1" fmla="*/ 276388 h 630377"/>
                <a:gd name="connsiteX2" fmla="*/ 160139 w 182234"/>
                <a:gd name="connsiteY2" fmla="*/ 222413 h 630377"/>
                <a:gd name="connsiteX3" fmla="*/ 122039 w 182234"/>
                <a:gd name="connsiteY3" fmla="*/ 517688 h 630377"/>
                <a:gd name="connsiteX4" fmla="*/ 128389 w 182234"/>
                <a:gd name="connsiteY4" fmla="*/ 470063 h 630377"/>
                <a:gd name="connsiteX5" fmla="*/ 112514 w 182234"/>
                <a:gd name="connsiteY5" fmla="*/ 517688 h 630377"/>
                <a:gd name="connsiteX6" fmla="*/ 1389 w 182234"/>
                <a:gd name="connsiteY6" fmla="*/ 628813 h 630377"/>
                <a:gd name="connsiteX7" fmla="*/ 58539 w 182234"/>
                <a:gd name="connsiteY7" fmla="*/ 571663 h 630377"/>
                <a:gd name="connsiteX8" fmla="*/ 179189 w 182234"/>
                <a:gd name="connsiteY8" fmla="*/ 419263 h 630377"/>
                <a:gd name="connsiteX9" fmla="*/ 147439 w 182234"/>
                <a:gd name="connsiteY9" fmla="*/ 451013 h 630377"/>
                <a:gd name="connsiteX10" fmla="*/ 163314 w 182234"/>
                <a:gd name="connsiteY10" fmla="*/ 222413 h 630377"/>
                <a:gd name="connsiteX11" fmla="*/ 147439 w 182234"/>
                <a:gd name="connsiteY11" fmla="*/ 320838 h 630377"/>
                <a:gd name="connsiteX12" fmla="*/ 153789 w 182234"/>
                <a:gd name="connsiteY12" fmla="*/ 163 h 63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234" h="630377">
                  <a:moveTo>
                    <a:pt x="153789" y="163"/>
                  </a:moveTo>
                  <a:cubicBezTo>
                    <a:pt x="155906" y="-7245"/>
                    <a:pt x="159081" y="239346"/>
                    <a:pt x="160139" y="276388"/>
                  </a:cubicBezTo>
                  <a:cubicBezTo>
                    <a:pt x="161197" y="313430"/>
                    <a:pt x="166489" y="182196"/>
                    <a:pt x="160139" y="222413"/>
                  </a:cubicBezTo>
                  <a:cubicBezTo>
                    <a:pt x="153789" y="262630"/>
                    <a:pt x="127331" y="476413"/>
                    <a:pt x="122039" y="517688"/>
                  </a:cubicBezTo>
                  <a:cubicBezTo>
                    <a:pt x="116747" y="558963"/>
                    <a:pt x="129976" y="470063"/>
                    <a:pt x="128389" y="470063"/>
                  </a:cubicBezTo>
                  <a:cubicBezTo>
                    <a:pt x="126802" y="470063"/>
                    <a:pt x="133681" y="491230"/>
                    <a:pt x="112514" y="517688"/>
                  </a:cubicBezTo>
                  <a:cubicBezTo>
                    <a:pt x="91347" y="544146"/>
                    <a:pt x="1389" y="628813"/>
                    <a:pt x="1389" y="628813"/>
                  </a:cubicBezTo>
                  <a:cubicBezTo>
                    <a:pt x="-7607" y="637809"/>
                    <a:pt x="28906" y="606588"/>
                    <a:pt x="58539" y="571663"/>
                  </a:cubicBezTo>
                  <a:cubicBezTo>
                    <a:pt x="88172" y="536738"/>
                    <a:pt x="164372" y="439371"/>
                    <a:pt x="179189" y="419263"/>
                  </a:cubicBezTo>
                  <a:cubicBezTo>
                    <a:pt x="194006" y="399155"/>
                    <a:pt x="150085" y="483821"/>
                    <a:pt x="147439" y="451013"/>
                  </a:cubicBezTo>
                  <a:cubicBezTo>
                    <a:pt x="144793" y="418205"/>
                    <a:pt x="163314" y="244109"/>
                    <a:pt x="163314" y="222413"/>
                  </a:cubicBezTo>
                  <a:cubicBezTo>
                    <a:pt x="163314" y="200717"/>
                    <a:pt x="145322" y="351530"/>
                    <a:pt x="147439" y="320838"/>
                  </a:cubicBezTo>
                  <a:cubicBezTo>
                    <a:pt x="149556" y="290146"/>
                    <a:pt x="151672" y="7571"/>
                    <a:pt x="153789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19C0B9D3-4846-7BBF-859C-D32E2F97EF1A}"/>
                </a:ext>
              </a:extLst>
            </p:cNvPr>
            <p:cNvSpPr/>
            <p:nvPr/>
          </p:nvSpPr>
          <p:spPr>
            <a:xfrm>
              <a:off x="6802325" y="7520453"/>
              <a:ext cx="365981" cy="169482"/>
            </a:xfrm>
            <a:custGeom>
              <a:avLst/>
              <a:gdLst>
                <a:gd name="connsiteX0" fmla="*/ 1700 w 365981"/>
                <a:gd name="connsiteY0" fmla="*/ 156697 h 169482"/>
                <a:gd name="connsiteX1" fmla="*/ 268400 w 365981"/>
                <a:gd name="connsiteY1" fmla="*/ 70972 h 169482"/>
                <a:gd name="connsiteX2" fmla="*/ 173150 w 365981"/>
                <a:gd name="connsiteY2" fmla="*/ 121772 h 169482"/>
                <a:gd name="connsiteX3" fmla="*/ 363650 w 365981"/>
                <a:gd name="connsiteY3" fmla="*/ 1122 h 169482"/>
                <a:gd name="connsiteX4" fmla="*/ 284275 w 365981"/>
                <a:gd name="connsiteY4" fmla="*/ 58272 h 169482"/>
                <a:gd name="connsiteX5" fmla="*/ 125525 w 365981"/>
                <a:gd name="connsiteY5" fmla="*/ 169397 h 169482"/>
                <a:gd name="connsiteX6" fmla="*/ 281100 w 365981"/>
                <a:gd name="connsiteY6" fmla="*/ 39222 h 169482"/>
                <a:gd name="connsiteX7" fmla="*/ 223950 w 365981"/>
                <a:gd name="connsiteY7" fmla="*/ 58272 h 169482"/>
                <a:gd name="connsiteX8" fmla="*/ 157275 w 365981"/>
                <a:gd name="connsiteY8" fmla="*/ 96372 h 169482"/>
                <a:gd name="connsiteX9" fmla="*/ 1700 w 365981"/>
                <a:gd name="connsiteY9" fmla="*/ 156697 h 16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981" h="169482">
                  <a:moveTo>
                    <a:pt x="1700" y="156697"/>
                  </a:moveTo>
                  <a:cubicBezTo>
                    <a:pt x="20221" y="152464"/>
                    <a:pt x="239825" y="76793"/>
                    <a:pt x="268400" y="70972"/>
                  </a:cubicBezTo>
                  <a:cubicBezTo>
                    <a:pt x="296975" y="65151"/>
                    <a:pt x="157275" y="133414"/>
                    <a:pt x="173150" y="121772"/>
                  </a:cubicBezTo>
                  <a:cubicBezTo>
                    <a:pt x="189025" y="110130"/>
                    <a:pt x="345129" y="11705"/>
                    <a:pt x="363650" y="1122"/>
                  </a:cubicBezTo>
                  <a:cubicBezTo>
                    <a:pt x="382171" y="-9461"/>
                    <a:pt x="284275" y="58272"/>
                    <a:pt x="284275" y="58272"/>
                  </a:cubicBezTo>
                  <a:cubicBezTo>
                    <a:pt x="244588" y="86318"/>
                    <a:pt x="126054" y="172572"/>
                    <a:pt x="125525" y="169397"/>
                  </a:cubicBezTo>
                  <a:cubicBezTo>
                    <a:pt x="124996" y="166222"/>
                    <a:pt x="264696" y="57743"/>
                    <a:pt x="281100" y="39222"/>
                  </a:cubicBezTo>
                  <a:cubicBezTo>
                    <a:pt x="297504" y="20701"/>
                    <a:pt x="244587" y="48747"/>
                    <a:pt x="223950" y="58272"/>
                  </a:cubicBezTo>
                  <a:cubicBezTo>
                    <a:pt x="203313" y="67797"/>
                    <a:pt x="193258" y="78910"/>
                    <a:pt x="157275" y="96372"/>
                  </a:cubicBezTo>
                  <a:cubicBezTo>
                    <a:pt x="121292" y="113834"/>
                    <a:pt x="-16821" y="160930"/>
                    <a:pt x="1700" y="156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01AAE1BD-262F-49A0-3490-6808CA783C39}"/>
                </a:ext>
              </a:extLst>
            </p:cNvPr>
            <p:cNvSpPr/>
            <p:nvPr/>
          </p:nvSpPr>
          <p:spPr>
            <a:xfrm>
              <a:off x="6695762" y="6432090"/>
              <a:ext cx="305159" cy="1235822"/>
            </a:xfrm>
            <a:custGeom>
              <a:avLst/>
              <a:gdLst>
                <a:gd name="connsiteX0" fmla="*/ 313 w 305159"/>
                <a:gd name="connsiteY0" fmla="*/ 460 h 1235822"/>
                <a:gd name="connsiteX1" fmla="*/ 101913 w 305159"/>
                <a:gd name="connsiteY1" fmla="*/ 171910 h 1235822"/>
                <a:gd name="connsiteX2" fmla="*/ 95563 w 305159"/>
                <a:gd name="connsiteY2" fmla="*/ 143335 h 1235822"/>
                <a:gd name="connsiteX3" fmla="*/ 162238 w 305159"/>
                <a:gd name="connsiteY3" fmla="*/ 238585 h 1235822"/>
                <a:gd name="connsiteX4" fmla="*/ 152713 w 305159"/>
                <a:gd name="connsiteY4" fmla="*/ 219535 h 1235822"/>
                <a:gd name="connsiteX5" fmla="*/ 238438 w 305159"/>
                <a:gd name="connsiteY5" fmla="*/ 371935 h 1235822"/>
                <a:gd name="connsiteX6" fmla="*/ 232088 w 305159"/>
                <a:gd name="connsiteY6" fmla="*/ 346535 h 1235822"/>
                <a:gd name="connsiteX7" fmla="*/ 289238 w 305159"/>
                <a:gd name="connsiteY7" fmla="*/ 559260 h 1235822"/>
                <a:gd name="connsiteX8" fmla="*/ 286063 w 305159"/>
                <a:gd name="connsiteY8" fmla="*/ 527510 h 1235822"/>
                <a:gd name="connsiteX9" fmla="*/ 305113 w 305159"/>
                <a:gd name="connsiteY9" fmla="*/ 775160 h 1235822"/>
                <a:gd name="connsiteX10" fmla="*/ 279713 w 305159"/>
                <a:gd name="connsiteY10" fmla="*/ 978360 h 1235822"/>
                <a:gd name="connsiteX11" fmla="*/ 260663 w 305159"/>
                <a:gd name="connsiteY11" fmla="*/ 1092660 h 1235822"/>
                <a:gd name="connsiteX12" fmla="*/ 181288 w 305159"/>
                <a:gd name="connsiteY12" fmla="*/ 1235535 h 1235822"/>
                <a:gd name="connsiteX13" fmla="*/ 267013 w 305159"/>
                <a:gd name="connsiteY13" fmla="*/ 1121235 h 1235822"/>
                <a:gd name="connsiteX14" fmla="*/ 257488 w 305159"/>
                <a:gd name="connsiteY14" fmla="*/ 851360 h 1235822"/>
                <a:gd name="connsiteX15" fmla="*/ 282888 w 305159"/>
                <a:gd name="connsiteY15" fmla="*/ 867235 h 1235822"/>
                <a:gd name="connsiteX16" fmla="*/ 289238 w 305159"/>
                <a:gd name="connsiteY16" fmla="*/ 689435 h 1235822"/>
                <a:gd name="connsiteX17" fmla="*/ 174938 w 305159"/>
                <a:gd name="connsiteY17" fmla="*/ 251285 h 1235822"/>
                <a:gd name="connsiteX18" fmla="*/ 98738 w 305159"/>
                <a:gd name="connsiteY18" fmla="*/ 190960 h 1235822"/>
                <a:gd name="connsiteX19" fmla="*/ 140013 w 305159"/>
                <a:gd name="connsiteY19" fmla="*/ 232235 h 1235822"/>
                <a:gd name="connsiteX20" fmla="*/ 313 w 305159"/>
                <a:gd name="connsiteY20" fmla="*/ 460 h 123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159" h="1235822">
                  <a:moveTo>
                    <a:pt x="313" y="460"/>
                  </a:moveTo>
                  <a:cubicBezTo>
                    <a:pt x="-6037" y="-9594"/>
                    <a:pt x="86038" y="148098"/>
                    <a:pt x="101913" y="171910"/>
                  </a:cubicBezTo>
                  <a:cubicBezTo>
                    <a:pt x="117788" y="195723"/>
                    <a:pt x="85509" y="132223"/>
                    <a:pt x="95563" y="143335"/>
                  </a:cubicBezTo>
                  <a:cubicBezTo>
                    <a:pt x="105617" y="154447"/>
                    <a:pt x="162238" y="238585"/>
                    <a:pt x="162238" y="238585"/>
                  </a:cubicBezTo>
                  <a:cubicBezTo>
                    <a:pt x="171763" y="251285"/>
                    <a:pt x="140013" y="197310"/>
                    <a:pt x="152713" y="219535"/>
                  </a:cubicBezTo>
                  <a:cubicBezTo>
                    <a:pt x="165413" y="241760"/>
                    <a:pt x="225209" y="350768"/>
                    <a:pt x="238438" y="371935"/>
                  </a:cubicBezTo>
                  <a:cubicBezTo>
                    <a:pt x="251667" y="393102"/>
                    <a:pt x="223621" y="315314"/>
                    <a:pt x="232088" y="346535"/>
                  </a:cubicBezTo>
                  <a:cubicBezTo>
                    <a:pt x="240555" y="377756"/>
                    <a:pt x="280242" y="529098"/>
                    <a:pt x="289238" y="559260"/>
                  </a:cubicBezTo>
                  <a:cubicBezTo>
                    <a:pt x="298234" y="589423"/>
                    <a:pt x="283417" y="491527"/>
                    <a:pt x="286063" y="527510"/>
                  </a:cubicBezTo>
                  <a:cubicBezTo>
                    <a:pt x="288709" y="563493"/>
                    <a:pt x="306171" y="700018"/>
                    <a:pt x="305113" y="775160"/>
                  </a:cubicBezTo>
                  <a:cubicBezTo>
                    <a:pt x="304055" y="850302"/>
                    <a:pt x="287121" y="925443"/>
                    <a:pt x="279713" y="978360"/>
                  </a:cubicBezTo>
                  <a:cubicBezTo>
                    <a:pt x="272305" y="1031277"/>
                    <a:pt x="277067" y="1049798"/>
                    <a:pt x="260663" y="1092660"/>
                  </a:cubicBezTo>
                  <a:cubicBezTo>
                    <a:pt x="244259" y="1135523"/>
                    <a:pt x="180230" y="1230773"/>
                    <a:pt x="181288" y="1235535"/>
                  </a:cubicBezTo>
                  <a:cubicBezTo>
                    <a:pt x="182346" y="1240297"/>
                    <a:pt x="254313" y="1185264"/>
                    <a:pt x="267013" y="1121235"/>
                  </a:cubicBezTo>
                  <a:cubicBezTo>
                    <a:pt x="279713" y="1057206"/>
                    <a:pt x="254842" y="893693"/>
                    <a:pt x="257488" y="851360"/>
                  </a:cubicBezTo>
                  <a:cubicBezTo>
                    <a:pt x="260134" y="809027"/>
                    <a:pt x="277596" y="894223"/>
                    <a:pt x="282888" y="867235"/>
                  </a:cubicBezTo>
                  <a:cubicBezTo>
                    <a:pt x="288180" y="840248"/>
                    <a:pt x="307230" y="792093"/>
                    <a:pt x="289238" y="689435"/>
                  </a:cubicBezTo>
                  <a:cubicBezTo>
                    <a:pt x="271246" y="586777"/>
                    <a:pt x="206688" y="334364"/>
                    <a:pt x="174938" y="251285"/>
                  </a:cubicBezTo>
                  <a:cubicBezTo>
                    <a:pt x="143188" y="168206"/>
                    <a:pt x="104559" y="194135"/>
                    <a:pt x="98738" y="190960"/>
                  </a:cubicBezTo>
                  <a:cubicBezTo>
                    <a:pt x="92917" y="187785"/>
                    <a:pt x="152184" y="261868"/>
                    <a:pt x="140013" y="232235"/>
                  </a:cubicBezTo>
                  <a:cubicBezTo>
                    <a:pt x="127842" y="202602"/>
                    <a:pt x="6663" y="10514"/>
                    <a:pt x="313" y="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AC343402-D5F8-DF69-85C8-1A57E074EB19}"/>
                </a:ext>
              </a:extLst>
            </p:cNvPr>
            <p:cNvSpPr/>
            <p:nvPr/>
          </p:nvSpPr>
          <p:spPr>
            <a:xfrm>
              <a:off x="6822541" y="6572382"/>
              <a:ext cx="119704" cy="435536"/>
            </a:xfrm>
            <a:custGeom>
              <a:avLst/>
              <a:gdLst>
                <a:gd name="connsiteX0" fmla="*/ 534 w 119704"/>
                <a:gd name="connsiteY0" fmla="*/ 3043 h 435536"/>
                <a:gd name="connsiteX1" fmla="*/ 118009 w 119704"/>
                <a:gd name="connsiteY1" fmla="*/ 431668 h 435536"/>
                <a:gd name="connsiteX2" fmla="*/ 70384 w 119704"/>
                <a:gd name="connsiteY2" fmla="*/ 215768 h 435536"/>
                <a:gd name="connsiteX3" fmla="*/ 73559 w 119704"/>
                <a:gd name="connsiteY3" fmla="*/ 237993 h 435536"/>
                <a:gd name="connsiteX4" fmla="*/ 534 w 119704"/>
                <a:gd name="connsiteY4" fmla="*/ 3043 h 43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04" h="435536">
                  <a:moveTo>
                    <a:pt x="534" y="3043"/>
                  </a:moveTo>
                  <a:cubicBezTo>
                    <a:pt x="7942" y="35322"/>
                    <a:pt x="106367" y="396214"/>
                    <a:pt x="118009" y="431668"/>
                  </a:cubicBezTo>
                  <a:cubicBezTo>
                    <a:pt x="129651" y="467122"/>
                    <a:pt x="77792" y="248047"/>
                    <a:pt x="70384" y="215768"/>
                  </a:cubicBezTo>
                  <a:cubicBezTo>
                    <a:pt x="62976" y="183489"/>
                    <a:pt x="82026" y="270801"/>
                    <a:pt x="73559" y="237993"/>
                  </a:cubicBezTo>
                  <a:cubicBezTo>
                    <a:pt x="65092" y="205185"/>
                    <a:pt x="-6874" y="-29236"/>
                    <a:pt x="534" y="3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4A877D47-E5B4-AA7F-1E7E-5492AF59E80B}"/>
                </a:ext>
              </a:extLst>
            </p:cNvPr>
            <p:cNvSpPr/>
            <p:nvPr/>
          </p:nvSpPr>
          <p:spPr>
            <a:xfrm>
              <a:off x="6922509" y="6886776"/>
              <a:ext cx="47116" cy="446084"/>
            </a:xfrm>
            <a:custGeom>
              <a:avLst/>
              <a:gdLst>
                <a:gd name="connsiteX0" fmla="*/ 30741 w 47116"/>
                <a:gd name="connsiteY0" fmla="*/ 6149 h 446084"/>
                <a:gd name="connsiteX1" fmla="*/ 33916 w 47116"/>
                <a:gd name="connsiteY1" fmla="*/ 336349 h 446084"/>
                <a:gd name="connsiteX2" fmla="*/ 46616 w 47116"/>
                <a:gd name="connsiteY2" fmla="*/ 444299 h 446084"/>
                <a:gd name="connsiteX3" fmla="*/ 40266 w 47116"/>
                <a:gd name="connsiteY3" fmla="*/ 377624 h 446084"/>
                <a:gd name="connsiteX4" fmla="*/ 2166 w 47116"/>
                <a:gd name="connsiteY4" fmla="*/ 69649 h 446084"/>
                <a:gd name="connsiteX5" fmla="*/ 8516 w 47116"/>
                <a:gd name="connsiteY5" fmla="*/ 117274 h 446084"/>
                <a:gd name="connsiteX6" fmla="*/ 30741 w 47116"/>
                <a:gd name="connsiteY6" fmla="*/ 6149 h 4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16" h="446084">
                  <a:moveTo>
                    <a:pt x="30741" y="6149"/>
                  </a:moveTo>
                  <a:cubicBezTo>
                    <a:pt x="34974" y="42662"/>
                    <a:pt x="31270" y="263324"/>
                    <a:pt x="33916" y="336349"/>
                  </a:cubicBezTo>
                  <a:cubicBezTo>
                    <a:pt x="36562" y="409374"/>
                    <a:pt x="45558" y="437420"/>
                    <a:pt x="46616" y="444299"/>
                  </a:cubicBezTo>
                  <a:cubicBezTo>
                    <a:pt x="47674" y="451178"/>
                    <a:pt x="47674" y="440065"/>
                    <a:pt x="40266" y="377624"/>
                  </a:cubicBezTo>
                  <a:cubicBezTo>
                    <a:pt x="32858" y="315183"/>
                    <a:pt x="7458" y="113041"/>
                    <a:pt x="2166" y="69649"/>
                  </a:cubicBezTo>
                  <a:cubicBezTo>
                    <a:pt x="-3126" y="26257"/>
                    <a:pt x="2166" y="127328"/>
                    <a:pt x="8516" y="117274"/>
                  </a:cubicBezTo>
                  <a:cubicBezTo>
                    <a:pt x="14866" y="107220"/>
                    <a:pt x="26508" y="-30364"/>
                    <a:pt x="30741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C9824BCF-A92E-3FE4-3678-B2192F9C29D8}"/>
                </a:ext>
              </a:extLst>
            </p:cNvPr>
            <p:cNvSpPr/>
            <p:nvPr/>
          </p:nvSpPr>
          <p:spPr>
            <a:xfrm>
              <a:off x="6718040" y="6914472"/>
              <a:ext cx="241560" cy="728110"/>
            </a:xfrm>
            <a:custGeom>
              <a:avLst/>
              <a:gdLst>
                <a:gd name="connsiteX0" fmla="*/ 241560 w 241560"/>
                <a:gd name="connsiteY0" fmla="*/ 678 h 728110"/>
                <a:gd name="connsiteX1" fmla="*/ 193935 w 241560"/>
                <a:gd name="connsiteY1" fmla="*/ 311828 h 728110"/>
                <a:gd name="connsiteX2" fmla="*/ 209810 w 241560"/>
                <a:gd name="connsiteY2" fmla="*/ 270553 h 728110"/>
                <a:gd name="connsiteX3" fmla="*/ 206635 w 241560"/>
                <a:gd name="connsiteY3" fmla="*/ 435653 h 728110"/>
                <a:gd name="connsiteX4" fmla="*/ 212985 w 241560"/>
                <a:gd name="connsiteY4" fmla="*/ 365803 h 728110"/>
                <a:gd name="connsiteX5" fmla="*/ 171710 w 241560"/>
                <a:gd name="connsiteY5" fmla="*/ 594403 h 728110"/>
                <a:gd name="connsiteX6" fmla="*/ 168535 w 241560"/>
                <a:gd name="connsiteY6" fmla="*/ 654728 h 728110"/>
                <a:gd name="connsiteX7" fmla="*/ 181235 w 241560"/>
                <a:gd name="connsiteY7" fmla="*/ 619803 h 728110"/>
                <a:gd name="connsiteX8" fmla="*/ 162185 w 241560"/>
                <a:gd name="connsiteY8" fmla="*/ 689653 h 728110"/>
                <a:gd name="connsiteX9" fmla="*/ 98685 w 241560"/>
                <a:gd name="connsiteY9" fmla="*/ 721403 h 728110"/>
                <a:gd name="connsiteX10" fmla="*/ 260 w 241560"/>
                <a:gd name="connsiteY10" fmla="*/ 727753 h 728110"/>
                <a:gd name="connsiteX11" fmla="*/ 130435 w 241560"/>
                <a:gd name="connsiteY11" fmla="*/ 715053 h 728110"/>
                <a:gd name="connsiteX12" fmla="*/ 174885 w 241560"/>
                <a:gd name="connsiteY12" fmla="*/ 680128 h 728110"/>
                <a:gd name="connsiteX13" fmla="*/ 193935 w 241560"/>
                <a:gd name="connsiteY13" fmla="*/ 562653 h 728110"/>
                <a:gd name="connsiteX14" fmla="*/ 190760 w 241560"/>
                <a:gd name="connsiteY14" fmla="*/ 610278 h 728110"/>
                <a:gd name="connsiteX15" fmla="*/ 228860 w 241560"/>
                <a:gd name="connsiteY15" fmla="*/ 276903 h 728110"/>
                <a:gd name="connsiteX16" fmla="*/ 209810 w 241560"/>
                <a:gd name="connsiteY16" fmla="*/ 349928 h 728110"/>
                <a:gd name="connsiteX17" fmla="*/ 222510 w 241560"/>
                <a:gd name="connsiteY17" fmla="*/ 235628 h 728110"/>
                <a:gd name="connsiteX18" fmla="*/ 190760 w 241560"/>
                <a:gd name="connsiteY18" fmla="*/ 311828 h 728110"/>
                <a:gd name="connsiteX19" fmla="*/ 203460 w 241560"/>
                <a:gd name="connsiteY19" fmla="*/ 178478 h 728110"/>
                <a:gd name="connsiteX20" fmla="*/ 193935 w 241560"/>
                <a:gd name="connsiteY20" fmla="*/ 226103 h 728110"/>
                <a:gd name="connsiteX21" fmla="*/ 241560 w 241560"/>
                <a:gd name="connsiteY21" fmla="*/ 678 h 72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1560" h="728110">
                  <a:moveTo>
                    <a:pt x="241560" y="678"/>
                  </a:moveTo>
                  <a:cubicBezTo>
                    <a:pt x="241560" y="14965"/>
                    <a:pt x="199227" y="266849"/>
                    <a:pt x="193935" y="311828"/>
                  </a:cubicBezTo>
                  <a:cubicBezTo>
                    <a:pt x="188643" y="356807"/>
                    <a:pt x="207693" y="249916"/>
                    <a:pt x="209810" y="270553"/>
                  </a:cubicBezTo>
                  <a:cubicBezTo>
                    <a:pt x="211927" y="291190"/>
                    <a:pt x="206106" y="419778"/>
                    <a:pt x="206635" y="435653"/>
                  </a:cubicBezTo>
                  <a:cubicBezTo>
                    <a:pt x="207164" y="451528"/>
                    <a:pt x="218806" y="339345"/>
                    <a:pt x="212985" y="365803"/>
                  </a:cubicBezTo>
                  <a:cubicBezTo>
                    <a:pt x="207164" y="392261"/>
                    <a:pt x="179118" y="546249"/>
                    <a:pt x="171710" y="594403"/>
                  </a:cubicBezTo>
                  <a:cubicBezTo>
                    <a:pt x="164302" y="642557"/>
                    <a:pt x="166948" y="650495"/>
                    <a:pt x="168535" y="654728"/>
                  </a:cubicBezTo>
                  <a:cubicBezTo>
                    <a:pt x="170122" y="658961"/>
                    <a:pt x="182293" y="613982"/>
                    <a:pt x="181235" y="619803"/>
                  </a:cubicBezTo>
                  <a:cubicBezTo>
                    <a:pt x="180177" y="625624"/>
                    <a:pt x="175943" y="672720"/>
                    <a:pt x="162185" y="689653"/>
                  </a:cubicBezTo>
                  <a:cubicBezTo>
                    <a:pt x="148427" y="706586"/>
                    <a:pt x="125672" y="715053"/>
                    <a:pt x="98685" y="721403"/>
                  </a:cubicBezTo>
                  <a:cubicBezTo>
                    <a:pt x="71698" y="727753"/>
                    <a:pt x="-5031" y="728811"/>
                    <a:pt x="260" y="727753"/>
                  </a:cubicBezTo>
                  <a:cubicBezTo>
                    <a:pt x="5551" y="726695"/>
                    <a:pt x="101331" y="722990"/>
                    <a:pt x="130435" y="715053"/>
                  </a:cubicBezTo>
                  <a:cubicBezTo>
                    <a:pt x="159539" y="707116"/>
                    <a:pt x="164302" y="705528"/>
                    <a:pt x="174885" y="680128"/>
                  </a:cubicBezTo>
                  <a:cubicBezTo>
                    <a:pt x="185468" y="654728"/>
                    <a:pt x="191289" y="574295"/>
                    <a:pt x="193935" y="562653"/>
                  </a:cubicBezTo>
                  <a:cubicBezTo>
                    <a:pt x="196581" y="551011"/>
                    <a:pt x="184939" y="657903"/>
                    <a:pt x="190760" y="610278"/>
                  </a:cubicBezTo>
                  <a:cubicBezTo>
                    <a:pt x="196581" y="562653"/>
                    <a:pt x="225685" y="320295"/>
                    <a:pt x="228860" y="276903"/>
                  </a:cubicBezTo>
                  <a:cubicBezTo>
                    <a:pt x="232035" y="233511"/>
                    <a:pt x="210868" y="356807"/>
                    <a:pt x="209810" y="349928"/>
                  </a:cubicBezTo>
                  <a:cubicBezTo>
                    <a:pt x="208752" y="343049"/>
                    <a:pt x="225685" y="241978"/>
                    <a:pt x="222510" y="235628"/>
                  </a:cubicBezTo>
                  <a:cubicBezTo>
                    <a:pt x="219335" y="229278"/>
                    <a:pt x="193935" y="321353"/>
                    <a:pt x="190760" y="311828"/>
                  </a:cubicBezTo>
                  <a:cubicBezTo>
                    <a:pt x="187585" y="302303"/>
                    <a:pt x="202931" y="192766"/>
                    <a:pt x="203460" y="178478"/>
                  </a:cubicBezTo>
                  <a:cubicBezTo>
                    <a:pt x="203989" y="164191"/>
                    <a:pt x="185468" y="249915"/>
                    <a:pt x="193935" y="226103"/>
                  </a:cubicBezTo>
                  <a:cubicBezTo>
                    <a:pt x="202402" y="202291"/>
                    <a:pt x="241560" y="-13609"/>
                    <a:pt x="241560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9903D5A1-5924-F238-C121-6C71DE83CDF1}"/>
                </a:ext>
              </a:extLst>
            </p:cNvPr>
            <p:cNvSpPr/>
            <p:nvPr/>
          </p:nvSpPr>
          <p:spPr>
            <a:xfrm>
              <a:off x="6635517" y="6438447"/>
              <a:ext cx="286980" cy="620222"/>
            </a:xfrm>
            <a:custGeom>
              <a:avLst/>
              <a:gdLst>
                <a:gd name="connsiteX0" fmla="*/ 233 w 286980"/>
                <a:gd name="connsiteY0" fmla="*/ 453 h 620222"/>
                <a:gd name="connsiteX1" fmla="*/ 139933 w 286980"/>
                <a:gd name="connsiteY1" fmla="*/ 194128 h 620222"/>
                <a:gd name="connsiteX2" fmla="*/ 127233 w 286980"/>
                <a:gd name="connsiteY2" fmla="*/ 159203 h 620222"/>
                <a:gd name="connsiteX3" fmla="*/ 200258 w 286980"/>
                <a:gd name="connsiteY3" fmla="*/ 308428 h 620222"/>
                <a:gd name="connsiteX4" fmla="*/ 178033 w 286980"/>
                <a:gd name="connsiteY4" fmla="*/ 260803 h 620222"/>
                <a:gd name="connsiteX5" fmla="*/ 228833 w 286980"/>
                <a:gd name="connsiteY5" fmla="*/ 387803 h 620222"/>
                <a:gd name="connsiteX6" fmla="*/ 209783 w 286980"/>
                <a:gd name="connsiteY6" fmla="*/ 311603 h 620222"/>
                <a:gd name="connsiteX7" fmla="*/ 282808 w 286980"/>
                <a:gd name="connsiteY7" fmla="*/ 610053 h 620222"/>
                <a:gd name="connsiteX8" fmla="*/ 266933 w 286980"/>
                <a:gd name="connsiteY8" fmla="*/ 514803 h 620222"/>
                <a:gd name="connsiteX9" fmla="*/ 174858 w 286980"/>
                <a:gd name="connsiteY9" fmla="*/ 168728 h 620222"/>
                <a:gd name="connsiteX10" fmla="*/ 219308 w 286980"/>
                <a:gd name="connsiteY10" fmla="*/ 378278 h 620222"/>
                <a:gd name="connsiteX11" fmla="*/ 155808 w 286980"/>
                <a:gd name="connsiteY11" fmla="*/ 232228 h 620222"/>
                <a:gd name="connsiteX12" fmla="*/ 133583 w 286980"/>
                <a:gd name="connsiteY12" fmla="*/ 162378 h 620222"/>
                <a:gd name="connsiteX13" fmla="*/ 178033 w 286980"/>
                <a:gd name="connsiteY13" fmla="*/ 257628 h 620222"/>
                <a:gd name="connsiteX14" fmla="*/ 233 w 286980"/>
                <a:gd name="connsiteY14" fmla="*/ 453 h 6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980" h="620222">
                  <a:moveTo>
                    <a:pt x="233" y="453"/>
                  </a:moveTo>
                  <a:cubicBezTo>
                    <a:pt x="-6117" y="-10130"/>
                    <a:pt x="118766" y="167670"/>
                    <a:pt x="139933" y="194128"/>
                  </a:cubicBezTo>
                  <a:cubicBezTo>
                    <a:pt x="161100" y="220586"/>
                    <a:pt x="117179" y="140153"/>
                    <a:pt x="127233" y="159203"/>
                  </a:cubicBezTo>
                  <a:cubicBezTo>
                    <a:pt x="137287" y="178253"/>
                    <a:pt x="191791" y="291495"/>
                    <a:pt x="200258" y="308428"/>
                  </a:cubicBezTo>
                  <a:cubicBezTo>
                    <a:pt x="208725" y="325361"/>
                    <a:pt x="173271" y="247574"/>
                    <a:pt x="178033" y="260803"/>
                  </a:cubicBezTo>
                  <a:cubicBezTo>
                    <a:pt x="182795" y="274032"/>
                    <a:pt x="223541" y="379336"/>
                    <a:pt x="228833" y="387803"/>
                  </a:cubicBezTo>
                  <a:cubicBezTo>
                    <a:pt x="234125" y="396270"/>
                    <a:pt x="200787" y="274561"/>
                    <a:pt x="209783" y="311603"/>
                  </a:cubicBezTo>
                  <a:cubicBezTo>
                    <a:pt x="218779" y="348645"/>
                    <a:pt x="273283" y="576186"/>
                    <a:pt x="282808" y="610053"/>
                  </a:cubicBezTo>
                  <a:cubicBezTo>
                    <a:pt x="292333" y="643920"/>
                    <a:pt x="284925" y="588357"/>
                    <a:pt x="266933" y="514803"/>
                  </a:cubicBezTo>
                  <a:cubicBezTo>
                    <a:pt x="248941" y="441249"/>
                    <a:pt x="182796" y="191482"/>
                    <a:pt x="174858" y="168728"/>
                  </a:cubicBezTo>
                  <a:cubicBezTo>
                    <a:pt x="166921" y="145974"/>
                    <a:pt x="222483" y="367695"/>
                    <a:pt x="219308" y="378278"/>
                  </a:cubicBezTo>
                  <a:cubicBezTo>
                    <a:pt x="216133" y="388861"/>
                    <a:pt x="170095" y="268211"/>
                    <a:pt x="155808" y="232228"/>
                  </a:cubicBezTo>
                  <a:cubicBezTo>
                    <a:pt x="141521" y="196245"/>
                    <a:pt x="129879" y="158145"/>
                    <a:pt x="133583" y="162378"/>
                  </a:cubicBezTo>
                  <a:cubicBezTo>
                    <a:pt x="137287" y="166611"/>
                    <a:pt x="196554" y="280382"/>
                    <a:pt x="178033" y="257628"/>
                  </a:cubicBezTo>
                  <a:cubicBezTo>
                    <a:pt x="159512" y="234874"/>
                    <a:pt x="6583" y="11036"/>
                    <a:pt x="233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520976DE-B45D-1AF2-817F-7AB8F8E67410}"/>
                </a:ext>
              </a:extLst>
            </p:cNvPr>
            <p:cNvSpPr/>
            <p:nvPr/>
          </p:nvSpPr>
          <p:spPr>
            <a:xfrm>
              <a:off x="6453498" y="6384417"/>
              <a:ext cx="239426" cy="746160"/>
            </a:xfrm>
            <a:custGeom>
              <a:avLst/>
              <a:gdLst>
                <a:gd name="connsiteX0" fmla="*/ 239402 w 239426"/>
                <a:gd name="connsiteY0" fmla="*/ 508 h 746160"/>
                <a:gd name="connsiteX1" fmla="*/ 52077 w 239426"/>
                <a:gd name="connsiteY1" fmla="*/ 197358 h 746160"/>
                <a:gd name="connsiteX2" fmla="*/ 10802 w 239426"/>
                <a:gd name="connsiteY2" fmla="*/ 346583 h 746160"/>
                <a:gd name="connsiteX3" fmla="*/ 7627 w 239426"/>
                <a:gd name="connsiteY3" fmla="*/ 311658 h 746160"/>
                <a:gd name="connsiteX4" fmla="*/ 13977 w 239426"/>
                <a:gd name="connsiteY4" fmla="*/ 654558 h 746160"/>
                <a:gd name="connsiteX5" fmla="*/ 1277 w 239426"/>
                <a:gd name="connsiteY5" fmla="*/ 740283 h 746160"/>
                <a:gd name="connsiteX6" fmla="*/ 7627 w 239426"/>
                <a:gd name="connsiteY6" fmla="*/ 530733 h 746160"/>
                <a:gd name="connsiteX7" fmla="*/ 64777 w 239426"/>
                <a:gd name="connsiteY7" fmla="*/ 152908 h 746160"/>
                <a:gd name="connsiteX8" fmla="*/ 239402 w 239426"/>
                <a:gd name="connsiteY8" fmla="*/ 508 h 74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26" h="746160">
                  <a:moveTo>
                    <a:pt x="239402" y="508"/>
                  </a:moveTo>
                  <a:cubicBezTo>
                    <a:pt x="237285" y="7916"/>
                    <a:pt x="90177" y="139679"/>
                    <a:pt x="52077" y="197358"/>
                  </a:cubicBezTo>
                  <a:cubicBezTo>
                    <a:pt x="13977" y="255037"/>
                    <a:pt x="18210" y="327533"/>
                    <a:pt x="10802" y="346583"/>
                  </a:cubicBezTo>
                  <a:cubicBezTo>
                    <a:pt x="3394" y="365633"/>
                    <a:pt x="7098" y="260329"/>
                    <a:pt x="7627" y="311658"/>
                  </a:cubicBezTo>
                  <a:cubicBezTo>
                    <a:pt x="8156" y="362987"/>
                    <a:pt x="15035" y="583121"/>
                    <a:pt x="13977" y="654558"/>
                  </a:cubicBezTo>
                  <a:cubicBezTo>
                    <a:pt x="12919" y="725995"/>
                    <a:pt x="2335" y="760920"/>
                    <a:pt x="1277" y="740283"/>
                  </a:cubicBezTo>
                  <a:cubicBezTo>
                    <a:pt x="219" y="719646"/>
                    <a:pt x="-2956" y="628629"/>
                    <a:pt x="7627" y="530733"/>
                  </a:cubicBezTo>
                  <a:cubicBezTo>
                    <a:pt x="18210" y="432837"/>
                    <a:pt x="23502" y="238104"/>
                    <a:pt x="64777" y="152908"/>
                  </a:cubicBezTo>
                  <a:cubicBezTo>
                    <a:pt x="106052" y="67712"/>
                    <a:pt x="241519" y="-6900"/>
                    <a:pt x="239402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391D77CE-3FFD-B07F-D957-CD4757DFF433}"/>
                </a:ext>
              </a:extLst>
            </p:cNvPr>
            <p:cNvSpPr/>
            <p:nvPr/>
          </p:nvSpPr>
          <p:spPr>
            <a:xfrm>
              <a:off x="6426069" y="6337259"/>
              <a:ext cx="250957" cy="754063"/>
            </a:xfrm>
            <a:custGeom>
              <a:avLst/>
              <a:gdLst>
                <a:gd name="connsiteX0" fmla="*/ 250956 w 250957"/>
                <a:gd name="connsiteY0" fmla="*/ 41 h 754063"/>
                <a:gd name="connsiteX1" fmla="*/ 69981 w 250957"/>
                <a:gd name="connsiteY1" fmla="*/ 215941 h 754063"/>
                <a:gd name="connsiteX2" fmla="*/ 6481 w 250957"/>
                <a:gd name="connsiteY2" fmla="*/ 355641 h 754063"/>
                <a:gd name="connsiteX3" fmla="*/ 25531 w 250957"/>
                <a:gd name="connsiteY3" fmla="*/ 304841 h 754063"/>
                <a:gd name="connsiteX4" fmla="*/ 131 w 250957"/>
                <a:gd name="connsiteY4" fmla="*/ 593766 h 754063"/>
                <a:gd name="connsiteX5" fmla="*/ 16006 w 250957"/>
                <a:gd name="connsiteY5" fmla="*/ 498516 h 754063"/>
                <a:gd name="connsiteX6" fmla="*/ 25531 w 250957"/>
                <a:gd name="connsiteY6" fmla="*/ 714416 h 754063"/>
                <a:gd name="connsiteX7" fmla="*/ 16006 w 250957"/>
                <a:gd name="connsiteY7" fmla="*/ 742991 h 754063"/>
                <a:gd name="connsiteX8" fmla="*/ 12831 w 250957"/>
                <a:gd name="connsiteY8" fmla="*/ 587416 h 754063"/>
                <a:gd name="connsiteX9" fmla="*/ 41406 w 250957"/>
                <a:gd name="connsiteY9" fmla="*/ 241341 h 754063"/>
                <a:gd name="connsiteX10" fmla="*/ 31881 w 250957"/>
                <a:gd name="connsiteY10" fmla="*/ 292141 h 754063"/>
                <a:gd name="connsiteX11" fmla="*/ 127131 w 250957"/>
                <a:gd name="connsiteY11" fmla="*/ 117516 h 754063"/>
                <a:gd name="connsiteX12" fmla="*/ 66806 w 250957"/>
                <a:gd name="connsiteY12" fmla="*/ 196891 h 754063"/>
                <a:gd name="connsiteX13" fmla="*/ 250956 w 250957"/>
                <a:gd name="connsiteY13" fmla="*/ 41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57" h="754063">
                  <a:moveTo>
                    <a:pt x="250956" y="41"/>
                  </a:moveTo>
                  <a:cubicBezTo>
                    <a:pt x="251485" y="3216"/>
                    <a:pt x="110727" y="156674"/>
                    <a:pt x="69981" y="215941"/>
                  </a:cubicBezTo>
                  <a:cubicBezTo>
                    <a:pt x="29235" y="275208"/>
                    <a:pt x="13889" y="340824"/>
                    <a:pt x="6481" y="355641"/>
                  </a:cubicBezTo>
                  <a:cubicBezTo>
                    <a:pt x="-927" y="370458"/>
                    <a:pt x="26589" y="265154"/>
                    <a:pt x="25531" y="304841"/>
                  </a:cubicBezTo>
                  <a:cubicBezTo>
                    <a:pt x="24473" y="344528"/>
                    <a:pt x="1718" y="561487"/>
                    <a:pt x="131" y="593766"/>
                  </a:cubicBezTo>
                  <a:cubicBezTo>
                    <a:pt x="-1456" y="626045"/>
                    <a:pt x="11773" y="478408"/>
                    <a:pt x="16006" y="498516"/>
                  </a:cubicBezTo>
                  <a:cubicBezTo>
                    <a:pt x="20239" y="518624"/>
                    <a:pt x="25531" y="673670"/>
                    <a:pt x="25531" y="714416"/>
                  </a:cubicBezTo>
                  <a:cubicBezTo>
                    <a:pt x="25531" y="755162"/>
                    <a:pt x="18123" y="764158"/>
                    <a:pt x="16006" y="742991"/>
                  </a:cubicBezTo>
                  <a:cubicBezTo>
                    <a:pt x="13889" y="721824"/>
                    <a:pt x="8598" y="671024"/>
                    <a:pt x="12831" y="587416"/>
                  </a:cubicBezTo>
                  <a:cubicBezTo>
                    <a:pt x="17064" y="503808"/>
                    <a:pt x="38231" y="290553"/>
                    <a:pt x="41406" y="241341"/>
                  </a:cubicBezTo>
                  <a:cubicBezTo>
                    <a:pt x="44581" y="192129"/>
                    <a:pt x="17594" y="312778"/>
                    <a:pt x="31881" y="292141"/>
                  </a:cubicBezTo>
                  <a:cubicBezTo>
                    <a:pt x="46168" y="271504"/>
                    <a:pt x="121310" y="133391"/>
                    <a:pt x="127131" y="117516"/>
                  </a:cubicBezTo>
                  <a:cubicBezTo>
                    <a:pt x="132952" y="101641"/>
                    <a:pt x="45639" y="215412"/>
                    <a:pt x="66806" y="196891"/>
                  </a:cubicBezTo>
                  <a:cubicBezTo>
                    <a:pt x="87973" y="178370"/>
                    <a:pt x="250427" y="-3134"/>
                    <a:pt x="250956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6193BBD0-206A-CE85-9F78-4D8C9F95D9CF}"/>
                </a:ext>
              </a:extLst>
            </p:cNvPr>
            <p:cNvSpPr/>
            <p:nvPr/>
          </p:nvSpPr>
          <p:spPr>
            <a:xfrm>
              <a:off x="6505381" y="6495188"/>
              <a:ext cx="225755" cy="1160127"/>
            </a:xfrm>
            <a:custGeom>
              <a:avLst/>
              <a:gdLst>
                <a:gd name="connsiteX0" fmla="*/ 136719 w 225755"/>
                <a:gd name="connsiteY0" fmla="*/ 4037 h 1160127"/>
                <a:gd name="connsiteX1" fmla="*/ 3369 w 225755"/>
                <a:gd name="connsiteY1" fmla="*/ 521562 h 1160127"/>
                <a:gd name="connsiteX2" fmla="*/ 38294 w 225755"/>
                <a:gd name="connsiteY2" fmla="*/ 439012 h 1160127"/>
                <a:gd name="connsiteX3" fmla="*/ 19244 w 225755"/>
                <a:gd name="connsiteY3" fmla="*/ 848587 h 1160127"/>
                <a:gd name="connsiteX4" fmla="*/ 50994 w 225755"/>
                <a:gd name="connsiteY4" fmla="*/ 769212 h 1160127"/>
                <a:gd name="connsiteX5" fmla="*/ 9719 w 225755"/>
                <a:gd name="connsiteY5" fmla="*/ 947012 h 1160127"/>
                <a:gd name="connsiteX6" fmla="*/ 28769 w 225755"/>
                <a:gd name="connsiteY6" fmla="*/ 870812 h 1160127"/>
                <a:gd name="connsiteX7" fmla="*/ 85919 w 225755"/>
                <a:gd name="connsiteY7" fmla="*/ 988287 h 1160127"/>
                <a:gd name="connsiteX8" fmla="*/ 152594 w 225755"/>
                <a:gd name="connsiteY8" fmla="*/ 1086712 h 1160127"/>
                <a:gd name="connsiteX9" fmla="*/ 225619 w 225755"/>
                <a:gd name="connsiteY9" fmla="*/ 1159737 h 1160127"/>
                <a:gd name="connsiteX10" fmla="*/ 133544 w 225755"/>
                <a:gd name="connsiteY10" fmla="*/ 1054962 h 1160127"/>
                <a:gd name="connsiteX11" fmla="*/ 9719 w 225755"/>
                <a:gd name="connsiteY11" fmla="*/ 896212 h 1160127"/>
                <a:gd name="connsiteX12" fmla="*/ 19244 w 225755"/>
                <a:gd name="connsiteY12" fmla="*/ 445362 h 1160127"/>
                <a:gd name="connsiteX13" fmla="*/ 6544 w 225755"/>
                <a:gd name="connsiteY13" fmla="*/ 546962 h 1160127"/>
                <a:gd name="connsiteX14" fmla="*/ 60519 w 225755"/>
                <a:gd name="connsiteY14" fmla="*/ 99287 h 1160127"/>
                <a:gd name="connsiteX15" fmla="*/ 60519 w 225755"/>
                <a:gd name="connsiteY15" fmla="*/ 270737 h 1160127"/>
                <a:gd name="connsiteX16" fmla="*/ 136719 w 225755"/>
                <a:gd name="connsiteY16" fmla="*/ 4037 h 116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55" h="1160127">
                  <a:moveTo>
                    <a:pt x="136719" y="4037"/>
                  </a:moveTo>
                  <a:cubicBezTo>
                    <a:pt x="127194" y="45841"/>
                    <a:pt x="19773" y="449066"/>
                    <a:pt x="3369" y="521562"/>
                  </a:cubicBezTo>
                  <a:cubicBezTo>
                    <a:pt x="-13035" y="594058"/>
                    <a:pt x="35648" y="384508"/>
                    <a:pt x="38294" y="439012"/>
                  </a:cubicBezTo>
                  <a:cubicBezTo>
                    <a:pt x="40940" y="493516"/>
                    <a:pt x="17127" y="793554"/>
                    <a:pt x="19244" y="848587"/>
                  </a:cubicBezTo>
                  <a:cubicBezTo>
                    <a:pt x="21361" y="903620"/>
                    <a:pt x="52581" y="752808"/>
                    <a:pt x="50994" y="769212"/>
                  </a:cubicBezTo>
                  <a:cubicBezTo>
                    <a:pt x="49407" y="785616"/>
                    <a:pt x="13423" y="930079"/>
                    <a:pt x="9719" y="947012"/>
                  </a:cubicBezTo>
                  <a:cubicBezTo>
                    <a:pt x="6015" y="963945"/>
                    <a:pt x="16069" y="863933"/>
                    <a:pt x="28769" y="870812"/>
                  </a:cubicBezTo>
                  <a:cubicBezTo>
                    <a:pt x="41469" y="877691"/>
                    <a:pt x="65282" y="952304"/>
                    <a:pt x="85919" y="988287"/>
                  </a:cubicBezTo>
                  <a:cubicBezTo>
                    <a:pt x="106556" y="1024270"/>
                    <a:pt x="129311" y="1058137"/>
                    <a:pt x="152594" y="1086712"/>
                  </a:cubicBezTo>
                  <a:cubicBezTo>
                    <a:pt x="175877" y="1115287"/>
                    <a:pt x="228794" y="1165029"/>
                    <a:pt x="225619" y="1159737"/>
                  </a:cubicBezTo>
                  <a:cubicBezTo>
                    <a:pt x="222444" y="1154445"/>
                    <a:pt x="169527" y="1098883"/>
                    <a:pt x="133544" y="1054962"/>
                  </a:cubicBezTo>
                  <a:cubicBezTo>
                    <a:pt x="97561" y="1011041"/>
                    <a:pt x="28769" y="997812"/>
                    <a:pt x="9719" y="896212"/>
                  </a:cubicBezTo>
                  <a:cubicBezTo>
                    <a:pt x="-9331" y="794612"/>
                    <a:pt x="19773" y="503570"/>
                    <a:pt x="19244" y="445362"/>
                  </a:cubicBezTo>
                  <a:cubicBezTo>
                    <a:pt x="18715" y="387154"/>
                    <a:pt x="-335" y="604641"/>
                    <a:pt x="6544" y="546962"/>
                  </a:cubicBezTo>
                  <a:cubicBezTo>
                    <a:pt x="13423" y="489283"/>
                    <a:pt x="51523" y="145324"/>
                    <a:pt x="60519" y="99287"/>
                  </a:cubicBezTo>
                  <a:cubicBezTo>
                    <a:pt x="69515" y="53250"/>
                    <a:pt x="49936" y="282908"/>
                    <a:pt x="60519" y="270737"/>
                  </a:cubicBezTo>
                  <a:cubicBezTo>
                    <a:pt x="71102" y="258566"/>
                    <a:pt x="146244" y="-37767"/>
                    <a:pt x="136719" y="4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9D958E9C-7CCA-BD94-DBFD-9A5B42445415}"/>
                </a:ext>
              </a:extLst>
            </p:cNvPr>
            <p:cNvSpPr/>
            <p:nvPr/>
          </p:nvSpPr>
          <p:spPr>
            <a:xfrm>
              <a:off x="6742992" y="6759562"/>
              <a:ext cx="146814" cy="912622"/>
            </a:xfrm>
            <a:custGeom>
              <a:avLst/>
              <a:gdLst>
                <a:gd name="connsiteX0" fmla="*/ 146758 w 146814"/>
                <a:gd name="connsiteY0" fmla="*/ 13 h 912622"/>
                <a:gd name="connsiteX1" fmla="*/ 57858 w 146814"/>
                <a:gd name="connsiteY1" fmla="*/ 254013 h 912622"/>
                <a:gd name="connsiteX2" fmla="*/ 61033 w 146814"/>
                <a:gd name="connsiteY2" fmla="*/ 247663 h 912622"/>
                <a:gd name="connsiteX3" fmla="*/ 26108 w 146814"/>
                <a:gd name="connsiteY3" fmla="*/ 498488 h 912622"/>
                <a:gd name="connsiteX4" fmla="*/ 54683 w 146814"/>
                <a:gd name="connsiteY4" fmla="*/ 447688 h 912622"/>
                <a:gd name="connsiteX5" fmla="*/ 3883 w 146814"/>
                <a:gd name="connsiteY5" fmla="*/ 727088 h 912622"/>
                <a:gd name="connsiteX6" fmla="*/ 3883 w 146814"/>
                <a:gd name="connsiteY6" fmla="*/ 908063 h 912622"/>
                <a:gd name="connsiteX7" fmla="*/ 7058 w 146814"/>
                <a:gd name="connsiteY7" fmla="*/ 822338 h 912622"/>
                <a:gd name="connsiteX8" fmla="*/ 41983 w 146814"/>
                <a:gd name="connsiteY8" fmla="*/ 447688 h 912622"/>
                <a:gd name="connsiteX9" fmla="*/ 54683 w 146814"/>
                <a:gd name="connsiteY9" fmla="*/ 247663 h 912622"/>
                <a:gd name="connsiteX10" fmla="*/ 41983 w 146814"/>
                <a:gd name="connsiteY10" fmla="*/ 266713 h 912622"/>
                <a:gd name="connsiteX11" fmla="*/ 146758 w 146814"/>
                <a:gd name="connsiteY11" fmla="*/ 13 h 9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814" h="912622">
                  <a:moveTo>
                    <a:pt x="146758" y="13"/>
                  </a:moveTo>
                  <a:cubicBezTo>
                    <a:pt x="149404" y="-2104"/>
                    <a:pt x="57858" y="254013"/>
                    <a:pt x="57858" y="254013"/>
                  </a:cubicBezTo>
                  <a:cubicBezTo>
                    <a:pt x="43570" y="295288"/>
                    <a:pt x="66325" y="206917"/>
                    <a:pt x="61033" y="247663"/>
                  </a:cubicBezTo>
                  <a:cubicBezTo>
                    <a:pt x="55741" y="288409"/>
                    <a:pt x="27166" y="465151"/>
                    <a:pt x="26108" y="498488"/>
                  </a:cubicBezTo>
                  <a:cubicBezTo>
                    <a:pt x="25050" y="531825"/>
                    <a:pt x="58387" y="409588"/>
                    <a:pt x="54683" y="447688"/>
                  </a:cubicBezTo>
                  <a:cubicBezTo>
                    <a:pt x="50979" y="485788"/>
                    <a:pt x="12350" y="650359"/>
                    <a:pt x="3883" y="727088"/>
                  </a:cubicBezTo>
                  <a:cubicBezTo>
                    <a:pt x="-4584" y="803817"/>
                    <a:pt x="3354" y="892188"/>
                    <a:pt x="3883" y="908063"/>
                  </a:cubicBezTo>
                  <a:cubicBezTo>
                    <a:pt x="4412" y="923938"/>
                    <a:pt x="708" y="899067"/>
                    <a:pt x="7058" y="822338"/>
                  </a:cubicBezTo>
                  <a:cubicBezTo>
                    <a:pt x="13408" y="745609"/>
                    <a:pt x="34046" y="543467"/>
                    <a:pt x="41983" y="447688"/>
                  </a:cubicBezTo>
                  <a:cubicBezTo>
                    <a:pt x="49920" y="351909"/>
                    <a:pt x="54683" y="277825"/>
                    <a:pt x="54683" y="247663"/>
                  </a:cubicBezTo>
                  <a:cubicBezTo>
                    <a:pt x="54683" y="217501"/>
                    <a:pt x="30341" y="301109"/>
                    <a:pt x="41983" y="266713"/>
                  </a:cubicBezTo>
                  <a:cubicBezTo>
                    <a:pt x="53625" y="232317"/>
                    <a:pt x="144112" y="2130"/>
                    <a:pt x="14675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D3B108F5-A6D8-B708-4D1F-F4C73135BBE6}"/>
                </a:ext>
              </a:extLst>
            </p:cNvPr>
            <p:cNvSpPr/>
            <p:nvPr/>
          </p:nvSpPr>
          <p:spPr>
            <a:xfrm>
              <a:off x="6812835" y="6908762"/>
              <a:ext cx="105644" cy="722674"/>
            </a:xfrm>
            <a:custGeom>
              <a:avLst/>
              <a:gdLst>
                <a:gd name="connsiteX0" fmla="*/ 105490 w 105644"/>
                <a:gd name="connsiteY0" fmla="*/ 38 h 722674"/>
                <a:gd name="connsiteX1" fmla="*/ 35640 w 105644"/>
                <a:gd name="connsiteY1" fmla="*/ 308013 h 722674"/>
                <a:gd name="connsiteX2" fmla="*/ 48340 w 105644"/>
                <a:gd name="connsiteY2" fmla="*/ 279438 h 722674"/>
                <a:gd name="connsiteX3" fmla="*/ 22940 w 105644"/>
                <a:gd name="connsiteY3" fmla="*/ 539788 h 722674"/>
                <a:gd name="connsiteX4" fmla="*/ 3890 w 105644"/>
                <a:gd name="connsiteY4" fmla="*/ 711238 h 722674"/>
                <a:gd name="connsiteX5" fmla="*/ 3890 w 105644"/>
                <a:gd name="connsiteY5" fmla="*/ 654088 h 722674"/>
                <a:gd name="connsiteX6" fmla="*/ 45165 w 105644"/>
                <a:gd name="connsiteY6" fmla="*/ 231813 h 722674"/>
                <a:gd name="connsiteX7" fmla="*/ 13415 w 105644"/>
                <a:gd name="connsiteY7" fmla="*/ 330238 h 722674"/>
                <a:gd name="connsiteX8" fmla="*/ 105490 w 105644"/>
                <a:gd name="connsiteY8" fmla="*/ 38 h 7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44" h="722674">
                  <a:moveTo>
                    <a:pt x="105490" y="38"/>
                  </a:moveTo>
                  <a:cubicBezTo>
                    <a:pt x="109194" y="-3666"/>
                    <a:pt x="45165" y="261446"/>
                    <a:pt x="35640" y="308013"/>
                  </a:cubicBezTo>
                  <a:cubicBezTo>
                    <a:pt x="26115" y="354580"/>
                    <a:pt x="50457" y="240809"/>
                    <a:pt x="48340" y="279438"/>
                  </a:cubicBezTo>
                  <a:cubicBezTo>
                    <a:pt x="46223" y="318067"/>
                    <a:pt x="30348" y="467821"/>
                    <a:pt x="22940" y="539788"/>
                  </a:cubicBezTo>
                  <a:cubicBezTo>
                    <a:pt x="15532" y="611755"/>
                    <a:pt x="7065" y="692188"/>
                    <a:pt x="3890" y="711238"/>
                  </a:cubicBezTo>
                  <a:cubicBezTo>
                    <a:pt x="715" y="730288"/>
                    <a:pt x="-2989" y="733992"/>
                    <a:pt x="3890" y="654088"/>
                  </a:cubicBezTo>
                  <a:cubicBezTo>
                    <a:pt x="10769" y="574184"/>
                    <a:pt x="43577" y="285788"/>
                    <a:pt x="45165" y="231813"/>
                  </a:cubicBezTo>
                  <a:cubicBezTo>
                    <a:pt x="46752" y="177838"/>
                    <a:pt x="4948" y="363046"/>
                    <a:pt x="13415" y="330238"/>
                  </a:cubicBezTo>
                  <a:cubicBezTo>
                    <a:pt x="21882" y="297430"/>
                    <a:pt x="101786" y="3742"/>
                    <a:pt x="105490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80C1AFCD-981C-6F76-D0FD-FCA89AF4A424}"/>
                </a:ext>
              </a:extLst>
            </p:cNvPr>
            <p:cNvSpPr/>
            <p:nvPr/>
          </p:nvSpPr>
          <p:spPr>
            <a:xfrm>
              <a:off x="6837533" y="6943637"/>
              <a:ext cx="131623" cy="729191"/>
            </a:xfrm>
            <a:custGeom>
              <a:avLst/>
              <a:gdLst>
                <a:gd name="connsiteX0" fmla="*/ 131592 w 131623"/>
                <a:gd name="connsiteY0" fmla="*/ 88 h 729191"/>
                <a:gd name="connsiteX1" fmla="*/ 58567 w 131623"/>
                <a:gd name="connsiteY1" fmla="*/ 158838 h 729191"/>
                <a:gd name="connsiteX2" fmla="*/ 39517 w 131623"/>
                <a:gd name="connsiteY2" fmla="*/ 292188 h 729191"/>
                <a:gd name="connsiteX3" fmla="*/ 45867 w 131623"/>
                <a:gd name="connsiteY3" fmla="*/ 257263 h 729191"/>
                <a:gd name="connsiteX4" fmla="*/ 4592 w 131623"/>
                <a:gd name="connsiteY4" fmla="*/ 447763 h 729191"/>
                <a:gd name="connsiteX5" fmla="*/ 1417 w 131623"/>
                <a:gd name="connsiteY5" fmla="*/ 723988 h 729191"/>
                <a:gd name="connsiteX6" fmla="*/ 4592 w 131623"/>
                <a:gd name="connsiteY6" fmla="*/ 593813 h 729191"/>
                <a:gd name="connsiteX7" fmla="*/ 49042 w 131623"/>
                <a:gd name="connsiteY7" fmla="*/ 181063 h 729191"/>
                <a:gd name="connsiteX8" fmla="*/ 131592 w 131623"/>
                <a:gd name="connsiteY8" fmla="*/ 88 h 7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23" h="729191">
                  <a:moveTo>
                    <a:pt x="131592" y="88"/>
                  </a:moveTo>
                  <a:cubicBezTo>
                    <a:pt x="133179" y="-3616"/>
                    <a:pt x="73913" y="110155"/>
                    <a:pt x="58567" y="158838"/>
                  </a:cubicBezTo>
                  <a:cubicBezTo>
                    <a:pt x="43221" y="207521"/>
                    <a:pt x="41634" y="275784"/>
                    <a:pt x="39517" y="292188"/>
                  </a:cubicBezTo>
                  <a:cubicBezTo>
                    <a:pt x="37400" y="308592"/>
                    <a:pt x="51688" y="231334"/>
                    <a:pt x="45867" y="257263"/>
                  </a:cubicBezTo>
                  <a:cubicBezTo>
                    <a:pt x="40046" y="283192"/>
                    <a:pt x="12000" y="369975"/>
                    <a:pt x="4592" y="447763"/>
                  </a:cubicBezTo>
                  <a:cubicBezTo>
                    <a:pt x="-2816" y="525551"/>
                    <a:pt x="1417" y="699646"/>
                    <a:pt x="1417" y="723988"/>
                  </a:cubicBezTo>
                  <a:cubicBezTo>
                    <a:pt x="1417" y="748330"/>
                    <a:pt x="-3346" y="684301"/>
                    <a:pt x="4592" y="593813"/>
                  </a:cubicBezTo>
                  <a:cubicBezTo>
                    <a:pt x="12529" y="503326"/>
                    <a:pt x="27875" y="274196"/>
                    <a:pt x="49042" y="181063"/>
                  </a:cubicBezTo>
                  <a:cubicBezTo>
                    <a:pt x="70209" y="87930"/>
                    <a:pt x="130005" y="3792"/>
                    <a:pt x="13159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5DC6DE83-435F-B5FC-78A4-D67AA621E497}"/>
                </a:ext>
              </a:extLst>
            </p:cNvPr>
            <p:cNvSpPr/>
            <p:nvPr/>
          </p:nvSpPr>
          <p:spPr>
            <a:xfrm>
              <a:off x="6696073" y="7536026"/>
              <a:ext cx="376719" cy="145343"/>
            </a:xfrm>
            <a:custGeom>
              <a:avLst/>
              <a:gdLst>
                <a:gd name="connsiteX0" fmla="*/ 371477 w 376719"/>
                <a:gd name="connsiteY0" fmla="*/ 1424 h 145343"/>
                <a:gd name="connsiteX1" fmla="*/ 257177 w 376719"/>
                <a:gd name="connsiteY1" fmla="*/ 58574 h 145343"/>
                <a:gd name="connsiteX2" fmla="*/ 177802 w 376719"/>
                <a:gd name="connsiteY2" fmla="*/ 99849 h 145343"/>
                <a:gd name="connsiteX3" fmla="*/ 241302 w 376719"/>
                <a:gd name="connsiteY3" fmla="*/ 99849 h 145343"/>
                <a:gd name="connsiteX4" fmla="*/ 139702 w 376719"/>
                <a:gd name="connsiteY4" fmla="*/ 131599 h 145343"/>
                <a:gd name="connsiteX5" fmla="*/ 2 w 376719"/>
                <a:gd name="connsiteY5" fmla="*/ 144299 h 145343"/>
                <a:gd name="connsiteX6" fmla="*/ 142877 w 376719"/>
                <a:gd name="connsiteY6" fmla="*/ 106199 h 145343"/>
                <a:gd name="connsiteX7" fmla="*/ 73027 w 376719"/>
                <a:gd name="connsiteY7" fmla="*/ 122074 h 145343"/>
                <a:gd name="connsiteX8" fmla="*/ 371477 w 376719"/>
                <a:gd name="connsiteY8" fmla="*/ 1424 h 1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719" h="145343">
                  <a:moveTo>
                    <a:pt x="371477" y="1424"/>
                  </a:moveTo>
                  <a:cubicBezTo>
                    <a:pt x="402169" y="-9159"/>
                    <a:pt x="289456" y="42170"/>
                    <a:pt x="257177" y="58574"/>
                  </a:cubicBezTo>
                  <a:cubicBezTo>
                    <a:pt x="224898" y="74978"/>
                    <a:pt x="180448" y="92970"/>
                    <a:pt x="177802" y="99849"/>
                  </a:cubicBezTo>
                  <a:cubicBezTo>
                    <a:pt x="175156" y="106728"/>
                    <a:pt x="247652" y="94557"/>
                    <a:pt x="241302" y="99849"/>
                  </a:cubicBezTo>
                  <a:cubicBezTo>
                    <a:pt x="234952" y="105141"/>
                    <a:pt x="179919" y="124191"/>
                    <a:pt x="139702" y="131599"/>
                  </a:cubicBezTo>
                  <a:cubicBezTo>
                    <a:pt x="99485" y="139007"/>
                    <a:pt x="-527" y="148532"/>
                    <a:pt x="2" y="144299"/>
                  </a:cubicBezTo>
                  <a:cubicBezTo>
                    <a:pt x="531" y="140066"/>
                    <a:pt x="130706" y="109903"/>
                    <a:pt x="142877" y="106199"/>
                  </a:cubicBezTo>
                  <a:cubicBezTo>
                    <a:pt x="155048" y="102495"/>
                    <a:pt x="34927" y="137420"/>
                    <a:pt x="73027" y="122074"/>
                  </a:cubicBezTo>
                  <a:lnTo>
                    <a:pt x="371477" y="14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F80D8860-380F-EF8D-A19B-57E6349C850C}"/>
                </a:ext>
              </a:extLst>
            </p:cNvPr>
            <p:cNvSpPr/>
            <p:nvPr/>
          </p:nvSpPr>
          <p:spPr>
            <a:xfrm>
              <a:off x="6226414" y="6787725"/>
              <a:ext cx="519377" cy="907590"/>
            </a:xfrm>
            <a:custGeom>
              <a:avLst/>
              <a:gdLst>
                <a:gd name="connsiteX0" fmla="*/ 31511 w 519377"/>
                <a:gd name="connsiteY0" fmla="*/ 425 h 907590"/>
                <a:gd name="connsiteX1" fmla="*/ 72786 w 519377"/>
                <a:gd name="connsiteY1" fmla="*/ 305225 h 907590"/>
                <a:gd name="connsiteX2" fmla="*/ 82311 w 519377"/>
                <a:gd name="connsiteY2" fmla="*/ 333800 h 907590"/>
                <a:gd name="connsiteX3" fmla="*/ 72786 w 519377"/>
                <a:gd name="connsiteY3" fmla="*/ 314750 h 907590"/>
                <a:gd name="connsiteX4" fmla="*/ 177561 w 519377"/>
                <a:gd name="connsiteY4" fmla="*/ 517950 h 907590"/>
                <a:gd name="connsiteX5" fmla="*/ 164861 w 519377"/>
                <a:gd name="connsiteY5" fmla="*/ 502075 h 907590"/>
                <a:gd name="connsiteX6" fmla="*/ 291861 w 519377"/>
                <a:gd name="connsiteY6" fmla="*/ 692575 h 907590"/>
                <a:gd name="connsiteX7" fmla="*/ 266461 w 519377"/>
                <a:gd name="connsiteY7" fmla="*/ 660825 h 907590"/>
                <a:gd name="connsiteX8" fmla="*/ 514111 w 519377"/>
                <a:gd name="connsiteY8" fmla="*/ 898950 h 907590"/>
                <a:gd name="connsiteX9" fmla="*/ 406161 w 519377"/>
                <a:gd name="connsiteY9" fmla="*/ 810050 h 907590"/>
                <a:gd name="connsiteX10" fmla="*/ 69611 w 519377"/>
                <a:gd name="connsiteY10" fmla="*/ 387775 h 907590"/>
                <a:gd name="connsiteX11" fmla="*/ 110886 w 519377"/>
                <a:gd name="connsiteY11" fmla="*/ 438575 h 907590"/>
                <a:gd name="connsiteX12" fmla="*/ 6111 w 519377"/>
                <a:gd name="connsiteY12" fmla="*/ 111550 h 907590"/>
                <a:gd name="connsiteX13" fmla="*/ 12461 w 519377"/>
                <a:gd name="connsiteY13" fmla="*/ 235375 h 907590"/>
                <a:gd name="connsiteX14" fmla="*/ 31511 w 519377"/>
                <a:gd name="connsiteY14" fmla="*/ 425 h 9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377" h="907590">
                  <a:moveTo>
                    <a:pt x="31511" y="425"/>
                  </a:moveTo>
                  <a:cubicBezTo>
                    <a:pt x="41565" y="12067"/>
                    <a:pt x="64319" y="249663"/>
                    <a:pt x="72786" y="305225"/>
                  </a:cubicBezTo>
                  <a:cubicBezTo>
                    <a:pt x="81253" y="360788"/>
                    <a:pt x="82311" y="333800"/>
                    <a:pt x="82311" y="333800"/>
                  </a:cubicBezTo>
                  <a:cubicBezTo>
                    <a:pt x="82311" y="335387"/>
                    <a:pt x="72786" y="314750"/>
                    <a:pt x="72786" y="314750"/>
                  </a:cubicBezTo>
                  <a:cubicBezTo>
                    <a:pt x="88661" y="345442"/>
                    <a:pt x="162215" y="486729"/>
                    <a:pt x="177561" y="517950"/>
                  </a:cubicBezTo>
                  <a:cubicBezTo>
                    <a:pt x="192907" y="549171"/>
                    <a:pt x="145811" y="472971"/>
                    <a:pt x="164861" y="502075"/>
                  </a:cubicBezTo>
                  <a:cubicBezTo>
                    <a:pt x="183911" y="531179"/>
                    <a:pt x="274928" y="666117"/>
                    <a:pt x="291861" y="692575"/>
                  </a:cubicBezTo>
                  <a:cubicBezTo>
                    <a:pt x="308794" y="719033"/>
                    <a:pt x="229419" y="626429"/>
                    <a:pt x="266461" y="660825"/>
                  </a:cubicBezTo>
                  <a:cubicBezTo>
                    <a:pt x="303503" y="695221"/>
                    <a:pt x="490828" y="874079"/>
                    <a:pt x="514111" y="898950"/>
                  </a:cubicBezTo>
                  <a:cubicBezTo>
                    <a:pt x="537394" y="923821"/>
                    <a:pt x="480244" y="895246"/>
                    <a:pt x="406161" y="810050"/>
                  </a:cubicBezTo>
                  <a:cubicBezTo>
                    <a:pt x="332078" y="724854"/>
                    <a:pt x="118823" y="449687"/>
                    <a:pt x="69611" y="387775"/>
                  </a:cubicBezTo>
                  <a:cubicBezTo>
                    <a:pt x="20399" y="325863"/>
                    <a:pt x="121469" y="484612"/>
                    <a:pt x="110886" y="438575"/>
                  </a:cubicBezTo>
                  <a:cubicBezTo>
                    <a:pt x="100303" y="392538"/>
                    <a:pt x="22515" y="145417"/>
                    <a:pt x="6111" y="111550"/>
                  </a:cubicBezTo>
                  <a:cubicBezTo>
                    <a:pt x="-10293" y="77683"/>
                    <a:pt x="11403" y="251250"/>
                    <a:pt x="12461" y="235375"/>
                  </a:cubicBezTo>
                  <a:cubicBezTo>
                    <a:pt x="13519" y="219500"/>
                    <a:pt x="21457" y="-11217"/>
                    <a:pt x="31511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5389DD3-61DD-A258-E2C9-BC6D7F5F72F8}"/>
                </a:ext>
              </a:extLst>
            </p:cNvPr>
            <p:cNvSpPr/>
            <p:nvPr/>
          </p:nvSpPr>
          <p:spPr>
            <a:xfrm>
              <a:off x="6268988" y="6389958"/>
              <a:ext cx="380593" cy="750805"/>
            </a:xfrm>
            <a:custGeom>
              <a:avLst/>
              <a:gdLst>
                <a:gd name="connsiteX0" fmla="*/ 376287 w 380593"/>
                <a:gd name="connsiteY0" fmla="*/ 4492 h 750805"/>
                <a:gd name="connsiteX1" fmla="*/ 201662 w 380593"/>
                <a:gd name="connsiteY1" fmla="*/ 93392 h 750805"/>
                <a:gd name="connsiteX2" fmla="*/ 115937 w 380593"/>
                <a:gd name="connsiteY2" fmla="*/ 175942 h 750805"/>
                <a:gd name="connsiteX3" fmla="*/ 160387 w 380593"/>
                <a:gd name="connsiteY3" fmla="*/ 125142 h 750805"/>
                <a:gd name="connsiteX4" fmla="*/ 93712 w 380593"/>
                <a:gd name="connsiteY4" fmla="*/ 271192 h 750805"/>
                <a:gd name="connsiteX5" fmla="*/ 103237 w 380593"/>
                <a:gd name="connsiteY5" fmla="*/ 229917 h 750805"/>
                <a:gd name="connsiteX6" fmla="*/ 90537 w 380593"/>
                <a:gd name="connsiteY6" fmla="*/ 356917 h 750805"/>
                <a:gd name="connsiteX7" fmla="*/ 109587 w 380593"/>
                <a:gd name="connsiteY7" fmla="*/ 487092 h 750805"/>
                <a:gd name="connsiteX8" fmla="*/ 100062 w 380593"/>
                <a:gd name="connsiteY8" fmla="*/ 414067 h 750805"/>
                <a:gd name="connsiteX9" fmla="*/ 163562 w 380593"/>
                <a:gd name="connsiteY9" fmla="*/ 725217 h 750805"/>
                <a:gd name="connsiteX10" fmla="*/ 154037 w 380593"/>
                <a:gd name="connsiteY10" fmla="*/ 677592 h 750805"/>
                <a:gd name="connsiteX11" fmla="*/ 74662 w 380593"/>
                <a:gd name="connsiteY11" fmla="*/ 239442 h 750805"/>
                <a:gd name="connsiteX12" fmla="*/ 138162 w 380593"/>
                <a:gd name="connsiteY12" fmla="*/ 156892 h 750805"/>
                <a:gd name="connsiteX13" fmla="*/ 4812 w 380593"/>
                <a:gd name="connsiteY13" fmla="*/ 242617 h 750805"/>
                <a:gd name="connsiteX14" fmla="*/ 376287 w 380593"/>
                <a:gd name="connsiteY14" fmla="*/ 4492 h 75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593" h="750805">
                  <a:moveTo>
                    <a:pt x="376287" y="4492"/>
                  </a:moveTo>
                  <a:cubicBezTo>
                    <a:pt x="409095" y="-20379"/>
                    <a:pt x="245054" y="64817"/>
                    <a:pt x="201662" y="93392"/>
                  </a:cubicBezTo>
                  <a:cubicBezTo>
                    <a:pt x="158270" y="121967"/>
                    <a:pt x="122816" y="170650"/>
                    <a:pt x="115937" y="175942"/>
                  </a:cubicBezTo>
                  <a:cubicBezTo>
                    <a:pt x="109058" y="181234"/>
                    <a:pt x="164091" y="109267"/>
                    <a:pt x="160387" y="125142"/>
                  </a:cubicBezTo>
                  <a:cubicBezTo>
                    <a:pt x="156683" y="141017"/>
                    <a:pt x="103237" y="253730"/>
                    <a:pt x="93712" y="271192"/>
                  </a:cubicBezTo>
                  <a:cubicBezTo>
                    <a:pt x="84187" y="288655"/>
                    <a:pt x="103766" y="215630"/>
                    <a:pt x="103237" y="229917"/>
                  </a:cubicBezTo>
                  <a:cubicBezTo>
                    <a:pt x="102708" y="244205"/>
                    <a:pt x="89479" y="314055"/>
                    <a:pt x="90537" y="356917"/>
                  </a:cubicBezTo>
                  <a:cubicBezTo>
                    <a:pt x="91595" y="399779"/>
                    <a:pt x="107999" y="477567"/>
                    <a:pt x="109587" y="487092"/>
                  </a:cubicBezTo>
                  <a:cubicBezTo>
                    <a:pt x="111174" y="496617"/>
                    <a:pt x="91066" y="374380"/>
                    <a:pt x="100062" y="414067"/>
                  </a:cubicBezTo>
                  <a:cubicBezTo>
                    <a:pt x="109058" y="453754"/>
                    <a:pt x="154566" y="681296"/>
                    <a:pt x="163562" y="725217"/>
                  </a:cubicBezTo>
                  <a:cubicBezTo>
                    <a:pt x="172558" y="769138"/>
                    <a:pt x="168854" y="758555"/>
                    <a:pt x="154037" y="677592"/>
                  </a:cubicBezTo>
                  <a:cubicBezTo>
                    <a:pt x="139220" y="596630"/>
                    <a:pt x="77308" y="326225"/>
                    <a:pt x="74662" y="239442"/>
                  </a:cubicBezTo>
                  <a:cubicBezTo>
                    <a:pt x="72016" y="152659"/>
                    <a:pt x="149804" y="156363"/>
                    <a:pt x="138162" y="156892"/>
                  </a:cubicBezTo>
                  <a:cubicBezTo>
                    <a:pt x="126520" y="157421"/>
                    <a:pt x="-29055" y="266959"/>
                    <a:pt x="4812" y="242617"/>
                  </a:cubicBezTo>
                  <a:cubicBezTo>
                    <a:pt x="38679" y="218275"/>
                    <a:pt x="343479" y="29363"/>
                    <a:pt x="376287" y="4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5FD0BD02-BEE3-BA84-29C3-9EBE169D51FF}"/>
                </a:ext>
              </a:extLst>
            </p:cNvPr>
            <p:cNvSpPr/>
            <p:nvPr/>
          </p:nvSpPr>
          <p:spPr>
            <a:xfrm>
              <a:off x="6309486" y="6296019"/>
              <a:ext cx="405639" cy="213951"/>
            </a:xfrm>
            <a:custGeom>
              <a:avLst/>
              <a:gdLst>
                <a:gd name="connsiteX0" fmla="*/ 2414 w 405639"/>
                <a:gd name="connsiteY0" fmla="*/ 212731 h 213951"/>
                <a:gd name="connsiteX1" fmla="*/ 199264 w 405639"/>
                <a:gd name="connsiteY1" fmla="*/ 66681 h 213951"/>
                <a:gd name="connsiteX2" fmla="*/ 116714 w 405639"/>
                <a:gd name="connsiteY2" fmla="*/ 114306 h 213951"/>
                <a:gd name="connsiteX3" fmla="*/ 250064 w 405639"/>
                <a:gd name="connsiteY3" fmla="*/ 44456 h 213951"/>
                <a:gd name="connsiteX4" fmla="*/ 405639 w 405639"/>
                <a:gd name="connsiteY4" fmla="*/ 6 h 213951"/>
                <a:gd name="connsiteX5" fmla="*/ 237364 w 405639"/>
                <a:gd name="connsiteY5" fmla="*/ 41281 h 213951"/>
                <a:gd name="connsiteX6" fmla="*/ 132589 w 405639"/>
                <a:gd name="connsiteY6" fmla="*/ 50806 h 213951"/>
                <a:gd name="connsiteX7" fmla="*/ 199264 w 405639"/>
                <a:gd name="connsiteY7" fmla="*/ 41281 h 213951"/>
                <a:gd name="connsiteX8" fmla="*/ 50039 w 405639"/>
                <a:gd name="connsiteY8" fmla="*/ 127006 h 213951"/>
                <a:gd name="connsiteX9" fmla="*/ 145289 w 405639"/>
                <a:gd name="connsiteY9" fmla="*/ 104781 h 213951"/>
                <a:gd name="connsiteX10" fmla="*/ 91314 w 405639"/>
                <a:gd name="connsiteY10" fmla="*/ 136531 h 213951"/>
                <a:gd name="connsiteX11" fmla="*/ 2414 w 405639"/>
                <a:gd name="connsiteY11" fmla="*/ 212731 h 21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639" h="213951">
                  <a:moveTo>
                    <a:pt x="2414" y="212731"/>
                  </a:moveTo>
                  <a:cubicBezTo>
                    <a:pt x="20406" y="201089"/>
                    <a:pt x="180214" y="83085"/>
                    <a:pt x="199264" y="66681"/>
                  </a:cubicBezTo>
                  <a:cubicBezTo>
                    <a:pt x="218314" y="50277"/>
                    <a:pt x="108247" y="118010"/>
                    <a:pt x="116714" y="114306"/>
                  </a:cubicBezTo>
                  <a:cubicBezTo>
                    <a:pt x="125181" y="110602"/>
                    <a:pt x="201910" y="63506"/>
                    <a:pt x="250064" y="44456"/>
                  </a:cubicBezTo>
                  <a:cubicBezTo>
                    <a:pt x="298218" y="25406"/>
                    <a:pt x="405639" y="6"/>
                    <a:pt x="405639" y="6"/>
                  </a:cubicBezTo>
                  <a:cubicBezTo>
                    <a:pt x="403522" y="-523"/>
                    <a:pt x="282872" y="32814"/>
                    <a:pt x="237364" y="41281"/>
                  </a:cubicBezTo>
                  <a:cubicBezTo>
                    <a:pt x="191856" y="49748"/>
                    <a:pt x="138939" y="50806"/>
                    <a:pt x="132589" y="50806"/>
                  </a:cubicBezTo>
                  <a:cubicBezTo>
                    <a:pt x="126239" y="50806"/>
                    <a:pt x="213022" y="28581"/>
                    <a:pt x="199264" y="41281"/>
                  </a:cubicBezTo>
                  <a:cubicBezTo>
                    <a:pt x="185506" y="53981"/>
                    <a:pt x="59035" y="116423"/>
                    <a:pt x="50039" y="127006"/>
                  </a:cubicBezTo>
                  <a:cubicBezTo>
                    <a:pt x="41043" y="137589"/>
                    <a:pt x="138410" y="103194"/>
                    <a:pt x="145289" y="104781"/>
                  </a:cubicBezTo>
                  <a:cubicBezTo>
                    <a:pt x="152168" y="106368"/>
                    <a:pt x="110364" y="123831"/>
                    <a:pt x="91314" y="136531"/>
                  </a:cubicBezTo>
                  <a:cubicBezTo>
                    <a:pt x="72264" y="149231"/>
                    <a:pt x="-15578" y="224373"/>
                    <a:pt x="2414" y="212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BEDCF8CD-734C-0218-79B1-7668AE2ADC41}"/>
                </a:ext>
              </a:extLst>
            </p:cNvPr>
            <p:cNvSpPr/>
            <p:nvPr/>
          </p:nvSpPr>
          <p:spPr>
            <a:xfrm>
              <a:off x="6338065" y="6372038"/>
              <a:ext cx="206033" cy="798291"/>
            </a:xfrm>
            <a:custGeom>
              <a:avLst/>
              <a:gdLst>
                <a:gd name="connsiteX0" fmla="*/ 205610 w 206033"/>
                <a:gd name="connsiteY0" fmla="*/ 187 h 798291"/>
                <a:gd name="connsiteX1" fmla="*/ 107185 w 206033"/>
                <a:gd name="connsiteY1" fmla="*/ 181162 h 798291"/>
                <a:gd name="connsiteX2" fmla="*/ 46860 w 206033"/>
                <a:gd name="connsiteY2" fmla="*/ 333562 h 798291"/>
                <a:gd name="connsiteX3" fmla="*/ 46860 w 206033"/>
                <a:gd name="connsiteY3" fmla="*/ 311337 h 798291"/>
                <a:gd name="connsiteX4" fmla="*/ 59560 w 206033"/>
                <a:gd name="connsiteY4" fmla="*/ 505012 h 798291"/>
                <a:gd name="connsiteX5" fmla="*/ 53210 w 206033"/>
                <a:gd name="connsiteY5" fmla="*/ 447862 h 798291"/>
                <a:gd name="connsiteX6" fmla="*/ 145285 w 206033"/>
                <a:gd name="connsiteY6" fmla="*/ 787587 h 798291"/>
                <a:gd name="connsiteX7" fmla="*/ 97660 w 206033"/>
                <a:gd name="connsiteY7" fmla="*/ 676462 h 798291"/>
                <a:gd name="connsiteX8" fmla="*/ 11935 w 206033"/>
                <a:gd name="connsiteY8" fmla="*/ 311337 h 798291"/>
                <a:gd name="connsiteX9" fmla="*/ 11935 w 206033"/>
                <a:gd name="connsiteY9" fmla="*/ 381187 h 798291"/>
                <a:gd name="connsiteX10" fmla="*/ 116710 w 206033"/>
                <a:gd name="connsiteY10" fmla="*/ 120837 h 798291"/>
                <a:gd name="connsiteX11" fmla="*/ 65910 w 206033"/>
                <a:gd name="connsiteY11" fmla="*/ 216087 h 798291"/>
                <a:gd name="connsiteX12" fmla="*/ 205610 w 206033"/>
                <a:gd name="connsiteY12" fmla="*/ 187 h 7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33" h="798291">
                  <a:moveTo>
                    <a:pt x="205610" y="187"/>
                  </a:moveTo>
                  <a:cubicBezTo>
                    <a:pt x="212489" y="-5634"/>
                    <a:pt x="133643" y="125600"/>
                    <a:pt x="107185" y="181162"/>
                  </a:cubicBezTo>
                  <a:cubicBezTo>
                    <a:pt x="80727" y="236724"/>
                    <a:pt x="56914" y="311866"/>
                    <a:pt x="46860" y="333562"/>
                  </a:cubicBezTo>
                  <a:cubicBezTo>
                    <a:pt x="36806" y="355258"/>
                    <a:pt x="44743" y="282762"/>
                    <a:pt x="46860" y="311337"/>
                  </a:cubicBezTo>
                  <a:cubicBezTo>
                    <a:pt x="48977" y="339912"/>
                    <a:pt x="58502" y="482258"/>
                    <a:pt x="59560" y="505012"/>
                  </a:cubicBezTo>
                  <a:cubicBezTo>
                    <a:pt x="60618" y="527766"/>
                    <a:pt x="38923" y="400766"/>
                    <a:pt x="53210" y="447862"/>
                  </a:cubicBezTo>
                  <a:cubicBezTo>
                    <a:pt x="67497" y="494958"/>
                    <a:pt x="137877" y="749487"/>
                    <a:pt x="145285" y="787587"/>
                  </a:cubicBezTo>
                  <a:cubicBezTo>
                    <a:pt x="152693" y="825687"/>
                    <a:pt x="119885" y="755837"/>
                    <a:pt x="97660" y="676462"/>
                  </a:cubicBezTo>
                  <a:cubicBezTo>
                    <a:pt x="75435" y="597087"/>
                    <a:pt x="26222" y="360550"/>
                    <a:pt x="11935" y="311337"/>
                  </a:cubicBezTo>
                  <a:cubicBezTo>
                    <a:pt x="-2353" y="262125"/>
                    <a:pt x="-5527" y="412937"/>
                    <a:pt x="11935" y="381187"/>
                  </a:cubicBezTo>
                  <a:cubicBezTo>
                    <a:pt x="29397" y="349437"/>
                    <a:pt x="107714" y="148354"/>
                    <a:pt x="116710" y="120837"/>
                  </a:cubicBezTo>
                  <a:cubicBezTo>
                    <a:pt x="125706" y="93320"/>
                    <a:pt x="52152" y="231433"/>
                    <a:pt x="65910" y="216087"/>
                  </a:cubicBezTo>
                  <a:cubicBezTo>
                    <a:pt x="79668" y="200741"/>
                    <a:pt x="198731" y="6008"/>
                    <a:pt x="20561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29A328CD-BC12-8BAA-3207-FD2C76E2CDF0}"/>
                </a:ext>
              </a:extLst>
            </p:cNvPr>
            <p:cNvSpPr/>
            <p:nvPr/>
          </p:nvSpPr>
          <p:spPr>
            <a:xfrm>
              <a:off x="6289453" y="6619818"/>
              <a:ext cx="233209" cy="846145"/>
            </a:xfrm>
            <a:custGeom>
              <a:avLst/>
              <a:gdLst>
                <a:gd name="connsiteX0" fmla="*/ 16097 w 233209"/>
                <a:gd name="connsiteY0" fmla="*/ 57 h 846145"/>
                <a:gd name="connsiteX1" fmla="*/ 222 w 233209"/>
                <a:gd name="connsiteY1" fmla="*/ 336607 h 846145"/>
                <a:gd name="connsiteX2" fmla="*/ 9747 w 233209"/>
                <a:gd name="connsiteY2" fmla="*/ 279457 h 846145"/>
                <a:gd name="connsiteX3" fmla="*/ 47847 w 233209"/>
                <a:gd name="connsiteY3" fmla="*/ 527107 h 846145"/>
                <a:gd name="connsiteX4" fmla="*/ 51022 w 233209"/>
                <a:gd name="connsiteY4" fmla="*/ 485832 h 846145"/>
                <a:gd name="connsiteX5" fmla="*/ 171672 w 233209"/>
                <a:gd name="connsiteY5" fmla="*/ 717607 h 846145"/>
                <a:gd name="connsiteX6" fmla="*/ 231997 w 233209"/>
                <a:gd name="connsiteY6" fmla="*/ 844607 h 846145"/>
                <a:gd name="connsiteX7" fmla="*/ 200247 w 233209"/>
                <a:gd name="connsiteY7" fmla="*/ 765232 h 846145"/>
                <a:gd name="connsiteX8" fmla="*/ 66897 w 233209"/>
                <a:gd name="connsiteY8" fmla="*/ 454082 h 846145"/>
                <a:gd name="connsiteX9" fmla="*/ 76422 w 233209"/>
                <a:gd name="connsiteY9" fmla="*/ 549332 h 846145"/>
                <a:gd name="connsiteX10" fmla="*/ 22447 w 233209"/>
                <a:gd name="connsiteY10" fmla="*/ 235007 h 846145"/>
                <a:gd name="connsiteX11" fmla="*/ 6572 w 233209"/>
                <a:gd name="connsiteY11" fmla="*/ 365182 h 846145"/>
                <a:gd name="connsiteX12" fmla="*/ 16097 w 233209"/>
                <a:gd name="connsiteY12" fmla="*/ 57 h 84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209" h="846145">
                  <a:moveTo>
                    <a:pt x="16097" y="57"/>
                  </a:moveTo>
                  <a:cubicBezTo>
                    <a:pt x="15039" y="-4705"/>
                    <a:pt x="1280" y="290040"/>
                    <a:pt x="222" y="336607"/>
                  </a:cubicBezTo>
                  <a:cubicBezTo>
                    <a:pt x="-836" y="383174"/>
                    <a:pt x="1810" y="247707"/>
                    <a:pt x="9747" y="279457"/>
                  </a:cubicBezTo>
                  <a:cubicBezTo>
                    <a:pt x="17684" y="311207"/>
                    <a:pt x="40968" y="492711"/>
                    <a:pt x="47847" y="527107"/>
                  </a:cubicBezTo>
                  <a:cubicBezTo>
                    <a:pt x="54726" y="561503"/>
                    <a:pt x="30385" y="454082"/>
                    <a:pt x="51022" y="485832"/>
                  </a:cubicBezTo>
                  <a:cubicBezTo>
                    <a:pt x="71659" y="517582"/>
                    <a:pt x="141510" y="657811"/>
                    <a:pt x="171672" y="717607"/>
                  </a:cubicBezTo>
                  <a:cubicBezTo>
                    <a:pt x="201834" y="777403"/>
                    <a:pt x="227235" y="836670"/>
                    <a:pt x="231997" y="844607"/>
                  </a:cubicBezTo>
                  <a:cubicBezTo>
                    <a:pt x="236760" y="852545"/>
                    <a:pt x="227764" y="830319"/>
                    <a:pt x="200247" y="765232"/>
                  </a:cubicBezTo>
                  <a:cubicBezTo>
                    <a:pt x="172730" y="700145"/>
                    <a:pt x="87534" y="490065"/>
                    <a:pt x="66897" y="454082"/>
                  </a:cubicBezTo>
                  <a:cubicBezTo>
                    <a:pt x="46260" y="418099"/>
                    <a:pt x="83830" y="585844"/>
                    <a:pt x="76422" y="549332"/>
                  </a:cubicBezTo>
                  <a:cubicBezTo>
                    <a:pt x="69014" y="512820"/>
                    <a:pt x="34089" y="265699"/>
                    <a:pt x="22447" y="235007"/>
                  </a:cubicBezTo>
                  <a:cubicBezTo>
                    <a:pt x="10805" y="204315"/>
                    <a:pt x="6572" y="400636"/>
                    <a:pt x="6572" y="365182"/>
                  </a:cubicBezTo>
                  <a:cubicBezTo>
                    <a:pt x="6572" y="329728"/>
                    <a:pt x="17155" y="4819"/>
                    <a:pt x="1609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AAFA79F8-E986-A742-7F21-846FDC00D359}"/>
                </a:ext>
              </a:extLst>
            </p:cNvPr>
            <p:cNvSpPr/>
            <p:nvPr/>
          </p:nvSpPr>
          <p:spPr>
            <a:xfrm>
              <a:off x="5841286" y="5790713"/>
              <a:ext cx="542357" cy="801955"/>
            </a:xfrm>
            <a:custGeom>
              <a:avLst/>
              <a:gdLst>
                <a:gd name="connsiteX0" fmla="*/ 714 w 542357"/>
                <a:gd name="connsiteY0" fmla="*/ 487 h 801955"/>
                <a:gd name="connsiteX1" fmla="*/ 337264 w 542357"/>
                <a:gd name="connsiteY1" fmla="*/ 552937 h 801955"/>
                <a:gd name="connsiteX2" fmla="*/ 261064 w 542357"/>
                <a:gd name="connsiteY2" fmla="*/ 457687 h 801955"/>
                <a:gd name="connsiteX3" fmla="*/ 530939 w 542357"/>
                <a:gd name="connsiteY3" fmla="*/ 791062 h 801955"/>
                <a:gd name="connsiteX4" fmla="*/ 473789 w 542357"/>
                <a:gd name="connsiteY4" fmla="*/ 695812 h 801955"/>
                <a:gd name="connsiteX5" fmla="*/ 305514 w 542357"/>
                <a:gd name="connsiteY5" fmla="*/ 444987 h 801955"/>
                <a:gd name="connsiteX6" fmla="*/ 334089 w 542357"/>
                <a:gd name="connsiteY6" fmla="*/ 546587 h 801955"/>
                <a:gd name="connsiteX7" fmla="*/ 146764 w 542357"/>
                <a:gd name="connsiteY7" fmla="*/ 219562 h 801955"/>
                <a:gd name="connsiteX8" fmla="*/ 245189 w 542357"/>
                <a:gd name="connsiteY8" fmla="*/ 451337 h 801955"/>
                <a:gd name="connsiteX9" fmla="*/ 714 w 542357"/>
                <a:gd name="connsiteY9" fmla="*/ 487 h 80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357" h="801955">
                  <a:moveTo>
                    <a:pt x="714" y="487"/>
                  </a:moveTo>
                  <a:cubicBezTo>
                    <a:pt x="16060" y="17420"/>
                    <a:pt x="293872" y="476737"/>
                    <a:pt x="337264" y="552937"/>
                  </a:cubicBezTo>
                  <a:cubicBezTo>
                    <a:pt x="380656" y="629137"/>
                    <a:pt x="261064" y="457687"/>
                    <a:pt x="261064" y="457687"/>
                  </a:cubicBezTo>
                  <a:cubicBezTo>
                    <a:pt x="293343" y="497374"/>
                    <a:pt x="495485" y="751375"/>
                    <a:pt x="530939" y="791062"/>
                  </a:cubicBezTo>
                  <a:cubicBezTo>
                    <a:pt x="566393" y="830749"/>
                    <a:pt x="511360" y="753491"/>
                    <a:pt x="473789" y="695812"/>
                  </a:cubicBezTo>
                  <a:cubicBezTo>
                    <a:pt x="436218" y="638133"/>
                    <a:pt x="328797" y="469858"/>
                    <a:pt x="305514" y="444987"/>
                  </a:cubicBezTo>
                  <a:cubicBezTo>
                    <a:pt x="282231" y="420116"/>
                    <a:pt x="360547" y="584158"/>
                    <a:pt x="334089" y="546587"/>
                  </a:cubicBezTo>
                  <a:cubicBezTo>
                    <a:pt x="307631" y="509016"/>
                    <a:pt x="161581" y="235437"/>
                    <a:pt x="146764" y="219562"/>
                  </a:cubicBezTo>
                  <a:cubicBezTo>
                    <a:pt x="131947" y="203687"/>
                    <a:pt x="268472" y="489966"/>
                    <a:pt x="245189" y="451337"/>
                  </a:cubicBezTo>
                  <a:cubicBezTo>
                    <a:pt x="221906" y="412708"/>
                    <a:pt x="-14632" y="-16446"/>
                    <a:pt x="714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EC9BF9C4-8266-687B-AE5A-7F11C4C7338B}"/>
                </a:ext>
              </a:extLst>
            </p:cNvPr>
            <p:cNvSpPr/>
            <p:nvPr/>
          </p:nvSpPr>
          <p:spPr>
            <a:xfrm>
              <a:off x="5954691" y="6495712"/>
              <a:ext cx="334869" cy="466880"/>
            </a:xfrm>
            <a:custGeom>
              <a:avLst/>
              <a:gdLst>
                <a:gd name="connsiteX0" fmla="*/ 1609 w 334869"/>
                <a:gd name="connsiteY0" fmla="*/ 338 h 466880"/>
                <a:gd name="connsiteX1" fmla="*/ 169884 w 334869"/>
                <a:gd name="connsiteY1" fmla="*/ 289263 h 466880"/>
                <a:gd name="connsiteX2" fmla="*/ 138134 w 334869"/>
                <a:gd name="connsiteY2" fmla="*/ 206713 h 466880"/>
                <a:gd name="connsiteX3" fmla="*/ 322284 w 334869"/>
                <a:gd name="connsiteY3" fmla="*/ 460713 h 466880"/>
                <a:gd name="connsiteX4" fmla="*/ 287359 w 334869"/>
                <a:gd name="connsiteY4" fmla="*/ 355938 h 466880"/>
                <a:gd name="connsiteX5" fmla="*/ 1609 w 334869"/>
                <a:gd name="connsiteY5" fmla="*/ 338 h 4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9" h="466880">
                  <a:moveTo>
                    <a:pt x="1609" y="338"/>
                  </a:moveTo>
                  <a:cubicBezTo>
                    <a:pt x="-17970" y="-10774"/>
                    <a:pt x="147130" y="254867"/>
                    <a:pt x="169884" y="289263"/>
                  </a:cubicBezTo>
                  <a:cubicBezTo>
                    <a:pt x="192638" y="323659"/>
                    <a:pt x="112734" y="178138"/>
                    <a:pt x="138134" y="206713"/>
                  </a:cubicBezTo>
                  <a:cubicBezTo>
                    <a:pt x="163534" y="235288"/>
                    <a:pt x="297413" y="435842"/>
                    <a:pt x="322284" y="460713"/>
                  </a:cubicBezTo>
                  <a:cubicBezTo>
                    <a:pt x="347155" y="485584"/>
                    <a:pt x="334984" y="432138"/>
                    <a:pt x="287359" y="355938"/>
                  </a:cubicBezTo>
                  <a:cubicBezTo>
                    <a:pt x="239734" y="279738"/>
                    <a:pt x="21188" y="11450"/>
                    <a:pt x="1609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8658D465-28AE-95E6-899C-E135492412BB}"/>
                </a:ext>
              </a:extLst>
            </p:cNvPr>
            <p:cNvSpPr/>
            <p:nvPr/>
          </p:nvSpPr>
          <p:spPr>
            <a:xfrm>
              <a:off x="6864207" y="7569193"/>
              <a:ext cx="431743" cy="339868"/>
            </a:xfrm>
            <a:custGeom>
              <a:avLst/>
              <a:gdLst>
                <a:gd name="connsiteX0" fmla="*/ 143 w 431743"/>
                <a:gd name="connsiteY0" fmla="*/ 7 h 339868"/>
                <a:gd name="connsiteX1" fmla="*/ 152543 w 431743"/>
                <a:gd name="connsiteY1" fmla="*/ 165107 h 339868"/>
                <a:gd name="connsiteX2" fmla="*/ 136668 w 431743"/>
                <a:gd name="connsiteY2" fmla="*/ 130182 h 339868"/>
                <a:gd name="connsiteX3" fmla="*/ 419243 w 431743"/>
                <a:gd name="connsiteY3" fmla="*/ 333382 h 339868"/>
                <a:gd name="connsiteX4" fmla="*/ 355743 w 431743"/>
                <a:gd name="connsiteY4" fmla="*/ 276232 h 339868"/>
                <a:gd name="connsiteX5" fmla="*/ 120793 w 431743"/>
                <a:gd name="connsiteY5" fmla="*/ 142882 h 339868"/>
                <a:gd name="connsiteX6" fmla="*/ 263668 w 431743"/>
                <a:gd name="connsiteY6" fmla="*/ 288932 h 339868"/>
                <a:gd name="connsiteX7" fmla="*/ 127143 w 431743"/>
                <a:gd name="connsiteY7" fmla="*/ 158757 h 339868"/>
                <a:gd name="connsiteX8" fmla="*/ 143 w 431743"/>
                <a:gd name="connsiteY8" fmla="*/ 7 h 3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743" h="339868">
                  <a:moveTo>
                    <a:pt x="143" y="7"/>
                  </a:moveTo>
                  <a:cubicBezTo>
                    <a:pt x="4376" y="1065"/>
                    <a:pt x="129789" y="143411"/>
                    <a:pt x="152543" y="165107"/>
                  </a:cubicBezTo>
                  <a:cubicBezTo>
                    <a:pt x="175297" y="186803"/>
                    <a:pt x="92218" y="102136"/>
                    <a:pt x="136668" y="130182"/>
                  </a:cubicBezTo>
                  <a:cubicBezTo>
                    <a:pt x="181118" y="158228"/>
                    <a:pt x="382731" y="309040"/>
                    <a:pt x="419243" y="333382"/>
                  </a:cubicBezTo>
                  <a:cubicBezTo>
                    <a:pt x="455756" y="357724"/>
                    <a:pt x="405485" y="307982"/>
                    <a:pt x="355743" y="276232"/>
                  </a:cubicBezTo>
                  <a:cubicBezTo>
                    <a:pt x="306001" y="244482"/>
                    <a:pt x="136139" y="140765"/>
                    <a:pt x="120793" y="142882"/>
                  </a:cubicBezTo>
                  <a:cubicBezTo>
                    <a:pt x="105447" y="144999"/>
                    <a:pt x="262610" y="286286"/>
                    <a:pt x="263668" y="288932"/>
                  </a:cubicBezTo>
                  <a:cubicBezTo>
                    <a:pt x="264726" y="291578"/>
                    <a:pt x="167889" y="199503"/>
                    <a:pt x="127143" y="158757"/>
                  </a:cubicBezTo>
                  <a:cubicBezTo>
                    <a:pt x="86397" y="118011"/>
                    <a:pt x="-4090" y="-1051"/>
                    <a:pt x="14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9C3F714F-10D0-1966-0D6C-651D5E9E0570}"/>
                </a:ext>
              </a:extLst>
            </p:cNvPr>
            <p:cNvSpPr/>
            <p:nvPr/>
          </p:nvSpPr>
          <p:spPr>
            <a:xfrm>
              <a:off x="6923920" y="7623168"/>
              <a:ext cx="329796" cy="256069"/>
            </a:xfrm>
            <a:custGeom>
              <a:avLst/>
              <a:gdLst>
                <a:gd name="connsiteX0" fmla="*/ 755 w 329796"/>
                <a:gd name="connsiteY0" fmla="*/ 7 h 256069"/>
                <a:gd name="connsiteX1" fmla="*/ 137280 w 329796"/>
                <a:gd name="connsiteY1" fmla="*/ 152407 h 256069"/>
                <a:gd name="connsiteX2" fmla="*/ 324605 w 329796"/>
                <a:gd name="connsiteY2" fmla="*/ 254007 h 256069"/>
                <a:gd name="connsiteX3" fmla="*/ 270630 w 329796"/>
                <a:gd name="connsiteY3" fmla="*/ 215907 h 256069"/>
                <a:gd name="connsiteX4" fmla="*/ 197605 w 329796"/>
                <a:gd name="connsiteY4" fmla="*/ 158757 h 256069"/>
                <a:gd name="connsiteX5" fmla="*/ 755 w 329796"/>
                <a:gd name="connsiteY5" fmla="*/ 7 h 2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96" h="256069">
                  <a:moveTo>
                    <a:pt x="755" y="7"/>
                  </a:moveTo>
                  <a:cubicBezTo>
                    <a:pt x="-9299" y="-1051"/>
                    <a:pt x="83305" y="110074"/>
                    <a:pt x="137280" y="152407"/>
                  </a:cubicBezTo>
                  <a:cubicBezTo>
                    <a:pt x="191255" y="194740"/>
                    <a:pt x="302380" y="243424"/>
                    <a:pt x="324605" y="254007"/>
                  </a:cubicBezTo>
                  <a:cubicBezTo>
                    <a:pt x="346830" y="264590"/>
                    <a:pt x="291797" y="231782"/>
                    <a:pt x="270630" y="215907"/>
                  </a:cubicBezTo>
                  <a:cubicBezTo>
                    <a:pt x="249463" y="200032"/>
                    <a:pt x="239938" y="189978"/>
                    <a:pt x="197605" y="158757"/>
                  </a:cubicBezTo>
                  <a:cubicBezTo>
                    <a:pt x="155272" y="127536"/>
                    <a:pt x="10809" y="1065"/>
                    <a:pt x="7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46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芝風花は“週末ヒロイン”？ 1週間の疲れを吹き飛ばす『波よ聞いてくれ』への期待｜Real Sound｜リアルサウンド 映画部" hidden="1">
            <a:extLst>
              <a:ext uri="{FF2B5EF4-FFF2-40B4-BE49-F238E27FC236}">
                <a16:creationId xmlns:a16="http://schemas.microsoft.com/office/drawing/2014/main" id="{D3EC6BAB-3E2F-ECA7-A54B-952493ED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58"/>
            <a:ext cx="12792703" cy="9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D17BE9-ED3E-AF91-F58D-321B899BD52A}"/>
              </a:ext>
            </a:extLst>
          </p:cNvPr>
          <p:cNvSpPr/>
          <p:nvPr/>
        </p:nvSpPr>
        <p:spPr>
          <a:xfrm>
            <a:off x="6818011" y="2951209"/>
            <a:ext cx="449693" cy="305289"/>
          </a:xfrm>
          <a:custGeom>
            <a:avLst/>
            <a:gdLst>
              <a:gd name="connsiteX0" fmla="*/ 5064 w 449693"/>
              <a:gd name="connsiteY0" fmla="*/ 303166 h 305289"/>
              <a:gd name="connsiteX1" fmla="*/ 217789 w 449693"/>
              <a:gd name="connsiteY1" fmla="*/ 150766 h 305289"/>
              <a:gd name="connsiteX2" fmla="*/ 195564 w 449693"/>
              <a:gd name="connsiteY2" fmla="*/ 160291 h 305289"/>
              <a:gd name="connsiteX3" fmla="*/ 363839 w 449693"/>
              <a:gd name="connsiteY3" fmla="*/ 138066 h 305289"/>
              <a:gd name="connsiteX4" fmla="*/ 344789 w 449693"/>
              <a:gd name="connsiteY4" fmla="*/ 131716 h 305289"/>
              <a:gd name="connsiteX5" fmla="*/ 443214 w 449693"/>
              <a:gd name="connsiteY5" fmla="*/ 176166 h 305289"/>
              <a:gd name="connsiteX6" fmla="*/ 395589 w 449693"/>
              <a:gd name="connsiteY6" fmla="*/ 141241 h 305289"/>
              <a:gd name="connsiteX7" fmla="*/ 449564 w 449693"/>
              <a:gd name="connsiteY7" fmla="*/ 49166 h 305289"/>
              <a:gd name="connsiteX8" fmla="*/ 408289 w 449693"/>
              <a:gd name="connsiteY8" fmla="*/ 96791 h 305289"/>
              <a:gd name="connsiteX9" fmla="*/ 335264 w 449693"/>
              <a:gd name="connsiteY9" fmla="*/ 125366 h 305289"/>
              <a:gd name="connsiteX10" fmla="*/ 297164 w 449693"/>
              <a:gd name="connsiteY10" fmla="*/ 125366 h 305289"/>
              <a:gd name="connsiteX11" fmla="*/ 309864 w 449693"/>
              <a:gd name="connsiteY11" fmla="*/ 103141 h 305289"/>
              <a:gd name="connsiteX12" fmla="*/ 287639 w 449693"/>
              <a:gd name="connsiteY12" fmla="*/ 1541 h 305289"/>
              <a:gd name="connsiteX13" fmla="*/ 290814 w 449693"/>
              <a:gd name="connsiteY13" fmla="*/ 45991 h 305289"/>
              <a:gd name="connsiteX14" fmla="*/ 287639 w 449693"/>
              <a:gd name="connsiteY14" fmla="*/ 103141 h 305289"/>
              <a:gd name="connsiteX15" fmla="*/ 233664 w 449693"/>
              <a:gd name="connsiteY15" fmla="*/ 125366 h 305289"/>
              <a:gd name="connsiteX16" fmla="*/ 211439 w 449693"/>
              <a:gd name="connsiteY16" fmla="*/ 96791 h 305289"/>
              <a:gd name="connsiteX17" fmla="*/ 214614 w 449693"/>
              <a:gd name="connsiteY17" fmla="*/ 131716 h 305289"/>
              <a:gd name="connsiteX18" fmla="*/ 182864 w 449693"/>
              <a:gd name="connsiteY18" fmla="*/ 109491 h 305289"/>
              <a:gd name="connsiteX19" fmla="*/ 198739 w 449693"/>
              <a:gd name="connsiteY19" fmla="*/ 182516 h 305289"/>
              <a:gd name="connsiteX20" fmla="*/ 151114 w 449693"/>
              <a:gd name="connsiteY20" fmla="*/ 166641 h 305289"/>
              <a:gd name="connsiteX21" fmla="*/ 154289 w 449693"/>
              <a:gd name="connsiteY21" fmla="*/ 179341 h 305289"/>
              <a:gd name="connsiteX22" fmla="*/ 122539 w 449693"/>
              <a:gd name="connsiteY22" fmla="*/ 119016 h 305289"/>
              <a:gd name="connsiteX23" fmla="*/ 138414 w 449693"/>
              <a:gd name="connsiteY23" fmla="*/ 201566 h 305289"/>
              <a:gd name="connsiteX24" fmla="*/ 87614 w 449693"/>
              <a:gd name="connsiteY24" fmla="*/ 207916 h 305289"/>
              <a:gd name="connsiteX25" fmla="*/ 27289 w 449693"/>
              <a:gd name="connsiteY25" fmla="*/ 185691 h 305289"/>
              <a:gd name="connsiteX26" fmla="*/ 103489 w 449693"/>
              <a:gd name="connsiteY26" fmla="*/ 207916 h 305289"/>
              <a:gd name="connsiteX27" fmla="*/ 93964 w 449693"/>
              <a:gd name="connsiteY27" fmla="*/ 223791 h 305289"/>
              <a:gd name="connsiteX28" fmla="*/ 27289 w 449693"/>
              <a:gd name="connsiteY28" fmla="*/ 220616 h 305289"/>
              <a:gd name="connsiteX29" fmla="*/ 62214 w 449693"/>
              <a:gd name="connsiteY29" fmla="*/ 239666 h 305289"/>
              <a:gd name="connsiteX30" fmla="*/ 5064 w 449693"/>
              <a:gd name="connsiteY30" fmla="*/ 303166 h 30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693" h="305289">
                <a:moveTo>
                  <a:pt x="5064" y="303166"/>
                </a:moveTo>
                <a:cubicBezTo>
                  <a:pt x="30993" y="288349"/>
                  <a:pt x="186039" y="174578"/>
                  <a:pt x="217789" y="150766"/>
                </a:cubicBezTo>
                <a:cubicBezTo>
                  <a:pt x="249539" y="126954"/>
                  <a:pt x="171222" y="162408"/>
                  <a:pt x="195564" y="160291"/>
                </a:cubicBezTo>
                <a:cubicBezTo>
                  <a:pt x="219906" y="158174"/>
                  <a:pt x="363839" y="138066"/>
                  <a:pt x="363839" y="138066"/>
                </a:cubicBezTo>
                <a:cubicBezTo>
                  <a:pt x="388710" y="133304"/>
                  <a:pt x="331560" y="125366"/>
                  <a:pt x="344789" y="131716"/>
                </a:cubicBezTo>
                <a:cubicBezTo>
                  <a:pt x="358018" y="138066"/>
                  <a:pt x="434747" y="174579"/>
                  <a:pt x="443214" y="176166"/>
                </a:cubicBezTo>
                <a:cubicBezTo>
                  <a:pt x="451681" y="177753"/>
                  <a:pt x="394531" y="162408"/>
                  <a:pt x="395589" y="141241"/>
                </a:cubicBezTo>
                <a:cubicBezTo>
                  <a:pt x="396647" y="120074"/>
                  <a:pt x="447447" y="56574"/>
                  <a:pt x="449564" y="49166"/>
                </a:cubicBezTo>
                <a:cubicBezTo>
                  <a:pt x="451681" y="41758"/>
                  <a:pt x="427339" y="84091"/>
                  <a:pt x="408289" y="96791"/>
                </a:cubicBezTo>
                <a:cubicBezTo>
                  <a:pt x="389239" y="109491"/>
                  <a:pt x="353785" y="120603"/>
                  <a:pt x="335264" y="125366"/>
                </a:cubicBezTo>
                <a:cubicBezTo>
                  <a:pt x="316743" y="130129"/>
                  <a:pt x="297164" y="125366"/>
                  <a:pt x="297164" y="125366"/>
                </a:cubicBezTo>
                <a:cubicBezTo>
                  <a:pt x="292931" y="121662"/>
                  <a:pt x="311451" y="123778"/>
                  <a:pt x="309864" y="103141"/>
                </a:cubicBezTo>
                <a:cubicBezTo>
                  <a:pt x="308277" y="82504"/>
                  <a:pt x="290814" y="11066"/>
                  <a:pt x="287639" y="1541"/>
                </a:cubicBezTo>
                <a:cubicBezTo>
                  <a:pt x="284464" y="-7984"/>
                  <a:pt x="290814" y="29058"/>
                  <a:pt x="290814" y="45991"/>
                </a:cubicBezTo>
                <a:cubicBezTo>
                  <a:pt x="290814" y="62924"/>
                  <a:pt x="297164" y="89912"/>
                  <a:pt x="287639" y="103141"/>
                </a:cubicBezTo>
                <a:cubicBezTo>
                  <a:pt x="278114" y="116370"/>
                  <a:pt x="246364" y="126424"/>
                  <a:pt x="233664" y="125366"/>
                </a:cubicBezTo>
                <a:cubicBezTo>
                  <a:pt x="220964" y="124308"/>
                  <a:pt x="214614" y="95733"/>
                  <a:pt x="211439" y="96791"/>
                </a:cubicBezTo>
                <a:cubicBezTo>
                  <a:pt x="208264" y="97849"/>
                  <a:pt x="219376" y="129599"/>
                  <a:pt x="214614" y="131716"/>
                </a:cubicBezTo>
                <a:cubicBezTo>
                  <a:pt x="209852" y="133833"/>
                  <a:pt x="185510" y="101024"/>
                  <a:pt x="182864" y="109491"/>
                </a:cubicBezTo>
                <a:cubicBezTo>
                  <a:pt x="180218" y="117958"/>
                  <a:pt x="204031" y="172991"/>
                  <a:pt x="198739" y="182516"/>
                </a:cubicBezTo>
                <a:cubicBezTo>
                  <a:pt x="193447" y="192041"/>
                  <a:pt x="151114" y="166641"/>
                  <a:pt x="151114" y="166641"/>
                </a:cubicBezTo>
                <a:cubicBezTo>
                  <a:pt x="143706" y="166112"/>
                  <a:pt x="159052" y="187278"/>
                  <a:pt x="154289" y="179341"/>
                </a:cubicBezTo>
                <a:cubicBezTo>
                  <a:pt x="149527" y="171403"/>
                  <a:pt x="125185" y="115312"/>
                  <a:pt x="122539" y="119016"/>
                </a:cubicBezTo>
                <a:cubicBezTo>
                  <a:pt x="119893" y="122720"/>
                  <a:pt x="144235" y="186749"/>
                  <a:pt x="138414" y="201566"/>
                </a:cubicBezTo>
                <a:cubicBezTo>
                  <a:pt x="132593" y="216383"/>
                  <a:pt x="106135" y="210562"/>
                  <a:pt x="87614" y="207916"/>
                </a:cubicBezTo>
                <a:cubicBezTo>
                  <a:pt x="69093" y="205270"/>
                  <a:pt x="24643" y="185691"/>
                  <a:pt x="27289" y="185691"/>
                </a:cubicBezTo>
                <a:cubicBezTo>
                  <a:pt x="29935" y="185691"/>
                  <a:pt x="103489" y="207916"/>
                  <a:pt x="103489" y="207916"/>
                </a:cubicBezTo>
                <a:cubicBezTo>
                  <a:pt x="114601" y="214266"/>
                  <a:pt x="106664" y="221674"/>
                  <a:pt x="93964" y="223791"/>
                </a:cubicBezTo>
                <a:cubicBezTo>
                  <a:pt x="81264" y="225908"/>
                  <a:pt x="32581" y="217970"/>
                  <a:pt x="27289" y="220616"/>
                </a:cubicBezTo>
                <a:cubicBezTo>
                  <a:pt x="21997" y="223262"/>
                  <a:pt x="63272" y="228554"/>
                  <a:pt x="62214" y="239666"/>
                </a:cubicBezTo>
                <a:cubicBezTo>
                  <a:pt x="61156" y="250778"/>
                  <a:pt x="-20865" y="317983"/>
                  <a:pt x="5064" y="30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2858DDF-E456-91E6-6811-3C928BBBB36A}"/>
              </a:ext>
            </a:extLst>
          </p:cNvPr>
          <p:cNvSpPr/>
          <p:nvPr/>
        </p:nvSpPr>
        <p:spPr>
          <a:xfrm>
            <a:off x="7178423" y="3032100"/>
            <a:ext cx="332581" cy="133877"/>
          </a:xfrm>
          <a:custGeom>
            <a:avLst/>
            <a:gdLst>
              <a:gd name="connsiteX0" fmla="*/ 252 w 332581"/>
              <a:gd name="connsiteY0" fmla="*/ 22250 h 133877"/>
              <a:gd name="connsiteX1" fmla="*/ 70102 w 332581"/>
              <a:gd name="connsiteY1" fmla="*/ 47650 h 133877"/>
              <a:gd name="connsiteX2" fmla="*/ 143127 w 332581"/>
              <a:gd name="connsiteY2" fmla="*/ 25 h 133877"/>
              <a:gd name="connsiteX3" fmla="*/ 120902 w 332581"/>
              <a:gd name="connsiteY3" fmla="*/ 41300 h 133877"/>
              <a:gd name="connsiteX4" fmla="*/ 155827 w 332581"/>
              <a:gd name="connsiteY4" fmla="*/ 63525 h 133877"/>
              <a:gd name="connsiteX5" fmla="*/ 133602 w 332581"/>
              <a:gd name="connsiteY5" fmla="*/ 57175 h 133877"/>
              <a:gd name="connsiteX6" fmla="*/ 330452 w 332581"/>
              <a:gd name="connsiteY6" fmla="*/ 85750 h 133877"/>
              <a:gd name="connsiteX7" fmla="*/ 235202 w 332581"/>
              <a:gd name="connsiteY7" fmla="*/ 79400 h 133877"/>
              <a:gd name="connsiteX8" fmla="*/ 190752 w 332581"/>
              <a:gd name="connsiteY8" fmla="*/ 95275 h 133877"/>
              <a:gd name="connsiteX9" fmla="*/ 225677 w 332581"/>
              <a:gd name="connsiteY9" fmla="*/ 117500 h 133877"/>
              <a:gd name="connsiteX10" fmla="*/ 257427 w 332581"/>
              <a:gd name="connsiteY10" fmla="*/ 111150 h 133877"/>
              <a:gd name="connsiteX11" fmla="*/ 219327 w 332581"/>
              <a:gd name="connsiteY11" fmla="*/ 133375 h 133877"/>
              <a:gd name="connsiteX12" fmla="*/ 139952 w 332581"/>
              <a:gd name="connsiteY12" fmla="*/ 85750 h 133877"/>
              <a:gd name="connsiteX13" fmla="*/ 184402 w 332581"/>
              <a:gd name="connsiteY13" fmla="*/ 114325 h 133877"/>
              <a:gd name="connsiteX14" fmla="*/ 111377 w 332581"/>
              <a:gd name="connsiteY14" fmla="*/ 95275 h 133877"/>
              <a:gd name="connsiteX15" fmla="*/ 89152 w 332581"/>
              <a:gd name="connsiteY15" fmla="*/ 76225 h 133877"/>
              <a:gd name="connsiteX16" fmla="*/ 47877 w 332581"/>
              <a:gd name="connsiteY16" fmla="*/ 38125 h 133877"/>
              <a:gd name="connsiteX17" fmla="*/ 252 w 332581"/>
              <a:gd name="connsiteY17" fmla="*/ 22250 h 1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581" h="133877">
                <a:moveTo>
                  <a:pt x="252" y="22250"/>
                </a:moveTo>
                <a:cubicBezTo>
                  <a:pt x="3956" y="23837"/>
                  <a:pt x="46290" y="51354"/>
                  <a:pt x="70102" y="47650"/>
                </a:cubicBezTo>
                <a:cubicBezTo>
                  <a:pt x="93915" y="43946"/>
                  <a:pt x="134660" y="1083"/>
                  <a:pt x="143127" y="25"/>
                </a:cubicBezTo>
                <a:cubicBezTo>
                  <a:pt x="151594" y="-1033"/>
                  <a:pt x="118785" y="30717"/>
                  <a:pt x="120902" y="41300"/>
                </a:cubicBezTo>
                <a:cubicBezTo>
                  <a:pt x="123019" y="51883"/>
                  <a:pt x="153710" y="60879"/>
                  <a:pt x="155827" y="63525"/>
                </a:cubicBezTo>
                <a:cubicBezTo>
                  <a:pt x="157944" y="66171"/>
                  <a:pt x="104498" y="53471"/>
                  <a:pt x="133602" y="57175"/>
                </a:cubicBezTo>
                <a:cubicBezTo>
                  <a:pt x="162706" y="60879"/>
                  <a:pt x="313519" y="82046"/>
                  <a:pt x="330452" y="85750"/>
                </a:cubicBezTo>
                <a:cubicBezTo>
                  <a:pt x="347385" y="89454"/>
                  <a:pt x="258485" y="77813"/>
                  <a:pt x="235202" y="79400"/>
                </a:cubicBezTo>
                <a:cubicBezTo>
                  <a:pt x="211919" y="80988"/>
                  <a:pt x="192340" y="88925"/>
                  <a:pt x="190752" y="95275"/>
                </a:cubicBezTo>
                <a:cubicBezTo>
                  <a:pt x="189165" y="101625"/>
                  <a:pt x="214564" y="114854"/>
                  <a:pt x="225677" y="117500"/>
                </a:cubicBezTo>
                <a:cubicBezTo>
                  <a:pt x="236790" y="120146"/>
                  <a:pt x="258485" y="108504"/>
                  <a:pt x="257427" y="111150"/>
                </a:cubicBezTo>
                <a:cubicBezTo>
                  <a:pt x="256369" y="113796"/>
                  <a:pt x="238906" y="137608"/>
                  <a:pt x="219327" y="133375"/>
                </a:cubicBezTo>
                <a:cubicBezTo>
                  <a:pt x="199748" y="129142"/>
                  <a:pt x="145773" y="88925"/>
                  <a:pt x="139952" y="85750"/>
                </a:cubicBezTo>
                <a:cubicBezTo>
                  <a:pt x="134131" y="82575"/>
                  <a:pt x="189164" y="112738"/>
                  <a:pt x="184402" y="114325"/>
                </a:cubicBezTo>
                <a:cubicBezTo>
                  <a:pt x="179640" y="115912"/>
                  <a:pt x="127252" y="101625"/>
                  <a:pt x="111377" y="95275"/>
                </a:cubicBezTo>
                <a:cubicBezTo>
                  <a:pt x="95502" y="88925"/>
                  <a:pt x="99735" y="85750"/>
                  <a:pt x="89152" y="76225"/>
                </a:cubicBezTo>
                <a:cubicBezTo>
                  <a:pt x="78569" y="66700"/>
                  <a:pt x="61106" y="44475"/>
                  <a:pt x="47877" y="38125"/>
                </a:cubicBezTo>
                <a:cubicBezTo>
                  <a:pt x="34648" y="31775"/>
                  <a:pt x="-3452" y="20663"/>
                  <a:pt x="252" y="2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7A61C95-D927-F39E-B07D-8911B51B6818}"/>
              </a:ext>
            </a:extLst>
          </p:cNvPr>
          <p:cNvSpPr/>
          <p:nvPr/>
        </p:nvSpPr>
        <p:spPr>
          <a:xfrm>
            <a:off x="6781800" y="3047772"/>
            <a:ext cx="248063" cy="381433"/>
          </a:xfrm>
          <a:custGeom>
            <a:avLst/>
            <a:gdLst>
              <a:gd name="connsiteX0" fmla="*/ 247650 w 248063"/>
              <a:gd name="connsiteY0" fmla="*/ 228 h 381433"/>
              <a:gd name="connsiteX1" fmla="*/ 111125 w 248063"/>
              <a:gd name="connsiteY1" fmla="*/ 98653 h 381433"/>
              <a:gd name="connsiteX2" fmla="*/ 31750 w 248063"/>
              <a:gd name="connsiteY2" fmla="*/ 193903 h 381433"/>
              <a:gd name="connsiteX3" fmla="*/ 79375 w 248063"/>
              <a:gd name="connsiteY3" fmla="*/ 149453 h 381433"/>
              <a:gd name="connsiteX4" fmla="*/ 12700 w 248063"/>
              <a:gd name="connsiteY4" fmla="*/ 238353 h 381433"/>
              <a:gd name="connsiteX5" fmla="*/ 57150 w 248063"/>
              <a:gd name="connsiteY5" fmla="*/ 178028 h 381433"/>
              <a:gd name="connsiteX6" fmla="*/ 9525 w 248063"/>
              <a:gd name="connsiteY6" fmla="*/ 266928 h 381433"/>
              <a:gd name="connsiteX7" fmla="*/ 0 w 248063"/>
              <a:gd name="connsiteY7" fmla="*/ 343128 h 381433"/>
              <a:gd name="connsiteX8" fmla="*/ 9525 w 248063"/>
              <a:gd name="connsiteY8" fmla="*/ 270103 h 381433"/>
              <a:gd name="connsiteX9" fmla="*/ 22225 w 248063"/>
              <a:gd name="connsiteY9" fmla="*/ 378053 h 381433"/>
              <a:gd name="connsiteX10" fmla="*/ 9525 w 248063"/>
              <a:gd name="connsiteY10" fmla="*/ 336778 h 381433"/>
              <a:gd name="connsiteX11" fmla="*/ 41275 w 248063"/>
              <a:gd name="connsiteY11" fmla="*/ 165328 h 381433"/>
              <a:gd name="connsiteX12" fmla="*/ 34925 w 248063"/>
              <a:gd name="connsiteY12" fmla="*/ 184378 h 381433"/>
              <a:gd name="connsiteX13" fmla="*/ 133350 w 248063"/>
              <a:gd name="connsiteY13" fmla="*/ 82778 h 381433"/>
              <a:gd name="connsiteX14" fmla="*/ 63500 w 248063"/>
              <a:gd name="connsiteY14" fmla="*/ 127228 h 381433"/>
              <a:gd name="connsiteX15" fmla="*/ 247650 w 248063"/>
              <a:gd name="connsiteY15" fmla="*/ 228 h 3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063" h="381433">
                <a:moveTo>
                  <a:pt x="247650" y="228"/>
                </a:moveTo>
                <a:cubicBezTo>
                  <a:pt x="255588" y="-4535"/>
                  <a:pt x="147108" y="66374"/>
                  <a:pt x="111125" y="98653"/>
                </a:cubicBezTo>
                <a:cubicBezTo>
                  <a:pt x="75142" y="130932"/>
                  <a:pt x="37042" y="185436"/>
                  <a:pt x="31750" y="193903"/>
                </a:cubicBezTo>
                <a:cubicBezTo>
                  <a:pt x="26458" y="202370"/>
                  <a:pt x="82550" y="142045"/>
                  <a:pt x="79375" y="149453"/>
                </a:cubicBezTo>
                <a:cubicBezTo>
                  <a:pt x="76200" y="156861"/>
                  <a:pt x="16404" y="233591"/>
                  <a:pt x="12700" y="238353"/>
                </a:cubicBezTo>
                <a:cubicBezTo>
                  <a:pt x="8996" y="243115"/>
                  <a:pt x="57679" y="173266"/>
                  <a:pt x="57150" y="178028"/>
                </a:cubicBezTo>
                <a:cubicBezTo>
                  <a:pt x="56621" y="182791"/>
                  <a:pt x="19050" y="239411"/>
                  <a:pt x="9525" y="266928"/>
                </a:cubicBezTo>
                <a:cubicBezTo>
                  <a:pt x="0" y="294445"/>
                  <a:pt x="0" y="342599"/>
                  <a:pt x="0" y="343128"/>
                </a:cubicBezTo>
                <a:cubicBezTo>
                  <a:pt x="0" y="343657"/>
                  <a:pt x="5821" y="264282"/>
                  <a:pt x="9525" y="270103"/>
                </a:cubicBezTo>
                <a:cubicBezTo>
                  <a:pt x="13229" y="275924"/>
                  <a:pt x="22225" y="366941"/>
                  <a:pt x="22225" y="378053"/>
                </a:cubicBezTo>
                <a:cubicBezTo>
                  <a:pt x="22225" y="389165"/>
                  <a:pt x="6350" y="372232"/>
                  <a:pt x="9525" y="336778"/>
                </a:cubicBezTo>
                <a:cubicBezTo>
                  <a:pt x="12700" y="301324"/>
                  <a:pt x="41275" y="165328"/>
                  <a:pt x="41275" y="165328"/>
                </a:cubicBezTo>
                <a:cubicBezTo>
                  <a:pt x="45508" y="139928"/>
                  <a:pt x="19579" y="198136"/>
                  <a:pt x="34925" y="184378"/>
                </a:cubicBezTo>
                <a:cubicBezTo>
                  <a:pt x="50271" y="170620"/>
                  <a:pt x="128587" y="92303"/>
                  <a:pt x="133350" y="82778"/>
                </a:cubicBezTo>
                <a:cubicBezTo>
                  <a:pt x="138113" y="73253"/>
                  <a:pt x="48684" y="138340"/>
                  <a:pt x="63500" y="127228"/>
                </a:cubicBezTo>
                <a:cubicBezTo>
                  <a:pt x="78316" y="116116"/>
                  <a:pt x="239712" y="4991"/>
                  <a:pt x="24765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C8BC35D-7268-BFA6-6785-043CAA2313E7}"/>
              </a:ext>
            </a:extLst>
          </p:cNvPr>
          <p:cNvSpPr/>
          <p:nvPr/>
        </p:nvSpPr>
        <p:spPr>
          <a:xfrm>
            <a:off x="6859823" y="3035292"/>
            <a:ext cx="320159" cy="153946"/>
          </a:xfrm>
          <a:custGeom>
            <a:avLst/>
            <a:gdLst>
              <a:gd name="connsiteX0" fmla="*/ 4527 w 320159"/>
              <a:gd name="connsiteY0" fmla="*/ 152408 h 153946"/>
              <a:gd name="connsiteX1" fmla="*/ 172802 w 320159"/>
              <a:gd name="connsiteY1" fmla="*/ 34933 h 153946"/>
              <a:gd name="connsiteX2" fmla="*/ 87077 w 320159"/>
              <a:gd name="connsiteY2" fmla="*/ 85733 h 153946"/>
              <a:gd name="connsiteX3" fmla="*/ 201377 w 320159"/>
              <a:gd name="connsiteY3" fmla="*/ 28583 h 153946"/>
              <a:gd name="connsiteX4" fmla="*/ 318852 w 320159"/>
              <a:gd name="connsiteY4" fmla="*/ 3183 h 153946"/>
              <a:gd name="connsiteX5" fmla="*/ 252177 w 320159"/>
              <a:gd name="connsiteY5" fmla="*/ 6358 h 153946"/>
              <a:gd name="connsiteX6" fmla="*/ 71202 w 320159"/>
              <a:gd name="connsiteY6" fmla="*/ 57158 h 153946"/>
              <a:gd name="connsiteX7" fmla="*/ 160102 w 320159"/>
              <a:gd name="connsiteY7" fmla="*/ 41283 h 153946"/>
              <a:gd name="connsiteX8" fmla="*/ 68027 w 320159"/>
              <a:gd name="connsiteY8" fmla="*/ 85733 h 153946"/>
              <a:gd name="connsiteX9" fmla="*/ 48977 w 320159"/>
              <a:gd name="connsiteY9" fmla="*/ 101608 h 153946"/>
              <a:gd name="connsiteX10" fmla="*/ 4527 w 320159"/>
              <a:gd name="connsiteY10" fmla="*/ 152408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159" h="153946">
                <a:moveTo>
                  <a:pt x="4527" y="152408"/>
                </a:moveTo>
                <a:cubicBezTo>
                  <a:pt x="25164" y="141296"/>
                  <a:pt x="159044" y="46046"/>
                  <a:pt x="172802" y="34933"/>
                </a:cubicBezTo>
                <a:cubicBezTo>
                  <a:pt x="186560" y="23820"/>
                  <a:pt x="82315" y="86791"/>
                  <a:pt x="87077" y="85733"/>
                </a:cubicBezTo>
                <a:cubicBezTo>
                  <a:pt x="91839" y="84675"/>
                  <a:pt x="162748" y="42341"/>
                  <a:pt x="201377" y="28583"/>
                </a:cubicBezTo>
                <a:cubicBezTo>
                  <a:pt x="240006" y="14825"/>
                  <a:pt x="310385" y="6887"/>
                  <a:pt x="318852" y="3183"/>
                </a:cubicBezTo>
                <a:cubicBezTo>
                  <a:pt x="327319" y="-521"/>
                  <a:pt x="293452" y="-2638"/>
                  <a:pt x="252177" y="6358"/>
                </a:cubicBezTo>
                <a:cubicBezTo>
                  <a:pt x="210902" y="15354"/>
                  <a:pt x="86548" y="51337"/>
                  <a:pt x="71202" y="57158"/>
                </a:cubicBezTo>
                <a:cubicBezTo>
                  <a:pt x="55856" y="62979"/>
                  <a:pt x="160631" y="36520"/>
                  <a:pt x="160102" y="41283"/>
                </a:cubicBezTo>
                <a:cubicBezTo>
                  <a:pt x="159573" y="46045"/>
                  <a:pt x="86548" y="75679"/>
                  <a:pt x="68027" y="85733"/>
                </a:cubicBezTo>
                <a:cubicBezTo>
                  <a:pt x="49506" y="95787"/>
                  <a:pt x="57973" y="92083"/>
                  <a:pt x="48977" y="101608"/>
                </a:cubicBezTo>
                <a:cubicBezTo>
                  <a:pt x="39981" y="111133"/>
                  <a:pt x="-16110" y="163520"/>
                  <a:pt x="4527" y="15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69B992F-2058-E958-77F4-8615CD90CAA4}"/>
              </a:ext>
            </a:extLst>
          </p:cNvPr>
          <p:cNvSpPr/>
          <p:nvPr/>
        </p:nvSpPr>
        <p:spPr>
          <a:xfrm>
            <a:off x="7045044" y="3019306"/>
            <a:ext cx="413031" cy="64348"/>
          </a:xfrm>
          <a:custGeom>
            <a:avLst/>
            <a:gdLst>
              <a:gd name="connsiteX0" fmla="*/ 281 w 413031"/>
              <a:gd name="connsiteY0" fmla="*/ 60444 h 64348"/>
              <a:gd name="connsiteX1" fmla="*/ 254281 w 413031"/>
              <a:gd name="connsiteY1" fmla="*/ 22344 h 64348"/>
              <a:gd name="connsiteX2" fmla="*/ 193956 w 413031"/>
              <a:gd name="connsiteY2" fmla="*/ 25519 h 64348"/>
              <a:gd name="connsiteX3" fmla="*/ 292381 w 413031"/>
              <a:gd name="connsiteY3" fmla="*/ 54094 h 64348"/>
              <a:gd name="connsiteX4" fmla="*/ 241581 w 413031"/>
              <a:gd name="connsiteY4" fmla="*/ 35044 h 64348"/>
              <a:gd name="connsiteX5" fmla="*/ 343181 w 413031"/>
              <a:gd name="connsiteY5" fmla="*/ 54094 h 64348"/>
              <a:gd name="connsiteX6" fmla="*/ 413031 w 413031"/>
              <a:gd name="connsiteY6" fmla="*/ 63619 h 64348"/>
              <a:gd name="connsiteX7" fmla="*/ 343181 w 413031"/>
              <a:gd name="connsiteY7" fmla="*/ 35044 h 64348"/>
              <a:gd name="connsiteX8" fmla="*/ 213006 w 413031"/>
              <a:gd name="connsiteY8" fmla="*/ 119 h 64348"/>
              <a:gd name="connsiteX9" fmla="*/ 336831 w 413031"/>
              <a:gd name="connsiteY9" fmla="*/ 47744 h 64348"/>
              <a:gd name="connsiteX10" fmla="*/ 206656 w 413031"/>
              <a:gd name="connsiteY10" fmla="*/ 19169 h 64348"/>
              <a:gd name="connsiteX11" fmla="*/ 281 w 413031"/>
              <a:gd name="connsiteY11" fmla="*/ 60444 h 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31" h="64348">
                <a:moveTo>
                  <a:pt x="281" y="60444"/>
                </a:moveTo>
                <a:cubicBezTo>
                  <a:pt x="8219" y="60973"/>
                  <a:pt x="222002" y="28165"/>
                  <a:pt x="254281" y="22344"/>
                </a:cubicBezTo>
                <a:cubicBezTo>
                  <a:pt x="286560" y="16523"/>
                  <a:pt x="187606" y="20227"/>
                  <a:pt x="193956" y="25519"/>
                </a:cubicBezTo>
                <a:cubicBezTo>
                  <a:pt x="200306" y="30811"/>
                  <a:pt x="284443" y="52506"/>
                  <a:pt x="292381" y="54094"/>
                </a:cubicBezTo>
                <a:cubicBezTo>
                  <a:pt x="300319" y="55682"/>
                  <a:pt x="233114" y="35044"/>
                  <a:pt x="241581" y="35044"/>
                </a:cubicBezTo>
                <a:cubicBezTo>
                  <a:pt x="250048" y="35044"/>
                  <a:pt x="314606" y="49332"/>
                  <a:pt x="343181" y="54094"/>
                </a:cubicBezTo>
                <a:cubicBezTo>
                  <a:pt x="371756" y="58856"/>
                  <a:pt x="413031" y="66794"/>
                  <a:pt x="413031" y="63619"/>
                </a:cubicBezTo>
                <a:cubicBezTo>
                  <a:pt x="413031" y="60444"/>
                  <a:pt x="376519" y="45627"/>
                  <a:pt x="343181" y="35044"/>
                </a:cubicBezTo>
                <a:cubicBezTo>
                  <a:pt x="309844" y="24461"/>
                  <a:pt x="214064" y="-1998"/>
                  <a:pt x="213006" y="119"/>
                </a:cubicBezTo>
                <a:cubicBezTo>
                  <a:pt x="211948" y="2236"/>
                  <a:pt x="337889" y="44569"/>
                  <a:pt x="336831" y="47744"/>
                </a:cubicBezTo>
                <a:cubicBezTo>
                  <a:pt x="335773" y="50919"/>
                  <a:pt x="258514" y="16523"/>
                  <a:pt x="206656" y="19169"/>
                </a:cubicBezTo>
                <a:cubicBezTo>
                  <a:pt x="154798" y="21815"/>
                  <a:pt x="-7657" y="59915"/>
                  <a:pt x="281" y="60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73A96EE-3A7C-9520-833D-5B470CB84346}"/>
              </a:ext>
            </a:extLst>
          </p:cNvPr>
          <p:cNvSpPr/>
          <p:nvPr/>
        </p:nvSpPr>
        <p:spPr>
          <a:xfrm>
            <a:off x="6841875" y="3127278"/>
            <a:ext cx="165067" cy="214851"/>
          </a:xfrm>
          <a:custGeom>
            <a:avLst/>
            <a:gdLst>
              <a:gd name="connsiteX0" fmla="*/ 117725 w 165067"/>
              <a:gd name="connsiteY0" fmla="*/ 97 h 214851"/>
              <a:gd name="connsiteX1" fmla="*/ 25650 w 165067"/>
              <a:gd name="connsiteY1" fmla="*/ 130272 h 214851"/>
              <a:gd name="connsiteX2" fmla="*/ 51050 w 165067"/>
              <a:gd name="connsiteY2" fmla="*/ 174722 h 214851"/>
              <a:gd name="connsiteX3" fmla="*/ 3425 w 165067"/>
              <a:gd name="connsiteY3" fmla="*/ 142972 h 214851"/>
              <a:gd name="connsiteX4" fmla="*/ 162175 w 165067"/>
              <a:gd name="connsiteY4" fmla="*/ 209647 h 214851"/>
              <a:gd name="connsiteX5" fmla="*/ 98675 w 165067"/>
              <a:gd name="connsiteY5" fmla="*/ 203297 h 214851"/>
              <a:gd name="connsiteX6" fmla="*/ 6600 w 165067"/>
              <a:gd name="connsiteY6" fmla="*/ 146147 h 214851"/>
              <a:gd name="connsiteX7" fmla="*/ 60575 w 165067"/>
              <a:gd name="connsiteY7" fmla="*/ 79472 h 214851"/>
              <a:gd name="connsiteX8" fmla="*/ 12950 w 165067"/>
              <a:gd name="connsiteY8" fmla="*/ 108047 h 214851"/>
              <a:gd name="connsiteX9" fmla="*/ 117725 w 165067"/>
              <a:gd name="connsiteY9" fmla="*/ 97 h 21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067" h="214851">
                <a:moveTo>
                  <a:pt x="117725" y="97"/>
                </a:moveTo>
                <a:cubicBezTo>
                  <a:pt x="119842" y="3801"/>
                  <a:pt x="36762" y="101168"/>
                  <a:pt x="25650" y="130272"/>
                </a:cubicBezTo>
                <a:cubicBezTo>
                  <a:pt x="14537" y="159376"/>
                  <a:pt x="54754" y="172605"/>
                  <a:pt x="51050" y="174722"/>
                </a:cubicBezTo>
                <a:cubicBezTo>
                  <a:pt x="47346" y="176839"/>
                  <a:pt x="-15096" y="137151"/>
                  <a:pt x="3425" y="142972"/>
                </a:cubicBezTo>
                <a:cubicBezTo>
                  <a:pt x="21946" y="148793"/>
                  <a:pt x="146300" y="199593"/>
                  <a:pt x="162175" y="209647"/>
                </a:cubicBezTo>
                <a:cubicBezTo>
                  <a:pt x="178050" y="219701"/>
                  <a:pt x="124604" y="213880"/>
                  <a:pt x="98675" y="203297"/>
                </a:cubicBezTo>
                <a:cubicBezTo>
                  <a:pt x="72746" y="192714"/>
                  <a:pt x="12950" y="166784"/>
                  <a:pt x="6600" y="146147"/>
                </a:cubicBezTo>
                <a:cubicBezTo>
                  <a:pt x="250" y="125510"/>
                  <a:pt x="59517" y="85822"/>
                  <a:pt x="60575" y="79472"/>
                </a:cubicBezTo>
                <a:cubicBezTo>
                  <a:pt x="61633" y="73122"/>
                  <a:pt x="4483" y="116514"/>
                  <a:pt x="12950" y="108047"/>
                </a:cubicBezTo>
                <a:cubicBezTo>
                  <a:pt x="21417" y="99580"/>
                  <a:pt x="115608" y="-3607"/>
                  <a:pt x="11772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E91513-6E44-36F3-43F0-32C68415462F}"/>
              </a:ext>
            </a:extLst>
          </p:cNvPr>
          <p:cNvSpPr/>
          <p:nvPr/>
        </p:nvSpPr>
        <p:spPr>
          <a:xfrm>
            <a:off x="6772066" y="3152321"/>
            <a:ext cx="196515" cy="206997"/>
          </a:xfrm>
          <a:custGeom>
            <a:avLst/>
            <a:gdLst>
              <a:gd name="connsiteX0" fmla="*/ 146259 w 196515"/>
              <a:gd name="connsiteY0" fmla="*/ 454 h 206997"/>
              <a:gd name="connsiteX1" fmla="*/ 79584 w 196515"/>
              <a:gd name="connsiteY1" fmla="*/ 79829 h 206997"/>
              <a:gd name="connsiteX2" fmla="*/ 70059 w 196515"/>
              <a:gd name="connsiteY2" fmla="*/ 143329 h 206997"/>
              <a:gd name="connsiteX3" fmla="*/ 60534 w 196515"/>
              <a:gd name="connsiteY3" fmla="*/ 117929 h 206997"/>
              <a:gd name="connsiteX4" fmla="*/ 73234 w 196515"/>
              <a:gd name="connsiteY4" fmla="*/ 159204 h 206997"/>
              <a:gd name="connsiteX5" fmla="*/ 193884 w 196515"/>
              <a:gd name="connsiteY5" fmla="*/ 200479 h 206997"/>
              <a:gd name="connsiteX6" fmla="*/ 152609 w 196515"/>
              <a:gd name="connsiteY6" fmla="*/ 190954 h 206997"/>
              <a:gd name="connsiteX7" fmla="*/ 108159 w 196515"/>
              <a:gd name="connsiteY7" fmla="*/ 187779 h 206997"/>
              <a:gd name="connsiteX8" fmla="*/ 209 w 196515"/>
              <a:gd name="connsiteY8" fmla="*/ 206829 h 206997"/>
              <a:gd name="connsiteX9" fmla="*/ 79584 w 196515"/>
              <a:gd name="connsiteY9" fmla="*/ 175079 h 206997"/>
              <a:gd name="connsiteX10" fmla="*/ 38309 w 196515"/>
              <a:gd name="connsiteY10" fmla="*/ 136979 h 206997"/>
              <a:gd name="connsiteX11" fmla="*/ 73234 w 196515"/>
              <a:gd name="connsiteY11" fmla="*/ 102054 h 206997"/>
              <a:gd name="connsiteX12" fmla="*/ 54184 w 196515"/>
              <a:gd name="connsiteY12" fmla="*/ 117929 h 206997"/>
              <a:gd name="connsiteX13" fmla="*/ 146259 w 196515"/>
              <a:gd name="connsiteY13" fmla="*/ 454 h 20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515" h="206997">
                <a:moveTo>
                  <a:pt x="146259" y="454"/>
                </a:moveTo>
                <a:cubicBezTo>
                  <a:pt x="150492" y="-5896"/>
                  <a:pt x="92284" y="56017"/>
                  <a:pt x="79584" y="79829"/>
                </a:cubicBezTo>
                <a:cubicBezTo>
                  <a:pt x="66884" y="103642"/>
                  <a:pt x="73234" y="136979"/>
                  <a:pt x="70059" y="143329"/>
                </a:cubicBezTo>
                <a:cubicBezTo>
                  <a:pt x="66884" y="149679"/>
                  <a:pt x="60005" y="115283"/>
                  <a:pt x="60534" y="117929"/>
                </a:cubicBezTo>
                <a:cubicBezTo>
                  <a:pt x="61063" y="120575"/>
                  <a:pt x="51009" y="145446"/>
                  <a:pt x="73234" y="159204"/>
                </a:cubicBezTo>
                <a:cubicBezTo>
                  <a:pt x="95459" y="172962"/>
                  <a:pt x="180655" y="195187"/>
                  <a:pt x="193884" y="200479"/>
                </a:cubicBezTo>
                <a:cubicBezTo>
                  <a:pt x="207113" y="205771"/>
                  <a:pt x="166897" y="193071"/>
                  <a:pt x="152609" y="190954"/>
                </a:cubicBezTo>
                <a:cubicBezTo>
                  <a:pt x="138321" y="188837"/>
                  <a:pt x="133559" y="185133"/>
                  <a:pt x="108159" y="187779"/>
                </a:cubicBezTo>
                <a:cubicBezTo>
                  <a:pt x="82759" y="190425"/>
                  <a:pt x="4971" y="208946"/>
                  <a:pt x="209" y="206829"/>
                </a:cubicBezTo>
                <a:cubicBezTo>
                  <a:pt x="-4553" y="204712"/>
                  <a:pt x="73234" y="186721"/>
                  <a:pt x="79584" y="175079"/>
                </a:cubicBezTo>
                <a:cubicBezTo>
                  <a:pt x="85934" y="163437"/>
                  <a:pt x="39367" y="149150"/>
                  <a:pt x="38309" y="136979"/>
                </a:cubicBezTo>
                <a:cubicBezTo>
                  <a:pt x="37251" y="124808"/>
                  <a:pt x="70588" y="105229"/>
                  <a:pt x="73234" y="102054"/>
                </a:cubicBezTo>
                <a:cubicBezTo>
                  <a:pt x="75880" y="98879"/>
                  <a:pt x="40426" y="133804"/>
                  <a:pt x="54184" y="117929"/>
                </a:cubicBezTo>
                <a:cubicBezTo>
                  <a:pt x="67942" y="102054"/>
                  <a:pt x="142026" y="6804"/>
                  <a:pt x="146259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40EDBB7-325B-A19D-B1CA-40CCC1AC839B}"/>
              </a:ext>
            </a:extLst>
          </p:cNvPr>
          <p:cNvSpPr/>
          <p:nvPr/>
        </p:nvSpPr>
        <p:spPr>
          <a:xfrm>
            <a:off x="7200898" y="3060351"/>
            <a:ext cx="100937" cy="232127"/>
          </a:xfrm>
          <a:custGeom>
            <a:avLst/>
            <a:gdLst>
              <a:gd name="connsiteX0" fmla="*/ 79377 w 100937"/>
              <a:gd name="connsiteY0" fmla="*/ 349 h 232127"/>
              <a:gd name="connsiteX1" fmla="*/ 95252 w 100937"/>
              <a:gd name="connsiteY1" fmla="*/ 98774 h 232127"/>
              <a:gd name="connsiteX2" fmla="*/ 92077 w 100937"/>
              <a:gd name="connsiteY2" fmla="*/ 136874 h 232127"/>
              <a:gd name="connsiteX3" fmla="*/ 92077 w 100937"/>
              <a:gd name="connsiteY3" fmla="*/ 152749 h 232127"/>
              <a:gd name="connsiteX4" fmla="*/ 2 w 100937"/>
              <a:gd name="connsiteY4" fmla="*/ 232124 h 232127"/>
              <a:gd name="connsiteX5" fmla="*/ 95252 w 100937"/>
              <a:gd name="connsiteY5" fmla="*/ 149574 h 232127"/>
              <a:gd name="connsiteX6" fmla="*/ 88902 w 100937"/>
              <a:gd name="connsiteY6" fmla="*/ 95599 h 232127"/>
              <a:gd name="connsiteX7" fmla="*/ 79377 w 100937"/>
              <a:gd name="connsiteY7" fmla="*/ 136874 h 232127"/>
              <a:gd name="connsiteX8" fmla="*/ 79377 w 100937"/>
              <a:gd name="connsiteY8" fmla="*/ 349 h 23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37" h="232127">
                <a:moveTo>
                  <a:pt x="79377" y="349"/>
                </a:moveTo>
                <a:cubicBezTo>
                  <a:pt x="82023" y="-6001"/>
                  <a:pt x="93135" y="76020"/>
                  <a:pt x="95252" y="98774"/>
                </a:cubicBezTo>
                <a:cubicBezTo>
                  <a:pt x="97369" y="121528"/>
                  <a:pt x="92077" y="136874"/>
                  <a:pt x="92077" y="136874"/>
                </a:cubicBezTo>
                <a:cubicBezTo>
                  <a:pt x="91548" y="145870"/>
                  <a:pt x="107423" y="136874"/>
                  <a:pt x="92077" y="152749"/>
                </a:cubicBezTo>
                <a:cubicBezTo>
                  <a:pt x="76731" y="168624"/>
                  <a:pt x="-527" y="232653"/>
                  <a:pt x="2" y="232124"/>
                </a:cubicBezTo>
                <a:cubicBezTo>
                  <a:pt x="531" y="231595"/>
                  <a:pt x="80435" y="172328"/>
                  <a:pt x="95252" y="149574"/>
                </a:cubicBezTo>
                <a:cubicBezTo>
                  <a:pt x="110069" y="126820"/>
                  <a:pt x="91548" y="97716"/>
                  <a:pt x="88902" y="95599"/>
                </a:cubicBezTo>
                <a:cubicBezTo>
                  <a:pt x="86256" y="93482"/>
                  <a:pt x="81494" y="149045"/>
                  <a:pt x="79377" y="136874"/>
                </a:cubicBezTo>
                <a:cubicBezTo>
                  <a:pt x="77260" y="124703"/>
                  <a:pt x="76731" y="6699"/>
                  <a:pt x="7937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1C90EFA-DBC8-D56C-0622-468237F59BCA}"/>
              </a:ext>
            </a:extLst>
          </p:cNvPr>
          <p:cNvSpPr/>
          <p:nvPr/>
        </p:nvSpPr>
        <p:spPr>
          <a:xfrm>
            <a:off x="6990739" y="3082922"/>
            <a:ext cx="369006" cy="266745"/>
          </a:xfrm>
          <a:custGeom>
            <a:avLst/>
            <a:gdLst>
              <a:gd name="connsiteX0" fmla="*/ 327636 w 369006"/>
              <a:gd name="connsiteY0" fmla="*/ 3 h 266745"/>
              <a:gd name="connsiteX1" fmla="*/ 330811 w 369006"/>
              <a:gd name="connsiteY1" fmla="*/ 92078 h 266745"/>
              <a:gd name="connsiteX2" fmla="*/ 283186 w 369006"/>
              <a:gd name="connsiteY2" fmla="*/ 146053 h 266745"/>
              <a:gd name="connsiteX3" fmla="*/ 206986 w 369006"/>
              <a:gd name="connsiteY3" fmla="*/ 203203 h 266745"/>
              <a:gd name="connsiteX4" fmla="*/ 222861 w 369006"/>
              <a:gd name="connsiteY4" fmla="*/ 203203 h 266745"/>
              <a:gd name="connsiteX5" fmla="*/ 102211 w 369006"/>
              <a:gd name="connsiteY5" fmla="*/ 238128 h 266745"/>
              <a:gd name="connsiteX6" fmla="*/ 178411 w 369006"/>
              <a:gd name="connsiteY6" fmla="*/ 228603 h 266745"/>
              <a:gd name="connsiteX7" fmla="*/ 611 w 369006"/>
              <a:gd name="connsiteY7" fmla="*/ 266703 h 266745"/>
              <a:gd name="connsiteX8" fmla="*/ 124436 w 369006"/>
              <a:gd name="connsiteY8" fmla="*/ 234953 h 266745"/>
              <a:gd name="connsiteX9" fmla="*/ 241911 w 369006"/>
              <a:gd name="connsiteY9" fmla="*/ 184153 h 266745"/>
              <a:gd name="connsiteX10" fmla="*/ 175236 w 369006"/>
              <a:gd name="connsiteY10" fmla="*/ 212728 h 266745"/>
              <a:gd name="connsiteX11" fmla="*/ 333986 w 369006"/>
              <a:gd name="connsiteY11" fmla="*/ 107953 h 266745"/>
              <a:gd name="connsiteX12" fmla="*/ 321286 w 369006"/>
              <a:gd name="connsiteY12" fmla="*/ 130178 h 266745"/>
              <a:gd name="connsiteX13" fmla="*/ 368911 w 369006"/>
              <a:gd name="connsiteY13" fmla="*/ 95253 h 266745"/>
              <a:gd name="connsiteX14" fmla="*/ 333986 w 369006"/>
              <a:gd name="connsiteY14" fmla="*/ 114303 h 266745"/>
              <a:gd name="connsiteX15" fmla="*/ 349861 w 369006"/>
              <a:gd name="connsiteY15" fmla="*/ 95253 h 266745"/>
              <a:gd name="connsiteX16" fmla="*/ 327636 w 369006"/>
              <a:gd name="connsiteY16" fmla="*/ 3 h 2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006" h="266745">
                <a:moveTo>
                  <a:pt x="327636" y="3"/>
                </a:moveTo>
                <a:cubicBezTo>
                  <a:pt x="324461" y="-526"/>
                  <a:pt x="338219" y="67736"/>
                  <a:pt x="330811" y="92078"/>
                </a:cubicBezTo>
                <a:cubicBezTo>
                  <a:pt x="323403" y="116420"/>
                  <a:pt x="303823" y="127532"/>
                  <a:pt x="283186" y="146053"/>
                </a:cubicBezTo>
                <a:cubicBezTo>
                  <a:pt x="262549" y="164574"/>
                  <a:pt x="206986" y="203203"/>
                  <a:pt x="206986" y="203203"/>
                </a:cubicBezTo>
                <a:cubicBezTo>
                  <a:pt x="196932" y="212728"/>
                  <a:pt x="240323" y="197382"/>
                  <a:pt x="222861" y="203203"/>
                </a:cubicBezTo>
                <a:cubicBezTo>
                  <a:pt x="205399" y="209024"/>
                  <a:pt x="109619" y="233895"/>
                  <a:pt x="102211" y="238128"/>
                </a:cubicBezTo>
                <a:cubicBezTo>
                  <a:pt x="94803" y="242361"/>
                  <a:pt x="195344" y="223841"/>
                  <a:pt x="178411" y="228603"/>
                </a:cubicBezTo>
                <a:cubicBezTo>
                  <a:pt x="161478" y="233365"/>
                  <a:pt x="9607" y="265645"/>
                  <a:pt x="611" y="266703"/>
                </a:cubicBezTo>
                <a:cubicBezTo>
                  <a:pt x="-8385" y="267761"/>
                  <a:pt x="84219" y="248711"/>
                  <a:pt x="124436" y="234953"/>
                </a:cubicBezTo>
                <a:cubicBezTo>
                  <a:pt x="164653" y="221195"/>
                  <a:pt x="241911" y="184153"/>
                  <a:pt x="241911" y="184153"/>
                </a:cubicBezTo>
                <a:cubicBezTo>
                  <a:pt x="250378" y="180449"/>
                  <a:pt x="159890" y="225428"/>
                  <a:pt x="175236" y="212728"/>
                </a:cubicBezTo>
                <a:cubicBezTo>
                  <a:pt x="190582" y="200028"/>
                  <a:pt x="309644" y="121711"/>
                  <a:pt x="333986" y="107953"/>
                </a:cubicBezTo>
                <a:cubicBezTo>
                  <a:pt x="358328" y="94195"/>
                  <a:pt x="315465" y="132295"/>
                  <a:pt x="321286" y="130178"/>
                </a:cubicBezTo>
                <a:cubicBezTo>
                  <a:pt x="327107" y="128061"/>
                  <a:pt x="366794" y="97899"/>
                  <a:pt x="368911" y="95253"/>
                </a:cubicBezTo>
                <a:cubicBezTo>
                  <a:pt x="371028" y="92607"/>
                  <a:pt x="337161" y="114303"/>
                  <a:pt x="333986" y="114303"/>
                </a:cubicBezTo>
                <a:cubicBezTo>
                  <a:pt x="330811" y="114303"/>
                  <a:pt x="347744" y="109541"/>
                  <a:pt x="349861" y="95253"/>
                </a:cubicBezTo>
                <a:cubicBezTo>
                  <a:pt x="351978" y="80966"/>
                  <a:pt x="330811" y="532"/>
                  <a:pt x="32763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C380102-0D93-27D4-3A42-702BD5E7B761}"/>
              </a:ext>
            </a:extLst>
          </p:cNvPr>
          <p:cNvSpPr/>
          <p:nvPr/>
        </p:nvSpPr>
        <p:spPr>
          <a:xfrm>
            <a:off x="7121314" y="3133540"/>
            <a:ext cx="311361" cy="194160"/>
          </a:xfrm>
          <a:custGeom>
            <a:avLst/>
            <a:gdLst>
              <a:gd name="connsiteX0" fmla="*/ 311361 w 311361"/>
              <a:gd name="connsiteY0" fmla="*/ 185 h 194160"/>
              <a:gd name="connsiteX1" fmla="*/ 193886 w 311361"/>
              <a:gd name="connsiteY1" fmla="*/ 120835 h 194160"/>
              <a:gd name="connsiteX2" fmla="*/ 143086 w 311361"/>
              <a:gd name="connsiteY2" fmla="*/ 155760 h 194160"/>
              <a:gd name="connsiteX3" fmla="*/ 197061 w 311361"/>
              <a:gd name="connsiteY3" fmla="*/ 120835 h 194160"/>
              <a:gd name="connsiteX4" fmla="*/ 104986 w 311361"/>
              <a:gd name="connsiteY4" fmla="*/ 162110 h 194160"/>
              <a:gd name="connsiteX5" fmla="*/ 211 w 311361"/>
              <a:gd name="connsiteY5" fmla="*/ 193860 h 194160"/>
              <a:gd name="connsiteX6" fmla="*/ 133561 w 311361"/>
              <a:gd name="connsiteY6" fmla="*/ 143060 h 194160"/>
              <a:gd name="connsiteX7" fmla="*/ 181186 w 311361"/>
              <a:gd name="connsiteY7" fmla="*/ 111310 h 194160"/>
              <a:gd name="connsiteX8" fmla="*/ 149436 w 311361"/>
              <a:gd name="connsiteY8" fmla="*/ 120835 h 194160"/>
              <a:gd name="connsiteX9" fmla="*/ 231986 w 311361"/>
              <a:gd name="connsiteY9" fmla="*/ 66860 h 194160"/>
              <a:gd name="connsiteX10" fmla="*/ 193886 w 311361"/>
              <a:gd name="connsiteY10" fmla="*/ 92260 h 194160"/>
              <a:gd name="connsiteX11" fmla="*/ 311361 w 311361"/>
              <a:gd name="connsiteY11" fmla="*/ 185 h 19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61" h="194160">
                <a:moveTo>
                  <a:pt x="311361" y="185"/>
                </a:moveTo>
                <a:cubicBezTo>
                  <a:pt x="311361" y="4947"/>
                  <a:pt x="221932" y="94906"/>
                  <a:pt x="193886" y="120835"/>
                </a:cubicBezTo>
                <a:cubicBezTo>
                  <a:pt x="165840" y="146764"/>
                  <a:pt x="142557" y="155760"/>
                  <a:pt x="143086" y="155760"/>
                </a:cubicBezTo>
                <a:cubicBezTo>
                  <a:pt x="143615" y="155760"/>
                  <a:pt x="203411" y="119777"/>
                  <a:pt x="197061" y="120835"/>
                </a:cubicBezTo>
                <a:cubicBezTo>
                  <a:pt x="190711" y="121893"/>
                  <a:pt x="137794" y="149939"/>
                  <a:pt x="104986" y="162110"/>
                </a:cubicBezTo>
                <a:cubicBezTo>
                  <a:pt x="72178" y="174281"/>
                  <a:pt x="-4551" y="197035"/>
                  <a:pt x="211" y="193860"/>
                </a:cubicBezTo>
                <a:cubicBezTo>
                  <a:pt x="4973" y="190685"/>
                  <a:pt x="103399" y="156818"/>
                  <a:pt x="133561" y="143060"/>
                </a:cubicBezTo>
                <a:cubicBezTo>
                  <a:pt x="163723" y="129302"/>
                  <a:pt x="178540" y="115014"/>
                  <a:pt x="181186" y="111310"/>
                </a:cubicBezTo>
                <a:cubicBezTo>
                  <a:pt x="183832" y="107606"/>
                  <a:pt x="140969" y="128243"/>
                  <a:pt x="149436" y="120835"/>
                </a:cubicBezTo>
                <a:cubicBezTo>
                  <a:pt x="157903" y="113427"/>
                  <a:pt x="224578" y="71623"/>
                  <a:pt x="231986" y="66860"/>
                </a:cubicBezTo>
                <a:cubicBezTo>
                  <a:pt x="239394" y="62098"/>
                  <a:pt x="182244" y="100727"/>
                  <a:pt x="193886" y="92260"/>
                </a:cubicBezTo>
                <a:cubicBezTo>
                  <a:pt x="205528" y="83793"/>
                  <a:pt x="311361" y="-4577"/>
                  <a:pt x="31136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E7A9329-93C6-C127-8246-6B394C28FC8D}"/>
              </a:ext>
            </a:extLst>
          </p:cNvPr>
          <p:cNvSpPr/>
          <p:nvPr/>
        </p:nvSpPr>
        <p:spPr>
          <a:xfrm>
            <a:off x="6910867" y="3120745"/>
            <a:ext cx="614916" cy="297742"/>
          </a:xfrm>
          <a:custGeom>
            <a:avLst/>
            <a:gdLst>
              <a:gd name="connsiteX0" fmla="*/ 359883 w 614916"/>
              <a:gd name="connsiteY0" fmla="*/ 280 h 297742"/>
              <a:gd name="connsiteX1" fmla="*/ 613883 w 614916"/>
              <a:gd name="connsiteY1" fmla="*/ 76480 h 297742"/>
              <a:gd name="connsiteX2" fmla="*/ 451958 w 614916"/>
              <a:gd name="connsiteY2" fmla="*/ 66955 h 297742"/>
              <a:gd name="connsiteX3" fmla="*/ 512283 w 614916"/>
              <a:gd name="connsiteY3" fmla="*/ 111405 h 297742"/>
              <a:gd name="connsiteX4" fmla="*/ 442433 w 614916"/>
              <a:gd name="connsiteY4" fmla="*/ 108230 h 297742"/>
              <a:gd name="connsiteX5" fmla="*/ 464658 w 614916"/>
              <a:gd name="connsiteY5" fmla="*/ 133630 h 297742"/>
              <a:gd name="connsiteX6" fmla="*/ 413858 w 614916"/>
              <a:gd name="connsiteY6" fmla="*/ 133630 h 297742"/>
              <a:gd name="connsiteX7" fmla="*/ 490058 w 614916"/>
              <a:gd name="connsiteY7" fmla="*/ 190780 h 297742"/>
              <a:gd name="connsiteX8" fmla="*/ 359883 w 614916"/>
              <a:gd name="connsiteY8" fmla="*/ 168555 h 297742"/>
              <a:gd name="connsiteX9" fmla="*/ 366233 w 614916"/>
              <a:gd name="connsiteY9" fmla="*/ 193955 h 297742"/>
              <a:gd name="connsiteX10" fmla="*/ 302733 w 614916"/>
              <a:gd name="connsiteY10" fmla="*/ 181255 h 297742"/>
              <a:gd name="connsiteX11" fmla="*/ 305908 w 614916"/>
              <a:gd name="connsiteY11" fmla="*/ 213005 h 297742"/>
              <a:gd name="connsiteX12" fmla="*/ 213833 w 614916"/>
              <a:gd name="connsiteY12" fmla="*/ 209830 h 297742"/>
              <a:gd name="connsiteX13" fmla="*/ 277333 w 614916"/>
              <a:gd name="connsiteY13" fmla="*/ 286030 h 297742"/>
              <a:gd name="connsiteX14" fmla="*/ 131283 w 614916"/>
              <a:gd name="connsiteY14" fmla="*/ 232055 h 297742"/>
              <a:gd name="connsiteX15" fmla="*/ 178908 w 614916"/>
              <a:gd name="connsiteY15" fmla="*/ 282855 h 297742"/>
              <a:gd name="connsiteX16" fmla="*/ 178908 w 614916"/>
              <a:gd name="connsiteY16" fmla="*/ 295555 h 297742"/>
              <a:gd name="connsiteX17" fmla="*/ 115408 w 614916"/>
              <a:gd name="connsiteY17" fmla="*/ 244755 h 297742"/>
              <a:gd name="connsiteX18" fmla="*/ 134458 w 614916"/>
              <a:gd name="connsiteY18" fmla="*/ 292380 h 297742"/>
              <a:gd name="connsiteX19" fmla="*/ 61433 w 614916"/>
              <a:gd name="connsiteY19" fmla="*/ 235230 h 297742"/>
              <a:gd name="connsiteX20" fmla="*/ 1108 w 614916"/>
              <a:gd name="connsiteY20" fmla="*/ 276505 h 297742"/>
              <a:gd name="connsiteX21" fmla="*/ 23333 w 614916"/>
              <a:gd name="connsiteY21" fmla="*/ 241580 h 297742"/>
              <a:gd name="connsiteX22" fmla="*/ 36033 w 614916"/>
              <a:gd name="connsiteY22" fmla="*/ 222530 h 297742"/>
              <a:gd name="connsiteX23" fmla="*/ 242408 w 614916"/>
              <a:gd name="connsiteY23" fmla="*/ 213005 h 297742"/>
              <a:gd name="connsiteX24" fmla="*/ 372583 w 614916"/>
              <a:gd name="connsiteY24" fmla="*/ 143155 h 297742"/>
              <a:gd name="connsiteX25" fmla="*/ 264633 w 614916"/>
              <a:gd name="connsiteY25" fmla="*/ 200305 h 297742"/>
              <a:gd name="connsiteX26" fmla="*/ 417033 w 614916"/>
              <a:gd name="connsiteY26" fmla="*/ 108230 h 297742"/>
              <a:gd name="connsiteX27" fmla="*/ 280508 w 614916"/>
              <a:gd name="connsiteY27" fmla="*/ 200305 h 297742"/>
              <a:gd name="connsiteX28" fmla="*/ 439258 w 614916"/>
              <a:gd name="connsiteY28" fmla="*/ 82830 h 297742"/>
              <a:gd name="connsiteX29" fmla="*/ 426558 w 614916"/>
              <a:gd name="connsiteY29" fmla="*/ 76480 h 297742"/>
              <a:gd name="connsiteX30" fmla="*/ 471008 w 614916"/>
              <a:gd name="connsiteY30" fmla="*/ 51080 h 297742"/>
              <a:gd name="connsiteX31" fmla="*/ 359883 w 614916"/>
              <a:gd name="connsiteY31" fmla="*/ 280 h 2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4916" h="297742">
                <a:moveTo>
                  <a:pt x="359883" y="280"/>
                </a:moveTo>
                <a:cubicBezTo>
                  <a:pt x="383695" y="4513"/>
                  <a:pt x="598537" y="65368"/>
                  <a:pt x="613883" y="76480"/>
                </a:cubicBezTo>
                <a:cubicBezTo>
                  <a:pt x="629229" y="87592"/>
                  <a:pt x="468891" y="61134"/>
                  <a:pt x="451958" y="66955"/>
                </a:cubicBezTo>
                <a:cubicBezTo>
                  <a:pt x="435025" y="72776"/>
                  <a:pt x="513870" y="104526"/>
                  <a:pt x="512283" y="111405"/>
                </a:cubicBezTo>
                <a:cubicBezTo>
                  <a:pt x="510696" y="118284"/>
                  <a:pt x="450370" y="104526"/>
                  <a:pt x="442433" y="108230"/>
                </a:cubicBezTo>
                <a:cubicBezTo>
                  <a:pt x="434496" y="111934"/>
                  <a:pt x="469420" y="129397"/>
                  <a:pt x="464658" y="133630"/>
                </a:cubicBezTo>
                <a:cubicBezTo>
                  <a:pt x="459896" y="137863"/>
                  <a:pt x="409625" y="124105"/>
                  <a:pt x="413858" y="133630"/>
                </a:cubicBezTo>
                <a:cubicBezTo>
                  <a:pt x="418091" y="143155"/>
                  <a:pt x="499054" y="184959"/>
                  <a:pt x="490058" y="190780"/>
                </a:cubicBezTo>
                <a:cubicBezTo>
                  <a:pt x="481062" y="196601"/>
                  <a:pt x="380520" y="168026"/>
                  <a:pt x="359883" y="168555"/>
                </a:cubicBezTo>
                <a:cubicBezTo>
                  <a:pt x="339246" y="169084"/>
                  <a:pt x="375758" y="191838"/>
                  <a:pt x="366233" y="193955"/>
                </a:cubicBezTo>
                <a:cubicBezTo>
                  <a:pt x="356708" y="196072"/>
                  <a:pt x="312787" y="178080"/>
                  <a:pt x="302733" y="181255"/>
                </a:cubicBezTo>
                <a:cubicBezTo>
                  <a:pt x="292679" y="184430"/>
                  <a:pt x="320725" y="208242"/>
                  <a:pt x="305908" y="213005"/>
                </a:cubicBezTo>
                <a:cubicBezTo>
                  <a:pt x="291091" y="217768"/>
                  <a:pt x="218595" y="197659"/>
                  <a:pt x="213833" y="209830"/>
                </a:cubicBezTo>
                <a:cubicBezTo>
                  <a:pt x="209071" y="222001"/>
                  <a:pt x="291091" y="282326"/>
                  <a:pt x="277333" y="286030"/>
                </a:cubicBezTo>
                <a:cubicBezTo>
                  <a:pt x="263575" y="289734"/>
                  <a:pt x="147687" y="232584"/>
                  <a:pt x="131283" y="232055"/>
                </a:cubicBezTo>
                <a:cubicBezTo>
                  <a:pt x="114879" y="231526"/>
                  <a:pt x="170971" y="272272"/>
                  <a:pt x="178908" y="282855"/>
                </a:cubicBezTo>
                <a:cubicBezTo>
                  <a:pt x="186845" y="293438"/>
                  <a:pt x="189491" y="301905"/>
                  <a:pt x="178908" y="295555"/>
                </a:cubicBezTo>
                <a:cubicBezTo>
                  <a:pt x="168325" y="289205"/>
                  <a:pt x="122816" y="245284"/>
                  <a:pt x="115408" y="244755"/>
                </a:cubicBezTo>
                <a:cubicBezTo>
                  <a:pt x="108000" y="244226"/>
                  <a:pt x="143454" y="293967"/>
                  <a:pt x="134458" y="292380"/>
                </a:cubicBezTo>
                <a:cubicBezTo>
                  <a:pt x="125462" y="290793"/>
                  <a:pt x="83658" y="237876"/>
                  <a:pt x="61433" y="235230"/>
                </a:cubicBezTo>
                <a:cubicBezTo>
                  <a:pt x="39208" y="232584"/>
                  <a:pt x="7458" y="275447"/>
                  <a:pt x="1108" y="276505"/>
                </a:cubicBezTo>
                <a:cubicBezTo>
                  <a:pt x="-5242" y="277563"/>
                  <a:pt x="17512" y="250576"/>
                  <a:pt x="23333" y="241580"/>
                </a:cubicBezTo>
                <a:cubicBezTo>
                  <a:pt x="29154" y="232584"/>
                  <a:pt x="-480" y="227293"/>
                  <a:pt x="36033" y="222530"/>
                </a:cubicBezTo>
                <a:cubicBezTo>
                  <a:pt x="72545" y="217768"/>
                  <a:pt x="186316" y="226234"/>
                  <a:pt x="242408" y="213005"/>
                </a:cubicBezTo>
                <a:cubicBezTo>
                  <a:pt x="298500" y="199776"/>
                  <a:pt x="368879" y="145272"/>
                  <a:pt x="372583" y="143155"/>
                </a:cubicBezTo>
                <a:cubicBezTo>
                  <a:pt x="376287" y="141038"/>
                  <a:pt x="257225" y="206126"/>
                  <a:pt x="264633" y="200305"/>
                </a:cubicBezTo>
                <a:cubicBezTo>
                  <a:pt x="272041" y="194484"/>
                  <a:pt x="414387" y="108230"/>
                  <a:pt x="417033" y="108230"/>
                </a:cubicBezTo>
                <a:cubicBezTo>
                  <a:pt x="419679" y="108230"/>
                  <a:pt x="276804" y="204538"/>
                  <a:pt x="280508" y="200305"/>
                </a:cubicBezTo>
                <a:cubicBezTo>
                  <a:pt x="284212" y="196072"/>
                  <a:pt x="414916" y="103467"/>
                  <a:pt x="439258" y="82830"/>
                </a:cubicBezTo>
                <a:cubicBezTo>
                  <a:pt x="463600" y="62193"/>
                  <a:pt x="421266" y="81772"/>
                  <a:pt x="426558" y="76480"/>
                </a:cubicBezTo>
                <a:cubicBezTo>
                  <a:pt x="431850" y="71188"/>
                  <a:pt x="476300" y="61134"/>
                  <a:pt x="471008" y="51080"/>
                </a:cubicBezTo>
                <a:cubicBezTo>
                  <a:pt x="465716" y="41026"/>
                  <a:pt x="336071" y="-3953"/>
                  <a:pt x="35988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F171B56-9BD0-3A5D-F927-DD7A9ECF59E2}"/>
              </a:ext>
            </a:extLst>
          </p:cNvPr>
          <p:cNvSpPr/>
          <p:nvPr/>
        </p:nvSpPr>
        <p:spPr>
          <a:xfrm>
            <a:off x="7127875" y="3041631"/>
            <a:ext cx="378585" cy="79501"/>
          </a:xfrm>
          <a:custGeom>
            <a:avLst/>
            <a:gdLst>
              <a:gd name="connsiteX0" fmla="*/ 0 w 378585"/>
              <a:gd name="connsiteY0" fmla="*/ 3194 h 79501"/>
              <a:gd name="connsiteX1" fmla="*/ 193675 w 378585"/>
              <a:gd name="connsiteY1" fmla="*/ 19069 h 79501"/>
              <a:gd name="connsiteX2" fmla="*/ 377825 w 378585"/>
              <a:gd name="connsiteY2" fmla="*/ 79394 h 79501"/>
              <a:gd name="connsiteX3" fmla="*/ 263525 w 378585"/>
              <a:gd name="connsiteY3" fmla="*/ 34944 h 79501"/>
              <a:gd name="connsiteX4" fmla="*/ 215900 w 378585"/>
              <a:gd name="connsiteY4" fmla="*/ 15894 h 79501"/>
              <a:gd name="connsiteX5" fmla="*/ 193675 w 378585"/>
              <a:gd name="connsiteY5" fmla="*/ 19 h 79501"/>
              <a:gd name="connsiteX6" fmla="*/ 0 w 378585"/>
              <a:gd name="connsiteY6" fmla="*/ 3194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585" h="79501">
                <a:moveTo>
                  <a:pt x="0" y="3194"/>
                </a:moveTo>
                <a:cubicBezTo>
                  <a:pt x="0" y="6369"/>
                  <a:pt x="130704" y="6369"/>
                  <a:pt x="193675" y="19069"/>
                </a:cubicBezTo>
                <a:cubicBezTo>
                  <a:pt x="256646" y="31769"/>
                  <a:pt x="366183" y="76748"/>
                  <a:pt x="377825" y="79394"/>
                </a:cubicBezTo>
                <a:cubicBezTo>
                  <a:pt x="389467" y="82040"/>
                  <a:pt x="263525" y="34944"/>
                  <a:pt x="263525" y="34944"/>
                </a:cubicBezTo>
                <a:cubicBezTo>
                  <a:pt x="236538" y="24361"/>
                  <a:pt x="227542" y="21715"/>
                  <a:pt x="215900" y="15894"/>
                </a:cubicBezTo>
                <a:cubicBezTo>
                  <a:pt x="204258" y="10073"/>
                  <a:pt x="227012" y="-510"/>
                  <a:pt x="193675" y="19"/>
                </a:cubicBezTo>
                <a:cubicBezTo>
                  <a:pt x="160338" y="548"/>
                  <a:pt x="0" y="19"/>
                  <a:pt x="0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56074C5-25B5-762A-89F6-4A889F188944}"/>
              </a:ext>
            </a:extLst>
          </p:cNvPr>
          <p:cNvSpPr/>
          <p:nvPr/>
        </p:nvSpPr>
        <p:spPr>
          <a:xfrm>
            <a:off x="7281191" y="3105088"/>
            <a:ext cx="267213" cy="73235"/>
          </a:xfrm>
          <a:custGeom>
            <a:avLst/>
            <a:gdLst>
              <a:gd name="connsiteX0" fmla="*/ 2259 w 267213"/>
              <a:gd name="connsiteY0" fmla="*/ 62 h 73235"/>
              <a:gd name="connsiteX1" fmla="*/ 151484 w 267213"/>
              <a:gd name="connsiteY1" fmla="*/ 22287 h 73235"/>
              <a:gd name="connsiteX2" fmla="*/ 265784 w 267213"/>
              <a:gd name="connsiteY2" fmla="*/ 50862 h 73235"/>
              <a:gd name="connsiteX3" fmla="*/ 208634 w 267213"/>
              <a:gd name="connsiteY3" fmla="*/ 41337 h 73235"/>
              <a:gd name="connsiteX4" fmla="*/ 107034 w 267213"/>
              <a:gd name="connsiteY4" fmla="*/ 73087 h 73235"/>
              <a:gd name="connsiteX5" fmla="*/ 141959 w 267213"/>
              <a:gd name="connsiteY5" fmla="*/ 54037 h 73235"/>
              <a:gd name="connsiteX6" fmla="*/ 126084 w 267213"/>
              <a:gd name="connsiteY6" fmla="*/ 34987 h 73235"/>
              <a:gd name="connsiteX7" fmla="*/ 62584 w 267213"/>
              <a:gd name="connsiteY7" fmla="*/ 15937 h 73235"/>
              <a:gd name="connsiteX8" fmla="*/ 2259 w 267213"/>
              <a:gd name="connsiteY8" fmla="*/ 62 h 7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213" h="73235">
                <a:moveTo>
                  <a:pt x="2259" y="62"/>
                </a:moveTo>
                <a:cubicBezTo>
                  <a:pt x="17076" y="1120"/>
                  <a:pt x="107563" y="13820"/>
                  <a:pt x="151484" y="22287"/>
                </a:cubicBezTo>
                <a:cubicBezTo>
                  <a:pt x="195405" y="30754"/>
                  <a:pt x="256259" y="47687"/>
                  <a:pt x="265784" y="50862"/>
                </a:cubicBezTo>
                <a:cubicBezTo>
                  <a:pt x="275309" y="54037"/>
                  <a:pt x="235092" y="37633"/>
                  <a:pt x="208634" y="41337"/>
                </a:cubicBezTo>
                <a:cubicBezTo>
                  <a:pt x="182176" y="45041"/>
                  <a:pt x="118146" y="70970"/>
                  <a:pt x="107034" y="73087"/>
                </a:cubicBezTo>
                <a:cubicBezTo>
                  <a:pt x="95922" y="75204"/>
                  <a:pt x="141959" y="54037"/>
                  <a:pt x="141959" y="54037"/>
                </a:cubicBezTo>
                <a:cubicBezTo>
                  <a:pt x="145134" y="47687"/>
                  <a:pt x="139313" y="41337"/>
                  <a:pt x="126084" y="34987"/>
                </a:cubicBezTo>
                <a:cubicBezTo>
                  <a:pt x="112855" y="28637"/>
                  <a:pt x="62584" y="15937"/>
                  <a:pt x="62584" y="15937"/>
                </a:cubicBezTo>
                <a:cubicBezTo>
                  <a:pt x="49884" y="11704"/>
                  <a:pt x="-12558" y="-996"/>
                  <a:pt x="225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E98C30-21C3-67D0-1913-54CEA80EEAD4}"/>
              </a:ext>
            </a:extLst>
          </p:cNvPr>
          <p:cNvSpPr/>
          <p:nvPr/>
        </p:nvSpPr>
        <p:spPr>
          <a:xfrm>
            <a:off x="6819044" y="3339869"/>
            <a:ext cx="410693" cy="114956"/>
          </a:xfrm>
          <a:custGeom>
            <a:avLst/>
            <a:gdLst>
              <a:gd name="connsiteX0" fmla="*/ 410431 w 410693"/>
              <a:gd name="connsiteY0" fmla="*/ 6581 h 114956"/>
              <a:gd name="connsiteX1" fmla="*/ 70706 w 410693"/>
              <a:gd name="connsiteY1" fmla="*/ 28806 h 114956"/>
              <a:gd name="connsiteX2" fmla="*/ 38956 w 410693"/>
              <a:gd name="connsiteY2" fmla="*/ 28806 h 114956"/>
              <a:gd name="connsiteX3" fmla="*/ 51656 w 410693"/>
              <a:gd name="connsiteY3" fmla="*/ 73256 h 114956"/>
              <a:gd name="connsiteX4" fmla="*/ 19906 w 410693"/>
              <a:gd name="connsiteY4" fmla="*/ 41506 h 114956"/>
              <a:gd name="connsiteX5" fmla="*/ 61181 w 410693"/>
              <a:gd name="connsiteY5" fmla="*/ 114531 h 114956"/>
              <a:gd name="connsiteX6" fmla="*/ 23081 w 410693"/>
              <a:gd name="connsiteY6" fmla="*/ 70081 h 114956"/>
              <a:gd name="connsiteX7" fmla="*/ 4031 w 410693"/>
              <a:gd name="connsiteY7" fmla="*/ 38331 h 114956"/>
              <a:gd name="connsiteX8" fmla="*/ 102456 w 410693"/>
              <a:gd name="connsiteY8" fmla="*/ 35156 h 114956"/>
              <a:gd name="connsiteX9" fmla="*/ 64356 w 410693"/>
              <a:gd name="connsiteY9" fmla="*/ 16106 h 114956"/>
              <a:gd name="connsiteX10" fmla="*/ 150081 w 410693"/>
              <a:gd name="connsiteY10" fmla="*/ 16106 h 114956"/>
              <a:gd name="connsiteX11" fmla="*/ 127856 w 410693"/>
              <a:gd name="connsiteY11" fmla="*/ 231 h 114956"/>
              <a:gd name="connsiteX12" fmla="*/ 410431 w 410693"/>
              <a:gd name="connsiteY12" fmla="*/ 6581 h 1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0693" h="114956">
                <a:moveTo>
                  <a:pt x="410431" y="6581"/>
                </a:moveTo>
                <a:cubicBezTo>
                  <a:pt x="400906" y="11344"/>
                  <a:pt x="132618" y="25102"/>
                  <a:pt x="70706" y="28806"/>
                </a:cubicBezTo>
                <a:cubicBezTo>
                  <a:pt x="8794" y="32510"/>
                  <a:pt x="42131" y="21398"/>
                  <a:pt x="38956" y="28806"/>
                </a:cubicBezTo>
                <a:cubicBezTo>
                  <a:pt x="35781" y="36214"/>
                  <a:pt x="54831" y="71139"/>
                  <a:pt x="51656" y="73256"/>
                </a:cubicBezTo>
                <a:cubicBezTo>
                  <a:pt x="48481" y="75373"/>
                  <a:pt x="18319" y="34627"/>
                  <a:pt x="19906" y="41506"/>
                </a:cubicBezTo>
                <a:cubicBezTo>
                  <a:pt x="21493" y="48385"/>
                  <a:pt x="60652" y="109769"/>
                  <a:pt x="61181" y="114531"/>
                </a:cubicBezTo>
                <a:cubicBezTo>
                  <a:pt x="61710" y="119294"/>
                  <a:pt x="32606" y="82781"/>
                  <a:pt x="23081" y="70081"/>
                </a:cubicBezTo>
                <a:cubicBezTo>
                  <a:pt x="13556" y="57381"/>
                  <a:pt x="-9198" y="44152"/>
                  <a:pt x="4031" y="38331"/>
                </a:cubicBezTo>
                <a:cubicBezTo>
                  <a:pt x="17260" y="32510"/>
                  <a:pt x="92402" y="38860"/>
                  <a:pt x="102456" y="35156"/>
                </a:cubicBezTo>
                <a:cubicBezTo>
                  <a:pt x="112510" y="31452"/>
                  <a:pt x="56418" y="19281"/>
                  <a:pt x="64356" y="16106"/>
                </a:cubicBezTo>
                <a:cubicBezTo>
                  <a:pt x="72294" y="12931"/>
                  <a:pt x="139498" y="18752"/>
                  <a:pt x="150081" y="16106"/>
                </a:cubicBezTo>
                <a:cubicBezTo>
                  <a:pt x="160664" y="13460"/>
                  <a:pt x="88698" y="1289"/>
                  <a:pt x="127856" y="231"/>
                </a:cubicBezTo>
                <a:cubicBezTo>
                  <a:pt x="167014" y="-827"/>
                  <a:pt x="419956" y="1818"/>
                  <a:pt x="410431" y="6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2902A1F-DB43-4BE8-F468-FF84A656981E}"/>
              </a:ext>
            </a:extLst>
          </p:cNvPr>
          <p:cNvSpPr/>
          <p:nvPr/>
        </p:nvSpPr>
        <p:spPr>
          <a:xfrm>
            <a:off x="6934429" y="3048593"/>
            <a:ext cx="386374" cy="253087"/>
          </a:xfrm>
          <a:custGeom>
            <a:avLst/>
            <a:gdLst>
              <a:gd name="connsiteX0" fmla="*/ 12471 w 386374"/>
              <a:gd name="connsiteY0" fmla="*/ 78782 h 253087"/>
              <a:gd name="connsiteX1" fmla="*/ 9296 w 386374"/>
              <a:gd name="connsiteY1" fmla="*/ 148632 h 253087"/>
              <a:gd name="connsiteX2" fmla="*/ 34696 w 386374"/>
              <a:gd name="connsiteY2" fmla="*/ 215307 h 253087"/>
              <a:gd name="connsiteX3" fmla="*/ 75971 w 386374"/>
              <a:gd name="connsiteY3" fmla="*/ 250232 h 253087"/>
              <a:gd name="connsiteX4" fmla="*/ 187096 w 386374"/>
              <a:gd name="connsiteY4" fmla="*/ 247057 h 253087"/>
              <a:gd name="connsiteX5" fmla="*/ 266471 w 386374"/>
              <a:gd name="connsiteY5" fmla="*/ 215307 h 253087"/>
              <a:gd name="connsiteX6" fmla="*/ 275996 w 386374"/>
              <a:gd name="connsiteY6" fmla="*/ 167682 h 253087"/>
              <a:gd name="connsiteX7" fmla="*/ 288696 w 386374"/>
              <a:gd name="connsiteY7" fmla="*/ 123232 h 253087"/>
              <a:gd name="connsiteX8" fmla="*/ 266471 w 386374"/>
              <a:gd name="connsiteY8" fmla="*/ 43857 h 253087"/>
              <a:gd name="connsiteX9" fmla="*/ 383946 w 386374"/>
              <a:gd name="connsiteY9" fmla="*/ 69257 h 253087"/>
              <a:gd name="connsiteX10" fmla="*/ 339496 w 386374"/>
              <a:gd name="connsiteY10" fmla="*/ 18457 h 253087"/>
              <a:gd name="connsiteX11" fmla="*/ 263296 w 386374"/>
              <a:gd name="connsiteY11" fmla="*/ 2582 h 253087"/>
              <a:gd name="connsiteX12" fmla="*/ 152171 w 386374"/>
              <a:gd name="connsiteY12" fmla="*/ 5757 h 253087"/>
              <a:gd name="connsiteX13" fmla="*/ 12471 w 386374"/>
              <a:gd name="connsiteY13" fmla="*/ 78782 h 2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374" h="253087">
                <a:moveTo>
                  <a:pt x="12471" y="78782"/>
                </a:moveTo>
                <a:cubicBezTo>
                  <a:pt x="-11341" y="102594"/>
                  <a:pt x="5592" y="125878"/>
                  <a:pt x="9296" y="148632"/>
                </a:cubicBezTo>
                <a:cubicBezTo>
                  <a:pt x="13000" y="171386"/>
                  <a:pt x="23584" y="198374"/>
                  <a:pt x="34696" y="215307"/>
                </a:cubicBezTo>
                <a:cubicBezTo>
                  <a:pt x="45808" y="232240"/>
                  <a:pt x="50571" y="244940"/>
                  <a:pt x="75971" y="250232"/>
                </a:cubicBezTo>
                <a:cubicBezTo>
                  <a:pt x="101371" y="255524"/>
                  <a:pt x="155346" y="252878"/>
                  <a:pt x="187096" y="247057"/>
                </a:cubicBezTo>
                <a:cubicBezTo>
                  <a:pt x="218846" y="241236"/>
                  <a:pt x="251654" y="228536"/>
                  <a:pt x="266471" y="215307"/>
                </a:cubicBezTo>
                <a:cubicBezTo>
                  <a:pt x="281288" y="202078"/>
                  <a:pt x="272292" y="183028"/>
                  <a:pt x="275996" y="167682"/>
                </a:cubicBezTo>
                <a:cubicBezTo>
                  <a:pt x="279700" y="152336"/>
                  <a:pt x="290283" y="143869"/>
                  <a:pt x="288696" y="123232"/>
                </a:cubicBezTo>
                <a:cubicBezTo>
                  <a:pt x="287109" y="102595"/>
                  <a:pt x="250596" y="52853"/>
                  <a:pt x="266471" y="43857"/>
                </a:cubicBezTo>
                <a:cubicBezTo>
                  <a:pt x="282346" y="34861"/>
                  <a:pt x="371775" y="73490"/>
                  <a:pt x="383946" y="69257"/>
                </a:cubicBezTo>
                <a:cubicBezTo>
                  <a:pt x="396117" y="65024"/>
                  <a:pt x="359604" y="29569"/>
                  <a:pt x="339496" y="18457"/>
                </a:cubicBezTo>
                <a:cubicBezTo>
                  <a:pt x="319388" y="7345"/>
                  <a:pt x="294517" y="4699"/>
                  <a:pt x="263296" y="2582"/>
                </a:cubicBezTo>
                <a:cubicBezTo>
                  <a:pt x="232075" y="465"/>
                  <a:pt x="191329" y="-3239"/>
                  <a:pt x="152171" y="5757"/>
                </a:cubicBezTo>
                <a:cubicBezTo>
                  <a:pt x="113013" y="14753"/>
                  <a:pt x="36283" y="54970"/>
                  <a:pt x="12471" y="787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4A1BE26-BF5D-5778-FD3A-EE3153D95196}"/>
              </a:ext>
            </a:extLst>
          </p:cNvPr>
          <p:cNvSpPr/>
          <p:nvPr/>
        </p:nvSpPr>
        <p:spPr>
          <a:xfrm>
            <a:off x="7016750" y="3266953"/>
            <a:ext cx="191915" cy="66829"/>
          </a:xfrm>
          <a:custGeom>
            <a:avLst/>
            <a:gdLst>
              <a:gd name="connsiteX0" fmla="*/ 0 w 191915"/>
              <a:gd name="connsiteY0" fmla="*/ 3297 h 66829"/>
              <a:gd name="connsiteX1" fmla="*/ 76200 w 191915"/>
              <a:gd name="connsiteY1" fmla="*/ 22347 h 66829"/>
              <a:gd name="connsiteX2" fmla="*/ 184150 w 191915"/>
              <a:gd name="connsiteY2" fmla="*/ 122 h 66829"/>
              <a:gd name="connsiteX3" fmla="*/ 171450 w 191915"/>
              <a:gd name="connsiteY3" fmla="*/ 15997 h 66829"/>
              <a:gd name="connsiteX4" fmla="*/ 76200 w 191915"/>
              <a:gd name="connsiteY4" fmla="*/ 66797 h 66829"/>
              <a:gd name="connsiteX5" fmla="*/ 0 w 191915"/>
              <a:gd name="connsiteY5" fmla="*/ 3297 h 6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15" h="66829">
                <a:moveTo>
                  <a:pt x="0" y="3297"/>
                </a:moveTo>
                <a:cubicBezTo>
                  <a:pt x="0" y="-4111"/>
                  <a:pt x="45508" y="22876"/>
                  <a:pt x="76200" y="22347"/>
                </a:cubicBezTo>
                <a:cubicBezTo>
                  <a:pt x="106892" y="21818"/>
                  <a:pt x="184150" y="122"/>
                  <a:pt x="184150" y="122"/>
                </a:cubicBezTo>
                <a:cubicBezTo>
                  <a:pt x="200025" y="-936"/>
                  <a:pt x="189441" y="4885"/>
                  <a:pt x="171450" y="15997"/>
                </a:cubicBezTo>
                <a:cubicBezTo>
                  <a:pt x="153459" y="27109"/>
                  <a:pt x="101071" y="65210"/>
                  <a:pt x="76200" y="66797"/>
                </a:cubicBezTo>
                <a:cubicBezTo>
                  <a:pt x="51329" y="68385"/>
                  <a:pt x="0" y="10705"/>
                  <a:pt x="0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9532DC5D-2171-1001-9111-DE876BE124BD}"/>
              </a:ext>
            </a:extLst>
          </p:cNvPr>
          <p:cNvSpPr/>
          <p:nvPr/>
        </p:nvSpPr>
        <p:spPr>
          <a:xfrm>
            <a:off x="7065839" y="3121710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128A401-8CED-AD46-D686-BC68A6311985}"/>
              </a:ext>
            </a:extLst>
          </p:cNvPr>
          <p:cNvSpPr/>
          <p:nvPr/>
        </p:nvSpPr>
        <p:spPr>
          <a:xfrm>
            <a:off x="6727576" y="3149563"/>
            <a:ext cx="97319" cy="358098"/>
          </a:xfrm>
          <a:custGeom>
            <a:avLst/>
            <a:gdLst>
              <a:gd name="connsiteX0" fmla="*/ 89149 w 97319"/>
              <a:gd name="connsiteY0" fmla="*/ 37 h 358098"/>
              <a:gd name="connsiteX1" fmla="*/ 31999 w 97319"/>
              <a:gd name="connsiteY1" fmla="*/ 171487 h 358098"/>
              <a:gd name="connsiteX2" fmla="*/ 38349 w 97319"/>
              <a:gd name="connsiteY2" fmla="*/ 257212 h 358098"/>
              <a:gd name="connsiteX3" fmla="*/ 31999 w 97319"/>
              <a:gd name="connsiteY3" fmla="*/ 219112 h 358098"/>
              <a:gd name="connsiteX4" fmla="*/ 95499 w 97319"/>
              <a:gd name="connsiteY4" fmla="*/ 352462 h 358098"/>
              <a:gd name="connsiteX5" fmla="*/ 73274 w 97319"/>
              <a:gd name="connsiteY5" fmla="*/ 320712 h 358098"/>
              <a:gd name="connsiteX6" fmla="*/ 3424 w 97319"/>
              <a:gd name="connsiteY6" fmla="*/ 206412 h 358098"/>
              <a:gd name="connsiteX7" fmla="*/ 12949 w 97319"/>
              <a:gd name="connsiteY7" fmla="*/ 228637 h 358098"/>
              <a:gd name="connsiteX8" fmla="*/ 31999 w 97319"/>
              <a:gd name="connsiteY8" fmla="*/ 127037 h 358098"/>
              <a:gd name="connsiteX9" fmla="*/ 19299 w 97319"/>
              <a:gd name="connsiteY9" fmla="*/ 155612 h 358098"/>
              <a:gd name="connsiteX10" fmla="*/ 89149 w 97319"/>
              <a:gd name="connsiteY10" fmla="*/ 37 h 3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19" h="358098">
                <a:moveTo>
                  <a:pt x="89149" y="37"/>
                </a:moveTo>
                <a:cubicBezTo>
                  <a:pt x="91266" y="2683"/>
                  <a:pt x="40466" y="128625"/>
                  <a:pt x="31999" y="171487"/>
                </a:cubicBezTo>
                <a:cubicBezTo>
                  <a:pt x="23532" y="214349"/>
                  <a:pt x="38349" y="249275"/>
                  <a:pt x="38349" y="257212"/>
                </a:cubicBezTo>
                <a:cubicBezTo>
                  <a:pt x="38349" y="265149"/>
                  <a:pt x="22474" y="203237"/>
                  <a:pt x="31999" y="219112"/>
                </a:cubicBezTo>
                <a:cubicBezTo>
                  <a:pt x="41524" y="234987"/>
                  <a:pt x="88620" y="335529"/>
                  <a:pt x="95499" y="352462"/>
                </a:cubicBezTo>
                <a:cubicBezTo>
                  <a:pt x="102378" y="369395"/>
                  <a:pt x="88620" y="345054"/>
                  <a:pt x="73274" y="320712"/>
                </a:cubicBezTo>
                <a:cubicBezTo>
                  <a:pt x="57928" y="296370"/>
                  <a:pt x="13478" y="221758"/>
                  <a:pt x="3424" y="206412"/>
                </a:cubicBezTo>
                <a:cubicBezTo>
                  <a:pt x="-6630" y="191066"/>
                  <a:pt x="8187" y="241866"/>
                  <a:pt x="12949" y="228637"/>
                </a:cubicBezTo>
                <a:cubicBezTo>
                  <a:pt x="17711" y="215408"/>
                  <a:pt x="30941" y="139208"/>
                  <a:pt x="31999" y="127037"/>
                </a:cubicBezTo>
                <a:cubicBezTo>
                  <a:pt x="33057" y="114866"/>
                  <a:pt x="12420" y="174662"/>
                  <a:pt x="19299" y="155612"/>
                </a:cubicBezTo>
                <a:cubicBezTo>
                  <a:pt x="26178" y="136562"/>
                  <a:pt x="87032" y="-2609"/>
                  <a:pt x="8914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629A7C4-4914-1372-AAF2-37CF680D189F}"/>
              </a:ext>
            </a:extLst>
          </p:cNvPr>
          <p:cNvSpPr/>
          <p:nvPr/>
        </p:nvSpPr>
        <p:spPr>
          <a:xfrm>
            <a:off x="6826236" y="3387716"/>
            <a:ext cx="369006" cy="57585"/>
          </a:xfrm>
          <a:custGeom>
            <a:avLst/>
            <a:gdLst>
              <a:gd name="connsiteX0" fmla="*/ 14 w 369006"/>
              <a:gd name="connsiteY0" fmla="*/ 3184 h 57585"/>
              <a:gd name="connsiteX1" fmla="*/ 146064 w 369006"/>
              <a:gd name="connsiteY1" fmla="*/ 22234 h 57585"/>
              <a:gd name="connsiteX2" fmla="*/ 117489 w 369006"/>
              <a:gd name="connsiteY2" fmla="*/ 9 h 57585"/>
              <a:gd name="connsiteX3" fmla="*/ 180989 w 369006"/>
              <a:gd name="connsiteY3" fmla="*/ 25409 h 57585"/>
              <a:gd name="connsiteX4" fmla="*/ 193689 w 369006"/>
              <a:gd name="connsiteY4" fmla="*/ 15884 h 57585"/>
              <a:gd name="connsiteX5" fmla="*/ 196864 w 369006"/>
              <a:gd name="connsiteY5" fmla="*/ 38109 h 57585"/>
              <a:gd name="connsiteX6" fmla="*/ 282589 w 369006"/>
              <a:gd name="connsiteY6" fmla="*/ 47634 h 57585"/>
              <a:gd name="connsiteX7" fmla="*/ 206389 w 369006"/>
              <a:gd name="connsiteY7" fmla="*/ 28584 h 57585"/>
              <a:gd name="connsiteX8" fmla="*/ 368314 w 369006"/>
              <a:gd name="connsiteY8" fmla="*/ 57159 h 57585"/>
              <a:gd name="connsiteX9" fmla="*/ 260364 w 369006"/>
              <a:gd name="connsiteY9" fmla="*/ 44459 h 57585"/>
              <a:gd name="connsiteX10" fmla="*/ 152414 w 369006"/>
              <a:gd name="connsiteY10" fmla="*/ 50809 h 57585"/>
              <a:gd name="connsiteX11" fmla="*/ 219089 w 369006"/>
              <a:gd name="connsiteY11" fmla="*/ 57159 h 57585"/>
              <a:gd name="connsiteX12" fmla="*/ 184164 w 369006"/>
              <a:gd name="connsiteY12" fmla="*/ 38109 h 57585"/>
              <a:gd name="connsiteX13" fmla="*/ 155589 w 369006"/>
              <a:gd name="connsiteY13" fmla="*/ 6359 h 57585"/>
              <a:gd name="connsiteX14" fmla="*/ 14 w 369006"/>
              <a:gd name="connsiteY14" fmla="*/ 3184 h 5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9006" h="57585">
                <a:moveTo>
                  <a:pt x="14" y="3184"/>
                </a:moveTo>
                <a:cubicBezTo>
                  <a:pt x="-1574" y="5830"/>
                  <a:pt x="126485" y="22763"/>
                  <a:pt x="146064" y="22234"/>
                </a:cubicBezTo>
                <a:cubicBezTo>
                  <a:pt x="165643" y="21705"/>
                  <a:pt x="111668" y="-520"/>
                  <a:pt x="117489" y="9"/>
                </a:cubicBezTo>
                <a:cubicBezTo>
                  <a:pt x="123310" y="538"/>
                  <a:pt x="180989" y="25409"/>
                  <a:pt x="180989" y="25409"/>
                </a:cubicBezTo>
                <a:cubicBezTo>
                  <a:pt x="193689" y="28055"/>
                  <a:pt x="191043" y="13767"/>
                  <a:pt x="193689" y="15884"/>
                </a:cubicBezTo>
                <a:cubicBezTo>
                  <a:pt x="196335" y="18001"/>
                  <a:pt x="182047" y="32817"/>
                  <a:pt x="196864" y="38109"/>
                </a:cubicBezTo>
                <a:cubicBezTo>
                  <a:pt x="211681" y="43401"/>
                  <a:pt x="281002" y="49221"/>
                  <a:pt x="282589" y="47634"/>
                </a:cubicBezTo>
                <a:cubicBezTo>
                  <a:pt x="284176" y="46047"/>
                  <a:pt x="192102" y="26997"/>
                  <a:pt x="206389" y="28584"/>
                </a:cubicBezTo>
                <a:cubicBezTo>
                  <a:pt x="220676" y="30171"/>
                  <a:pt x="359318" y="54513"/>
                  <a:pt x="368314" y="57159"/>
                </a:cubicBezTo>
                <a:cubicBezTo>
                  <a:pt x="377310" y="59805"/>
                  <a:pt x="296347" y="45517"/>
                  <a:pt x="260364" y="44459"/>
                </a:cubicBezTo>
                <a:cubicBezTo>
                  <a:pt x="224381" y="43401"/>
                  <a:pt x="159293" y="48692"/>
                  <a:pt x="152414" y="50809"/>
                </a:cubicBezTo>
                <a:cubicBezTo>
                  <a:pt x="145535" y="52926"/>
                  <a:pt x="213797" y="59276"/>
                  <a:pt x="219089" y="57159"/>
                </a:cubicBezTo>
                <a:cubicBezTo>
                  <a:pt x="224381" y="55042"/>
                  <a:pt x="194747" y="46576"/>
                  <a:pt x="184164" y="38109"/>
                </a:cubicBezTo>
                <a:cubicBezTo>
                  <a:pt x="173581" y="29642"/>
                  <a:pt x="178872" y="11122"/>
                  <a:pt x="155589" y="6359"/>
                </a:cubicBezTo>
                <a:cubicBezTo>
                  <a:pt x="132306" y="1596"/>
                  <a:pt x="1602" y="538"/>
                  <a:pt x="14" y="3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40A4ABE-1CEC-44CD-C399-8DD8EB2F4ADC}"/>
              </a:ext>
            </a:extLst>
          </p:cNvPr>
          <p:cNvSpPr/>
          <p:nvPr/>
        </p:nvSpPr>
        <p:spPr>
          <a:xfrm>
            <a:off x="7115153" y="3314517"/>
            <a:ext cx="314507" cy="92276"/>
          </a:xfrm>
          <a:custGeom>
            <a:avLst/>
            <a:gdLst>
              <a:gd name="connsiteX0" fmla="*/ 22 w 314507"/>
              <a:gd name="connsiteY0" fmla="*/ 92258 h 92276"/>
              <a:gd name="connsiteX1" fmla="*/ 114322 w 314507"/>
              <a:gd name="connsiteY1" fmla="*/ 73208 h 92276"/>
              <a:gd name="connsiteX2" fmla="*/ 101622 w 314507"/>
              <a:gd name="connsiteY2" fmla="*/ 41458 h 92276"/>
              <a:gd name="connsiteX3" fmla="*/ 161947 w 314507"/>
              <a:gd name="connsiteY3" fmla="*/ 50983 h 92276"/>
              <a:gd name="connsiteX4" fmla="*/ 127022 w 314507"/>
              <a:gd name="connsiteY4" fmla="*/ 35108 h 92276"/>
              <a:gd name="connsiteX5" fmla="*/ 203222 w 314507"/>
              <a:gd name="connsiteY5" fmla="*/ 44633 h 92276"/>
              <a:gd name="connsiteX6" fmla="*/ 190522 w 314507"/>
              <a:gd name="connsiteY6" fmla="*/ 22408 h 92276"/>
              <a:gd name="connsiteX7" fmla="*/ 196872 w 314507"/>
              <a:gd name="connsiteY7" fmla="*/ 22408 h 92276"/>
              <a:gd name="connsiteX8" fmla="*/ 266722 w 314507"/>
              <a:gd name="connsiteY8" fmla="*/ 25583 h 92276"/>
              <a:gd name="connsiteX9" fmla="*/ 314347 w 314507"/>
              <a:gd name="connsiteY9" fmla="*/ 183 h 92276"/>
              <a:gd name="connsiteX10" fmla="*/ 250847 w 314507"/>
              <a:gd name="connsiteY10" fmla="*/ 16058 h 92276"/>
              <a:gd name="connsiteX11" fmla="*/ 127022 w 314507"/>
              <a:gd name="connsiteY11" fmla="*/ 50983 h 92276"/>
              <a:gd name="connsiteX12" fmla="*/ 104797 w 314507"/>
              <a:gd name="connsiteY12" fmla="*/ 70033 h 92276"/>
              <a:gd name="connsiteX13" fmla="*/ 22 w 314507"/>
              <a:gd name="connsiteY13" fmla="*/ 92258 h 9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507" h="92276">
                <a:moveTo>
                  <a:pt x="22" y="92258"/>
                </a:moveTo>
                <a:cubicBezTo>
                  <a:pt x="1609" y="92787"/>
                  <a:pt x="97389" y="81675"/>
                  <a:pt x="114322" y="73208"/>
                </a:cubicBezTo>
                <a:cubicBezTo>
                  <a:pt x="131255" y="64741"/>
                  <a:pt x="93685" y="45162"/>
                  <a:pt x="101622" y="41458"/>
                </a:cubicBezTo>
                <a:cubicBezTo>
                  <a:pt x="109559" y="37754"/>
                  <a:pt x="157714" y="52041"/>
                  <a:pt x="161947" y="50983"/>
                </a:cubicBezTo>
                <a:cubicBezTo>
                  <a:pt x="166180" y="49925"/>
                  <a:pt x="120143" y="36166"/>
                  <a:pt x="127022" y="35108"/>
                </a:cubicBezTo>
                <a:cubicBezTo>
                  <a:pt x="133901" y="34050"/>
                  <a:pt x="203222" y="44633"/>
                  <a:pt x="203222" y="44633"/>
                </a:cubicBezTo>
                <a:cubicBezTo>
                  <a:pt x="213805" y="42516"/>
                  <a:pt x="191580" y="26112"/>
                  <a:pt x="190522" y="22408"/>
                </a:cubicBezTo>
                <a:cubicBezTo>
                  <a:pt x="189464" y="18704"/>
                  <a:pt x="196872" y="22408"/>
                  <a:pt x="196872" y="22408"/>
                </a:cubicBezTo>
                <a:cubicBezTo>
                  <a:pt x="209572" y="22937"/>
                  <a:pt x="247143" y="29287"/>
                  <a:pt x="266722" y="25583"/>
                </a:cubicBezTo>
                <a:cubicBezTo>
                  <a:pt x="286301" y="21879"/>
                  <a:pt x="316993" y="1770"/>
                  <a:pt x="314347" y="183"/>
                </a:cubicBezTo>
                <a:cubicBezTo>
                  <a:pt x="311701" y="-1405"/>
                  <a:pt x="282068" y="7591"/>
                  <a:pt x="250847" y="16058"/>
                </a:cubicBezTo>
                <a:cubicBezTo>
                  <a:pt x="219626" y="24525"/>
                  <a:pt x="151364" y="41987"/>
                  <a:pt x="127022" y="50983"/>
                </a:cubicBezTo>
                <a:cubicBezTo>
                  <a:pt x="102680" y="59979"/>
                  <a:pt x="126493" y="61037"/>
                  <a:pt x="104797" y="70033"/>
                </a:cubicBezTo>
                <a:cubicBezTo>
                  <a:pt x="83101" y="79029"/>
                  <a:pt x="-1565" y="91729"/>
                  <a:pt x="22" y="92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A607293-DA83-904C-E245-8F8A3426D935}"/>
              </a:ext>
            </a:extLst>
          </p:cNvPr>
          <p:cNvSpPr/>
          <p:nvPr/>
        </p:nvSpPr>
        <p:spPr>
          <a:xfrm>
            <a:off x="7330495" y="3072825"/>
            <a:ext cx="275214" cy="83754"/>
          </a:xfrm>
          <a:custGeom>
            <a:avLst/>
            <a:gdLst>
              <a:gd name="connsiteX0" fmla="*/ 580 w 275214"/>
              <a:gd name="connsiteY0" fmla="*/ 575 h 83754"/>
              <a:gd name="connsiteX1" fmla="*/ 133930 w 275214"/>
              <a:gd name="connsiteY1" fmla="*/ 35500 h 83754"/>
              <a:gd name="connsiteX2" fmla="*/ 267280 w 275214"/>
              <a:gd name="connsiteY2" fmla="*/ 83125 h 83754"/>
              <a:gd name="connsiteX3" fmla="*/ 238705 w 275214"/>
              <a:gd name="connsiteY3" fmla="*/ 64075 h 83754"/>
              <a:gd name="connsiteX4" fmla="*/ 64080 w 275214"/>
              <a:gd name="connsiteY4" fmla="*/ 83125 h 83754"/>
              <a:gd name="connsiteX5" fmla="*/ 149805 w 275214"/>
              <a:gd name="connsiteY5" fmla="*/ 64075 h 83754"/>
              <a:gd name="connsiteX6" fmla="*/ 187905 w 275214"/>
              <a:gd name="connsiteY6" fmla="*/ 64075 h 83754"/>
              <a:gd name="connsiteX7" fmla="*/ 580 w 275214"/>
              <a:gd name="connsiteY7" fmla="*/ 575 h 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14" h="83754">
                <a:moveTo>
                  <a:pt x="580" y="575"/>
                </a:moveTo>
                <a:cubicBezTo>
                  <a:pt x="-8416" y="-4187"/>
                  <a:pt x="89480" y="21742"/>
                  <a:pt x="133930" y="35500"/>
                </a:cubicBezTo>
                <a:cubicBezTo>
                  <a:pt x="178380" y="49258"/>
                  <a:pt x="249817" y="78362"/>
                  <a:pt x="267280" y="83125"/>
                </a:cubicBezTo>
                <a:cubicBezTo>
                  <a:pt x="284743" y="87888"/>
                  <a:pt x="272572" y="64075"/>
                  <a:pt x="238705" y="64075"/>
                </a:cubicBezTo>
                <a:cubicBezTo>
                  <a:pt x="204838" y="64075"/>
                  <a:pt x="78897" y="83125"/>
                  <a:pt x="64080" y="83125"/>
                </a:cubicBezTo>
                <a:cubicBezTo>
                  <a:pt x="49263" y="83125"/>
                  <a:pt x="129168" y="67250"/>
                  <a:pt x="149805" y="64075"/>
                </a:cubicBezTo>
                <a:cubicBezTo>
                  <a:pt x="170443" y="60900"/>
                  <a:pt x="209072" y="74658"/>
                  <a:pt x="187905" y="64075"/>
                </a:cubicBezTo>
                <a:cubicBezTo>
                  <a:pt x="166738" y="53492"/>
                  <a:pt x="9576" y="5337"/>
                  <a:pt x="580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315AC7F-354C-C15A-CA72-C9EA67798AB4}"/>
              </a:ext>
            </a:extLst>
          </p:cNvPr>
          <p:cNvSpPr/>
          <p:nvPr/>
        </p:nvSpPr>
        <p:spPr>
          <a:xfrm>
            <a:off x="7092908" y="3326215"/>
            <a:ext cx="267661" cy="128185"/>
          </a:xfrm>
          <a:custGeom>
            <a:avLst/>
            <a:gdLst>
              <a:gd name="connsiteX0" fmla="*/ 42 w 267661"/>
              <a:gd name="connsiteY0" fmla="*/ 128185 h 128185"/>
              <a:gd name="connsiteX1" fmla="*/ 165142 w 267661"/>
              <a:gd name="connsiteY1" fmla="*/ 67860 h 128185"/>
              <a:gd name="connsiteX2" fmla="*/ 69892 w 267661"/>
              <a:gd name="connsiteY2" fmla="*/ 86910 h 128185"/>
              <a:gd name="connsiteX3" fmla="*/ 161967 w 267661"/>
              <a:gd name="connsiteY3" fmla="*/ 58335 h 128185"/>
              <a:gd name="connsiteX4" fmla="*/ 266742 w 267661"/>
              <a:gd name="connsiteY4" fmla="*/ 1185 h 128185"/>
              <a:gd name="connsiteX5" fmla="*/ 209592 w 267661"/>
              <a:gd name="connsiteY5" fmla="*/ 23410 h 128185"/>
              <a:gd name="connsiteX6" fmla="*/ 149267 w 267661"/>
              <a:gd name="connsiteY6" fmla="*/ 67860 h 128185"/>
              <a:gd name="connsiteX7" fmla="*/ 42 w 267661"/>
              <a:gd name="connsiteY7" fmla="*/ 128185 h 12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61" h="128185">
                <a:moveTo>
                  <a:pt x="42" y="128185"/>
                </a:moveTo>
                <a:cubicBezTo>
                  <a:pt x="2688" y="128185"/>
                  <a:pt x="153500" y="74739"/>
                  <a:pt x="165142" y="67860"/>
                </a:cubicBezTo>
                <a:cubicBezTo>
                  <a:pt x="176784" y="60981"/>
                  <a:pt x="70421" y="88497"/>
                  <a:pt x="69892" y="86910"/>
                </a:cubicBezTo>
                <a:cubicBezTo>
                  <a:pt x="69363" y="85323"/>
                  <a:pt x="129159" y="72622"/>
                  <a:pt x="161967" y="58335"/>
                </a:cubicBezTo>
                <a:cubicBezTo>
                  <a:pt x="194775" y="44047"/>
                  <a:pt x="258805" y="7006"/>
                  <a:pt x="266742" y="1185"/>
                </a:cubicBezTo>
                <a:cubicBezTo>
                  <a:pt x="274679" y="-4636"/>
                  <a:pt x="229171" y="12298"/>
                  <a:pt x="209592" y="23410"/>
                </a:cubicBezTo>
                <a:cubicBezTo>
                  <a:pt x="190013" y="34522"/>
                  <a:pt x="179959" y="48281"/>
                  <a:pt x="149267" y="67860"/>
                </a:cubicBezTo>
                <a:cubicBezTo>
                  <a:pt x="118575" y="87439"/>
                  <a:pt x="-2604" y="128185"/>
                  <a:pt x="42" y="12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30175CF-4562-E3D0-5A41-932C9DE52C8A}"/>
              </a:ext>
            </a:extLst>
          </p:cNvPr>
          <p:cNvSpPr/>
          <p:nvPr/>
        </p:nvSpPr>
        <p:spPr>
          <a:xfrm>
            <a:off x="6510849" y="2891624"/>
            <a:ext cx="104398" cy="275342"/>
          </a:xfrm>
          <a:custGeom>
            <a:avLst/>
            <a:gdLst>
              <a:gd name="connsiteX0" fmla="*/ 61401 w 104398"/>
              <a:gd name="connsiteY0" fmla="*/ 801 h 275342"/>
              <a:gd name="connsiteX1" fmla="*/ 26476 w 104398"/>
              <a:gd name="connsiteY1" fmla="*/ 108751 h 275342"/>
              <a:gd name="connsiteX2" fmla="*/ 32826 w 104398"/>
              <a:gd name="connsiteY2" fmla="*/ 184951 h 275342"/>
              <a:gd name="connsiteX3" fmla="*/ 10601 w 104398"/>
              <a:gd name="connsiteY3" fmla="*/ 169076 h 275342"/>
              <a:gd name="connsiteX4" fmla="*/ 42351 w 104398"/>
              <a:gd name="connsiteY4" fmla="*/ 204001 h 275342"/>
              <a:gd name="connsiteX5" fmla="*/ 39176 w 104398"/>
              <a:gd name="connsiteY5" fmla="*/ 229401 h 275342"/>
              <a:gd name="connsiteX6" fmla="*/ 32826 w 104398"/>
              <a:gd name="connsiteY6" fmla="*/ 197651 h 275342"/>
              <a:gd name="connsiteX7" fmla="*/ 102676 w 104398"/>
              <a:gd name="connsiteY7" fmla="*/ 273851 h 275342"/>
              <a:gd name="connsiteX8" fmla="*/ 77276 w 104398"/>
              <a:gd name="connsiteY8" fmla="*/ 242101 h 275342"/>
              <a:gd name="connsiteX9" fmla="*/ 13776 w 104398"/>
              <a:gd name="connsiteY9" fmla="*/ 169076 h 275342"/>
              <a:gd name="connsiteX10" fmla="*/ 16951 w 104398"/>
              <a:gd name="connsiteY10" fmla="*/ 130976 h 275342"/>
              <a:gd name="connsiteX11" fmla="*/ 1076 w 104398"/>
              <a:gd name="connsiteY11" fmla="*/ 169076 h 275342"/>
              <a:gd name="connsiteX12" fmla="*/ 61401 w 104398"/>
              <a:gd name="connsiteY12" fmla="*/ 801 h 27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98" h="275342">
                <a:moveTo>
                  <a:pt x="61401" y="801"/>
                </a:moveTo>
                <a:cubicBezTo>
                  <a:pt x="65634" y="-9253"/>
                  <a:pt x="31238" y="78060"/>
                  <a:pt x="26476" y="108751"/>
                </a:cubicBezTo>
                <a:cubicBezTo>
                  <a:pt x="21714" y="139442"/>
                  <a:pt x="35472" y="174897"/>
                  <a:pt x="32826" y="184951"/>
                </a:cubicBezTo>
                <a:cubicBezTo>
                  <a:pt x="30180" y="195005"/>
                  <a:pt x="9014" y="165901"/>
                  <a:pt x="10601" y="169076"/>
                </a:cubicBezTo>
                <a:cubicBezTo>
                  <a:pt x="12188" y="172251"/>
                  <a:pt x="37588" y="193947"/>
                  <a:pt x="42351" y="204001"/>
                </a:cubicBezTo>
                <a:cubicBezTo>
                  <a:pt x="47113" y="214055"/>
                  <a:pt x="40764" y="230459"/>
                  <a:pt x="39176" y="229401"/>
                </a:cubicBezTo>
                <a:cubicBezTo>
                  <a:pt x="37588" y="228343"/>
                  <a:pt x="22243" y="190243"/>
                  <a:pt x="32826" y="197651"/>
                </a:cubicBezTo>
                <a:cubicBezTo>
                  <a:pt x="43409" y="205059"/>
                  <a:pt x="102676" y="273851"/>
                  <a:pt x="102676" y="273851"/>
                </a:cubicBezTo>
                <a:cubicBezTo>
                  <a:pt x="110084" y="281259"/>
                  <a:pt x="92093" y="259563"/>
                  <a:pt x="77276" y="242101"/>
                </a:cubicBezTo>
                <a:cubicBezTo>
                  <a:pt x="62459" y="224639"/>
                  <a:pt x="23830" y="187597"/>
                  <a:pt x="13776" y="169076"/>
                </a:cubicBezTo>
                <a:cubicBezTo>
                  <a:pt x="3722" y="150555"/>
                  <a:pt x="19068" y="130976"/>
                  <a:pt x="16951" y="130976"/>
                </a:cubicBezTo>
                <a:cubicBezTo>
                  <a:pt x="14834" y="130976"/>
                  <a:pt x="-4745" y="186538"/>
                  <a:pt x="1076" y="169076"/>
                </a:cubicBezTo>
                <a:cubicBezTo>
                  <a:pt x="6897" y="151614"/>
                  <a:pt x="57168" y="10855"/>
                  <a:pt x="61401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460453E-AD08-6AFD-0684-9995B001745F}"/>
              </a:ext>
            </a:extLst>
          </p:cNvPr>
          <p:cNvSpPr/>
          <p:nvPr/>
        </p:nvSpPr>
        <p:spPr>
          <a:xfrm>
            <a:off x="6583562" y="2907442"/>
            <a:ext cx="75015" cy="204625"/>
          </a:xfrm>
          <a:custGeom>
            <a:avLst/>
            <a:gdLst>
              <a:gd name="connsiteX0" fmla="*/ 74413 w 75015"/>
              <a:gd name="connsiteY0" fmla="*/ 858 h 204625"/>
              <a:gd name="connsiteX1" fmla="*/ 36313 w 75015"/>
              <a:gd name="connsiteY1" fmla="*/ 83408 h 204625"/>
              <a:gd name="connsiteX2" fmla="*/ 39488 w 75015"/>
              <a:gd name="connsiteY2" fmla="*/ 118333 h 204625"/>
              <a:gd name="connsiteX3" fmla="*/ 33138 w 75015"/>
              <a:gd name="connsiteY3" fmla="*/ 89758 h 204625"/>
              <a:gd name="connsiteX4" fmla="*/ 36313 w 75015"/>
              <a:gd name="connsiteY4" fmla="*/ 200883 h 204625"/>
              <a:gd name="connsiteX5" fmla="*/ 33138 w 75015"/>
              <a:gd name="connsiteY5" fmla="*/ 172308 h 204625"/>
              <a:gd name="connsiteX6" fmla="*/ 20438 w 75015"/>
              <a:gd name="connsiteY6" fmla="*/ 111983 h 204625"/>
              <a:gd name="connsiteX7" fmla="*/ 1388 w 75015"/>
              <a:gd name="connsiteY7" fmla="*/ 140558 h 204625"/>
              <a:gd name="connsiteX8" fmla="*/ 74413 w 75015"/>
              <a:gd name="connsiteY8" fmla="*/ 858 h 20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15" h="204625">
                <a:moveTo>
                  <a:pt x="74413" y="858"/>
                </a:moveTo>
                <a:cubicBezTo>
                  <a:pt x="80234" y="-8667"/>
                  <a:pt x="42134" y="63829"/>
                  <a:pt x="36313" y="83408"/>
                </a:cubicBezTo>
                <a:cubicBezTo>
                  <a:pt x="30492" y="102987"/>
                  <a:pt x="40017" y="117275"/>
                  <a:pt x="39488" y="118333"/>
                </a:cubicBezTo>
                <a:cubicBezTo>
                  <a:pt x="38959" y="119391"/>
                  <a:pt x="33667" y="76000"/>
                  <a:pt x="33138" y="89758"/>
                </a:cubicBezTo>
                <a:cubicBezTo>
                  <a:pt x="32609" y="103516"/>
                  <a:pt x="36313" y="187125"/>
                  <a:pt x="36313" y="200883"/>
                </a:cubicBezTo>
                <a:cubicBezTo>
                  <a:pt x="36313" y="214641"/>
                  <a:pt x="35784" y="187125"/>
                  <a:pt x="33138" y="172308"/>
                </a:cubicBezTo>
                <a:cubicBezTo>
                  <a:pt x="30492" y="157491"/>
                  <a:pt x="25730" y="117275"/>
                  <a:pt x="20438" y="111983"/>
                </a:cubicBezTo>
                <a:cubicBezTo>
                  <a:pt x="15146" y="106691"/>
                  <a:pt x="-5491" y="155904"/>
                  <a:pt x="1388" y="140558"/>
                </a:cubicBezTo>
                <a:cubicBezTo>
                  <a:pt x="8267" y="125212"/>
                  <a:pt x="68592" y="10383"/>
                  <a:pt x="74413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3B3947-34AE-2427-5414-D966B3053C36}"/>
              </a:ext>
            </a:extLst>
          </p:cNvPr>
          <p:cNvSpPr/>
          <p:nvPr/>
        </p:nvSpPr>
        <p:spPr>
          <a:xfrm>
            <a:off x="6816450" y="2833675"/>
            <a:ext cx="282512" cy="179443"/>
          </a:xfrm>
          <a:custGeom>
            <a:avLst/>
            <a:gdLst>
              <a:gd name="connsiteX0" fmla="*/ 275 w 282512"/>
              <a:gd name="connsiteY0" fmla="*/ 179400 h 179443"/>
              <a:gd name="connsiteX1" fmla="*/ 178075 w 282512"/>
              <a:gd name="connsiteY1" fmla="*/ 46050 h 179443"/>
              <a:gd name="connsiteX2" fmla="*/ 117750 w 282512"/>
              <a:gd name="connsiteY2" fmla="*/ 80975 h 179443"/>
              <a:gd name="connsiteX3" fmla="*/ 251100 w 282512"/>
              <a:gd name="connsiteY3" fmla="*/ 1600 h 179443"/>
              <a:gd name="connsiteX4" fmla="*/ 155850 w 282512"/>
              <a:gd name="connsiteY4" fmla="*/ 61925 h 179443"/>
              <a:gd name="connsiteX5" fmla="*/ 279675 w 282512"/>
              <a:gd name="connsiteY5" fmla="*/ 1600 h 179443"/>
              <a:gd name="connsiteX6" fmla="*/ 225700 w 282512"/>
              <a:gd name="connsiteY6" fmla="*/ 30175 h 179443"/>
              <a:gd name="connsiteX7" fmla="*/ 275 w 282512"/>
              <a:gd name="connsiteY7" fmla="*/ 179400 h 1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512" h="179443">
                <a:moveTo>
                  <a:pt x="275" y="179400"/>
                </a:moveTo>
                <a:cubicBezTo>
                  <a:pt x="-7662" y="182046"/>
                  <a:pt x="158496" y="62454"/>
                  <a:pt x="178075" y="46050"/>
                </a:cubicBezTo>
                <a:cubicBezTo>
                  <a:pt x="197654" y="29646"/>
                  <a:pt x="105579" y="88383"/>
                  <a:pt x="117750" y="80975"/>
                </a:cubicBezTo>
                <a:cubicBezTo>
                  <a:pt x="129921" y="73567"/>
                  <a:pt x="244750" y="4775"/>
                  <a:pt x="251100" y="1600"/>
                </a:cubicBezTo>
                <a:cubicBezTo>
                  <a:pt x="257450" y="-1575"/>
                  <a:pt x="151088" y="61925"/>
                  <a:pt x="155850" y="61925"/>
                </a:cubicBezTo>
                <a:cubicBezTo>
                  <a:pt x="160612" y="61925"/>
                  <a:pt x="268033" y="6892"/>
                  <a:pt x="279675" y="1600"/>
                </a:cubicBezTo>
                <a:cubicBezTo>
                  <a:pt x="291317" y="-3692"/>
                  <a:pt x="265917" y="3717"/>
                  <a:pt x="225700" y="30175"/>
                </a:cubicBezTo>
                <a:cubicBezTo>
                  <a:pt x="185483" y="56633"/>
                  <a:pt x="8212" y="176754"/>
                  <a:pt x="275" y="179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F14480F-3C5A-1E02-5999-33BF9B70C7B6}"/>
              </a:ext>
            </a:extLst>
          </p:cNvPr>
          <p:cNvSpPr/>
          <p:nvPr/>
        </p:nvSpPr>
        <p:spPr>
          <a:xfrm>
            <a:off x="6781797" y="2742783"/>
            <a:ext cx="457377" cy="98845"/>
          </a:xfrm>
          <a:custGeom>
            <a:avLst/>
            <a:gdLst>
              <a:gd name="connsiteX0" fmla="*/ 3 w 457377"/>
              <a:gd name="connsiteY0" fmla="*/ 98842 h 98845"/>
              <a:gd name="connsiteX1" fmla="*/ 254003 w 457377"/>
              <a:gd name="connsiteY1" fmla="*/ 32167 h 98845"/>
              <a:gd name="connsiteX2" fmla="*/ 228603 w 457377"/>
              <a:gd name="connsiteY2" fmla="*/ 22642 h 98845"/>
              <a:gd name="connsiteX3" fmla="*/ 412753 w 457377"/>
              <a:gd name="connsiteY3" fmla="*/ 417 h 98845"/>
              <a:gd name="connsiteX4" fmla="*/ 361953 w 457377"/>
              <a:gd name="connsiteY4" fmla="*/ 9942 h 98845"/>
              <a:gd name="connsiteX5" fmla="*/ 457203 w 457377"/>
              <a:gd name="connsiteY5" fmla="*/ 32167 h 98845"/>
              <a:gd name="connsiteX6" fmla="*/ 381003 w 457377"/>
              <a:gd name="connsiteY6" fmla="*/ 22642 h 98845"/>
              <a:gd name="connsiteX7" fmla="*/ 225428 w 457377"/>
              <a:gd name="connsiteY7" fmla="*/ 32167 h 98845"/>
              <a:gd name="connsiteX8" fmla="*/ 155578 w 457377"/>
              <a:gd name="connsiteY8" fmla="*/ 35342 h 98845"/>
              <a:gd name="connsiteX9" fmla="*/ 260353 w 457377"/>
              <a:gd name="connsiteY9" fmla="*/ 35342 h 98845"/>
              <a:gd name="connsiteX10" fmla="*/ 3 w 457377"/>
              <a:gd name="connsiteY10" fmla="*/ 98842 h 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377" h="98845">
                <a:moveTo>
                  <a:pt x="3" y="98842"/>
                </a:moveTo>
                <a:cubicBezTo>
                  <a:pt x="-1055" y="98313"/>
                  <a:pt x="215903" y="44867"/>
                  <a:pt x="254003" y="32167"/>
                </a:cubicBezTo>
                <a:cubicBezTo>
                  <a:pt x="292103" y="19467"/>
                  <a:pt x="202145" y="27934"/>
                  <a:pt x="228603" y="22642"/>
                </a:cubicBezTo>
                <a:cubicBezTo>
                  <a:pt x="255061" y="17350"/>
                  <a:pt x="390528" y="2534"/>
                  <a:pt x="412753" y="417"/>
                </a:cubicBezTo>
                <a:cubicBezTo>
                  <a:pt x="434978" y="-1700"/>
                  <a:pt x="354545" y="4650"/>
                  <a:pt x="361953" y="9942"/>
                </a:cubicBezTo>
                <a:cubicBezTo>
                  <a:pt x="369361" y="15234"/>
                  <a:pt x="454028" y="30050"/>
                  <a:pt x="457203" y="32167"/>
                </a:cubicBezTo>
                <a:cubicBezTo>
                  <a:pt x="460378" y="34284"/>
                  <a:pt x="419632" y="22642"/>
                  <a:pt x="381003" y="22642"/>
                </a:cubicBezTo>
                <a:cubicBezTo>
                  <a:pt x="342374" y="22642"/>
                  <a:pt x="262999" y="30050"/>
                  <a:pt x="225428" y="32167"/>
                </a:cubicBezTo>
                <a:cubicBezTo>
                  <a:pt x="187857" y="34284"/>
                  <a:pt x="149757" y="34813"/>
                  <a:pt x="155578" y="35342"/>
                </a:cubicBezTo>
                <a:cubicBezTo>
                  <a:pt x="161399" y="35871"/>
                  <a:pt x="285224" y="25817"/>
                  <a:pt x="260353" y="35342"/>
                </a:cubicBezTo>
                <a:cubicBezTo>
                  <a:pt x="235482" y="44867"/>
                  <a:pt x="1061" y="99371"/>
                  <a:pt x="3" y="98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8F77420-9FAB-EA36-9358-769A8F0F6F02}"/>
              </a:ext>
            </a:extLst>
          </p:cNvPr>
          <p:cNvSpPr/>
          <p:nvPr/>
        </p:nvSpPr>
        <p:spPr>
          <a:xfrm>
            <a:off x="6621050" y="2840796"/>
            <a:ext cx="222459" cy="266680"/>
          </a:xfrm>
          <a:custGeom>
            <a:avLst/>
            <a:gdLst>
              <a:gd name="connsiteX0" fmla="*/ 221075 w 222459"/>
              <a:gd name="connsiteY0" fmla="*/ 829 h 266680"/>
              <a:gd name="connsiteX1" fmla="*/ 119475 w 222459"/>
              <a:gd name="connsiteY1" fmla="*/ 105604 h 266680"/>
              <a:gd name="connsiteX2" fmla="*/ 78200 w 222459"/>
              <a:gd name="connsiteY2" fmla="*/ 159579 h 266680"/>
              <a:gd name="connsiteX3" fmla="*/ 81375 w 222459"/>
              <a:gd name="connsiteY3" fmla="*/ 108779 h 266680"/>
              <a:gd name="connsiteX4" fmla="*/ 5175 w 222459"/>
              <a:gd name="connsiteY4" fmla="*/ 261179 h 266680"/>
              <a:gd name="connsiteX5" fmla="*/ 21050 w 222459"/>
              <a:gd name="connsiteY5" fmla="*/ 216729 h 266680"/>
              <a:gd name="connsiteX6" fmla="*/ 135350 w 222459"/>
              <a:gd name="connsiteY6" fmla="*/ 61154 h 266680"/>
              <a:gd name="connsiteX7" fmla="*/ 87725 w 222459"/>
              <a:gd name="connsiteY7" fmla="*/ 108779 h 266680"/>
              <a:gd name="connsiteX8" fmla="*/ 173450 w 222459"/>
              <a:gd name="connsiteY8" fmla="*/ 57979 h 266680"/>
              <a:gd name="connsiteX9" fmla="*/ 221075 w 222459"/>
              <a:gd name="connsiteY9" fmla="*/ 829 h 26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59" h="266680">
                <a:moveTo>
                  <a:pt x="221075" y="829"/>
                </a:moveTo>
                <a:cubicBezTo>
                  <a:pt x="212079" y="8767"/>
                  <a:pt x="143287" y="79146"/>
                  <a:pt x="119475" y="105604"/>
                </a:cubicBezTo>
                <a:cubicBezTo>
                  <a:pt x="95663" y="132062"/>
                  <a:pt x="84550" y="159050"/>
                  <a:pt x="78200" y="159579"/>
                </a:cubicBezTo>
                <a:cubicBezTo>
                  <a:pt x="71850" y="160108"/>
                  <a:pt x="93546" y="91846"/>
                  <a:pt x="81375" y="108779"/>
                </a:cubicBezTo>
                <a:cubicBezTo>
                  <a:pt x="69204" y="125712"/>
                  <a:pt x="15229" y="243187"/>
                  <a:pt x="5175" y="261179"/>
                </a:cubicBezTo>
                <a:cubicBezTo>
                  <a:pt x="-4879" y="279171"/>
                  <a:pt x="-646" y="250067"/>
                  <a:pt x="21050" y="216729"/>
                </a:cubicBezTo>
                <a:cubicBezTo>
                  <a:pt x="42746" y="183392"/>
                  <a:pt x="124238" y="79145"/>
                  <a:pt x="135350" y="61154"/>
                </a:cubicBezTo>
                <a:cubicBezTo>
                  <a:pt x="146462" y="43163"/>
                  <a:pt x="81375" y="109308"/>
                  <a:pt x="87725" y="108779"/>
                </a:cubicBezTo>
                <a:cubicBezTo>
                  <a:pt x="94075" y="108250"/>
                  <a:pt x="153871" y="71737"/>
                  <a:pt x="173450" y="57979"/>
                </a:cubicBezTo>
                <a:cubicBezTo>
                  <a:pt x="193029" y="44221"/>
                  <a:pt x="230071" y="-7109"/>
                  <a:pt x="221075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3430FFE-8DAA-33BE-5F7F-B97164CD8F87}"/>
              </a:ext>
            </a:extLst>
          </p:cNvPr>
          <p:cNvSpPr/>
          <p:nvPr/>
        </p:nvSpPr>
        <p:spPr>
          <a:xfrm>
            <a:off x="6667500" y="2784454"/>
            <a:ext cx="454026" cy="282599"/>
          </a:xfrm>
          <a:custGeom>
            <a:avLst/>
            <a:gdLst>
              <a:gd name="connsiteX0" fmla="*/ 454025 w 454026"/>
              <a:gd name="connsiteY0" fmla="*/ 21 h 282599"/>
              <a:gd name="connsiteX1" fmla="*/ 231775 w 454026"/>
              <a:gd name="connsiteY1" fmla="*/ 101621 h 282599"/>
              <a:gd name="connsiteX2" fmla="*/ 60325 w 454026"/>
              <a:gd name="connsiteY2" fmla="*/ 257196 h 282599"/>
              <a:gd name="connsiteX3" fmla="*/ 82550 w 454026"/>
              <a:gd name="connsiteY3" fmla="*/ 222271 h 282599"/>
              <a:gd name="connsiteX4" fmla="*/ 0 w 454026"/>
              <a:gd name="connsiteY4" fmla="*/ 282596 h 282599"/>
              <a:gd name="connsiteX5" fmla="*/ 82550 w 454026"/>
              <a:gd name="connsiteY5" fmla="*/ 219096 h 282599"/>
              <a:gd name="connsiteX6" fmla="*/ 212725 w 454026"/>
              <a:gd name="connsiteY6" fmla="*/ 82571 h 282599"/>
              <a:gd name="connsiteX7" fmla="*/ 171450 w 454026"/>
              <a:gd name="connsiteY7" fmla="*/ 117496 h 282599"/>
              <a:gd name="connsiteX8" fmla="*/ 288925 w 454026"/>
              <a:gd name="connsiteY8" fmla="*/ 69871 h 282599"/>
              <a:gd name="connsiteX9" fmla="*/ 228600 w 454026"/>
              <a:gd name="connsiteY9" fmla="*/ 92096 h 282599"/>
              <a:gd name="connsiteX10" fmla="*/ 454025 w 454026"/>
              <a:gd name="connsiteY10" fmla="*/ 21 h 28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026" h="282599">
                <a:moveTo>
                  <a:pt x="454025" y="21"/>
                </a:moveTo>
                <a:cubicBezTo>
                  <a:pt x="454554" y="1608"/>
                  <a:pt x="297392" y="58759"/>
                  <a:pt x="231775" y="101621"/>
                </a:cubicBezTo>
                <a:cubicBezTo>
                  <a:pt x="166158" y="144483"/>
                  <a:pt x="85196" y="237088"/>
                  <a:pt x="60325" y="257196"/>
                </a:cubicBezTo>
                <a:cubicBezTo>
                  <a:pt x="35454" y="277304"/>
                  <a:pt x="92604" y="218038"/>
                  <a:pt x="82550" y="222271"/>
                </a:cubicBezTo>
                <a:cubicBezTo>
                  <a:pt x="72496" y="226504"/>
                  <a:pt x="0" y="283125"/>
                  <a:pt x="0" y="282596"/>
                </a:cubicBezTo>
                <a:cubicBezTo>
                  <a:pt x="0" y="282067"/>
                  <a:pt x="47096" y="252433"/>
                  <a:pt x="82550" y="219096"/>
                </a:cubicBezTo>
                <a:cubicBezTo>
                  <a:pt x="118004" y="185759"/>
                  <a:pt x="197908" y="99504"/>
                  <a:pt x="212725" y="82571"/>
                </a:cubicBezTo>
                <a:cubicBezTo>
                  <a:pt x="227542" y="65638"/>
                  <a:pt x="158750" y="119613"/>
                  <a:pt x="171450" y="117496"/>
                </a:cubicBezTo>
                <a:cubicBezTo>
                  <a:pt x="184150" y="115379"/>
                  <a:pt x="279400" y="74104"/>
                  <a:pt x="288925" y="69871"/>
                </a:cubicBezTo>
                <a:cubicBezTo>
                  <a:pt x="298450" y="65638"/>
                  <a:pt x="202671" y="99504"/>
                  <a:pt x="228600" y="92096"/>
                </a:cubicBezTo>
                <a:cubicBezTo>
                  <a:pt x="254529" y="84688"/>
                  <a:pt x="453496" y="-1566"/>
                  <a:pt x="45402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08C8357-B8E1-2A41-ECB5-984834DF56CC}"/>
              </a:ext>
            </a:extLst>
          </p:cNvPr>
          <p:cNvSpPr/>
          <p:nvPr/>
        </p:nvSpPr>
        <p:spPr>
          <a:xfrm>
            <a:off x="7207250" y="2708275"/>
            <a:ext cx="360321" cy="142722"/>
          </a:xfrm>
          <a:custGeom>
            <a:avLst/>
            <a:gdLst>
              <a:gd name="connsiteX0" fmla="*/ 0 w 360321"/>
              <a:gd name="connsiteY0" fmla="*/ 0 h 142722"/>
              <a:gd name="connsiteX1" fmla="*/ 228600 w 360321"/>
              <a:gd name="connsiteY1" fmla="*/ 76200 h 142722"/>
              <a:gd name="connsiteX2" fmla="*/ 174625 w 360321"/>
              <a:gd name="connsiteY2" fmla="*/ 63500 h 142722"/>
              <a:gd name="connsiteX3" fmla="*/ 352425 w 360321"/>
              <a:gd name="connsiteY3" fmla="*/ 139700 h 142722"/>
              <a:gd name="connsiteX4" fmla="*/ 317500 w 360321"/>
              <a:gd name="connsiteY4" fmla="*/ 120650 h 142722"/>
              <a:gd name="connsiteX5" fmla="*/ 212725 w 360321"/>
              <a:gd name="connsiteY5" fmla="*/ 57150 h 142722"/>
              <a:gd name="connsiteX6" fmla="*/ 247650 w 360321"/>
              <a:gd name="connsiteY6" fmla="*/ 85725 h 142722"/>
              <a:gd name="connsiteX7" fmla="*/ 174625 w 360321"/>
              <a:gd name="connsiteY7" fmla="*/ 76200 h 142722"/>
              <a:gd name="connsiteX8" fmla="*/ 177800 w 360321"/>
              <a:gd name="connsiteY8" fmla="*/ 60325 h 142722"/>
              <a:gd name="connsiteX9" fmla="*/ 168275 w 360321"/>
              <a:gd name="connsiteY9" fmla="*/ 60325 h 142722"/>
              <a:gd name="connsiteX10" fmla="*/ 0 w 360321"/>
              <a:gd name="connsiteY10" fmla="*/ 0 h 14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321" h="142722">
                <a:moveTo>
                  <a:pt x="0" y="0"/>
                </a:moveTo>
                <a:cubicBezTo>
                  <a:pt x="10054" y="2646"/>
                  <a:pt x="199496" y="65617"/>
                  <a:pt x="228600" y="76200"/>
                </a:cubicBezTo>
                <a:cubicBezTo>
                  <a:pt x="257704" y="86783"/>
                  <a:pt x="153988" y="52917"/>
                  <a:pt x="174625" y="63500"/>
                </a:cubicBezTo>
                <a:cubicBezTo>
                  <a:pt x="195263" y="74083"/>
                  <a:pt x="328613" y="130175"/>
                  <a:pt x="352425" y="139700"/>
                </a:cubicBezTo>
                <a:cubicBezTo>
                  <a:pt x="376238" y="149225"/>
                  <a:pt x="340783" y="134408"/>
                  <a:pt x="317500" y="120650"/>
                </a:cubicBezTo>
                <a:cubicBezTo>
                  <a:pt x="294217" y="106892"/>
                  <a:pt x="224367" y="62971"/>
                  <a:pt x="212725" y="57150"/>
                </a:cubicBezTo>
                <a:cubicBezTo>
                  <a:pt x="201083" y="51329"/>
                  <a:pt x="254000" y="82550"/>
                  <a:pt x="247650" y="85725"/>
                </a:cubicBezTo>
                <a:cubicBezTo>
                  <a:pt x="241300" y="88900"/>
                  <a:pt x="186267" y="80433"/>
                  <a:pt x="174625" y="76200"/>
                </a:cubicBezTo>
                <a:cubicBezTo>
                  <a:pt x="162983" y="71967"/>
                  <a:pt x="178858" y="62971"/>
                  <a:pt x="177800" y="60325"/>
                </a:cubicBezTo>
                <a:cubicBezTo>
                  <a:pt x="176742" y="57679"/>
                  <a:pt x="191029" y="68263"/>
                  <a:pt x="1682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3F9F3D-3C89-D53D-AA19-DDF96451667F}"/>
              </a:ext>
            </a:extLst>
          </p:cNvPr>
          <p:cNvSpPr/>
          <p:nvPr/>
        </p:nvSpPr>
        <p:spPr>
          <a:xfrm>
            <a:off x="6972041" y="2790757"/>
            <a:ext cx="385706" cy="73234"/>
          </a:xfrm>
          <a:custGeom>
            <a:avLst/>
            <a:gdLst>
              <a:gd name="connsiteX0" fmla="*/ 259 w 385706"/>
              <a:gd name="connsiteY0" fmla="*/ 73093 h 73234"/>
              <a:gd name="connsiteX1" fmla="*/ 152659 w 385706"/>
              <a:gd name="connsiteY1" fmla="*/ 28643 h 73234"/>
              <a:gd name="connsiteX2" fmla="*/ 343159 w 385706"/>
              <a:gd name="connsiteY2" fmla="*/ 28643 h 73234"/>
              <a:gd name="connsiteX3" fmla="*/ 251084 w 385706"/>
              <a:gd name="connsiteY3" fmla="*/ 9593 h 73234"/>
              <a:gd name="connsiteX4" fmla="*/ 384434 w 385706"/>
              <a:gd name="connsiteY4" fmla="*/ 41343 h 73234"/>
              <a:gd name="connsiteX5" fmla="*/ 311409 w 385706"/>
              <a:gd name="connsiteY5" fmla="*/ 31818 h 73234"/>
              <a:gd name="connsiteX6" fmla="*/ 197109 w 385706"/>
              <a:gd name="connsiteY6" fmla="*/ 68 h 73234"/>
              <a:gd name="connsiteX7" fmla="*/ 117734 w 385706"/>
              <a:gd name="connsiteY7" fmla="*/ 41343 h 73234"/>
              <a:gd name="connsiteX8" fmla="*/ 259 w 385706"/>
              <a:gd name="connsiteY8" fmla="*/ 73093 h 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06" h="73234">
                <a:moveTo>
                  <a:pt x="259" y="73093"/>
                </a:moveTo>
                <a:cubicBezTo>
                  <a:pt x="6080" y="70976"/>
                  <a:pt x="95509" y="36051"/>
                  <a:pt x="152659" y="28643"/>
                </a:cubicBezTo>
                <a:cubicBezTo>
                  <a:pt x="209809" y="21235"/>
                  <a:pt x="326755" y="31818"/>
                  <a:pt x="343159" y="28643"/>
                </a:cubicBezTo>
                <a:cubicBezTo>
                  <a:pt x="359563" y="25468"/>
                  <a:pt x="244205" y="7476"/>
                  <a:pt x="251084" y="9593"/>
                </a:cubicBezTo>
                <a:cubicBezTo>
                  <a:pt x="257963" y="11710"/>
                  <a:pt x="374380" y="37639"/>
                  <a:pt x="384434" y="41343"/>
                </a:cubicBezTo>
                <a:cubicBezTo>
                  <a:pt x="394488" y="45047"/>
                  <a:pt x="342630" y="38697"/>
                  <a:pt x="311409" y="31818"/>
                </a:cubicBezTo>
                <a:cubicBezTo>
                  <a:pt x="280188" y="24939"/>
                  <a:pt x="229388" y="-1519"/>
                  <a:pt x="197109" y="68"/>
                </a:cubicBezTo>
                <a:cubicBezTo>
                  <a:pt x="164830" y="1655"/>
                  <a:pt x="147367" y="29701"/>
                  <a:pt x="117734" y="41343"/>
                </a:cubicBezTo>
                <a:cubicBezTo>
                  <a:pt x="88101" y="52985"/>
                  <a:pt x="-5562" y="75210"/>
                  <a:pt x="259" y="7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F65B912-6D58-6E1A-A66B-FB858263D21A}"/>
              </a:ext>
            </a:extLst>
          </p:cNvPr>
          <p:cNvSpPr/>
          <p:nvPr/>
        </p:nvSpPr>
        <p:spPr>
          <a:xfrm>
            <a:off x="6631772" y="2873315"/>
            <a:ext cx="102650" cy="228073"/>
          </a:xfrm>
          <a:custGeom>
            <a:avLst/>
            <a:gdLst>
              <a:gd name="connsiteX0" fmla="*/ 102403 w 102650"/>
              <a:gd name="connsiteY0" fmla="*/ 60 h 228073"/>
              <a:gd name="connsiteX1" fmla="*/ 38903 w 102650"/>
              <a:gd name="connsiteY1" fmla="*/ 88960 h 228073"/>
              <a:gd name="connsiteX2" fmla="*/ 3978 w 102650"/>
              <a:gd name="connsiteY2" fmla="*/ 225485 h 228073"/>
              <a:gd name="connsiteX3" fmla="*/ 3978 w 102650"/>
              <a:gd name="connsiteY3" fmla="*/ 171510 h 228073"/>
              <a:gd name="connsiteX4" fmla="*/ 32553 w 102650"/>
              <a:gd name="connsiteY4" fmla="*/ 85785 h 228073"/>
              <a:gd name="connsiteX5" fmla="*/ 13503 w 102650"/>
              <a:gd name="connsiteY5" fmla="*/ 101660 h 228073"/>
              <a:gd name="connsiteX6" fmla="*/ 102403 w 102650"/>
              <a:gd name="connsiteY6" fmla="*/ 60 h 2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50" h="228073">
                <a:moveTo>
                  <a:pt x="102403" y="60"/>
                </a:moveTo>
                <a:cubicBezTo>
                  <a:pt x="106636" y="-2057"/>
                  <a:pt x="55307" y="51389"/>
                  <a:pt x="38903" y="88960"/>
                </a:cubicBezTo>
                <a:cubicBezTo>
                  <a:pt x="22499" y="126531"/>
                  <a:pt x="9799" y="211727"/>
                  <a:pt x="3978" y="225485"/>
                </a:cubicBezTo>
                <a:cubicBezTo>
                  <a:pt x="-1843" y="239243"/>
                  <a:pt x="-785" y="194793"/>
                  <a:pt x="3978" y="171510"/>
                </a:cubicBezTo>
                <a:cubicBezTo>
                  <a:pt x="8740" y="148227"/>
                  <a:pt x="30966" y="97427"/>
                  <a:pt x="32553" y="85785"/>
                </a:cubicBezTo>
                <a:cubicBezTo>
                  <a:pt x="34140" y="74143"/>
                  <a:pt x="5036" y="111185"/>
                  <a:pt x="13503" y="101660"/>
                </a:cubicBezTo>
                <a:cubicBezTo>
                  <a:pt x="21970" y="92135"/>
                  <a:pt x="98170" y="2177"/>
                  <a:pt x="10240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62D0CC8-DFF0-57D3-08F1-044616FD6EC1}"/>
              </a:ext>
            </a:extLst>
          </p:cNvPr>
          <p:cNvSpPr/>
          <p:nvPr/>
        </p:nvSpPr>
        <p:spPr>
          <a:xfrm>
            <a:off x="6556163" y="2911234"/>
            <a:ext cx="67074" cy="229198"/>
          </a:xfrm>
          <a:custGeom>
            <a:avLst/>
            <a:gdLst>
              <a:gd name="connsiteX0" fmla="*/ 66887 w 67074"/>
              <a:gd name="connsiteY0" fmla="*/ 241 h 229198"/>
              <a:gd name="connsiteX1" fmla="*/ 25612 w 67074"/>
              <a:gd name="connsiteY1" fmla="*/ 73266 h 229198"/>
              <a:gd name="connsiteX2" fmla="*/ 28787 w 67074"/>
              <a:gd name="connsiteY2" fmla="*/ 149466 h 229198"/>
              <a:gd name="connsiteX3" fmla="*/ 16087 w 67074"/>
              <a:gd name="connsiteY3" fmla="*/ 120891 h 229198"/>
              <a:gd name="connsiteX4" fmla="*/ 63712 w 67074"/>
              <a:gd name="connsiteY4" fmla="*/ 222491 h 229198"/>
              <a:gd name="connsiteX5" fmla="*/ 54187 w 67074"/>
              <a:gd name="connsiteY5" fmla="*/ 206616 h 229198"/>
              <a:gd name="connsiteX6" fmla="*/ 6562 w 67074"/>
              <a:gd name="connsiteY6" fmla="*/ 101841 h 229198"/>
              <a:gd name="connsiteX7" fmla="*/ 6562 w 67074"/>
              <a:gd name="connsiteY7" fmla="*/ 98666 h 229198"/>
              <a:gd name="connsiteX8" fmla="*/ 66887 w 67074"/>
              <a:gd name="connsiteY8" fmla="*/ 241 h 22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74" h="229198">
                <a:moveTo>
                  <a:pt x="66887" y="241"/>
                </a:moveTo>
                <a:cubicBezTo>
                  <a:pt x="70062" y="-3992"/>
                  <a:pt x="31962" y="48395"/>
                  <a:pt x="25612" y="73266"/>
                </a:cubicBezTo>
                <a:cubicBezTo>
                  <a:pt x="19262" y="98137"/>
                  <a:pt x="30375" y="141528"/>
                  <a:pt x="28787" y="149466"/>
                </a:cubicBezTo>
                <a:cubicBezTo>
                  <a:pt x="27199" y="157404"/>
                  <a:pt x="10266" y="108720"/>
                  <a:pt x="16087" y="120891"/>
                </a:cubicBezTo>
                <a:cubicBezTo>
                  <a:pt x="21908" y="133062"/>
                  <a:pt x="63712" y="222491"/>
                  <a:pt x="63712" y="222491"/>
                </a:cubicBezTo>
                <a:cubicBezTo>
                  <a:pt x="70062" y="236779"/>
                  <a:pt x="63712" y="226724"/>
                  <a:pt x="54187" y="206616"/>
                </a:cubicBezTo>
                <a:cubicBezTo>
                  <a:pt x="44662" y="186508"/>
                  <a:pt x="6562" y="101841"/>
                  <a:pt x="6562" y="101841"/>
                </a:cubicBezTo>
                <a:cubicBezTo>
                  <a:pt x="-1376" y="83849"/>
                  <a:pt x="-2963" y="113483"/>
                  <a:pt x="6562" y="98666"/>
                </a:cubicBezTo>
                <a:cubicBezTo>
                  <a:pt x="16087" y="83849"/>
                  <a:pt x="63712" y="4474"/>
                  <a:pt x="66887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4D40EFA-AA20-C4E8-A689-D9974F513213}"/>
              </a:ext>
            </a:extLst>
          </p:cNvPr>
          <p:cNvSpPr/>
          <p:nvPr/>
        </p:nvSpPr>
        <p:spPr>
          <a:xfrm>
            <a:off x="6991350" y="2745904"/>
            <a:ext cx="519242" cy="73496"/>
          </a:xfrm>
          <a:custGeom>
            <a:avLst/>
            <a:gdLst>
              <a:gd name="connsiteX0" fmla="*/ 0 w 519242"/>
              <a:gd name="connsiteY0" fmla="*/ 13171 h 73496"/>
              <a:gd name="connsiteX1" fmla="*/ 346075 w 519242"/>
              <a:gd name="connsiteY1" fmla="*/ 60796 h 73496"/>
              <a:gd name="connsiteX2" fmla="*/ 517525 w 519242"/>
              <a:gd name="connsiteY2" fmla="*/ 73496 h 73496"/>
              <a:gd name="connsiteX3" fmla="*/ 422275 w 519242"/>
              <a:gd name="connsiteY3" fmla="*/ 60796 h 73496"/>
              <a:gd name="connsiteX4" fmla="*/ 231775 w 519242"/>
              <a:gd name="connsiteY4" fmla="*/ 471 h 73496"/>
              <a:gd name="connsiteX5" fmla="*/ 292100 w 519242"/>
              <a:gd name="connsiteY5" fmla="*/ 32221 h 73496"/>
              <a:gd name="connsiteX6" fmla="*/ 225425 w 519242"/>
              <a:gd name="connsiteY6" fmla="*/ 22696 h 73496"/>
              <a:gd name="connsiteX7" fmla="*/ 307975 w 519242"/>
              <a:gd name="connsiteY7" fmla="*/ 38571 h 73496"/>
              <a:gd name="connsiteX8" fmla="*/ 0 w 519242"/>
              <a:gd name="connsiteY8" fmla="*/ 13171 h 7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242" h="73496">
                <a:moveTo>
                  <a:pt x="0" y="13171"/>
                </a:moveTo>
                <a:lnTo>
                  <a:pt x="346075" y="60796"/>
                </a:lnTo>
                <a:cubicBezTo>
                  <a:pt x="432329" y="70850"/>
                  <a:pt x="504825" y="73496"/>
                  <a:pt x="517525" y="73496"/>
                </a:cubicBezTo>
                <a:cubicBezTo>
                  <a:pt x="530225" y="73496"/>
                  <a:pt x="469900" y="72967"/>
                  <a:pt x="422275" y="60796"/>
                </a:cubicBezTo>
                <a:cubicBezTo>
                  <a:pt x="374650" y="48625"/>
                  <a:pt x="253471" y="5233"/>
                  <a:pt x="231775" y="471"/>
                </a:cubicBezTo>
                <a:cubicBezTo>
                  <a:pt x="210079" y="-4291"/>
                  <a:pt x="293158" y="28517"/>
                  <a:pt x="292100" y="32221"/>
                </a:cubicBezTo>
                <a:cubicBezTo>
                  <a:pt x="291042" y="35925"/>
                  <a:pt x="222779" y="21638"/>
                  <a:pt x="225425" y="22696"/>
                </a:cubicBezTo>
                <a:cubicBezTo>
                  <a:pt x="228071" y="23754"/>
                  <a:pt x="307975" y="38571"/>
                  <a:pt x="307975" y="38571"/>
                </a:cubicBezTo>
                <a:lnTo>
                  <a:pt x="0" y="13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7CBE79C-A7A4-505E-C383-7FF7E4C9A121}"/>
              </a:ext>
            </a:extLst>
          </p:cNvPr>
          <p:cNvSpPr/>
          <p:nvPr/>
        </p:nvSpPr>
        <p:spPr>
          <a:xfrm>
            <a:off x="5407025" y="3320992"/>
            <a:ext cx="525658" cy="314387"/>
          </a:xfrm>
          <a:custGeom>
            <a:avLst/>
            <a:gdLst>
              <a:gd name="connsiteX0" fmla="*/ 520700 w 525658"/>
              <a:gd name="connsiteY0" fmla="*/ 60383 h 314387"/>
              <a:gd name="connsiteX1" fmla="*/ 285750 w 525658"/>
              <a:gd name="connsiteY1" fmla="*/ 76258 h 314387"/>
              <a:gd name="connsiteX2" fmla="*/ 317500 w 525658"/>
              <a:gd name="connsiteY2" fmla="*/ 66733 h 314387"/>
              <a:gd name="connsiteX3" fmla="*/ 196850 w 525658"/>
              <a:gd name="connsiteY3" fmla="*/ 165158 h 314387"/>
              <a:gd name="connsiteX4" fmla="*/ 161925 w 525658"/>
              <a:gd name="connsiteY4" fmla="*/ 209608 h 314387"/>
              <a:gd name="connsiteX5" fmla="*/ 180975 w 525658"/>
              <a:gd name="connsiteY5" fmla="*/ 165158 h 314387"/>
              <a:gd name="connsiteX6" fmla="*/ 142875 w 525658"/>
              <a:gd name="connsiteY6" fmla="*/ 235008 h 314387"/>
              <a:gd name="connsiteX7" fmla="*/ 114300 w 525658"/>
              <a:gd name="connsiteY7" fmla="*/ 266758 h 314387"/>
              <a:gd name="connsiteX8" fmla="*/ 0 w 525658"/>
              <a:gd name="connsiteY8" fmla="*/ 314383 h 314387"/>
              <a:gd name="connsiteX9" fmla="*/ 114300 w 525658"/>
              <a:gd name="connsiteY9" fmla="*/ 269933 h 314387"/>
              <a:gd name="connsiteX10" fmla="*/ 127000 w 525658"/>
              <a:gd name="connsiteY10" fmla="*/ 263583 h 314387"/>
              <a:gd name="connsiteX11" fmla="*/ 107950 w 525658"/>
              <a:gd name="connsiteY11" fmla="*/ 244533 h 314387"/>
              <a:gd name="connsiteX12" fmla="*/ 47625 w 525658"/>
              <a:gd name="connsiteY12" fmla="*/ 203258 h 314387"/>
              <a:gd name="connsiteX13" fmla="*/ 104775 w 525658"/>
              <a:gd name="connsiteY13" fmla="*/ 222308 h 314387"/>
              <a:gd name="connsiteX14" fmla="*/ 107950 w 525658"/>
              <a:gd name="connsiteY14" fmla="*/ 222308 h 314387"/>
              <a:gd name="connsiteX15" fmla="*/ 73025 w 525658"/>
              <a:gd name="connsiteY15" fmla="*/ 193733 h 314387"/>
              <a:gd name="connsiteX16" fmla="*/ 111125 w 525658"/>
              <a:gd name="connsiteY16" fmla="*/ 203258 h 314387"/>
              <a:gd name="connsiteX17" fmla="*/ 85725 w 525658"/>
              <a:gd name="connsiteY17" fmla="*/ 168333 h 314387"/>
              <a:gd name="connsiteX18" fmla="*/ 152400 w 525658"/>
              <a:gd name="connsiteY18" fmla="*/ 168333 h 314387"/>
              <a:gd name="connsiteX19" fmla="*/ 117475 w 525658"/>
              <a:gd name="connsiteY19" fmla="*/ 127058 h 314387"/>
              <a:gd name="connsiteX20" fmla="*/ 200025 w 525658"/>
              <a:gd name="connsiteY20" fmla="*/ 136583 h 314387"/>
              <a:gd name="connsiteX21" fmla="*/ 130175 w 525658"/>
              <a:gd name="connsiteY21" fmla="*/ 73083 h 314387"/>
              <a:gd name="connsiteX22" fmla="*/ 247650 w 525658"/>
              <a:gd name="connsiteY22" fmla="*/ 111183 h 314387"/>
              <a:gd name="connsiteX23" fmla="*/ 187325 w 525658"/>
              <a:gd name="connsiteY23" fmla="*/ 50858 h 314387"/>
              <a:gd name="connsiteX24" fmla="*/ 231775 w 525658"/>
              <a:gd name="connsiteY24" fmla="*/ 101658 h 314387"/>
              <a:gd name="connsiteX25" fmla="*/ 219075 w 525658"/>
              <a:gd name="connsiteY25" fmla="*/ 41333 h 314387"/>
              <a:gd name="connsiteX26" fmla="*/ 171450 w 525658"/>
              <a:gd name="connsiteY26" fmla="*/ 9583 h 314387"/>
              <a:gd name="connsiteX27" fmla="*/ 215900 w 525658"/>
              <a:gd name="connsiteY27" fmla="*/ 60383 h 314387"/>
              <a:gd name="connsiteX28" fmla="*/ 304800 w 525658"/>
              <a:gd name="connsiteY28" fmla="*/ 85783 h 314387"/>
              <a:gd name="connsiteX29" fmla="*/ 263525 w 525658"/>
              <a:gd name="connsiteY29" fmla="*/ 25458 h 314387"/>
              <a:gd name="connsiteX30" fmla="*/ 260350 w 525658"/>
              <a:gd name="connsiteY30" fmla="*/ 22283 h 314387"/>
              <a:gd name="connsiteX31" fmla="*/ 330200 w 525658"/>
              <a:gd name="connsiteY31" fmla="*/ 57208 h 314387"/>
              <a:gd name="connsiteX32" fmla="*/ 349250 w 525658"/>
              <a:gd name="connsiteY32" fmla="*/ 54033 h 314387"/>
              <a:gd name="connsiteX33" fmla="*/ 320675 w 525658"/>
              <a:gd name="connsiteY33" fmla="*/ 12758 h 314387"/>
              <a:gd name="connsiteX34" fmla="*/ 444500 w 525658"/>
              <a:gd name="connsiteY34" fmla="*/ 47683 h 314387"/>
              <a:gd name="connsiteX35" fmla="*/ 409575 w 525658"/>
              <a:gd name="connsiteY35" fmla="*/ 58 h 314387"/>
              <a:gd name="connsiteX36" fmla="*/ 444500 w 525658"/>
              <a:gd name="connsiteY36" fmla="*/ 38158 h 314387"/>
              <a:gd name="connsiteX37" fmla="*/ 520700 w 525658"/>
              <a:gd name="connsiteY37" fmla="*/ 60383 h 3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5658" h="314387">
                <a:moveTo>
                  <a:pt x="520700" y="60383"/>
                </a:moveTo>
                <a:cubicBezTo>
                  <a:pt x="494242" y="66733"/>
                  <a:pt x="319617" y="75200"/>
                  <a:pt x="285750" y="76258"/>
                </a:cubicBezTo>
                <a:cubicBezTo>
                  <a:pt x="251883" y="77316"/>
                  <a:pt x="332317" y="51916"/>
                  <a:pt x="317500" y="66733"/>
                </a:cubicBezTo>
                <a:cubicBezTo>
                  <a:pt x="302683" y="81550"/>
                  <a:pt x="222779" y="141346"/>
                  <a:pt x="196850" y="165158"/>
                </a:cubicBezTo>
                <a:cubicBezTo>
                  <a:pt x="170921" y="188970"/>
                  <a:pt x="164571" y="209608"/>
                  <a:pt x="161925" y="209608"/>
                </a:cubicBezTo>
                <a:cubicBezTo>
                  <a:pt x="159279" y="209608"/>
                  <a:pt x="184150" y="160925"/>
                  <a:pt x="180975" y="165158"/>
                </a:cubicBezTo>
                <a:cubicBezTo>
                  <a:pt x="177800" y="169391"/>
                  <a:pt x="153987" y="218075"/>
                  <a:pt x="142875" y="235008"/>
                </a:cubicBezTo>
                <a:cubicBezTo>
                  <a:pt x="131763" y="251941"/>
                  <a:pt x="138112" y="253529"/>
                  <a:pt x="114300" y="266758"/>
                </a:cubicBezTo>
                <a:cubicBezTo>
                  <a:pt x="90488" y="279987"/>
                  <a:pt x="0" y="313854"/>
                  <a:pt x="0" y="314383"/>
                </a:cubicBezTo>
                <a:cubicBezTo>
                  <a:pt x="0" y="314912"/>
                  <a:pt x="114300" y="269933"/>
                  <a:pt x="114300" y="269933"/>
                </a:cubicBezTo>
                <a:cubicBezTo>
                  <a:pt x="135467" y="261466"/>
                  <a:pt x="127000" y="263583"/>
                  <a:pt x="127000" y="263583"/>
                </a:cubicBezTo>
                <a:cubicBezTo>
                  <a:pt x="125942" y="259350"/>
                  <a:pt x="121179" y="254587"/>
                  <a:pt x="107950" y="244533"/>
                </a:cubicBezTo>
                <a:cubicBezTo>
                  <a:pt x="94721" y="234479"/>
                  <a:pt x="48154" y="206962"/>
                  <a:pt x="47625" y="203258"/>
                </a:cubicBezTo>
                <a:cubicBezTo>
                  <a:pt x="47096" y="199554"/>
                  <a:pt x="94721" y="219133"/>
                  <a:pt x="104775" y="222308"/>
                </a:cubicBezTo>
                <a:cubicBezTo>
                  <a:pt x="114829" y="225483"/>
                  <a:pt x="113242" y="227071"/>
                  <a:pt x="107950" y="222308"/>
                </a:cubicBezTo>
                <a:cubicBezTo>
                  <a:pt x="102658" y="217546"/>
                  <a:pt x="72496" y="196908"/>
                  <a:pt x="73025" y="193733"/>
                </a:cubicBezTo>
                <a:cubicBezTo>
                  <a:pt x="73554" y="190558"/>
                  <a:pt x="109008" y="207491"/>
                  <a:pt x="111125" y="203258"/>
                </a:cubicBezTo>
                <a:cubicBezTo>
                  <a:pt x="113242" y="199025"/>
                  <a:pt x="78846" y="174154"/>
                  <a:pt x="85725" y="168333"/>
                </a:cubicBezTo>
                <a:cubicBezTo>
                  <a:pt x="92604" y="162512"/>
                  <a:pt x="147108" y="175212"/>
                  <a:pt x="152400" y="168333"/>
                </a:cubicBezTo>
                <a:cubicBezTo>
                  <a:pt x="157692" y="161454"/>
                  <a:pt x="109538" y="132350"/>
                  <a:pt x="117475" y="127058"/>
                </a:cubicBezTo>
                <a:cubicBezTo>
                  <a:pt x="125412" y="121766"/>
                  <a:pt x="197908" y="145579"/>
                  <a:pt x="200025" y="136583"/>
                </a:cubicBezTo>
                <a:cubicBezTo>
                  <a:pt x="202142" y="127587"/>
                  <a:pt x="122238" y="77316"/>
                  <a:pt x="130175" y="73083"/>
                </a:cubicBezTo>
                <a:cubicBezTo>
                  <a:pt x="138112" y="68850"/>
                  <a:pt x="238125" y="114887"/>
                  <a:pt x="247650" y="111183"/>
                </a:cubicBezTo>
                <a:cubicBezTo>
                  <a:pt x="257175" y="107479"/>
                  <a:pt x="189971" y="52445"/>
                  <a:pt x="187325" y="50858"/>
                </a:cubicBezTo>
                <a:cubicBezTo>
                  <a:pt x="184679" y="49270"/>
                  <a:pt x="226483" y="103245"/>
                  <a:pt x="231775" y="101658"/>
                </a:cubicBezTo>
                <a:cubicBezTo>
                  <a:pt x="237067" y="100071"/>
                  <a:pt x="229129" y="56679"/>
                  <a:pt x="219075" y="41333"/>
                </a:cubicBezTo>
                <a:cubicBezTo>
                  <a:pt x="209021" y="25987"/>
                  <a:pt x="171979" y="6408"/>
                  <a:pt x="171450" y="9583"/>
                </a:cubicBezTo>
                <a:cubicBezTo>
                  <a:pt x="170921" y="12758"/>
                  <a:pt x="193675" y="47683"/>
                  <a:pt x="215900" y="60383"/>
                </a:cubicBezTo>
                <a:cubicBezTo>
                  <a:pt x="238125" y="73083"/>
                  <a:pt x="296863" y="91604"/>
                  <a:pt x="304800" y="85783"/>
                </a:cubicBezTo>
                <a:cubicBezTo>
                  <a:pt x="312737" y="79962"/>
                  <a:pt x="270933" y="36041"/>
                  <a:pt x="263525" y="25458"/>
                </a:cubicBezTo>
                <a:cubicBezTo>
                  <a:pt x="256117" y="14875"/>
                  <a:pt x="249237" y="16991"/>
                  <a:pt x="260350" y="22283"/>
                </a:cubicBezTo>
                <a:cubicBezTo>
                  <a:pt x="271462" y="27575"/>
                  <a:pt x="315383" y="51916"/>
                  <a:pt x="330200" y="57208"/>
                </a:cubicBezTo>
                <a:cubicBezTo>
                  <a:pt x="345017" y="62500"/>
                  <a:pt x="350837" y="61441"/>
                  <a:pt x="349250" y="54033"/>
                </a:cubicBezTo>
                <a:cubicBezTo>
                  <a:pt x="347663" y="46625"/>
                  <a:pt x="304800" y="13816"/>
                  <a:pt x="320675" y="12758"/>
                </a:cubicBezTo>
                <a:cubicBezTo>
                  <a:pt x="336550" y="11700"/>
                  <a:pt x="429683" y="49800"/>
                  <a:pt x="444500" y="47683"/>
                </a:cubicBezTo>
                <a:cubicBezTo>
                  <a:pt x="459317" y="45566"/>
                  <a:pt x="409575" y="1645"/>
                  <a:pt x="409575" y="58"/>
                </a:cubicBezTo>
                <a:cubicBezTo>
                  <a:pt x="409575" y="-1529"/>
                  <a:pt x="429154" y="29691"/>
                  <a:pt x="444500" y="38158"/>
                </a:cubicBezTo>
                <a:cubicBezTo>
                  <a:pt x="459846" y="46625"/>
                  <a:pt x="547158" y="54033"/>
                  <a:pt x="520700" y="60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C2BA81-6FFE-A44A-C3C1-356C34B08117}"/>
              </a:ext>
            </a:extLst>
          </p:cNvPr>
          <p:cNvSpPr/>
          <p:nvPr/>
        </p:nvSpPr>
        <p:spPr>
          <a:xfrm>
            <a:off x="5948891" y="3371846"/>
            <a:ext cx="189626" cy="244611"/>
          </a:xfrm>
          <a:custGeom>
            <a:avLst/>
            <a:gdLst>
              <a:gd name="connsiteX0" fmla="*/ 1059 w 189626"/>
              <a:gd name="connsiteY0" fmla="*/ 4 h 244611"/>
              <a:gd name="connsiteX1" fmla="*/ 86784 w 189626"/>
              <a:gd name="connsiteY1" fmla="*/ 57154 h 244611"/>
              <a:gd name="connsiteX2" fmla="*/ 147109 w 189626"/>
              <a:gd name="connsiteY2" fmla="*/ 127004 h 244611"/>
              <a:gd name="connsiteX3" fmla="*/ 188384 w 189626"/>
              <a:gd name="connsiteY3" fmla="*/ 241304 h 244611"/>
              <a:gd name="connsiteX4" fmla="*/ 178859 w 189626"/>
              <a:gd name="connsiteY4" fmla="*/ 209554 h 244611"/>
              <a:gd name="connsiteX5" fmla="*/ 178859 w 189626"/>
              <a:gd name="connsiteY5" fmla="*/ 165104 h 244611"/>
              <a:gd name="connsiteX6" fmla="*/ 89959 w 189626"/>
              <a:gd name="connsiteY6" fmla="*/ 161929 h 244611"/>
              <a:gd name="connsiteX7" fmla="*/ 105834 w 189626"/>
              <a:gd name="connsiteY7" fmla="*/ 133354 h 244611"/>
              <a:gd name="connsiteX8" fmla="*/ 64559 w 189626"/>
              <a:gd name="connsiteY8" fmla="*/ 73029 h 244611"/>
              <a:gd name="connsiteX9" fmla="*/ 83609 w 189626"/>
              <a:gd name="connsiteY9" fmla="*/ 88904 h 244611"/>
              <a:gd name="connsiteX10" fmla="*/ 42334 w 189626"/>
              <a:gd name="connsiteY10" fmla="*/ 53979 h 244611"/>
              <a:gd name="connsiteX11" fmla="*/ 1059 w 189626"/>
              <a:gd name="connsiteY11" fmla="*/ 4 h 24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626" h="244611">
                <a:moveTo>
                  <a:pt x="1059" y="4"/>
                </a:moveTo>
                <a:cubicBezTo>
                  <a:pt x="8467" y="533"/>
                  <a:pt x="62442" y="35987"/>
                  <a:pt x="86784" y="57154"/>
                </a:cubicBezTo>
                <a:cubicBezTo>
                  <a:pt x="111126" y="78321"/>
                  <a:pt x="130176" y="96312"/>
                  <a:pt x="147109" y="127004"/>
                </a:cubicBezTo>
                <a:cubicBezTo>
                  <a:pt x="164042" y="157696"/>
                  <a:pt x="183092" y="227546"/>
                  <a:pt x="188384" y="241304"/>
                </a:cubicBezTo>
                <a:cubicBezTo>
                  <a:pt x="193676" y="255062"/>
                  <a:pt x="180446" y="222254"/>
                  <a:pt x="178859" y="209554"/>
                </a:cubicBezTo>
                <a:cubicBezTo>
                  <a:pt x="177272" y="196854"/>
                  <a:pt x="193676" y="173042"/>
                  <a:pt x="178859" y="165104"/>
                </a:cubicBezTo>
                <a:cubicBezTo>
                  <a:pt x="164042" y="157167"/>
                  <a:pt x="102130" y="167221"/>
                  <a:pt x="89959" y="161929"/>
                </a:cubicBezTo>
                <a:cubicBezTo>
                  <a:pt x="77788" y="156637"/>
                  <a:pt x="110067" y="148171"/>
                  <a:pt x="105834" y="133354"/>
                </a:cubicBezTo>
                <a:cubicBezTo>
                  <a:pt x="101601" y="118537"/>
                  <a:pt x="64559" y="73029"/>
                  <a:pt x="64559" y="73029"/>
                </a:cubicBezTo>
                <a:cubicBezTo>
                  <a:pt x="60855" y="65621"/>
                  <a:pt x="87313" y="92079"/>
                  <a:pt x="83609" y="88904"/>
                </a:cubicBezTo>
                <a:cubicBezTo>
                  <a:pt x="79905" y="85729"/>
                  <a:pt x="57680" y="64562"/>
                  <a:pt x="42334" y="53979"/>
                </a:cubicBezTo>
                <a:cubicBezTo>
                  <a:pt x="26988" y="43396"/>
                  <a:pt x="-6349" y="-525"/>
                  <a:pt x="105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BEAECAF-A0CE-9777-008B-3C057FFD3348}"/>
              </a:ext>
            </a:extLst>
          </p:cNvPr>
          <p:cNvSpPr/>
          <p:nvPr/>
        </p:nvSpPr>
        <p:spPr>
          <a:xfrm>
            <a:off x="5592708" y="3378200"/>
            <a:ext cx="139049" cy="281865"/>
          </a:xfrm>
          <a:custGeom>
            <a:avLst/>
            <a:gdLst>
              <a:gd name="connsiteX0" fmla="*/ 128642 w 139049"/>
              <a:gd name="connsiteY0" fmla="*/ 0 h 281865"/>
              <a:gd name="connsiteX1" fmla="*/ 11167 w 139049"/>
              <a:gd name="connsiteY1" fmla="*/ 168275 h 281865"/>
              <a:gd name="connsiteX2" fmla="*/ 4817 w 139049"/>
              <a:gd name="connsiteY2" fmla="*/ 193675 h 281865"/>
              <a:gd name="connsiteX3" fmla="*/ 14342 w 139049"/>
              <a:gd name="connsiteY3" fmla="*/ 215900 h 281865"/>
              <a:gd name="connsiteX4" fmla="*/ 134992 w 139049"/>
              <a:gd name="connsiteY4" fmla="*/ 279400 h 281865"/>
              <a:gd name="connsiteX5" fmla="*/ 112767 w 139049"/>
              <a:gd name="connsiteY5" fmla="*/ 269875 h 281865"/>
              <a:gd name="connsiteX6" fmla="*/ 39742 w 139049"/>
              <a:gd name="connsiteY6" fmla="*/ 241300 h 281865"/>
              <a:gd name="connsiteX7" fmla="*/ 17517 w 139049"/>
              <a:gd name="connsiteY7" fmla="*/ 212725 h 281865"/>
              <a:gd name="connsiteX8" fmla="*/ 49267 w 139049"/>
              <a:gd name="connsiteY8" fmla="*/ 98425 h 281865"/>
              <a:gd name="connsiteX9" fmla="*/ 23867 w 139049"/>
              <a:gd name="connsiteY9" fmla="*/ 123825 h 281865"/>
              <a:gd name="connsiteX10" fmla="*/ 128642 w 139049"/>
              <a:gd name="connsiteY10" fmla="*/ 0 h 28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049" h="281865">
                <a:moveTo>
                  <a:pt x="128642" y="0"/>
                </a:moveTo>
                <a:cubicBezTo>
                  <a:pt x="80223" y="67998"/>
                  <a:pt x="31804" y="135996"/>
                  <a:pt x="11167" y="168275"/>
                </a:cubicBezTo>
                <a:cubicBezTo>
                  <a:pt x="-9471" y="200554"/>
                  <a:pt x="4817" y="193675"/>
                  <a:pt x="4817" y="193675"/>
                </a:cubicBezTo>
                <a:cubicBezTo>
                  <a:pt x="5346" y="201613"/>
                  <a:pt x="-7354" y="201613"/>
                  <a:pt x="14342" y="215900"/>
                </a:cubicBezTo>
                <a:cubicBezTo>
                  <a:pt x="36038" y="230188"/>
                  <a:pt x="134992" y="279400"/>
                  <a:pt x="134992" y="279400"/>
                </a:cubicBezTo>
                <a:cubicBezTo>
                  <a:pt x="151396" y="288396"/>
                  <a:pt x="112767" y="269875"/>
                  <a:pt x="112767" y="269875"/>
                </a:cubicBezTo>
                <a:cubicBezTo>
                  <a:pt x="96892" y="263525"/>
                  <a:pt x="55617" y="250825"/>
                  <a:pt x="39742" y="241300"/>
                </a:cubicBezTo>
                <a:cubicBezTo>
                  <a:pt x="23867" y="231775"/>
                  <a:pt x="15929" y="236538"/>
                  <a:pt x="17517" y="212725"/>
                </a:cubicBezTo>
                <a:cubicBezTo>
                  <a:pt x="19105" y="188912"/>
                  <a:pt x="48209" y="113242"/>
                  <a:pt x="49267" y="98425"/>
                </a:cubicBezTo>
                <a:cubicBezTo>
                  <a:pt x="50325" y="83608"/>
                  <a:pt x="23867" y="123825"/>
                  <a:pt x="23867" y="123825"/>
                </a:cubicBezTo>
                <a:lnTo>
                  <a:pt x="1286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818AD42-6F9F-E0C1-5773-0866DC12B0BD}"/>
              </a:ext>
            </a:extLst>
          </p:cNvPr>
          <p:cNvSpPr/>
          <p:nvPr/>
        </p:nvSpPr>
        <p:spPr>
          <a:xfrm>
            <a:off x="5580731" y="3413726"/>
            <a:ext cx="67877" cy="197800"/>
          </a:xfrm>
          <a:custGeom>
            <a:avLst/>
            <a:gdLst>
              <a:gd name="connsiteX0" fmla="*/ 67594 w 67877"/>
              <a:gd name="connsiteY0" fmla="*/ 2574 h 197800"/>
              <a:gd name="connsiteX1" fmla="*/ 16794 w 67877"/>
              <a:gd name="connsiteY1" fmla="*/ 116874 h 197800"/>
              <a:gd name="connsiteX2" fmla="*/ 16794 w 67877"/>
              <a:gd name="connsiteY2" fmla="*/ 196249 h 197800"/>
              <a:gd name="connsiteX3" fmla="*/ 13619 w 67877"/>
              <a:gd name="connsiteY3" fmla="*/ 164499 h 197800"/>
              <a:gd name="connsiteX4" fmla="*/ 10444 w 67877"/>
              <a:gd name="connsiteY4" fmla="*/ 104174 h 197800"/>
              <a:gd name="connsiteX5" fmla="*/ 919 w 67877"/>
              <a:gd name="connsiteY5" fmla="*/ 129574 h 197800"/>
              <a:gd name="connsiteX6" fmla="*/ 35844 w 67877"/>
              <a:gd name="connsiteY6" fmla="*/ 43849 h 197800"/>
              <a:gd name="connsiteX7" fmla="*/ 67594 w 67877"/>
              <a:gd name="connsiteY7" fmla="*/ 2574 h 1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77" h="197800">
                <a:moveTo>
                  <a:pt x="67594" y="2574"/>
                </a:moveTo>
                <a:cubicBezTo>
                  <a:pt x="64419" y="14745"/>
                  <a:pt x="25261" y="84595"/>
                  <a:pt x="16794" y="116874"/>
                </a:cubicBezTo>
                <a:cubicBezTo>
                  <a:pt x="8327" y="149153"/>
                  <a:pt x="17323" y="188312"/>
                  <a:pt x="16794" y="196249"/>
                </a:cubicBezTo>
                <a:cubicBezTo>
                  <a:pt x="16265" y="204187"/>
                  <a:pt x="14677" y="179845"/>
                  <a:pt x="13619" y="164499"/>
                </a:cubicBezTo>
                <a:cubicBezTo>
                  <a:pt x="12561" y="149153"/>
                  <a:pt x="12561" y="109995"/>
                  <a:pt x="10444" y="104174"/>
                </a:cubicBezTo>
                <a:cubicBezTo>
                  <a:pt x="8327" y="98353"/>
                  <a:pt x="-3314" y="139628"/>
                  <a:pt x="919" y="129574"/>
                </a:cubicBezTo>
                <a:cubicBezTo>
                  <a:pt x="5152" y="119520"/>
                  <a:pt x="25261" y="63428"/>
                  <a:pt x="35844" y="43849"/>
                </a:cubicBezTo>
                <a:cubicBezTo>
                  <a:pt x="46427" y="24270"/>
                  <a:pt x="70769" y="-9597"/>
                  <a:pt x="67594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2C090A8-4F1E-FC62-CB9B-917558C27D25}"/>
              </a:ext>
            </a:extLst>
          </p:cNvPr>
          <p:cNvSpPr/>
          <p:nvPr/>
        </p:nvSpPr>
        <p:spPr>
          <a:xfrm>
            <a:off x="5851353" y="3510990"/>
            <a:ext cx="263957" cy="168848"/>
          </a:xfrm>
          <a:custGeom>
            <a:avLst/>
            <a:gdLst>
              <a:gd name="connsiteX0" fmla="*/ 263697 w 263957"/>
              <a:gd name="connsiteY0" fmla="*/ 560 h 168848"/>
              <a:gd name="connsiteX1" fmla="*/ 114472 w 263957"/>
              <a:gd name="connsiteY1" fmla="*/ 79935 h 168848"/>
              <a:gd name="connsiteX2" fmla="*/ 172 w 263957"/>
              <a:gd name="connsiteY2" fmla="*/ 168835 h 168848"/>
              <a:gd name="connsiteX3" fmla="*/ 139872 w 263957"/>
              <a:gd name="connsiteY3" fmla="*/ 73585 h 168848"/>
              <a:gd name="connsiteX4" fmla="*/ 76372 w 263957"/>
              <a:gd name="connsiteY4" fmla="*/ 121210 h 168848"/>
              <a:gd name="connsiteX5" fmla="*/ 263697 w 263957"/>
              <a:gd name="connsiteY5" fmla="*/ 560 h 1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957" h="168848">
                <a:moveTo>
                  <a:pt x="263697" y="560"/>
                </a:moveTo>
                <a:cubicBezTo>
                  <a:pt x="270047" y="-6319"/>
                  <a:pt x="158393" y="51889"/>
                  <a:pt x="114472" y="79935"/>
                </a:cubicBezTo>
                <a:cubicBezTo>
                  <a:pt x="70551" y="107981"/>
                  <a:pt x="-4061" y="169893"/>
                  <a:pt x="172" y="168835"/>
                </a:cubicBezTo>
                <a:cubicBezTo>
                  <a:pt x="4405" y="167777"/>
                  <a:pt x="127172" y="81522"/>
                  <a:pt x="139872" y="73585"/>
                </a:cubicBezTo>
                <a:cubicBezTo>
                  <a:pt x="152572" y="65648"/>
                  <a:pt x="57851" y="130735"/>
                  <a:pt x="76372" y="121210"/>
                </a:cubicBezTo>
                <a:cubicBezTo>
                  <a:pt x="94893" y="111685"/>
                  <a:pt x="257347" y="7439"/>
                  <a:pt x="26369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4CBF31B-6C3B-F578-4106-E491790201B7}"/>
              </a:ext>
            </a:extLst>
          </p:cNvPr>
          <p:cNvSpPr/>
          <p:nvPr/>
        </p:nvSpPr>
        <p:spPr>
          <a:xfrm>
            <a:off x="5994056" y="3413095"/>
            <a:ext cx="83478" cy="133558"/>
          </a:xfrm>
          <a:custGeom>
            <a:avLst/>
            <a:gdLst>
              <a:gd name="connsiteX0" fmla="*/ 344 w 83478"/>
              <a:gd name="connsiteY0" fmla="*/ 30 h 133558"/>
              <a:gd name="connsiteX1" fmla="*/ 47969 w 83478"/>
              <a:gd name="connsiteY1" fmla="*/ 82580 h 133558"/>
              <a:gd name="connsiteX2" fmla="*/ 38444 w 83478"/>
              <a:gd name="connsiteY2" fmla="*/ 133380 h 133558"/>
              <a:gd name="connsiteX3" fmla="*/ 79719 w 83478"/>
              <a:gd name="connsiteY3" fmla="*/ 98455 h 133558"/>
              <a:gd name="connsiteX4" fmla="*/ 76544 w 83478"/>
              <a:gd name="connsiteY4" fmla="*/ 73055 h 133558"/>
              <a:gd name="connsiteX5" fmla="*/ 344 w 83478"/>
              <a:gd name="connsiteY5" fmla="*/ 30 h 1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478" h="133558">
                <a:moveTo>
                  <a:pt x="344" y="30"/>
                </a:moveTo>
                <a:cubicBezTo>
                  <a:pt x="-4418" y="1617"/>
                  <a:pt x="41619" y="60355"/>
                  <a:pt x="47969" y="82580"/>
                </a:cubicBezTo>
                <a:cubicBezTo>
                  <a:pt x="54319" y="104805"/>
                  <a:pt x="33152" y="130734"/>
                  <a:pt x="38444" y="133380"/>
                </a:cubicBezTo>
                <a:cubicBezTo>
                  <a:pt x="43736" y="136026"/>
                  <a:pt x="73369" y="108509"/>
                  <a:pt x="79719" y="98455"/>
                </a:cubicBezTo>
                <a:cubicBezTo>
                  <a:pt x="86069" y="88401"/>
                  <a:pt x="83952" y="86284"/>
                  <a:pt x="76544" y="73055"/>
                </a:cubicBezTo>
                <a:cubicBezTo>
                  <a:pt x="69136" y="59826"/>
                  <a:pt x="5106" y="-1557"/>
                  <a:pt x="3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A548366-E82E-147F-0265-3C0289BB3994}"/>
              </a:ext>
            </a:extLst>
          </p:cNvPr>
          <p:cNvSpPr/>
          <p:nvPr/>
        </p:nvSpPr>
        <p:spPr>
          <a:xfrm>
            <a:off x="5777329" y="3527111"/>
            <a:ext cx="305995" cy="124713"/>
          </a:xfrm>
          <a:custGeom>
            <a:avLst/>
            <a:gdLst>
              <a:gd name="connsiteX0" fmla="*/ 305971 w 305995"/>
              <a:gd name="connsiteY0" fmla="*/ 314 h 124713"/>
              <a:gd name="connsiteX1" fmla="*/ 137696 w 305995"/>
              <a:gd name="connsiteY1" fmla="*/ 70164 h 124713"/>
              <a:gd name="connsiteX2" fmla="*/ 1171 w 305995"/>
              <a:gd name="connsiteY2" fmla="*/ 124139 h 124713"/>
              <a:gd name="connsiteX3" fmla="*/ 77371 w 305995"/>
              <a:gd name="connsiteY3" fmla="*/ 95564 h 124713"/>
              <a:gd name="connsiteX4" fmla="*/ 175796 w 305995"/>
              <a:gd name="connsiteY4" fmla="*/ 47939 h 124713"/>
              <a:gd name="connsiteX5" fmla="*/ 150396 w 305995"/>
              <a:gd name="connsiteY5" fmla="*/ 44764 h 124713"/>
              <a:gd name="connsiteX6" fmla="*/ 305971 w 305995"/>
              <a:gd name="connsiteY6" fmla="*/ 314 h 1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95" h="124713">
                <a:moveTo>
                  <a:pt x="305971" y="314"/>
                </a:moveTo>
                <a:cubicBezTo>
                  <a:pt x="303854" y="4547"/>
                  <a:pt x="188496" y="49527"/>
                  <a:pt x="137696" y="70164"/>
                </a:cubicBezTo>
                <a:cubicBezTo>
                  <a:pt x="86896" y="90801"/>
                  <a:pt x="11225" y="119906"/>
                  <a:pt x="1171" y="124139"/>
                </a:cubicBezTo>
                <a:cubicBezTo>
                  <a:pt x="-8883" y="128372"/>
                  <a:pt x="48267" y="108264"/>
                  <a:pt x="77371" y="95564"/>
                </a:cubicBezTo>
                <a:cubicBezTo>
                  <a:pt x="106475" y="82864"/>
                  <a:pt x="163625" y="56406"/>
                  <a:pt x="175796" y="47939"/>
                </a:cubicBezTo>
                <a:cubicBezTo>
                  <a:pt x="187967" y="39472"/>
                  <a:pt x="127113" y="53760"/>
                  <a:pt x="150396" y="44764"/>
                </a:cubicBezTo>
                <a:cubicBezTo>
                  <a:pt x="173679" y="35768"/>
                  <a:pt x="308088" y="-3919"/>
                  <a:pt x="305971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9F5887D-2161-B214-B559-678B52150F43}"/>
              </a:ext>
            </a:extLst>
          </p:cNvPr>
          <p:cNvSpPr/>
          <p:nvPr/>
        </p:nvSpPr>
        <p:spPr>
          <a:xfrm>
            <a:off x="5618427" y="3374860"/>
            <a:ext cx="129144" cy="264340"/>
          </a:xfrm>
          <a:custGeom>
            <a:avLst/>
            <a:gdLst>
              <a:gd name="connsiteX0" fmla="*/ 74348 w 129144"/>
              <a:gd name="connsiteY0" fmla="*/ 165 h 264340"/>
              <a:gd name="connsiteX1" fmla="*/ 39423 w 129144"/>
              <a:gd name="connsiteY1" fmla="*/ 123990 h 264340"/>
              <a:gd name="connsiteX2" fmla="*/ 42598 w 129144"/>
              <a:gd name="connsiteY2" fmla="*/ 174790 h 264340"/>
              <a:gd name="connsiteX3" fmla="*/ 29898 w 129144"/>
              <a:gd name="connsiteY3" fmla="*/ 123990 h 264340"/>
              <a:gd name="connsiteX4" fmla="*/ 48948 w 129144"/>
              <a:gd name="connsiteY4" fmla="*/ 197015 h 264340"/>
              <a:gd name="connsiteX5" fmla="*/ 29898 w 129144"/>
              <a:gd name="connsiteY5" fmla="*/ 187490 h 264340"/>
              <a:gd name="connsiteX6" fmla="*/ 58473 w 129144"/>
              <a:gd name="connsiteY6" fmla="*/ 225590 h 264340"/>
              <a:gd name="connsiteX7" fmla="*/ 39423 w 129144"/>
              <a:gd name="connsiteY7" fmla="*/ 216065 h 264340"/>
              <a:gd name="connsiteX8" fmla="*/ 125148 w 129144"/>
              <a:gd name="connsiteY8" fmla="*/ 263690 h 264340"/>
              <a:gd name="connsiteX9" fmla="*/ 109273 w 129144"/>
              <a:gd name="connsiteY9" fmla="*/ 241465 h 264340"/>
              <a:gd name="connsiteX10" fmla="*/ 58473 w 129144"/>
              <a:gd name="connsiteY10" fmla="*/ 209715 h 264340"/>
              <a:gd name="connsiteX11" fmla="*/ 29898 w 129144"/>
              <a:gd name="connsiteY11" fmla="*/ 152565 h 264340"/>
              <a:gd name="connsiteX12" fmla="*/ 23548 w 129144"/>
              <a:gd name="connsiteY12" fmla="*/ 177965 h 264340"/>
              <a:gd name="connsiteX13" fmla="*/ 23548 w 129144"/>
              <a:gd name="connsiteY13" fmla="*/ 101765 h 264340"/>
              <a:gd name="connsiteX14" fmla="*/ 1323 w 129144"/>
              <a:gd name="connsiteY14" fmla="*/ 152565 h 264340"/>
              <a:gd name="connsiteX15" fmla="*/ 74348 w 129144"/>
              <a:gd name="connsiteY15" fmla="*/ 165 h 2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144" h="264340">
                <a:moveTo>
                  <a:pt x="74348" y="165"/>
                </a:moveTo>
                <a:cubicBezTo>
                  <a:pt x="80698" y="-4597"/>
                  <a:pt x="44715" y="94886"/>
                  <a:pt x="39423" y="123990"/>
                </a:cubicBezTo>
                <a:cubicBezTo>
                  <a:pt x="34131" y="153094"/>
                  <a:pt x="44185" y="174790"/>
                  <a:pt x="42598" y="174790"/>
                </a:cubicBezTo>
                <a:cubicBezTo>
                  <a:pt x="41011" y="174790"/>
                  <a:pt x="28840" y="120286"/>
                  <a:pt x="29898" y="123990"/>
                </a:cubicBezTo>
                <a:cubicBezTo>
                  <a:pt x="30956" y="127694"/>
                  <a:pt x="48948" y="186432"/>
                  <a:pt x="48948" y="197015"/>
                </a:cubicBezTo>
                <a:cubicBezTo>
                  <a:pt x="48948" y="207598"/>
                  <a:pt x="28311" y="182728"/>
                  <a:pt x="29898" y="187490"/>
                </a:cubicBezTo>
                <a:cubicBezTo>
                  <a:pt x="31485" y="192252"/>
                  <a:pt x="58473" y="225590"/>
                  <a:pt x="58473" y="225590"/>
                </a:cubicBezTo>
                <a:cubicBezTo>
                  <a:pt x="60060" y="230352"/>
                  <a:pt x="28311" y="209715"/>
                  <a:pt x="39423" y="216065"/>
                </a:cubicBezTo>
                <a:cubicBezTo>
                  <a:pt x="50535" y="222415"/>
                  <a:pt x="113506" y="259457"/>
                  <a:pt x="125148" y="263690"/>
                </a:cubicBezTo>
                <a:cubicBezTo>
                  <a:pt x="136790" y="267923"/>
                  <a:pt x="120385" y="250461"/>
                  <a:pt x="109273" y="241465"/>
                </a:cubicBezTo>
                <a:cubicBezTo>
                  <a:pt x="98161" y="232469"/>
                  <a:pt x="71702" y="224532"/>
                  <a:pt x="58473" y="209715"/>
                </a:cubicBezTo>
                <a:cubicBezTo>
                  <a:pt x="45244" y="194898"/>
                  <a:pt x="35719" y="157857"/>
                  <a:pt x="29898" y="152565"/>
                </a:cubicBezTo>
                <a:cubicBezTo>
                  <a:pt x="24077" y="147273"/>
                  <a:pt x="24606" y="186432"/>
                  <a:pt x="23548" y="177965"/>
                </a:cubicBezTo>
                <a:cubicBezTo>
                  <a:pt x="22490" y="169498"/>
                  <a:pt x="27252" y="105998"/>
                  <a:pt x="23548" y="101765"/>
                </a:cubicBezTo>
                <a:cubicBezTo>
                  <a:pt x="19844" y="97532"/>
                  <a:pt x="-6085" y="165794"/>
                  <a:pt x="1323" y="152565"/>
                </a:cubicBezTo>
                <a:cubicBezTo>
                  <a:pt x="8731" y="139336"/>
                  <a:pt x="67998" y="4927"/>
                  <a:pt x="74348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14B51BB-16AF-4F93-4D9F-959D10C61EB2}"/>
              </a:ext>
            </a:extLst>
          </p:cNvPr>
          <p:cNvSpPr/>
          <p:nvPr/>
        </p:nvSpPr>
        <p:spPr>
          <a:xfrm>
            <a:off x="5736803" y="3549650"/>
            <a:ext cx="279822" cy="117481"/>
          </a:xfrm>
          <a:custGeom>
            <a:avLst/>
            <a:gdLst>
              <a:gd name="connsiteX0" fmla="*/ 279822 w 279822"/>
              <a:gd name="connsiteY0" fmla="*/ 0 h 117481"/>
              <a:gd name="connsiteX1" fmla="*/ 155997 w 279822"/>
              <a:gd name="connsiteY1" fmla="*/ 79375 h 117481"/>
              <a:gd name="connsiteX2" fmla="*/ 422 w 279822"/>
              <a:gd name="connsiteY2" fmla="*/ 117475 h 117481"/>
              <a:gd name="connsiteX3" fmla="*/ 108372 w 279822"/>
              <a:gd name="connsiteY3" fmla="*/ 82550 h 117481"/>
              <a:gd name="connsiteX4" fmla="*/ 57572 w 279822"/>
              <a:gd name="connsiteY4" fmla="*/ 95250 h 117481"/>
              <a:gd name="connsiteX5" fmla="*/ 171872 w 279822"/>
              <a:gd name="connsiteY5" fmla="*/ 57150 h 117481"/>
              <a:gd name="connsiteX6" fmla="*/ 279822 w 279822"/>
              <a:gd name="connsiteY6" fmla="*/ 0 h 11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22" h="117481">
                <a:moveTo>
                  <a:pt x="279822" y="0"/>
                </a:moveTo>
                <a:cubicBezTo>
                  <a:pt x="241193" y="29898"/>
                  <a:pt x="202564" y="59796"/>
                  <a:pt x="155997" y="79375"/>
                </a:cubicBezTo>
                <a:cubicBezTo>
                  <a:pt x="109430" y="98954"/>
                  <a:pt x="8359" y="116946"/>
                  <a:pt x="422" y="117475"/>
                </a:cubicBezTo>
                <a:cubicBezTo>
                  <a:pt x="-7516" y="118004"/>
                  <a:pt x="98847" y="86254"/>
                  <a:pt x="108372" y="82550"/>
                </a:cubicBezTo>
                <a:cubicBezTo>
                  <a:pt x="117897" y="78846"/>
                  <a:pt x="46989" y="99483"/>
                  <a:pt x="57572" y="95250"/>
                </a:cubicBezTo>
                <a:cubicBezTo>
                  <a:pt x="68155" y="91017"/>
                  <a:pt x="171872" y="57150"/>
                  <a:pt x="171872" y="57150"/>
                </a:cubicBezTo>
                <a:lnTo>
                  <a:pt x="2798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51EEEF8-1A55-6835-FB65-564626EA01D6}"/>
              </a:ext>
            </a:extLst>
          </p:cNvPr>
          <p:cNvSpPr/>
          <p:nvPr/>
        </p:nvSpPr>
        <p:spPr>
          <a:xfrm>
            <a:off x="5390855" y="3499293"/>
            <a:ext cx="474113" cy="298008"/>
          </a:xfrm>
          <a:custGeom>
            <a:avLst/>
            <a:gdLst>
              <a:gd name="connsiteX0" fmla="*/ 206670 w 474113"/>
              <a:gd name="connsiteY0" fmla="*/ 2732 h 298008"/>
              <a:gd name="connsiteX1" fmla="*/ 171745 w 474113"/>
              <a:gd name="connsiteY1" fmla="*/ 63057 h 298008"/>
              <a:gd name="connsiteX2" fmla="*/ 295 w 474113"/>
              <a:gd name="connsiteY2" fmla="*/ 113857 h 298008"/>
              <a:gd name="connsiteX3" fmla="*/ 127295 w 474113"/>
              <a:gd name="connsiteY3" fmla="*/ 97982 h 298008"/>
              <a:gd name="connsiteX4" fmla="*/ 111420 w 474113"/>
              <a:gd name="connsiteY4" fmla="*/ 123382 h 298008"/>
              <a:gd name="connsiteX5" fmla="*/ 66970 w 474113"/>
              <a:gd name="connsiteY5" fmla="*/ 183707 h 298008"/>
              <a:gd name="connsiteX6" fmla="*/ 133645 w 474113"/>
              <a:gd name="connsiteY6" fmla="*/ 120207 h 298008"/>
              <a:gd name="connsiteX7" fmla="*/ 165395 w 474113"/>
              <a:gd name="connsiteY7" fmla="*/ 88457 h 298008"/>
              <a:gd name="connsiteX8" fmla="*/ 146345 w 474113"/>
              <a:gd name="connsiteY8" fmla="*/ 129732 h 298008"/>
              <a:gd name="connsiteX9" fmla="*/ 133645 w 474113"/>
              <a:gd name="connsiteY9" fmla="*/ 253557 h 298008"/>
              <a:gd name="connsiteX10" fmla="*/ 155870 w 474113"/>
              <a:gd name="connsiteY10" fmla="*/ 148782 h 298008"/>
              <a:gd name="connsiteX11" fmla="*/ 184445 w 474113"/>
              <a:gd name="connsiteY11" fmla="*/ 221807 h 298008"/>
              <a:gd name="connsiteX12" fmla="*/ 200320 w 474113"/>
              <a:gd name="connsiteY12" fmla="*/ 174182 h 298008"/>
              <a:gd name="connsiteX13" fmla="*/ 187620 w 474113"/>
              <a:gd name="connsiteY13" fmla="*/ 298007 h 298008"/>
              <a:gd name="connsiteX14" fmla="*/ 241595 w 474113"/>
              <a:gd name="connsiteY14" fmla="*/ 171007 h 298008"/>
              <a:gd name="connsiteX15" fmla="*/ 238420 w 474113"/>
              <a:gd name="connsiteY15" fmla="*/ 190057 h 298008"/>
              <a:gd name="connsiteX16" fmla="*/ 235245 w 474113"/>
              <a:gd name="connsiteY16" fmla="*/ 231332 h 298008"/>
              <a:gd name="connsiteX17" fmla="*/ 305095 w 474113"/>
              <a:gd name="connsiteY17" fmla="*/ 171007 h 298008"/>
              <a:gd name="connsiteX18" fmla="*/ 270170 w 474113"/>
              <a:gd name="connsiteY18" fmla="*/ 218632 h 298008"/>
              <a:gd name="connsiteX19" fmla="*/ 330495 w 474113"/>
              <a:gd name="connsiteY19" fmla="*/ 171007 h 298008"/>
              <a:gd name="connsiteX20" fmla="*/ 276520 w 474113"/>
              <a:gd name="connsiteY20" fmla="*/ 253557 h 298008"/>
              <a:gd name="connsiteX21" fmla="*/ 355895 w 474113"/>
              <a:gd name="connsiteY21" fmla="*/ 167832 h 298008"/>
              <a:gd name="connsiteX22" fmla="*/ 422570 w 474113"/>
              <a:gd name="connsiteY22" fmla="*/ 151957 h 298008"/>
              <a:gd name="connsiteX23" fmla="*/ 387645 w 474113"/>
              <a:gd name="connsiteY23" fmla="*/ 193232 h 298008"/>
              <a:gd name="connsiteX24" fmla="*/ 346370 w 474113"/>
              <a:gd name="connsiteY24" fmla="*/ 263082 h 298008"/>
              <a:gd name="connsiteX25" fmla="*/ 454320 w 474113"/>
              <a:gd name="connsiteY25" fmla="*/ 136082 h 298008"/>
              <a:gd name="connsiteX26" fmla="*/ 467020 w 474113"/>
              <a:gd name="connsiteY26" fmla="*/ 202757 h 298008"/>
              <a:gd name="connsiteX27" fmla="*/ 463845 w 474113"/>
              <a:gd name="connsiteY27" fmla="*/ 151957 h 298008"/>
              <a:gd name="connsiteX28" fmla="*/ 346370 w 474113"/>
              <a:gd name="connsiteY28" fmla="*/ 171007 h 298008"/>
              <a:gd name="connsiteX29" fmla="*/ 193970 w 474113"/>
              <a:gd name="connsiteY29" fmla="*/ 164657 h 298008"/>
              <a:gd name="connsiteX30" fmla="*/ 206670 w 474113"/>
              <a:gd name="connsiteY30" fmla="*/ 171007 h 298008"/>
              <a:gd name="connsiteX31" fmla="*/ 187620 w 474113"/>
              <a:gd name="connsiteY31" fmla="*/ 88457 h 298008"/>
              <a:gd name="connsiteX32" fmla="*/ 174920 w 474113"/>
              <a:gd name="connsiteY32" fmla="*/ 158307 h 298008"/>
              <a:gd name="connsiteX33" fmla="*/ 206670 w 474113"/>
              <a:gd name="connsiteY33" fmla="*/ 2732 h 2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4113" h="298008">
                <a:moveTo>
                  <a:pt x="206670" y="2732"/>
                </a:moveTo>
                <a:cubicBezTo>
                  <a:pt x="206141" y="-13143"/>
                  <a:pt x="206141" y="44536"/>
                  <a:pt x="171745" y="63057"/>
                </a:cubicBezTo>
                <a:cubicBezTo>
                  <a:pt x="137349" y="81578"/>
                  <a:pt x="7703" y="108036"/>
                  <a:pt x="295" y="113857"/>
                </a:cubicBezTo>
                <a:cubicBezTo>
                  <a:pt x="-7113" y="119678"/>
                  <a:pt x="127295" y="97982"/>
                  <a:pt x="127295" y="97982"/>
                </a:cubicBezTo>
                <a:cubicBezTo>
                  <a:pt x="145816" y="99569"/>
                  <a:pt x="121474" y="109095"/>
                  <a:pt x="111420" y="123382"/>
                </a:cubicBezTo>
                <a:cubicBezTo>
                  <a:pt x="101366" y="137669"/>
                  <a:pt x="63266" y="184236"/>
                  <a:pt x="66970" y="183707"/>
                </a:cubicBezTo>
                <a:cubicBezTo>
                  <a:pt x="70674" y="183178"/>
                  <a:pt x="117241" y="136082"/>
                  <a:pt x="133645" y="120207"/>
                </a:cubicBezTo>
                <a:cubicBezTo>
                  <a:pt x="150049" y="104332"/>
                  <a:pt x="163278" y="86869"/>
                  <a:pt x="165395" y="88457"/>
                </a:cubicBezTo>
                <a:cubicBezTo>
                  <a:pt x="167512" y="90045"/>
                  <a:pt x="151637" y="102215"/>
                  <a:pt x="146345" y="129732"/>
                </a:cubicBezTo>
                <a:cubicBezTo>
                  <a:pt x="141053" y="157249"/>
                  <a:pt x="132058" y="250382"/>
                  <a:pt x="133645" y="253557"/>
                </a:cubicBezTo>
                <a:cubicBezTo>
                  <a:pt x="135232" y="256732"/>
                  <a:pt x="147403" y="154074"/>
                  <a:pt x="155870" y="148782"/>
                </a:cubicBezTo>
                <a:cubicBezTo>
                  <a:pt x="164337" y="143490"/>
                  <a:pt x="177037" y="217574"/>
                  <a:pt x="184445" y="221807"/>
                </a:cubicBezTo>
                <a:cubicBezTo>
                  <a:pt x="191853" y="226040"/>
                  <a:pt x="199791" y="161482"/>
                  <a:pt x="200320" y="174182"/>
                </a:cubicBezTo>
                <a:cubicBezTo>
                  <a:pt x="200849" y="186882"/>
                  <a:pt x="180741" y="298536"/>
                  <a:pt x="187620" y="298007"/>
                </a:cubicBezTo>
                <a:cubicBezTo>
                  <a:pt x="194499" y="297478"/>
                  <a:pt x="241595" y="171007"/>
                  <a:pt x="241595" y="171007"/>
                </a:cubicBezTo>
                <a:cubicBezTo>
                  <a:pt x="250062" y="153015"/>
                  <a:pt x="239478" y="180003"/>
                  <a:pt x="238420" y="190057"/>
                </a:cubicBezTo>
                <a:cubicBezTo>
                  <a:pt x="237362" y="200111"/>
                  <a:pt x="224132" y="234507"/>
                  <a:pt x="235245" y="231332"/>
                </a:cubicBezTo>
                <a:cubicBezTo>
                  <a:pt x="246358" y="228157"/>
                  <a:pt x="299274" y="173124"/>
                  <a:pt x="305095" y="171007"/>
                </a:cubicBezTo>
                <a:cubicBezTo>
                  <a:pt x="310916" y="168890"/>
                  <a:pt x="265937" y="218632"/>
                  <a:pt x="270170" y="218632"/>
                </a:cubicBezTo>
                <a:cubicBezTo>
                  <a:pt x="274403" y="218632"/>
                  <a:pt x="329437" y="165186"/>
                  <a:pt x="330495" y="171007"/>
                </a:cubicBezTo>
                <a:cubicBezTo>
                  <a:pt x="331553" y="176828"/>
                  <a:pt x="272287" y="254086"/>
                  <a:pt x="276520" y="253557"/>
                </a:cubicBezTo>
                <a:cubicBezTo>
                  <a:pt x="280753" y="253028"/>
                  <a:pt x="331553" y="184765"/>
                  <a:pt x="355895" y="167832"/>
                </a:cubicBezTo>
                <a:cubicBezTo>
                  <a:pt x="380237" y="150899"/>
                  <a:pt x="417278" y="147724"/>
                  <a:pt x="422570" y="151957"/>
                </a:cubicBezTo>
                <a:cubicBezTo>
                  <a:pt x="427862" y="156190"/>
                  <a:pt x="400345" y="174711"/>
                  <a:pt x="387645" y="193232"/>
                </a:cubicBezTo>
                <a:cubicBezTo>
                  <a:pt x="374945" y="211753"/>
                  <a:pt x="335258" y="272607"/>
                  <a:pt x="346370" y="263082"/>
                </a:cubicBezTo>
                <a:cubicBezTo>
                  <a:pt x="357483" y="253557"/>
                  <a:pt x="434212" y="146136"/>
                  <a:pt x="454320" y="136082"/>
                </a:cubicBezTo>
                <a:cubicBezTo>
                  <a:pt x="474428" y="126028"/>
                  <a:pt x="465433" y="200111"/>
                  <a:pt x="467020" y="202757"/>
                </a:cubicBezTo>
                <a:cubicBezTo>
                  <a:pt x="468608" y="205403"/>
                  <a:pt x="483953" y="157249"/>
                  <a:pt x="463845" y="151957"/>
                </a:cubicBezTo>
                <a:cubicBezTo>
                  <a:pt x="443737" y="146665"/>
                  <a:pt x="391349" y="168890"/>
                  <a:pt x="346370" y="171007"/>
                </a:cubicBezTo>
                <a:lnTo>
                  <a:pt x="193970" y="164657"/>
                </a:lnTo>
                <a:cubicBezTo>
                  <a:pt x="170687" y="164657"/>
                  <a:pt x="207728" y="183707"/>
                  <a:pt x="206670" y="171007"/>
                </a:cubicBezTo>
                <a:cubicBezTo>
                  <a:pt x="205612" y="158307"/>
                  <a:pt x="192912" y="90574"/>
                  <a:pt x="187620" y="88457"/>
                </a:cubicBezTo>
                <a:cubicBezTo>
                  <a:pt x="182328" y="86340"/>
                  <a:pt x="170158" y="169419"/>
                  <a:pt x="174920" y="158307"/>
                </a:cubicBezTo>
                <a:cubicBezTo>
                  <a:pt x="179682" y="147195"/>
                  <a:pt x="207199" y="18607"/>
                  <a:pt x="206670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DCE959A-3006-7F74-2C27-52B0C6D37C28}"/>
              </a:ext>
            </a:extLst>
          </p:cNvPr>
          <p:cNvSpPr/>
          <p:nvPr/>
        </p:nvSpPr>
        <p:spPr>
          <a:xfrm>
            <a:off x="5460749" y="3402255"/>
            <a:ext cx="171869" cy="362059"/>
          </a:xfrm>
          <a:custGeom>
            <a:avLst/>
            <a:gdLst>
              <a:gd name="connsiteX0" fmla="*/ 171701 w 171869"/>
              <a:gd name="connsiteY0" fmla="*/ 1345 h 362059"/>
              <a:gd name="connsiteX1" fmla="*/ 73276 w 171869"/>
              <a:gd name="connsiteY1" fmla="*/ 198195 h 362059"/>
              <a:gd name="connsiteX2" fmla="*/ 139951 w 171869"/>
              <a:gd name="connsiteY2" fmla="*/ 356945 h 362059"/>
              <a:gd name="connsiteX3" fmla="*/ 111376 w 171869"/>
              <a:gd name="connsiteY3" fmla="*/ 309320 h 362059"/>
              <a:gd name="connsiteX4" fmla="*/ 9776 w 171869"/>
              <a:gd name="connsiteY4" fmla="*/ 172795 h 362059"/>
              <a:gd name="connsiteX5" fmla="*/ 9776 w 171869"/>
              <a:gd name="connsiteY5" fmla="*/ 220420 h 362059"/>
              <a:gd name="connsiteX6" fmla="*/ 60576 w 171869"/>
              <a:gd name="connsiteY6" fmla="*/ 77545 h 362059"/>
              <a:gd name="connsiteX7" fmla="*/ 44701 w 171869"/>
              <a:gd name="connsiteY7" fmla="*/ 109295 h 362059"/>
              <a:gd name="connsiteX8" fmla="*/ 171701 w 171869"/>
              <a:gd name="connsiteY8" fmla="*/ 1345 h 3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69" h="362059">
                <a:moveTo>
                  <a:pt x="171701" y="1345"/>
                </a:moveTo>
                <a:cubicBezTo>
                  <a:pt x="176464" y="16162"/>
                  <a:pt x="78568" y="138928"/>
                  <a:pt x="73276" y="198195"/>
                </a:cubicBezTo>
                <a:cubicBezTo>
                  <a:pt x="67984" y="257462"/>
                  <a:pt x="133601" y="338424"/>
                  <a:pt x="139951" y="356945"/>
                </a:cubicBezTo>
                <a:cubicBezTo>
                  <a:pt x="146301" y="375466"/>
                  <a:pt x="133072" y="340012"/>
                  <a:pt x="111376" y="309320"/>
                </a:cubicBezTo>
                <a:cubicBezTo>
                  <a:pt x="89680" y="278628"/>
                  <a:pt x="26709" y="187612"/>
                  <a:pt x="9776" y="172795"/>
                </a:cubicBezTo>
                <a:cubicBezTo>
                  <a:pt x="-7157" y="157978"/>
                  <a:pt x="1309" y="236295"/>
                  <a:pt x="9776" y="220420"/>
                </a:cubicBezTo>
                <a:cubicBezTo>
                  <a:pt x="18243" y="204545"/>
                  <a:pt x="54755" y="96066"/>
                  <a:pt x="60576" y="77545"/>
                </a:cubicBezTo>
                <a:cubicBezTo>
                  <a:pt x="66397" y="59024"/>
                  <a:pt x="27238" y="119878"/>
                  <a:pt x="44701" y="109295"/>
                </a:cubicBezTo>
                <a:cubicBezTo>
                  <a:pt x="62163" y="98712"/>
                  <a:pt x="166938" y="-13472"/>
                  <a:pt x="171701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62C0362-2A5C-0305-9A0B-A454B849D623}"/>
              </a:ext>
            </a:extLst>
          </p:cNvPr>
          <p:cNvSpPr/>
          <p:nvPr/>
        </p:nvSpPr>
        <p:spPr>
          <a:xfrm>
            <a:off x="5568154" y="3415781"/>
            <a:ext cx="147652" cy="246984"/>
          </a:xfrm>
          <a:custGeom>
            <a:avLst/>
            <a:gdLst>
              <a:gd name="connsiteX0" fmla="*/ 105571 w 147652"/>
              <a:gd name="connsiteY0" fmla="*/ 519 h 246984"/>
              <a:gd name="connsiteX1" fmla="*/ 70646 w 147652"/>
              <a:gd name="connsiteY1" fmla="*/ 105294 h 246984"/>
              <a:gd name="connsiteX2" fmla="*/ 67471 w 147652"/>
              <a:gd name="connsiteY2" fmla="*/ 165619 h 246984"/>
              <a:gd name="connsiteX3" fmla="*/ 127796 w 147652"/>
              <a:gd name="connsiteY3" fmla="*/ 238644 h 246984"/>
              <a:gd name="connsiteX4" fmla="*/ 146846 w 147652"/>
              <a:gd name="connsiteY4" fmla="*/ 241819 h 246984"/>
              <a:gd name="connsiteX5" fmla="*/ 105571 w 147652"/>
              <a:gd name="connsiteY5" fmla="*/ 206894 h 246984"/>
              <a:gd name="connsiteX6" fmla="*/ 19846 w 147652"/>
              <a:gd name="connsiteY6" fmla="*/ 156094 h 246984"/>
              <a:gd name="connsiteX7" fmla="*/ 23021 w 147652"/>
              <a:gd name="connsiteY7" fmla="*/ 102119 h 246984"/>
              <a:gd name="connsiteX8" fmla="*/ 3971 w 147652"/>
              <a:gd name="connsiteY8" fmla="*/ 152919 h 246984"/>
              <a:gd name="connsiteX9" fmla="*/ 105571 w 147652"/>
              <a:gd name="connsiteY9" fmla="*/ 519 h 24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652" h="246984">
                <a:moveTo>
                  <a:pt x="105571" y="519"/>
                </a:moveTo>
                <a:cubicBezTo>
                  <a:pt x="116684" y="-7419"/>
                  <a:pt x="76996" y="77777"/>
                  <a:pt x="70646" y="105294"/>
                </a:cubicBezTo>
                <a:cubicBezTo>
                  <a:pt x="64296" y="132811"/>
                  <a:pt x="57946" y="143394"/>
                  <a:pt x="67471" y="165619"/>
                </a:cubicBezTo>
                <a:cubicBezTo>
                  <a:pt x="76996" y="187844"/>
                  <a:pt x="114567" y="225944"/>
                  <a:pt x="127796" y="238644"/>
                </a:cubicBezTo>
                <a:cubicBezTo>
                  <a:pt x="141025" y="251344"/>
                  <a:pt x="150550" y="247111"/>
                  <a:pt x="146846" y="241819"/>
                </a:cubicBezTo>
                <a:cubicBezTo>
                  <a:pt x="143142" y="236527"/>
                  <a:pt x="126738" y="221182"/>
                  <a:pt x="105571" y="206894"/>
                </a:cubicBezTo>
                <a:cubicBezTo>
                  <a:pt x="84404" y="192607"/>
                  <a:pt x="33604" y="173556"/>
                  <a:pt x="19846" y="156094"/>
                </a:cubicBezTo>
                <a:cubicBezTo>
                  <a:pt x="6088" y="138632"/>
                  <a:pt x="25667" y="102648"/>
                  <a:pt x="23021" y="102119"/>
                </a:cubicBezTo>
                <a:cubicBezTo>
                  <a:pt x="20375" y="101590"/>
                  <a:pt x="-10846" y="165619"/>
                  <a:pt x="3971" y="152919"/>
                </a:cubicBezTo>
                <a:cubicBezTo>
                  <a:pt x="18788" y="140219"/>
                  <a:pt x="94458" y="8457"/>
                  <a:pt x="10557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7D50731-4203-680E-934D-A00CED0EF846}"/>
              </a:ext>
            </a:extLst>
          </p:cNvPr>
          <p:cNvSpPr/>
          <p:nvPr/>
        </p:nvSpPr>
        <p:spPr>
          <a:xfrm>
            <a:off x="5581526" y="3625321"/>
            <a:ext cx="349951" cy="133882"/>
          </a:xfrm>
          <a:custGeom>
            <a:avLst/>
            <a:gdLst>
              <a:gd name="connsiteX0" fmla="*/ 92199 w 349951"/>
              <a:gd name="connsiteY0" fmla="*/ 133879 h 133882"/>
              <a:gd name="connsiteX1" fmla="*/ 190624 w 349951"/>
              <a:gd name="connsiteY1" fmla="*/ 54504 h 133882"/>
              <a:gd name="connsiteX2" fmla="*/ 171574 w 349951"/>
              <a:gd name="connsiteY2" fmla="*/ 70379 h 133882"/>
              <a:gd name="connsiteX3" fmla="*/ 250949 w 349951"/>
              <a:gd name="connsiteY3" fmla="*/ 25929 h 133882"/>
              <a:gd name="connsiteX4" fmla="*/ 346199 w 349951"/>
              <a:gd name="connsiteY4" fmla="*/ 529 h 133882"/>
              <a:gd name="connsiteX5" fmla="*/ 304924 w 349951"/>
              <a:gd name="connsiteY5" fmla="*/ 13229 h 133882"/>
              <a:gd name="connsiteX6" fmla="*/ 73149 w 349951"/>
              <a:gd name="connsiteY6" fmla="*/ 64029 h 133882"/>
              <a:gd name="connsiteX7" fmla="*/ 142999 w 349951"/>
              <a:gd name="connsiteY7" fmla="*/ 57679 h 133882"/>
              <a:gd name="connsiteX8" fmla="*/ 6474 w 349951"/>
              <a:gd name="connsiteY8" fmla="*/ 3704 h 133882"/>
              <a:gd name="connsiteX9" fmla="*/ 35049 w 349951"/>
              <a:gd name="connsiteY9" fmla="*/ 22754 h 133882"/>
              <a:gd name="connsiteX10" fmla="*/ 149349 w 349951"/>
              <a:gd name="connsiteY10" fmla="*/ 32279 h 133882"/>
              <a:gd name="connsiteX11" fmla="*/ 146174 w 349951"/>
              <a:gd name="connsiteY11" fmla="*/ 57679 h 133882"/>
              <a:gd name="connsiteX12" fmla="*/ 92199 w 349951"/>
              <a:gd name="connsiteY12" fmla="*/ 133879 h 13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951" h="133882">
                <a:moveTo>
                  <a:pt x="92199" y="133879"/>
                </a:moveTo>
                <a:cubicBezTo>
                  <a:pt x="99607" y="133350"/>
                  <a:pt x="177395" y="65087"/>
                  <a:pt x="190624" y="54504"/>
                </a:cubicBezTo>
                <a:cubicBezTo>
                  <a:pt x="203853" y="43921"/>
                  <a:pt x="161520" y="75141"/>
                  <a:pt x="171574" y="70379"/>
                </a:cubicBezTo>
                <a:cubicBezTo>
                  <a:pt x="181628" y="65616"/>
                  <a:pt x="221845" y="37571"/>
                  <a:pt x="250949" y="25929"/>
                </a:cubicBezTo>
                <a:cubicBezTo>
                  <a:pt x="280053" y="14287"/>
                  <a:pt x="337203" y="2646"/>
                  <a:pt x="346199" y="529"/>
                </a:cubicBezTo>
                <a:cubicBezTo>
                  <a:pt x="355195" y="-1588"/>
                  <a:pt x="350432" y="2646"/>
                  <a:pt x="304924" y="13229"/>
                </a:cubicBezTo>
                <a:cubicBezTo>
                  <a:pt x="259416" y="23812"/>
                  <a:pt x="100136" y="56621"/>
                  <a:pt x="73149" y="64029"/>
                </a:cubicBezTo>
                <a:cubicBezTo>
                  <a:pt x="46162" y="71437"/>
                  <a:pt x="154111" y="67733"/>
                  <a:pt x="142999" y="57679"/>
                </a:cubicBezTo>
                <a:cubicBezTo>
                  <a:pt x="131887" y="47625"/>
                  <a:pt x="24466" y="9525"/>
                  <a:pt x="6474" y="3704"/>
                </a:cubicBezTo>
                <a:cubicBezTo>
                  <a:pt x="-11518" y="-2117"/>
                  <a:pt x="11237" y="17992"/>
                  <a:pt x="35049" y="22754"/>
                </a:cubicBezTo>
                <a:cubicBezTo>
                  <a:pt x="58861" y="27516"/>
                  <a:pt x="130828" y="26458"/>
                  <a:pt x="149349" y="32279"/>
                </a:cubicBezTo>
                <a:cubicBezTo>
                  <a:pt x="167870" y="38100"/>
                  <a:pt x="154641" y="42333"/>
                  <a:pt x="146174" y="57679"/>
                </a:cubicBezTo>
                <a:cubicBezTo>
                  <a:pt x="137707" y="73025"/>
                  <a:pt x="84791" y="134408"/>
                  <a:pt x="92199" y="133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CEC2DD4-32D6-186E-120E-D0C6CBB13C3E}"/>
              </a:ext>
            </a:extLst>
          </p:cNvPr>
          <p:cNvSpPr/>
          <p:nvPr/>
        </p:nvSpPr>
        <p:spPr>
          <a:xfrm>
            <a:off x="5878039" y="3527347"/>
            <a:ext cx="250043" cy="137144"/>
          </a:xfrm>
          <a:custGeom>
            <a:avLst/>
            <a:gdLst>
              <a:gd name="connsiteX0" fmla="*/ 249711 w 250043"/>
              <a:gd name="connsiteY0" fmla="*/ 78 h 137144"/>
              <a:gd name="connsiteX1" fmla="*/ 56036 w 250043"/>
              <a:gd name="connsiteY1" fmla="*/ 111203 h 137144"/>
              <a:gd name="connsiteX2" fmla="*/ 90961 w 250043"/>
              <a:gd name="connsiteY2" fmla="*/ 123903 h 137144"/>
              <a:gd name="connsiteX3" fmla="*/ 75086 w 250043"/>
              <a:gd name="connsiteY3" fmla="*/ 136603 h 137144"/>
              <a:gd name="connsiteX4" fmla="*/ 24286 w 250043"/>
              <a:gd name="connsiteY4" fmla="*/ 104853 h 137144"/>
              <a:gd name="connsiteX5" fmla="*/ 49686 w 250043"/>
              <a:gd name="connsiteY5" fmla="*/ 117553 h 137144"/>
              <a:gd name="connsiteX6" fmla="*/ 103661 w 250043"/>
              <a:gd name="connsiteY6" fmla="*/ 76278 h 137144"/>
              <a:gd name="connsiteX7" fmla="*/ 2061 w 250043"/>
              <a:gd name="connsiteY7" fmla="*/ 130253 h 137144"/>
              <a:gd name="connsiteX8" fmla="*/ 249711 w 250043"/>
              <a:gd name="connsiteY8" fmla="*/ 7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043" h="137144">
                <a:moveTo>
                  <a:pt x="249711" y="78"/>
                </a:moveTo>
                <a:cubicBezTo>
                  <a:pt x="258707" y="-3097"/>
                  <a:pt x="82494" y="90565"/>
                  <a:pt x="56036" y="111203"/>
                </a:cubicBezTo>
                <a:cubicBezTo>
                  <a:pt x="29578" y="131841"/>
                  <a:pt x="87786" y="119670"/>
                  <a:pt x="90961" y="123903"/>
                </a:cubicBezTo>
                <a:cubicBezTo>
                  <a:pt x="94136" y="128136"/>
                  <a:pt x="86199" y="139778"/>
                  <a:pt x="75086" y="136603"/>
                </a:cubicBezTo>
                <a:cubicBezTo>
                  <a:pt x="63973" y="133428"/>
                  <a:pt x="24286" y="104853"/>
                  <a:pt x="24286" y="104853"/>
                </a:cubicBezTo>
                <a:cubicBezTo>
                  <a:pt x="20053" y="101678"/>
                  <a:pt x="36457" y="122315"/>
                  <a:pt x="49686" y="117553"/>
                </a:cubicBezTo>
                <a:cubicBezTo>
                  <a:pt x="62915" y="112791"/>
                  <a:pt x="111598" y="74161"/>
                  <a:pt x="103661" y="76278"/>
                </a:cubicBezTo>
                <a:cubicBezTo>
                  <a:pt x="95724" y="78395"/>
                  <a:pt x="-16460" y="137132"/>
                  <a:pt x="2061" y="130253"/>
                </a:cubicBezTo>
                <a:cubicBezTo>
                  <a:pt x="20582" y="123374"/>
                  <a:pt x="240715" y="3253"/>
                  <a:pt x="24971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DFA54F4-43EE-15CB-C676-6A19CBAFB61E}"/>
              </a:ext>
            </a:extLst>
          </p:cNvPr>
          <p:cNvSpPr/>
          <p:nvPr/>
        </p:nvSpPr>
        <p:spPr>
          <a:xfrm>
            <a:off x="5626089" y="3359139"/>
            <a:ext cx="372223" cy="271198"/>
          </a:xfrm>
          <a:custGeom>
            <a:avLst/>
            <a:gdLst>
              <a:gd name="connsiteX0" fmla="*/ 336561 w 372223"/>
              <a:gd name="connsiteY0" fmla="*/ 31761 h 271198"/>
              <a:gd name="connsiteX1" fmla="*/ 371486 w 372223"/>
              <a:gd name="connsiteY1" fmla="*/ 85736 h 271198"/>
              <a:gd name="connsiteX2" fmla="*/ 349261 w 372223"/>
              <a:gd name="connsiteY2" fmla="*/ 165111 h 271198"/>
              <a:gd name="connsiteX3" fmla="*/ 231786 w 372223"/>
              <a:gd name="connsiteY3" fmla="*/ 247661 h 271198"/>
              <a:gd name="connsiteX4" fmla="*/ 279411 w 372223"/>
              <a:gd name="connsiteY4" fmla="*/ 250836 h 271198"/>
              <a:gd name="connsiteX5" fmla="*/ 190511 w 372223"/>
              <a:gd name="connsiteY5" fmla="*/ 269886 h 271198"/>
              <a:gd name="connsiteX6" fmla="*/ 98436 w 372223"/>
              <a:gd name="connsiteY6" fmla="*/ 209561 h 271198"/>
              <a:gd name="connsiteX7" fmla="*/ 76211 w 372223"/>
              <a:gd name="connsiteY7" fmla="*/ 165111 h 271198"/>
              <a:gd name="connsiteX8" fmla="*/ 85736 w 372223"/>
              <a:gd name="connsiteY8" fmla="*/ 76211 h 271198"/>
              <a:gd name="connsiteX9" fmla="*/ 11 w 372223"/>
              <a:gd name="connsiteY9" fmla="*/ 73036 h 271198"/>
              <a:gd name="connsiteX10" fmla="*/ 92086 w 372223"/>
              <a:gd name="connsiteY10" fmla="*/ 25411 h 271198"/>
              <a:gd name="connsiteX11" fmla="*/ 146061 w 372223"/>
              <a:gd name="connsiteY11" fmla="*/ 9536 h 271198"/>
              <a:gd name="connsiteX12" fmla="*/ 231786 w 372223"/>
              <a:gd name="connsiteY12" fmla="*/ 6361 h 271198"/>
              <a:gd name="connsiteX13" fmla="*/ 282586 w 372223"/>
              <a:gd name="connsiteY13" fmla="*/ 11 h 271198"/>
              <a:gd name="connsiteX14" fmla="*/ 336561 w 372223"/>
              <a:gd name="connsiteY14" fmla="*/ 31761 h 2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223" h="271198">
                <a:moveTo>
                  <a:pt x="336561" y="31761"/>
                </a:moveTo>
                <a:cubicBezTo>
                  <a:pt x="351378" y="46048"/>
                  <a:pt x="369369" y="63511"/>
                  <a:pt x="371486" y="85736"/>
                </a:cubicBezTo>
                <a:cubicBezTo>
                  <a:pt x="373603" y="107961"/>
                  <a:pt x="372544" y="138124"/>
                  <a:pt x="349261" y="165111"/>
                </a:cubicBezTo>
                <a:cubicBezTo>
                  <a:pt x="325978" y="192099"/>
                  <a:pt x="243428" y="233374"/>
                  <a:pt x="231786" y="247661"/>
                </a:cubicBezTo>
                <a:cubicBezTo>
                  <a:pt x="220144" y="261948"/>
                  <a:pt x="286290" y="247132"/>
                  <a:pt x="279411" y="250836"/>
                </a:cubicBezTo>
                <a:cubicBezTo>
                  <a:pt x="272532" y="254540"/>
                  <a:pt x="220673" y="276765"/>
                  <a:pt x="190511" y="269886"/>
                </a:cubicBezTo>
                <a:cubicBezTo>
                  <a:pt x="160349" y="263007"/>
                  <a:pt x="117486" y="227023"/>
                  <a:pt x="98436" y="209561"/>
                </a:cubicBezTo>
                <a:cubicBezTo>
                  <a:pt x="79386" y="192099"/>
                  <a:pt x="78328" y="187336"/>
                  <a:pt x="76211" y="165111"/>
                </a:cubicBezTo>
                <a:cubicBezTo>
                  <a:pt x="74094" y="142886"/>
                  <a:pt x="98436" y="91557"/>
                  <a:pt x="85736" y="76211"/>
                </a:cubicBezTo>
                <a:cubicBezTo>
                  <a:pt x="73036" y="60865"/>
                  <a:pt x="-1047" y="81503"/>
                  <a:pt x="11" y="73036"/>
                </a:cubicBezTo>
                <a:cubicBezTo>
                  <a:pt x="1069" y="64569"/>
                  <a:pt x="67744" y="35994"/>
                  <a:pt x="92086" y="25411"/>
                </a:cubicBezTo>
                <a:cubicBezTo>
                  <a:pt x="116428" y="14828"/>
                  <a:pt x="122778" y="12711"/>
                  <a:pt x="146061" y="9536"/>
                </a:cubicBezTo>
                <a:cubicBezTo>
                  <a:pt x="169344" y="6361"/>
                  <a:pt x="209032" y="7948"/>
                  <a:pt x="231786" y="6361"/>
                </a:cubicBezTo>
                <a:cubicBezTo>
                  <a:pt x="254540" y="4774"/>
                  <a:pt x="264065" y="540"/>
                  <a:pt x="282586" y="11"/>
                </a:cubicBezTo>
                <a:cubicBezTo>
                  <a:pt x="301107" y="-518"/>
                  <a:pt x="321744" y="17474"/>
                  <a:pt x="336561" y="317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月 55">
            <a:extLst>
              <a:ext uri="{FF2B5EF4-FFF2-40B4-BE49-F238E27FC236}">
                <a16:creationId xmlns:a16="http://schemas.microsoft.com/office/drawing/2014/main" id="{DE491DD8-A6C1-E74A-CDF4-B535097C5D8F}"/>
              </a:ext>
            </a:extLst>
          </p:cNvPr>
          <p:cNvSpPr/>
          <p:nvPr/>
        </p:nvSpPr>
        <p:spPr>
          <a:xfrm rot="15962623">
            <a:off x="5837622" y="3411099"/>
            <a:ext cx="97573" cy="12318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08435CE-885F-9147-15FD-00A3233C5259}"/>
              </a:ext>
            </a:extLst>
          </p:cNvPr>
          <p:cNvSpPr/>
          <p:nvPr/>
        </p:nvSpPr>
        <p:spPr>
          <a:xfrm>
            <a:off x="6067419" y="3098646"/>
            <a:ext cx="101612" cy="137345"/>
          </a:xfrm>
          <a:custGeom>
            <a:avLst/>
            <a:gdLst>
              <a:gd name="connsiteX0" fmla="*/ 101606 w 101612"/>
              <a:gd name="connsiteY0" fmla="*/ 16029 h 137345"/>
              <a:gd name="connsiteX1" fmla="*/ 60331 w 101612"/>
              <a:gd name="connsiteY1" fmla="*/ 89054 h 137345"/>
              <a:gd name="connsiteX2" fmla="*/ 69856 w 101612"/>
              <a:gd name="connsiteY2" fmla="*/ 136679 h 137345"/>
              <a:gd name="connsiteX3" fmla="*/ 63506 w 101612"/>
              <a:gd name="connsiteY3" fmla="*/ 114454 h 137345"/>
              <a:gd name="connsiteX4" fmla="*/ 44456 w 101612"/>
              <a:gd name="connsiteY4" fmla="*/ 79529 h 137345"/>
              <a:gd name="connsiteX5" fmla="*/ 6 w 101612"/>
              <a:gd name="connsiteY5" fmla="*/ 154 h 137345"/>
              <a:gd name="connsiteX6" fmla="*/ 47631 w 101612"/>
              <a:gd name="connsiteY6" fmla="*/ 60479 h 137345"/>
              <a:gd name="connsiteX7" fmla="*/ 63506 w 101612"/>
              <a:gd name="connsiteY7" fmla="*/ 101754 h 137345"/>
              <a:gd name="connsiteX8" fmla="*/ 101606 w 101612"/>
              <a:gd name="connsiteY8" fmla="*/ 16029 h 1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12" h="137345">
                <a:moveTo>
                  <a:pt x="101606" y="16029"/>
                </a:moveTo>
                <a:cubicBezTo>
                  <a:pt x="101077" y="13912"/>
                  <a:pt x="65623" y="68946"/>
                  <a:pt x="60331" y="89054"/>
                </a:cubicBezTo>
                <a:cubicBezTo>
                  <a:pt x="55039" y="109162"/>
                  <a:pt x="69327" y="132446"/>
                  <a:pt x="69856" y="136679"/>
                </a:cubicBezTo>
                <a:cubicBezTo>
                  <a:pt x="70385" y="140912"/>
                  <a:pt x="67739" y="123979"/>
                  <a:pt x="63506" y="114454"/>
                </a:cubicBezTo>
                <a:cubicBezTo>
                  <a:pt x="59273" y="104929"/>
                  <a:pt x="55039" y="98579"/>
                  <a:pt x="44456" y="79529"/>
                </a:cubicBezTo>
                <a:cubicBezTo>
                  <a:pt x="33873" y="60479"/>
                  <a:pt x="-523" y="3329"/>
                  <a:pt x="6" y="154"/>
                </a:cubicBezTo>
                <a:cubicBezTo>
                  <a:pt x="535" y="-3021"/>
                  <a:pt x="37048" y="43546"/>
                  <a:pt x="47631" y="60479"/>
                </a:cubicBezTo>
                <a:cubicBezTo>
                  <a:pt x="58214" y="77412"/>
                  <a:pt x="58214" y="104400"/>
                  <a:pt x="63506" y="101754"/>
                </a:cubicBezTo>
                <a:cubicBezTo>
                  <a:pt x="68798" y="99108"/>
                  <a:pt x="102135" y="18146"/>
                  <a:pt x="101606" y="16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916A915-9FCF-7D7A-0200-1FCF4B5ED002}"/>
              </a:ext>
            </a:extLst>
          </p:cNvPr>
          <p:cNvSpPr/>
          <p:nvPr/>
        </p:nvSpPr>
        <p:spPr>
          <a:xfrm>
            <a:off x="5768822" y="3089040"/>
            <a:ext cx="347565" cy="108827"/>
          </a:xfrm>
          <a:custGeom>
            <a:avLst/>
            <a:gdLst>
              <a:gd name="connsiteX0" fmla="*/ 346228 w 347565"/>
              <a:gd name="connsiteY0" fmla="*/ 108185 h 108827"/>
              <a:gd name="connsiteX1" fmla="*/ 254153 w 347565"/>
              <a:gd name="connsiteY1" fmla="*/ 47860 h 108827"/>
              <a:gd name="connsiteX2" fmla="*/ 127153 w 347565"/>
              <a:gd name="connsiteY2" fmla="*/ 6585 h 108827"/>
              <a:gd name="connsiteX3" fmla="*/ 171603 w 347565"/>
              <a:gd name="connsiteY3" fmla="*/ 28810 h 108827"/>
              <a:gd name="connsiteX4" fmla="*/ 153 w 347565"/>
              <a:gd name="connsiteY4" fmla="*/ 235 h 108827"/>
              <a:gd name="connsiteX5" fmla="*/ 143028 w 347565"/>
              <a:gd name="connsiteY5" fmla="*/ 16110 h 108827"/>
              <a:gd name="connsiteX6" fmla="*/ 241453 w 347565"/>
              <a:gd name="connsiteY6" fmla="*/ 31985 h 108827"/>
              <a:gd name="connsiteX7" fmla="*/ 184303 w 347565"/>
              <a:gd name="connsiteY7" fmla="*/ 6585 h 108827"/>
              <a:gd name="connsiteX8" fmla="*/ 346228 w 347565"/>
              <a:gd name="connsiteY8" fmla="*/ 108185 h 10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65" h="108827">
                <a:moveTo>
                  <a:pt x="346228" y="108185"/>
                </a:moveTo>
                <a:cubicBezTo>
                  <a:pt x="357870" y="115064"/>
                  <a:pt x="290665" y="64793"/>
                  <a:pt x="254153" y="47860"/>
                </a:cubicBezTo>
                <a:cubicBezTo>
                  <a:pt x="217640" y="30927"/>
                  <a:pt x="140911" y="9760"/>
                  <a:pt x="127153" y="6585"/>
                </a:cubicBezTo>
                <a:cubicBezTo>
                  <a:pt x="113395" y="3410"/>
                  <a:pt x="192770" y="29868"/>
                  <a:pt x="171603" y="28810"/>
                </a:cubicBezTo>
                <a:cubicBezTo>
                  <a:pt x="150436" y="27752"/>
                  <a:pt x="4915" y="2352"/>
                  <a:pt x="153" y="235"/>
                </a:cubicBezTo>
                <a:cubicBezTo>
                  <a:pt x="-4609" y="-1882"/>
                  <a:pt x="102811" y="10818"/>
                  <a:pt x="143028" y="16110"/>
                </a:cubicBezTo>
                <a:cubicBezTo>
                  <a:pt x="183245" y="21402"/>
                  <a:pt x="234574" y="33572"/>
                  <a:pt x="241453" y="31985"/>
                </a:cubicBezTo>
                <a:cubicBezTo>
                  <a:pt x="248332" y="30398"/>
                  <a:pt x="167370" y="-2411"/>
                  <a:pt x="184303" y="6585"/>
                </a:cubicBezTo>
                <a:cubicBezTo>
                  <a:pt x="201236" y="15581"/>
                  <a:pt x="334586" y="101306"/>
                  <a:pt x="346228" y="10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7A8BCD5-5A80-0F4E-49AA-DF3D7D25B1EF}"/>
              </a:ext>
            </a:extLst>
          </p:cNvPr>
          <p:cNvSpPr/>
          <p:nvPr/>
        </p:nvSpPr>
        <p:spPr>
          <a:xfrm>
            <a:off x="5740260" y="3098764"/>
            <a:ext cx="335889" cy="133937"/>
          </a:xfrm>
          <a:custGeom>
            <a:avLst/>
            <a:gdLst>
              <a:gd name="connsiteX0" fmla="*/ 333515 w 335889"/>
              <a:gd name="connsiteY0" fmla="*/ 133386 h 133937"/>
              <a:gd name="connsiteX1" fmla="*/ 247790 w 335889"/>
              <a:gd name="connsiteY1" fmla="*/ 79411 h 133937"/>
              <a:gd name="connsiteX2" fmla="*/ 50940 w 335889"/>
              <a:gd name="connsiteY2" fmla="*/ 25436 h 133937"/>
              <a:gd name="connsiteX3" fmla="*/ 98565 w 335889"/>
              <a:gd name="connsiteY3" fmla="*/ 25436 h 133937"/>
              <a:gd name="connsiteX4" fmla="*/ 140 w 335889"/>
              <a:gd name="connsiteY4" fmla="*/ 36 h 133937"/>
              <a:gd name="connsiteX5" fmla="*/ 79515 w 335889"/>
              <a:gd name="connsiteY5" fmla="*/ 31786 h 133937"/>
              <a:gd name="connsiteX6" fmla="*/ 187465 w 335889"/>
              <a:gd name="connsiteY6" fmla="*/ 60361 h 133937"/>
              <a:gd name="connsiteX7" fmla="*/ 162065 w 335889"/>
              <a:gd name="connsiteY7" fmla="*/ 44486 h 133937"/>
              <a:gd name="connsiteX8" fmla="*/ 333515 w 335889"/>
              <a:gd name="connsiteY8" fmla="*/ 133386 h 13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89" h="133937">
                <a:moveTo>
                  <a:pt x="333515" y="133386"/>
                </a:moveTo>
                <a:cubicBezTo>
                  <a:pt x="347802" y="139207"/>
                  <a:pt x="294886" y="97403"/>
                  <a:pt x="247790" y="79411"/>
                </a:cubicBezTo>
                <a:cubicBezTo>
                  <a:pt x="200694" y="61419"/>
                  <a:pt x="75811" y="34432"/>
                  <a:pt x="50940" y="25436"/>
                </a:cubicBezTo>
                <a:cubicBezTo>
                  <a:pt x="26069" y="16440"/>
                  <a:pt x="107032" y="29669"/>
                  <a:pt x="98565" y="25436"/>
                </a:cubicBezTo>
                <a:cubicBezTo>
                  <a:pt x="90098" y="21203"/>
                  <a:pt x="3315" y="-1022"/>
                  <a:pt x="140" y="36"/>
                </a:cubicBezTo>
                <a:cubicBezTo>
                  <a:pt x="-3035" y="1094"/>
                  <a:pt x="48294" y="21732"/>
                  <a:pt x="79515" y="31786"/>
                </a:cubicBezTo>
                <a:cubicBezTo>
                  <a:pt x="110736" y="41840"/>
                  <a:pt x="173707" y="58244"/>
                  <a:pt x="187465" y="60361"/>
                </a:cubicBezTo>
                <a:cubicBezTo>
                  <a:pt x="201223" y="62478"/>
                  <a:pt x="138252" y="31786"/>
                  <a:pt x="162065" y="44486"/>
                </a:cubicBezTo>
                <a:cubicBezTo>
                  <a:pt x="185877" y="57186"/>
                  <a:pt x="319228" y="127565"/>
                  <a:pt x="333515" y="133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039290-AF06-0CEA-0AB9-F67E4ECF5589}"/>
              </a:ext>
            </a:extLst>
          </p:cNvPr>
          <p:cNvSpPr/>
          <p:nvPr/>
        </p:nvSpPr>
        <p:spPr>
          <a:xfrm>
            <a:off x="5311760" y="3097188"/>
            <a:ext cx="326742" cy="249990"/>
          </a:xfrm>
          <a:custGeom>
            <a:avLst/>
            <a:gdLst>
              <a:gd name="connsiteX0" fmla="*/ 15 w 326742"/>
              <a:gd name="connsiteY0" fmla="*/ 249262 h 249990"/>
              <a:gd name="connsiteX1" fmla="*/ 79390 w 326742"/>
              <a:gd name="connsiteY1" fmla="*/ 185762 h 249990"/>
              <a:gd name="connsiteX2" fmla="*/ 168290 w 326742"/>
              <a:gd name="connsiteY2" fmla="*/ 87337 h 249990"/>
              <a:gd name="connsiteX3" fmla="*/ 60340 w 326742"/>
              <a:gd name="connsiteY3" fmla="*/ 166712 h 249990"/>
              <a:gd name="connsiteX4" fmla="*/ 314340 w 326742"/>
              <a:gd name="connsiteY4" fmla="*/ 4787 h 249990"/>
              <a:gd name="connsiteX5" fmla="*/ 269890 w 326742"/>
              <a:gd name="connsiteY5" fmla="*/ 52412 h 249990"/>
              <a:gd name="connsiteX6" fmla="*/ 117490 w 326742"/>
              <a:gd name="connsiteY6" fmla="*/ 150837 h 249990"/>
              <a:gd name="connsiteX7" fmla="*/ 66690 w 326742"/>
              <a:gd name="connsiteY7" fmla="*/ 173062 h 249990"/>
              <a:gd name="connsiteX8" fmla="*/ 85740 w 326742"/>
              <a:gd name="connsiteY8" fmla="*/ 144487 h 249990"/>
              <a:gd name="connsiteX9" fmla="*/ 15 w 326742"/>
              <a:gd name="connsiteY9" fmla="*/ 249262 h 2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742" h="249990">
                <a:moveTo>
                  <a:pt x="15" y="249262"/>
                </a:moveTo>
                <a:cubicBezTo>
                  <a:pt x="-1043" y="256141"/>
                  <a:pt x="51344" y="212749"/>
                  <a:pt x="79390" y="185762"/>
                </a:cubicBezTo>
                <a:cubicBezTo>
                  <a:pt x="107436" y="158775"/>
                  <a:pt x="171465" y="90512"/>
                  <a:pt x="168290" y="87337"/>
                </a:cubicBezTo>
                <a:cubicBezTo>
                  <a:pt x="165115" y="84162"/>
                  <a:pt x="35998" y="180470"/>
                  <a:pt x="60340" y="166712"/>
                </a:cubicBezTo>
                <a:cubicBezTo>
                  <a:pt x="84682" y="152954"/>
                  <a:pt x="279415" y="23837"/>
                  <a:pt x="314340" y="4787"/>
                </a:cubicBezTo>
                <a:cubicBezTo>
                  <a:pt x="349265" y="-14263"/>
                  <a:pt x="302698" y="28070"/>
                  <a:pt x="269890" y="52412"/>
                </a:cubicBezTo>
                <a:cubicBezTo>
                  <a:pt x="237082" y="76754"/>
                  <a:pt x="151357" y="130729"/>
                  <a:pt x="117490" y="150837"/>
                </a:cubicBezTo>
                <a:cubicBezTo>
                  <a:pt x="83623" y="170945"/>
                  <a:pt x="71981" y="174120"/>
                  <a:pt x="66690" y="173062"/>
                </a:cubicBezTo>
                <a:cubicBezTo>
                  <a:pt x="61399" y="172004"/>
                  <a:pt x="92090" y="136020"/>
                  <a:pt x="85740" y="144487"/>
                </a:cubicBezTo>
                <a:cubicBezTo>
                  <a:pt x="79390" y="152954"/>
                  <a:pt x="1073" y="242383"/>
                  <a:pt x="15" y="24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3DACDC5-5866-BD7F-06D9-BE5BCF87CAF0}"/>
              </a:ext>
            </a:extLst>
          </p:cNvPr>
          <p:cNvSpPr/>
          <p:nvPr/>
        </p:nvSpPr>
        <p:spPr>
          <a:xfrm>
            <a:off x="5434216" y="3082683"/>
            <a:ext cx="506733" cy="195285"/>
          </a:xfrm>
          <a:custGeom>
            <a:avLst/>
            <a:gdLst>
              <a:gd name="connsiteX0" fmla="*/ 1384 w 506733"/>
              <a:gd name="connsiteY0" fmla="*/ 193917 h 195285"/>
              <a:gd name="connsiteX1" fmla="*/ 322059 w 506733"/>
              <a:gd name="connsiteY1" fmla="*/ 111367 h 195285"/>
              <a:gd name="connsiteX2" fmla="*/ 315709 w 506733"/>
              <a:gd name="connsiteY2" fmla="*/ 89142 h 195285"/>
              <a:gd name="connsiteX3" fmla="*/ 503034 w 506733"/>
              <a:gd name="connsiteY3" fmla="*/ 85967 h 195285"/>
              <a:gd name="connsiteX4" fmla="*/ 426834 w 506733"/>
              <a:gd name="connsiteY4" fmla="*/ 85967 h 195285"/>
              <a:gd name="connsiteX5" fmla="*/ 264909 w 506733"/>
              <a:gd name="connsiteY5" fmla="*/ 242 h 195285"/>
              <a:gd name="connsiteX6" fmla="*/ 331584 w 506733"/>
              <a:gd name="connsiteY6" fmla="*/ 60567 h 195285"/>
              <a:gd name="connsiteX7" fmla="*/ 391909 w 506733"/>
              <a:gd name="connsiteY7" fmla="*/ 73267 h 195285"/>
              <a:gd name="connsiteX8" fmla="*/ 318884 w 506733"/>
              <a:gd name="connsiteY8" fmla="*/ 85967 h 195285"/>
              <a:gd name="connsiteX9" fmla="*/ 144259 w 506733"/>
              <a:gd name="connsiteY9" fmla="*/ 130417 h 195285"/>
              <a:gd name="connsiteX10" fmla="*/ 280784 w 506733"/>
              <a:gd name="connsiteY10" fmla="*/ 101842 h 195285"/>
              <a:gd name="connsiteX11" fmla="*/ 207759 w 506733"/>
              <a:gd name="connsiteY11" fmla="*/ 158992 h 195285"/>
              <a:gd name="connsiteX12" fmla="*/ 1384 w 506733"/>
              <a:gd name="connsiteY12" fmla="*/ 193917 h 19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733" h="195285">
                <a:moveTo>
                  <a:pt x="1384" y="193917"/>
                </a:moveTo>
                <a:cubicBezTo>
                  <a:pt x="20434" y="185980"/>
                  <a:pt x="269672" y="128829"/>
                  <a:pt x="322059" y="111367"/>
                </a:cubicBezTo>
                <a:cubicBezTo>
                  <a:pt x="374446" y="93905"/>
                  <a:pt x="285547" y="93375"/>
                  <a:pt x="315709" y="89142"/>
                </a:cubicBezTo>
                <a:cubicBezTo>
                  <a:pt x="345871" y="84909"/>
                  <a:pt x="484513" y="86496"/>
                  <a:pt x="503034" y="85967"/>
                </a:cubicBezTo>
                <a:cubicBezTo>
                  <a:pt x="521555" y="85438"/>
                  <a:pt x="466521" y="100254"/>
                  <a:pt x="426834" y="85967"/>
                </a:cubicBezTo>
                <a:cubicBezTo>
                  <a:pt x="387147" y="71680"/>
                  <a:pt x="280784" y="4475"/>
                  <a:pt x="264909" y="242"/>
                </a:cubicBezTo>
                <a:cubicBezTo>
                  <a:pt x="249034" y="-3991"/>
                  <a:pt x="310417" y="48396"/>
                  <a:pt x="331584" y="60567"/>
                </a:cubicBezTo>
                <a:cubicBezTo>
                  <a:pt x="352751" y="72738"/>
                  <a:pt x="394026" y="69034"/>
                  <a:pt x="391909" y="73267"/>
                </a:cubicBezTo>
                <a:cubicBezTo>
                  <a:pt x="389792" y="77500"/>
                  <a:pt x="360159" y="76442"/>
                  <a:pt x="318884" y="85967"/>
                </a:cubicBezTo>
                <a:cubicBezTo>
                  <a:pt x="277609" y="95492"/>
                  <a:pt x="150609" y="127771"/>
                  <a:pt x="144259" y="130417"/>
                </a:cubicBezTo>
                <a:cubicBezTo>
                  <a:pt x="137909" y="133063"/>
                  <a:pt x="270201" y="97079"/>
                  <a:pt x="280784" y="101842"/>
                </a:cubicBezTo>
                <a:cubicBezTo>
                  <a:pt x="291367" y="106604"/>
                  <a:pt x="250092" y="144705"/>
                  <a:pt x="207759" y="158992"/>
                </a:cubicBezTo>
                <a:cubicBezTo>
                  <a:pt x="165426" y="173279"/>
                  <a:pt x="-17666" y="201854"/>
                  <a:pt x="1384" y="193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9550D16-5BCD-A93B-C920-BBC588263514}"/>
              </a:ext>
            </a:extLst>
          </p:cNvPr>
          <p:cNvSpPr/>
          <p:nvPr/>
        </p:nvSpPr>
        <p:spPr>
          <a:xfrm>
            <a:off x="5454191" y="3111500"/>
            <a:ext cx="499821" cy="136535"/>
          </a:xfrm>
          <a:custGeom>
            <a:avLst/>
            <a:gdLst>
              <a:gd name="connsiteX0" fmla="*/ 459 w 499821"/>
              <a:gd name="connsiteY0" fmla="*/ 136525 h 136535"/>
              <a:gd name="connsiteX1" fmla="*/ 248109 w 499821"/>
              <a:gd name="connsiteY1" fmla="*/ 31750 h 136535"/>
              <a:gd name="connsiteX2" fmla="*/ 295734 w 499821"/>
              <a:gd name="connsiteY2" fmla="*/ 19050 h 136535"/>
              <a:gd name="connsiteX3" fmla="*/ 308434 w 499821"/>
              <a:gd name="connsiteY3" fmla="*/ 15875 h 136535"/>
              <a:gd name="connsiteX4" fmla="*/ 495759 w 499821"/>
              <a:gd name="connsiteY4" fmla="*/ 9525 h 136535"/>
              <a:gd name="connsiteX5" fmla="*/ 441784 w 499821"/>
              <a:gd name="connsiteY5" fmla="*/ 6350 h 136535"/>
              <a:gd name="connsiteX6" fmla="*/ 159209 w 499821"/>
              <a:gd name="connsiteY6" fmla="*/ 0 h 136535"/>
              <a:gd name="connsiteX7" fmla="*/ 263984 w 499821"/>
              <a:gd name="connsiteY7" fmla="*/ 9525 h 136535"/>
              <a:gd name="connsiteX8" fmla="*/ 187784 w 499821"/>
              <a:gd name="connsiteY8" fmla="*/ 38100 h 136535"/>
              <a:gd name="connsiteX9" fmla="*/ 459 w 499821"/>
              <a:gd name="connsiteY9" fmla="*/ 136525 h 13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821" h="136535">
                <a:moveTo>
                  <a:pt x="459" y="136525"/>
                </a:moveTo>
                <a:cubicBezTo>
                  <a:pt x="10513" y="135467"/>
                  <a:pt x="198896" y="51329"/>
                  <a:pt x="248109" y="31750"/>
                </a:cubicBezTo>
                <a:cubicBezTo>
                  <a:pt x="297322" y="12171"/>
                  <a:pt x="295734" y="19050"/>
                  <a:pt x="295734" y="19050"/>
                </a:cubicBezTo>
                <a:cubicBezTo>
                  <a:pt x="305788" y="16404"/>
                  <a:pt x="275097" y="17462"/>
                  <a:pt x="308434" y="15875"/>
                </a:cubicBezTo>
                <a:cubicBezTo>
                  <a:pt x="341771" y="14288"/>
                  <a:pt x="473534" y="11112"/>
                  <a:pt x="495759" y="9525"/>
                </a:cubicBezTo>
                <a:cubicBezTo>
                  <a:pt x="517984" y="7938"/>
                  <a:pt x="441784" y="6350"/>
                  <a:pt x="441784" y="6350"/>
                </a:cubicBezTo>
                <a:lnTo>
                  <a:pt x="159209" y="0"/>
                </a:lnTo>
                <a:cubicBezTo>
                  <a:pt x="129576" y="529"/>
                  <a:pt x="259222" y="3175"/>
                  <a:pt x="263984" y="9525"/>
                </a:cubicBezTo>
                <a:cubicBezTo>
                  <a:pt x="268746" y="15875"/>
                  <a:pt x="227471" y="19579"/>
                  <a:pt x="187784" y="38100"/>
                </a:cubicBezTo>
                <a:cubicBezTo>
                  <a:pt x="148097" y="56621"/>
                  <a:pt x="-9595" y="137583"/>
                  <a:pt x="459" y="136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5BADC9D-3648-6B46-4A83-457592EBE882}"/>
              </a:ext>
            </a:extLst>
          </p:cNvPr>
          <p:cNvSpPr/>
          <p:nvPr/>
        </p:nvSpPr>
        <p:spPr>
          <a:xfrm>
            <a:off x="5610207" y="3120896"/>
            <a:ext cx="477837" cy="105618"/>
          </a:xfrm>
          <a:custGeom>
            <a:avLst/>
            <a:gdLst>
              <a:gd name="connsiteX0" fmla="*/ 18 w 477837"/>
              <a:gd name="connsiteY0" fmla="*/ 104904 h 105618"/>
              <a:gd name="connsiteX1" fmla="*/ 327043 w 477837"/>
              <a:gd name="connsiteY1" fmla="*/ 101729 h 105618"/>
              <a:gd name="connsiteX2" fmla="*/ 292118 w 477837"/>
              <a:gd name="connsiteY2" fmla="*/ 82679 h 105618"/>
              <a:gd name="connsiteX3" fmla="*/ 476268 w 477837"/>
              <a:gd name="connsiteY3" fmla="*/ 95379 h 105618"/>
              <a:gd name="connsiteX4" fmla="*/ 384193 w 477837"/>
              <a:gd name="connsiteY4" fmla="*/ 129 h 105618"/>
              <a:gd name="connsiteX5" fmla="*/ 444518 w 477837"/>
              <a:gd name="connsiteY5" fmla="*/ 73154 h 105618"/>
              <a:gd name="connsiteX6" fmla="*/ 447693 w 477837"/>
              <a:gd name="connsiteY6" fmla="*/ 89029 h 105618"/>
              <a:gd name="connsiteX7" fmla="*/ 180993 w 477837"/>
              <a:gd name="connsiteY7" fmla="*/ 66804 h 105618"/>
              <a:gd name="connsiteX8" fmla="*/ 311168 w 477837"/>
              <a:gd name="connsiteY8" fmla="*/ 92204 h 105618"/>
              <a:gd name="connsiteX9" fmla="*/ 18 w 477837"/>
              <a:gd name="connsiteY9" fmla="*/ 104904 h 1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37" h="105618">
                <a:moveTo>
                  <a:pt x="18" y="104904"/>
                </a:moveTo>
                <a:cubicBezTo>
                  <a:pt x="2664" y="106492"/>
                  <a:pt x="278360" y="105433"/>
                  <a:pt x="327043" y="101729"/>
                </a:cubicBezTo>
                <a:cubicBezTo>
                  <a:pt x="375726" y="98025"/>
                  <a:pt x="267247" y="83737"/>
                  <a:pt x="292118" y="82679"/>
                </a:cubicBezTo>
                <a:cubicBezTo>
                  <a:pt x="316989" y="81621"/>
                  <a:pt x="460922" y="109137"/>
                  <a:pt x="476268" y="95379"/>
                </a:cubicBezTo>
                <a:cubicBezTo>
                  <a:pt x="491614" y="81621"/>
                  <a:pt x="389485" y="3833"/>
                  <a:pt x="384193" y="129"/>
                </a:cubicBezTo>
                <a:cubicBezTo>
                  <a:pt x="378901" y="-3575"/>
                  <a:pt x="444518" y="73154"/>
                  <a:pt x="444518" y="73154"/>
                </a:cubicBezTo>
                <a:cubicBezTo>
                  <a:pt x="455101" y="87971"/>
                  <a:pt x="491614" y="90087"/>
                  <a:pt x="447693" y="89029"/>
                </a:cubicBezTo>
                <a:cubicBezTo>
                  <a:pt x="403772" y="87971"/>
                  <a:pt x="203747" y="66275"/>
                  <a:pt x="180993" y="66804"/>
                </a:cubicBezTo>
                <a:cubicBezTo>
                  <a:pt x="158239" y="67333"/>
                  <a:pt x="340801" y="86912"/>
                  <a:pt x="311168" y="92204"/>
                </a:cubicBezTo>
                <a:cubicBezTo>
                  <a:pt x="281535" y="97496"/>
                  <a:pt x="-2628" y="103316"/>
                  <a:pt x="18" y="104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2CFB144-E3B5-087B-C76A-AFAF9F56564A}"/>
              </a:ext>
            </a:extLst>
          </p:cNvPr>
          <p:cNvSpPr/>
          <p:nvPr/>
        </p:nvSpPr>
        <p:spPr>
          <a:xfrm>
            <a:off x="6446644" y="3167501"/>
            <a:ext cx="78768" cy="724035"/>
          </a:xfrm>
          <a:custGeom>
            <a:avLst/>
            <a:gdLst>
              <a:gd name="connsiteX0" fmla="*/ 39881 w 78768"/>
              <a:gd name="connsiteY0" fmla="*/ 1149 h 724035"/>
              <a:gd name="connsiteX1" fmla="*/ 27181 w 78768"/>
              <a:gd name="connsiteY1" fmla="*/ 531374 h 724035"/>
              <a:gd name="connsiteX2" fmla="*/ 33531 w 78768"/>
              <a:gd name="connsiteY2" fmla="*/ 486924 h 724035"/>
              <a:gd name="connsiteX3" fmla="*/ 77981 w 78768"/>
              <a:gd name="connsiteY3" fmla="*/ 712349 h 724035"/>
              <a:gd name="connsiteX4" fmla="*/ 58931 w 78768"/>
              <a:gd name="connsiteY4" fmla="*/ 664724 h 724035"/>
              <a:gd name="connsiteX5" fmla="*/ 20831 w 78768"/>
              <a:gd name="connsiteY5" fmla="*/ 432949 h 724035"/>
              <a:gd name="connsiteX6" fmla="*/ 4956 w 78768"/>
              <a:gd name="connsiteY6" fmla="*/ 258324 h 724035"/>
              <a:gd name="connsiteX7" fmla="*/ 1781 w 78768"/>
              <a:gd name="connsiteY7" fmla="*/ 385324 h 724035"/>
              <a:gd name="connsiteX8" fmla="*/ 39881 w 78768"/>
              <a:gd name="connsiteY8" fmla="*/ 1149 h 7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68" h="724035">
                <a:moveTo>
                  <a:pt x="39881" y="1149"/>
                </a:moveTo>
                <a:cubicBezTo>
                  <a:pt x="44114" y="25491"/>
                  <a:pt x="28239" y="450412"/>
                  <a:pt x="27181" y="531374"/>
                </a:cubicBezTo>
                <a:cubicBezTo>
                  <a:pt x="26123" y="612336"/>
                  <a:pt x="25064" y="456762"/>
                  <a:pt x="33531" y="486924"/>
                </a:cubicBezTo>
                <a:cubicBezTo>
                  <a:pt x="41998" y="517087"/>
                  <a:pt x="73748" y="682716"/>
                  <a:pt x="77981" y="712349"/>
                </a:cubicBezTo>
                <a:cubicBezTo>
                  <a:pt x="82214" y="741982"/>
                  <a:pt x="68456" y="711291"/>
                  <a:pt x="58931" y="664724"/>
                </a:cubicBezTo>
                <a:cubicBezTo>
                  <a:pt x="49406" y="618157"/>
                  <a:pt x="29827" y="500682"/>
                  <a:pt x="20831" y="432949"/>
                </a:cubicBezTo>
                <a:cubicBezTo>
                  <a:pt x="11835" y="365216"/>
                  <a:pt x="8131" y="266262"/>
                  <a:pt x="4956" y="258324"/>
                </a:cubicBezTo>
                <a:cubicBezTo>
                  <a:pt x="1781" y="250386"/>
                  <a:pt x="-2452" y="423953"/>
                  <a:pt x="1781" y="385324"/>
                </a:cubicBezTo>
                <a:cubicBezTo>
                  <a:pt x="6014" y="346695"/>
                  <a:pt x="35648" y="-23193"/>
                  <a:pt x="39881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7B9D8F9-214C-FDED-C787-35C12AA56F43}"/>
              </a:ext>
            </a:extLst>
          </p:cNvPr>
          <p:cNvSpPr/>
          <p:nvPr/>
        </p:nvSpPr>
        <p:spPr>
          <a:xfrm>
            <a:off x="6330950" y="3301716"/>
            <a:ext cx="64227" cy="682595"/>
          </a:xfrm>
          <a:custGeom>
            <a:avLst/>
            <a:gdLst>
              <a:gd name="connsiteX0" fmla="*/ 0 w 64227"/>
              <a:gd name="connsiteY0" fmla="*/ 284 h 682595"/>
              <a:gd name="connsiteX1" fmla="*/ 53975 w 64227"/>
              <a:gd name="connsiteY1" fmla="*/ 371759 h 682595"/>
              <a:gd name="connsiteX2" fmla="*/ 60325 w 64227"/>
              <a:gd name="connsiteY2" fmla="*/ 311434 h 682595"/>
              <a:gd name="connsiteX3" fmla="*/ 9525 w 64227"/>
              <a:gd name="connsiteY3" fmla="*/ 667034 h 682595"/>
              <a:gd name="connsiteX4" fmla="*/ 31750 w 64227"/>
              <a:gd name="connsiteY4" fmla="*/ 584484 h 682595"/>
              <a:gd name="connsiteX5" fmla="*/ 22225 w 64227"/>
              <a:gd name="connsiteY5" fmla="*/ 273334 h 682595"/>
              <a:gd name="connsiteX6" fmla="*/ 22225 w 64227"/>
              <a:gd name="connsiteY6" fmla="*/ 359059 h 682595"/>
              <a:gd name="connsiteX7" fmla="*/ 44450 w 64227"/>
              <a:gd name="connsiteY7" fmla="*/ 232059 h 682595"/>
              <a:gd name="connsiteX8" fmla="*/ 53975 w 64227"/>
              <a:gd name="connsiteY8" fmla="*/ 308259 h 682595"/>
              <a:gd name="connsiteX9" fmla="*/ 0 w 64227"/>
              <a:gd name="connsiteY9" fmla="*/ 284 h 6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27" h="682595">
                <a:moveTo>
                  <a:pt x="0" y="284"/>
                </a:moveTo>
                <a:cubicBezTo>
                  <a:pt x="0" y="10867"/>
                  <a:pt x="43921" y="319901"/>
                  <a:pt x="53975" y="371759"/>
                </a:cubicBezTo>
                <a:cubicBezTo>
                  <a:pt x="64029" y="423617"/>
                  <a:pt x="67733" y="262222"/>
                  <a:pt x="60325" y="311434"/>
                </a:cubicBezTo>
                <a:cubicBezTo>
                  <a:pt x="52917" y="360646"/>
                  <a:pt x="14287" y="621526"/>
                  <a:pt x="9525" y="667034"/>
                </a:cubicBezTo>
                <a:cubicBezTo>
                  <a:pt x="4763" y="712542"/>
                  <a:pt x="29633" y="650101"/>
                  <a:pt x="31750" y="584484"/>
                </a:cubicBezTo>
                <a:cubicBezTo>
                  <a:pt x="33867" y="518867"/>
                  <a:pt x="23812" y="310905"/>
                  <a:pt x="22225" y="273334"/>
                </a:cubicBezTo>
                <a:cubicBezTo>
                  <a:pt x="20638" y="235763"/>
                  <a:pt x="18521" y="365938"/>
                  <a:pt x="22225" y="359059"/>
                </a:cubicBezTo>
                <a:cubicBezTo>
                  <a:pt x="25929" y="352180"/>
                  <a:pt x="39158" y="240526"/>
                  <a:pt x="44450" y="232059"/>
                </a:cubicBezTo>
                <a:cubicBezTo>
                  <a:pt x="49742" y="223592"/>
                  <a:pt x="60854" y="338951"/>
                  <a:pt x="53975" y="308259"/>
                </a:cubicBezTo>
                <a:cubicBezTo>
                  <a:pt x="47096" y="277567"/>
                  <a:pt x="0" y="-10299"/>
                  <a:pt x="0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842A1AF-DE96-5E44-58C2-A194835D85BB}"/>
              </a:ext>
            </a:extLst>
          </p:cNvPr>
          <p:cNvSpPr/>
          <p:nvPr/>
        </p:nvSpPr>
        <p:spPr>
          <a:xfrm>
            <a:off x="6318221" y="3962165"/>
            <a:ext cx="176691" cy="305180"/>
          </a:xfrm>
          <a:custGeom>
            <a:avLst/>
            <a:gdLst>
              <a:gd name="connsiteX0" fmla="*/ 38129 w 176691"/>
              <a:gd name="connsiteY0" fmla="*/ 235 h 305180"/>
              <a:gd name="connsiteX1" fmla="*/ 47654 w 176691"/>
              <a:gd name="connsiteY1" fmla="*/ 114535 h 305180"/>
              <a:gd name="connsiteX2" fmla="*/ 69879 w 176691"/>
              <a:gd name="connsiteY2" fmla="*/ 193910 h 305180"/>
              <a:gd name="connsiteX3" fmla="*/ 54004 w 176691"/>
              <a:gd name="connsiteY3" fmla="*/ 178035 h 305180"/>
              <a:gd name="connsiteX4" fmla="*/ 76229 w 176691"/>
              <a:gd name="connsiteY4" fmla="*/ 238360 h 305180"/>
              <a:gd name="connsiteX5" fmla="*/ 73054 w 176691"/>
              <a:gd name="connsiteY5" fmla="*/ 241535 h 305180"/>
              <a:gd name="connsiteX6" fmla="*/ 174654 w 176691"/>
              <a:gd name="connsiteY6" fmla="*/ 301860 h 305180"/>
              <a:gd name="connsiteX7" fmla="*/ 130204 w 176691"/>
              <a:gd name="connsiteY7" fmla="*/ 282810 h 305180"/>
              <a:gd name="connsiteX8" fmla="*/ 3204 w 176691"/>
              <a:gd name="connsiteY8" fmla="*/ 162160 h 305180"/>
              <a:gd name="connsiteX9" fmla="*/ 38129 w 176691"/>
              <a:gd name="connsiteY9" fmla="*/ 209785 h 305180"/>
              <a:gd name="connsiteX10" fmla="*/ 38129 w 176691"/>
              <a:gd name="connsiteY10" fmla="*/ 146285 h 305180"/>
              <a:gd name="connsiteX11" fmla="*/ 50829 w 176691"/>
              <a:gd name="connsiteY11" fmla="*/ 174860 h 305180"/>
              <a:gd name="connsiteX12" fmla="*/ 47654 w 176691"/>
              <a:gd name="connsiteY12" fmla="*/ 85960 h 305180"/>
              <a:gd name="connsiteX13" fmla="*/ 38129 w 176691"/>
              <a:gd name="connsiteY13" fmla="*/ 235 h 3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691" h="305180">
                <a:moveTo>
                  <a:pt x="38129" y="235"/>
                </a:moveTo>
                <a:cubicBezTo>
                  <a:pt x="38129" y="4997"/>
                  <a:pt x="42362" y="82256"/>
                  <a:pt x="47654" y="114535"/>
                </a:cubicBezTo>
                <a:cubicBezTo>
                  <a:pt x="52946" y="146814"/>
                  <a:pt x="68821" y="183327"/>
                  <a:pt x="69879" y="193910"/>
                </a:cubicBezTo>
                <a:cubicBezTo>
                  <a:pt x="70937" y="204493"/>
                  <a:pt x="52946" y="170627"/>
                  <a:pt x="54004" y="178035"/>
                </a:cubicBezTo>
                <a:cubicBezTo>
                  <a:pt x="55062" y="185443"/>
                  <a:pt x="76229" y="238360"/>
                  <a:pt x="76229" y="238360"/>
                </a:cubicBezTo>
                <a:cubicBezTo>
                  <a:pt x="79404" y="248943"/>
                  <a:pt x="56650" y="230952"/>
                  <a:pt x="73054" y="241535"/>
                </a:cubicBezTo>
                <a:cubicBezTo>
                  <a:pt x="89458" y="252118"/>
                  <a:pt x="165129" y="294981"/>
                  <a:pt x="174654" y="301860"/>
                </a:cubicBezTo>
                <a:cubicBezTo>
                  <a:pt x="184179" y="308739"/>
                  <a:pt x="158779" y="306093"/>
                  <a:pt x="130204" y="282810"/>
                </a:cubicBezTo>
                <a:cubicBezTo>
                  <a:pt x="101629" y="259527"/>
                  <a:pt x="18550" y="174331"/>
                  <a:pt x="3204" y="162160"/>
                </a:cubicBezTo>
                <a:cubicBezTo>
                  <a:pt x="-12142" y="149989"/>
                  <a:pt x="32308" y="212431"/>
                  <a:pt x="38129" y="209785"/>
                </a:cubicBezTo>
                <a:cubicBezTo>
                  <a:pt x="43950" y="207139"/>
                  <a:pt x="36012" y="152106"/>
                  <a:pt x="38129" y="146285"/>
                </a:cubicBezTo>
                <a:cubicBezTo>
                  <a:pt x="40246" y="140464"/>
                  <a:pt x="49242" y="184914"/>
                  <a:pt x="50829" y="174860"/>
                </a:cubicBezTo>
                <a:cubicBezTo>
                  <a:pt x="52416" y="164806"/>
                  <a:pt x="49771" y="107656"/>
                  <a:pt x="47654" y="85960"/>
                </a:cubicBezTo>
                <a:cubicBezTo>
                  <a:pt x="45537" y="64264"/>
                  <a:pt x="38129" y="-4527"/>
                  <a:pt x="38129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71D399E-15B8-E270-1846-CBA478A4802D}"/>
              </a:ext>
            </a:extLst>
          </p:cNvPr>
          <p:cNvSpPr/>
          <p:nvPr/>
        </p:nvSpPr>
        <p:spPr>
          <a:xfrm>
            <a:off x="6369018" y="3749571"/>
            <a:ext cx="66796" cy="296566"/>
          </a:xfrm>
          <a:custGeom>
            <a:avLst/>
            <a:gdLst>
              <a:gd name="connsiteX0" fmla="*/ 66707 w 66796"/>
              <a:gd name="connsiteY0" fmla="*/ 104 h 296566"/>
              <a:gd name="connsiteX1" fmla="*/ 44482 w 66796"/>
              <a:gd name="connsiteY1" fmla="*/ 203304 h 296566"/>
              <a:gd name="connsiteX2" fmla="*/ 44482 w 66796"/>
              <a:gd name="connsiteY2" fmla="*/ 295379 h 296566"/>
              <a:gd name="connsiteX3" fmla="*/ 31782 w 66796"/>
              <a:gd name="connsiteY3" fmla="*/ 244579 h 296566"/>
              <a:gd name="connsiteX4" fmla="*/ 32 w 66796"/>
              <a:gd name="connsiteY4" fmla="*/ 92179 h 296566"/>
              <a:gd name="connsiteX5" fmla="*/ 38132 w 66796"/>
              <a:gd name="connsiteY5" fmla="*/ 212829 h 296566"/>
              <a:gd name="connsiteX6" fmla="*/ 28607 w 66796"/>
              <a:gd name="connsiteY6" fmla="*/ 117579 h 296566"/>
              <a:gd name="connsiteX7" fmla="*/ 34957 w 66796"/>
              <a:gd name="connsiteY7" fmla="*/ 231879 h 296566"/>
              <a:gd name="connsiteX8" fmla="*/ 66707 w 66796"/>
              <a:gd name="connsiteY8" fmla="*/ 104 h 2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96" h="296566">
                <a:moveTo>
                  <a:pt x="66707" y="104"/>
                </a:moveTo>
                <a:cubicBezTo>
                  <a:pt x="68294" y="-4658"/>
                  <a:pt x="48186" y="154092"/>
                  <a:pt x="44482" y="203304"/>
                </a:cubicBezTo>
                <a:cubicBezTo>
                  <a:pt x="40778" y="252517"/>
                  <a:pt x="46599" y="288500"/>
                  <a:pt x="44482" y="295379"/>
                </a:cubicBezTo>
                <a:cubicBezTo>
                  <a:pt x="42365" y="302258"/>
                  <a:pt x="39190" y="278446"/>
                  <a:pt x="31782" y="244579"/>
                </a:cubicBezTo>
                <a:cubicBezTo>
                  <a:pt x="24374" y="210712"/>
                  <a:pt x="-1026" y="97470"/>
                  <a:pt x="32" y="92179"/>
                </a:cubicBezTo>
                <a:cubicBezTo>
                  <a:pt x="1090" y="86888"/>
                  <a:pt x="33370" y="208596"/>
                  <a:pt x="38132" y="212829"/>
                </a:cubicBezTo>
                <a:cubicBezTo>
                  <a:pt x="42894" y="217062"/>
                  <a:pt x="29136" y="114404"/>
                  <a:pt x="28607" y="117579"/>
                </a:cubicBezTo>
                <a:cubicBezTo>
                  <a:pt x="28078" y="120754"/>
                  <a:pt x="24374" y="253046"/>
                  <a:pt x="34957" y="231879"/>
                </a:cubicBezTo>
                <a:cubicBezTo>
                  <a:pt x="45540" y="210712"/>
                  <a:pt x="65120" y="4866"/>
                  <a:pt x="6670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1ED905D-4D61-A074-556D-9C9EE46EA39D}"/>
              </a:ext>
            </a:extLst>
          </p:cNvPr>
          <p:cNvSpPr/>
          <p:nvPr/>
        </p:nvSpPr>
        <p:spPr>
          <a:xfrm>
            <a:off x="6403867" y="3733799"/>
            <a:ext cx="25550" cy="170019"/>
          </a:xfrm>
          <a:custGeom>
            <a:avLst/>
            <a:gdLst>
              <a:gd name="connsiteX0" fmla="*/ 25508 w 25550"/>
              <a:gd name="connsiteY0" fmla="*/ 1 h 170019"/>
              <a:gd name="connsiteX1" fmla="*/ 108 w 25550"/>
              <a:gd name="connsiteY1" fmla="*/ 168276 h 170019"/>
              <a:gd name="connsiteX2" fmla="*/ 15983 w 25550"/>
              <a:gd name="connsiteY2" fmla="*/ 92076 h 170019"/>
              <a:gd name="connsiteX3" fmla="*/ 6458 w 25550"/>
              <a:gd name="connsiteY3" fmla="*/ 165101 h 170019"/>
              <a:gd name="connsiteX4" fmla="*/ 25508 w 25550"/>
              <a:gd name="connsiteY4" fmla="*/ 1 h 17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0" h="170019">
                <a:moveTo>
                  <a:pt x="25508" y="1"/>
                </a:moveTo>
                <a:cubicBezTo>
                  <a:pt x="24450" y="530"/>
                  <a:pt x="1695" y="152930"/>
                  <a:pt x="108" y="168276"/>
                </a:cubicBezTo>
                <a:cubicBezTo>
                  <a:pt x="-1480" y="183622"/>
                  <a:pt x="14925" y="92605"/>
                  <a:pt x="15983" y="92076"/>
                </a:cubicBezTo>
                <a:cubicBezTo>
                  <a:pt x="17041" y="91547"/>
                  <a:pt x="5400" y="178859"/>
                  <a:pt x="6458" y="165101"/>
                </a:cubicBezTo>
                <a:cubicBezTo>
                  <a:pt x="7516" y="151343"/>
                  <a:pt x="26566" y="-528"/>
                  <a:pt x="255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62E28CC-86D3-C1AD-92A4-877EC63B08B8}"/>
              </a:ext>
            </a:extLst>
          </p:cNvPr>
          <p:cNvSpPr/>
          <p:nvPr/>
        </p:nvSpPr>
        <p:spPr>
          <a:xfrm>
            <a:off x="6516789" y="3940167"/>
            <a:ext cx="100910" cy="230348"/>
          </a:xfrm>
          <a:custGeom>
            <a:avLst/>
            <a:gdLst>
              <a:gd name="connsiteX0" fmla="*/ 7836 w 100910"/>
              <a:gd name="connsiteY0" fmla="*/ 8 h 230348"/>
              <a:gd name="connsiteX1" fmla="*/ 64986 w 100910"/>
              <a:gd name="connsiteY1" fmla="*/ 101608 h 230348"/>
              <a:gd name="connsiteX2" fmla="*/ 71336 w 100910"/>
              <a:gd name="connsiteY2" fmla="*/ 95258 h 230348"/>
              <a:gd name="connsiteX3" fmla="*/ 61811 w 100910"/>
              <a:gd name="connsiteY3" fmla="*/ 146058 h 230348"/>
              <a:gd name="connsiteX4" fmla="*/ 4661 w 100910"/>
              <a:gd name="connsiteY4" fmla="*/ 228608 h 230348"/>
              <a:gd name="connsiteX5" fmla="*/ 14186 w 100910"/>
              <a:gd name="connsiteY5" fmla="*/ 196858 h 230348"/>
              <a:gd name="connsiteX6" fmla="*/ 99911 w 100910"/>
              <a:gd name="connsiteY6" fmla="*/ 133358 h 230348"/>
              <a:gd name="connsiteX7" fmla="*/ 61811 w 100910"/>
              <a:gd name="connsiteY7" fmla="*/ 85733 h 230348"/>
              <a:gd name="connsiteX8" fmla="*/ 74511 w 100910"/>
              <a:gd name="connsiteY8" fmla="*/ 107958 h 230348"/>
              <a:gd name="connsiteX9" fmla="*/ 7836 w 100910"/>
              <a:gd name="connsiteY9" fmla="*/ 8 h 2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0" h="230348">
                <a:moveTo>
                  <a:pt x="7836" y="8"/>
                </a:moveTo>
                <a:cubicBezTo>
                  <a:pt x="6248" y="-1050"/>
                  <a:pt x="64986" y="101608"/>
                  <a:pt x="64986" y="101608"/>
                </a:cubicBezTo>
                <a:cubicBezTo>
                  <a:pt x="75569" y="117483"/>
                  <a:pt x="71865" y="87850"/>
                  <a:pt x="71336" y="95258"/>
                </a:cubicBezTo>
                <a:cubicBezTo>
                  <a:pt x="70807" y="102666"/>
                  <a:pt x="72923" y="123833"/>
                  <a:pt x="61811" y="146058"/>
                </a:cubicBezTo>
                <a:cubicBezTo>
                  <a:pt x="50699" y="168283"/>
                  <a:pt x="12599" y="220141"/>
                  <a:pt x="4661" y="228608"/>
                </a:cubicBezTo>
                <a:cubicBezTo>
                  <a:pt x="-3277" y="237075"/>
                  <a:pt x="-1689" y="212733"/>
                  <a:pt x="14186" y="196858"/>
                </a:cubicBezTo>
                <a:cubicBezTo>
                  <a:pt x="30061" y="180983"/>
                  <a:pt x="91974" y="151879"/>
                  <a:pt x="99911" y="133358"/>
                </a:cubicBezTo>
                <a:cubicBezTo>
                  <a:pt x="107848" y="114837"/>
                  <a:pt x="66044" y="89966"/>
                  <a:pt x="61811" y="85733"/>
                </a:cubicBezTo>
                <a:cubicBezTo>
                  <a:pt x="57578" y="81500"/>
                  <a:pt x="78215" y="117483"/>
                  <a:pt x="74511" y="107958"/>
                </a:cubicBezTo>
                <a:cubicBezTo>
                  <a:pt x="70807" y="98433"/>
                  <a:pt x="9424" y="1066"/>
                  <a:pt x="783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3406DC40-5BBC-E616-B8EC-B70C59E8B57E}"/>
              </a:ext>
            </a:extLst>
          </p:cNvPr>
          <p:cNvSpPr/>
          <p:nvPr/>
        </p:nvSpPr>
        <p:spPr>
          <a:xfrm>
            <a:off x="6457943" y="3686036"/>
            <a:ext cx="83497" cy="520844"/>
          </a:xfrm>
          <a:custGeom>
            <a:avLst/>
            <a:gdLst>
              <a:gd name="connsiteX0" fmla="*/ 7 w 83497"/>
              <a:gd name="connsiteY0" fmla="*/ 139 h 520844"/>
              <a:gd name="connsiteX1" fmla="*/ 31757 w 83497"/>
              <a:gd name="connsiteY1" fmla="*/ 362089 h 520844"/>
              <a:gd name="connsiteX2" fmla="*/ 34932 w 83497"/>
              <a:gd name="connsiteY2" fmla="*/ 317639 h 520844"/>
              <a:gd name="connsiteX3" fmla="*/ 41282 w 83497"/>
              <a:gd name="connsiteY3" fmla="*/ 390664 h 520844"/>
              <a:gd name="connsiteX4" fmla="*/ 22232 w 83497"/>
              <a:gd name="connsiteY4" fmla="*/ 517664 h 520844"/>
              <a:gd name="connsiteX5" fmla="*/ 22232 w 83497"/>
              <a:gd name="connsiteY5" fmla="*/ 473214 h 520844"/>
              <a:gd name="connsiteX6" fmla="*/ 82557 w 83497"/>
              <a:gd name="connsiteY6" fmla="*/ 371614 h 520844"/>
              <a:gd name="connsiteX7" fmla="*/ 57157 w 83497"/>
              <a:gd name="connsiteY7" fmla="*/ 403364 h 520844"/>
              <a:gd name="connsiteX8" fmla="*/ 31757 w 83497"/>
              <a:gd name="connsiteY8" fmla="*/ 339864 h 520844"/>
              <a:gd name="connsiteX9" fmla="*/ 34932 w 83497"/>
              <a:gd name="connsiteY9" fmla="*/ 371614 h 520844"/>
              <a:gd name="connsiteX10" fmla="*/ 44457 w 83497"/>
              <a:gd name="connsiteY10" fmla="*/ 241439 h 520844"/>
              <a:gd name="connsiteX11" fmla="*/ 34932 w 83497"/>
              <a:gd name="connsiteY11" fmla="*/ 317639 h 520844"/>
              <a:gd name="connsiteX12" fmla="*/ 7 w 83497"/>
              <a:gd name="connsiteY12" fmla="*/ 139 h 5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497" h="520844">
                <a:moveTo>
                  <a:pt x="7" y="139"/>
                </a:moveTo>
                <a:cubicBezTo>
                  <a:pt x="-522" y="7547"/>
                  <a:pt x="25936" y="309172"/>
                  <a:pt x="31757" y="362089"/>
                </a:cubicBezTo>
                <a:cubicBezTo>
                  <a:pt x="37578" y="415006"/>
                  <a:pt x="33345" y="312877"/>
                  <a:pt x="34932" y="317639"/>
                </a:cubicBezTo>
                <a:cubicBezTo>
                  <a:pt x="36519" y="322401"/>
                  <a:pt x="43399" y="357327"/>
                  <a:pt x="41282" y="390664"/>
                </a:cubicBezTo>
                <a:cubicBezTo>
                  <a:pt x="39165" y="424001"/>
                  <a:pt x="25407" y="503906"/>
                  <a:pt x="22232" y="517664"/>
                </a:cubicBezTo>
                <a:cubicBezTo>
                  <a:pt x="19057" y="531422"/>
                  <a:pt x="12178" y="497556"/>
                  <a:pt x="22232" y="473214"/>
                </a:cubicBezTo>
                <a:cubicBezTo>
                  <a:pt x="32286" y="448872"/>
                  <a:pt x="76736" y="383256"/>
                  <a:pt x="82557" y="371614"/>
                </a:cubicBezTo>
                <a:cubicBezTo>
                  <a:pt x="88378" y="359972"/>
                  <a:pt x="65624" y="408656"/>
                  <a:pt x="57157" y="403364"/>
                </a:cubicBezTo>
                <a:cubicBezTo>
                  <a:pt x="48690" y="398072"/>
                  <a:pt x="35461" y="345156"/>
                  <a:pt x="31757" y="339864"/>
                </a:cubicBezTo>
                <a:cubicBezTo>
                  <a:pt x="28053" y="334572"/>
                  <a:pt x="32815" y="388018"/>
                  <a:pt x="34932" y="371614"/>
                </a:cubicBezTo>
                <a:cubicBezTo>
                  <a:pt x="37049" y="355210"/>
                  <a:pt x="44457" y="250435"/>
                  <a:pt x="44457" y="241439"/>
                </a:cubicBezTo>
                <a:cubicBezTo>
                  <a:pt x="44457" y="232443"/>
                  <a:pt x="40753" y="352564"/>
                  <a:pt x="34932" y="317639"/>
                </a:cubicBezTo>
                <a:cubicBezTo>
                  <a:pt x="29111" y="282714"/>
                  <a:pt x="536" y="-7269"/>
                  <a:pt x="7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2D8093B-A46B-342B-6004-73899581249D}"/>
              </a:ext>
            </a:extLst>
          </p:cNvPr>
          <p:cNvSpPr/>
          <p:nvPr/>
        </p:nvSpPr>
        <p:spPr>
          <a:xfrm>
            <a:off x="6416593" y="3924213"/>
            <a:ext cx="38313" cy="281550"/>
          </a:xfrm>
          <a:custGeom>
            <a:avLst/>
            <a:gdLst>
              <a:gd name="connsiteX0" fmla="*/ 38182 w 38313"/>
              <a:gd name="connsiteY0" fmla="*/ 87 h 281550"/>
              <a:gd name="connsiteX1" fmla="*/ 25482 w 38313"/>
              <a:gd name="connsiteY1" fmla="*/ 193762 h 281550"/>
              <a:gd name="connsiteX2" fmla="*/ 31832 w 38313"/>
              <a:gd name="connsiteY2" fmla="*/ 279487 h 281550"/>
              <a:gd name="connsiteX3" fmla="*/ 25482 w 38313"/>
              <a:gd name="connsiteY3" fmla="*/ 247737 h 281550"/>
              <a:gd name="connsiteX4" fmla="*/ 82 w 38313"/>
              <a:gd name="connsiteY4" fmla="*/ 168362 h 281550"/>
              <a:gd name="connsiteX5" fmla="*/ 35007 w 38313"/>
              <a:gd name="connsiteY5" fmla="*/ 225512 h 281550"/>
              <a:gd name="connsiteX6" fmla="*/ 15957 w 38313"/>
              <a:gd name="connsiteY6" fmla="*/ 152487 h 281550"/>
              <a:gd name="connsiteX7" fmla="*/ 15957 w 38313"/>
              <a:gd name="connsiteY7" fmla="*/ 168362 h 281550"/>
              <a:gd name="connsiteX8" fmla="*/ 38182 w 38313"/>
              <a:gd name="connsiteY8" fmla="*/ 87 h 2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3" h="281550">
                <a:moveTo>
                  <a:pt x="38182" y="87"/>
                </a:moveTo>
                <a:cubicBezTo>
                  <a:pt x="39769" y="4320"/>
                  <a:pt x="26540" y="147195"/>
                  <a:pt x="25482" y="193762"/>
                </a:cubicBezTo>
                <a:cubicBezTo>
                  <a:pt x="24424" y="240329"/>
                  <a:pt x="31832" y="270491"/>
                  <a:pt x="31832" y="279487"/>
                </a:cubicBezTo>
                <a:cubicBezTo>
                  <a:pt x="31832" y="288483"/>
                  <a:pt x="30774" y="266258"/>
                  <a:pt x="25482" y="247737"/>
                </a:cubicBezTo>
                <a:cubicBezTo>
                  <a:pt x="20190" y="229216"/>
                  <a:pt x="-1505" y="172066"/>
                  <a:pt x="82" y="168362"/>
                </a:cubicBezTo>
                <a:cubicBezTo>
                  <a:pt x="1669" y="164658"/>
                  <a:pt x="32361" y="228158"/>
                  <a:pt x="35007" y="225512"/>
                </a:cubicBezTo>
                <a:cubicBezTo>
                  <a:pt x="37653" y="222866"/>
                  <a:pt x="15957" y="152487"/>
                  <a:pt x="15957" y="152487"/>
                </a:cubicBezTo>
                <a:cubicBezTo>
                  <a:pt x="12782" y="142962"/>
                  <a:pt x="12782" y="190058"/>
                  <a:pt x="15957" y="168362"/>
                </a:cubicBezTo>
                <a:cubicBezTo>
                  <a:pt x="19132" y="146666"/>
                  <a:pt x="36595" y="-4146"/>
                  <a:pt x="3818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6AEF009-970D-C68C-1C75-FDE65C0971A8}"/>
              </a:ext>
            </a:extLst>
          </p:cNvPr>
          <p:cNvSpPr/>
          <p:nvPr/>
        </p:nvSpPr>
        <p:spPr>
          <a:xfrm>
            <a:off x="6556036" y="3948902"/>
            <a:ext cx="111877" cy="201405"/>
          </a:xfrm>
          <a:custGeom>
            <a:avLst/>
            <a:gdLst>
              <a:gd name="connsiteX0" fmla="*/ 9864 w 111877"/>
              <a:gd name="connsiteY0" fmla="*/ 798 h 201405"/>
              <a:gd name="connsiteX1" fmla="*/ 70189 w 111877"/>
              <a:gd name="connsiteY1" fmla="*/ 64298 h 201405"/>
              <a:gd name="connsiteX2" fmla="*/ 98764 w 111877"/>
              <a:gd name="connsiteY2" fmla="*/ 108748 h 201405"/>
              <a:gd name="connsiteX3" fmla="*/ 89239 w 111877"/>
              <a:gd name="connsiteY3" fmla="*/ 134148 h 201405"/>
              <a:gd name="connsiteX4" fmla="*/ 339 w 111877"/>
              <a:gd name="connsiteY4" fmla="*/ 200823 h 201405"/>
              <a:gd name="connsiteX5" fmla="*/ 60664 w 111877"/>
              <a:gd name="connsiteY5" fmla="*/ 165898 h 201405"/>
              <a:gd name="connsiteX6" fmla="*/ 111464 w 111877"/>
              <a:gd name="connsiteY6" fmla="*/ 153198 h 201405"/>
              <a:gd name="connsiteX7" fmla="*/ 86064 w 111877"/>
              <a:gd name="connsiteY7" fmla="*/ 96048 h 201405"/>
              <a:gd name="connsiteX8" fmla="*/ 95589 w 111877"/>
              <a:gd name="connsiteY8" fmla="*/ 111923 h 201405"/>
              <a:gd name="connsiteX9" fmla="*/ 9864 w 111877"/>
              <a:gd name="connsiteY9" fmla="*/ 798 h 20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77" h="201405">
                <a:moveTo>
                  <a:pt x="9864" y="798"/>
                </a:moveTo>
                <a:cubicBezTo>
                  <a:pt x="5631" y="-7139"/>
                  <a:pt x="55372" y="46306"/>
                  <a:pt x="70189" y="64298"/>
                </a:cubicBezTo>
                <a:cubicBezTo>
                  <a:pt x="85006" y="82290"/>
                  <a:pt x="95589" y="97106"/>
                  <a:pt x="98764" y="108748"/>
                </a:cubicBezTo>
                <a:cubicBezTo>
                  <a:pt x="101939" y="120390"/>
                  <a:pt x="105643" y="118802"/>
                  <a:pt x="89239" y="134148"/>
                </a:cubicBezTo>
                <a:cubicBezTo>
                  <a:pt x="72835" y="149494"/>
                  <a:pt x="5101" y="195531"/>
                  <a:pt x="339" y="200823"/>
                </a:cubicBezTo>
                <a:cubicBezTo>
                  <a:pt x="-4424" y="206115"/>
                  <a:pt x="42143" y="173835"/>
                  <a:pt x="60664" y="165898"/>
                </a:cubicBezTo>
                <a:cubicBezTo>
                  <a:pt x="79185" y="157961"/>
                  <a:pt x="107231" y="164840"/>
                  <a:pt x="111464" y="153198"/>
                </a:cubicBezTo>
                <a:cubicBezTo>
                  <a:pt x="115697" y="141556"/>
                  <a:pt x="86064" y="96048"/>
                  <a:pt x="86064" y="96048"/>
                </a:cubicBezTo>
                <a:cubicBezTo>
                  <a:pt x="83418" y="89169"/>
                  <a:pt x="103526" y="126210"/>
                  <a:pt x="95589" y="111923"/>
                </a:cubicBezTo>
                <a:cubicBezTo>
                  <a:pt x="87652" y="97636"/>
                  <a:pt x="14097" y="8735"/>
                  <a:pt x="9864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C95AE6EE-C6F7-3AAF-132A-CE7DC5FB552A}"/>
              </a:ext>
            </a:extLst>
          </p:cNvPr>
          <p:cNvSpPr/>
          <p:nvPr/>
        </p:nvSpPr>
        <p:spPr>
          <a:xfrm>
            <a:off x="6497053" y="4121071"/>
            <a:ext cx="110306" cy="149384"/>
          </a:xfrm>
          <a:custGeom>
            <a:avLst/>
            <a:gdLst>
              <a:gd name="connsiteX0" fmla="*/ 110122 w 110306"/>
              <a:gd name="connsiteY0" fmla="*/ 79 h 149384"/>
              <a:gd name="connsiteX1" fmla="*/ 27572 w 110306"/>
              <a:gd name="connsiteY1" fmla="*/ 63579 h 149384"/>
              <a:gd name="connsiteX2" fmla="*/ 8522 w 110306"/>
              <a:gd name="connsiteY2" fmla="*/ 149304 h 149384"/>
              <a:gd name="connsiteX3" fmla="*/ 21222 w 110306"/>
              <a:gd name="connsiteY3" fmla="*/ 47704 h 149384"/>
              <a:gd name="connsiteX4" fmla="*/ 2172 w 110306"/>
              <a:gd name="connsiteY4" fmla="*/ 76279 h 149384"/>
              <a:gd name="connsiteX5" fmla="*/ 110122 w 110306"/>
              <a:gd name="connsiteY5" fmla="*/ 79 h 14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06" h="149384">
                <a:moveTo>
                  <a:pt x="110122" y="79"/>
                </a:moveTo>
                <a:cubicBezTo>
                  <a:pt x="114355" y="-2038"/>
                  <a:pt x="44505" y="38708"/>
                  <a:pt x="27572" y="63579"/>
                </a:cubicBezTo>
                <a:cubicBezTo>
                  <a:pt x="10639" y="88450"/>
                  <a:pt x="9580" y="151950"/>
                  <a:pt x="8522" y="149304"/>
                </a:cubicBezTo>
                <a:cubicBezTo>
                  <a:pt x="7464" y="146658"/>
                  <a:pt x="22280" y="59875"/>
                  <a:pt x="21222" y="47704"/>
                </a:cubicBezTo>
                <a:cubicBezTo>
                  <a:pt x="20164" y="35533"/>
                  <a:pt x="-7882" y="83687"/>
                  <a:pt x="2172" y="76279"/>
                </a:cubicBezTo>
                <a:cubicBezTo>
                  <a:pt x="12226" y="68871"/>
                  <a:pt x="105889" y="2196"/>
                  <a:pt x="11012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F003E08-5FC7-1FC7-238C-F306544F11A6}"/>
              </a:ext>
            </a:extLst>
          </p:cNvPr>
          <p:cNvSpPr/>
          <p:nvPr/>
        </p:nvSpPr>
        <p:spPr>
          <a:xfrm>
            <a:off x="6269693" y="4184648"/>
            <a:ext cx="170655" cy="188499"/>
          </a:xfrm>
          <a:custGeom>
            <a:avLst/>
            <a:gdLst>
              <a:gd name="connsiteX0" fmla="*/ 48557 w 170655"/>
              <a:gd name="connsiteY0" fmla="*/ 2 h 188499"/>
              <a:gd name="connsiteX1" fmla="*/ 16807 w 170655"/>
              <a:gd name="connsiteY1" fmla="*/ 101602 h 188499"/>
              <a:gd name="connsiteX2" fmla="*/ 61257 w 170655"/>
              <a:gd name="connsiteY2" fmla="*/ 165102 h 188499"/>
              <a:gd name="connsiteX3" fmla="*/ 32682 w 170655"/>
              <a:gd name="connsiteY3" fmla="*/ 127002 h 188499"/>
              <a:gd name="connsiteX4" fmla="*/ 166032 w 170655"/>
              <a:gd name="connsiteY4" fmla="*/ 187327 h 188499"/>
              <a:gd name="connsiteX5" fmla="*/ 127932 w 170655"/>
              <a:gd name="connsiteY5" fmla="*/ 165102 h 188499"/>
              <a:gd name="connsiteX6" fmla="*/ 10457 w 170655"/>
              <a:gd name="connsiteY6" fmla="*/ 142877 h 188499"/>
              <a:gd name="connsiteX7" fmla="*/ 19982 w 170655"/>
              <a:gd name="connsiteY7" fmla="*/ 79377 h 188499"/>
              <a:gd name="connsiteX8" fmla="*/ 932 w 170655"/>
              <a:gd name="connsiteY8" fmla="*/ 104777 h 188499"/>
              <a:gd name="connsiteX9" fmla="*/ 48557 w 170655"/>
              <a:gd name="connsiteY9" fmla="*/ 2 h 18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5" h="188499">
                <a:moveTo>
                  <a:pt x="48557" y="2"/>
                </a:moveTo>
                <a:cubicBezTo>
                  <a:pt x="51203" y="-527"/>
                  <a:pt x="14690" y="74085"/>
                  <a:pt x="16807" y="101602"/>
                </a:cubicBezTo>
                <a:cubicBezTo>
                  <a:pt x="18924" y="129119"/>
                  <a:pt x="58611" y="160869"/>
                  <a:pt x="61257" y="165102"/>
                </a:cubicBezTo>
                <a:cubicBezTo>
                  <a:pt x="63903" y="169335"/>
                  <a:pt x="15220" y="123298"/>
                  <a:pt x="32682" y="127002"/>
                </a:cubicBezTo>
                <a:cubicBezTo>
                  <a:pt x="50144" y="130706"/>
                  <a:pt x="150157" y="180977"/>
                  <a:pt x="166032" y="187327"/>
                </a:cubicBezTo>
                <a:cubicBezTo>
                  <a:pt x="181907" y="193677"/>
                  <a:pt x="153861" y="172510"/>
                  <a:pt x="127932" y="165102"/>
                </a:cubicBezTo>
                <a:cubicBezTo>
                  <a:pt x="102003" y="157694"/>
                  <a:pt x="28449" y="157165"/>
                  <a:pt x="10457" y="142877"/>
                </a:cubicBezTo>
                <a:cubicBezTo>
                  <a:pt x="-7535" y="128589"/>
                  <a:pt x="21569" y="85727"/>
                  <a:pt x="19982" y="79377"/>
                </a:cubicBezTo>
                <a:cubicBezTo>
                  <a:pt x="18394" y="73027"/>
                  <a:pt x="-4889" y="116948"/>
                  <a:pt x="932" y="104777"/>
                </a:cubicBezTo>
                <a:cubicBezTo>
                  <a:pt x="6753" y="92606"/>
                  <a:pt x="45911" y="531"/>
                  <a:pt x="485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95CE083-A1D7-A1C3-1008-6018345A4BF5}"/>
              </a:ext>
            </a:extLst>
          </p:cNvPr>
          <p:cNvSpPr/>
          <p:nvPr/>
        </p:nvSpPr>
        <p:spPr>
          <a:xfrm>
            <a:off x="6794490" y="3978237"/>
            <a:ext cx="125948" cy="276905"/>
          </a:xfrm>
          <a:custGeom>
            <a:avLst/>
            <a:gdLst>
              <a:gd name="connsiteX0" fmla="*/ 10 w 125948"/>
              <a:gd name="connsiteY0" fmla="*/ 38 h 276905"/>
              <a:gd name="connsiteX1" fmla="*/ 101610 w 125948"/>
              <a:gd name="connsiteY1" fmla="*/ 117513 h 276905"/>
              <a:gd name="connsiteX2" fmla="*/ 88910 w 125948"/>
              <a:gd name="connsiteY2" fmla="*/ 193713 h 276905"/>
              <a:gd name="connsiteX3" fmla="*/ 120660 w 125948"/>
              <a:gd name="connsiteY3" fmla="*/ 171488 h 276905"/>
              <a:gd name="connsiteX4" fmla="*/ 28585 w 125948"/>
              <a:gd name="connsiteY4" fmla="*/ 273088 h 276905"/>
              <a:gd name="connsiteX5" fmla="*/ 57160 w 125948"/>
              <a:gd name="connsiteY5" fmla="*/ 247688 h 276905"/>
              <a:gd name="connsiteX6" fmla="*/ 117485 w 125948"/>
              <a:gd name="connsiteY6" fmla="*/ 174663 h 276905"/>
              <a:gd name="connsiteX7" fmla="*/ 123835 w 125948"/>
              <a:gd name="connsiteY7" fmla="*/ 88938 h 276905"/>
              <a:gd name="connsiteX8" fmla="*/ 101610 w 125948"/>
              <a:gd name="connsiteY8" fmla="*/ 146088 h 276905"/>
              <a:gd name="connsiteX9" fmla="*/ 95260 w 125948"/>
              <a:gd name="connsiteY9" fmla="*/ 104813 h 276905"/>
              <a:gd name="connsiteX10" fmla="*/ 10 w 125948"/>
              <a:gd name="connsiteY10" fmla="*/ 38 h 27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948" h="276905">
                <a:moveTo>
                  <a:pt x="10" y="38"/>
                </a:moveTo>
                <a:cubicBezTo>
                  <a:pt x="1068" y="2155"/>
                  <a:pt x="86793" y="85234"/>
                  <a:pt x="101610" y="117513"/>
                </a:cubicBezTo>
                <a:cubicBezTo>
                  <a:pt x="116427" y="149792"/>
                  <a:pt x="85735" y="184717"/>
                  <a:pt x="88910" y="193713"/>
                </a:cubicBezTo>
                <a:cubicBezTo>
                  <a:pt x="92085" y="202709"/>
                  <a:pt x="130714" y="158259"/>
                  <a:pt x="120660" y="171488"/>
                </a:cubicBezTo>
                <a:cubicBezTo>
                  <a:pt x="110606" y="184717"/>
                  <a:pt x="39168" y="260388"/>
                  <a:pt x="28585" y="273088"/>
                </a:cubicBezTo>
                <a:cubicBezTo>
                  <a:pt x="18002" y="285788"/>
                  <a:pt x="42343" y="264092"/>
                  <a:pt x="57160" y="247688"/>
                </a:cubicBezTo>
                <a:cubicBezTo>
                  <a:pt x="71977" y="231284"/>
                  <a:pt x="106373" y="201121"/>
                  <a:pt x="117485" y="174663"/>
                </a:cubicBezTo>
                <a:cubicBezTo>
                  <a:pt x="128598" y="148205"/>
                  <a:pt x="126481" y="93700"/>
                  <a:pt x="123835" y="88938"/>
                </a:cubicBezTo>
                <a:cubicBezTo>
                  <a:pt x="121189" y="84176"/>
                  <a:pt x="106372" y="143442"/>
                  <a:pt x="101610" y="146088"/>
                </a:cubicBezTo>
                <a:cubicBezTo>
                  <a:pt x="96848" y="148734"/>
                  <a:pt x="110606" y="124921"/>
                  <a:pt x="95260" y="104813"/>
                </a:cubicBezTo>
                <a:cubicBezTo>
                  <a:pt x="79914" y="84705"/>
                  <a:pt x="-1048" y="-2079"/>
                  <a:pt x="1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5DF72B4-8508-3668-3CDF-556731E87C82}"/>
              </a:ext>
            </a:extLst>
          </p:cNvPr>
          <p:cNvSpPr/>
          <p:nvPr/>
        </p:nvSpPr>
        <p:spPr>
          <a:xfrm>
            <a:off x="6530876" y="3676632"/>
            <a:ext cx="160497" cy="428695"/>
          </a:xfrm>
          <a:custGeom>
            <a:avLst/>
            <a:gdLst>
              <a:gd name="connsiteX0" fmla="*/ 99 w 160497"/>
              <a:gd name="connsiteY0" fmla="*/ 18 h 428695"/>
              <a:gd name="connsiteX1" fmla="*/ 69949 w 160497"/>
              <a:gd name="connsiteY1" fmla="*/ 228618 h 428695"/>
              <a:gd name="connsiteX2" fmla="*/ 152499 w 160497"/>
              <a:gd name="connsiteY2" fmla="*/ 327043 h 428695"/>
              <a:gd name="connsiteX3" fmla="*/ 155674 w 160497"/>
              <a:gd name="connsiteY3" fmla="*/ 428643 h 428695"/>
              <a:gd name="connsiteX4" fmla="*/ 155674 w 160497"/>
              <a:gd name="connsiteY4" fmla="*/ 339743 h 428695"/>
              <a:gd name="connsiteX5" fmla="*/ 92174 w 160497"/>
              <a:gd name="connsiteY5" fmla="*/ 254018 h 428695"/>
              <a:gd name="connsiteX6" fmla="*/ 54074 w 160497"/>
              <a:gd name="connsiteY6" fmla="*/ 200043 h 428695"/>
              <a:gd name="connsiteX7" fmla="*/ 54074 w 160497"/>
              <a:gd name="connsiteY7" fmla="*/ 241318 h 428695"/>
              <a:gd name="connsiteX8" fmla="*/ 99 w 160497"/>
              <a:gd name="connsiteY8" fmla="*/ 18 h 4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7" h="428695">
                <a:moveTo>
                  <a:pt x="99" y="18"/>
                </a:moveTo>
                <a:cubicBezTo>
                  <a:pt x="2745" y="-2099"/>
                  <a:pt x="44549" y="174114"/>
                  <a:pt x="69949" y="228618"/>
                </a:cubicBezTo>
                <a:cubicBezTo>
                  <a:pt x="95349" y="283122"/>
                  <a:pt x="138212" y="293706"/>
                  <a:pt x="152499" y="327043"/>
                </a:cubicBezTo>
                <a:cubicBezTo>
                  <a:pt x="166786" y="360380"/>
                  <a:pt x="155145" y="426526"/>
                  <a:pt x="155674" y="428643"/>
                </a:cubicBezTo>
                <a:cubicBezTo>
                  <a:pt x="156203" y="430760"/>
                  <a:pt x="166257" y="368847"/>
                  <a:pt x="155674" y="339743"/>
                </a:cubicBezTo>
                <a:cubicBezTo>
                  <a:pt x="145091" y="310639"/>
                  <a:pt x="109107" y="277301"/>
                  <a:pt x="92174" y="254018"/>
                </a:cubicBezTo>
                <a:cubicBezTo>
                  <a:pt x="75241" y="230735"/>
                  <a:pt x="60424" y="202160"/>
                  <a:pt x="54074" y="200043"/>
                </a:cubicBezTo>
                <a:cubicBezTo>
                  <a:pt x="47724" y="197926"/>
                  <a:pt x="59895" y="269364"/>
                  <a:pt x="54074" y="241318"/>
                </a:cubicBezTo>
                <a:cubicBezTo>
                  <a:pt x="48253" y="213272"/>
                  <a:pt x="-2547" y="2135"/>
                  <a:pt x="9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F686021-DA1A-132C-6EF4-825DCEABFEF2}"/>
              </a:ext>
            </a:extLst>
          </p:cNvPr>
          <p:cNvSpPr/>
          <p:nvPr/>
        </p:nvSpPr>
        <p:spPr>
          <a:xfrm>
            <a:off x="6514005" y="4130046"/>
            <a:ext cx="119358" cy="135276"/>
          </a:xfrm>
          <a:custGeom>
            <a:avLst/>
            <a:gdLst>
              <a:gd name="connsiteX0" fmla="*/ 118570 w 119358"/>
              <a:gd name="connsiteY0" fmla="*/ 629 h 135276"/>
              <a:gd name="connsiteX1" fmla="*/ 55070 w 119358"/>
              <a:gd name="connsiteY1" fmla="*/ 67304 h 135276"/>
              <a:gd name="connsiteX2" fmla="*/ 109045 w 119358"/>
              <a:gd name="connsiteY2" fmla="*/ 133979 h 135276"/>
              <a:gd name="connsiteX3" fmla="*/ 74120 w 119358"/>
              <a:gd name="connsiteY3" fmla="*/ 108579 h 135276"/>
              <a:gd name="connsiteX4" fmla="*/ 29670 w 119358"/>
              <a:gd name="connsiteY4" fmla="*/ 73654 h 135276"/>
              <a:gd name="connsiteX5" fmla="*/ 51895 w 119358"/>
              <a:gd name="connsiteY5" fmla="*/ 54604 h 135276"/>
              <a:gd name="connsiteX6" fmla="*/ 1095 w 119358"/>
              <a:gd name="connsiteY6" fmla="*/ 108579 h 135276"/>
              <a:gd name="connsiteX7" fmla="*/ 118570 w 119358"/>
              <a:gd name="connsiteY7" fmla="*/ 629 h 1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58" h="135276">
                <a:moveTo>
                  <a:pt x="118570" y="629"/>
                </a:moveTo>
                <a:cubicBezTo>
                  <a:pt x="127566" y="-6250"/>
                  <a:pt x="56657" y="45079"/>
                  <a:pt x="55070" y="67304"/>
                </a:cubicBezTo>
                <a:cubicBezTo>
                  <a:pt x="53483" y="89529"/>
                  <a:pt x="105870" y="127100"/>
                  <a:pt x="109045" y="133979"/>
                </a:cubicBezTo>
                <a:cubicBezTo>
                  <a:pt x="112220" y="140858"/>
                  <a:pt x="87349" y="118633"/>
                  <a:pt x="74120" y="108579"/>
                </a:cubicBezTo>
                <a:cubicBezTo>
                  <a:pt x="60891" y="98525"/>
                  <a:pt x="33374" y="82650"/>
                  <a:pt x="29670" y="73654"/>
                </a:cubicBezTo>
                <a:cubicBezTo>
                  <a:pt x="25966" y="64658"/>
                  <a:pt x="56657" y="48783"/>
                  <a:pt x="51895" y="54604"/>
                </a:cubicBezTo>
                <a:cubicBezTo>
                  <a:pt x="47133" y="60425"/>
                  <a:pt x="-8430" y="118104"/>
                  <a:pt x="1095" y="108579"/>
                </a:cubicBezTo>
                <a:cubicBezTo>
                  <a:pt x="10620" y="99054"/>
                  <a:pt x="109574" y="7508"/>
                  <a:pt x="11857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F6EAF01-2FE4-AC82-B08B-95F60BCDA509}"/>
              </a:ext>
            </a:extLst>
          </p:cNvPr>
          <p:cNvSpPr/>
          <p:nvPr/>
        </p:nvSpPr>
        <p:spPr>
          <a:xfrm>
            <a:off x="6717848" y="4101674"/>
            <a:ext cx="166393" cy="70441"/>
          </a:xfrm>
          <a:custGeom>
            <a:avLst/>
            <a:gdLst>
              <a:gd name="connsiteX0" fmla="*/ 452 w 166393"/>
              <a:gd name="connsiteY0" fmla="*/ 3601 h 70441"/>
              <a:gd name="connsiteX1" fmla="*/ 70302 w 166393"/>
              <a:gd name="connsiteY1" fmla="*/ 6776 h 70441"/>
              <a:gd name="connsiteX2" fmla="*/ 143327 w 166393"/>
              <a:gd name="connsiteY2" fmla="*/ 70276 h 70441"/>
              <a:gd name="connsiteX3" fmla="*/ 111577 w 166393"/>
              <a:gd name="connsiteY3" fmla="*/ 25826 h 70441"/>
              <a:gd name="connsiteX4" fmla="*/ 165552 w 166393"/>
              <a:gd name="connsiteY4" fmla="*/ 44876 h 70441"/>
              <a:gd name="connsiteX5" fmla="*/ 140152 w 166393"/>
              <a:gd name="connsiteY5" fmla="*/ 22651 h 70441"/>
              <a:gd name="connsiteX6" fmla="*/ 83002 w 166393"/>
              <a:gd name="connsiteY6" fmla="*/ 16301 h 70441"/>
              <a:gd name="connsiteX7" fmla="*/ 105227 w 166393"/>
              <a:gd name="connsiteY7" fmla="*/ 22651 h 70441"/>
              <a:gd name="connsiteX8" fmla="*/ 452 w 166393"/>
              <a:gd name="connsiteY8" fmla="*/ 3601 h 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70441">
                <a:moveTo>
                  <a:pt x="452" y="3601"/>
                </a:moveTo>
                <a:cubicBezTo>
                  <a:pt x="-5369" y="955"/>
                  <a:pt x="46490" y="-4337"/>
                  <a:pt x="70302" y="6776"/>
                </a:cubicBezTo>
                <a:cubicBezTo>
                  <a:pt x="94115" y="17889"/>
                  <a:pt x="136448" y="67101"/>
                  <a:pt x="143327" y="70276"/>
                </a:cubicBezTo>
                <a:cubicBezTo>
                  <a:pt x="150206" y="73451"/>
                  <a:pt x="107873" y="30059"/>
                  <a:pt x="111577" y="25826"/>
                </a:cubicBezTo>
                <a:cubicBezTo>
                  <a:pt x="115281" y="21593"/>
                  <a:pt x="165552" y="44876"/>
                  <a:pt x="165552" y="44876"/>
                </a:cubicBezTo>
                <a:cubicBezTo>
                  <a:pt x="170315" y="44347"/>
                  <a:pt x="153910" y="27413"/>
                  <a:pt x="140152" y="22651"/>
                </a:cubicBezTo>
                <a:cubicBezTo>
                  <a:pt x="126394" y="17889"/>
                  <a:pt x="88823" y="16301"/>
                  <a:pt x="83002" y="16301"/>
                </a:cubicBezTo>
                <a:cubicBezTo>
                  <a:pt x="77181" y="16301"/>
                  <a:pt x="114752" y="26355"/>
                  <a:pt x="105227" y="22651"/>
                </a:cubicBezTo>
                <a:cubicBezTo>
                  <a:pt x="95702" y="18947"/>
                  <a:pt x="6273" y="6247"/>
                  <a:pt x="452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E07F3D2-C0D7-4667-B245-D9C446FB8426}"/>
              </a:ext>
            </a:extLst>
          </p:cNvPr>
          <p:cNvSpPr/>
          <p:nvPr/>
        </p:nvSpPr>
        <p:spPr>
          <a:xfrm>
            <a:off x="6667447" y="3942422"/>
            <a:ext cx="209016" cy="104422"/>
          </a:xfrm>
          <a:custGeom>
            <a:avLst/>
            <a:gdLst>
              <a:gd name="connsiteX0" fmla="*/ 53 w 209016"/>
              <a:gd name="connsiteY0" fmla="*/ 42203 h 104422"/>
              <a:gd name="connsiteX1" fmla="*/ 114353 w 209016"/>
              <a:gd name="connsiteY1" fmla="*/ 48553 h 104422"/>
              <a:gd name="connsiteX2" fmla="*/ 203253 w 209016"/>
              <a:gd name="connsiteY2" fmla="*/ 102528 h 104422"/>
              <a:gd name="connsiteX3" fmla="*/ 184203 w 209016"/>
              <a:gd name="connsiteY3" fmla="*/ 83478 h 104422"/>
              <a:gd name="connsiteX4" fmla="*/ 54028 w 209016"/>
              <a:gd name="connsiteY4" fmla="*/ 928 h 104422"/>
              <a:gd name="connsiteX5" fmla="*/ 98478 w 209016"/>
              <a:gd name="connsiteY5" fmla="*/ 39028 h 104422"/>
              <a:gd name="connsiteX6" fmla="*/ 53 w 209016"/>
              <a:gd name="connsiteY6" fmla="*/ 42203 h 10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16" h="104422">
                <a:moveTo>
                  <a:pt x="53" y="42203"/>
                </a:moveTo>
                <a:cubicBezTo>
                  <a:pt x="2699" y="43791"/>
                  <a:pt x="80486" y="38499"/>
                  <a:pt x="114353" y="48553"/>
                </a:cubicBezTo>
                <a:cubicBezTo>
                  <a:pt x="148220" y="58607"/>
                  <a:pt x="203253" y="102528"/>
                  <a:pt x="203253" y="102528"/>
                </a:cubicBezTo>
                <a:cubicBezTo>
                  <a:pt x="214895" y="108349"/>
                  <a:pt x="209074" y="100411"/>
                  <a:pt x="184203" y="83478"/>
                </a:cubicBezTo>
                <a:cubicBezTo>
                  <a:pt x="159332" y="66545"/>
                  <a:pt x="68315" y="8336"/>
                  <a:pt x="54028" y="928"/>
                </a:cubicBezTo>
                <a:cubicBezTo>
                  <a:pt x="39741" y="-6480"/>
                  <a:pt x="102711" y="32678"/>
                  <a:pt x="98478" y="39028"/>
                </a:cubicBezTo>
                <a:cubicBezTo>
                  <a:pt x="94245" y="45378"/>
                  <a:pt x="-2593" y="40615"/>
                  <a:pt x="53" y="4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D1196FA8-D997-2F56-ABF2-DF23217E6B9A}"/>
              </a:ext>
            </a:extLst>
          </p:cNvPr>
          <p:cNvSpPr/>
          <p:nvPr/>
        </p:nvSpPr>
        <p:spPr>
          <a:xfrm>
            <a:off x="6184871" y="3107706"/>
            <a:ext cx="188443" cy="486786"/>
          </a:xfrm>
          <a:custGeom>
            <a:avLst/>
            <a:gdLst>
              <a:gd name="connsiteX0" fmla="*/ 29 w 188443"/>
              <a:gd name="connsiteY0" fmla="*/ 619 h 486786"/>
              <a:gd name="connsiteX1" fmla="*/ 139729 w 188443"/>
              <a:gd name="connsiteY1" fmla="*/ 308594 h 486786"/>
              <a:gd name="connsiteX2" fmla="*/ 117504 w 188443"/>
              <a:gd name="connsiteY2" fmla="*/ 260969 h 486786"/>
              <a:gd name="connsiteX3" fmla="*/ 187354 w 188443"/>
              <a:gd name="connsiteY3" fmla="*/ 483219 h 486786"/>
              <a:gd name="connsiteX4" fmla="*/ 161954 w 188443"/>
              <a:gd name="connsiteY4" fmla="*/ 403844 h 486786"/>
              <a:gd name="connsiteX5" fmla="*/ 79404 w 188443"/>
              <a:gd name="connsiteY5" fmla="*/ 146669 h 486786"/>
              <a:gd name="connsiteX6" fmla="*/ 127029 w 188443"/>
              <a:gd name="connsiteY6" fmla="*/ 226044 h 486786"/>
              <a:gd name="connsiteX7" fmla="*/ 29 w 188443"/>
              <a:gd name="connsiteY7" fmla="*/ 619 h 4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443" h="486786">
                <a:moveTo>
                  <a:pt x="29" y="619"/>
                </a:moveTo>
                <a:cubicBezTo>
                  <a:pt x="2146" y="14377"/>
                  <a:pt x="120150" y="265202"/>
                  <a:pt x="139729" y="308594"/>
                </a:cubicBezTo>
                <a:cubicBezTo>
                  <a:pt x="159308" y="351986"/>
                  <a:pt x="109567" y="231865"/>
                  <a:pt x="117504" y="260969"/>
                </a:cubicBezTo>
                <a:cubicBezTo>
                  <a:pt x="125441" y="290073"/>
                  <a:pt x="179946" y="459407"/>
                  <a:pt x="187354" y="483219"/>
                </a:cubicBezTo>
                <a:cubicBezTo>
                  <a:pt x="194762" y="507032"/>
                  <a:pt x="161954" y="403844"/>
                  <a:pt x="161954" y="403844"/>
                </a:cubicBezTo>
                <a:cubicBezTo>
                  <a:pt x="143962" y="347752"/>
                  <a:pt x="85225" y="176302"/>
                  <a:pt x="79404" y="146669"/>
                </a:cubicBezTo>
                <a:cubicBezTo>
                  <a:pt x="73583" y="117036"/>
                  <a:pt x="142375" y="245623"/>
                  <a:pt x="127029" y="226044"/>
                </a:cubicBezTo>
                <a:cubicBezTo>
                  <a:pt x="111683" y="206465"/>
                  <a:pt x="-2088" y="-13139"/>
                  <a:pt x="29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E20E7A8-3D20-D025-0B11-E9F8BAB81EC3}"/>
              </a:ext>
            </a:extLst>
          </p:cNvPr>
          <p:cNvSpPr/>
          <p:nvPr/>
        </p:nvSpPr>
        <p:spPr>
          <a:xfrm>
            <a:off x="6375270" y="2997185"/>
            <a:ext cx="44817" cy="589445"/>
          </a:xfrm>
          <a:custGeom>
            <a:avLst/>
            <a:gdLst>
              <a:gd name="connsiteX0" fmla="*/ 9655 w 44817"/>
              <a:gd name="connsiteY0" fmla="*/ 15 h 589445"/>
              <a:gd name="connsiteX1" fmla="*/ 31880 w 44817"/>
              <a:gd name="connsiteY1" fmla="*/ 393715 h 589445"/>
              <a:gd name="connsiteX2" fmla="*/ 31880 w 44817"/>
              <a:gd name="connsiteY2" fmla="*/ 352440 h 589445"/>
              <a:gd name="connsiteX3" fmla="*/ 44580 w 44817"/>
              <a:gd name="connsiteY3" fmla="*/ 587390 h 589445"/>
              <a:gd name="connsiteX4" fmla="*/ 19180 w 44817"/>
              <a:gd name="connsiteY4" fmla="*/ 454040 h 589445"/>
              <a:gd name="connsiteX5" fmla="*/ 130 w 44817"/>
              <a:gd name="connsiteY5" fmla="*/ 234965 h 589445"/>
              <a:gd name="connsiteX6" fmla="*/ 28705 w 44817"/>
              <a:gd name="connsiteY6" fmla="*/ 409590 h 589445"/>
              <a:gd name="connsiteX7" fmla="*/ 9655 w 44817"/>
              <a:gd name="connsiteY7" fmla="*/ 15 h 58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7" h="589445">
                <a:moveTo>
                  <a:pt x="9655" y="15"/>
                </a:moveTo>
                <a:cubicBezTo>
                  <a:pt x="10184" y="-2631"/>
                  <a:pt x="28176" y="334978"/>
                  <a:pt x="31880" y="393715"/>
                </a:cubicBezTo>
                <a:cubicBezTo>
                  <a:pt x="35584" y="452452"/>
                  <a:pt x="29763" y="320161"/>
                  <a:pt x="31880" y="352440"/>
                </a:cubicBezTo>
                <a:cubicBezTo>
                  <a:pt x="33997" y="384719"/>
                  <a:pt x="46697" y="570457"/>
                  <a:pt x="44580" y="587390"/>
                </a:cubicBezTo>
                <a:cubicBezTo>
                  <a:pt x="42463" y="604323"/>
                  <a:pt x="26588" y="512777"/>
                  <a:pt x="19180" y="454040"/>
                </a:cubicBezTo>
                <a:cubicBezTo>
                  <a:pt x="11772" y="395303"/>
                  <a:pt x="-1457" y="242373"/>
                  <a:pt x="130" y="234965"/>
                </a:cubicBezTo>
                <a:cubicBezTo>
                  <a:pt x="1717" y="227557"/>
                  <a:pt x="25530" y="443986"/>
                  <a:pt x="28705" y="409590"/>
                </a:cubicBezTo>
                <a:cubicBezTo>
                  <a:pt x="31880" y="375194"/>
                  <a:pt x="9126" y="2661"/>
                  <a:pt x="965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1B848C80-6798-0EA4-7930-4F2AEAE9ABF8}"/>
              </a:ext>
            </a:extLst>
          </p:cNvPr>
          <p:cNvSpPr/>
          <p:nvPr/>
        </p:nvSpPr>
        <p:spPr>
          <a:xfrm>
            <a:off x="6514402" y="3164335"/>
            <a:ext cx="17210" cy="474890"/>
          </a:xfrm>
          <a:custGeom>
            <a:avLst/>
            <a:gdLst>
              <a:gd name="connsiteX0" fmla="*/ 3873 w 17210"/>
              <a:gd name="connsiteY0" fmla="*/ 1140 h 474890"/>
              <a:gd name="connsiteX1" fmla="*/ 698 w 17210"/>
              <a:gd name="connsiteY1" fmla="*/ 471040 h 474890"/>
              <a:gd name="connsiteX2" fmla="*/ 16573 w 17210"/>
              <a:gd name="connsiteY2" fmla="*/ 229740 h 474890"/>
              <a:gd name="connsiteX3" fmla="*/ 13398 w 17210"/>
              <a:gd name="connsiteY3" fmla="*/ 334515 h 474890"/>
              <a:gd name="connsiteX4" fmla="*/ 3873 w 17210"/>
              <a:gd name="connsiteY4" fmla="*/ 1140 h 47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" h="474890">
                <a:moveTo>
                  <a:pt x="3873" y="1140"/>
                </a:moveTo>
                <a:cubicBezTo>
                  <a:pt x="1756" y="23894"/>
                  <a:pt x="-1419" y="432940"/>
                  <a:pt x="698" y="471040"/>
                </a:cubicBezTo>
                <a:cubicBezTo>
                  <a:pt x="2815" y="509140"/>
                  <a:pt x="14456" y="252494"/>
                  <a:pt x="16573" y="229740"/>
                </a:cubicBezTo>
                <a:cubicBezTo>
                  <a:pt x="18690" y="206986"/>
                  <a:pt x="14985" y="365736"/>
                  <a:pt x="13398" y="334515"/>
                </a:cubicBezTo>
                <a:cubicBezTo>
                  <a:pt x="11811" y="303294"/>
                  <a:pt x="5990" y="-21614"/>
                  <a:pt x="3873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F2C729F-9AE6-2962-14F5-C48368A30E0E}"/>
              </a:ext>
            </a:extLst>
          </p:cNvPr>
          <p:cNvSpPr/>
          <p:nvPr/>
        </p:nvSpPr>
        <p:spPr>
          <a:xfrm>
            <a:off x="6526360" y="3549650"/>
            <a:ext cx="157580" cy="394312"/>
          </a:xfrm>
          <a:custGeom>
            <a:avLst/>
            <a:gdLst>
              <a:gd name="connsiteX0" fmla="*/ 64940 w 157580"/>
              <a:gd name="connsiteY0" fmla="*/ 0 h 394312"/>
              <a:gd name="connsiteX1" fmla="*/ 64940 w 157580"/>
              <a:gd name="connsiteY1" fmla="*/ 196850 h 394312"/>
              <a:gd name="connsiteX2" fmla="*/ 106215 w 157580"/>
              <a:gd name="connsiteY2" fmla="*/ 263525 h 394312"/>
              <a:gd name="connsiteX3" fmla="*/ 80815 w 157580"/>
              <a:gd name="connsiteY3" fmla="*/ 219075 h 394312"/>
              <a:gd name="connsiteX4" fmla="*/ 153840 w 157580"/>
              <a:gd name="connsiteY4" fmla="*/ 384175 h 394312"/>
              <a:gd name="connsiteX5" fmla="*/ 131615 w 157580"/>
              <a:gd name="connsiteY5" fmla="*/ 346075 h 394312"/>
              <a:gd name="connsiteX6" fmla="*/ 1440 w 157580"/>
              <a:gd name="connsiteY6" fmla="*/ 98425 h 394312"/>
              <a:gd name="connsiteX7" fmla="*/ 61765 w 157580"/>
              <a:gd name="connsiteY7" fmla="*/ 196850 h 394312"/>
              <a:gd name="connsiteX8" fmla="*/ 64940 w 157580"/>
              <a:gd name="connsiteY8" fmla="*/ 0 h 3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580" h="394312">
                <a:moveTo>
                  <a:pt x="64940" y="0"/>
                </a:moveTo>
                <a:cubicBezTo>
                  <a:pt x="65469" y="0"/>
                  <a:pt x="58061" y="152929"/>
                  <a:pt x="64940" y="196850"/>
                </a:cubicBezTo>
                <a:cubicBezTo>
                  <a:pt x="71819" y="240771"/>
                  <a:pt x="103569" y="259821"/>
                  <a:pt x="106215" y="263525"/>
                </a:cubicBezTo>
                <a:cubicBezTo>
                  <a:pt x="108861" y="267229"/>
                  <a:pt x="72878" y="198967"/>
                  <a:pt x="80815" y="219075"/>
                </a:cubicBezTo>
                <a:cubicBezTo>
                  <a:pt x="88752" y="239183"/>
                  <a:pt x="145373" y="363008"/>
                  <a:pt x="153840" y="384175"/>
                </a:cubicBezTo>
                <a:cubicBezTo>
                  <a:pt x="162307" y="405342"/>
                  <a:pt x="157015" y="393700"/>
                  <a:pt x="131615" y="346075"/>
                </a:cubicBezTo>
                <a:cubicBezTo>
                  <a:pt x="106215" y="298450"/>
                  <a:pt x="13082" y="123296"/>
                  <a:pt x="1440" y="98425"/>
                </a:cubicBezTo>
                <a:cubicBezTo>
                  <a:pt x="-10202" y="73554"/>
                  <a:pt x="52240" y="208492"/>
                  <a:pt x="61765" y="196850"/>
                </a:cubicBezTo>
                <a:cubicBezTo>
                  <a:pt x="71290" y="185208"/>
                  <a:pt x="64411" y="0"/>
                  <a:pt x="649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9502A227-4B69-D414-3BB2-8F461944978F}"/>
              </a:ext>
            </a:extLst>
          </p:cNvPr>
          <p:cNvSpPr/>
          <p:nvPr/>
        </p:nvSpPr>
        <p:spPr>
          <a:xfrm>
            <a:off x="6330593" y="4209874"/>
            <a:ext cx="105692" cy="86066"/>
          </a:xfrm>
          <a:custGeom>
            <a:avLst/>
            <a:gdLst>
              <a:gd name="connsiteX0" fmla="*/ 357 w 105692"/>
              <a:gd name="connsiteY0" fmla="*/ 85901 h 86066"/>
              <a:gd name="connsiteX1" fmla="*/ 47982 w 105692"/>
              <a:gd name="connsiteY1" fmla="*/ 22401 h 86066"/>
              <a:gd name="connsiteX2" fmla="*/ 105132 w 105692"/>
              <a:gd name="connsiteY2" fmla="*/ 41451 h 86066"/>
              <a:gd name="connsiteX3" fmla="*/ 73382 w 105692"/>
              <a:gd name="connsiteY3" fmla="*/ 176 h 86066"/>
              <a:gd name="connsiteX4" fmla="*/ 357 w 105692"/>
              <a:gd name="connsiteY4" fmla="*/ 85901 h 8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92" h="86066">
                <a:moveTo>
                  <a:pt x="357" y="85901"/>
                </a:moveTo>
                <a:cubicBezTo>
                  <a:pt x="-3876" y="89605"/>
                  <a:pt x="30520" y="29809"/>
                  <a:pt x="47982" y="22401"/>
                </a:cubicBezTo>
                <a:cubicBezTo>
                  <a:pt x="65444" y="14993"/>
                  <a:pt x="100899" y="45155"/>
                  <a:pt x="105132" y="41451"/>
                </a:cubicBezTo>
                <a:cubicBezTo>
                  <a:pt x="109365" y="37747"/>
                  <a:pt x="88728" y="-2999"/>
                  <a:pt x="73382" y="176"/>
                </a:cubicBezTo>
                <a:cubicBezTo>
                  <a:pt x="58036" y="3351"/>
                  <a:pt x="4590" y="82197"/>
                  <a:pt x="357" y="85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430E8F4-1559-9F6A-32ED-09FBA1795001}"/>
              </a:ext>
            </a:extLst>
          </p:cNvPr>
          <p:cNvSpPr/>
          <p:nvPr/>
        </p:nvSpPr>
        <p:spPr>
          <a:xfrm>
            <a:off x="6600339" y="4141689"/>
            <a:ext cx="212007" cy="68396"/>
          </a:xfrm>
          <a:custGeom>
            <a:avLst/>
            <a:gdLst>
              <a:gd name="connsiteX0" fmla="*/ 486 w 212007"/>
              <a:gd name="connsiteY0" fmla="*/ 68361 h 68396"/>
              <a:gd name="connsiteX1" fmla="*/ 95736 w 212007"/>
              <a:gd name="connsiteY1" fmla="*/ 11211 h 68396"/>
              <a:gd name="connsiteX2" fmla="*/ 206861 w 212007"/>
              <a:gd name="connsiteY2" fmla="*/ 30261 h 68396"/>
              <a:gd name="connsiteX3" fmla="*/ 187811 w 212007"/>
              <a:gd name="connsiteY3" fmla="*/ 8036 h 68396"/>
              <a:gd name="connsiteX4" fmla="*/ 137011 w 212007"/>
              <a:gd name="connsiteY4" fmla="*/ 1686 h 68396"/>
              <a:gd name="connsiteX5" fmla="*/ 486 w 212007"/>
              <a:gd name="connsiteY5" fmla="*/ 68361 h 6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007" h="68396">
                <a:moveTo>
                  <a:pt x="486" y="68361"/>
                </a:moveTo>
                <a:cubicBezTo>
                  <a:pt x="-6393" y="69948"/>
                  <a:pt x="61340" y="17561"/>
                  <a:pt x="95736" y="11211"/>
                </a:cubicBezTo>
                <a:cubicBezTo>
                  <a:pt x="130132" y="4861"/>
                  <a:pt x="191515" y="30790"/>
                  <a:pt x="206861" y="30261"/>
                </a:cubicBezTo>
                <a:cubicBezTo>
                  <a:pt x="222207" y="29732"/>
                  <a:pt x="199453" y="12798"/>
                  <a:pt x="187811" y="8036"/>
                </a:cubicBezTo>
                <a:cubicBezTo>
                  <a:pt x="176169" y="3274"/>
                  <a:pt x="169819" y="-3077"/>
                  <a:pt x="137011" y="1686"/>
                </a:cubicBezTo>
                <a:cubicBezTo>
                  <a:pt x="104203" y="6449"/>
                  <a:pt x="7365" y="66774"/>
                  <a:pt x="486" y="68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2662DF7-811C-139F-833A-B5C79275B8BB}"/>
              </a:ext>
            </a:extLst>
          </p:cNvPr>
          <p:cNvSpPr/>
          <p:nvPr/>
        </p:nvSpPr>
        <p:spPr>
          <a:xfrm>
            <a:off x="6578433" y="4355817"/>
            <a:ext cx="89089" cy="214105"/>
          </a:xfrm>
          <a:custGeom>
            <a:avLst/>
            <a:gdLst>
              <a:gd name="connsiteX0" fmla="*/ 167 w 89089"/>
              <a:gd name="connsiteY0" fmla="*/ 283 h 214105"/>
              <a:gd name="connsiteX1" fmla="*/ 47792 w 89089"/>
              <a:gd name="connsiteY1" fmla="*/ 127283 h 214105"/>
              <a:gd name="connsiteX2" fmla="*/ 47792 w 89089"/>
              <a:gd name="connsiteY2" fmla="*/ 187608 h 214105"/>
              <a:gd name="connsiteX3" fmla="*/ 57317 w 89089"/>
              <a:gd name="connsiteY3" fmla="*/ 117758 h 214105"/>
              <a:gd name="connsiteX4" fmla="*/ 47792 w 89089"/>
              <a:gd name="connsiteY4" fmla="*/ 213008 h 214105"/>
              <a:gd name="connsiteX5" fmla="*/ 89067 w 89089"/>
              <a:gd name="connsiteY5" fmla="*/ 171733 h 214105"/>
              <a:gd name="connsiteX6" fmla="*/ 41442 w 89089"/>
              <a:gd name="connsiteY6" fmla="*/ 206658 h 214105"/>
              <a:gd name="connsiteX7" fmla="*/ 66842 w 89089"/>
              <a:gd name="connsiteY7" fmla="*/ 165383 h 214105"/>
              <a:gd name="connsiteX8" fmla="*/ 167 w 89089"/>
              <a:gd name="connsiteY8" fmla="*/ 283 h 21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89" h="214105">
                <a:moveTo>
                  <a:pt x="167" y="283"/>
                </a:moveTo>
                <a:cubicBezTo>
                  <a:pt x="-3008" y="-6067"/>
                  <a:pt x="39855" y="96062"/>
                  <a:pt x="47792" y="127283"/>
                </a:cubicBezTo>
                <a:cubicBezTo>
                  <a:pt x="55729" y="158504"/>
                  <a:pt x="46205" y="189195"/>
                  <a:pt x="47792" y="187608"/>
                </a:cubicBezTo>
                <a:cubicBezTo>
                  <a:pt x="49379" y="186021"/>
                  <a:pt x="57317" y="113525"/>
                  <a:pt x="57317" y="117758"/>
                </a:cubicBezTo>
                <a:cubicBezTo>
                  <a:pt x="57317" y="121991"/>
                  <a:pt x="42500" y="204012"/>
                  <a:pt x="47792" y="213008"/>
                </a:cubicBezTo>
                <a:cubicBezTo>
                  <a:pt x="53084" y="222004"/>
                  <a:pt x="90125" y="172791"/>
                  <a:pt x="89067" y="171733"/>
                </a:cubicBezTo>
                <a:cubicBezTo>
                  <a:pt x="88009" y="170675"/>
                  <a:pt x="45146" y="207716"/>
                  <a:pt x="41442" y="206658"/>
                </a:cubicBezTo>
                <a:cubicBezTo>
                  <a:pt x="37738" y="205600"/>
                  <a:pt x="68959" y="196075"/>
                  <a:pt x="66842" y="165383"/>
                </a:cubicBezTo>
                <a:cubicBezTo>
                  <a:pt x="64725" y="134691"/>
                  <a:pt x="3342" y="6633"/>
                  <a:pt x="16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9D8EF97-E59C-CA1D-883C-42D2C4A9FAA7}"/>
              </a:ext>
            </a:extLst>
          </p:cNvPr>
          <p:cNvSpPr/>
          <p:nvPr/>
        </p:nvSpPr>
        <p:spPr>
          <a:xfrm>
            <a:off x="6632558" y="4311583"/>
            <a:ext cx="60375" cy="247925"/>
          </a:xfrm>
          <a:custGeom>
            <a:avLst/>
            <a:gdLst>
              <a:gd name="connsiteX0" fmla="*/ 17 w 60375"/>
              <a:gd name="connsiteY0" fmla="*/ 67 h 247925"/>
              <a:gd name="connsiteX1" fmla="*/ 22242 w 60375"/>
              <a:gd name="connsiteY1" fmla="*/ 104842 h 247925"/>
              <a:gd name="connsiteX2" fmla="*/ 22242 w 60375"/>
              <a:gd name="connsiteY2" fmla="*/ 69917 h 247925"/>
              <a:gd name="connsiteX3" fmla="*/ 50817 w 60375"/>
              <a:gd name="connsiteY3" fmla="*/ 161992 h 247925"/>
              <a:gd name="connsiteX4" fmla="*/ 60342 w 60375"/>
              <a:gd name="connsiteY4" fmla="*/ 247717 h 247925"/>
              <a:gd name="connsiteX5" fmla="*/ 53992 w 60375"/>
              <a:gd name="connsiteY5" fmla="*/ 184217 h 247925"/>
              <a:gd name="connsiteX6" fmla="*/ 53992 w 60375"/>
              <a:gd name="connsiteY6" fmla="*/ 123892 h 247925"/>
              <a:gd name="connsiteX7" fmla="*/ 47642 w 60375"/>
              <a:gd name="connsiteY7" fmla="*/ 108017 h 247925"/>
              <a:gd name="connsiteX8" fmla="*/ 50817 w 60375"/>
              <a:gd name="connsiteY8" fmla="*/ 133417 h 247925"/>
              <a:gd name="connsiteX9" fmla="*/ 19067 w 60375"/>
              <a:gd name="connsiteY9" fmla="*/ 88967 h 247925"/>
              <a:gd name="connsiteX10" fmla="*/ 17 w 60375"/>
              <a:gd name="connsiteY10" fmla="*/ 67 h 2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75" h="247925">
                <a:moveTo>
                  <a:pt x="17" y="67"/>
                </a:moveTo>
                <a:cubicBezTo>
                  <a:pt x="546" y="2713"/>
                  <a:pt x="18538" y="93200"/>
                  <a:pt x="22242" y="104842"/>
                </a:cubicBezTo>
                <a:cubicBezTo>
                  <a:pt x="25946" y="116484"/>
                  <a:pt x="17479" y="60392"/>
                  <a:pt x="22242" y="69917"/>
                </a:cubicBezTo>
                <a:cubicBezTo>
                  <a:pt x="27005" y="79442"/>
                  <a:pt x="44467" y="132359"/>
                  <a:pt x="50817" y="161992"/>
                </a:cubicBezTo>
                <a:cubicBezTo>
                  <a:pt x="57167" y="191625"/>
                  <a:pt x="59813" y="244013"/>
                  <a:pt x="60342" y="247717"/>
                </a:cubicBezTo>
                <a:cubicBezTo>
                  <a:pt x="60871" y="251421"/>
                  <a:pt x="55050" y="204854"/>
                  <a:pt x="53992" y="184217"/>
                </a:cubicBezTo>
                <a:cubicBezTo>
                  <a:pt x="52934" y="163580"/>
                  <a:pt x="53992" y="123892"/>
                  <a:pt x="53992" y="123892"/>
                </a:cubicBezTo>
                <a:cubicBezTo>
                  <a:pt x="52934" y="111192"/>
                  <a:pt x="48171" y="106430"/>
                  <a:pt x="47642" y="108017"/>
                </a:cubicBezTo>
                <a:cubicBezTo>
                  <a:pt x="47113" y="109604"/>
                  <a:pt x="55579" y="136592"/>
                  <a:pt x="50817" y="133417"/>
                </a:cubicBezTo>
                <a:cubicBezTo>
                  <a:pt x="46055" y="130242"/>
                  <a:pt x="27004" y="104313"/>
                  <a:pt x="19067" y="88967"/>
                </a:cubicBezTo>
                <a:cubicBezTo>
                  <a:pt x="11130" y="73621"/>
                  <a:pt x="-512" y="-2579"/>
                  <a:pt x="1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56CA3EA-1FCA-F0BA-0C27-F22C296B23F1}"/>
              </a:ext>
            </a:extLst>
          </p:cNvPr>
          <p:cNvSpPr/>
          <p:nvPr/>
        </p:nvSpPr>
        <p:spPr>
          <a:xfrm>
            <a:off x="6396797" y="4574230"/>
            <a:ext cx="261537" cy="134981"/>
          </a:xfrm>
          <a:custGeom>
            <a:avLst/>
            <a:gdLst>
              <a:gd name="connsiteX0" fmla="*/ 261178 w 261537"/>
              <a:gd name="connsiteY0" fmla="*/ 16820 h 134981"/>
              <a:gd name="connsiteX1" fmla="*/ 184978 w 261537"/>
              <a:gd name="connsiteY1" fmla="*/ 13645 h 134981"/>
              <a:gd name="connsiteX2" fmla="*/ 99253 w 261537"/>
              <a:gd name="connsiteY2" fmla="*/ 64445 h 134981"/>
              <a:gd name="connsiteX3" fmla="*/ 111953 w 261537"/>
              <a:gd name="connsiteY3" fmla="*/ 32695 h 134981"/>
              <a:gd name="connsiteX4" fmla="*/ 828 w 261537"/>
              <a:gd name="connsiteY4" fmla="*/ 134295 h 134981"/>
              <a:gd name="connsiteX5" fmla="*/ 67503 w 261537"/>
              <a:gd name="connsiteY5" fmla="*/ 73970 h 134981"/>
              <a:gd name="connsiteX6" fmla="*/ 181803 w 261537"/>
              <a:gd name="connsiteY6" fmla="*/ 10470 h 134981"/>
              <a:gd name="connsiteX7" fmla="*/ 153228 w 261537"/>
              <a:gd name="connsiteY7" fmla="*/ 945 h 134981"/>
              <a:gd name="connsiteX8" fmla="*/ 261178 w 261537"/>
              <a:gd name="connsiteY8" fmla="*/ 16820 h 1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37" h="134981">
                <a:moveTo>
                  <a:pt x="261178" y="16820"/>
                </a:moveTo>
                <a:cubicBezTo>
                  <a:pt x="266470" y="18937"/>
                  <a:pt x="211965" y="5708"/>
                  <a:pt x="184978" y="13645"/>
                </a:cubicBezTo>
                <a:cubicBezTo>
                  <a:pt x="157991" y="21582"/>
                  <a:pt x="111424" y="61270"/>
                  <a:pt x="99253" y="64445"/>
                </a:cubicBezTo>
                <a:cubicBezTo>
                  <a:pt x="87082" y="67620"/>
                  <a:pt x="128357" y="21053"/>
                  <a:pt x="111953" y="32695"/>
                </a:cubicBezTo>
                <a:cubicBezTo>
                  <a:pt x="95549" y="44337"/>
                  <a:pt x="8236" y="127416"/>
                  <a:pt x="828" y="134295"/>
                </a:cubicBezTo>
                <a:cubicBezTo>
                  <a:pt x="-6580" y="141174"/>
                  <a:pt x="37341" y="94607"/>
                  <a:pt x="67503" y="73970"/>
                </a:cubicBezTo>
                <a:cubicBezTo>
                  <a:pt x="97665" y="53333"/>
                  <a:pt x="167516" y="22641"/>
                  <a:pt x="181803" y="10470"/>
                </a:cubicBezTo>
                <a:cubicBezTo>
                  <a:pt x="196090" y="-1701"/>
                  <a:pt x="141057" y="-642"/>
                  <a:pt x="153228" y="945"/>
                </a:cubicBezTo>
                <a:cubicBezTo>
                  <a:pt x="165399" y="2532"/>
                  <a:pt x="255886" y="14703"/>
                  <a:pt x="261178" y="1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9B44EE7-3A0F-58EE-E6FF-B33A2926F8D0}"/>
              </a:ext>
            </a:extLst>
          </p:cNvPr>
          <p:cNvSpPr/>
          <p:nvPr/>
        </p:nvSpPr>
        <p:spPr>
          <a:xfrm>
            <a:off x="6347963" y="4654526"/>
            <a:ext cx="132309" cy="222662"/>
          </a:xfrm>
          <a:custGeom>
            <a:avLst/>
            <a:gdLst>
              <a:gd name="connsiteX0" fmla="*/ 132212 w 132309"/>
              <a:gd name="connsiteY0" fmla="*/ 24 h 222662"/>
              <a:gd name="connsiteX1" fmla="*/ 65537 w 132309"/>
              <a:gd name="connsiteY1" fmla="*/ 92099 h 222662"/>
              <a:gd name="connsiteX2" fmla="*/ 27437 w 132309"/>
              <a:gd name="connsiteY2" fmla="*/ 158774 h 222662"/>
              <a:gd name="connsiteX3" fmla="*/ 2037 w 132309"/>
              <a:gd name="connsiteY3" fmla="*/ 222274 h 222662"/>
              <a:gd name="connsiteX4" fmla="*/ 8387 w 132309"/>
              <a:gd name="connsiteY4" fmla="*/ 177824 h 222662"/>
              <a:gd name="connsiteX5" fmla="*/ 62362 w 132309"/>
              <a:gd name="connsiteY5" fmla="*/ 34949 h 222662"/>
              <a:gd name="connsiteX6" fmla="*/ 36962 w 132309"/>
              <a:gd name="connsiteY6" fmla="*/ 117499 h 222662"/>
              <a:gd name="connsiteX7" fmla="*/ 71887 w 132309"/>
              <a:gd name="connsiteY7" fmla="*/ 57174 h 222662"/>
              <a:gd name="connsiteX8" fmla="*/ 49662 w 132309"/>
              <a:gd name="connsiteY8" fmla="*/ 82574 h 222662"/>
              <a:gd name="connsiteX9" fmla="*/ 132212 w 132309"/>
              <a:gd name="connsiteY9" fmla="*/ 24 h 2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09" h="222662">
                <a:moveTo>
                  <a:pt x="132212" y="24"/>
                </a:moveTo>
                <a:cubicBezTo>
                  <a:pt x="134858" y="1612"/>
                  <a:pt x="83000" y="65641"/>
                  <a:pt x="65537" y="92099"/>
                </a:cubicBezTo>
                <a:cubicBezTo>
                  <a:pt x="48074" y="118557"/>
                  <a:pt x="38020" y="137078"/>
                  <a:pt x="27437" y="158774"/>
                </a:cubicBezTo>
                <a:cubicBezTo>
                  <a:pt x="16854" y="180470"/>
                  <a:pt x="5212" y="219099"/>
                  <a:pt x="2037" y="222274"/>
                </a:cubicBezTo>
                <a:cubicBezTo>
                  <a:pt x="-1138" y="225449"/>
                  <a:pt x="-1667" y="209045"/>
                  <a:pt x="8387" y="177824"/>
                </a:cubicBezTo>
                <a:cubicBezTo>
                  <a:pt x="18441" y="146603"/>
                  <a:pt x="57599" y="45003"/>
                  <a:pt x="62362" y="34949"/>
                </a:cubicBezTo>
                <a:cubicBezTo>
                  <a:pt x="67124" y="24895"/>
                  <a:pt x="35375" y="113795"/>
                  <a:pt x="36962" y="117499"/>
                </a:cubicBezTo>
                <a:cubicBezTo>
                  <a:pt x="38549" y="121203"/>
                  <a:pt x="69770" y="62995"/>
                  <a:pt x="71887" y="57174"/>
                </a:cubicBezTo>
                <a:cubicBezTo>
                  <a:pt x="74004" y="51353"/>
                  <a:pt x="41724" y="89982"/>
                  <a:pt x="49662" y="82574"/>
                </a:cubicBezTo>
                <a:cubicBezTo>
                  <a:pt x="57599" y="75166"/>
                  <a:pt x="129566" y="-1564"/>
                  <a:pt x="13221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8961939-D1DD-FBB0-49D8-65DE1AF14E07}"/>
              </a:ext>
            </a:extLst>
          </p:cNvPr>
          <p:cNvSpPr/>
          <p:nvPr/>
        </p:nvSpPr>
        <p:spPr>
          <a:xfrm>
            <a:off x="6524625" y="4568804"/>
            <a:ext cx="187325" cy="52877"/>
          </a:xfrm>
          <a:custGeom>
            <a:avLst/>
            <a:gdLst>
              <a:gd name="connsiteX0" fmla="*/ 0 w 187325"/>
              <a:gd name="connsiteY0" fmla="*/ 38121 h 52877"/>
              <a:gd name="connsiteX1" fmla="*/ 187325 w 187325"/>
              <a:gd name="connsiteY1" fmla="*/ 50821 h 52877"/>
              <a:gd name="connsiteX2" fmla="*/ 79375 w 187325"/>
              <a:gd name="connsiteY2" fmla="*/ 21 h 52877"/>
              <a:gd name="connsiteX3" fmla="*/ 184150 w 187325"/>
              <a:gd name="connsiteY3" fmla="*/ 44471 h 52877"/>
              <a:gd name="connsiteX4" fmla="*/ 139700 w 187325"/>
              <a:gd name="connsiteY4" fmla="*/ 44471 h 52877"/>
              <a:gd name="connsiteX5" fmla="*/ 0 w 187325"/>
              <a:gd name="connsiteY5" fmla="*/ 38121 h 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25" h="52877">
                <a:moveTo>
                  <a:pt x="0" y="38121"/>
                </a:moveTo>
                <a:cubicBezTo>
                  <a:pt x="87048" y="47646"/>
                  <a:pt x="174096" y="57171"/>
                  <a:pt x="187325" y="50821"/>
                </a:cubicBezTo>
                <a:lnTo>
                  <a:pt x="79375" y="21"/>
                </a:lnTo>
                <a:cubicBezTo>
                  <a:pt x="78846" y="-1037"/>
                  <a:pt x="174096" y="37063"/>
                  <a:pt x="184150" y="44471"/>
                </a:cubicBezTo>
                <a:cubicBezTo>
                  <a:pt x="194204" y="51879"/>
                  <a:pt x="139700" y="44471"/>
                  <a:pt x="139700" y="44471"/>
                </a:cubicBezTo>
                <a:lnTo>
                  <a:pt x="0" y="381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6C8CF1A-17B0-DF8D-45D0-1EDD47E6FE49}"/>
              </a:ext>
            </a:extLst>
          </p:cNvPr>
          <p:cNvSpPr/>
          <p:nvPr/>
        </p:nvSpPr>
        <p:spPr>
          <a:xfrm>
            <a:off x="6641113" y="4541804"/>
            <a:ext cx="500120" cy="119246"/>
          </a:xfrm>
          <a:custGeom>
            <a:avLst/>
            <a:gdLst>
              <a:gd name="connsiteX0" fmla="*/ 987 w 500120"/>
              <a:gd name="connsiteY0" fmla="*/ 71471 h 119246"/>
              <a:gd name="connsiteX1" fmla="*/ 124812 w 500120"/>
              <a:gd name="connsiteY1" fmla="*/ 23846 h 119246"/>
              <a:gd name="connsiteX2" fmla="*/ 194662 w 500120"/>
              <a:gd name="connsiteY2" fmla="*/ 33371 h 119246"/>
              <a:gd name="connsiteX3" fmla="*/ 188312 w 500120"/>
              <a:gd name="connsiteY3" fmla="*/ 14321 h 119246"/>
              <a:gd name="connsiteX4" fmla="*/ 289912 w 500120"/>
              <a:gd name="connsiteY4" fmla="*/ 52421 h 119246"/>
              <a:gd name="connsiteX5" fmla="*/ 267687 w 500120"/>
              <a:gd name="connsiteY5" fmla="*/ 20671 h 119246"/>
              <a:gd name="connsiteX6" fmla="*/ 366112 w 500120"/>
              <a:gd name="connsiteY6" fmla="*/ 68296 h 119246"/>
              <a:gd name="connsiteX7" fmla="*/ 499462 w 500120"/>
              <a:gd name="connsiteY7" fmla="*/ 119096 h 119246"/>
              <a:gd name="connsiteX8" fmla="*/ 407387 w 500120"/>
              <a:gd name="connsiteY8" fmla="*/ 80996 h 119246"/>
              <a:gd name="connsiteX9" fmla="*/ 194662 w 500120"/>
              <a:gd name="connsiteY9" fmla="*/ 1621 h 119246"/>
              <a:gd name="connsiteX10" fmla="*/ 251812 w 500120"/>
              <a:gd name="connsiteY10" fmla="*/ 27021 h 119246"/>
              <a:gd name="connsiteX11" fmla="*/ 197837 w 500120"/>
              <a:gd name="connsiteY11" fmla="*/ 20671 h 119246"/>
              <a:gd name="connsiteX12" fmla="*/ 987 w 500120"/>
              <a:gd name="connsiteY12" fmla="*/ 71471 h 11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120" h="119246">
                <a:moveTo>
                  <a:pt x="987" y="71471"/>
                </a:moveTo>
                <a:cubicBezTo>
                  <a:pt x="-11184" y="72000"/>
                  <a:pt x="92533" y="30196"/>
                  <a:pt x="124812" y="23846"/>
                </a:cubicBezTo>
                <a:cubicBezTo>
                  <a:pt x="157091" y="17496"/>
                  <a:pt x="184079" y="34958"/>
                  <a:pt x="194662" y="33371"/>
                </a:cubicBezTo>
                <a:cubicBezTo>
                  <a:pt x="205245" y="31783"/>
                  <a:pt x="172437" y="11146"/>
                  <a:pt x="188312" y="14321"/>
                </a:cubicBezTo>
                <a:cubicBezTo>
                  <a:pt x="204187" y="17496"/>
                  <a:pt x="276683" y="51363"/>
                  <a:pt x="289912" y="52421"/>
                </a:cubicBezTo>
                <a:cubicBezTo>
                  <a:pt x="303141" y="53479"/>
                  <a:pt x="254987" y="18025"/>
                  <a:pt x="267687" y="20671"/>
                </a:cubicBezTo>
                <a:cubicBezTo>
                  <a:pt x="280387" y="23317"/>
                  <a:pt x="327483" y="51892"/>
                  <a:pt x="366112" y="68296"/>
                </a:cubicBezTo>
                <a:cubicBezTo>
                  <a:pt x="404741" y="84700"/>
                  <a:pt x="492583" y="116979"/>
                  <a:pt x="499462" y="119096"/>
                </a:cubicBezTo>
                <a:cubicBezTo>
                  <a:pt x="506341" y="121213"/>
                  <a:pt x="458187" y="100575"/>
                  <a:pt x="407387" y="80996"/>
                </a:cubicBezTo>
                <a:cubicBezTo>
                  <a:pt x="356587" y="61417"/>
                  <a:pt x="220591" y="10617"/>
                  <a:pt x="194662" y="1621"/>
                </a:cubicBezTo>
                <a:cubicBezTo>
                  <a:pt x="168733" y="-7375"/>
                  <a:pt x="251283" y="23846"/>
                  <a:pt x="251812" y="27021"/>
                </a:cubicBezTo>
                <a:cubicBezTo>
                  <a:pt x="252341" y="30196"/>
                  <a:pt x="235937" y="15379"/>
                  <a:pt x="197837" y="20671"/>
                </a:cubicBezTo>
                <a:cubicBezTo>
                  <a:pt x="159737" y="25963"/>
                  <a:pt x="13158" y="70942"/>
                  <a:pt x="987" y="7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9A8F799-4462-8742-4BF9-32263DD36FBC}"/>
              </a:ext>
            </a:extLst>
          </p:cNvPr>
          <p:cNvSpPr/>
          <p:nvPr/>
        </p:nvSpPr>
        <p:spPr>
          <a:xfrm>
            <a:off x="6623025" y="4603702"/>
            <a:ext cx="225712" cy="152744"/>
          </a:xfrm>
          <a:custGeom>
            <a:avLst/>
            <a:gdLst>
              <a:gd name="connsiteX0" fmla="*/ 25 w 225712"/>
              <a:gd name="connsiteY0" fmla="*/ 48 h 152744"/>
              <a:gd name="connsiteX1" fmla="*/ 158775 w 225712"/>
              <a:gd name="connsiteY1" fmla="*/ 50848 h 152744"/>
              <a:gd name="connsiteX2" fmla="*/ 181000 w 225712"/>
              <a:gd name="connsiteY2" fmla="*/ 98473 h 152744"/>
              <a:gd name="connsiteX3" fmla="*/ 174650 w 225712"/>
              <a:gd name="connsiteY3" fmla="*/ 57198 h 152744"/>
              <a:gd name="connsiteX4" fmla="*/ 225450 w 225712"/>
              <a:gd name="connsiteY4" fmla="*/ 152448 h 152744"/>
              <a:gd name="connsiteX5" fmla="*/ 193700 w 225712"/>
              <a:gd name="connsiteY5" fmla="*/ 85773 h 152744"/>
              <a:gd name="connsiteX6" fmla="*/ 174650 w 225712"/>
              <a:gd name="connsiteY6" fmla="*/ 47673 h 152744"/>
              <a:gd name="connsiteX7" fmla="*/ 222275 w 225712"/>
              <a:gd name="connsiteY7" fmla="*/ 47673 h 152744"/>
              <a:gd name="connsiteX8" fmla="*/ 171475 w 225712"/>
              <a:gd name="connsiteY8" fmla="*/ 41323 h 152744"/>
              <a:gd name="connsiteX9" fmla="*/ 25 w 225712"/>
              <a:gd name="connsiteY9" fmla="*/ 48 h 1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712" h="152744">
                <a:moveTo>
                  <a:pt x="25" y="48"/>
                </a:moveTo>
                <a:cubicBezTo>
                  <a:pt x="-2092" y="1636"/>
                  <a:pt x="128613" y="34444"/>
                  <a:pt x="158775" y="50848"/>
                </a:cubicBezTo>
                <a:cubicBezTo>
                  <a:pt x="188937" y="67252"/>
                  <a:pt x="178354" y="97415"/>
                  <a:pt x="181000" y="98473"/>
                </a:cubicBezTo>
                <a:cubicBezTo>
                  <a:pt x="183646" y="99531"/>
                  <a:pt x="167242" y="48202"/>
                  <a:pt x="174650" y="57198"/>
                </a:cubicBezTo>
                <a:cubicBezTo>
                  <a:pt x="182058" y="66194"/>
                  <a:pt x="222275" y="147686"/>
                  <a:pt x="225450" y="152448"/>
                </a:cubicBezTo>
                <a:cubicBezTo>
                  <a:pt x="228625" y="157210"/>
                  <a:pt x="202167" y="103235"/>
                  <a:pt x="193700" y="85773"/>
                </a:cubicBezTo>
                <a:cubicBezTo>
                  <a:pt x="185233" y="68311"/>
                  <a:pt x="169888" y="54023"/>
                  <a:pt x="174650" y="47673"/>
                </a:cubicBezTo>
                <a:cubicBezTo>
                  <a:pt x="179412" y="41323"/>
                  <a:pt x="222804" y="48731"/>
                  <a:pt x="222275" y="47673"/>
                </a:cubicBezTo>
                <a:cubicBezTo>
                  <a:pt x="221746" y="46615"/>
                  <a:pt x="201638" y="46086"/>
                  <a:pt x="171475" y="41323"/>
                </a:cubicBezTo>
                <a:cubicBezTo>
                  <a:pt x="141313" y="36561"/>
                  <a:pt x="2142" y="-1540"/>
                  <a:pt x="2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67E395A-1274-C065-F6D9-045EE0CCF325}"/>
              </a:ext>
            </a:extLst>
          </p:cNvPr>
          <p:cNvSpPr/>
          <p:nvPr/>
        </p:nvSpPr>
        <p:spPr>
          <a:xfrm>
            <a:off x="6646201" y="4568167"/>
            <a:ext cx="40500" cy="234656"/>
          </a:xfrm>
          <a:custGeom>
            <a:avLst/>
            <a:gdLst>
              <a:gd name="connsiteX0" fmla="*/ 40349 w 40500"/>
              <a:gd name="connsiteY0" fmla="*/ 658 h 234656"/>
              <a:gd name="connsiteX1" fmla="*/ 18124 w 40500"/>
              <a:gd name="connsiteY1" fmla="*/ 105433 h 234656"/>
              <a:gd name="connsiteX2" fmla="*/ 18124 w 40500"/>
              <a:gd name="connsiteY2" fmla="*/ 168933 h 234656"/>
              <a:gd name="connsiteX3" fmla="*/ 18124 w 40500"/>
              <a:gd name="connsiteY3" fmla="*/ 108608 h 234656"/>
              <a:gd name="connsiteX4" fmla="*/ 18124 w 40500"/>
              <a:gd name="connsiteY4" fmla="*/ 232433 h 234656"/>
              <a:gd name="connsiteX5" fmla="*/ 24474 w 40500"/>
              <a:gd name="connsiteY5" fmla="*/ 181633 h 234656"/>
              <a:gd name="connsiteX6" fmla="*/ 2249 w 40500"/>
              <a:gd name="connsiteY6" fmla="*/ 99083 h 234656"/>
              <a:gd name="connsiteX7" fmla="*/ 5424 w 40500"/>
              <a:gd name="connsiteY7" fmla="*/ 159408 h 234656"/>
              <a:gd name="connsiteX8" fmla="*/ 40349 w 40500"/>
              <a:gd name="connsiteY8" fmla="*/ 658 h 23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" h="234656">
                <a:moveTo>
                  <a:pt x="40349" y="658"/>
                </a:moveTo>
                <a:cubicBezTo>
                  <a:pt x="42466" y="-8338"/>
                  <a:pt x="21828" y="77387"/>
                  <a:pt x="18124" y="105433"/>
                </a:cubicBezTo>
                <a:cubicBezTo>
                  <a:pt x="14420" y="133479"/>
                  <a:pt x="18124" y="168933"/>
                  <a:pt x="18124" y="168933"/>
                </a:cubicBezTo>
                <a:lnTo>
                  <a:pt x="18124" y="108608"/>
                </a:lnTo>
                <a:cubicBezTo>
                  <a:pt x="18124" y="119191"/>
                  <a:pt x="17066" y="220262"/>
                  <a:pt x="18124" y="232433"/>
                </a:cubicBezTo>
                <a:cubicBezTo>
                  <a:pt x="19182" y="244604"/>
                  <a:pt x="27120" y="203858"/>
                  <a:pt x="24474" y="181633"/>
                </a:cubicBezTo>
                <a:cubicBezTo>
                  <a:pt x="21828" y="159408"/>
                  <a:pt x="5424" y="102787"/>
                  <a:pt x="2249" y="99083"/>
                </a:cubicBezTo>
                <a:cubicBezTo>
                  <a:pt x="-926" y="95379"/>
                  <a:pt x="-1455" y="175812"/>
                  <a:pt x="5424" y="159408"/>
                </a:cubicBezTo>
                <a:cubicBezTo>
                  <a:pt x="12303" y="143004"/>
                  <a:pt x="38232" y="9654"/>
                  <a:pt x="40349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609D8DE-BA57-EE78-6775-5B51D20DC7E9}"/>
              </a:ext>
            </a:extLst>
          </p:cNvPr>
          <p:cNvSpPr/>
          <p:nvPr/>
        </p:nvSpPr>
        <p:spPr>
          <a:xfrm>
            <a:off x="6472330" y="4673484"/>
            <a:ext cx="201536" cy="106265"/>
          </a:xfrm>
          <a:custGeom>
            <a:avLst/>
            <a:gdLst>
              <a:gd name="connsiteX0" fmla="*/ 1495 w 201536"/>
              <a:gd name="connsiteY0" fmla="*/ 116 h 106265"/>
              <a:gd name="connsiteX1" fmla="*/ 112620 w 201536"/>
              <a:gd name="connsiteY1" fmla="*/ 89016 h 106265"/>
              <a:gd name="connsiteX2" fmla="*/ 115795 w 201536"/>
              <a:gd name="connsiteY2" fmla="*/ 95366 h 106265"/>
              <a:gd name="connsiteX3" fmla="*/ 90395 w 201536"/>
              <a:gd name="connsiteY3" fmla="*/ 41391 h 106265"/>
              <a:gd name="connsiteX4" fmla="*/ 128495 w 201536"/>
              <a:gd name="connsiteY4" fmla="*/ 104891 h 106265"/>
              <a:gd name="connsiteX5" fmla="*/ 141195 w 201536"/>
              <a:gd name="connsiteY5" fmla="*/ 85841 h 106265"/>
              <a:gd name="connsiteX6" fmla="*/ 198345 w 201536"/>
              <a:gd name="connsiteY6" fmla="*/ 95366 h 106265"/>
              <a:gd name="connsiteX7" fmla="*/ 179295 w 201536"/>
              <a:gd name="connsiteY7" fmla="*/ 82666 h 106265"/>
              <a:gd name="connsiteX8" fmla="*/ 55470 w 201536"/>
              <a:gd name="connsiteY8" fmla="*/ 69966 h 106265"/>
              <a:gd name="connsiteX9" fmla="*/ 1495 w 201536"/>
              <a:gd name="connsiteY9" fmla="*/ 116 h 10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36" h="106265">
                <a:moveTo>
                  <a:pt x="1495" y="116"/>
                </a:moveTo>
                <a:cubicBezTo>
                  <a:pt x="11020" y="3291"/>
                  <a:pt x="93570" y="73141"/>
                  <a:pt x="112620" y="89016"/>
                </a:cubicBezTo>
                <a:cubicBezTo>
                  <a:pt x="131670" y="104891"/>
                  <a:pt x="119499" y="103303"/>
                  <a:pt x="115795" y="95366"/>
                </a:cubicBezTo>
                <a:cubicBezTo>
                  <a:pt x="112091" y="87429"/>
                  <a:pt x="88278" y="39803"/>
                  <a:pt x="90395" y="41391"/>
                </a:cubicBezTo>
                <a:cubicBezTo>
                  <a:pt x="92512" y="42979"/>
                  <a:pt x="120028" y="97483"/>
                  <a:pt x="128495" y="104891"/>
                </a:cubicBezTo>
                <a:cubicBezTo>
                  <a:pt x="136962" y="112299"/>
                  <a:pt x="129553" y="87428"/>
                  <a:pt x="141195" y="85841"/>
                </a:cubicBezTo>
                <a:cubicBezTo>
                  <a:pt x="152837" y="84254"/>
                  <a:pt x="198345" y="95366"/>
                  <a:pt x="198345" y="95366"/>
                </a:cubicBezTo>
                <a:cubicBezTo>
                  <a:pt x="204695" y="94837"/>
                  <a:pt x="203107" y="86899"/>
                  <a:pt x="179295" y="82666"/>
                </a:cubicBezTo>
                <a:cubicBezTo>
                  <a:pt x="155483" y="78433"/>
                  <a:pt x="80870" y="80020"/>
                  <a:pt x="55470" y="69966"/>
                </a:cubicBezTo>
                <a:cubicBezTo>
                  <a:pt x="30070" y="59912"/>
                  <a:pt x="-8030" y="-3059"/>
                  <a:pt x="149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1593AD4-77A3-3BDC-E139-F9A91DBD8A07}"/>
              </a:ext>
            </a:extLst>
          </p:cNvPr>
          <p:cNvSpPr/>
          <p:nvPr/>
        </p:nvSpPr>
        <p:spPr>
          <a:xfrm>
            <a:off x="6635750" y="4613275"/>
            <a:ext cx="134148" cy="133798"/>
          </a:xfrm>
          <a:custGeom>
            <a:avLst/>
            <a:gdLst>
              <a:gd name="connsiteX0" fmla="*/ 0 w 134148"/>
              <a:gd name="connsiteY0" fmla="*/ 0 h 133798"/>
              <a:gd name="connsiteX1" fmla="*/ 120650 w 134148"/>
              <a:gd name="connsiteY1" fmla="*/ 104775 h 133798"/>
              <a:gd name="connsiteX2" fmla="*/ 130175 w 134148"/>
              <a:gd name="connsiteY2" fmla="*/ 133350 h 133798"/>
              <a:gd name="connsiteX3" fmla="*/ 111125 w 134148"/>
              <a:gd name="connsiteY3" fmla="*/ 88900 h 133798"/>
              <a:gd name="connsiteX4" fmla="*/ 104775 w 134148"/>
              <a:gd name="connsiteY4" fmla="*/ 22225 h 133798"/>
              <a:gd name="connsiteX5" fmla="*/ 120650 w 134148"/>
              <a:gd name="connsiteY5" fmla="*/ 95250 h 133798"/>
              <a:gd name="connsiteX6" fmla="*/ 98425 w 134148"/>
              <a:gd name="connsiteY6" fmla="*/ 76200 h 133798"/>
              <a:gd name="connsiteX7" fmla="*/ 0 w 134148"/>
              <a:gd name="connsiteY7" fmla="*/ 0 h 1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48" h="133798">
                <a:moveTo>
                  <a:pt x="0" y="0"/>
                </a:moveTo>
                <a:cubicBezTo>
                  <a:pt x="49477" y="41275"/>
                  <a:pt x="98954" y="82550"/>
                  <a:pt x="120650" y="104775"/>
                </a:cubicBezTo>
                <a:cubicBezTo>
                  <a:pt x="142346" y="127000"/>
                  <a:pt x="131763" y="135996"/>
                  <a:pt x="130175" y="133350"/>
                </a:cubicBezTo>
                <a:cubicBezTo>
                  <a:pt x="128588" y="130704"/>
                  <a:pt x="115358" y="107421"/>
                  <a:pt x="111125" y="88900"/>
                </a:cubicBezTo>
                <a:cubicBezTo>
                  <a:pt x="106892" y="70379"/>
                  <a:pt x="103187" y="21167"/>
                  <a:pt x="104775" y="22225"/>
                </a:cubicBezTo>
                <a:cubicBezTo>
                  <a:pt x="106363" y="23283"/>
                  <a:pt x="121708" y="86254"/>
                  <a:pt x="120650" y="95250"/>
                </a:cubicBezTo>
                <a:cubicBezTo>
                  <a:pt x="119592" y="104246"/>
                  <a:pt x="98425" y="76200"/>
                  <a:pt x="9842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616A03A-8E9F-61B5-D71C-1CDE170E375D}"/>
              </a:ext>
            </a:extLst>
          </p:cNvPr>
          <p:cNvSpPr/>
          <p:nvPr/>
        </p:nvSpPr>
        <p:spPr>
          <a:xfrm>
            <a:off x="6688606" y="4613275"/>
            <a:ext cx="328454" cy="70456"/>
          </a:xfrm>
          <a:custGeom>
            <a:avLst/>
            <a:gdLst>
              <a:gd name="connsiteX0" fmla="*/ 1119 w 328454"/>
              <a:gd name="connsiteY0" fmla="*/ 69850 h 70456"/>
              <a:gd name="connsiteX1" fmla="*/ 115419 w 328454"/>
              <a:gd name="connsiteY1" fmla="*/ 47625 h 70456"/>
              <a:gd name="connsiteX2" fmla="*/ 118594 w 328454"/>
              <a:gd name="connsiteY2" fmla="*/ 25400 h 70456"/>
              <a:gd name="connsiteX3" fmla="*/ 191619 w 328454"/>
              <a:gd name="connsiteY3" fmla="*/ 28575 h 70456"/>
              <a:gd name="connsiteX4" fmla="*/ 324969 w 328454"/>
              <a:gd name="connsiteY4" fmla="*/ 25400 h 70456"/>
              <a:gd name="connsiteX5" fmla="*/ 286869 w 328454"/>
              <a:gd name="connsiteY5" fmla="*/ 12700 h 70456"/>
              <a:gd name="connsiteX6" fmla="*/ 258294 w 328454"/>
              <a:gd name="connsiteY6" fmla="*/ 0 h 70456"/>
              <a:gd name="connsiteX7" fmla="*/ 283694 w 328454"/>
              <a:gd name="connsiteY7" fmla="*/ 12700 h 70456"/>
              <a:gd name="connsiteX8" fmla="*/ 156694 w 328454"/>
              <a:gd name="connsiteY8" fmla="*/ 12700 h 70456"/>
              <a:gd name="connsiteX9" fmla="*/ 194794 w 328454"/>
              <a:gd name="connsiteY9" fmla="*/ 22225 h 70456"/>
              <a:gd name="connsiteX10" fmla="*/ 1119 w 328454"/>
              <a:gd name="connsiteY10" fmla="*/ 69850 h 7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454" h="70456">
                <a:moveTo>
                  <a:pt x="1119" y="69850"/>
                </a:moveTo>
                <a:cubicBezTo>
                  <a:pt x="-12110" y="74083"/>
                  <a:pt x="95840" y="55033"/>
                  <a:pt x="115419" y="47625"/>
                </a:cubicBezTo>
                <a:cubicBezTo>
                  <a:pt x="134998" y="40217"/>
                  <a:pt x="105894" y="28575"/>
                  <a:pt x="118594" y="25400"/>
                </a:cubicBezTo>
                <a:cubicBezTo>
                  <a:pt x="131294" y="22225"/>
                  <a:pt x="157223" y="28575"/>
                  <a:pt x="191619" y="28575"/>
                </a:cubicBezTo>
                <a:cubicBezTo>
                  <a:pt x="226015" y="28575"/>
                  <a:pt x="309094" y="28046"/>
                  <a:pt x="324969" y="25400"/>
                </a:cubicBezTo>
                <a:cubicBezTo>
                  <a:pt x="340844" y="22754"/>
                  <a:pt x="297982" y="16933"/>
                  <a:pt x="286869" y="12700"/>
                </a:cubicBezTo>
                <a:cubicBezTo>
                  <a:pt x="275757" y="8467"/>
                  <a:pt x="258823" y="0"/>
                  <a:pt x="258294" y="0"/>
                </a:cubicBezTo>
                <a:cubicBezTo>
                  <a:pt x="257765" y="0"/>
                  <a:pt x="300627" y="10583"/>
                  <a:pt x="283694" y="12700"/>
                </a:cubicBezTo>
                <a:cubicBezTo>
                  <a:pt x="266761" y="14817"/>
                  <a:pt x="171511" y="11113"/>
                  <a:pt x="156694" y="12700"/>
                </a:cubicBezTo>
                <a:cubicBezTo>
                  <a:pt x="141877" y="14287"/>
                  <a:pt x="213315" y="14817"/>
                  <a:pt x="194794" y="22225"/>
                </a:cubicBezTo>
                <a:cubicBezTo>
                  <a:pt x="176273" y="29633"/>
                  <a:pt x="14348" y="65617"/>
                  <a:pt x="1119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76BC404-3DE0-E123-4DB3-6619B65C1499}"/>
              </a:ext>
            </a:extLst>
          </p:cNvPr>
          <p:cNvSpPr/>
          <p:nvPr/>
        </p:nvSpPr>
        <p:spPr>
          <a:xfrm>
            <a:off x="6698986" y="4702089"/>
            <a:ext cx="490341" cy="270203"/>
          </a:xfrm>
          <a:custGeom>
            <a:avLst/>
            <a:gdLst>
              <a:gd name="connsiteX0" fmla="*/ 489214 w 490341"/>
              <a:gd name="connsiteY0" fmla="*/ 86 h 270203"/>
              <a:gd name="connsiteX1" fmla="*/ 324114 w 490341"/>
              <a:gd name="connsiteY1" fmla="*/ 127086 h 270203"/>
              <a:gd name="connsiteX2" fmla="*/ 406664 w 490341"/>
              <a:gd name="connsiteY2" fmla="*/ 88986 h 270203"/>
              <a:gd name="connsiteX3" fmla="*/ 76464 w 490341"/>
              <a:gd name="connsiteY3" fmla="*/ 219161 h 270203"/>
              <a:gd name="connsiteX4" fmla="*/ 159014 w 490341"/>
              <a:gd name="connsiteY4" fmla="*/ 196936 h 270203"/>
              <a:gd name="connsiteX5" fmla="*/ 264 w 490341"/>
              <a:gd name="connsiteY5" fmla="*/ 269961 h 270203"/>
              <a:gd name="connsiteX6" fmla="*/ 127264 w 490341"/>
              <a:gd name="connsiteY6" fmla="*/ 215986 h 270203"/>
              <a:gd name="connsiteX7" fmla="*/ 343164 w 490341"/>
              <a:gd name="connsiteY7" fmla="*/ 98511 h 270203"/>
              <a:gd name="connsiteX8" fmla="*/ 225689 w 490341"/>
              <a:gd name="connsiteY8" fmla="*/ 149311 h 270203"/>
              <a:gd name="connsiteX9" fmla="*/ 489214 w 490341"/>
              <a:gd name="connsiteY9" fmla="*/ 86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341" h="270203">
                <a:moveTo>
                  <a:pt x="489214" y="86"/>
                </a:moveTo>
                <a:cubicBezTo>
                  <a:pt x="505618" y="-3618"/>
                  <a:pt x="337872" y="112269"/>
                  <a:pt x="324114" y="127086"/>
                </a:cubicBezTo>
                <a:cubicBezTo>
                  <a:pt x="310356" y="141903"/>
                  <a:pt x="447939" y="73640"/>
                  <a:pt x="406664" y="88986"/>
                </a:cubicBezTo>
                <a:cubicBezTo>
                  <a:pt x="365389" y="104332"/>
                  <a:pt x="117739" y="201169"/>
                  <a:pt x="76464" y="219161"/>
                </a:cubicBezTo>
                <a:cubicBezTo>
                  <a:pt x="35189" y="237153"/>
                  <a:pt x="171714" y="188469"/>
                  <a:pt x="159014" y="196936"/>
                </a:cubicBezTo>
                <a:cubicBezTo>
                  <a:pt x="146314" y="205403"/>
                  <a:pt x="5556" y="266786"/>
                  <a:pt x="264" y="269961"/>
                </a:cubicBezTo>
                <a:cubicBezTo>
                  <a:pt x="-5028" y="273136"/>
                  <a:pt x="70114" y="244561"/>
                  <a:pt x="127264" y="215986"/>
                </a:cubicBezTo>
                <a:cubicBezTo>
                  <a:pt x="184414" y="187411"/>
                  <a:pt x="326760" y="109623"/>
                  <a:pt x="343164" y="98511"/>
                </a:cubicBezTo>
                <a:cubicBezTo>
                  <a:pt x="359568" y="87399"/>
                  <a:pt x="205052" y="162011"/>
                  <a:pt x="225689" y="149311"/>
                </a:cubicBezTo>
                <a:cubicBezTo>
                  <a:pt x="246326" y="136611"/>
                  <a:pt x="472810" y="3790"/>
                  <a:pt x="489214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3879436-C80A-77CE-2696-3C55F69181EF}"/>
              </a:ext>
            </a:extLst>
          </p:cNvPr>
          <p:cNvSpPr/>
          <p:nvPr/>
        </p:nvSpPr>
        <p:spPr>
          <a:xfrm>
            <a:off x="6546253" y="4805313"/>
            <a:ext cx="102148" cy="216578"/>
          </a:xfrm>
          <a:custGeom>
            <a:avLst/>
            <a:gdLst>
              <a:gd name="connsiteX0" fmla="*/ 45047 w 102148"/>
              <a:gd name="connsiteY0" fmla="*/ 1637 h 216578"/>
              <a:gd name="connsiteX1" fmla="*/ 19647 w 102148"/>
              <a:gd name="connsiteY1" fmla="*/ 52437 h 216578"/>
              <a:gd name="connsiteX2" fmla="*/ 35522 w 102148"/>
              <a:gd name="connsiteY2" fmla="*/ 134987 h 216578"/>
              <a:gd name="connsiteX3" fmla="*/ 13297 w 102148"/>
              <a:gd name="connsiteY3" fmla="*/ 93712 h 216578"/>
              <a:gd name="connsiteX4" fmla="*/ 99022 w 102148"/>
              <a:gd name="connsiteY4" fmla="*/ 211187 h 216578"/>
              <a:gd name="connsiteX5" fmla="*/ 76797 w 102148"/>
              <a:gd name="connsiteY5" fmla="*/ 188962 h 216578"/>
              <a:gd name="connsiteX6" fmla="*/ 13297 w 102148"/>
              <a:gd name="connsiteY6" fmla="*/ 119112 h 216578"/>
              <a:gd name="connsiteX7" fmla="*/ 6947 w 102148"/>
              <a:gd name="connsiteY7" fmla="*/ 96887 h 216578"/>
              <a:gd name="connsiteX8" fmla="*/ 597 w 102148"/>
              <a:gd name="connsiteY8" fmla="*/ 112762 h 216578"/>
              <a:gd name="connsiteX9" fmla="*/ 45047 w 102148"/>
              <a:gd name="connsiteY9" fmla="*/ 1637 h 2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148" h="216578">
                <a:moveTo>
                  <a:pt x="45047" y="1637"/>
                </a:moveTo>
                <a:cubicBezTo>
                  <a:pt x="48222" y="-8417"/>
                  <a:pt x="21234" y="30212"/>
                  <a:pt x="19647" y="52437"/>
                </a:cubicBezTo>
                <a:cubicBezTo>
                  <a:pt x="18060" y="74662"/>
                  <a:pt x="36580" y="128108"/>
                  <a:pt x="35522" y="134987"/>
                </a:cubicBezTo>
                <a:cubicBezTo>
                  <a:pt x="34464" y="141866"/>
                  <a:pt x="2714" y="81012"/>
                  <a:pt x="13297" y="93712"/>
                </a:cubicBezTo>
                <a:cubicBezTo>
                  <a:pt x="23880" y="106412"/>
                  <a:pt x="88439" y="195312"/>
                  <a:pt x="99022" y="211187"/>
                </a:cubicBezTo>
                <a:cubicBezTo>
                  <a:pt x="109605" y="227062"/>
                  <a:pt x="91085" y="204308"/>
                  <a:pt x="76797" y="188962"/>
                </a:cubicBezTo>
                <a:cubicBezTo>
                  <a:pt x="62510" y="173616"/>
                  <a:pt x="24939" y="134458"/>
                  <a:pt x="13297" y="119112"/>
                </a:cubicBezTo>
                <a:cubicBezTo>
                  <a:pt x="1655" y="103766"/>
                  <a:pt x="6947" y="96887"/>
                  <a:pt x="6947" y="96887"/>
                </a:cubicBezTo>
                <a:cubicBezTo>
                  <a:pt x="4830" y="95829"/>
                  <a:pt x="-2049" y="125991"/>
                  <a:pt x="597" y="112762"/>
                </a:cubicBezTo>
                <a:cubicBezTo>
                  <a:pt x="3243" y="99533"/>
                  <a:pt x="41872" y="11691"/>
                  <a:pt x="45047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6CA1B9D-1ACF-F89A-3DDF-DEF57EEC4A55}"/>
              </a:ext>
            </a:extLst>
          </p:cNvPr>
          <p:cNvSpPr/>
          <p:nvPr/>
        </p:nvSpPr>
        <p:spPr>
          <a:xfrm>
            <a:off x="6644002" y="4800600"/>
            <a:ext cx="48583" cy="212909"/>
          </a:xfrm>
          <a:custGeom>
            <a:avLst/>
            <a:gdLst>
              <a:gd name="connsiteX0" fmla="*/ 7623 w 48583"/>
              <a:gd name="connsiteY0" fmla="*/ 0 h 212909"/>
              <a:gd name="connsiteX1" fmla="*/ 7623 w 48583"/>
              <a:gd name="connsiteY1" fmla="*/ 85725 h 212909"/>
              <a:gd name="connsiteX2" fmla="*/ 23498 w 48583"/>
              <a:gd name="connsiteY2" fmla="*/ 146050 h 212909"/>
              <a:gd name="connsiteX3" fmla="*/ 17148 w 48583"/>
              <a:gd name="connsiteY3" fmla="*/ 104775 h 212909"/>
              <a:gd name="connsiteX4" fmla="*/ 45723 w 48583"/>
              <a:gd name="connsiteY4" fmla="*/ 209550 h 212909"/>
              <a:gd name="connsiteX5" fmla="*/ 42548 w 48583"/>
              <a:gd name="connsiteY5" fmla="*/ 177800 h 212909"/>
              <a:gd name="connsiteX6" fmla="*/ 1273 w 48583"/>
              <a:gd name="connsiteY6" fmla="*/ 85725 h 212909"/>
              <a:gd name="connsiteX7" fmla="*/ 7623 w 48583"/>
              <a:gd name="connsiteY7" fmla="*/ 0 h 2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3" h="212909">
                <a:moveTo>
                  <a:pt x="7623" y="0"/>
                </a:moveTo>
                <a:cubicBezTo>
                  <a:pt x="8681" y="0"/>
                  <a:pt x="4977" y="61383"/>
                  <a:pt x="7623" y="85725"/>
                </a:cubicBezTo>
                <a:cubicBezTo>
                  <a:pt x="10269" y="110067"/>
                  <a:pt x="21911" y="142875"/>
                  <a:pt x="23498" y="146050"/>
                </a:cubicBezTo>
                <a:cubicBezTo>
                  <a:pt x="25085" y="149225"/>
                  <a:pt x="13444" y="94192"/>
                  <a:pt x="17148" y="104775"/>
                </a:cubicBezTo>
                <a:cubicBezTo>
                  <a:pt x="20852" y="115358"/>
                  <a:pt x="41490" y="197379"/>
                  <a:pt x="45723" y="209550"/>
                </a:cubicBezTo>
                <a:cubicBezTo>
                  <a:pt x="49956" y="221721"/>
                  <a:pt x="49956" y="198437"/>
                  <a:pt x="42548" y="177800"/>
                </a:cubicBezTo>
                <a:cubicBezTo>
                  <a:pt x="35140" y="157163"/>
                  <a:pt x="6035" y="112712"/>
                  <a:pt x="1273" y="85725"/>
                </a:cubicBezTo>
                <a:cubicBezTo>
                  <a:pt x="-3489" y="58738"/>
                  <a:pt x="6565" y="0"/>
                  <a:pt x="76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2B7333A-9D83-76CF-C8BC-0F0F9BAE0F0E}"/>
              </a:ext>
            </a:extLst>
          </p:cNvPr>
          <p:cNvSpPr/>
          <p:nvPr/>
        </p:nvSpPr>
        <p:spPr>
          <a:xfrm>
            <a:off x="6645274" y="4718050"/>
            <a:ext cx="457201" cy="165104"/>
          </a:xfrm>
          <a:custGeom>
            <a:avLst/>
            <a:gdLst>
              <a:gd name="connsiteX0" fmla="*/ 457201 w 457201"/>
              <a:gd name="connsiteY0" fmla="*/ 0 h 165104"/>
              <a:gd name="connsiteX1" fmla="*/ 225426 w 457201"/>
              <a:gd name="connsiteY1" fmla="*/ 53975 h 165104"/>
              <a:gd name="connsiteX2" fmla="*/ 92076 w 457201"/>
              <a:gd name="connsiteY2" fmla="*/ 149225 h 165104"/>
              <a:gd name="connsiteX3" fmla="*/ 146051 w 457201"/>
              <a:gd name="connsiteY3" fmla="*/ 92075 h 165104"/>
              <a:gd name="connsiteX4" fmla="*/ 1 w 457201"/>
              <a:gd name="connsiteY4" fmla="*/ 165100 h 165104"/>
              <a:gd name="connsiteX5" fmla="*/ 149226 w 457201"/>
              <a:gd name="connsiteY5" fmla="*/ 95250 h 165104"/>
              <a:gd name="connsiteX6" fmla="*/ 247651 w 457201"/>
              <a:gd name="connsiteY6" fmla="*/ 41275 h 165104"/>
              <a:gd name="connsiteX7" fmla="*/ 165101 w 457201"/>
              <a:gd name="connsiteY7" fmla="*/ 57150 h 165104"/>
              <a:gd name="connsiteX8" fmla="*/ 457201 w 457201"/>
              <a:gd name="connsiteY8" fmla="*/ 0 h 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1" h="165104">
                <a:moveTo>
                  <a:pt x="457201" y="0"/>
                </a:moveTo>
                <a:cubicBezTo>
                  <a:pt x="371740" y="14552"/>
                  <a:pt x="286280" y="29104"/>
                  <a:pt x="225426" y="53975"/>
                </a:cubicBezTo>
                <a:cubicBezTo>
                  <a:pt x="164572" y="78846"/>
                  <a:pt x="105305" y="142875"/>
                  <a:pt x="92076" y="149225"/>
                </a:cubicBezTo>
                <a:cubicBezTo>
                  <a:pt x="78847" y="155575"/>
                  <a:pt x="161397" y="89429"/>
                  <a:pt x="146051" y="92075"/>
                </a:cubicBezTo>
                <a:cubicBezTo>
                  <a:pt x="130705" y="94721"/>
                  <a:pt x="-528" y="164571"/>
                  <a:pt x="1" y="165100"/>
                </a:cubicBezTo>
                <a:cubicBezTo>
                  <a:pt x="530" y="165629"/>
                  <a:pt x="107951" y="115888"/>
                  <a:pt x="149226" y="95250"/>
                </a:cubicBezTo>
                <a:cubicBezTo>
                  <a:pt x="190501" y="74613"/>
                  <a:pt x="245005" y="47625"/>
                  <a:pt x="247651" y="41275"/>
                </a:cubicBezTo>
                <a:cubicBezTo>
                  <a:pt x="250297" y="34925"/>
                  <a:pt x="165101" y="57150"/>
                  <a:pt x="165101" y="57150"/>
                </a:cubicBezTo>
                <a:lnTo>
                  <a:pt x="4572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21DBFE5-47A5-B97F-FA9D-A3D9993C6F77}"/>
              </a:ext>
            </a:extLst>
          </p:cNvPr>
          <p:cNvSpPr/>
          <p:nvPr/>
        </p:nvSpPr>
        <p:spPr>
          <a:xfrm>
            <a:off x="6475732" y="4813015"/>
            <a:ext cx="62812" cy="196839"/>
          </a:xfrm>
          <a:custGeom>
            <a:avLst/>
            <a:gdLst>
              <a:gd name="connsiteX0" fmla="*/ 45718 w 62812"/>
              <a:gd name="connsiteY0" fmla="*/ 285 h 196839"/>
              <a:gd name="connsiteX1" fmla="*/ 20318 w 62812"/>
              <a:gd name="connsiteY1" fmla="*/ 73310 h 196839"/>
              <a:gd name="connsiteX2" fmla="*/ 29843 w 62812"/>
              <a:gd name="connsiteY2" fmla="*/ 130460 h 196839"/>
              <a:gd name="connsiteX3" fmla="*/ 23493 w 62812"/>
              <a:gd name="connsiteY3" fmla="*/ 95535 h 196839"/>
              <a:gd name="connsiteX4" fmla="*/ 61593 w 62812"/>
              <a:gd name="connsiteY4" fmla="*/ 193960 h 196839"/>
              <a:gd name="connsiteX5" fmla="*/ 48893 w 62812"/>
              <a:gd name="connsiteY5" fmla="*/ 162210 h 196839"/>
              <a:gd name="connsiteX6" fmla="*/ 4443 w 62812"/>
              <a:gd name="connsiteY6" fmla="*/ 76485 h 196839"/>
              <a:gd name="connsiteX7" fmla="*/ 4443 w 62812"/>
              <a:gd name="connsiteY7" fmla="*/ 101885 h 196839"/>
              <a:gd name="connsiteX8" fmla="*/ 45718 w 62812"/>
              <a:gd name="connsiteY8" fmla="*/ 285 h 1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12" h="196839">
                <a:moveTo>
                  <a:pt x="45718" y="285"/>
                </a:moveTo>
                <a:cubicBezTo>
                  <a:pt x="48364" y="-4477"/>
                  <a:pt x="22964" y="51614"/>
                  <a:pt x="20318" y="73310"/>
                </a:cubicBezTo>
                <a:cubicBezTo>
                  <a:pt x="17672" y="95006"/>
                  <a:pt x="29314" y="126756"/>
                  <a:pt x="29843" y="130460"/>
                </a:cubicBezTo>
                <a:cubicBezTo>
                  <a:pt x="30372" y="134164"/>
                  <a:pt x="18201" y="84952"/>
                  <a:pt x="23493" y="95535"/>
                </a:cubicBezTo>
                <a:cubicBezTo>
                  <a:pt x="28785" y="106118"/>
                  <a:pt x="57360" y="182848"/>
                  <a:pt x="61593" y="193960"/>
                </a:cubicBezTo>
                <a:cubicBezTo>
                  <a:pt x="65826" y="205073"/>
                  <a:pt x="58418" y="181789"/>
                  <a:pt x="48893" y="162210"/>
                </a:cubicBezTo>
                <a:cubicBezTo>
                  <a:pt x="39368" y="142631"/>
                  <a:pt x="11851" y="86539"/>
                  <a:pt x="4443" y="76485"/>
                </a:cubicBezTo>
                <a:cubicBezTo>
                  <a:pt x="-2965" y="66431"/>
                  <a:pt x="210" y="109822"/>
                  <a:pt x="4443" y="101885"/>
                </a:cubicBezTo>
                <a:cubicBezTo>
                  <a:pt x="8676" y="93948"/>
                  <a:pt x="43072" y="5047"/>
                  <a:pt x="4571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4434127-16B0-05AF-1730-6C3D272CFEC8}"/>
              </a:ext>
            </a:extLst>
          </p:cNvPr>
          <p:cNvSpPr/>
          <p:nvPr/>
        </p:nvSpPr>
        <p:spPr>
          <a:xfrm>
            <a:off x="6538112" y="4587772"/>
            <a:ext cx="78602" cy="206645"/>
          </a:xfrm>
          <a:custGeom>
            <a:avLst/>
            <a:gdLst>
              <a:gd name="connsiteX0" fmla="*/ 69063 w 78602"/>
              <a:gd name="connsiteY0" fmla="*/ 103 h 206645"/>
              <a:gd name="connsiteX1" fmla="*/ 24613 w 78602"/>
              <a:gd name="connsiteY1" fmla="*/ 92178 h 206645"/>
              <a:gd name="connsiteX2" fmla="*/ 50013 w 78602"/>
              <a:gd name="connsiteY2" fmla="*/ 146153 h 206645"/>
              <a:gd name="connsiteX3" fmla="*/ 50013 w 78602"/>
              <a:gd name="connsiteY3" fmla="*/ 127103 h 206645"/>
              <a:gd name="connsiteX4" fmla="*/ 78588 w 78602"/>
              <a:gd name="connsiteY4" fmla="*/ 206478 h 206645"/>
              <a:gd name="connsiteX5" fmla="*/ 53188 w 78602"/>
              <a:gd name="connsiteY5" fmla="*/ 146153 h 206645"/>
              <a:gd name="connsiteX6" fmla="*/ 5563 w 78602"/>
              <a:gd name="connsiteY6" fmla="*/ 82653 h 206645"/>
              <a:gd name="connsiteX7" fmla="*/ 5563 w 78602"/>
              <a:gd name="connsiteY7" fmla="*/ 111228 h 206645"/>
              <a:gd name="connsiteX8" fmla="*/ 69063 w 78602"/>
              <a:gd name="connsiteY8" fmla="*/ 103 h 20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02" h="206645">
                <a:moveTo>
                  <a:pt x="69063" y="103"/>
                </a:moveTo>
                <a:cubicBezTo>
                  <a:pt x="72238" y="-3072"/>
                  <a:pt x="27788" y="67836"/>
                  <a:pt x="24613" y="92178"/>
                </a:cubicBezTo>
                <a:cubicBezTo>
                  <a:pt x="21438" y="116520"/>
                  <a:pt x="45780" y="140332"/>
                  <a:pt x="50013" y="146153"/>
                </a:cubicBezTo>
                <a:cubicBezTo>
                  <a:pt x="54246" y="151974"/>
                  <a:pt x="45250" y="117049"/>
                  <a:pt x="50013" y="127103"/>
                </a:cubicBezTo>
                <a:cubicBezTo>
                  <a:pt x="54775" y="137157"/>
                  <a:pt x="78059" y="203303"/>
                  <a:pt x="78588" y="206478"/>
                </a:cubicBezTo>
                <a:cubicBezTo>
                  <a:pt x="79117" y="209653"/>
                  <a:pt x="65359" y="166790"/>
                  <a:pt x="53188" y="146153"/>
                </a:cubicBezTo>
                <a:cubicBezTo>
                  <a:pt x="41017" y="125516"/>
                  <a:pt x="13500" y="88474"/>
                  <a:pt x="5563" y="82653"/>
                </a:cubicBezTo>
                <a:cubicBezTo>
                  <a:pt x="-2374" y="76832"/>
                  <a:pt x="-1316" y="120753"/>
                  <a:pt x="5563" y="111228"/>
                </a:cubicBezTo>
                <a:cubicBezTo>
                  <a:pt x="12442" y="101703"/>
                  <a:pt x="65888" y="3278"/>
                  <a:pt x="6906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9E36ACD-7556-7AA6-BB49-A780B748710E}"/>
              </a:ext>
            </a:extLst>
          </p:cNvPr>
          <p:cNvSpPr/>
          <p:nvPr/>
        </p:nvSpPr>
        <p:spPr>
          <a:xfrm>
            <a:off x="6745580" y="4575006"/>
            <a:ext cx="153822" cy="133559"/>
          </a:xfrm>
          <a:custGeom>
            <a:avLst/>
            <a:gdLst>
              <a:gd name="connsiteX0" fmla="*/ 1295 w 153822"/>
              <a:gd name="connsiteY0" fmla="*/ 3344 h 133559"/>
              <a:gd name="connsiteX1" fmla="*/ 131470 w 153822"/>
              <a:gd name="connsiteY1" fmla="*/ 60494 h 133559"/>
              <a:gd name="connsiteX2" fmla="*/ 153695 w 153822"/>
              <a:gd name="connsiteY2" fmla="*/ 133519 h 133559"/>
              <a:gd name="connsiteX3" fmla="*/ 131470 w 153822"/>
              <a:gd name="connsiteY3" fmla="*/ 70019 h 133559"/>
              <a:gd name="connsiteX4" fmla="*/ 121945 w 153822"/>
              <a:gd name="connsiteY4" fmla="*/ 19219 h 133559"/>
              <a:gd name="connsiteX5" fmla="*/ 121945 w 153822"/>
              <a:gd name="connsiteY5" fmla="*/ 57319 h 133559"/>
              <a:gd name="connsiteX6" fmla="*/ 67970 w 153822"/>
              <a:gd name="connsiteY6" fmla="*/ 12869 h 133559"/>
              <a:gd name="connsiteX7" fmla="*/ 1295 w 153822"/>
              <a:gd name="connsiteY7" fmla="*/ 3344 h 13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822" h="133559">
                <a:moveTo>
                  <a:pt x="1295" y="3344"/>
                </a:moveTo>
                <a:cubicBezTo>
                  <a:pt x="11878" y="11281"/>
                  <a:pt x="106070" y="38798"/>
                  <a:pt x="131470" y="60494"/>
                </a:cubicBezTo>
                <a:cubicBezTo>
                  <a:pt x="156870" y="82190"/>
                  <a:pt x="153695" y="131932"/>
                  <a:pt x="153695" y="133519"/>
                </a:cubicBezTo>
                <a:cubicBezTo>
                  <a:pt x="153695" y="135106"/>
                  <a:pt x="136762" y="89069"/>
                  <a:pt x="131470" y="70019"/>
                </a:cubicBezTo>
                <a:cubicBezTo>
                  <a:pt x="126178" y="50969"/>
                  <a:pt x="123533" y="21336"/>
                  <a:pt x="121945" y="19219"/>
                </a:cubicBezTo>
                <a:cubicBezTo>
                  <a:pt x="120357" y="17102"/>
                  <a:pt x="130941" y="58377"/>
                  <a:pt x="121945" y="57319"/>
                </a:cubicBezTo>
                <a:cubicBezTo>
                  <a:pt x="112949" y="56261"/>
                  <a:pt x="88078" y="22923"/>
                  <a:pt x="67970" y="12869"/>
                </a:cubicBezTo>
                <a:cubicBezTo>
                  <a:pt x="47862" y="2815"/>
                  <a:pt x="-9288" y="-4593"/>
                  <a:pt x="1295" y="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0CD2CCE9-11A3-641D-9480-4F108D201E2E}"/>
              </a:ext>
            </a:extLst>
          </p:cNvPr>
          <p:cNvSpPr/>
          <p:nvPr/>
        </p:nvSpPr>
        <p:spPr>
          <a:xfrm>
            <a:off x="6708553" y="4775174"/>
            <a:ext cx="89122" cy="209629"/>
          </a:xfrm>
          <a:custGeom>
            <a:avLst/>
            <a:gdLst>
              <a:gd name="connsiteX0" fmla="*/ 222 w 89122"/>
              <a:gd name="connsiteY0" fmla="*/ 26 h 209629"/>
              <a:gd name="connsiteX1" fmla="*/ 41497 w 89122"/>
              <a:gd name="connsiteY1" fmla="*/ 98451 h 209629"/>
              <a:gd name="connsiteX2" fmla="*/ 66897 w 89122"/>
              <a:gd name="connsiteY2" fmla="*/ 136551 h 209629"/>
              <a:gd name="connsiteX3" fmla="*/ 89122 w 89122"/>
              <a:gd name="connsiteY3" fmla="*/ 209576 h 209629"/>
              <a:gd name="connsiteX4" fmla="*/ 66897 w 89122"/>
              <a:gd name="connsiteY4" fmla="*/ 149251 h 209629"/>
              <a:gd name="connsiteX5" fmla="*/ 85947 w 89122"/>
              <a:gd name="connsiteY5" fmla="*/ 206401 h 209629"/>
              <a:gd name="connsiteX6" fmla="*/ 22447 w 89122"/>
              <a:gd name="connsiteY6" fmla="*/ 101626 h 209629"/>
              <a:gd name="connsiteX7" fmla="*/ 44672 w 89122"/>
              <a:gd name="connsiteY7" fmla="*/ 136551 h 209629"/>
              <a:gd name="connsiteX8" fmla="*/ 25622 w 89122"/>
              <a:gd name="connsiteY8" fmla="*/ 88926 h 209629"/>
              <a:gd name="connsiteX9" fmla="*/ 222 w 89122"/>
              <a:gd name="connsiteY9" fmla="*/ 26 h 20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22" h="209629">
                <a:moveTo>
                  <a:pt x="222" y="26"/>
                </a:moveTo>
                <a:cubicBezTo>
                  <a:pt x="2868" y="1614"/>
                  <a:pt x="30385" y="75697"/>
                  <a:pt x="41497" y="98451"/>
                </a:cubicBezTo>
                <a:cubicBezTo>
                  <a:pt x="52609" y="121205"/>
                  <a:pt x="58960" y="118030"/>
                  <a:pt x="66897" y="136551"/>
                </a:cubicBezTo>
                <a:cubicBezTo>
                  <a:pt x="74834" y="155072"/>
                  <a:pt x="89122" y="207459"/>
                  <a:pt x="89122" y="209576"/>
                </a:cubicBezTo>
                <a:cubicBezTo>
                  <a:pt x="89122" y="211693"/>
                  <a:pt x="67426" y="149780"/>
                  <a:pt x="66897" y="149251"/>
                </a:cubicBezTo>
                <a:cubicBezTo>
                  <a:pt x="66368" y="148722"/>
                  <a:pt x="93355" y="214339"/>
                  <a:pt x="85947" y="206401"/>
                </a:cubicBezTo>
                <a:cubicBezTo>
                  <a:pt x="78539" y="198464"/>
                  <a:pt x="29326" y="113268"/>
                  <a:pt x="22447" y="101626"/>
                </a:cubicBezTo>
                <a:cubicBezTo>
                  <a:pt x="15568" y="89984"/>
                  <a:pt x="44143" y="138668"/>
                  <a:pt x="44672" y="136551"/>
                </a:cubicBezTo>
                <a:cubicBezTo>
                  <a:pt x="45201" y="134434"/>
                  <a:pt x="31972" y="107976"/>
                  <a:pt x="25622" y="88926"/>
                </a:cubicBezTo>
                <a:cubicBezTo>
                  <a:pt x="19272" y="69876"/>
                  <a:pt x="-2424" y="-1562"/>
                  <a:pt x="22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DD064E63-BE77-2FAA-8761-C681EA9360C0}"/>
              </a:ext>
            </a:extLst>
          </p:cNvPr>
          <p:cNvSpPr/>
          <p:nvPr/>
        </p:nvSpPr>
        <p:spPr>
          <a:xfrm>
            <a:off x="6672854" y="4679702"/>
            <a:ext cx="534456" cy="165486"/>
          </a:xfrm>
          <a:custGeom>
            <a:avLst/>
            <a:gdLst>
              <a:gd name="connsiteX0" fmla="*/ 534396 w 534456"/>
              <a:gd name="connsiteY0" fmla="*/ 248 h 165486"/>
              <a:gd name="connsiteX1" fmla="*/ 134346 w 534456"/>
              <a:gd name="connsiteY1" fmla="*/ 136773 h 165486"/>
              <a:gd name="connsiteX2" fmla="*/ 308971 w 534456"/>
              <a:gd name="connsiteY2" fmla="*/ 92323 h 165486"/>
              <a:gd name="connsiteX3" fmla="*/ 996 w 534456"/>
              <a:gd name="connsiteY3" fmla="*/ 165348 h 165486"/>
              <a:gd name="connsiteX4" fmla="*/ 432796 w 534456"/>
              <a:gd name="connsiteY4" fmla="*/ 70098 h 165486"/>
              <a:gd name="connsiteX5" fmla="*/ 201021 w 534456"/>
              <a:gd name="connsiteY5" fmla="*/ 111373 h 165486"/>
              <a:gd name="connsiteX6" fmla="*/ 166096 w 534456"/>
              <a:gd name="connsiteY6" fmla="*/ 114548 h 165486"/>
              <a:gd name="connsiteX7" fmla="*/ 324846 w 534456"/>
              <a:gd name="connsiteY7" fmla="*/ 79623 h 165486"/>
              <a:gd name="connsiteX8" fmla="*/ 166096 w 534456"/>
              <a:gd name="connsiteY8" fmla="*/ 101848 h 165486"/>
              <a:gd name="connsiteX9" fmla="*/ 534396 w 534456"/>
              <a:gd name="connsiteY9" fmla="*/ 248 h 1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56" h="165486">
                <a:moveTo>
                  <a:pt x="534396" y="248"/>
                </a:moveTo>
                <a:cubicBezTo>
                  <a:pt x="529104" y="6069"/>
                  <a:pt x="171917" y="121427"/>
                  <a:pt x="134346" y="136773"/>
                </a:cubicBezTo>
                <a:cubicBezTo>
                  <a:pt x="96775" y="152119"/>
                  <a:pt x="331196" y="87561"/>
                  <a:pt x="308971" y="92323"/>
                </a:cubicBezTo>
                <a:cubicBezTo>
                  <a:pt x="286746" y="97086"/>
                  <a:pt x="-19642" y="169052"/>
                  <a:pt x="996" y="165348"/>
                </a:cubicBezTo>
                <a:cubicBezTo>
                  <a:pt x="21634" y="161644"/>
                  <a:pt x="399459" y="79094"/>
                  <a:pt x="432796" y="70098"/>
                </a:cubicBezTo>
                <a:cubicBezTo>
                  <a:pt x="466133" y="61102"/>
                  <a:pt x="245471" y="103965"/>
                  <a:pt x="201021" y="111373"/>
                </a:cubicBezTo>
                <a:cubicBezTo>
                  <a:pt x="156571" y="118781"/>
                  <a:pt x="145459" y="119840"/>
                  <a:pt x="166096" y="114548"/>
                </a:cubicBezTo>
                <a:cubicBezTo>
                  <a:pt x="186733" y="109256"/>
                  <a:pt x="324846" y="81740"/>
                  <a:pt x="324846" y="79623"/>
                </a:cubicBezTo>
                <a:cubicBezTo>
                  <a:pt x="324846" y="77506"/>
                  <a:pt x="137521" y="110844"/>
                  <a:pt x="166096" y="101848"/>
                </a:cubicBezTo>
                <a:cubicBezTo>
                  <a:pt x="194671" y="92852"/>
                  <a:pt x="539688" y="-5573"/>
                  <a:pt x="534396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D47C363-4F91-67B6-5042-8B5588D795D4}"/>
              </a:ext>
            </a:extLst>
          </p:cNvPr>
          <p:cNvSpPr/>
          <p:nvPr/>
        </p:nvSpPr>
        <p:spPr>
          <a:xfrm>
            <a:off x="6549951" y="4733312"/>
            <a:ext cx="346961" cy="149840"/>
          </a:xfrm>
          <a:custGeom>
            <a:avLst/>
            <a:gdLst>
              <a:gd name="connsiteX0" fmla="*/ 74 w 346961"/>
              <a:gd name="connsiteY0" fmla="*/ 149838 h 149840"/>
              <a:gd name="connsiteX1" fmla="*/ 215974 w 346961"/>
              <a:gd name="connsiteY1" fmla="*/ 48238 h 149840"/>
              <a:gd name="connsiteX2" fmla="*/ 196924 w 346961"/>
              <a:gd name="connsiteY2" fmla="*/ 57763 h 149840"/>
              <a:gd name="connsiteX3" fmla="*/ 346149 w 346961"/>
              <a:gd name="connsiteY3" fmla="*/ 613 h 149840"/>
              <a:gd name="connsiteX4" fmla="*/ 260424 w 346961"/>
              <a:gd name="connsiteY4" fmla="*/ 26013 h 149840"/>
              <a:gd name="connsiteX5" fmla="*/ 133424 w 346961"/>
              <a:gd name="connsiteY5" fmla="*/ 64113 h 149840"/>
              <a:gd name="connsiteX6" fmla="*/ 190574 w 346961"/>
              <a:gd name="connsiteY6" fmla="*/ 45063 h 149840"/>
              <a:gd name="connsiteX7" fmla="*/ 74 w 346961"/>
              <a:gd name="connsiteY7" fmla="*/ 149838 h 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61" h="149840">
                <a:moveTo>
                  <a:pt x="74" y="149838"/>
                </a:moveTo>
                <a:cubicBezTo>
                  <a:pt x="4307" y="150367"/>
                  <a:pt x="215974" y="48238"/>
                  <a:pt x="215974" y="48238"/>
                </a:cubicBezTo>
                <a:cubicBezTo>
                  <a:pt x="248782" y="32892"/>
                  <a:pt x="175228" y="65700"/>
                  <a:pt x="196924" y="57763"/>
                </a:cubicBezTo>
                <a:cubicBezTo>
                  <a:pt x="218620" y="49826"/>
                  <a:pt x="335566" y="5905"/>
                  <a:pt x="346149" y="613"/>
                </a:cubicBezTo>
                <a:cubicBezTo>
                  <a:pt x="356732" y="-4679"/>
                  <a:pt x="260424" y="26013"/>
                  <a:pt x="260424" y="26013"/>
                </a:cubicBezTo>
                <a:lnTo>
                  <a:pt x="133424" y="64113"/>
                </a:lnTo>
                <a:cubicBezTo>
                  <a:pt x="121782" y="67288"/>
                  <a:pt x="207507" y="32363"/>
                  <a:pt x="190574" y="45063"/>
                </a:cubicBezTo>
                <a:cubicBezTo>
                  <a:pt x="173641" y="57763"/>
                  <a:pt x="-4159" y="149309"/>
                  <a:pt x="74" y="149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0896438-3ADF-D6FB-0753-A7800ECA15F0}"/>
              </a:ext>
            </a:extLst>
          </p:cNvPr>
          <p:cNvSpPr/>
          <p:nvPr/>
        </p:nvSpPr>
        <p:spPr>
          <a:xfrm>
            <a:off x="6465973" y="4841830"/>
            <a:ext cx="228698" cy="169270"/>
          </a:xfrm>
          <a:custGeom>
            <a:avLst/>
            <a:gdLst>
              <a:gd name="connsiteX0" fmla="*/ 1502 w 228698"/>
              <a:gd name="connsiteY0" fmla="*/ 45 h 169270"/>
              <a:gd name="connsiteX1" fmla="*/ 7852 w 228698"/>
              <a:gd name="connsiteY1" fmla="*/ 92120 h 169270"/>
              <a:gd name="connsiteX2" fmla="*/ 65002 w 228698"/>
              <a:gd name="connsiteY2" fmla="*/ 127045 h 169270"/>
              <a:gd name="connsiteX3" fmla="*/ 30077 w 228698"/>
              <a:gd name="connsiteY3" fmla="*/ 111170 h 169270"/>
              <a:gd name="connsiteX4" fmla="*/ 217402 w 228698"/>
              <a:gd name="connsiteY4" fmla="*/ 165145 h 169270"/>
              <a:gd name="connsiteX5" fmla="*/ 188827 w 228698"/>
              <a:gd name="connsiteY5" fmla="*/ 161970 h 169270"/>
              <a:gd name="connsiteX6" fmla="*/ 33252 w 228698"/>
              <a:gd name="connsiteY6" fmla="*/ 133395 h 169270"/>
              <a:gd name="connsiteX7" fmla="*/ 17377 w 228698"/>
              <a:gd name="connsiteY7" fmla="*/ 104820 h 169270"/>
              <a:gd name="connsiteX8" fmla="*/ 1502 w 228698"/>
              <a:gd name="connsiteY8" fmla="*/ 45 h 1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98" h="169270">
                <a:moveTo>
                  <a:pt x="1502" y="45"/>
                </a:moveTo>
                <a:cubicBezTo>
                  <a:pt x="-86" y="-2072"/>
                  <a:pt x="-2731" y="70953"/>
                  <a:pt x="7852" y="92120"/>
                </a:cubicBezTo>
                <a:cubicBezTo>
                  <a:pt x="18435" y="113287"/>
                  <a:pt x="61298" y="123870"/>
                  <a:pt x="65002" y="127045"/>
                </a:cubicBezTo>
                <a:cubicBezTo>
                  <a:pt x="68706" y="130220"/>
                  <a:pt x="4677" y="104820"/>
                  <a:pt x="30077" y="111170"/>
                </a:cubicBezTo>
                <a:cubicBezTo>
                  <a:pt x="55477" y="117520"/>
                  <a:pt x="190944" y="156678"/>
                  <a:pt x="217402" y="165145"/>
                </a:cubicBezTo>
                <a:cubicBezTo>
                  <a:pt x="243860" y="173612"/>
                  <a:pt x="219519" y="167262"/>
                  <a:pt x="188827" y="161970"/>
                </a:cubicBezTo>
                <a:cubicBezTo>
                  <a:pt x="158135" y="156678"/>
                  <a:pt x="61827" y="142920"/>
                  <a:pt x="33252" y="133395"/>
                </a:cubicBezTo>
                <a:cubicBezTo>
                  <a:pt x="4677" y="123870"/>
                  <a:pt x="21081" y="119637"/>
                  <a:pt x="17377" y="104820"/>
                </a:cubicBezTo>
                <a:cubicBezTo>
                  <a:pt x="13673" y="90003"/>
                  <a:pt x="3090" y="2162"/>
                  <a:pt x="15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6765D224-EA0E-9888-5B07-BA7BDFE0C373}"/>
              </a:ext>
            </a:extLst>
          </p:cNvPr>
          <p:cNvSpPr/>
          <p:nvPr/>
        </p:nvSpPr>
        <p:spPr>
          <a:xfrm>
            <a:off x="6302092" y="4708411"/>
            <a:ext cx="446801" cy="178198"/>
          </a:xfrm>
          <a:custGeom>
            <a:avLst/>
            <a:gdLst>
              <a:gd name="connsiteX0" fmla="*/ 283 w 446801"/>
              <a:gd name="connsiteY0" fmla="*/ 149339 h 178198"/>
              <a:gd name="connsiteX1" fmla="*/ 181258 w 446801"/>
              <a:gd name="connsiteY1" fmla="*/ 111239 h 178198"/>
              <a:gd name="connsiteX2" fmla="*/ 95533 w 446801"/>
              <a:gd name="connsiteY2" fmla="*/ 117589 h 178198"/>
              <a:gd name="connsiteX3" fmla="*/ 282858 w 446801"/>
              <a:gd name="connsiteY3" fmla="*/ 47739 h 178198"/>
              <a:gd name="connsiteX4" fmla="*/ 241583 w 446801"/>
              <a:gd name="connsiteY4" fmla="*/ 41389 h 178198"/>
              <a:gd name="connsiteX5" fmla="*/ 390808 w 446801"/>
              <a:gd name="connsiteY5" fmla="*/ 54089 h 178198"/>
              <a:gd name="connsiteX6" fmla="*/ 403508 w 446801"/>
              <a:gd name="connsiteY6" fmla="*/ 66789 h 178198"/>
              <a:gd name="connsiteX7" fmla="*/ 403508 w 446801"/>
              <a:gd name="connsiteY7" fmla="*/ 114 h 178198"/>
              <a:gd name="connsiteX8" fmla="*/ 444783 w 446801"/>
              <a:gd name="connsiteY8" fmla="*/ 50914 h 178198"/>
              <a:gd name="connsiteX9" fmla="*/ 330483 w 446801"/>
              <a:gd name="connsiteY9" fmla="*/ 57264 h 178198"/>
              <a:gd name="connsiteX10" fmla="*/ 203483 w 446801"/>
              <a:gd name="connsiteY10" fmla="*/ 117589 h 178198"/>
              <a:gd name="connsiteX11" fmla="*/ 228883 w 446801"/>
              <a:gd name="connsiteY11" fmla="*/ 92189 h 178198"/>
              <a:gd name="connsiteX12" fmla="*/ 171733 w 446801"/>
              <a:gd name="connsiteY12" fmla="*/ 177914 h 178198"/>
              <a:gd name="connsiteX13" fmla="*/ 197133 w 446801"/>
              <a:gd name="connsiteY13" fmla="*/ 120764 h 178198"/>
              <a:gd name="connsiteX14" fmla="*/ 139983 w 446801"/>
              <a:gd name="connsiteY14" fmla="*/ 146164 h 178198"/>
              <a:gd name="connsiteX15" fmla="*/ 283 w 446801"/>
              <a:gd name="connsiteY15" fmla="*/ 149339 h 17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801" h="178198">
                <a:moveTo>
                  <a:pt x="283" y="149339"/>
                </a:moveTo>
                <a:cubicBezTo>
                  <a:pt x="7162" y="143518"/>
                  <a:pt x="165383" y="116531"/>
                  <a:pt x="181258" y="111239"/>
                </a:cubicBezTo>
                <a:cubicBezTo>
                  <a:pt x="197133" y="105947"/>
                  <a:pt x="78600" y="128172"/>
                  <a:pt x="95533" y="117589"/>
                </a:cubicBezTo>
                <a:cubicBezTo>
                  <a:pt x="112466" y="107006"/>
                  <a:pt x="258516" y="60439"/>
                  <a:pt x="282858" y="47739"/>
                </a:cubicBezTo>
                <a:cubicBezTo>
                  <a:pt x="307200" y="35039"/>
                  <a:pt x="223592" y="40331"/>
                  <a:pt x="241583" y="41389"/>
                </a:cubicBezTo>
                <a:cubicBezTo>
                  <a:pt x="259574" y="42447"/>
                  <a:pt x="363821" y="49856"/>
                  <a:pt x="390808" y="54089"/>
                </a:cubicBezTo>
                <a:cubicBezTo>
                  <a:pt x="417796" y="58322"/>
                  <a:pt x="401391" y="75785"/>
                  <a:pt x="403508" y="66789"/>
                </a:cubicBezTo>
                <a:cubicBezTo>
                  <a:pt x="405625" y="57793"/>
                  <a:pt x="396629" y="2760"/>
                  <a:pt x="403508" y="114"/>
                </a:cubicBezTo>
                <a:cubicBezTo>
                  <a:pt x="410387" y="-2532"/>
                  <a:pt x="456954" y="41389"/>
                  <a:pt x="444783" y="50914"/>
                </a:cubicBezTo>
                <a:cubicBezTo>
                  <a:pt x="432612" y="60439"/>
                  <a:pt x="370700" y="46151"/>
                  <a:pt x="330483" y="57264"/>
                </a:cubicBezTo>
                <a:cubicBezTo>
                  <a:pt x="290266" y="68376"/>
                  <a:pt x="220416" y="111768"/>
                  <a:pt x="203483" y="117589"/>
                </a:cubicBezTo>
                <a:cubicBezTo>
                  <a:pt x="186550" y="123410"/>
                  <a:pt x="234175" y="82135"/>
                  <a:pt x="228883" y="92189"/>
                </a:cubicBezTo>
                <a:cubicBezTo>
                  <a:pt x="223591" y="102243"/>
                  <a:pt x="177025" y="173152"/>
                  <a:pt x="171733" y="177914"/>
                </a:cubicBezTo>
                <a:cubicBezTo>
                  <a:pt x="166441" y="182677"/>
                  <a:pt x="202425" y="126056"/>
                  <a:pt x="197133" y="120764"/>
                </a:cubicBezTo>
                <a:cubicBezTo>
                  <a:pt x="191841" y="115472"/>
                  <a:pt x="166441" y="140343"/>
                  <a:pt x="139983" y="146164"/>
                </a:cubicBezTo>
                <a:cubicBezTo>
                  <a:pt x="113525" y="151985"/>
                  <a:pt x="-6596" y="155160"/>
                  <a:pt x="283" y="149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A9578A5-7BB9-D02B-60B9-327841BBCCAF}"/>
              </a:ext>
            </a:extLst>
          </p:cNvPr>
          <p:cNvSpPr/>
          <p:nvPr/>
        </p:nvSpPr>
        <p:spPr>
          <a:xfrm>
            <a:off x="6538398" y="4675265"/>
            <a:ext cx="669565" cy="112857"/>
          </a:xfrm>
          <a:custGeom>
            <a:avLst/>
            <a:gdLst>
              <a:gd name="connsiteX0" fmla="*/ 2102 w 669565"/>
              <a:gd name="connsiteY0" fmla="*/ 109460 h 112857"/>
              <a:gd name="connsiteX1" fmla="*/ 211652 w 669565"/>
              <a:gd name="connsiteY1" fmla="*/ 106285 h 112857"/>
              <a:gd name="connsiteX2" fmla="*/ 265627 w 669565"/>
              <a:gd name="connsiteY2" fmla="*/ 112635 h 112857"/>
              <a:gd name="connsiteX3" fmla="*/ 164027 w 669565"/>
              <a:gd name="connsiteY3" fmla="*/ 96760 h 112857"/>
              <a:gd name="connsiteX4" fmla="*/ 354527 w 669565"/>
              <a:gd name="connsiteY4" fmla="*/ 49135 h 112857"/>
              <a:gd name="connsiteX5" fmla="*/ 310077 w 669565"/>
              <a:gd name="connsiteY5" fmla="*/ 65010 h 112857"/>
              <a:gd name="connsiteX6" fmla="*/ 437077 w 669565"/>
              <a:gd name="connsiteY6" fmla="*/ 39610 h 112857"/>
              <a:gd name="connsiteX7" fmla="*/ 475177 w 669565"/>
              <a:gd name="connsiteY7" fmla="*/ 58660 h 112857"/>
              <a:gd name="connsiteX8" fmla="*/ 462477 w 669565"/>
              <a:gd name="connsiteY8" fmla="*/ 58660 h 112857"/>
              <a:gd name="connsiteX9" fmla="*/ 351352 w 669565"/>
              <a:gd name="connsiteY9" fmla="*/ 52310 h 112857"/>
              <a:gd name="connsiteX10" fmla="*/ 637102 w 669565"/>
              <a:gd name="connsiteY10" fmla="*/ 17385 h 112857"/>
              <a:gd name="connsiteX11" fmla="*/ 367227 w 669565"/>
              <a:gd name="connsiteY11" fmla="*/ 45960 h 112857"/>
              <a:gd name="connsiteX12" fmla="*/ 662502 w 669565"/>
              <a:gd name="connsiteY12" fmla="*/ 1510 h 112857"/>
              <a:gd name="connsiteX13" fmla="*/ 554552 w 669565"/>
              <a:gd name="connsiteY13" fmla="*/ 11035 h 112857"/>
              <a:gd name="connsiteX14" fmla="*/ 300552 w 669565"/>
              <a:gd name="connsiteY14" fmla="*/ 17385 h 112857"/>
              <a:gd name="connsiteX15" fmla="*/ 373577 w 669565"/>
              <a:gd name="connsiteY15" fmla="*/ 17385 h 112857"/>
              <a:gd name="connsiteX16" fmla="*/ 316427 w 669565"/>
              <a:gd name="connsiteY16" fmla="*/ 39610 h 112857"/>
              <a:gd name="connsiteX17" fmla="*/ 227527 w 669565"/>
              <a:gd name="connsiteY17" fmla="*/ 71360 h 112857"/>
              <a:gd name="connsiteX18" fmla="*/ 262452 w 669565"/>
              <a:gd name="connsiteY18" fmla="*/ 80885 h 112857"/>
              <a:gd name="connsiteX19" fmla="*/ 113227 w 669565"/>
              <a:gd name="connsiteY19" fmla="*/ 96760 h 112857"/>
              <a:gd name="connsiteX20" fmla="*/ 2102 w 669565"/>
              <a:gd name="connsiteY20" fmla="*/ 109460 h 1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9565" h="112857">
                <a:moveTo>
                  <a:pt x="2102" y="109460"/>
                </a:moveTo>
                <a:cubicBezTo>
                  <a:pt x="18506" y="111047"/>
                  <a:pt x="167731" y="105756"/>
                  <a:pt x="211652" y="106285"/>
                </a:cubicBezTo>
                <a:cubicBezTo>
                  <a:pt x="255573" y="106814"/>
                  <a:pt x="273565" y="114223"/>
                  <a:pt x="265627" y="112635"/>
                </a:cubicBezTo>
                <a:cubicBezTo>
                  <a:pt x="257689" y="111047"/>
                  <a:pt x="149210" y="107343"/>
                  <a:pt x="164027" y="96760"/>
                </a:cubicBezTo>
                <a:cubicBezTo>
                  <a:pt x="178844" y="86177"/>
                  <a:pt x="330185" y="54427"/>
                  <a:pt x="354527" y="49135"/>
                </a:cubicBezTo>
                <a:cubicBezTo>
                  <a:pt x="378869" y="43843"/>
                  <a:pt x="296319" y="66597"/>
                  <a:pt x="310077" y="65010"/>
                </a:cubicBezTo>
                <a:cubicBezTo>
                  <a:pt x="323835" y="63423"/>
                  <a:pt x="409560" y="40668"/>
                  <a:pt x="437077" y="39610"/>
                </a:cubicBezTo>
                <a:cubicBezTo>
                  <a:pt x="464594" y="38552"/>
                  <a:pt x="475177" y="58660"/>
                  <a:pt x="475177" y="58660"/>
                </a:cubicBezTo>
                <a:cubicBezTo>
                  <a:pt x="479410" y="61835"/>
                  <a:pt x="462477" y="58660"/>
                  <a:pt x="462477" y="58660"/>
                </a:cubicBezTo>
                <a:cubicBezTo>
                  <a:pt x="441840" y="57602"/>
                  <a:pt x="322248" y="59189"/>
                  <a:pt x="351352" y="52310"/>
                </a:cubicBezTo>
                <a:cubicBezTo>
                  <a:pt x="380456" y="45431"/>
                  <a:pt x="634456" y="18443"/>
                  <a:pt x="637102" y="17385"/>
                </a:cubicBezTo>
                <a:cubicBezTo>
                  <a:pt x="639748" y="16327"/>
                  <a:pt x="362994" y="48606"/>
                  <a:pt x="367227" y="45960"/>
                </a:cubicBezTo>
                <a:cubicBezTo>
                  <a:pt x="371460" y="43314"/>
                  <a:pt x="631281" y="7331"/>
                  <a:pt x="662502" y="1510"/>
                </a:cubicBezTo>
                <a:cubicBezTo>
                  <a:pt x="693723" y="-4311"/>
                  <a:pt x="614877" y="8389"/>
                  <a:pt x="554552" y="11035"/>
                </a:cubicBezTo>
                <a:cubicBezTo>
                  <a:pt x="494227" y="13681"/>
                  <a:pt x="330714" y="16327"/>
                  <a:pt x="300552" y="17385"/>
                </a:cubicBezTo>
                <a:cubicBezTo>
                  <a:pt x="270390" y="18443"/>
                  <a:pt x="370931" y="13681"/>
                  <a:pt x="373577" y="17385"/>
                </a:cubicBezTo>
                <a:cubicBezTo>
                  <a:pt x="376223" y="21089"/>
                  <a:pt x="340769" y="30614"/>
                  <a:pt x="316427" y="39610"/>
                </a:cubicBezTo>
                <a:cubicBezTo>
                  <a:pt x="292085" y="48606"/>
                  <a:pt x="236523" y="64481"/>
                  <a:pt x="227527" y="71360"/>
                </a:cubicBezTo>
                <a:cubicBezTo>
                  <a:pt x="218531" y="78239"/>
                  <a:pt x="281502" y="76652"/>
                  <a:pt x="262452" y="80885"/>
                </a:cubicBezTo>
                <a:cubicBezTo>
                  <a:pt x="243402" y="85118"/>
                  <a:pt x="157148" y="91468"/>
                  <a:pt x="113227" y="96760"/>
                </a:cubicBezTo>
                <a:cubicBezTo>
                  <a:pt x="69306" y="102052"/>
                  <a:pt x="-14302" y="107873"/>
                  <a:pt x="2102" y="109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76A1FFB-7AAD-690A-5162-F6BCCCBA5643}"/>
              </a:ext>
            </a:extLst>
          </p:cNvPr>
          <p:cNvSpPr/>
          <p:nvPr/>
        </p:nvSpPr>
        <p:spPr>
          <a:xfrm>
            <a:off x="6588072" y="4776281"/>
            <a:ext cx="523713" cy="135447"/>
          </a:xfrm>
          <a:custGeom>
            <a:avLst/>
            <a:gdLst>
              <a:gd name="connsiteX0" fmla="*/ 53 w 523713"/>
              <a:gd name="connsiteY0" fmla="*/ 135444 h 135447"/>
              <a:gd name="connsiteX1" fmla="*/ 273103 w 523713"/>
              <a:gd name="connsiteY1" fmla="*/ 52894 h 135447"/>
              <a:gd name="connsiteX2" fmla="*/ 161978 w 523713"/>
              <a:gd name="connsiteY2" fmla="*/ 75119 h 135447"/>
              <a:gd name="connsiteX3" fmla="*/ 349303 w 523713"/>
              <a:gd name="connsiteY3" fmla="*/ 40194 h 135447"/>
              <a:gd name="connsiteX4" fmla="*/ 520753 w 523713"/>
              <a:gd name="connsiteY4" fmla="*/ 11619 h 135447"/>
              <a:gd name="connsiteX5" fmla="*/ 438203 w 523713"/>
              <a:gd name="connsiteY5" fmla="*/ 2094 h 135447"/>
              <a:gd name="connsiteX6" fmla="*/ 193728 w 523713"/>
              <a:gd name="connsiteY6" fmla="*/ 49719 h 135447"/>
              <a:gd name="connsiteX7" fmla="*/ 298503 w 523713"/>
              <a:gd name="connsiteY7" fmla="*/ 56069 h 135447"/>
              <a:gd name="connsiteX8" fmla="*/ 53 w 523713"/>
              <a:gd name="connsiteY8" fmla="*/ 135444 h 1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713" h="135447">
                <a:moveTo>
                  <a:pt x="53" y="135444"/>
                </a:moveTo>
                <a:cubicBezTo>
                  <a:pt x="-4180" y="134915"/>
                  <a:pt x="246116" y="62948"/>
                  <a:pt x="273103" y="52894"/>
                </a:cubicBezTo>
                <a:cubicBezTo>
                  <a:pt x="300091" y="42840"/>
                  <a:pt x="149278" y="77236"/>
                  <a:pt x="161978" y="75119"/>
                </a:cubicBezTo>
                <a:cubicBezTo>
                  <a:pt x="174678" y="73002"/>
                  <a:pt x="289507" y="50777"/>
                  <a:pt x="349303" y="40194"/>
                </a:cubicBezTo>
                <a:cubicBezTo>
                  <a:pt x="409099" y="29611"/>
                  <a:pt x="505936" y="17969"/>
                  <a:pt x="520753" y="11619"/>
                </a:cubicBezTo>
                <a:cubicBezTo>
                  <a:pt x="535570" y="5269"/>
                  <a:pt x="492707" y="-4256"/>
                  <a:pt x="438203" y="2094"/>
                </a:cubicBezTo>
                <a:cubicBezTo>
                  <a:pt x="383699" y="8444"/>
                  <a:pt x="217011" y="40723"/>
                  <a:pt x="193728" y="49719"/>
                </a:cubicBezTo>
                <a:cubicBezTo>
                  <a:pt x="170445" y="58715"/>
                  <a:pt x="329195" y="43369"/>
                  <a:pt x="298503" y="56069"/>
                </a:cubicBezTo>
                <a:cubicBezTo>
                  <a:pt x="267811" y="68769"/>
                  <a:pt x="4286" y="135973"/>
                  <a:pt x="53" y="135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5818FD1B-11B3-8DC7-BAE8-80FF00BE2182}"/>
              </a:ext>
            </a:extLst>
          </p:cNvPr>
          <p:cNvSpPr/>
          <p:nvPr/>
        </p:nvSpPr>
        <p:spPr>
          <a:xfrm>
            <a:off x="6638832" y="4716712"/>
            <a:ext cx="560161" cy="306138"/>
          </a:xfrm>
          <a:custGeom>
            <a:avLst/>
            <a:gdLst>
              <a:gd name="connsiteX0" fmla="*/ 93 w 560161"/>
              <a:gd name="connsiteY0" fmla="*/ 306138 h 306138"/>
              <a:gd name="connsiteX1" fmla="*/ 320768 w 560161"/>
              <a:gd name="connsiteY1" fmla="*/ 179138 h 306138"/>
              <a:gd name="connsiteX2" fmla="*/ 212818 w 560161"/>
              <a:gd name="connsiteY2" fmla="*/ 198188 h 306138"/>
              <a:gd name="connsiteX3" fmla="*/ 374743 w 560161"/>
              <a:gd name="connsiteY3" fmla="*/ 147388 h 306138"/>
              <a:gd name="connsiteX4" fmla="*/ 558893 w 560161"/>
              <a:gd name="connsiteY4" fmla="*/ 1338 h 306138"/>
              <a:gd name="connsiteX5" fmla="*/ 447768 w 560161"/>
              <a:gd name="connsiteY5" fmla="*/ 80713 h 306138"/>
              <a:gd name="connsiteX6" fmla="*/ 289018 w 560161"/>
              <a:gd name="connsiteY6" fmla="*/ 179138 h 306138"/>
              <a:gd name="connsiteX7" fmla="*/ 93 w 560161"/>
              <a:gd name="connsiteY7" fmla="*/ 306138 h 30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161" h="306138">
                <a:moveTo>
                  <a:pt x="93" y="306138"/>
                </a:moveTo>
                <a:cubicBezTo>
                  <a:pt x="5385" y="306138"/>
                  <a:pt x="285314" y="197130"/>
                  <a:pt x="320768" y="179138"/>
                </a:cubicBezTo>
                <a:cubicBezTo>
                  <a:pt x="356222" y="161146"/>
                  <a:pt x="203822" y="203480"/>
                  <a:pt x="212818" y="198188"/>
                </a:cubicBezTo>
                <a:cubicBezTo>
                  <a:pt x="221814" y="192896"/>
                  <a:pt x="317064" y="180196"/>
                  <a:pt x="374743" y="147388"/>
                </a:cubicBezTo>
                <a:cubicBezTo>
                  <a:pt x="432422" y="114580"/>
                  <a:pt x="546722" y="12451"/>
                  <a:pt x="558893" y="1338"/>
                </a:cubicBezTo>
                <a:cubicBezTo>
                  <a:pt x="571064" y="-9775"/>
                  <a:pt x="492747" y="51080"/>
                  <a:pt x="447768" y="80713"/>
                </a:cubicBezTo>
                <a:cubicBezTo>
                  <a:pt x="402789" y="110346"/>
                  <a:pt x="363101" y="143684"/>
                  <a:pt x="289018" y="179138"/>
                </a:cubicBezTo>
                <a:cubicBezTo>
                  <a:pt x="214935" y="214592"/>
                  <a:pt x="-5199" y="306138"/>
                  <a:pt x="93" y="306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2C5A71A-1576-E7D0-6F4D-BCB34DE5DC32}"/>
              </a:ext>
            </a:extLst>
          </p:cNvPr>
          <p:cNvSpPr/>
          <p:nvPr/>
        </p:nvSpPr>
        <p:spPr>
          <a:xfrm>
            <a:off x="6149579" y="3228593"/>
            <a:ext cx="189943" cy="715909"/>
          </a:xfrm>
          <a:custGeom>
            <a:avLst/>
            <a:gdLst>
              <a:gd name="connsiteX0" fmla="*/ 396 w 189943"/>
              <a:gd name="connsiteY0" fmla="*/ 382 h 715909"/>
              <a:gd name="connsiteX1" fmla="*/ 165496 w 189943"/>
              <a:gd name="connsiteY1" fmla="*/ 273432 h 715909"/>
              <a:gd name="connsiteX2" fmla="*/ 162321 w 189943"/>
              <a:gd name="connsiteY2" fmla="*/ 235332 h 715909"/>
              <a:gd name="connsiteX3" fmla="*/ 152796 w 189943"/>
              <a:gd name="connsiteY3" fmla="*/ 486157 h 715909"/>
              <a:gd name="connsiteX4" fmla="*/ 162321 w 189943"/>
              <a:gd name="connsiteY4" fmla="*/ 429007 h 715909"/>
              <a:gd name="connsiteX5" fmla="*/ 162321 w 189943"/>
              <a:gd name="connsiteY5" fmla="*/ 714757 h 715909"/>
              <a:gd name="connsiteX6" fmla="*/ 165496 w 189943"/>
              <a:gd name="connsiteY6" fmla="*/ 521082 h 715909"/>
              <a:gd name="connsiteX7" fmla="*/ 187721 w 189943"/>
              <a:gd name="connsiteY7" fmla="*/ 311532 h 715909"/>
              <a:gd name="connsiteX8" fmla="*/ 187721 w 189943"/>
              <a:gd name="connsiteY8" fmla="*/ 400432 h 715909"/>
              <a:gd name="connsiteX9" fmla="*/ 175021 w 189943"/>
              <a:gd name="connsiteY9" fmla="*/ 222632 h 715909"/>
              <a:gd name="connsiteX10" fmla="*/ 181371 w 189943"/>
              <a:gd name="connsiteY10" fmla="*/ 282957 h 715909"/>
              <a:gd name="connsiteX11" fmla="*/ 86121 w 189943"/>
              <a:gd name="connsiteY11" fmla="*/ 38482 h 715909"/>
              <a:gd name="connsiteX12" fmla="*/ 117871 w 189943"/>
              <a:gd name="connsiteY12" fmla="*/ 209932 h 715909"/>
              <a:gd name="connsiteX13" fmla="*/ 396 w 189943"/>
              <a:gd name="connsiteY13" fmla="*/ 382 h 7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943" h="715909">
                <a:moveTo>
                  <a:pt x="396" y="382"/>
                </a:moveTo>
                <a:cubicBezTo>
                  <a:pt x="8333" y="10965"/>
                  <a:pt x="138509" y="234274"/>
                  <a:pt x="165496" y="273432"/>
                </a:cubicBezTo>
                <a:cubicBezTo>
                  <a:pt x="192484" y="312590"/>
                  <a:pt x="164438" y="199878"/>
                  <a:pt x="162321" y="235332"/>
                </a:cubicBezTo>
                <a:cubicBezTo>
                  <a:pt x="160204" y="270786"/>
                  <a:pt x="152796" y="453878"/>
                  <a:pt x="152796" y="486157"/>
                </a:cubicBezTo>
                <a:cubicBezTo>
                  <a:pt x="152796" y="518436"/>
                  <a:pt x="160733" y="390907"/>
                  <a:pt x="162321" y="429007"/>
                </a:cubicBezTo>
                <a:cubicBezTo>
                  <a:pt x="163909" y="467107"/>
                  <a:pt x="161792" y="699411"/>
                  <a:pt x="162321" y="714757"/>
                </a:cubicBezTo>
                <a:cubicBezTo>
                  <a:pt x="162850" y="730103"/>
                  <a:pt x="161263" y="588286"/>
                  <a:pt x="165496" y="521082"/>
                </a:cubicBezTo>
                <a:cubicBezTo>
                  <a:pt x="169729" y="453878"/>
                  <a:pt x="184017" y="331640"/>
                  <a:pt x="187721" y="311532"/>
                </a:cubicBezTo>
                <a:cubicBezTo>
                  <a:pt x="191425" y="291424"/>
                  <a:pt x="189838" y="415249"/>
                  <a:pt x="187721" y="400432"/>
                </a:cubicBezTo>
                <a:cubicBezTo>
                  <a:pt x="185604" y="385615"/>
                  <a:pt x="176079" y="242211"/>
                  <a:pt x="175021" y="222632"/>
                </a:cubicBezTo>
                <a:cubicBezTo>
                  <a:pt x="173963" y="203053"/>
                  <a:pt x="196188" y="313649"/>
                  <a:pt x="181371" y="282957"/>
                </a:cubicBezTo>
                <a:cubicBezTo>
                  <a:pt x="166554" y="252265"/>
                  <a:pt x="96704" y="50653"/>
                  <a:pt x="86121" y="38482"/>
                </a:cubicBezTo>
                <a:cubicBezTo>
                  <a:pt x="75538" y="26311"/>
                  <a:pt x="129513" y="217870"/>
                  <a:pt x="117871" y="209932"/>
                </a:cubicBezTo>
                <a:cubicBezTo>
                  <a:pt x="106229" y="201995"/>
                  <a:pt x="-7541" y="-10201"/>
                  <a:pt x="396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5F978DC-FB7B-2EFC-B431-E7502F5BEE7C}"/>
              </a:ext>
            </a:extLst>
          </p:cNvPr>
          <p:cNvSpPr/>
          <p:nvPr/>
        </p:nvSpPr>
        <p:spPr>
          <a:xfrm>
            <a:off x="6268438" y="3744046"/>
            <a:ext cx="91257" cy="569438"/>
          </a:xfrm>
          <a:custGeom>
            <a:avLst/>
            <a:gdLst>
              <a:gd name="connsiteX0" fmla="*/ 91087 w 91257"/>
              <a:gd name="connsiteY0" fmla="*/ 2454 h 569438"/>
              <a:gd name="connsiteX1" fmla="*/ 8537 w 91257"/>
              <a:gd name="connsiteY1" fmla="*/ 329479 h 569438"/>
              <a:gd name="connsiteX2" fmla="*/ 18062 w 91257"/>
              <a:gd name="connsiteY2" fmla="*/ 275504 h 569438"/>
              <a:gd name="connsiteX3" fmla="*/ 18062 w 91257"/>
              <a:gd name="connsiteY3" fmla="*/ 383454 h 569438"/>
              <a:gd name="connsiteX4" fmla="*/ 2187 w 91257"/>
              <a:gd name="connsiteY4" fmla="*/ 564429 h 569438"/>
              <a:gd name="connsiteX5" fmla="*/ 2187 w 91257"/>
              <a:gd name="connsiteY5" fmla="*/ 497754 h 569438"/>
              <a:gd name="connsiteX6" fmla="*/ 21237 w 91257"/>
              <a:gd name="connsiteY6" fmla="*/ 278679 h 569438"/>
              <a:gd name="connsiteX7" fmla="*/ 18062 w 91257"/>
              <a:gd name="connsiteY7" fmla="*/ 319954 h 569438"/>
              <a:gd name="connsiteX8" fmla="*/ 43462 w 91257"/>
              <a:gd name="connsiteY8" fmla="*/ 94529 h 569438"/>
              <a:gd name="connsiteX9" fmla="*/ 30762 w 91257"/>
              <a:gd name="connsiteY9" fmla="*/ 173904 h 569438"/>
              <a:gd name="connsiteX10" fmla="*/ 91087 w 91257"/>
              <a:gd name="connsiteY10" fmla="*/ 2454 h 5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257" h="569438">
                <a:moveTo>
                  <a:pt x="91087" y="2454"/>
                </a:moveTo>
                <a:cubicBezTo>
                  <a:pt x="87383" y="28383"/>
                  <a:pt x="20708" y="283971"/>
                  <a:pt x="8537" y="329479"/>
                </a:cubicBezTo>
                <a:cubicBezTo>
                  <a:pt x="-3634" y="374987"/>
                  <a:pt x="16475" y="266508"/>
                  <a:pt x="18062" y="275504"/>
                </a:cubicBezTo>
                <a:cubicBezTo>
                  <a:pt x="19649" y="284500"/>
                  <a:pt x="20708" y="335300"/>
                  <a:pt x="18062" y="383454"/>
                </a:cubicBezTo>
                <a:cubicBezTo>
                  <a:pt x="15416" y="431608"/>
                  <a:pt x="4833" y="545379"/>
                  <a:pt x="2187" y="564429"/>
                </a:cubicBezTo>
                <a:cubicBezTo>
                  <a:pt x="-459" y="583479"/>
                  <a:pt x="-988" y="545379"/>
                  <a:pt x="2187" y="497754"/>
                </a:cubicBezTo>
                <a:cubicBezTo>
                  <a:pt x="5362" y="450129"/>
                  <a:pt x="18591" y="308312"/>
                  <a:pt x="21237" y="278679"/>
                </a:cubicBezTo>
                <a:cubicBezTo>
                  <a:pt x="23883" y="249046"/>
                  <a:pt x="14358" y="350646"/>
                  <a:pt x="18062" y="319954"/>
                </a:cubicBezTo>
                <a:cubicBezTo>
                  <a:pt x="21766" y="289262"/>
                  <a:pt x="41345" y="118871"/>
                  <a:pt x="43462" y="94529"/>
                </a:cubicBezTo>
                <a:cubicBezTo>
                  <a:pt x="45579" y="70187"/>
                  <a:pt x="24412" y="183429"/>
                  <a:pt x="30762" y="173904"/>
                </a:cubicBezTo>
                <a:cubicBezTo>
                  <a:pt x="37112" y="164379"/>
                  <a:pt x="94791" y="-23475"/>
                  <a:pt x="91087" y="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7D5C96B-C8D3-28E9-7D34-59859C73DB37}"/>
              </a:ext>
            </a:extLst>
          </p:cNvPr>
          <p:cNvSpPr/>
          <p:nvPr/>
        </p:nvSpPr>
        <p:spPr>
          <a:xfrm>
            <a:off x="6708608" y="3911379"/>
            <a:ext cx="208254" cy="181490"/>
          </a:xfrm>
          <a:custGeom>
            <a:avLst/>
            <a:gdLst>
              <a:gd name="connsiteX0" fmla="*/ 167 w 208254"/>
              <a:gd name="connsiteY0" fmla="*/ 221 h 181490"/>
              <a:gd name="connsiteX1" fmla="*/ 89067 w 208254"/>
              <a:gd name="connsiteY1" fmla="*/ 41496 h 181490"/>
              <a:gd name="connsiteX2" fmla="*/ 95417 w 208254"/>
              <a:gd name="connsiteY2" fmla="*/ 6571 h 181490"/>
              <a:gd name="connsiteX3" fmla="*/ 203367 w 208254"/>
              <a:gd name="connsiteY3" fmla="*/ 178021 h 181490"/>
              <a:gd name="connsiteX4" fmla="*/ 177967 w 208254"/>
              <a:gd name="connsiteY4" fmla="*/ 114521 h 181490"/>
              <a:gd name="connsiteX5" fmla="*/ 73192 w 208254"/>
              <a:gd name="connsiteY5" fmla="*/ 28796 h 181490"/>
              <a:gd name="connsiteX6" fmla="*/ 114467 w 208254"/>
              <a:gd name="connsiteY6" fmla="*/ 63721 h 181490"/>
              <a:gd name="connsiteX7" fmla="*/ 167 w 208254"/>
              <a:gd name="connsiteY7" fmla="*/ 221 h 18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54" h="181490">
                <a:moveTo>
                  <a:pt x="167" y="221"/>
                </a:moveTo>
                <a:cubicBezTo>
                  <a:pt x="-4066" y="-3483"/>
                  <a:pt x="73192" y="40438"/>
                  <a:pt x="89067" y="41496"/>
                </a:cubicBezTo>
                <a:cubicBezTo>
                  <a:pt x="104942" y="42554"/>
                  <a:pt x="76367" y="-16183"/>
                  <a:pt x="95417" y="6571"/>
                </a:cubicBezTo>
                <a:cubicBezTo>
                  <a:pt x="114467" y="29325"/>
                  <a:pt x="189609" y="160029"/>
                  <a:pt x="203367" y="178021"/>
                </a:cubicBezTo>
                <a:cubicBezTo>
                  <a:pt x="217125" y="196013"/>
                  <a:pt x="199663" y="139392"/>
                  <a:pt x="177967" y="114521"/>
                </a:cubicBezTo>
                <a:cubicBezTo>
                  <a:pt x="156271" y="89650"/>
                  <a:pt x="83775" y="37263"/>
                  <a:pt x="73192" y="28796"/>
                </a:cubicBezTo>
                <a:cubicBezTo>
                  <a:pt x="62609" y="20329"/>
                  <a:pt x="121875" y="69013"/>
                  <a:pt x="114467" y="63721"/>
                </a:cubicBezTo>
                <a:cubicBezTo>
                  <a:pt x="107059" y="58429"/>
                  <a:pt x="4400" y="3925"/>
                  <a:pt x="167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74E8AB5-6E2F-167D-5A48-C1E66B72FD24}"/>
              </a:ext>
            </a:extLst>
          </p:cNvPr>
          <p:cNvSpPr/>
          <p:nvPr/>
        </p:nvSpPr>
        <p:spPr>
          <a:xfrm>
            <a:off x="5502162" y="3717839"/>
            <a:ext cx="497553" cy="66912"/>
          </a:xfrm>
          <a:custGeom>
            <a:avLst/>
            <a:gdLst>
              <a:gd name="connsiteX0" fmla="*/ 113 w 497553"/>
              <a:gd name="connsiteY0" fmla="*/ 15961 h 66912"/>
              <a:gd name="connsiteX1" fmla="*/ 346188 w 497553"/>
              <a:gd name="connsiteY1" fmla="*/ 19136 h 66912"/>
              <a:gd name="connsiteX2" fmla="*/ 263638 w 497553"/>
              <a:gd name="connsiteY2" fmla="*/ 22311 h 66912"/>
              <a:gd name="connsiteX3" fmla="*/ 492238 w 497553"/>
              <a:gd name="connsiteY3" fmla="*/ 86 h 66912"/>
              <a:gd name="connsiteX4" fmla="*/ 400163 w 497553"/>
              <a:gd name="connsiteY4" fmla="*/ 31836 h 66912"/>
              <a:gd name="connsiteX5" fmla="*/ 127113 w 497553"/>
              <a:gd name="connsiteY5" fmla="*/ 66761 h 66912"/>
              <a:gd name="connsiteX6" fmla="*/ 371588 w 497553"/>
              <a:gd name="connsiteY6" fmla="*/ 44536 h 66912"/>
              <a:gd name="connsiteX7" fmla="*/ 235063 w 497553"/>
              <a:gd name="connsiteY7" fmla="*/ 44536 h 66912"/>
              <a:gd name="connsiteX8" fmla="*/ 387463 w 497553"/>
              <a:gd name="connsiteY8" fmla="*/ 15961 h 66912"/>
              <a:gd name="connsiteX9" fmla="*/ 113 w 497553"/>
              <a:gd name="connsiteY9" fmla="*/ 15961 h 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553" h="66912">
                <a:moveTo>
                  <a:pt x="113" y="15961"/>
                </a:moveTo>
                <a:cubicBezTo>
                  <a:pt x="-6766" y="16490"/>
                  <a:pt x="302267" y="18078"/>
                  <a:pt x="346188" y="19136"/>
                </a:cubicBezTo>
                <a:cubicBezTo>
                  <a:pt x="390109" y="20194"/>
                  <a:pt x="239296" y="25486"/>
                  <a:pt x="263638" y="22311"/>
                </a:cubicBezTo>
                <a:cubicBezTo>
                  <a:pt x="287980" y="19136"/>
                  <a:pt x="469484" y="-1501"/>
                  <a:pt x="492238" y="86"/>
                </a:cubicBezTo>
                <a:cubicBezTo>
                  <a:pt x="514992" y="1673"/>
                  <a:pt x="461017" y="20724"/>
                  <a:pt x="400163" y="31836"/>
                </a:cubicBezTo>
                <a:cubicBezTo>
                  <a:pt x="339309" y="42948"/>
                  <a:pt x="131875" y="64644"/>
                  <a:pt x="127113" y="66761"/>
                </a:cubicBezTo>
                <a:cubicBezTo>
                  <a:pt x="122351" y="68878"/>
                  <a:pt x="353596" y="48240"/>
                  <a:pt x="371588" y="44536"/>
                </a:cubicBezTo>
                <a:cubicBezTo>
                  <a:pt x="389580" y="40832"/>
                  <a:pt x="232417" y="49298"/>
                  <a:pt x="235063" y="44536"/>
                </a:cubicBezTo>
                <a:cubicBezTo>
                  <a:pt x="237709" y="39774"/>
                  <a:pt x="420800" y="21253"/>
                  <a:pt x="387463" y="15961"/>
                </a:cubicBezTo>
                <a:cubicBezTo>
                  <a:pt x="354126" y="10669"/>
                  <a:pt x="6992" y="15432"/>
                  <a:pt x="113" y="15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1D42E8A-2C15-60EA-CB64-7AD2C81EBDE6}"/>
              </a:ext>
            </a:extLst>
          </p:cNvPr>
          <p:cNvSpPr/>
          <p:nvPr/>
        </p:nvSpPr>
        <p:spPr>
          <a:xfrm>
            <a:off x="6669110" y="3190143"/>
            <a:ext cx="168673" cy="430430"/>
          </a:xfrm>
          <a:custGeom>
            <a:avLst/>
            <a:gdLst>
              <a:gd name="connsiteX0" fmla="*/ 14265 w 168673"/>
              <a:gd name="connsiteY0" fmla="*/ 732 h 430430"/>
              <a:gd name="connsiteX1" fmla="*/ 20615 w 168673"/>
              <a:gd name="connsiteY1" fmla="*/ 191232 h 430430"/>
              <a:gd name="connsiteX2" fmla="*/ 39665 w 168673"/>
              <a:gd name="connsiteY2" fmla="*/ 283307 h 430430"/>
              <a:gd name="connsiteX3" fmla="*/ 33315 w 168673"/>
              <a:gd name="connsiteY3" fmla="*/ 238857 h 430430"/>
              <a:gd name="connsiteX4" fmla="*/ 166665 w 168673"/>
              <a:gd name="connsiteY4" fmla="*/ 426182 h 430430"/>
              <a:gd name="connsiteX5" fmla="*/ 106340 w 168673"/>
              <a:gd name="connsiteY5" fmla="*/ 353157 h 430430"/>
              <a:gd name="connsiteX6" fmla="*/ 7915 w 168673"/>
              <a:gd name="connsiteY6" fmla="*/ 165832 h 430430"/>
              <a:gd name="connsiteX7" fmla="*/ 7915 w 168673"/>
              <a:gd name="connsiteY7" fmla="*/ 267432 h 430430"/>
              <a:gd name="connsiteX8" fmla="*/ 14265 w 168673"/>
              <a:gd name="connsiteY8" fmla="*/ 732 h 43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3" h="430430">
                <a:moveTo>
                  <a:pt x="14265" y="732"/>
                </a:moveTo>
                <a:cubicBezTo>
                  <a:pt x="16382" y="-11968"/>
                  <a:pt x="16382" y="144136"/>
                  <a:pt x="20615" y="191232"/>
                </a:cubicBezTo>
                <a:cubicBezTo>
                  <a:pt x="24848" y="238328"/>
                  <a:pt x="37548" y="275370"/>
                  <a:pt x="39665" y="283307"/>
                </a:cubicBezTo>
                <a:cubicBezTo>
                  <a:pt x="41782" y="291244"/>
                  <a:pt x="12148" y="215045"/>
                  <a:pt x="33315" y="238857"/>
                </a:cubicBezTo>
                <a:cubicBezTo>
                  <a:pt x="54482" y="262670"/>
                  <a:pt x="154494" y="407132"/>
                  <a:pt x="166665" y="426182"/>
                </a:cubicBezTo>
                <a:cubicBezTo>
                  <a:pt x="178836" y="445232"/>
                  <a:pt x="132798" y="396549"/>
                  <a:pt x="106340" y="353157"/>
                </a:cubicBezTo>
                <a:cubicBezTo>
                  <a:pt x="79882" y="309765"/>
                  <a:pt x="24319" y="180120"/>
                  <a:pt x="7915" y="165832"/>
                </a:cubicBezTo>
                <a:cubicBezTo>
                  <a:pt x="-8489" y="151544"/>
                  <a:pt x="5269" y="288069"/>
                  <a:pt x="7915" y="267432"/>
                </a:cubicBezTo>
                <a:cubicBezTo>
                  <a:pt x="10561" y="246795"/>
                  <a:pt x="12148" y="13432"/>
                  <a:pt x="14265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2983941-3A60-C6A8-BBB9-BCF9268C9EE2}"/>
              </a:ext>
            </a:extLst>
          </p:cNvPr>
          <p:cNvSpPr/>
          <p:nvPr/>
        </p:nvSpPr>
        <p:spPr>
          <a:xfrm>
            <a:off x="6482787" y="4365620"/>
            <a:ext cx="109001" cy="235217"/>
          </a:xfrm>
          <a:custGeom>
            <a:avLst/>
            <a:gdLst>
              <a:gd name="connsiteX0" fmla="*/ 70413 w 109001"/>
              <a:gd name="connsiteY0" fmla="*/ 5 h 235217"/>
              <a:gd name="connsiteX1" fmla="*/ 105338 w 109001"/>
              <a:gd name="connsiteY1" fmla="*/ 161930 h 235217"/>
              <a:gd name="connsiteX2" fmla="*/ 98988 w 109001"/>
              <a:gd name="connsiteY2" fmla="*/ 136530 h 235217"/>
              <a:gd name="connsiteX3" fmla="*/ 98988 w 109001"/>
              <a:gd name="connsiteY3" fmla="*/ 165105 h 235217"/>
              <a:gd name="connsiteX4" fmla="*/ 45013 w 109001"/>
              <a:gd name="connsiteY4" fmla="*/ 200030 h 235217"/>
              <a:gd name="connsiteX5" fmla="*/ 563 w 109001"/>
              <a:gd name="connsiteY5" fmla="*/ 234955 h 235217"/>
              <a:gd name="connsiteX6" fmla="*/ 76763 w 109001"/>
              <a:gd name="connsiteY6" fmla="*/ 180980 h 235217"/>
              <a:gd name="connsiteX7" fmla="*/ 108513 w 109001"/>
              <a:gd name="connsiteY7" fmla="*/ 171455 h 235217"/>
              <a:gd name="connsiteX8" fmla="*/ 95813 w 109001"/>
              <a:gd name="connsiteY8" fmla="*/ 146055 h 235217"/>
              <a:gd name="connsiteX9" fmla="*/ 92638 w 109001"/>
              <a:gd name="connsiteY9" fmla="*/ 168280 h 235217"/>
              <a:gd name="connsiteX10" fmla="*/ 70413 w 109001"/>
              <a:gd name="connsiteY10" fmla="*/ 5 h 2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001" h="235217">
                <a:moveTo>
                  <a:pt x="70413" y="5"/>
                </a:moveTo>
                <a:cubicBezTo>
                  <a:pt x="72530" y="-1053"/>
                  <a:pt x="100575" y="139176"/>
                  <a:pt x="105338" y="161930"/>
                </a:cubicBezTo>
                <a:cubicBezTo>
                  <a:pt x="110101" y="184684"/>
                  <a:pt x="100046" y="136001"/>
                  <a:pt x="98988" y="136530"/>
                </a:cubicBezTo>
                <a:cubicBezTo>
                  <a:pt x="97930" y="137059"/>
                  <a:pt x="107984" y="154522"/>
                  <a:pt x="98988" y="165105"/>
                </a:cubicBezTo>
                <a:cubicBezTo>
                  <a:pt x="89992" y="175688"/>
                  <a:pt x="61417" y="188388"/>
                  <a:pt x="45013" y="200030"/>
                </a:cubicBezTo>
                <a:cubicBezTo>
                  <a:pt x="28609" y="211672"/>
                  <a:pt x="-4729" y="238130"/>
                  <a:pt x="563" y="234955"/>
                </a:cubicBezTo>
                <a:cubicBezTo>
                  <a:pt x="5855" y="231780"/>
                  <a:pt x="58771" y="191563"/>
                  <a:pt x="76763" y="180980"/>
                </a:cubicBezTo>
                <a:cubicBezTo>
                  <a:pt x="94755" y="170397"/>
                  <a:pt x="105338" y="177276"/>
                  <a:pt x="108513" y="171455"/>
                </a:cubicBezTo>
                <a:cubicBezTo>
                  <a:pt x="111688" y="165634"/>
                  <a:pt x="98459" y="146584"/>
                  <a:pt x="95813" y="146055"/>
                </a:cubicBezTo>
                <a:cubicBezTo>
                  <a:pt x="93167" y="145526"/>
                  <a:pt x="96342" y="186272"/>
                  <a:pt x="92638" y="168280"/>
                </a:cubicBezTo>
                <a:cubicBezTo>
                  <a:pt x="88934" y="150288"/>
                  <a:pt x="68296" y="1063"/>
                  <a:pt x="704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3B226F1-ED4C-D1E8-D2DE-D5C4FE6CC870}"/>
              </a:ext>
            </a:extLst>
          </p:cNvPr>
          <p:cNvSpPr/>
          <p:nvPr/>
        </p:nvSpPr>
        <p:spPr>
          <a:xfrm>
            <a:off x="6724642" y="4359227"/>
            <a:ext cx="165174" cy="181023"/>
          </a:xfrm>
          <a:custGeom>
            <a:avLst/>
            <a:gdLst>
              <a:gd name="connsiteX0" fmla="*/ 8 w 165174"/>
              <a:gd name="connsiteY0" fmla="*/ 48 h 181023"/>
              <a:gd name="connsiteX1" fmla="*/ 104783 w 165174"/>
              <a:gd name="connsiteY1" fmla="*/ 127048 h 181023"/>
              <a:gd name="connsiteX2" fmla="*/ 107958 w 165174"/>
              <a:gd name="connsiteY2" fmla="*/ 146098 h 181023"/>
              <a:gd name="connsiteX3" fmla="*/ 165108 w 165174"/>
              <a:gd name="connsiteY3" fmla="*/ 181023 h 181023"/>
              <a:gd name="connsiteX4" fmla="*/ 95258 w 165174"/>
              <a:gd name="connsiteY4" fmla="*/ 146098 h 181023"/>
              <a:gd name="connsiteX5" fmla="*/ 66683 w 165174"/>
              <a:gd name="connsiteY5" fmla="*/ 139748 h 181023"/>
              <a:gd name="connsiteX6" fmla="*/ 98433 w 165174"/>
              <a:gd name="connsiteY6" fmla="*/ 142923 h 181023"/>
              <a:gd name="connsiteX7" fmla="*/ 8 w 165174"/>
              <a:gd name="connsiteY7" fmla="*/ 48 h 1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74" h="181023">
                <a:moveTo>
                  <a:pt x="8" y="48"/>
                </a:moveTo>
                <a:cubicBezTo>
                  <a:pt x="1066" y="-2598"/>
                  <a:pt x="86791" y="102706"/>
                  <a:pt x="104783" y="127048"/>
                </a:cubicBezTo>
                <a:cubicBezTo>
                  <a:pt x="122775" y="151390"/>
                  <a:pt x="97904" y="137102"/>
                  <a:pt x="107958" y="146098"/>
                </a:cubicBezTo>
                <a:cubicBezTo>
                  <a:pt x="118012" y="155094"/>
                  <a:pt x="167225" y="181023"/>
                  <a:pt x="165108" y="181023"/>
                </a:cubicBezTo>
                <a:cubicBezTo>
                  <a:pt x="162991" y="181023"/>
                  <a:pt x="111662" y="152977"/>
                  <a:pt x="95258" y="146098"/>
                </a:cubicBezTo>
                <a:cubicBezTo>
                  <a:pt x="78854" y="139219"/>
                  <a:pt x="66154" y="140277"/>
                  <a:pt x="66683" y="139748"/>
                </a:cubicBezTo>
                <a:cubicBezTo>
                  <a:pt x="67212" y="139219"/>
                  <a:pt x="104783" y="161973"/>
                  <a:pt x="98433" y="142923"/>
                </a:cubicBezTo>
                <a:cubicBezTo>
                  <a:pt x="92083" y="123873"/>
                  <a:pt x="-1050" y="2694"/>
                  <a:pt x="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33C57CBB-6691-C1BD-1675-3613F54F3BD2}"/>
              </a:ext>
            </a:extLst>
          </p:cNvPr>
          <p:cNvSpPr/>
          <p:nvPr/>
        </p:nvSpPr>
        <p:spPr>
          <a:xfrm>
            <a:off x="6505570" y="4365542"/>
            <a:ext cx="41559" cy="151327"/>
          </a:xfrm>
          <a:custGeom>
            <a:avLst/>
            <a:gdLst>
              <a:gd name="connsiteX0" fmla="*/ 5 w 41559"/>
              <a:gd name="connsiteY0" fmla="*/ 83 h 151327"/>
              <a:gd name="connsiteX1" fmla="*/ 41280 w 41559"/>
              <a:gd name="connsiteY1" fmla="*/ 149308 h 151327"/>
              <a:gd name="connsiteX2" fmla="*/ 19055 w 41559"/>
              <a:gd name="connsiteY2" fmla="*/ 88983 h 151327"/>
              <a:gd name="connsiteX3" fmla="*/ 38105 w 41559"/>
              <a:gd name="connsiteY3" fmla="*/ 127083 h 151327"/>
              <a:gd name="connsiteX4" fmla="*/ 5 w 41559"/>
              <a:gd name="connsiteY4" fmla="*/ 83 h 15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59" h="151327">
                <a:moveTo>
                  <a:pt x="5" y="83"/>
                </a:moveTo>
                <a:cubicBezTo>
                  <a:pt x="534" y="3787"/>
                  <a:pt x="38105" y="134491"/>
                  <a:pt x="41280" y="149308"/>
                </a:cubicBezTo>
                <a:cubicBezTo>
                  <a:pt x="44455" y="164125"/>
                  <a:pt x="19584" y="92687"/>
                  <a:pt x="19055" y="88983"/>
                </a:cubicBezTo>
                <a:cubicBezTo>
                  <a:pt x="18526" y="85279"/>
                  <a:pt x="37576" y="137137"/>
                  <a:pt x="38105" y="127083"/>
                </a:cubicBezTo>
                <a:cubicBezTo>
                  <a:pt x="38634" y="117029"/>
                  <a:pt x="-524" y="-3621"/>
                  <a:pt x="5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3B81F50-05D9-8F0A-D339-A15569F0532A}"/>
              </a:ext>
            </a:extLst>
          </p:cNvPr>
          <p:cNvSpPr/>
          <p:nvPr/>
        </p:nvSpPr>
        <p:spPr>
          <a:xfrm>
            <a:off x="6182257" y="2636751"/>
            <a:ext cx="97931" cy="580032"/>
          </a:xfrm>
          <a:custGeom>
            <a:avLst/>
            <a:gdLst>
              <a:gd name="connsiteX0" fmla="*/ 66143 w 97931"/>
              <a:gd name="connsiteY0" fmla="*/ 1674 h 580032"/>
              <a:gd name="connsiteX1" fmla="*/ 40743 w 97931"/>
              <a:gd name="connsiteY1" fmla="*/ 208049 h 580032"/>
              <a:gd name="connsiteX2" fmla="*/ 21693 w 97931"/>
              <a:gd name="connsiteY2" fmla="*/ 414424 h 580032"/>
              <a:gd name="connsiteX3" fmla="*/ 18518 w 97931"/>
              <a:gd name="connsiteY3" fmla="*/ 363624 h 580032"/>
              <a:gd name="connsiteX4" fmla="*/ 94718 w 97931"/>
              <a:gd name="connsiteY4" fmla="*/ 573174 h 580032"/>
              <a:gd name="connsiteX5" fmla="*/ 75668 w 97931"/>
              <a:gd name="connsiteY5" fmla="*/ 503324 h 580032"/>
              <a:gd name="connsiteX6" fmla="*/ 2643 w 97931"/>
              <a:gd name="connsiteY6" fmla="*/ 249324 h 580032"/>
              <a:gd name="connsiteX7" fmla="*/ 21693 w 97931"/>
              <a:gd name="connsiteY7" fmla="*/ 325524 h 580032"/>
              <a:gd name="connsiteX8" fmla="*/ 66143 w 97931"/>
              <a:gd name="connsiteY8" fmla="*/ 1674 h 5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31" h="580032">
                <a:moveTo>
                  <a:pt x="66143" y="1674"/>
                </a:moveTo>
                <a:cubicBezTo>
                  <a:pt x="69318" y="-17905"/>
                  <a:pt x="48151" y="139257"/>
                  <a:pt x="40743" y="208049"/>
                </a:cubicBezTo>
                <a:cubicBezTo>
                  <a:pt x="33335" y="276841"/>
                  <a:pt x="25397" y="388495"/>
                  <a:pt x="21693" y="414424"/>
                </a:cubicBezTo>
                <a:cubicBezTo>
                  <a:pt x="17989" y="440353"/>
                  <a:pt x="6347" y="337166"/>
                  <a:pt x="18518" y="363624"/>
                </a:cubicBezTo>
                <a:cubicBezTo>
                  <a:pt x="30689" y="390082"/>
                  <a:pt x="85193" y="549891"/>
                  <a:pt x="94718" y="573174"/>
                </a:cubicBezTo>
                <a:cubicBezTo>
                  <a:pt x="104243" y="596457"/>
                  <a:pt x="91014" y="557299"/>
                  <a:pt x="75668" y="503324"/>
                </a:cubicBezTo>
                <a:cubicBezTo>
                  <a:pt x="60322" y="449349"/>
                  <a:pt x="11639" y="278957"/>
                  <a:pt x="2643" y="249324"/>
                </a:cubicBezTo>
                <a:cubicBezTo>
                  <a:pt x="-6353" y="219691"/>
                  <a:pt x="9522" y="362565"/>
                  <a:pt x="21693" y="325524"/>
                </a:cubicBezTo>
                <a:cubicBezTo>
                  <a:pt x="33864" y="288483"/>
                  <a:pt x="62968" y="21253"/>
                  <a:pt x="66143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231852B-D797-B294-9E5B-EB5ADFDA20D4}"/>
              </a:ext>
            </a:extLst>
          </p:cNvPr>
          <p:cNvSpPr/>
          <p:nvPr/>
        </p:nvSpPr>
        <p:spPr>
          <a:xfrm>
            <a:off x="6327322" y="2580366"/>
            <a:ext cx="391125" cy="430375"/>
          </a:xfrm>
          <a:custGeom>
            <a:avLst/>
            <a:gdLst>
              <a:gd name="connsiteX0" fmla="*/ 453 w 391125"/>
              <a:gd name="connsiteY0" fmla="*/ 909 h 430375"/>
              <a:gd name="connsiteX1" fmla="*/ 114753 w 391125"/>
              <a:gd name="connsiteY1" fmla="*/ 324759 h 430375"/>
              <a:gd name="connsiteX2" fmla="*/ 105228 w 391125"/>
              <a:gd name="connsiteY2" fmla="*/ 264434 h 430375"/>
              <a:gd name="connsiteX3" fmla="*/ 111578 w 391125"/>
              <a:gd name="connsiteY3" fmla="*/ 423184 h 430375"/>
              <a:gd name="connsiteX4" fmla="*/ 111578 w 391125"/>
              <a:gd name="connsiteY4" fmla="*/ 372384 h 430375"/>
              <a:gd name="connsiteX5" fmla="*/ 390978 w 391125"/>
              <a:gd name="connsiteY5" fmla="*/ 102509 h 430375"/>
              <a:gd name="connsiteX6" fmla="*/ 149678 w 391125"/>
              <a:gd name="connsiteY6" fmla="*/ 337459 h 430375"/>
              <a:gd name="connsiteX7" fmla="*/ 108403 w 391125"/>
              <a:gd name="connsiteY7" fmla="*/ 223159 h 430375"/>
              <a:gd name="connsiteX8" fmla="*/ 102053 w 391125"/>
              <a:gd name="connsiteY8" fmla="*/ 305709 h 430375"/>
              <a:gd name="connsiteX9" fmla="*/ 51253 w 391125"/>
              <a:gd name="connsiteY9" fmla="*/ 92984 h 430375"/>
              <a:gd name="connsiteX10" fmla="*/ 73478 w 391125"/>
              <a:gd name="connsiteY10" fmla="*/ 223159 h 430375"/>
              <a:gd name="connsiteX11" fmla="*/ 453 w 391125"/>
              <a:gd name="connsiteY11" fmla="*/ 909 h 4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125" h="430375">
                <a:moveTo>
                  <a:pt x="453" y="909"/>
                </a:moveTo>
                <a:cubicBezTo>
                  <a:pt x="7332" y="17842"/>
                  <a:pt x="97291" y="280838"/>
                  <a:pt x="114753" y="324759"/>
                </a:cubicBezTo>
                <a:cubicBezTo>
                  <a:pt x="132215" y="368680"/>
                  <a:pt x="105757" y="248030"/>
                  <a:pt x="105228" y="264434"/>
                </a:cubicBezTo>
                <a:cubicBezTo>
                  <a:pt x="104699" y="280838"/>
                  <a:pt x="110520" y="405193"/>
                  <a:pt x="111578" y="423184"/>
                </a:cubicBezTo>
                <a:cubicBezTo>
                  <a:pt x="112636" y="441175"/>
                  <a:pt x="65011" y="425830"/>
                  <a:pt x="111578" y="372384"/>
                </a:cubicBezTo>
                <a:cubicBezTo>
                  <a:pt x="158145" y="318938"/>
                  <a:pt x="384628" y="108330"/>
                  <a:pt x="390978" y="102509"/>
                </a:cubicBezTo>
                <a:cubicBezTo>
                  <a:pt x="397328" y="96688"/>
                  <a:pt x="196774" y="317351"/>
                  <a:pt x="149678" y="337459"/>
                </a:cubicBezTo>
                <a:cubicBezTo>
                  <a:pt x="102582" y="357567"/>
                  <a:pt x="116340" y="228451"/>
                  <a:pt x="108403" y="223159"/>
                </a:cubicBezTo>
                <a:cubicBezTo>
                  <a:pt x="100466" y="217867"/>
                  <a:pt x="111578" y="327405"/>
                  <a:pt x="102053" y="305709"/>
                </a:cubicBezTo>
                <a:cubicBezTo>
                  <a:pt x="92528" y="284013"/>
                  <a:pt x="56015" y="106742"/>
                  <a:pt x="51253" y="92984"/>
                </a:cubicBezTo>
                <a:cubicBezTo>
                  <a:pt x="46491" y="79226"/>
                  <a:pt x="79828" y="237447"/>
                  <a:pt x="73478" y="223159"/>
                </a:cubicBezTo>
                <a:cubicBezTo>
                  <a:pt x="67128" y="208871"/>
                  <a:pt x="-6426" y="-16024"/>
                  <a:pt x="453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F77F56E-4C35-735A-461D-FDE61A508188}"/>
              </a:ext>
            </a:extLst>
          </p:cNvPr>
          <p:cNvSpPr/>
          <p:nvPr/>
        </p:nvSpPr>
        <p:spPr>
          <a:xfrm>
            <a:off x="5626094" y="2882827"/>
            <a:ext cx="543374" cy="203570"/>
          </a:xfrm>
          <a:custGeom>
            <a:avLst/>
            <a:gdLst>
              <a:gd name="connsiteX0" fmla="*/ 6 w 543374"/>
              <a:gd name="connsiteY0" fmla="*/ 73 h 203570"/>
              <a:gd name="connsiteX1" fmla="*/ 339731 w 543374"/>
              <a:gd name="connsiteY1" fmla="*/ 88973 h 203570"/>
              <a:gd name="connsiteX2" fmla="*/ 295281 w 543374"/>
              <a:gd name="connsiteY2" fmla="*/ 50873 h 203570"/>
              <a:gd name="connsiteX3" fmla="*/ 463556 w 543374"/>
              <a:gd name="connsiteY3" fmla="*/ 111198 h 203570"/>
              <a:gd name="connsiteX4" fmla="*/ 542931 w 543374"/>
              <a:gd name="connsiteY4" fmla="*/ 203273 h 203570"/>
              <a:gd name="connsiteX5" fmla="*/ 482606 w 543374"/>
              <a:gd name="connsiteY5" fmla="*/ 136598 h 203570"/>
              <a:gd name="connsiteX6" fmla="*/ 241306 w 543374"/>
              <a:gd name="connsiteY6" fmla="*/ 28648 h 203570"/>
              <a:gd name="connsiteX7" fmla="*/ 330206 w 543374"/>
              <a:gd name="connsiteY7" fmla="*/ 73098 h 203570"/>
              <a:gd name="connsiteX8" fmla="*/ 6 w 543374"/>
              <a:gd name="connsiteY8" fmla="*/ 73 h 20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74" h="203570">
                <a:moveTo>
                  <a:pt x="6" y="73"/>
                </a:moveTo>
                <a:cubicBezTo>
                  <a:pt x="1594" y="2719"/>
                  <a:pt x="290518" y="80506"/>
                  <a:pt x="339731" y="88973"/>
                </a:cubicBezTo>
                <a:cubicBezTo>
                  <a:pt x="388944" y="97440"/>
                  <a:pt x="274643" y="47169"/>
                  <a:pt x="295281" y="50873"/>
                </a:cubicBezTo>
                <a:cubicBezTo>
                  <a:pt x="315919" y="54577"/>
                  <a:pt x="422281" y="85798"/>
                  <a:pt x="463556" y="111198"/>
                </a:cubicBezTo>
                <a:cubicBezTo>
                  <a:pt x="504831" y="136598"/>
                  <a:pt x="539756" y="199040"/>
                  <a:pt x="542931" y="203273"/>
                </a:cubicBezTo>
                <a:cubicBezTo>
                  <a:pt x="546106" y="207506"/>
                  <a:pt x="532877" y="165702"/>
                  <a:pt x="482606" y="136598"/>
                </a:cubicBezTo>
                <a:cubicBezTo>
                  <a:pt x="432335" y="107494"/>
                  <a:pt x="266706" y="39231"/>
                  <a:pt x="241306" y="28648"/>
                </a:cubicBezTo>
                <a:cubicBezTo>
                  <a:pt x="215906" y="18065"/>
                  <a:pt x="368835" y="78919"/>
                  <a:pt x="330206" y="73098"/>
                </a:cubicBezTo>
                <a:cubicBezTo>
                  <a:pt x="291577" y="67277"/>
                  <a:pt x="-1582" y="-2573"/>
                  <a:pt x="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5F3C325-14CB-B807-3EF4-7913EBBC44D6}"/>
              </a:ext>
            </a:extLst>
          </p:cNvPr>
          <p:cNvSpPr/>
          <p:nvPr/>
        </p:nvSpPr>
        <p:spPr>
          <a:xfrm>
            <a:off x="6274123" y="2523356"/>
            <a:ext cx="68347" cy="724822"/>
          </a:xfrm>
          <a:custGeom>
            <a:avLst/>
            <a:gdLst>
              <a:gd name="connsiteX0" fmla="*/ 63177 w 68347"/>
              <a:gd name="connsiteY0" fmla="*/ 769 h 724822"/>
              <a:gd name="connsiteX1" fmla="*/ 2852 w 68347"/>
              <a:gd name="connsiteY1" fmla="*/ 365894 h 724822"/>
              <a:gd name="connsiteX2" fmla="*/ 15552 w 68347"/>
              <a:gd name="connsiteY2" fmla="*/ 302394 h 724822"/>
              <a:gd name="connsiteX3" fmla="*/ 66352 w 68347"/>
              <a:gd name="connsiteY3" fmla="*/ 715144 h 724822"/>
              <a:gd name="connsiteX4" fmla="*/ 53652 w 68347"/>
              <a:gd name="connsiteY4" fmla="*/ 572269 h 724822"/>
              <a:gd name="connsiteX5" fmla="*/ 12377 w 68347"/>
              <a:gd name="connsiteY5" fmla="*/ 324619 h 724822"/>
              <a:gd name="connsiteX6" fmla="*/ 2852 w 68347"/>
              <a:gd name="connsiteY6" fmla="*/ 464319 h 724822"/>
              <a:gd name="connsiteX7" fmla="*/ 12377 w 68347"/>
              <a:gd name="connsiteY7" fmla="*/ 232544 h 724822"/>
              <a:gd name="connsiteX8" fmla="*/ 2852 w 68347"/>
              <a:gd name="connsiteY8" fmla="*/ 267469 h 724822"/>
              <a:gd name="connsiteX9" fmla="*/ 63177 w 68347"/>
              <a:gd name="connsiteY9" fmla="*/ 769 h 72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47" h="724822">
                <a:moveTo>
                  <a:pt x="63177" y="769"/>
                </a:moveTo>
                <a:cubicBezTo>
                  <a:pt x="63177" y="17173"/>
                  <a:pt x="10789" y="315623"/>
                  <a:pt x="2852" y="365894"/>
                </a:cubicBezTo>
                <a:cubicBezTo>
                  <a:pt x="-5085" y="416165"/>
                  <a:pt x="4969" y="244186"/>
                  <a:pt x="15552" y="302394"/>
                </a:cubicBezTo>
                <a:cubicBezTo>
                  <a:pt x="26135" y="360602"/>
                  <a:pt x="60002" y="670165"/>
                  <a:pt x="66352" y="715144"/>
                </a:cubicBezTo>
                <a:cubicBezTo>
                  <a:pt x="72702" y="760123"/>
                  <a:pt x="62648" y="637356"/>
                  <a:pt x="53652" y="572269"/>
                </a:cubicBezTo>
                <a:cubicBezTo>
                  <a:pt x="44656" y="507182"/>
                  <a:pt x="20844" y="342611"/>
                  <a:pt x="12377" y="324619"/>
                </a:cubicBezTo>
                <a:cubicBezTo>
                  <a:pt x="3910" y="306627"/>
                  <a:pt x="2852" y="479665"/>
                  <a:pt x="2852" y="464319"/>
                </a:cubicBezTo>
                <a:cubicBezTo>
                  <a:pt x="2852" y="448973"/>
                  <a:pt x="12377" y="265352"/>
                  <a:pt x="12377" y="232544"/>
                </a:cubicBezTo>
                <a:cubicBezTo>
                  <a:pt x="12377" y="199736"/>
                  <a:pt x="-5615" y="299748"/>
                  <a:pt x="2852" y="267469"/>
                </a:cubicBezTo>
                <a:cubicBezTo>
                  <a:pt x="11319" y="235190"/>
                  <a:pt x="63177" y="-15635"/>
                  <a:pt x="6317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93ACACC-0C45-624D-B39C-22233FBC3CB0}"/>
              </a:ext>
            </a:extLst>
          </p:cNvPr>
          <p:cNvSpPr/>
          <p:nvPr/>
        </p:nvSpPr>
        <p:spPr>
          <a:xfrm>
            <a:off x="5416504" y="2514067"/>
            <a:ext cx="327673" cy="648236"/>
          </a:xfrm>
          <a:custGeom>
            <a:avLst/>
            <a:gdLst>
              <a:gd name="connsiteX0" fmla="*/ 327071 w 327673"/>
              <a:gd name="connsiteY0" fmla="*/ 533 h 648236"/>
              <a:gd name="connsiteX1" fmla="*/ 136571 w 327673"/>
              <a:gd name="connsiteY1" fmla="*/ 283108 h 648236"/>
              <a:gd name="connsiteX2" fmla="*/ 76246 w 327673"/>
              <a:gd name="connsiteY2" fmla="*/ 467258 h 648236"/>
              <a:gd name="connsiteX3" fmla="*/ 120696 w 327673"/>
              <a:gd name="connsiteY3" fmla="*/ 359308 h 648236"/>
              <a:gd name="connsiteX4" fmla="*/ 46 w 327673"/>
              <a:gd name="connsiteY4" fmla="*/ 648233 h 648236"/>
              <a:gd name="connsiteX5" fmla="*/ 136571 w 327673"/>
              <a:gd name="connsiteY5" fmla="*/ 365658 h 648236"/>
              <a:gd name="connsiteX6" fmla="*/ 190546 w 327673"/>
              <a:gd name="connsiteY6" fmla="*/ 232308 h 648236"/>
              <a:gd name="connsiteX7" fmla="*/ 66721 w 327673"/>
              <a:gd name="connsiteY7" fmla="*/ 359308 h 648236"/>
              <a:gd name="connsiteX8" fmla="*/ 327071 w 327673"/>
              <a:gd name="connsiteY8" fmla="*/ 533 h 64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73" h="648236">
                <a:moveTo>
                  <a:pt x="327071" y="533"/>
                </a:moveTo>
                <a:cubicBezTo>
                  <a:pt x="338713" y="-12167"/>
                  <a:pt x="178375" y="205320"/>
                  <a:pt x="136571" y="283108"/>
                </a:cubicBezTo>
                <a:cubicBezTo>
                  <a:pt x="94767" y="360896"/>
                  <a:pt x="78892" y="454558"/>
                  <a:pt x="76246" y="467258"/>
                </a:cubicBezTo>
                <a:cubicBezTo>
                  <a:pt x="73600" y="479958"/>
                  <a:pt x="133396" y="329146"/>
                  <a:pt x="120696" y="359308"/>
                </a:cubicBezTo>
                <a:cubicBezTo>
                  <a:pt x="107996" y="389471"/>
                  <a:pt x="-2600" y="647175"/>
                  <a:pt x="46" y="648233"/>
                </a:cubicBezTo>
                <a:cubicBezTo>
                  <a:pt x="2692" y="649291"/>
                  <a:pt x="104821" y="434979"/>
                  <a:pt x="136571" y="365658"/>
                </a:cubicBezTo>
                <a:cubicBezTo>
                  <a:pt x="168321" y="296337"/>
                  <a:pt x="202188" y="233366"/>
                  <a:pt x="190546" y="232308"/>
                </a:cubicBezTo>
                <a:cubicBezTo>
                  <a:pt x="178904" y="231250"/>
                  <a:pt x="46613" y="394233"/>
                  <a:pt x="66721" y="359308"/>
                </a:cubicBezTo>
                <a:cubicBezTo>
                  <a:pt x="86829" y="324383"/>
                  <a:pt x="315429" y="13233"/>
                  <a:pt x="327071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A178985-B210-66EA-FE9E-CFD92EAD5F99}"/>
              </a:ext>
            </a:extLst>
          </p:cNvPr>
          <p:cNvSpPr/>
          <p:nvPr/>
        </p:nvSpPr>
        <p:spPr>
          <a:xfrm>
            <a:off x="5784626" y="2273217"/>
            <a:ext cx="492365" cy="413024"/>
          </a:xfrm>
          <a:custGeom>
            <a:avLst/>
            <a:gdLst>
              <a:gd name="connsiteX0" fmla="*/ 492349 w 492365"/>
              <a:gd name="connsiteY0" fmla="*/ 83 h 413024"/>
              <a:gd name="connsiteX1" fmla="*/ 114524 w 492365"/>
              <a:gd name="connsiteY1" fmla="*/ 311233 h 413024"/>
              <a:gd name="connsiteX2" fmla="*/ 143099 w 492365"/>
              <a:gd name="connsiteY2" fmla="*/ 273133 h 413024"/>
              <a:gd name="connsiteX3" fmla="*/ 224 w 492365"/>
              <a:gd name="connsiteY3" fmla="*/ 412833 h 413024"/>
              <a:gd name="connsiteX4" fmla="*/ 181199 w 492365"/>
              <a:gd name="connsiteY4" fmla="*/ 238208 h 413024"/>
              <a:gd name="connsiteX5" fmla="*/ 130399 w 492365"/>
              <a:gd name="connsiteY5" fmla="*/ 279483 h 413024"/>
              <a:gd name="connsiteX6" fmla="*/ 492349 w 492365"/>
              <a:gd name="connsiteY6" fmla="*/ 83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65" h="413024">
                <a:moveTo>
                  <a:pt x="492349" y="83"/>
                </a:moveTo>
                <a:cubicBezTo>
                  <a:pt x="489703" y="5375"/>
                  <a:pt x="172732" y="265725"/>
                  <a:pt x="114524" y="311233"/>
                </a:cubicBezTo>
                <a:cubicBezTo>
                  <a:pt x="56316" y="356741"/>
                  <a:pt x="162149" y="256200"/>
                  <a:pt x="143099" y="273133"/>
                </a:cubicBezTo>
                <a:cubicBezTo>
                  <a:pt x="124049" y="290066"/>
                  <a:pt x="-6126" y="418654"/>
                  <a:pt x="224" y="412833"/>
                </a:cubicBezTo>
                <a:cubicBezTo>
                  <a:pt x="6574" y="407012"/>
                  <a:pt x="159503" y="260433"/>
                  <a:pt x="181199" y="238208"/>
                </a:cubicBezTo>
                <a:cubicBezTo>
                  <a:pt x="202895" y="215983"/>
                  <a:pt x="79070" y="315466"/>
                  <a:pt x="130399" y="279483"/>
                </a:cubicBezTo>
                <a:cubicBezTo>
                  <a:pt x="181728" y="243500"/>
                  <a:pt x="494995" y="-5209"/>
                  <a:pt x="49234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65A4F959-8AC7-371F-EC06-BB3F2D2FF4C1}"/>
              </a:ext>
            </a:extLst>
          </p:cNvPr>
          <p:cNvSpPr/>
          <p:nvPr/>
        </p:nvSpPr>
        <p:spPr>
          <a:xfrm>
            <a:off x="6492769" y="2104208"/>
            <a:ext cx="46839" cy="692985"/>
          </a:xfrm>
          <a:custGeom>
            <a:avLst/>
            <a:gdLst>
              <a:gd name="connsiteX0" fmla="*/ 106 w 46839"/>
              <a:gd name="connsiteY0" fmla="*/ 817 h 692985"/>
              <a:gd name="connsiteX1" fmla="*/ 44556 w 46839"/>
              <a:gd name="connsiteY1" fmla="*/ 477067 h 692985"/>
              <a:gd name="connsiteX2" fmla="*/ 38206 w 46839"/>
              <a:gd name="connsiteY2" fmla="*/ 359592 h 692985"/>
              <a:gd name="connsiteX3" fmla="*/ 19156 w 46839"/>
              <a:gd name="connsiteY3" fmla="*/ 689792 h 692985"/>
              <a:gd name="connsiteX4" fmla="*/ 31856 w 46839"/>
              <a:gd name="connsiteY4" fmla="*/ 511992 h 692985"/>
              <a:gd name="connsiteX5" fmla="*/ 38206 w 46839"/>
              <a:gd name="connsiteY5" fmla="*/ 264342 h 692985"/>
              <a:gd name="connsiteX6" fmla="*/ 31856 w 46839"/>
              <a:gd name="connsiteY6" fmla="*/ 359592 h 692985"/>
              <a:gd name="connsiteX7" fmla="*/ 106 w 46839"/>
              <a:gd name="connsiteY7" fmla="*/ 817 h 69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39" h="692985">
                <a:moveTo>
                  <a:pt x="106" y="817"/>
                </a:moveTo>
                <a:cubicBezTo>
                  <a:pt x="2223" y="20396"/>
                  <a:pt x="38206" y="417271"/>
                  <a:pt x="44556" y="477067"/>
                </a:cubicBezTo>
                <a:cubicBezTo>
                  <a:pt x="50906" y="536863"/>
                  <a:pt x="42439" y="324138"/>
                  <a:pt x="38206" y="359592"/>
                </a:cubicBezTo>
                <a:cubicBezTo>
                  <a:pt x="33973" y="395046"/>
                  <a:pt x="20214" y="664392"/>
                  <a:pt x="19156" y="689792"/>
                </a:cubicBezTo>
                <a:cubicBezTo>
                  <a:pt x="18098" y="715192"/>
                  <a:pt x="28681" y="582900"/>
                  <a:pt x="31856" y="511992"/>
                </a:cubicBezTo>
                <a:cubicBezTo>
                  <a:pt x="35031" y="441084"/>
                  <a:pt x="38206" y="289742"/>
                  <a:pt x="38206" y="264342"/>
                </a:cubicBezTo>
                <a:cubicBezTo>
                  <a:pt x="38206" y="238942"/>
                  <a:pt x="35560" y="399809"/>
                  <a:pt x="31856" y="359592"/>
                </a:cubicBezTo>
                <a:cubicBezTo>
                  <a:pt x="28152" y="319375"/>
                  <a:pt x="-2011" y="-18762"/>
                  <a:pt x="106" y="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B8D5C98-CECB-2030-0C24-8EB2031433A3}"/>
              </a:ext>
            </a:extLst>
          </p:cNvPr>
          <p:cNvSpPr/>
          <p:nvPr/>
        </p:nvSpPr>
        <p:spPr>
          <a:xfrm>
            <a:off x="6673729" y="2260566"/>
            <a:ext cx="62072" cy="359021"/>
          </a:xfrm>
          <a:custGeom>
            <a:avLst/>
            <a:gdLst>
              <a:gd name="connsiteX0" fmla="*/ 121 w 62072"/>
              <a:gd name="connsiteY0" fmla="*/ 34 h 359021"/>
              <a:gd name="connsiteX1" fmla="*/ 41396 w 62072"/>
              <a:gd name="connsiteY1" fmla="*/ 209584 h 359021"/>
              <a:gd name="connsiteX2" fmla="*/ 15996 w 62072"/>
              <a:gd name="connsiteY2" fmla="*/ 358809 h 359021"/>
              <a:gd name="connsiteX3" fmla="*/ 60446 w 62072"/>
              <a:gd name="connsiteY3" fmla="*/ 177834 h 359021"/>
              <a:gd name="connsiteX4" fmla="*/ 38221 w 62072"/>
              <a:gd name="connsiteY4" fmla="*/ 276259 h 359021"/>
              <a:gd name="connsiteX5" fmla="*/ 57271 w 62072"/>
              <a:gd name="connsiteY5" fmla="*/ 133384 h 359021"/>
              <a:gd name="connsiteX6" fmla="*/ 57271 w 62072"/>
              <a:gd name="connsiteY6" fmla="*/ 225459 h 359021"/>
              <a:gd name="connsiteX7" fmla="*/ 121 w 62072"/>
              <a:gd name="connsiteY7" fmla="*/ 34 h 35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72" h="359021">
                <a:moveTo>
                  <a:pt x="121" y="34"/>
                </a:moveTo>
                <a:cubicBezTo>
                  <a:pt x="-2525" y="-2612"/>
                  <a:pt x="38750" y="149788"/>
                  <a:pt x="41396" y="209584"/>
                </a:cubicBezTo>
                <a:cubicBezTo>
                  <a:pt x="44042" y="269380"/>
                  <a:pt x="12821" y="364101"/>
                  <a:pt x="15996" y="358809"/>
                </a:cubicBezTo>
                <a:cubicBezTo>
                  <a:pt x="19171" y="353517"/>
                  <a:pt x="56742" y="191592"/>
                  <a:pt x="60446" y="177834"/>
                </a:cubicBezTo>
                <a:cubicBezTo>
                  <a:pt x="64150" y="164076"/>
                  <a:pt x="38750" y="283667"/>
                  <a:pt x="38221" y="276259"/>
                </a:cubicBezTo>
                <a:cubicBezTo>
                  <a:pt x="37692" y="268851"/>
                  <a:pt x="54096" y="141851"/>
                  <a:pt x="57271" y="133384"/>
                </a:cubicBezTo>
                <a:cubicBezTo>
                  <a:pt x="60446" y="124917"/>
                  <a:pt x="66267" y="248742"/>
                  <a:pt x="57271" y="225459"/>
                </a:cubicBezTo>
                <a:cubicBezTo>
                  <a:pt x="48275" y="202176"/>
                  <a:pt x="2767" y="2680"/>
                  <a:pt x="12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9AE11E6-607F-BA79-E93C-6C8631EED7C1}"/>
              </a:ext>
            </a:extLst>
          </p:cNvPr>
          <p:cNvSpPr/>
          <p:nvPr/>
        </p:nvSpPr>
        <p:spPr>
          <a:xfrm>
            <a:off x="6781783" y="2339413"/>
            <a:ext cx="768888" cy="325316"/>
          </a:xfrm>
          <a:custGeom>
            <a:avLst/>
            <a:gdLst>
              <a:gd name="connsiteX0" fmla="*/ 17 w 768888"/>
              <a:gd name="connsiteY0" fmla="*/ 562 h 325316"/>
              <a:gd name="connsiteX1" fmla="*/ 114317 w 768888"/>
              <a:gd name="connsiteY1" fmla="*/ 124387 h 325316"/>
              <a:gd name="connsiteX2" fmla="*/ 69867 w 768888"/>
              <a:gd name="connsiteY2" fmla="*/ 324412 h 325316"/>
              <a:gd name="connsiteX3" fmla="*/ 139717 w 768888"/>
              <a:gd name="connsiteY3" fmla="*/ 197412 h 325316"/>
              <a:gd name="connsiteX4" fmla="*/ 323867 w 768888"/>
              <a:gd name="connsiteY4" fmla="*/ 175187 h 325316"/>
              <a:gd name="connsiteX5" fmla="*/ 203217 w 768888"/>
              <a:gd name="connsiteY5" fmla="*/ 178362 h 325316"/>
              <a:gd name="connsiteX6" fmla="*/ 762017 w 768888"/>
              <a:gd name="connsiteY6" fmla="*/ 232337 h 325316"/>
              <a:gd name="connsiteX7" fmla="*/ 488967 w 768888"/>
              <a:gd name="connsiteY7" fmla="*/ 210112 h 325316"/>
              <a:gd name="connsiteX8" fmla="*/ 107967 w 768888"/>
              <a:gd name="connsiteY8" fmla="*/ 203762 h 325316"/>
              <a:gd name="connsiteX9" fmla="*/ 171467 w 768888"/>
              <a:gd name="connsiteY9" fmla="*/ 172012 h 325316"/>
              <a:gd name="connsiteX10" fmla="*/ 117492 w 768888"/>
              <a:gd name="connsiteY10" fmla="*/ 127562 h 325316"/>
              <a:gd name="connsiteX11" fmla="*/ 123842 w 768888"/>
              <a:gd name="connsiteY11" fmla="*/ 172012 h 325316"/>
              <a:gd name="connsiteX12" fmla="*/ 17 w 768888"/>
              <a:gd name="connsiteY12" fmla="*/ 562 h 3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888" h="325316">
                <a:moveTo>
                  <a:pt x="17" y="562"/>
                </a:moveTo>
                <a:cubicBezTo>
                  <a:pt x="-1571" y="-7376"/>
                  <a:pt x="102675" y="70412"/>
                  <a:pt x="114317" y="124387"/>
                </a:cubicBezTo>
                <a:cubicBezTo>
                  <a:pt x="125959" y="178362"/>
                  <a:pt x="65634" y="312241"/>
                  <a:pt x="69867" y="324412"/>
                </a:cubicBezTo>
                <a:cubicBezTo>
                  <a:pt x="74100" y="336583"/>
                  <a:pt x="97384" y="222283"/>
                  <a:pt x="139717" y="197412"/>
                </a:cubicBezTo>
                <a:cubicBezTo>
                  <a:pt x="182050" y="172541"/>
                  <a:pt x="313284" y="178362"/>
                  <a:pt x="323867" y="175187"/>
                </a:cubicBezTo>
                <a:cubicBezTo>
                  <a:pt x="334450" y="172012"/>
                  <a:pt x="130192" y="168837"/>
                  <a:pt x="203217" y="178362"/>
                </a:cubicBezTo>
                <a:cubicBezTo>
                  <a:pt x="276242" y="187887"/>
                  <a:pt x="714392" y="227045"/>
                  <a:pt x="762017" y="232337"/>
                </a:cubicBezTo>
                <a:cubicBezTo>
                  <a:pt x="809642" y="237629"/>
                  <a:pt x="597975" y="214874"/>
                  <a:pt x="488967" y="210112"/>
                </a:cubicBezTo>
                <a:cubicBezTo>
                  <a:pt x="379959" y="205350"/>
                  <a:pt x="160884" y="210112"/>
                  <a:pt x="107967" y="203762"/>
                </a:cubicBezTo>
                <a:cubicBezTo>
                  <a:pt x="55050" y="197412"/>
                  <a:pt x="169880" y="184712"/>
                  <a:pt x="171467" y="172012"/>
                </a:cubicBezTo>
                <a:cubicBezTo>
                  <a:pt x="173054" y="159312"/>
                  <a:pt x="125429" y="127562"/>
                  <a:pt x="117492" y="127562"/>
                </a:cubicBezTo>
                <a:cubicBezTo>
                  <a:pt x="109555" y="127562"/>
                  <a:pt x="137600" y="190533"/>
                  <a:pt x="123842" y="172012"/>
                </a:cubicBezTo>
                <a:cubicBezTo>
                  <a:pt x="110084" y="153491"/>
                  <a:pt x="1605" y="8500"/>
                  <a:pt x="17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EED6913-F35B-78CF-E469-4FE33B80C720}"/>
              </a:ext>
            </a:extLst>
          </p:cNvPr>
          <p:cNvSpPr/>
          <p:nvPr/>
        </p:nvSpPr>
        <p:spPr>
          <a:xfrm>
            <a:off x="7867336" y="2961852"/>
            <a:ext cx="170609" cy="998618"/>
          </a:xfrm>
          <a:custGeom>
            <a:avLst/>
            <a:gdLst>
              <a:gd name="connsiteX0" fmla="*/ 22539 w 170609"/>
              <a:gd name="connsiteY0" fmla="*/ 423 h 998618"/>
              <a:gd name="connsiteX1" fmla="*/ 149539 w 170609"/>
              <a:gd name="connsiteY1" fmla="*/ 422698 h 998618"/>
              <a:gd name="connsiteX2" fmla="*/ 155889 w 170609"/>
              <a:gd name="connsiteY2" fmla="*/ 368723 h 998618"/>
              <a:gd name="connsiteX3" fmla="*/ 3489 w 170609"/>
              <a:gd name="connsiteY3" fmla="*/ 984673 h 998618"/>
              <a:gd name="connsiteX4" fmla="*/ 54289 w 170609"/>
              <a:gd name="connsiteY4" fmla="*/ 765598 h 998618"/>
              <a:gd name="connsiteX5" fmla="*/ 114614 w 170609"/>
              <a:gd name="connsiteY5" fmla="*/ 384598 h 998618"/>
              <a:gd name="connsiteX6" fmla="*/ 79689 w 170609"/>
              <a:gd name="connsiteY6" fmla="*/ 495723 h 998618"/>
              <a:gd name="connsiteX7" fmla="*/ 127314 w 170609"/>
              <a:gd name="connsiteY7" fmla="*/ 346498 h 998618"/>
              <a:gd name="connsiteX8" fmla="*/ 22539 w 170609"/>
              <a:gd name="connsiteY8" fmla="*/ 423 h 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09" h="998618">
                <a:moveTo>
                  <a:pt x="22539" y="423"/>
                </a:moveTo>
                <a:cubicBezTo>
                  <a:pt x="26243" y="13123"/>
                  <a:pt x="127314" y="361315"/>
                  <a:pt x="149539" y="422698"/>
                </a:cubicBezTo>
                <a:cubicBezTo>
                  <a:pt x="171764" y="484081"/>
                  <a:pt x="180231" y="275061"/>
                  <a:pt x="155889" y="368723"/>
                </a:cubicBezTo>
                <a:cubicBezTo>
                  <a:pt x="131547" y="462386"/>
                  <a:pt x="20422" y="918527"/>
                  <a:pt x="3489" y="984673"/>
                </a:cubicBezTo>
                <a:cubicBezTo>
                  <a:pt x="-13444" y="1050819"/>
                  <a:pt x="35768" y="865610"/>
                  <a:pt x="54289" y="765598"/>
                </a:cubicBezTo>
                <a:cubicBezTo>
                  <a:pt x="72810" y="665586"/>
                  <a:pt x="110381" y="429577"/>
                  <a:pt x="114614" y="384598"/>
                </a:cubicBezTo>
                <a:cubicBezTo>
                  <a:pt x="118847" y="339619"/>
                  <a:pt x="77572" y="502073"/>
                  <a:pt x="79689" y="495723"/>
                </a:cubicBezTo>
                <a:cubicBezTo>
                  <a:pt x="81806" y="489373"/>
                  <a:pt x="134193" y="428519"/>
                  <a:pt x="127314" y="346498"/>
                </a:cubicBezTo>
                <a:cubicBezTo>
                  <a:pt x="120435" y="264477"/>
                  <a:pt x="18835" y="-12277"/>
                  <a:pt x="22539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CF195F0-42A8-8147-B552-90C3CD5558BA}"/>
              </a:ext>
            </a:extLst>
          </p:cNvPr>
          <p:cNvSpPr/>
          <p:nvPr/>
        </p:nvSpPr>
        <p:spPr>
          <a:xfrm>
            <a:off x="7892045" y="3914339"/>
            <a:ext cx="106142" cy="784670"/>
          </a:xfrm>
          <a:custGeom>
            <a:avLst/>
            <a:gdLst>
              <a:gd name="connsiteX0" fmla="*/ 105780 w 106142"/>
              <a:gd name="connsiteY0" fmla="*/ 436 h 784670"/>
              <a:gd name="connsiteX1" fmla="*/ 35930 w 106142"/>
              <a:gd name="connsiteY1" fmla="*/ 416361 h 784670"/>
              <a:gd name="connsiteX2" fmla="*/ 48630 w 106142"/>
              <a:gd name="connsiteY2" fmla="*/ 368736 h 784670"/>
              <a:gd name="connsiteX3" fmla="*/ 64505 w 106142"/>
              <a:gd name="connsiteY3" fmla="*/ 784661 h 784670"/>
              <a:gd name="connsiteX4" fmla="*/ 51805 w 106142"/>
              <a:gd name="connsiteY4" fmla="*/ 356036 h 784670"/>
              <a:gd name="connsiteX5" fmla="*/ 32755 w 106142"/>
              <a:gd name="connsiteY5" fmla="*/ 546536 h 784670"/>
              <a:gd name="connsiteX6" fmla="*/ 45455 w 106142"/>
              <a:gd name="connsiteY6" fmla="*/ 206811 h 784670"/>
              <a:gd name="connsiteX7" fmla="*/ 1005 w 106142"/>
              <a:gd name="connsiteY7" fmla="*/ 333811 h 784670"/>
              <a:gd name="connsiteX8" fmla="*/ 105780 w 106142"/>
              <a:gd name="connsiteY8" fmla="*/ 436 h 78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42" h="784670">
                <a:moveTo>
                  <a:pt x="105780" y="436"/>
                </a:moveTo>
                <a:cubicBezTo>
                  <a:pt x="111601" y="14194"/>
                  <a:pt x="45455" y="354978"/>
                  <a:pt x="35930" y="416361"/>
                </a:cubicBezTo>
                <a:cubicBezTo>
                  <a:pt x="26405" y="477744"/>
                  <a:pt x="43868" y="307353"/>
                  <a:pt x="48630" y="368736"/>
                </a:cubicBezTo>
                <a:cubicBezTo>
                  <a:pt x="53392" y="430119"/>
                  <a:pt x="63976" y="786778"/>
                  <a:pt x="64505" y="784661"/>
                </a:cubicBezTo>
                <a:cubicBezTo>
                  <a:pt x="65034" y="782544"/>
                  <a:pt x="57097" y="395724"/>
                  <a:pt x="51805" y="356036"/>
                </a:cubicBezTo>
                <a:cubicBezTo>
                  <a:pt x="46513" y="316349"/>
                  <a:pt x="33813" y="571407"/>
                  <a:pt x="32755" y="546536"/>
                </a:cubicBezTo>
                <a:cubicBezTo>
                  <a:pt x="31697" y="521665"/>
                  <a:pt x="50747" y="242265"/>
                  <a:pt x="45455" y="206811"/>
                </a:cubicBezTo>
                <a:cubicBezTo>
                  <a:pt x="40163" y="171357"/>
                  <a:pt x="-7462" y="365032"/>
                  <a:pt x="1005" y="333811"/>
                </a:cubicBezTo>
                <a:cubicBezTo>
                  <a:pt x="9472" y="302590"/>
                  <a:pt x="99959" y="-13322"/>
                  <a:pt x="105780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E0E4217-8A7E-428F-FB46-267F0F149CF3}"/>
              </a:ext>
            </a:extLst>
          </p:cNvPr>
          <p:cNvSpPr/>
          <p:nvPr/>
        </p:nvSpPr>
        <p:spPr>
          <a:xfrm>
            <a:off x="7348261" y="4654397"/>
            <a:ext cx="659306" cy="680949"/>
          </a:xfrm>
          <a:custGeom>
            <a:avLst/>
            <a:gdLst>
              <a:gd name="connsiteX0" fmla="*/ 659089 w 659306"/>
              <a:gd name="connsiteY0" fmla="*/ 153 h 680949"/>
              <a:gd name="connsiteX1" fmla="*/ 395564 w 659306"/>
              <a:gd name="connsiteY1" fmla="*/ 250978 h 680949"/>
              <a:gd name="connsiteX2" fmla="*/ 478114 w 659306"/>
              <a:gd name="connsiteY2" fmla="*/ 184303 h 680949"/>
              <a:gd name="connsiteX3" fmla="*/ 170139 w 659306"/>
              <a:gd name="connsiteY3" fmla="*/ 479578 h 680949"/>
              <a:gd name="connsiteX4" fmla="*/ 255864 w 659306"/>
              <a:gd name="connsiteY4" fmla="*/ 403378 h 680949"/>
              <a:gd name="connsiteX5" fmla="*/ 8214 w 659306"/>
              <a:gd name="connsiteY5" fmla="*/ 673253 h 680949"/>
              <a:gd name="connsiteX6" fmla="*/ 93939 w 659306"/>
              <a:gd name="connsiteY6" fmla="*/ 574828 h 680949"/>
              <a:gd name="connsiteX7" fmla="*/ 430489 w 659306"/>
              <a:gd name="connsiteY7" fmla="*/ 241453 h 680949"/>
              <a:gd name="connsiteX8" fmla="*/ 297139 w 659306"/>
              <a:gd name="connsiteY8" fmla="*/ 419253 h 680949"/>
              <a:gd name="connsiteX9" fmla="*/ 497164 w 659306"/>
              <a:gd name="connsiteY9" fmla="*/ 203353 h 680949"/>
              <a:gd name="connsiteX10" fmla="*/ 344764 w 659306"/>
              <a:gd name="connsiteY10" fmla="*/ 292253 h 680949"/>
              <a:gd name="connsiteX11" fmla="*/ 659089 w 659306"/>
              <a:gd name="connsiteY11" fmla="*/ 153 h 68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306" h="680949">
                <a:moveTo>
                  <a:pt x="659089" y="153"/>
                </a:moveTo>
                <a:cubicBezTo>
                  <a:pt x="667556" y="-6726"/>
                  <a:pt x="425726" y="220286"/>
                  <a:pt x="395564" y="250978"/>
                </a:cubicBezTo>
                <a:cubicBezTo>
                  <a:pt x="365402" y="281670"/>
                  <a:pt x="515685" y="146203"/>
                  <a:pt x="478114" y="184303"/>
                </a:cubicBezTo>
                <a:cubicBezTo>
                  <a:pt x="440543" y="222403"/>
                  <a:pt x="207181" y="443066"/>
                  <a:pt x="170139" y="479578"/>
                </a:cubicBezTo>
                <a:cubicBezTo>
                  <a:pt x="133097" y="516090"/>
                  <a:pt x="282851" y="371099"/>
                  <a:pt x="255864" y="403378"/>
                </a:cubicBezTo>
                <a:cubicBezTo>
                  <a:pt x="228877" y="435657"/>
                  <a:pt x="35201" y="644678"/>
                  <a:pt x="8214" y="673253"/>
                </a:cubicBezTo>
                <a:cubicBezTo>
                  <a:pt x="-18774" y="701828"/>
                  <a:pt x="23560" y="646795"/>
                  <a:pt x="93939" y="574828"/>
                </a:cubicBezTo>
                <a:cubicBezTo>
                  <a:pt x="164318" y="502861"/>
                  <a:pt x="396622" y="267382"/>
                  <a:pt x="430489" y="241453"/>
                </a:cubicBezTo>
                <a:cubicBezTo>
                  <a:pt x="464356" y="215524"/>
                  <a:pt x="286027" y="425603"/>
                  <a:pt x="297139" y="419253"/>
                </a:cubicBezTo>
                <a:cubicBezTo>
                  <a:pt x="308251" y="412903"/>
                  <a:pt x="489226" y="224520"/>
                  <a:pt x="497164" y="203353"/>
                </a:cubicBezTo>
                <a:cubicBezTo>
                  <a:pt x="505101" y="182186"/>
                  <a:pt x="316189" y="327178"/>
                  <a:pt x="344764" y="292253"/>
                </a:cubicBezTo>
                <a:cubicBezTo>
                  <a:pt x="373339" y="257328"/>
                  <a:pt x="650622" y="7032"/>
                  <a:pt x="65908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2940F78-256A-60CD-E18A-C1EF9ACA7DD7}"/>
              </a:ext>
            </a:extLst>
          </p:cNvPr>
          <p:cNvSpPr/>
          <p:nvPr/>
        </p:nvSpPr>
        <p:spPr>
          <a:xfrm>
            <a:off x="6711940" y="5066932"/>
            <a:ext cx="847886" cy="401041"/>
          </a:xfrm>
          <a:custGeom>
            <a:avLst/>
            <a:gdLst>
              <a:gd name="connsiteX0" fmla="*/ 847735 w 847886"/>
              <a:gd name="connsiteY0" fmla="*/ 368 h 401041"/>
              <a:gd name="connsiteX1" fmla="*/ 320685 w 847886"/>
              <a:gd name="connsiteY1" fmla="*/ 349618 h 401041"/>
              <a:gd name="connsiteX2" fmla="*/ 434985 w 847886"/>
              <a:gd name="connsiteY2" fmla="*/ 298818 h 401041"/>
              <a:gd name="connsiteX3" fmla="*/ 10 w 847886"/>
              <a:gd name="connsiteY3" fmla="*/ 400418 h 401041"/>
              <a:gd name="connsiteX4" fmla="*/ 422285 w 847886"/>
              <a:gd name="connsiteY4" fmla="*/ 241668 h 401041"/>
              <a:gd name="connsiteX5" fmla="*/ 603260 w 847886"/>
              <a:gd name="connsiteY5" fmla="*/ 162293 h 401041"/>
              <a:gd name="connsiteX6" fmla="*/ 377835 w 847886"/>
              <a:gd name="connsiteY6" fmla="*/ 279768 h 401041"/>
              <a:gd name="connsiteX7" fmla="*/ 847735 w 847886"/>
              <a:gd name="connsiteY7" fmla="*/ 368 h 4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886" h="401041">
                <a:moveTo>
                  <a:pt x="847735" y="368"/>
                </a:moveTo>
                <a:cubicBezTo>
                  <a:pt x="838210" y="12010"/>
                  <a:pt x="389477" y="299876"/>
                  <a:pt x="320685" y="349618"/>
                </a:cubicBezTo>
                <a:cubicBezTo>
                  <a:pt x="251893" y="399360"/>
                  <a:pt x="488431" y="290351"/>
                  <a:pt x="434985" y="298818"/>
                </a:cubicBezTo>
                <a:cubicBezTo>
                  <a:pt x="381539" y="307285"/>
                  <a:pt x="2127" y="409943"/>
                  <a:pt x="10" y="400418"/>
                </a:cubicBezTo>
                <a:cubicBezTo>
                  <a:pt x="-2107" y="390893"/>
                  <a:pt x="321743" y="281355"/>
                  <a:pt x="422285" y="241668"/>
                </a:cubicBezTo>
                <a:cubicBezTo>
                  <a:pt x="522827" y="201981"/>
                  <a:pt x="610668" y="155943"/>
                  <a:pt x="603260" y="162293"/>
                </a:cubicBezTo>
                <a:cubicBezTo>
                  <a:pt x="595852" y="168643"/>
                  <a:pt x="339735" y="302522"/>
                  <a:pt x="377835" y="279768"/>
                </a:cubicBezTo>
                <a:cubicBezTo>
                  <a:pt x="415935" y="257014"/>
                  <a:pt x="857260" y="-11274"/>
                  <a:pt x="847735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7CE521E-C413-A8CB-7113-E5825CC6D689}"/>
              </a:ext>
            </a:extLst>
          </p:cNvPr>
          <p:cNvSpPr/>
          <p:nvPr/>
        </p:nvSpPr>
        <p:spPr>
          <a:xfrm>
            <a:off x="6494790" y="5174833"/>
            <a:ext cx="293739" cy="333625"/>
          </a:xfrm>
          <a:custGeom>
            <a:avLst/>
            <a:gdLst>
              <a:gd name="connsiteX0" fmla="*/ 61585 w 293739"/>
              <a:gd name="connsiteY0" fmla="*/ 417 h 333625"/>
              <a:gd name="connsiteX1" fmla="*/ 77460 w 293739"/>
              <a:gd name="connsiteY1" fmla="*/ 124242 h 333625"/>
              <a:gd name="connsiteX2" fmla="*/ 175885 w 293739"/>
              <a:gd name="connsiteY2" fmla="*/ 229017 h 333625"/>
              <a:gd name="connsiteX3" fmla="*/ 112385 w 293739"/>
              <a:gd name="connsiteY3" fmla="*/ 190917 h 333625"/>
              <a:gd name="connsiteX4" fmla="*/ 287010 w 293739"/>
              <a:gd name="connsiteY4" fmla="*/ 330617 h 333625"/>
              <a:gd name="connsiteX5" fmla="*/ 233035 w 293739"/>
              <a:gd name="connsiteY5" fmla="*/ 276642 h 333625"/>
              <a:gd name="connsiteX6" fmla="*/ 4435 w 293739"/>
              <a:gd name="connsiteY6" fmla="*/ 159167 h 333625"/>
              <a:gd name="connsiteX7" fmla="*/ 80635 w 293739"/>
              <a:gd name="connsiteY7" fmla="*/ 190917 h 333625"/>
              <a:gd name="connsiteX8" fmla="*/ 64760 w 293739"/>
              <a:gd name="connsiteY8" fmla="*/ 108367 h 333625"/>
              <a:gd name="connsiteX9" fmla="*/ 77460 w 293739"/>
              <a:gd name="connsiteY9" fmla="*/ 168692 h 333625"/>
              <a:gd name="connsiteX10" fmla="*/ 61585 w 293739"/>
              <a:gd name="connsiteY10" fmla="*/ 417 h 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" h="333625">
                <a:moveTo>
                  <a:pt x="61585" y="417"/>
                </a:moveTo>
                <a:cubicBezTo>
                  <a:pt x="61585" y="-6991"/>
                  <a:pt x="58410" y="86142"/>
                  <a:pt x="77460" y="124242"/>
                </a:cubicBezTo>
                <a:cubicBezTo>
                  <a:pt x="96510" y="162342"/>
                  <a:pt x="170064" y="217905"/>
                  <a:pt x="175885" y="229017"/>
                </a:cubicBezTo>
                <a:cubicBezTo>
                  <a:pt x="181706" y="240129"/>
                  <a:pt x="93864" y="173984"/>
                  <a:pt x="112385" y="190917"/>
                </a:cubicBezTo>
                <a:cubicBezTo>
                  <a:pt x="130906" y="207850"/>
                  <a:pt x="266902" y="316330"/>
                  <a:pt x="287010" y="330617"/>
                </a:cubicBezTo>
                <a:cubicBezTo>
                  <a:pt x="307118" y="344904"/>
                  <a:pt x="280131" y="305217"/>
                  <a:pt x="233035" y="276642"/>
                </a:cubicBezTo>
                <a:cubicBezTo>
                  <a:pt x="185939" y="248067"/>
                  <a:pt x="29835" y="173454"/>
                  <a:pt x="4435" y="159167"/>
                </a:cubicBezTo>
                <a:cubicBezTo>
                  <a:pt x="-20965" y="144880"/>
                  <a:pt x="70581" y="199384"/>
                  <a:pt x="80635" y="190917"/>
                </a:cubicBezTo>
                <a:cubicBezTo>
                  <a:pt x="90689" y="182450"/>
                  <a:pt x="65289" y="112071"/>
                  <a:pt x="64760" y="108367"/>
                </a:cubicBezTo>
                <a:cubicBezTo>
                  <a:pt x="64231" y="104663"/>
                  <a:pt x="77460" y="183509"/>
                  <a:pt x="77460" y="168692"/>
                </a:cubicBezTo>
                <a:cubicBezTo>
                  <a:pt x="77460" y="153875"/>
                  <a:pt x="61585" y="7825"/>
                  <a:pt x="6158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C33707A-F42E-DCCD-4E6A-447DC4D5D847}"/>
              </a:ext>
            </a:extLst>
          </p:cNvPr>
          <p:cNvSpPr/>
          <p:nvPr/>
        </p:nvSpPr>
        <p:spPr>
          <a:xfrm>
            <a:off x="5488272" y="3934999"/>
            <a:ext cx="511249" cy="938518"/>
          </a:xfrm>
          <a:custGeom>
            <a:avLst/>
            <a:gdLst>
              <a:gd name="connsiteX0" fmla="*/ 1303 w 511249"/>
              <a:gd name="connsiteY0" fmla="*/ 2001 h 938518"/>
              <a:gd name="connsiteX1" fmla="*/ 248953 w 511249"/>
              <a:gd name="connsiteY1" fmla="*/ 573501 h 938518"/>
              <a:gd name="connsiteX2" fmla="*/ 233078 w 511249"/>
              <a:gd name="connsiteY2" fmla="*/ 478251 h 938518"/>
              <a:gd name="connsiteX3" fmla="*/ 490253 w 511249"/>
              <a:gd name="connsiteY3" fmla="*/ 910051 h 938518"/>
              <a:gd name="connsiteX4" fmla="*/ 455328 w 511249"/>
              <a:gd name="connsiteY4" fmla="*/ 833851 h 938518"/>
              <a:gd name="connsiteX5" fmla="*/ 131478 w 511249"/>
              <a:gd name="connsiteY5" fmla="*/ 319501 h 938518"/>
              <a:gd name="connsiteX6" fmla="*/ 150528 w 511249"/>
              <a:gd name="connsiteY6" fmla="*/ 383001 h 938518"/>
              <a:gd name="connsiteX7" fmla="*/ 1303 w 511249"/>
              <a:gd name="connsiteY7" fmla="*/ 2001 h 9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49" h="938518">
                <a:moveTo>
                  <a:pt x="1303" y="2001"/>
                </a:moveTo>
                <a:cubicBezTo>
                  <a:pt x="17707" y="33751"/>
                  <a:pt x="210324" y="494126"/>
                  <a:pt x="248953" y="573501"/>
                </a:cubicBezTo>
                <a:cubicBezTo>
                  <a:pt x="287582" y="652876"/>
                  <a:pt x="192861" y="422159"/>
                  <a:pt x="233078" y="478251"/>
                </a:cubicBezTo>
                <a:cubicBezTo>
                  <a:pt x="273295" y="534343"/>
                  <a:pt x="453211" y="850784"/>
                  <a:pt x="490253" y="910051"/>
                </a:cubicBezTo>
                <a:cubicBezTo>
                  <a:pt x="527295" y="969318"/>
                  <a:pt x="515124" y="932276"/>
                  <a:pt x="455328" y="833851"/>
                </a:cubicBezTo>
                <a:cubicBezTo>
                  <a:pt x="395532" y="735426"/>
                  <a:pt x="182278" y="394643"/>
                  <a:pt x="131478" y="319501"/>
                </a:cubicBezTo>
                <a:cubicBezTo>
                  <a:pt x="80678" y="244359"/>
                  <a:pt x="172753" y="440151"/>
                  <a:pt x="150528" y="383001"/>
                </a:cubicBezTo>
                <a:cubicBezTo>
                  <a:pt x="128303" y="325851"/>
                  <a:pt x="-15101" y="-29749"/>
                  <a:pt x="1303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861534C-C9E7-AEA1-7E14-BDAE66B0C320}"/>
              </a:ext>
            </a:extLst>
          </p:cNvPr>
          <p:cNvSpPr/>
          <p:nvPr/>
        </p:nvSpPr>
        <p:spPr>
          <a:xfrm>
            <a:off x="5989628" y="4737923"/>
            <a:ext cx="384561" cy="661450"/>
          </a:xfrm>
          <a:custGeom>
            <a:avLst/>
            <a:gdLst>
              <a:gd name="connsiteX0" fmla="*/ 1597 w 384561"/>
              <a:gd name="connsiteY0" fmla="*/ 2352 h 661450"/>
              <a:gd name="connsiteX1" fmla="*/ 239722 w 384561"/>
              <a:gd name="connsiteY1" fmla="*/ 494477 h 661450"/>
              <a:gd name="connsiteX2" fmla="*/ 198447 w 384561"/>
              <a:gd name="connsiteY2" fmla="*/ 389702 h 661450"/>
              <a:gd name="connsiteX3" fmla="*/ 379422 w 384561"/>
              <a:gd name="connsiteY3" fmla="*/ 656402 h 661450"/>
              <a:gd name="connsiteX4" fmla="*/ 312747 w 384561"/>
              <a:gd name="connsiteY4" fmla="*/ 538927 h 661450"/>
              <a:gd name="connsiteX5" fmla="*/ 84147 w 384561"/>
              <a:gd name="connsiteY5" fmla="*/ 230952 h 661450"/>
              <a:gd name="connsiteX6" fmla="*/ 131772 w 384561"/>
              <a:gd name="connsiteY6" fmla="*/ 303977 h 661450"/>
              <a:gd name="connsiteX7" fmla="*/ 1597 w 384561"/>
              <a:gd name="connsiteY7" fmla="*/ 2352 h 66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561" h="661450">
                <a:moveTo>
                  <a:pt x="1597" y="2352"/>
                </a:moveTo>
                <a:cubicBezTo>
                  <a:pt x="19589" y="34102"/>
                  <a:pt x="206914" y="429919"/>
                  <a:pt x="239722" y="494477"/>
                </a:cubicBezTo>
                <a:cubicBezTo>
                  <a:pt x="272530" y="559035"/>
                  <a:pt x="175164" y="362715"/>
                  <a:pt x="198447" y="389702"/>
                </a:cubicBezTo>
                <a:cubicBezTo>
                  <a:pt x="221730" y="416690"/>
                  <a:pt x="360372" y="631531"/>
                  <a:pt x="379422" y="656402"/>
                </a:cubicBezTo>
                <a:cubicBezTo>
                  <a:pt x="398472" y="681273"/>
                  <a:pt x="361959" y="609835"/>
                  <a:pt x="312747" y="538927"/>
                </a:cubicBezTo>
                <a:cubicBezTo>
                  <a:pt x="263535" y="468019"/>
                  <a:pt x="114309" y="270110"/>
                  <a:pt x="84147" y="230952"/>
                </a:cubicBezTo>
                <a:cubicBezTo>
                  <a:pt x="53985" y="191794"/>
                  <a:pt x="140239" y="337844"/>
                  <a:pt x="131772" y="303977"/>
                </a:cubicBezTo>
                <a:cubicBezTo>
                  <a:pt x="123305" y="270110"/>
                  <a:pt x="-16395" y="-29398"/>
                  <a:pt x="1597" y="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C514C23-A459-8BD5-6E44-8EEC50D42894}"/>
              </a:ext>
            </a:extLst>
          </p:cNvPr>
          <p:cNvSpPr/>
          <p:nvPr/>
        </p:nvSpPr>
        <p:spPr>
          <a:xfrm>
            <a:off x="6424865" y="5143364"/>
            <a:ext cx="320655" cy="413133"/>
          </a:xfrm>
          <a:custGeom>
            <a:avLst/>
            <a:gdLst>
              <a:gd name="connsiteX0" fmla="*/ 23560 w 320655"/>
              <a:gd name="connsiteY0" fmla="*/ 136 h 413133"/>
              <a:gd name="connsiteX1" fmla="*/ 99760 w 320655"/>
              <a:gd name="connsiteY1" fmla="*/ 193811 h 413133"/>
              <a:gd name="connsiteX2" fmla="*/ 220410 w 320655"/>
              <a:gd name="connsiteY2" fmla="*/ 311286 h 413133"/>
              <a:gd name="connsiteX3" fmla="*/ 163260 w 320655"/>
              <a:gd name="connsiteY3" fmla="*/ 276361 h 413133"/>
              <a:gd name="connsiteX4" fmla="*/ 318835 w 320655"/>
              <a:gd name="connsiteY4" fmla="*/ 412886 h 413133"/>
              <a:gd name="connsiteX5" fmla="*/ 233110 w 320655"/>
              <a:gd name="connsiteY5" fmla="*/ 304936 h 413133"/>
              <a:gd name="connsiteX6" fmla="*/ 10860 w 320655"/>
              <a:gd name="connsiteY6" fmla="*/ 127136 h 413133"/>
              <a:gd name="connsiteX7" fmla="*/ 36260 w 320655"/>
              <a:gd name="connsiteY7" fmla="*/ 162061 h 413133"/>
              <a:gd name="connsiteX8" fmla="*/ 23560 w 320655"/>
              <a:gd name="connsiteY8" fmla="*/ 136 h 41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55" h="413133">
                <a:moveTo>
                  <a:pt x="23560" y="136"/>
                </a:moveTo>
                <a:cubicBezTo>
                  <a:pt x="34143" y="5428"/>
                  <a:pt x="66952" y="141953"/>
                  <a:pt x="99760" y="193811"/>
                </a:cubicBezTo>
                <a:cubicBezTo>
                  <a:pt x="132568" y="245669"/>
                  <a:pt x="209827" y="297528"/>
                  <a:pt x="220410" y="311286"/>
                </a:cubicBezTo>
                <a:cubicBezTo>
                  <a:pt x="230993" y="325044"/>
                  <a:pt x="146856" y="259428"/>
                  <a:pt x="163260" y="276361"/>
                </a:cubicBezTo>
                <a:cubicBezTo>
                  <a:pt x="179664" y="293294"/>
                  <a:pt x="307193" y="408124"/>
                  <a:pt x="318835" y="412886"/>
                </a:cubicBezTo>
                <a:cubicBezTo>
                  <a:pt x="330477" y="417648"/>
                  <a:pt x="284439" y="352561"/>
                  <a:pt x="233110" y="304936"/>
                </a:cubicBezTo>
                <a:cubicBezTo>
                  <a:pt x="181781" y="257311"/>
                  <a:pt x="43668" y="150949"/>
                  <a:pt x="10860" y="127136"/>
                </a:cubicBezTo>
                <a:cubicBezTo>
                  <a:pt x="-21948" y="103323"/>
                  <a:pt x="29381" y="178994"/>
                  <a:pt x="36260" y="162061"/>
                </a:cubicBezTo>
                <a:cubicBezTo>
                  <a:pt x="43139" y="145128"/>
                  <a:pt x="12977" y="-5156"/>
                  <a:pt x="2356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6406CA49-ED93-3311-D333-FC1BC7B618E7}"/>
              </a:ext>
            </a:extLst>
          </p:cNvPr>
          <p:cNvSpPr/>
          <p:nvPr/>
        </p:nvSpPr>
        <p:spPr>
          <a:xfrm>
            <a:off x="5610217" y="3863915"/>
            <a:ext cx="316136" cy="684572"/>
          </a:xfrm>
          <a:custGeom>
            <a:avLst/>
            <a:gdLst>
              <a:gd name="connsiteX0" fmla="*/ 8 w 316136"/>
              <a:gd name="connsiteY0" fmla="*/ 60 h 684572"/>
              <a:gd name="connsiteX1" fmla="*/ 266708 w 316136"/>
              <a:gd name="connsiteY1" fmla="*/ 282635 h 684572"/>
              <a:gd name="connsiteX2" fmla="*/ 266708 w 316136"/>
              <a:gd name="connsiteY2" fmla="*/ 269935 h 684572"/>
              <a:gd name="connsiteX3" fmla="*/ 311158 w 316136"/>
              <a:gd name="connsiteY3" fmla="*/ 669985 h 684572"/>
              <a:gd name="connsiteX4" fmla="*/ 311158 w 316136"/>
              <a:gd name="connsiteY4" fmla="*/ 568385 h 684572"/>
              <a:gd name="connsiteX5" fmla="*/ 276233 w 316136"/>
              <a:gd name="connsiteY5" fmla="*/ 292160 h 684572"/>
              <a:gd name="connsiteX6" fmla="*/ 257183 w 316136"/>
              <a:gd name="connsiteY6" fmla="*/ 257235 h 684572"/>
              <a:gd name="connsiteX7" fmla="*/ 8 w 316136"/>
              <a:gd name="connsiteY7" fmla="*/ 60 h 6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36" h="684572">
                <a:moveTo>
                  <a:pt x="8" y="60"/>
                </a:moveTo>
                <a:cubicBezTo>
                  <a:pt x="1595" y="4293"/>
                  <a:pt x="222258" y="237656"/>
                  <a:pt x="266708" y="282635"/>
                </a:cubicBezTo>
                <a:cubicBezTo>
                  <a:pt x="311158" y="327614"/>
                  <a:pt x="259300" y="205377"/>
                  <a:pt x="266708" y="269935"/>
                </a:cubicBezTo>
                <a:cubicBezTo>
                  <a:pt x="274116" y="334493"/>
                  <a:pt x="303750" y="620243"/>
                  <a:pt x="311158" y="669985"/>
                </a:cubicBezTo>
                <a:cubicBezTo>
                  <a:pt x="318566" y="719727"/>
                  <a:pt x="316979" y="631356"/>
                  <a:pt x="311158" y="568385"/>
                </a:cubicBezTo>
                <a:cubicBezTo>
                  <a:pt x="305337" y="505414"/>
                  <a:pt x="285229" y="344018"/>
                  <a:pt x="276233" y="292160"/>
                </a:cubicBezTo>
                <a:cubicBezTo>
                  <a:pt x="267237" y="240302"/>
                  <a:pt x="300574" y="300097"/>
                  <a:pt x="257183" y="257235"/>
                </a:cubicBezTo>
                <a:cubicBezTo>
                  <a:pt x="213792" y="214373"/>
                  <a:pt x="-1579" y="-4173"/>
                  <a:pt x="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ED4969C-A86B-FE9D-449B-7B7D6490AC78}"/>
              </a:ext>
            </a:extLst>
          </p:cNvPr>
          <p:cNvSpPr/>
          <p:nvPr/>
        </p:nvSpPr>
        <p:spPr>
          <a:xfrm>
            <a:off x="7641525" y="3838575"/>
            <a:ext cx="191708" cy="951960"/>
          </a:xfrm>
          <a:custGeom>
            <a:avLst/>
            <a:gdLst>
              <a:gd name="connsiteX0" fmla="*/ 191200 w 191708"/>
              <a:gd name="connsiteY0" fmla="*/ 0 h 951960"/>
              <a:gd name="connsiteX1" fmla="*/ 105475 w 191708"/>
              <a:gd name="connsiteY1" fmla="*/ 409575 h 951960"/>
              <a:gd name="connsiteX2" fmla="*/ 86425 w 191708"/>
              <a:gd name="connsiteY2" fmla="*/ 635000 h 951960"/>
              <a:gd name="connsiteX3" fmla="*/ 105475 w 191708"/>
              <a:gd name="connsiteY3" fmla="*/ 523875 h 951960"/>
              <a:gd name="connsiteX4" fmla="*/ 700 w 191708"/>
              <a:gd name="connsiteY4" fmla="*/ 946150 h 951960"/>
              <a:gd name="connsiteX5" fmla="*/ 61025 w 191708"/>
              <a:gd name="connsiteY5" fmla="*/ 736600 h 951960"/>
              <a:gd name="connsiteX6" fmla="*/ 86425 w 191708"/>
              <a:gd name="connsiteY6" fmla="*/ 279400 h 951960"/>
              <a:gd name="connsiteX7" fmla="*/ 61025 w 191708"/>
              <a:gd name="connsiteY7" fmla="*/ 412750 h 951960"/>
              <a:gd name="connsiteX8" fmla="*/ 191200 w 191708"/>
              <a:gd name="connsiteY8" fmla="*/ 0 h 9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08" h="951960">
                <a:moveTo>
                  <a:pt x="191200" y="0"/>
                </a:moveTo>
                <a:cubicBezTo>
                  <a:pt x="198608" y="-529"/>
                  <a:pt x="122938" y="303742"/>
                  <a:pt x="105475" y="409575"/>
                </a:cubicBezTo>
                <a:cubicBezTo>
                  <a:pt x="88012" y="515408"/>
                  <a:pt x="86425" y="615950"/>
                  <a:pt x="86425" y="635000"/>
                </a:cubicBezTo>
                <a:cubicBezTo>
                  <a:pt x="86425" y="654050"/>
                  <a:pt x="119762" y="472017"/>
                  <a:pt x="105475" y="523875"/>
                </a:cubicBezTo>
                <a:cubicBezTo>
                  <a:pt x="91188" y="575733"/>
                  <a:pt x="8108" y="910696"/>
                  <a:pt x="700" y="946150"/>
                </a:cubicBezTo>
                <a:cubicBezTo>
                  <a:pt x="-6708" y="981604"/>
                  <a:pt x="46738" y="847725"/>
                  <a:pt x="61025" y="736600"/>
                </a:cubicBezTo>
                <a:cubicBezTo>
                  <a:pt x="75312" y="625475"/>
                  <a:pt x="86425" y="333375"/>
                  <a:pt x="86425" y="279400"/>
                </a:cubicBezTo>
                <a:cubicBezTo>
                  <a:pt x="86425" y="225425"/>
                  <a:pt x="43562" y="454025"/>
                  <a:pt x="61025" y="412750"/>
                </a:cubicBezTo>
                <a:cubicBezTo>
                  <a:pt x="78487" y="371475"/>
                  <a:pt x="183792" y="529"/>
                  <a:pt x="191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4A563817-5E16-8408-BA86-725508A3BF4D}"/>
              </a:ext>
            </a:extLst>
          </p:cNvPr>
          <p:cNvSpPr/>
          <p:nvPr/>
        </p:nvSpPr>
        <p:spPr>
          <a:xfrm>
            <a:off x="7762797" y="2743082"/>
            <a:ext cx="93819" cy="895554"/>
          </a:xfrm>
          <a:custGeom>
            <a:avLst/>
            <a:gdLst>
              <a:gd name="connsiteX0" fmla="*/ 78 w 93819"/>
              <a:gd name="connsiteY0" fmla="*/ 118 h 895554"/>
              <a:gd name="connsiteX1" fmla="*/ 76278 w 93819"/>
              <a:gd name="connsiteY1" fmla="*/ 520818 h 895554"/>
              <a:gd name="connsiteX2" fmla="*/ 82628 w 93819"/>
              <a:gd name="connsiteY2" fmla="*/ 492243 h 895554"/>
              <a:gd name="connsiteX3" fmla="*/ 85803 w 93819"/>
              <a:gd name="connsiteY3" fmla="*/ 892293 h 895554"/>
              <a:gd name="connsiteX4" fmla="*/ 88978 w 93819"/>
              <a:gd name="connsiteY4" fmla="*/ 666868 h 895554"/>
              <a:gd name="connsiteX5" fmla="*/ 66753 w 93819"/>
              <a:gd name="connsiteY5" fmla="*/ 403343 h 895554"/>
              <a:gd name="connsiteX6" fmla="*/ 92153 w 93819"/>
              <a:gd name="connsiteY6" fmla="*/ 571618 h 895554"/>
              <a:gd name="connsiteX7" fmla="*/ 78 w 93819"/>
              <a:gd name="connsiteY7" fmla="*/ 118 h 8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9" h="895554">
                <a:moveTo>
                  <a:pt x="78" y="118"/>
                </a:moveTo>
                <a:cubicBezTo>
                  <a:pt x="-2568" y="-8349"/>
                  <a:pt x="62520" y="438797"/>
                  <a:pt x="76278" y="520818"/>
                </a:cubicBezTo>
                <a:cubicBezTo>
                  <a:pt x="90036" y="602839"/>
                  <a:pt x="81041" y="430331"/>
                  <a:pt x="82628" y="492243"/>
                </a:cubicBezTo>
                <a:cubicBezTo>
                  <a:pt x="84215" y="554155"/>
                  <a:pt x="84745" y="863189"/>
                  <a:pt x="85803" y="892293"/>
                </a:cubicBezTo>
                <a:cubicBezTo>
                  <a:pt x="86861" y="921397"/>
                  <a:pt x="92153" y="748360"/>
                  <a:pt x="88978" y="666868"/>
                </a:cubicBezTo>
                <a:cubicBezTo>
                  <a:pt x="85803" y="585376"/>
                  <a:pt x="66224" y="419218"/>
                  <a:pt x="66753" y="403343"/>
                </a:cubicBezTo>
                <a:cubicBezTo>
                  <a:pt x="67282" y="387468"/>
                  <a:pt x="101678" y="633531"/>
                  <a:pt x="92153" y="571618"/>
                </a:cubicBezTo>
                <a:cubicBezTo>
                  <a:pt x="82628" y="509706"/>
                  <a:pt x="2724" y="8585"/>
                  <a:pt x="78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8A0901F-F206-F222-2FD3-F3A26742A83B}"/>
              </a:ext>
            </a:extLst>
          </p:cNvPr>
          <p:cNvSpPr/>
          <p:nvPr/>
        </p:nvSpPr>
        <p:spPr>
          <a:xfrm>
            <a:off x="6927847" y="3482657"/>
            <a:ext cx="459576" cy="89453"/>
          </a:xfrm>
          <a:custGeom>
            <a:avLst/>
            <a:gdLst>
              <a:gd name="connsiteX0" fmla="*/ 3 w 459576"/>
              <a:gd name="connsiteY0" fmla="*/ 63818 h 89453"/>
              <a:gd name="connsiteX1" fmla="*/ 260353 w 459576"/>
              <a:gd name="connsiteY1" fmla="*/ 79693 h 89453"/>
              <a:gd name="connsiteX2" fmla="*/ 231778 w 459576"/>
              <a:gd name="connsiteY2" fmla="*/ 60643 h 89453"/>
              <a:gd name="connsiteX3" fmla="*/ 393703 w 459576"/>
              <a:gd name="connsiteY3" fmla="*/ 89218 h 89453"/>
              <a:gd name="connsiteX4" fmla="*/ 342903 w 459576"/>
              <a:gd name="connsiteY4" fmla="*/ 73343 h 89453"/>
              <a:gd name="connsiteX5" fmla="*/ 209553 w 459576"/>
              <a:gd name="connsiteY5" fmla="*/ 57468 h 89453"/>
              <a:gd name="connsiteX6" fmla="*/ 454028 w 459576"/>
              <a:gd name="connsiteY6" fmla="*/ 318 h 89453"/>
              <a:gd name="connsiteX7" fmla="*/ 361953 w 459576"/>
              <a:gd name="connsiteY7" fmla="*/ 35243 h 89453"/>
              <a:gd name="connsiteX8" fmla="*/ 152403 w 459576"/>
              <a:gd name="connsiteY8" fmla="*/ 54293 h 89453"/>
              <a:gd name="connsiteX9" fmla="*/ 266703 w 459576"/>
              <a:gd name="connsiteY9" fmla="*/ 76518 h 89453"/>
              <a:gd name="connsiteX10" fmla="*/ 3 w 459576"/>
              <a:gd name="connsiteY10" fmla="*/ 63818 h 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576" h="89453">
                <a:moveTo>
                  <a:pt x="3" y="63818"/>
                </a:moveTo>
                <a:cubicBezTo>
                  <a:pt x="-1055" y="64347"/>
                  <a:pt x="221724" y="80222"/>
                  <a:pt x="260353" y="79693"/>
                </a:cubicBezTo>
                <a:cubicBezTo>
                  <a:pt x="298982" y="79164"/>
                  <a:pt x="209553" y="59056"/>
                  <a:pt x="231778" y="60643"/>
                </a:cubicBezTo>
                <a:cubicBezTo>
                  <a:pt x="254003" y="62230"/>
                  <a:pt x="375182" y="87101"/>
                  <a:pt x="393703" y="89218"/>
                </a:cubicBezTo>
                <a:cubicBezTo>
                  <a:pt x="412224" y="91335"/>
                  <a:pt x="373595" y="78635"/>
                  <a:pt x="342903" y="73343"/>
                </a:cubicBezTo>
                <a:cubicBezTo>
                  <a:pt x="312211" y="68051"/>
                  <a:pt x="191032" y="69639"/>
                  <a:pt x="209553" y="57468"/>
                </a:cubicBezTo>
                <a:cubicBezTo>
                  <a:pt x="228074" y="45297"/>
                  <a:pt x="428628" y="4022"/>
                  <a:pt x="454028" y="318"/>
                </a:cubicBezTo>
                <a:cubicBezTo>
                  <a:pt x="479428" y="-3386"/>
                  <a:pt x="412224" y="26247"/>
                  <a:pt x="361953" y="35243"/>
                </a:cubicBezTo>
                <a:cubicBezTo>
                  <a:pt x="311682" y="44239"/>
                  <a:pt x="168278" y="47414"/>
                  <a:pt x="152403" y="54293"/>
                </a:cubicBezTo>
                <a:cubicBezTo>
                  <a:pt x="136528" y="61172"/>
                  <a:pt x="288928" y="75460"/>
                  <a:pt x="266703" y="76518"/>
                </a:cubicBezTo>
                <a:lnTo>
                  <a:pt x="3" y="638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2500897-41F5-C5F0-C082-B2205A20BA64}"/>
              </a:ext>
            </a:extLst>
          </p:cNvPr>
          <p:cNvSpPr/>
          <p:nvPr/>
        </p:nvSpPr>
        <p:spPr>
          <a:xfrm>
            <a:off x="7441617" y="3520952"/>
            <a:ext cx="130760" cy="497703"/>
          </a:xfrm>
          <a:custGeom>
            <a:avLst/>
            <a:gdLst>
              <a:gd name="connsiteX0" fmla="*/ 130758 w 130760"/>
              <a:gd name="connsiteY0" fmla="*/ 123 h 497703"/>
              <a:gd name="connsiteX1" fmla="*/ 32333 w 130760"/>
              <a:gd name="connsiteY1" fmla="*/ 257298 h 497703"/>
              <a:gd name="connsiteX2" fmla="*/ 105358 w 130760"/>
              <a:gd name="connsiteY2" fmla="*/ 489073 h 497703"/>
              <a:gd name="connsiteX3" fmla="*/ 95833 w 130760"/>
              <a:gd name="connsiteY3" fmla="*/ 428748 h 497703"/>
              <a:gd name="connsiteX4" fmla="*/ 583 w 130760"/>
              <a:gd name="connsiteY4" fmla="*/ 244598 h 497703"/>
              <a:gd name="connsiteX5" fmla="*/ 54558 w 130760"/>
              <a:gd name="connsiteY5" fmla="*/ 295398 h 497703"/>
              <a:gd name="connsiteX6" fmla="*/ 29158 w 130760"/>
              <a:gd name="connsiteY6" fmla="*/ 177923 h 497703"/>
              <a:gd name="connsiteX7" fmla="*/ 29158 w 130760"/>
              <a:gd name="connsiteY7" fmla="*/ 222373 h 497703"/>
              <a:gd name="connsiteX8" fmla="*/ 130758 w 130760"/>
              <a:gd name="connsiteY8" fmla="*/ 123 h 49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60" h="497703">
                <a:moveTo>
                  <a:pt x="130758" y="123"/>
                </a:moveTo>
                <a:cubicBezTo>
                  <a:pt x="131287" y="5944"/>
                  <a:pt x="36566" y="175806"/>
                  <a:pt x="32333" y="257298"/>
                </a:cubicBezTo>
                <a:cubicBezTo>
                  <a:pt x="28100" y="338790"/>
                  <a:pt x="94775" y="460498"/>
                  <a:pt x="105358" y="489073"/>
                </a:cubicBezTo>
                <a:cubicBezTo>
                  <a:pt x="115941" y="517648"/>
                  <a:pt x="113295" y="469494"/>
                  <a:pt x="95833" y="428748"/>
                </a:cubicBezTo>
                <a:cubicBezTo>
                  <a:pt x="78370" y="388002"/>
                  <a:pt x="7462" y="266823"/>
                  <a:pt x="583" y="244598"/>
                </a:cubicBezTo>
                <a:cubicBezTo>
                  <a:pt x="-6296" y="222373"/>
                  <a:pt x="49796" y="306510"/>
                  <a:pt x="54558" y="295398"/>
                </a:cubicBezTo>
                <a:cubicBezTo>
                  <a:pt x="59320" y="284286"/>
                  <a:pt x="33391" y="190094"/>
                  <a:pt x="29158" y="177923"/>
                </a:cubicBezTo>
                <a:cubicBezTo>
                  <a:pt x="24925" y="165752"/>
                  <a:pt x="10637" y="248302"/>
                  <a:pt x="29158" y="222373"/>
                </a:cubicBezTo>
                <a:cubicBezTo>
                  <a:pt x="47679" y="196444"/>
                  <a:pt x="130229" y="-5698"/>
                  <a:pt x="130758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124A91D-3CD2-269C-1F05-DA1465235536}"/>
              </a:ext>
            </a:extLst>
          </p:cNvPr>
          <p:cNvSpPr/>
          <p:nvPr/>
        </p:nvSpPr>
        <p:spPr>
          <a:xfrm>
            <a:off x="6937309" y="3819354"/>
            <a:ext cx="371939" cy="321932"/>
          </a:xfrm>
          <a:custGeom>
            <a:avLst/>
            <a:gdLst>
              <a:gd name="connsiteX0" fmla="*/ 66 w 371939"/>
              <a:gd name="connsiteY0" fmla="*/ 171 h 321932"/>
              <a:gd name="connsiteX1" fmla="*/ 177866 w 371939"/>
              <a:gd name="connsiteY1" fmla="*/ 212896 h 321932"/>
              <a:gd name="connsiteX2" fmla="*/ 149291 w 371939"/>
              <a:gd name="connsiteY2" fmla="*/ 193846 h 321932"/>
              <a:gd name="connsiteX3" fmla="*/ 368366 w 371939"/>
              <a:gd name="connsiteY3" fmla="*/ 320846 h 321932"/>
              <a:gd name="connsiteX4" fmla="*/ 276291 w 371939"/>
              <a:gd name="connsiteY4" fmla="*/ 250996 h 321932"/>
              <a:gd name="connsiteX5" fmla="*/ 158816 w 371939"/>
              <a:gd name="connsiteY5" fmla="*/ 177971 h 321932"/>
              <a:gd name="connsiteX6" fmla="*/ 66 w 371939"/>
              <a:gd name="connsiteY6" fmla="*/ 171 h 32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39" h="321932">
                <a:moveTo>
                  <a:pt x="66" y="171"/>
                </a:moveTo>
                <a:cubicBezTo>
                  <a:pt x="3241" y="5992"/>
                  <a:pt x="152995" y="180617"/>
                  <a:pt x="177866" y="212896"/>
                </a:cubicBezTo>
                <a:cubicBezTo>
                  <a:pt x="202737" y="245175"/>
                  <a:pt x="117541" y="175854"/>
                  <a:pt x="149291" y="193846"/>
                </a:cubicBezTo>
                <a:cubicBezTo>
                  <a:pt x="181041" y="211838"/>
                  <a:pt x="347199" y="311321"/>
                  <a:pt x="368366" y="320846"/>
                </a:cubicBezTo>
                <a:cubicBezTo>
                  <a:pt x="389533" y="330371"/>
                  <a:pt x="311216" y="274808"/>
                  <a:pt x="276291" y="250996"/>
                </a:cubicBezTo>
                <a:cubicBezTo>
                  <a:pt x="241366" y="227184"/>
                  <a:pt x="209087" y="217129"/>
                  <a:pt x="158816" y="177971"/>
                </a:cubicBezTo>
                <a:cubicBezTo>
                  <a:pt x="108545" y="138813"/>
                  <a:pt x="-3109" y="-5650"/>
                  <a:pt x="66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7263C42-7A70-141E-4CE3-ADC02CFEAF80}"/>
              </a:ext>
            </a:extLst>
          </p:cNvPr>
          <p:cNvSpPr/>
          <p:nvPr/>
        </p:nvSpPr>
        <p:spPr>
          <a:xfrm>
            <a:off x="6137146" y="3291405"/>
            <a:ext cx="83633" cy="855275"/>
          </a:xfrm>
          <a:custGeom>
            <a:avLst/>
            <a:gdLst>
              <a:gd name="connsiteX0" fmla="*/ 129 w 83633"/>
              <a:gd name="connsiteY0" fmla="*/ 1070 h 855275"/>
              <a:gd name="connsiteX1" fmla="*/ 76329 w 83633"/>
              <a:gd name="connsiteY1" fmla="*/ 382070 h 855275"/>
              <a:gd name="connsiteX2" fmla="*/ 79504 w 83633"/>
              <a:gd name="connsiteY2" fmla="*/ 321745 h 855275"/>
              <a:gd name="connsiteX3" fmla="*/ 66804 w 83633"/>
              <a:gd name="connsiteY3" fmla="*/ 534470 h 855275"/>
              <a:gd name="connsiteX4" fmla="*/ 44579 w 83633"/>
              <a:gd name="connsiteY4" fmla="*/ 461445 h 855275"/>
              <a:gd name="connsiteX5" fmla="*/ 79504 w 83633"/>
              <a:gd name="connsiteY5" fmla="*/ 848795 h 855275"/>
              <a:gd name="connsiteX6" fmla="*/ 66804 w 83633"/>
              <a:gd name="connsiteY6" fmla="*/ 683695 h 855275"/>
              <a:gd name="connsiteX7" fmla="*/ 16004 w 83633"/>
              <a:gd name="connsiteY7" fmla="*/ 420170 h 855275"/>
              <a:gd name="connsiteX8" fmla="*/ 38229 w 83633"/>
              <a:gd name="connsiteY8" fmla="*/ 537645 h 855275"/>
              <a:gd name="connsiteX9" fmla="*/ 41404 w 83633"/>
              <a:gd name="connsiteY9" fmla="*/ 391595 h 855275"/>
              <a:gd name="connsiteX10" fmla="*/ 57279 w 83633"/>
              <a:gd name="connsiteY10" fmla="*/ 270945 h 855275"/>
              <a:gd name="connsiteX11" fmla="*/ 129 w 83633"/>
              <a:gd name="connsiteY11" fmla="*/ 1070 h 8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33" h="855275">
                <a:moveTo>
                  <a:pt x="129" y="1070"/>
                </a:moveTo>
                <a:cubicBezTo>
                  <a:pt x="3304" y="19591"/>
                  <a:pt x="63100" y="328624"/>
                  <a:pt x="76329" y="382070"/>
                </a:cubicBezTo>
                <a:cubicBezTo>
                  <a:pt x="89558" y="435516"/>
                  <a:pt x="81092" y="296345"/>
                  <a:pt x="79504" y="321745"/>
                </a:cubicBezTo>
                <a:cubicBezTo>
                  <a:pt x="77917" y="347145"/>
                  <a:pt x="72625" y="511187"/>
                  <a:pt x="66804" y="534470"/>
                </a:cubicBezTo>
                <a:cubicBezTo>
                  <a:pt x="60983" y="557753"/>
                  <a:pt x="42462" y="409058"/>
                  <a:pt x="44579" y="461445"/>
                </a:cubicBezTo>
                <a:cubicBezTo>
                  <a:pt x="46696" y="513832"/>
                  <a:pt x="75800" y="811753"/>
                  <a:pt x="79504" y="848795"/>
                </a:cubicBezTo>
                <a:cubicBezTo>
                  <a:pt x="83208" y="885837"/>
                  <a:pt x="77387" y="755132"/>
                  <a:pt x="66804" y="683695"/>
                </a:cubicBezTo>
                <a:cubicBezTo>
                  <a:pt x="56221" y="612258"/>
                  <a:pt x="20766" y="444512"/>
                  <a:pt x="16004" y="420170"/>
                </a:cubicBezTo>
                <a:cubicBezTo>
                  <a:pt x="11242" y="395828"/>
                  <a:pt x="33996" y="542407"/>
                  <a:pt x="38229" y="537645"/>
                </a:cubicBezTo>
                <a:cubicBezTo>
                  <a:pt x="42462" y="532883"/>
                  <a:pt x="38229" y="436045"/>
                  <a:pt x="41404" y="391595"/>
                </a:cubicBezTo>
                <a:cubicBezTo>
                  <a:pt x="44579" y="347145"/>
                  <a:pt x="61512" y="332328"/>
                  <a:pt x="57279" y="270945"/>
                </a:cubicBezTo>
                <a:cubicBezTo>
                  <a:pt x="53046" y="209562"/>
                  <a:pt x="-3046" y="-17451"/>
                  <a:pt x="129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E981840-9535-4A22-2EDA-D0A6A96BFDDE}"/>
              </a:ext>
            </a:extLst>
          </p:cNvPr>
          <p:cNvSpPr/>
          <p:nvPr/>
        </p:nvSpPr>
        <p:spPr>
          <a:xfrm>
            <a:off x="6518249" y="4857932"/>
            <a:ext cx="1318451" cy="384206"/>
          </a:xfrm>
          <a:custGeom>
            <a:avLst/>
            <a:gdLst>
              <a:gd name="connsiteX0" fmla="*/ 26 w 1318451"/>
              <a:gd name="connsiteY0" fmla="*/ 383993 h 384206"/>
              <a:gd name="connsiteX1" fmla="*/ 577876 w 1318451"/>
              <a:gd name="connsiteY1" fmla="*/ 139518 h 384206"/>
              <a:gd name="connsiteX2" fmla="*/ 406426 w 1318451"/>
              <a:gd name="connsiteY2" fmla="*/ 190318 h 384206"/>
              <a:gd name="connsiteX3" fmla="*/ 1003326 w 1318451"/>
              <a:gd name="connsiteY3" fmla="*/ 104593 h 384206"/>
              <a:gd name="connsiteX4" fmla="*/ 869976 w 1318451"/>
              <a:gd name="connsiteY4" fmla="*/ 98243 h 384206"/>
              <a:gd name="connsiteX5" fmla="*/ 1317651 w 1318451"/>
              <a:gd name="connsiteY5" fmla="*/ 2993 h 384206"/>
              <a:gd name="connsiteX6" fmla="*/ 962051 w 1318451"/>
              <a:gd name="connsiteY6" fmla="*/ 44268 h 384206"/>
              <a:gd name="connsiteX7" fmla="*/ 342926 w 1318451"/>
              <a:gd name="connsiteY7" fmla="*/ 241118 h 384206"/>
              <a:gd name="connsiteX8" fmla="*/ 552476 w 1318451"/>
              <a:gd name="connsiteY8" fmla="*/ 183968 h 384206"/>
              <a:gd name="connsiteX9" fmla="*/ 26 w 1318451"/>
              <a:gd name="connsiteY9" fmla="*/ 383993 h 3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8451" h="384206">
                <a:moveTo>
                  <a:pt x="26" y="383993"/>
                </a:moveTo>
                <a:cubicBezTo>
                  <a:pt x="4259" y="376585"/>
                  <a:pt x="510143" y="171797"/>
                  <a:pt x="577876" y="139518"/>
                </a:cubicBezTo>
                <a:cubicBezTo>
                  <a:pt x="645609" y="107239"/>
                  <a:pt x="335518" y="196139"/>
                  <a:pt x="406426" y="190318"/>
                </a:cubicBezTo>
                <a:cubicBezTo>
                  <a:pt x="477334" y="184497"/>
                  <a:pt x="926068" y="119939"/>
                  <a:pt x="1003326" y="104593"/>
                </a:cubicBezTo>
                <a:cubicBezTo>
                  <a:pt x="1080584" y="89247"/>
                  <a:pt x="817589" y="115176"/>
                  <a:pt x="869976" y="98243"/>
                </a:cubicBezTo>
                <a:cubicBezTo>
                  <a:pt x="922363" y="81310"/>
                  <a:pt x="1302305" y="11989"/>
                  <a:pt x="1317651" y="2993"/>
                </a:cubicBezTo>
                <a:cubicBezTo>
                  <a:pt x="1332997" y="-6003"/>
                  <a:pt x="1124505" y="4581"/>
                  <a:pt x="962051" y="44268"/>
                </a:cubicBezTo>
                <a:cubicBezTo>
                  <a:pt x="799597" y="83955"/>
                  <a:pt x="411188" y="217835"/>
                  <a:pt x="342926" y="241118"/>
                </a:cubicBezTo>
                <a:cubicBezTo>
                  <a:pt x="274664" y="264401"/>
                  <a:pt x="603805" y="164389"/>
                  <a:pt x="552476" y="183968"/>
                </a:cubicBezTo>
                <a:cubicBezTo>
                  <a:pt x="501147" y="203547"/>
                  <a:pt x="-4207" y="391401"/>
                  <a:pt x="26" y="383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45B21ED-5AA8-06F8-BC36-16B4013B0F4A}"/>
              </a:ext>
            </a:extLst>
          </p:cNvPr>
          <p:cNvSpPr/>
          <p:nvPr/>
        </p:nvSpPr>
        <p:spPr>
          <a:xfrm>
            <a:off x="6881941" y="4864043"/>
            <a:ext cx="350841" cy="400342"/>
          </a:xfrm>
          <a:custGeom>
            <a:avLst/>
            <a:gdLst>
              <a:gd name="connsiteX0" fmla="*/ 287209 w 350841"/>
              <a:gd name="connsiteY0" fmla="*/ 57 h 400342"/>
              <a:gd name="connsiteX1" fmla="*/ 106234 w 350841"/>
              <a:gd name="connsiteY1" fmla="*/ 187382 h 400342"/>
              <a:gd name="connsiteX2" fmla="*/ 211009 w 350841"/>
              <a:gd name="connsiteY2" fmla="*/ 362007 h 400342"/>
              <a:gd name="connsiteX3" fmla="*/ 20509 w 350841"/>
              <a:gd name="connsiteY3" fmla="*/ 342957 h 400342"/>
              <a:gd name="connsiteX4" fmla="*/ 347534 w 350841"/>
              <a:gd name="connsiteY4" fmla="*/ 396932 h 400342"/>
              <a:gd name="connsiteX5" fmla="*/ 188784 w 350841"/>
              <a:gd name="connsiteY5" fmla="*/ 381057 h 400342"/>
              <a:gd name="connsiteX6" fmla="*/ 179259 w 350841"/>
              <a:gd name="connsiteY6" fmla="*/ 269932 h 400342"/>
              <a:gd name="connsiteX7" fmla="*/ 87184 w 350841"/>
              <a:gd name="connsiteY7" fmla="*/ 288982 h 400342"/>
              <a:gd name="connsiteX8" fmla="*/ 106234 w 350841"/>
              <a:gd name="connsiteY8" fmla="*/ 168332 h 400342"/>
              <a:gd name="connsiteX9" fmla="*/ 4634 w 350841"/>
              <a:gd name="connsiteY9" fmla="*/ 206432 h 400342"/>
              <a:gd name="connsiteX10" fmla="*/ 287209 w 350841"/>
              <a:gd name="connsiteY10" fmla="*/ 57 h 40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841" h="400342">
                <a:moveTo>
                  <a:pt x="287209" y="57"/>
                </a:moveTo>
                <a:cubicBezTo>
                  <a:pt x="304142" y="-3118"/>
                  <a:pt x="118934" y="127057"/>
                  <a:pt x="106234" y="187382"/>
                </a:cubicBezTo>
                <a:cubicBezTo>
                  <a:pt x="93534" y="247707"/>
                  <a:pt x="225296" y="336078"/>
                  <a:pt x="211009" y="362007"/>
                </a:cubicBezTo>
                <a:cubicBezTo>
                  <a:pt x="196722" y="387936"/>
                  <a:pt x="-2245" y="337136"/>
                  <a:pt x="20509" y="342957"/>
                </a:cubicBezTo>
                <a:cubicBezTo>
                  <a:pt x="43263" y="348778"/>
                  <a:pt x="319488" y="390582"/>
                  <a:pt x="347534" y="396932"/>
                </a:cubicBezTo>
                <a:cubicBezTo>
                  <a:pt x="375580" y="403282"/>
                  <a:pt x="216830" y="402224"/>
                  <a:pt x="188784" y="381057"/>
                </a:cubicBezTo>
                <a:cubicBezTo>
                  <a:pt x="160738" y="359890"/>
                  <a:pt x="196192" y="285278"/>
                  <a:pt x="179259" y="269932"/>
                </a:cubicBezTo>
                <a:cubicBezTo>
                  <a:pt x="162326" y="254586"/>
                  <a:pt x="99355" y="305915"/>
                  <a:pt x="87184" y="288982"/>
                </a:cubicBezTo>
                <a:cubicBezTo>
                  <a:pt x="75013" y="272049"/>
                  <a:pt x="119992" y="182090"/>
                  <a:pt x="106234" y="168332"/>
                </a:cubicBezTo>
                <a:cubicBezTo>
                  <a:pt x="92476" y="154574"/>
                  <a:pt x="-24470" y="235007"/>
                  <a:pt x="4634" y="206432"/>
                </a:cubicBezTo>
                <a:cubicBezTo>
                  <a:pt x="33738" y="177857"/>
                  <a:pt x="270276" y="3232"/>
                  <a:pt x="28720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3FFBD10-F600-C5AF-8B05-E6F1B932DFE1}"/>
              </a:ext>
            </a:extLst>
          </p:cNvPr>
          <p:cNvSpPr/>
          <p:nvPr/>
        </p:nvSpPr>
        <p:spPr>
          <a:xfrm>
            <a:off x="8292989" y="2768489"/>
            <a:ext cx="355636" cy="178046"/>
          </a:xfrm>
          <a:custGeom>
            <a:avLst/>
            <a:gdLst>
              <a:gd name="connsiteX0" fmla="*/ 111 w 355636"/>
              <a:gd name="connsiteY0" fmla="*/ 66786 h 178046"/>
              <a:gd name="connsiteX1" fmla="*/ 142986 w 355636"/>
              <a:gd name="connsiteY1" fmla="*/ 6461 h 178046"/>
              <a:gd name="connsiteX2" fmla="*/ 177911 w 355636"/>
              <a:gd name="connsiteY2" fmla="*/ 19161 h 178046"/>
              <a:gd name="connsiteX3" fmla="*/ 228711 w 355636"/>
              <a:gd name="connsiteY3" fmla="*/ 25511 h 178046"/>
              <a:gd name="connsiteX4" fmla="*/ 257286 w 355636"/>
              <a:gd name="connsiteY4" fmla="*/ 47736 h 178046"/>
              <a:gd name="connsiteX5" fmla="*/ 260461 w 355636"/>
              <a:gd name="connsiteY5" fmla="*/ 35036 h 178046"/>
              <a:gd name="connsiteX6" fmla="*/ 352536 w 355636"/>
              <a:gd name="connsiteY6" fmla="*/ 174736 h 178046"/>
              <a:gd name="connsiteX7" fmla="*/ 327136 w 355636"/>
              <a:gd name="connsiteY7" fmla="*/ 127111 h 178046"/>
              <a:gd name="connsiteX8" fmla="*/ 260461 w 355636"/>
              <a:gd name="connsiteY8" fmla="*/ 47736 h 178046"/>
              <a:gd name="connsiteX9" fmla="*/ 168386 w 355636"/>
              <a:gd name="connsiteY9" fmla="*/ 111 h 178046"/>
              <a:gd name="connsiteX10" fmla="*/ 111 w 355636"/>
              <a:gd name="connsiteY10" fmla="*/ 66786 h 17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636" h="178046">
                <a:moveTo>
                  <a:pt x="111" y="66786"/>
                </a:moveTo>
                <a:cubicBezTo>
                  <a:pt x="-4122" y="67844"/>
                  <a:pt x="113353" y="14398"/>
                  <a:pt x="142986" y="6461"/>
                </a:cubicBezTo>
                <a:cubicBezTo>
                  <a:pt x="172619" y="-1476"/>
                  <a:pt x="163624" y="15986"/>
                  <a:pt x="177911" y="19161"/>
                </a:cubicBezTo>
                <a:cubicBezTo>
                  <a:pt x="192198" y="22336"/>
                  <a:pt x="215482" y="20749"/>
                  <a:pt x="228711" y="25511"/>
                </a:cubicBezTo>
                <a:cubicBezTo>
                  <a:pt x="241940" y="30273"/>
                  <a:pt x="257286" y="47736"/>
                  <a:pt x="257286" y="47736"/>
                </a:cubicBezTo>
                <a:cubicBezTo>
                  <a:pt x="262578" y="49323"/>
                  <a:pt x="244586" y="13869"/>
                  <a:pt x="260461" y="35036"/>
                </a:cubicBezTo>
                <a:cubicBezTo>
                  <a:pt x="276336" y="56203"/>
                  <a:pt x="341424" y="159390"/>
                  <a:pt x="352536" y="174736"/>
                </a:cubicBezTo>
                <a:cubicBezTo>
                  <a:pt x="363648" y="190082"/>
                  <a:pt x="342482" y="148278"/>
                  <a:pt x="327136" y="127111"/>
                </a:cubicBezTo>
                <a:cubicBezTo>
                  <a:pt x="311790" y="105944"/>
                  <a:pt x="286919" y="68903"/>
                  <a:pt x="260461" y="47736"/>
                </a:cubicBezTo>
                <a:cubicBezTo>
                  <a:pt x="234003" y="26569"/>
                  <a:pt x="212307" y="-2006"/>
                  <a:pt x="168386" y="111"/>
                </a:cubicBezTo>
                <a:cubicBezTo>
                  <a:pt x="124465" y="2228"/>
                  <a:pt x="4344" y="65728"/>
                  <a:pt x="111" y="66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AA95F06-F56B-19CD-19C0-E75002C15D48}"/>
              </a:ext>
            </a:extLst>
          </p:cNvPr>
          <p:cNvSpPr/>
          <p:nvPr/>
        </p:nvSpPr>
        <p:spPr>
          <a:xfrm>
            <a:off x="8292792" y="2732259"/>
            <a:ext cx="381701" cy="208847"/>
          </a:xfrm>
          <a:custGeom>
            <a:avLst/>
            <a:gdLst>
              <a:gd name="connsiteX0" fmla="*/ 308 w 381701"/>
              <a:gd name="connsiteY0" fmla="*/ 83966 h 208847"/>
              <a:gd name="connsiteX1" fmla="*/ 152708 w 381701"/>
              <a:gd name="connsiteY1" fmla="*/ 4591 h 208847"/>
              <a:gd name="connsiteX2" fmla="*/ 190808 w 381701"/>
              <a:gd name="connsiteY2" fmla="*/ 14116 h 208847"/>
              <a:gd name="connsiteX3" fmla="*/ 244783 w 381701"/>
              <a:gd name="connsiteY3" fmla="*/ 52216 h 208847"/>
              <a:gd name="connsiteX4" fmla="*/ 238433 w 381701"/>
              <a:gd name="connsiteY4" fmla="*/ 29991 h 208847"/>
              <a:gd name="connsiteX5" fmla="*/ 378133 w 381701"/>
              <a:gd name="connsiteY5" fmla="*/ 204616 h 208847"/>
              <a:gd name="connsiteX6" fmla="*/ 330508 w 381701"/>
              <a:gd name="connsiteY6" fmla="*/ 144291 h 208847"/>
              <a:gd name="connsiteX7" fmla="*/ 225733 w 381701"/>
              <a:gd name="connsiteY7" fmla="*/ 26816 h 208847"/>
              <a:gd name="connsiteX8" fmla="*/ 197158 w 381701"/>
              <a:gd name="connsiteY8" fmla="*/ 20466 h 208847"/>
              <a:gd name="connsiteX9" fmla="*/ 308 w 381701"/>
              <a:gd name="connsiteY9" fmla="*/ 83966 h 2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01" h="208847">
                <a:moveTo>
                  <a:pt x="308" y="83966"/>
                </a:moveTo>
                <a:cubicBezTo>
                  <a:pt x="-7100" y="81320"/>
                  <a:pt x="120958" y="16233"/>
                  <a:pt x="152708" y="4591"/>
                </a:cubicBezTo>
                <a:cubicBezTo>
                  <a:pt x="184458" y="-7051"/>
                  <a:pt x="175462" y="6179"/>
                  <a:pt x="190808" y="14116"/>
                </a:cubicBezTo>
                <a:cubicBezTo>
                  <a:pt x="206154" y="22053"/>
                  <a:pt x="236846" y="49570"/>
                  <a:pt x="244783" y="52216"/>
                </a:cubicBezTo>
                <a:cubicBezTo>
                  <a:pt x="252720" y="54862"/>
                  <a:pt x="216208" y="4591"/>
                  <a:pt x="238433" y="29991"/>
                </a:cubicBezTo>
                <a:cubicBezTo>
                  <a:pt x="260658" y="55391"/>
                  <a:pt x="362787" y="185566"/>
                  <a:pt x="378133" y="204616"/>
                </a:cubicBezTo>
                <a:cubicBezTo>
                  <a:pt x="393479" y="223666"/>
                  <a:pt x="355908" y="173924"/>
                  <a:pt x="330508" y="144291"/>
                </a:cubicBezTo>
                <a:cubicBezTo>
                  <a:pt x="305108" y="114658"/>
                  <a:pt x="247958" y="47453"/>
                  <a:pt x="225733" y="26816"/>
                </a:cubicBezTo>
                <a:cubicBezTo>
                  <a:pt x="203508" y="6179"/>
                  <a:pt x="229437" y="14116"/>
                  <a:pt x="197158" y="20466"/>
                </a:cubicBezTo>
                <a:cubicBezTo>
                  <a:pt x="164879" y="26816"/>
                  <a:pt x="7716" y="86612"/>
                  <a:pt x="308" y="83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032CC6B2-7E34-6E70-AE9F-DADE5B002FCC}"/>
              </a:ext>
            </a:extLst>
          </p:cNvPr>
          <p:cNvSpPr/>
          <p:nvPr/>
        </p:nvSpPr>
        <p:spPr>
          <a:xfrm>
            <a:off x="8278090" y="2762706"/>
            <a:ext cx="263876" cy="124090"/>
          </a:xfrm>
          <a:custGeom>
            <a:avLst/>
            <a:gdLst>
              <a:gd name="connsiteX0" fmla="*/ 2310 w 263876"/>
              <a:gd name="connsiteY0" fmla="*/ 123369 h 124090"/>
              <a:gd name="connsiteX1" fmla="*/ 189635 w 263876"/>
              <a:gd name="connsiteY1" fmla="*/ 24944 h 124090"/>
              <a:gd name="connsiteX2" fmla="*/ 116610 w 263876"/>
              <a:gd name="connsiteY2" fmla="*/ 37644 h 124090"/>
              <a:gd name="connsiteX3" fmla="*/ 259485 w 263876"/>
              <a:gd name="connsiteY3" fmla="*/ 2719 h 124090"/>
              <a:gd name="connsiteX4" fmla="*/ 221385 w 263876"/>
              <a:gd name="connsiteY4" fmla="*/ 5894 h 124090"/>
              <a:gd name="connsiteX5" fmla="*/ 161060 w 263876"/>
              <a:gd name="connsiteY5" fmla="*/ 34469 h 124090"/>
              <a:gd name="connsiteX6" fmla="*/ 88035 w 263876"/>
              <a:gd name="connsiteY6" fmla="*/ 69394 h 124090"/>
              <a:gd name="connsiteX7" fmla="*/ 2310 w 263876"/>
              <a:gd name="connsiteY7" fmla="*/ 123369 h 1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876" h="124090">
                <a:moveTo>
                  <a:pt x="2310" y="123369"/>
                </a:moveTo>
                <a:cubicBezTo>
                  <a:pt x="19243" y="115961"/>
                  <a:pt x="170585" y="39231"/>
                  <a:pt x="189635" y="24944"/>
                </a:cubicBezTo>
                <a:cubicBezTo>
                  <a:pt x="208685" y="10656"/>
                  <a:pt x="104968" y="41348"/>
                  <a:pt x="116610" y="37644"/>
                </a:cubicBezTo>
                <a:cubicBezTo>
                  <a:pt x="128252" y="33940"/>
                  <a:pt x="242023" y="8011"/>
                  <a:pt x="259485" y="2719"/>
                </a:cubicBezTo>
                <a:cubicBezTo>
                  <a:pt x="276947" y="-2573"/>
                  <a:pt x="237789" y="602"/>
                  <a:pt x="221385" y="5894"/>
                </a:cubicBezTo>
                <a:cubicBezTo>
                  <a:pt x="204981" y="11186"/>
                  <a:pt x="161060" y="34469"/>
                  <a:pt x="161060" y="34469"/>
                </a:cubicBezTo>
                <a:cubicBezTo>
                  <a:pt x="138835" y="45052"/>
                  <a:pt x="109731" y="59869"/>
                  <a:pt x="88035" y="69394"/>
                </a:cubicBezTo>
                <a:cubicBezTo>
                  <a:pt x="66339" y="78919"/>
                  <a:pt x="-14623" y="130777"/>
                  <a:pt x="2310" y="12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EE6C60C-2E82-6681-766C-7600EDDE2C26}"/>
              </a:ext>
            </a:extLst>
          </p:cNvPr>
          <p:cNvSpPr/>
          <p:nvPr/>
        </p:nvSpPr>
        <p:spPr>
          <a:xfrm>
            <a:off x="8321675" y="2834496"/>
            <a:ext cx="244633" cy="170934"/>
          </a:xfrm>
          <a:custGeom>
            <a:avLst/>
            <a:gdLst>
              <a:gd name="connsiteX0" fmla="*/ 0 w 244633"/>
              <a:gd name="connsiteY0" fmla="*/ 153179 h 170934"/>
              <a:gd name="connsiteX1" fmla="*/ 73025 w 244633"/>
              <a:gd name="connsiteY1" fmla="*/ 45229 h 170934"/>
              <a:gd name="connsiteX2" fmla="*/ 152400 w 244633"/>
              <a:gd name="connsiteY2" fmla="*/ 29354 h 170934"/>
              <a:gd name="connsiteX3" fmla="*/ 180975 w 244633"/>
              <a:gd name="connsiteY3" fmla="*/ 64279 h 170934"/>
              <a:gd name="connsiteX4" fmla="*/ 187325 w 244633"/>
              <a:gd name="connsiteY4" fmla="*/ 13479 h 170934"/>
              <a:gd name="connsiteX5" fmla="*/ 231775 w 244633"/>
              <a:gd name="connsiteY5" fmla="*/ 118254 h 170934"/>
              <a:gd name="connsiteX6" fmla="*/ 244475 w 244633"/>
              <a:gd name="connsiteY6" fmla="*/ 48404 h 170934"/>
              <a:gd name="connsiteX7" fmla="*/ 225425 w 244633"/>
              <a:gd name="connsiteY7" fmla="*/ 169054 h 170934"/>
              <a:gd name="connsiteX8" fmla="*/ 234950 w 244633"/>
              <a:gd name="connsiteY8" fmla="*/ 115079 h 170934"/>
              <a:gd name="connsiteX9" fmla="*/ 190500 w 244633"/>
              <a:gd name="connsiteY9" fmla="*/ 23004 h 170934"/>
              <a:gd name="connsiteX10" fmla="*/ 180975 w 244633"/>
              <a:gd name="connsiteY10" fmla="*/ 779 h 170934"/>
              <a:gd name="connsiteX11" fmla="*/ 69850 w 244633"/>
              <a:gd name="connsiteY11" fmla="*/ 42054 h 170934"/>
              <a:gd name="connsiteX12" fmla="*/ 73025 w 244633"/>
              <a:gd name="connsiteY12" fmla="*/ 16654 h 170934"/>
              <a:gd name="connsiteX13" fmla="*/ 0 w 244633"/>
              <a:gd name="connsiteY13" fmla="*/ 153179 h 1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633" h="170934">
                <a:moveTo>
                  <a:pt x="0" y="153179"/>
                </a:moveTo>
                <a:cubicBezTo>
                  <a:pt x="0" y="157941"/>
                  <a:pt x="47625" y="65867"/>
                  <a:pt x="73025" y="45229"/>
                </a:cubicBezTo>
                <a:cubicBezTo>
                  <a:pt x="98425" y="24591"/>
                  <a:pt x="134408" y="26179"/>
                  <a:pt x="152400" y="29354"/>
                </a:cubicBezTo>
                <a:cubicBezTo>
                  <a:pt x="170392" y="32529"/>
                  <a:pt x="175154" y="66925"/>
                  <a:pt x="180975" y="64279"/>
                </a:cubicBezTo>
                <a:cubicBezTo>
                  <a:pt x="186796" y="61633"/>
                  <a:pt x="178858" y="4483"/>
                  <a:pt x="187325" y="13479"/>
                </a:cubicBezTo>
                <a:cubicBezTo>
                  <a:pt x="195792" y="22475"/>
                  <a:pt x="222250" y="112433"/>
                  <a:pt x="231775" y="118254"/>
                </a:cubicBezTo>
                <a:cubicBezTo>
                  <a:pt x="241300" y="124075"/>
                  <a:pt x="245533" y="39937"/>
                  <a:pt x="244475" y="48404"/>
                </a:cubicBezTo>
                <a:cubicBezTo>
                  <a:pt x="243417" y="56871"/>
                  <a:pt x="227012" y="157942"/>
                  <a:pt x="225425" y="169054"/>
                </a:cubicBezTo>
                <a:cubicBezTo>
                  <a:pt x="223838" y="180166"/>
                  <a:pt x="240771" y="139421"/>
                  <a:pt x="234950" y="115079"/>
                </a:cubicBezTo>
                <a:cubicBezTo>
                  <a:pt x="229129" y="90737"/>
                  <a:pt x="199496" y="42054"/>
                  <a:pt x="190500" y="23004"/>
                </a:cubicBezTo>
                <a:cubicBezTo>
                  <a:pt x="181504" y="3954"/>
                  <a:pt x="201083" y="-2396"/>
                  <a:pt x="180975" y="779"/>
                </a:cubicBezTo>
                <a:cubicBezTo>
                  <a:pt x="160867" y="3954"/>
                  <a:pt x="87842" y="39408"/>
                  <a:pt x="69850" y="42054"/>
                </a:cubicBezTo>
                <a:cubicBezTo>
                  <a:pt x="51858" y="44700"/>
                  <a:pt x="87312" y="-1867"/>
                  <a:pt x="73025" y="16654"/>
                </a:cubicBezTo>
                <a:cubicBezTo>
                  <a:pt x="58738" y="35175"/>
                  <a:pt x="0" y="148417"/>
                  <a:pt x="0" y="15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8050E31-C536-6EA6-60BD-D10421C4A58F}"/>
              </a:ext>
            </a:extLst>
          </p:cNvPr>
          <p:cNvSpPr/>
          <p:nvPr/>
        </p:nvSpPr>
        <p:spPr>
          <a:xfrm>
            <a:off x="8616918" y="2974690"/>
            <a:ext cx="64726" cy="427463"/>
          </a:xfrm>
          <a:custGeom>
            <a:avLst/>
            <a:gdLst>
              <a:gd name="connsiteX0" fmla="*/ 25432 w 64726"/>
              <a:gd name="connsiteY0" fmla="*/ 285 h 427463"/>
              <a:gd name="connsiteX1" fmla="*/ 9557 w 64726"/>
              <a:gd name="connsiteY1" fmla="*/ 108235 h 427463"/>
              <a:gd name="connsiteX2" fmla="*/ 63532 w 64726"/>
              <a:gd name="connsiteY2" fmla="*/ 174910 h 427463"/>
              <a:gd name="connsiteX3" fmla="*/ 44482 w 64726"/>
              <a:gd name="connsiteY3" fmla="*/ 171735 h 427463"/>
              <a:gd name="connsiteX4" fmla="*/ 15907 w 64726"/>
              <a:gd name="connsiteY4" fmla="*/ 213010 h 427463"/>
              <a:gd name="connsiteX5" fmla="*/ 19082 w 64726"/>
              <a:gd name="connsiteY5" fmla="*/ 260635 h 427463"/>
              <a:gd name="connsiteX6" fmla="*/ 25432 w 64726"/>
              <a:gd name="connsiteY6" fmla="*/ 422560 h 427463"/>
              <a:gd name="connsiteX7" fmla="*/ 38132 w 64726"/>
              <a:gd name="connsiteY7" fmla="*/ 362235 h 427463"/>
              <a:gd name="connsiteX8" fmla="*/ 6382 w 64726"/>
              <a:gd name="connsiteY8" fmla="*/ 130460 h 427463"/>
              <a:gd name="connsiteX9" fmla="*/ 32 w 64726"/>
              <a:gd name="connsiteY9" fmla="*/ 143160 h 427463"/>
              <a:gd name="connsiteX10" fmla="*/ 25432 w 64726"/>
              <a:gd name="connsiteY10" fmla="*/ 285 h 4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26" h="427463">
                <a:moveTo>
                  <a:pt x="25432" y="285"/>
                </a:moveTo>
                <a:cubicBezTo>
                  <a:pt x="27020" y="-5536"/>
                  <a:pt x="3207" y="79131"/>
                  <a:pt x="9557" y="108235"/>
                </a:cubicBezTo>
                <a:cubicBezTo>
                  <a:pt x="15907" y="137339"/>
                  <a:pt x="57711" y="164327"/>
                  <a:pt x="63532" y="174910"/>
                </a:cubicBezTo>
                <a:cubicBezTo>
                  <a:pt x="69353" y="185493"/>
                  <a:pt x="52419" y="165385"/>
                  <a:pt x="44482" y="171735"/>
                </a:cubicBezTo>
                <a:cubicBezTo>
                  <a:pt x="36545" y="178085"/>
                  <a:pt x="20140" y="198193"/>
                  <a:pt x="15907" y="213010"/>
                </a:cubicBezTo>
                <a:cubicBezTo>
                  <a:pt x="11674" y="227827"/>
                  <a:pt x="17494" y="225710"/>
                  <a:pt x="19082" y="260635"/>
                </a:cubicBezTo>
                <a:cubicBezTo>
                  <a:pt x="20670" y="295560"/>
                  <a:pt x="22257" y="405627"/>
                  <a:pt x="25432" y="422560"/>
                </a:cubicBezTo>
                <a:cubicBezTo>
                  <a:pt x="28607" y="439493"/>
                  <a:pt x="41307" y="410918"/>
                  <a:pt x="38132" y="362235"/>
                </a:cubicBezTo>
                <a:cubicBezTo>
                  <a:pt x="34957" y="313552"/>
                  <a:pt x="12732" y="166972"/>
                  <a:pt x="6382" y="130460"/>
                </a:cubicBezTo>
                <a:cubicBezTo>
                  <a:pt x="32" y="93948"/>
                  <a:pt x="1090" y="162210"/>
                  <a:pt x="32" y="143160"/>
                </a:cubicBezTo>
                <a:cubicBezTo>
                  <a:pt x="-1026" y="124110"/>
                  <a:pt x="23844" y="6106"/>
                  <a:pt x="25432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C8DCF28E-72D1-7EB5-03B6-7B44B1A39101}"/>
              </a:ext>
            </a:extLst>
          </p:cNvPr>
          <p:cNvSpPr/>
          <p:nvPr/>
        </p:nvSpPr>
        <p:spPr>
          <a:xfrm>
            <a:off x="8089422" y="3428475"/>
            <a:ext cx="525818" cy="502479"/>
          </a:xfrm>
          <a:custGeom>
            <a:avLst/>
            <a:gdLst>
              <a:gd name="connsiteX0" fmla="*/ 521178 w 525818"/>
              <a:gd name="connsiteY0" fmla="*/ 525 h 502479"/>
              <a:gd name="connsiteX1" fmla="*/ 473553 w 525818"/>
              <a:gd name="connsiteY1" fmla="*/ 133875 h 502479"/>
              <a:gd name="connsiteX2" fmla="*/ 432278 w 525818"/>
              <a:gd name="connsiteY2" fmla="*/ 273575 h 502479"/>
              <a:gd name="connsiteX3" fmla="*/ 448153 w 525818"/>
              <a:gd name="connsiteY3" fmla="*/ 229125 h 502479"/>
              <a:gd name="connsiteX4" fmla="*/ 384653 w 525818"/>
              <a:gd name="connsiteY4" fmla="*/ 416450 h 502479"/>
              <a:gd name="connsiteX5" fmla="*/ 330678 w 525818"/>
              <a:gd name="connsiteY5" fmla="*/ 483125 h 502479"/>
              <a:gd name="connsiteX6" fmla="*/ 298928 w 525818"/>
              <a:gd name="connsiteY6" fmla="*/ 476775 h 502479"/>
              <a:gd name="connsiteX7" fmla="*/ 478 w 525818"/>
              <a:gd name="connsiteY7" fmla="*/ 460900 h 502479"/>
              <a:gd name="connsiteX8" fmla="*/ 232253 w 525818"/>
              <a:gd name="connsiteY8" fmla="*/ 502175 h 502479"/>
              <a:gd name="connsiteX9" fmla="*/ 343378 w 525818"/>
              <a:gd name="connsiteY9" fmla="*/ 435500 h 502479"/>
              <a:gd name="connsiteX10" fmla="*/ 425928 w 525818"/>
              <a:gd name="connsiteY10" fmla="*/ 327550 h 502479"/>
              <a:gd name="connsiteX11" fmla="*/ 349728 w 525818"/>
              <a:gd name="connsiteY11" fmla="*/ 410100 h 502479"/>
              <a:gd name="connsiteX12" fmla="*/ 448153 w 525818"/>
              <a:gd name="connsiteY12" fmla="*/ 238650 h 502479"/>
              <a:gd name="connsiteX13" fmla="*/ 359253 w 525818"/>
              <a:gd name="connsiteY13" fmla="*/ 343425 h 502479"/>
              <a:gd name="connsiteX14" fmla="*/ 505303 w 525818"/>
              <a:gd name="connsiteY14" fmla="*/ 95775 h 502479"/>
              <a:gd name="connsiteX15" fmla="*/ 521178 w 525818"/>
              <a:gd name="connsiteY15" fmla="*/ 525 h 5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818" h="502479">
                <a:moveTo>
                  <a:pt x="521178" y="525"/>
                </a:moveTo>
                <a:cubicBezTo>
                  <a:pt x="515886" y="6875"/>
                  <a:pt x="488370" y="88367"/>
                  <a:pt x="473553" y="133875"/>
                </a:cubicBezTo>
                <a:cubicBezTo>
                  <a:pt x="458736" y="179383"/>
                  <a:pt x="436511" y="257700"/>
                  <a:pt x="432278" y="273575"/>
                </a:cubicBezTo>
                <a:cubicBezTo>
                  <a:pt x="428045" y="289450"/>
                  <a:pt x="456090" y="205313"/>
                  <a:pt x="448153" y="229125"/>
                </a:cubicBezTo>
                <a:cubicBezTo>
                  <a:pt x="440215" y="252938"/>
                  <a:pt x="404232" y="374117"/>
                  <a:pt x="384653" y="416450"/>
                </a:cubicBezTo>
                <a:cubicBezTo>
                  <a:pt x="365074" y="458783"/>
                  <a:pt x="344965" y="473071"/>
                  <a:pt x="330678" y="483125"/>
                </a:cubicBezTo>
                <a:cubicBezTo>
                  <a:pt x="316391" y="493179"/>
                  <a:pt x="353961" y="480479"/>
                  <a:pt x="298928" y="476775"/>
                </a:cubicBezTo>
                <a:cubicBezTo>
                  <a:pt x="243895" y="473071"/>
                  <a:pt x="11590" y="456667"/>
                  <a:pt x="478" y="460900"/>
                </a:cubicBezTo>
                <a:cubicBezTo>
                  <a:pt x="-10635" y="465133"/>
                  <a:pt x="175103" y="506408"/>
                  <a:pt x="232253" y="502175"/>
                </a:cubicBezTo>
                <a:cubicBezTo>
                  <a:pt x="289403" y="497942"/>
                  <a:pt x="311099" y="464604"/>
                  <a:pt x="343378" y="435500"/>
                </a:cubicBezTo>
                <a:cubicBezTo>
                  <a:pt x="375657" y="406396"/>
                  <a:pt x="424870" y="331783"/>
                  <a:pt x="425928" y="327550"/>
                </a:cubicBezTo>
                <a:cubicBezTo>
                  <a:pt x="426986" y="323317"/>
                  <a:pt x="346024" y="424917"/>
                  <a:pt x="349728" y="410100"/>
                </a:cubicBezTo>
                <a:cubicBezTo>
                  <a:pt x="353432" y="395283"/>
                  <a:pt x="446566" y="249762"/>
                  <a:pt x="448153" y="238650"/>
                </a:cubicBezTo>
                <a:cubicBezTo>
                  <a:pt x="449740" y="227538"/>
                  <a:pt x="349728" y="367238"/>
                  <a:pt x="359253" y="343425"/>
                </a:cubicBezTo>
                <a:cubicBezTo>
                  <a:pt x="368778" y="319613"/>
                  <a:pt x="477786" y="144987"/>
                  <a:pt x="505303" y="95775"/>
                </a:cubicBezTo>
                <a:cubicBezTo>
                  <a:pt x="532820" y="46563"/>
                  <a:pt x="526470" y="-5825"/>
                  <a:pt x="521178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70AE692-FFB1-9FE7-A567-80C3B631A1CC}"/>
              </a:ext>
            </a:extLst>
          </p:cNvPr>
          <p:cNvSpPr/>
          <p:nvPr/>
        </p:nvSpPr>
        <p:spPr>
          <a:xfrm>
            <a:off x="8540616" y="2745000"/>
            <a:ext cx="108095" cy="338177"/>
          </a:xfrm>
          <a:custGeom>
            <a:avLst/>
            <a:gdLst>
              <a:gd name="connsiteX0" fmla="*/ 134 w 108095"/>
              <a:gd name="connsiteY0" fmla="*/ 1375 h 338177"/>
              <a:gd name="connsiteX1" fmla="*/ 63634 w 108095"/>
              <a:gd name="connsiteY1" fmla="*/ 198225 h 338177"/>
              <a:gd name="connsiteX2" fmla="*/ 76334 w 108095"/>
              <a:gd name="connsiteY2" fmla="*/ 233150 h 338177"/>
              <a:gd name="connsiteX3" fmla="*/ 82684 w 108095"/>
              <a:gd name="connsiteY3" fmla="*/ 195050 h 338177"/>
              <a:gd name="connsiteX4" fmla="*/ 108084 w 108095"/>
              <a:gd name="connsiteY4" fmla="*/ 337925 h 338177"/>
              <a:gd name="connsiteX5" fmla="*/ 85859 w 108095"/>
              <a:gd name="connsiteY5" fmla="*/ 226800 h 338177"/>
              <a:gd name="connsiteX6" fmla="*/ 82684 w 108095"/>
              <a:gd name="connsiteY6" fmla="*/ 115675 h 338177"/>
              <a:gd name="connsiteX7" fmla="*/ 134 w 108095"/>
              <a:gd name="connsiteY7" fmla="*/ 1375 h 33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95" h="338177">
                <a:moveTo>
                  <a:pt x="134" y="1375"/>
                </a:moveTo>
                <a:cubicBezTo>
                  <a:pt x="-3041" y="15133"/>
                  <a:pt x="50934" y="159596"/>
                  <a:pt x="63634" y="198225"/>
                </a:cubicBezTo>
                <a:cubicBezTo>
                  <a:pt x="76334" y="236854"/>
                  <a:pt x="73159" y="233679"/>
                  <a:pt x="76334" y="233150"/>
                </a:cubicBezTo>
                <a:cubicBezTo>
                  <a:pt x="79509" y="232621"/>
                  <a:pt x="77392" y="177588"/>
                  <a:pt x="82684" y="195050"/>
                </a:cubicBezTo>
                <a:cubicBezTo>
                  <a:pt x="87976" y="212512"/>
                  <a:pt x="107555" y="332633"/>
                  <a:pt x="108084" y="337925"/>
                </a:cubicBezTo>
                <a:cubicBezTo>
                  <a:pt x="108613" y="343217"/>
                  <a:pt x="90092" y="263842"/>
                  <a:pt x="85859" y="226800"/>
                </a:cubicBezTo>
                <a:cubicBezTo>
                  <a:pt x="81626" y="189758"/>
                  <a:pt x="100147" y="150600"/>
                  <a:pt x="82684" y="115675"/>
                </a:cubicBezTo>
                <a:cubicBezTo>
                  <a:pt x="65222" y="80750"/>
                  <a:pt x="3309" y="-12383"/>
                  <a:pt x="134" y="1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591D1B2-FB98-5E2B-E459-CDCFFEF092A9}"/>
              </a:ext>
            </a:extLst>
          </p:cNvPr>
          <p:cNvSpPr/>
          <p:nvPr/>
        </p:nvSpPr>
        <p:spPr>
          <a:xfrm>
            <a:off x="8465843" y="2944436"/>
            <a:ext cx="110088" cy="446642"/>
          </a:xfrm>
          <a:custGeom>
            <a:avLst/>
            <a:gdLst>
              <a:gd name="connsiteX0" fmla="*/ 1882 w 110088"/>
              <a:gd name="connsiteY0" fmla="*/ 1964 h 446642"/>
              <a:gd name="connsiteX1" fmla="*/ 90782 w 110088"/>
              <a:gd name="connsiteY1" fmla="*/ 259139 h 446642"/>
              <a:gd name="connsiteX2" fmla="*/ 93957 w 110088"/>
              <a:gd name="connsiteY2" fmla="*/ 224214 h 446642"/>
              <a:gd name="connsiteX3" fmla="*/ 65382 w 110088"/>
              <a:gd name="connsiteY3" fmla="*/ 443289 h 446642"/>
              <a:gd name="connsiteX4" fmla="*/ 103482 w 110088"/>
              <a:gd name="connsiteY4" fmla="*/ 348039 h 446642"/>
              <a:gd name="connsiteX5" fmla="*/ 100307 w 110088"/>
              <a:gd name="connsiteY5" fmla="*/ 227389 h 446642"/>
              <a:gd name="connsiteX6" fmla="*/ 8232 w 110088"/>
              <a:gd name="connsiteY6" fmla="*/ 71814 h 446642"/>
              <a:gd name="connsiteX7" fmla="*/ 27282 w 110088"/>
              <a:gd name="connsiteY7" fmla="*/ 135314 h 446642"/>
              <a:gd name="connsiteX8" fmla="*/ 1882 w 110088"/>
              <a:gd name="connsiteY8" fmla="*/ 1964 h 4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88" h="446642">
                <a:moveTo>
                  <a:pt x="1882" y="1964"/>
                </a:moveTo>
                <a:cubicBezTo>
                  <a:pt x="12465" y="22602"/>
                  <a:pt x="75436" y="222097"/>
                  <a:pt x="90782" y="259139"/>
                </a:cubicBezTo>
                <a:cubicBezTo>
                  <a:pt x="106128" y="296181"/>
                  <a:pt x="98190" y="193522"/>
                  <a:pt x="93957" y="224214"/>
                </a:cubicBezTo>
                <a:cubicBezTo>
                  <a:pt x="89724" y="254906"/>
                  <a:pt x="63795" y="422652"/>
                  <a:pt x="65382" y="443289"/>
                </a:cubicBezTo>
                <a:cubicBezTo>
                  <a:pt x="66969" y="463926"/>
                  <a:pt x="97661" y="384022"/>
                  <a:pt x="103482" y="348039"/>
                </a:cubicBezTo>
                <a:cubicBezTo>
                  <a:pt x="109303" y="312056"/>
                  <a:pt x="116182" y="273427"/>
                  <a:pt x="100307" y="227389"/>
                </a:cubicBezTo>
                <a:cubicBezTo>
                  <a:pt x="84432" y="181352"/>
                  <a:pt x="20403" y="87160"/>
                  <a:pt x="8232" y="71814"/>
                </a:cubicBezTo>
                <a:cubicBezTo>
                  <a:pt x="-3939" y="56468"/>
                  <a:pt x="25695" y="140606"/>
                  <a:pt x="27282" y="135314"/>
                </a:cubicBezTo>
                <a:cubicBezTo>
                  <a:pt x="28869" y="130022"/>
                  <a:pt x="-8701" y="-18674"/>
                  <a:pt x="1882" y="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C1C8BE4-5A0A-0E8C-840C-16DB804FBE4C}"/>
              </a:ext>
            </a:extLst>
          </p:cNvPr>
          <p:cNvSpPr/>
          <p:nvPr/>
        </p:nvSpPr>
        <p:spPr>
          <a:xfrm>
            <a:off x="8597717" y="3140070"/>
            <a:ext cx="26975" cy="307133"/>
          </a:xfrm>
          <a:custGeom>
            <a:avLst/>
            <a:gdLst>
              <a:gd name="connsiteX0" fmla="*/ 6533 w 26975"/>
              <a:gd name="connsiteY0" fmla="*/ 5 h 307133"/>
              <a:gd name="connsiteX1" fmla="*/ 183 w 26975"/>
              <a:gd name="connsiteY1" fmla="*/ 168280 h 307133"/>
              <a:gd name="connsiteX2" fmla="*/ 12883 w 26975"/>
              <a:gd name="connsiteY2" fmla="*/ 123830 h 307133"/>
              <a:gd name="connsiteX3" fmla="*/ 16058 w 26975"/>
              <a:gd name="connsiteY3" fmla="*/ 304805 h 307133"/>
              <a:gd name="connsiteX4" fmla="*/ 16058 w 26975"/>
              <a:gd name="connsiteY4" fmla="*/ 215905 h 307133"/>
              <a:gd name="connsiteX5" fmla="*/ 25583 w 26975"/>
              <a:gd name="connsiteY5" fmla="*/ 63505 h 307133"/>
              <a:gd name="connsiteX6" fmla="*/ 22408 w 26975"/>
              <a:gd name="connsiteY6" fmla="*/ 174630 h 307133"/>
              <a:gd name="connsiteX7" fmla="*/ 6533 w 26975"/>
              <a:gd name="connsiteY7" fmla="*/ 5 h 30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75" h="307133">
                <a:moveTo>
                  <a:pt x="6533" y="5"/>
                </a:moveTo>
                <a:cubicBezTo>
                  <a:pt x="2829" y="-1053"/>
                  <a:pt x="-875" y="147643"/>
                  <a:pt x="183" y="168280"/>
                </a:cubicBezTo>
                <a:cubicBezTo>
                  <a:pt x="1241" y="188917"/>
                  <a:pt x="10237" y="101076"/>
                  <a:pt x="12883" y="123830"/>
                </a:cubicBezTo>
                <a:cubicBezTo>
                  <a:pt x="15529" y="146584"/>
                  <a:pt x="15529" y="289459"/>
                  <a:pt x="16058" y="304805"/>
                </a:cubicBezTo>
                <a:cubicBezTo>
                  <a:pt x="16587" y="320151"/>
                  <a:pt x="14470" y="256122"/>
                  <a:pt x="16058" y="215905"/>
                </a:cubicBezTo>
                <a:cubicBezTo>
                  <a:pt x="17646" y="175688"/>
                  <a:pt x="24525" y="70384"/>
                  <a:pt x="25583" y="63505"/>
                </a:cubicBezTo>
                <a:cubicBezTo>
                  <a:pt x="26641" y="56626"/>
                  <a:pt x="29287" y="178334"/>
                  <a:pt x="22408" y="174630"/>
                </a:cubicBezTo>
                <a:cubicBezTo>
                  <a:pt x="15529" y="170926"/>
                  <a:pt x="10237" y="1063"/>
                  <a:pt x="653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D805C812-F3FB-17A7-4000-13D9A104B1B0}"/>
              </a:ext>
            </a:extLst>
          </p:cNvPr>
          <p:cNvSpPr/>
          <p:nvPr/>
        </p:nvSpPr>
        <p:spPr>
          <a:xfrm>
            <a:off x="8308975" y="2924175"/>
            <a:ext cx="180424" cy="111297"/>
          </a:xfrm>
          <a:custGeom>
            <a:avLst/>
            <a:gdLst>
              <a:gd name="connsiteX0" fmla="*/ 0 w 180424"/>
              <a:gd name="connsiteY0" fmla="*/ 111125 h 111297"/>
              <a:gd name="connsiteX1" fmla="*/ 152400 w 180424"/>
              <a:gd name="connsiteY1" fmla="*/ 47625 h 111297"/>
              <a:gd name="connsiteX2" fmla="*/ 88900 w 180424"/>
              <a:gd name="connsiteY2" fmla="*/ 50800 h 111297"/>
              <a:gd name="connsiteX3" fmla="*/ 165100 w 180424"/>
              <a:gd name="connsiteY3" fmla="*/ 15875 h 111297"/>
              <a:gd name="connsiteX4" fmla="*/ 177800 w 180424"/>
              <a:gd name="connsiteY4" fmla="*/ 0 h 111297"/>
              <a:gd name="connsiteX5" fmla="*/ 130175 w 180424"/>
              <a:gd name="connsiteY5" fmla="*/ 15875 h 111297"/>
              <a:gd name="connsiteX6" fmla="*/ 85725 w 180424"/>
              <a:gd name="connsiteY6" fmla="*/ 31750 h 111297"/>
              <a:gd name="connsiteX7" fmla="*/ 152400 w 180424"/>
              <a:gd name="connsiteY7" fmla="*/ 25400 h 111297"/>
              <a:gd name="connsiteX8" fmla="*/ 0 w 180424"/>
              <a:gd name="connsiteY8" fmla="*/ 111125 h 1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424" h="111297">
                <a:moveTo>
                  <a:pt x="0" y="111125"/>
                </a:moveTo>
                <a:cubicBezTo>
                  <a:pt x="0" y="114829"/>
                  <a:pt x="137583" y="57679"/>
                  <a:pt x="152400" y="47625"/>
                </a:cubicBezTo>
                <a:cubicBezTo>
                  <a:pt x="167217" y="37571"/>
                  <a:pt x="86783" y="56092"/>
                  <a:pt x="88900" y="50800"/>
                </a:cubicBezTo>
                <a:cubicBezTo>
                  <a:pt x="91017" y="45508"/>
                  <a:pt x="165100" y="15875"/>
                  <a:pt x="165100" y="15875"/>
                </a:cubicBezTo>
                <a:cubicBezTo>
                  <a:pt x="179917" y="7408"/>
                  <a:pt x="183621" y="0"/>
                  <a:pt x="177800" y="0"/>
                </a:cubicBezTo>
                <a:cubicBezTo>
                  <a:pt x="171979" y="0"/>
                  <a:pt x="145521" y="10583"/>
                  <a:pt x="130175" y="15875"/>
                </a:cubicBezTo>
                <a:cubicBezTo>
                  <a:pt x="114829" y="21167"/>
                  <a:pt x="82021" y="30163"/>
                  <a:pt x="85725" y="31750"/>
                </a:cubicBezTo>
                <a:cubicBezTo>
                  <a:pt x="89429" y="33337"/>
                  <a:pt x="167217" y="11113"/>
                  <a:pt x="152400" y="25400"/>
                </a:cubicBezTo>
                <a:cubicBezTo>
                  <a:pt x="137583" y="39687"/>
                  <a:pt x="0" y="107421"/>
                  <a:pt x="0" y="11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E04E031-889A-189A-179C-40801D990D41}"/>
              </a:ext>
            </a:extLst>
          </p:cNvPr>
          <p:cNvSpPr/>
          <p:nvPr/>
        </p:nvSpPr>
        <p:spPr>
          <a:xfrm>
            <a:off x="8243185" y="2983036"/>
            <a:ext cx="278418" cy="375067"/>
          </a:xfrm>
          <a:custGeom>
            <a:avLst/>
            <a:gdLst>
              <a:gd name="connsiteX0" fmla="*/ 88015 w 278418"/>
              <a:gd name="connsiteY0" fmla="*/ 134814 h 375067"/>
              <a:gd name="connsiteX1" fmla="*/ 157865 w 278418"/>
              <a:gd name="connsiteY1" fmla="*/ 157039 h 375067"/>
              <a:gd name="connsiteX2" fmla="*/ 199140 w 278418"/>
              <a:gd name="connsiteY2" fmla="*/ 150689 h 375067"/>
              <a:gd name="connsiteX3" fmla="*/ 262640 w 278418"/>
              <a:gd name="connsiteY3" fmla="*/ 93539 h 375067"/>
              <a:gd name="connsiteX4" fmla="*/ 240415 w 278418"/>
              <a:gd name="connsiteY4" fmla="*/ 144339 h 375067"/>
              <a:gd name="connsiteX5" fmla="*/ 237240 w 278418"/>
              <a:gd name="connsiteY5" fmla="*/ 195139 h 375067"/>
              <a:gd name="connsiteX6" fmla="*/ 256290 w 278418"/>
              <a:gd name="connsiteY6" fmla="*/ 230064 h 375067"/>
              <a:gd name="connsiteX7" fmla="*/ 218190 w 278418"/>
              <a:gd name="connsiteY7" fmla="*/ 350714 h 375067"/>
              <a:gd name="connsiteX8" fmla="*/ 249940 w 278418"/>
              <a:gd name="connsiteY8" fmla="*/ 271339 h 375067"/>
              <a:gd name="connsiteX9" fmla="*/ 253115 w 278418"/>
              <a:gd name="connsiteY9" fmla="*/ 344364 h 375067"/>
              <a:gd name="connsiteX10" fmla="*/ 224540 w 278418"/>
              <a:gd name="connsiteY10" fmla="*/ 369764 h 375067"/>
              <a:gd name="connsiteX11" fmla="*/ 275340 w 278418"/>
              <a:gd name="connsiteY11" fmla="*/ 245939 h 375067"/>
              <a:gd name="connsiteX12" fmla="*/ 265815 w 278418"/>
              <a:gd name="connsiteY12" fmla="*/ 188789 h 375067"/>
              <a:gd name="connsiteX13" fmla="*/ 208665 w 278418"/>
              <a:gd name="connsiteY13" fmla="*/ 144339 h 375067"/>
              <a:gd name="connsiteX14" fmla="*/ 205490 w 278418"/>
              <a:gd name="connsiteY14" fmla="*/ 74489 h 375067"/>
              <a:gd name="connsiteX15" fmla="*/ 208665 w 278418"/>
              <a:gd name="connsiteY15" fmla="*/ 1464 h 375067"/>
              <a:gd name="connsiteX16" fmla="*/ 199140 w 278418"/>
              <a:gd name="connsiteY16" fmla="*/ 144339 h 375067"/>
              <a:gd name="connsiteX17" fmla="*/ 176915 w 278418"/>
              <a:gd name="connsiteY17" fmla="*/ 150689 h 375067"/>
              <a:gd name="connsiteX18" fmla="*/ 2290 w 278418"/>
              <a:gd name="connsiteY18" fmla="*/ 131639 h 375067"/>
              <a:gd name="connsiteX19" fmla="*/ 88015 w 278418"/>
              <a:gd name="connsiteY19" fmla="*/ 134814 h 37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8418" h="375067">
                <a:moveTo>
                  <a:pt x="88015" y="134814"/>
                </a:moveTo>
                <a:cubicBezTo>
                  <a:pt x="113944" y="139047"/>
                  <a:pt x="139344" y="154393"/>
                  <a:pt x="157865" y="157039"/>
                </a:cubicBezTo>
                <a:cubicBezTo>
                  <a:pt x="176386" y="159685"/>
                  <a:pt x="181678" y="161272"/>
                  <a:pt x="199140" y="150689"/>
                </a:cubicBezTo>
                <a:cubicBezTo>
                  <a:pt x="216603" y="140106"/>
                  <a:pt x="255761" y="94597"/>
                  <a:pt x="262640" y="93539"/>
                </a:cubicBezTo>
                <a:cubicBezTo>
                  <a:pt x="269519" y="92481"/>
                  <a:pt x="244648" y="127406"/>
                  <a:pt x="240415" y="144339"/>
                </a:cubicBezTo>
                <a:cubicBezTo>
                  <a:pt x="236182" y="161272"/>
                  <a:pt x="234594" y="180852"/>
                  <a:pt x="237240" y="195139"/>
                </a:cubicBezTo>
                <a:cubicBezTo>
                  <a:pt x="239886" y="209426"/>
                  <a:pt x="259465" y="204135"/>
                  <a:pt x="256290" y="230064"/>
                </a:cubicBezTo>
                <a:cubicBezTo>
                  <a:pt x="253115" y="255993"/>
                  <a:pt x="219248" y="343835"/>
                  <a:pt x="218190" y="350714"/>
                </a:cubicBezTo>
                <a:cubicBezTo>
                  <a:pt x="217132" y="357593"/>
                  <a:pt x="244119" y="272397"/>
                  <a:pt x="249940" y="271339"/>
                </a:cubicBezTo>
                <a:cubicBezTo>
                  <a:pt x="255761" y="270281"/>
                  <a:pt x="257348" y="327960"/>
                  <a:pt x="253115" y="344364"/>
                </a:cubicBezTo>
                <a:cubicBezTo>
                  <a:pt x="248882" y="360768"/>
                  <a:pt x="220836" y="386168"/>
                  <a:pt x="224540" y="369764"/>
                </a:cubicBezTo>
                <a:cubicBezTo>
                  <a:pt x="228244" y="353360"/>
                  <a:pt x="268461" y="276101"/>
                  <a:pt x="275340" y="245939"/>
                </a:cubicBezTo>
                <a:cubicBezTo>
                  <a:pt x="282219" y="215777"/>
                  <a:pt x="276927" y="205722"/>
                  <a:pt x="265815" y="188789"/>
                </a:cubicBezTo>
                <a:cubicBezTo>
                  <a:pt x="254703" y="171856"/>
                  <a:pt x="218719" y="163389"/>
                  <a:pt x="208665" y="144339"/>
                </a:cubicBezTo>
                <a:cubicBezTo>
                  <a:pt x="198611" y="125289"/>
                  <a:pt x="205490" y="98301"/>
                  <a:pt x="205490" y="74489"/>
                </a:cubicBezTo>
                <a:cubicBezTo>
                  <a:pt x="205490" y="50677"/>
                  <a:pt x="209723" y="-10178"/>
                  <a:pt x="208665" y="1464"/>
                </a:cubicBezTo>
                <a:cubicBezTo>
                  <a:pt x="207607" y="13106"/>
                  <a:pt x="204432" y="119468"/>
                  <a:pt x="199140" y="144339"/>
                </a:cubicBezTo>
                <a:cubicBezTo>
                  <a:pt x="193848" y="169210"/>
                  <a:pt x="209723" y="152806"/>
                  <a:pt x="176915" y="150689"/>
                </a:cubicBezTo>
                <a:cubicBezTo>
                  <a:pt x="144107" y="148572"/>
                  <a:pt x="18694" y="133226"/>
                  <a:pt x="2290" y="131639"/>
                </a:cubicBezTo>
                <a:cubicBezTo>
                  <a:pt x="-14114" y="130052"/>
                  <a:pt x="62086" y="130581"/>
                  <a:pt x="88015" y="13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19AC8A3-C9F2-082A-2E0A-9A930653C88E}"/>
              </a:ext>
            </a:extLst>
          </p:cNvPr>
          <p:cNvSpPr/>
          <p:nvPr/>
        </p:nvSpPr>
        <p:spPr>
          <a:xfrm>
            <a:off x="8169334" y="3137063"/>
            <a:ext cx="262853" cy="503655"/>
          </a:xfrm>
          <a:custGeom>
            <a:avLst/>
            <a:gdLst>
              <a:gd name="connsiteX0" fmla="*/ 184091 w 262853"/>
              <a:gd name="connsiteY0" fmla="*/ 3012 h 503655"/>
              <a:gd name="connsiteX1" fmla="*/ 212666 w 262853"/>
              <a:gd name="connsiteY1" fmla="*/ 190337 h 503655"/>
              <a:gd name="connsiteX2" fmla="*/ 212666 w 262853"/>
              <a:gd name="connsiteY2" fmla="*/ 101437 h 503655"/>
              <a:gd name="connsiteX3" fmla="*/ 168216 w 262853"/>
              <a:gd name="connsiteY3" fmla="*/ 276062 h 503655"/>
              <a:gd name="connsiteX4" fmla="*/ 196791 w 262853"/>
              <a:gd name="connsiteY4" fmla="*/ 187162 h 503655"/>
              <a:gd name="connsiteX5" fmla="*/ 136466 w 262853"/>
              <a:gd name="connsiteY5" fmla="*/ 326862 h 503655"/>
              <a:gd name="connsiteX6" fmla="*/ 3116 w 262853"/>
              <a:gd name="connsiteY6" fmla="*/ 501487 h 503655"/>
              <a:gd name="connsiteX7" fmla="*/ 60266 w 262853"/>
              <a:gd name="connsiteY7" fmla="*/ 406237 h 503655"/>
              <a:gd name="connsiteX8" fmla="*/ 257116 w 262853"/>
              <a:gd name="connsiteY8" fmla="*/ 145887 h 503655"/>
              <a:gd name="connsiteX9" fmla="*/ 209491 w 262853"/>
              <a:gd name="connsiteY9" fmla="*/ 222087 h 503655"/>
              <a:gd name="connsiteX10" fmla="*/ 203141 w 262853"/>
              <a:gd name="connsiteY10" fmla="*/ 82387 h 503655"/>
              <a:gd name="connsiteX11" fmla="*/ 184091 w 262853"/>
              <a:gd name="connsiteY11" fmla="*/ 3012 h 50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853" h="503655">
                <a:moveTo>
                  <a:pt x="184091" y="3012"/>
                </a:moveTo>
                <a:cubicBezTo>
                  <a:pt x="185679" y="21004"/>
                  <a:pt x="207903" y="173933"/>
                  <a:pt x="212666" y="190337"/>
                </a:cubicBezTo>
                <a:cubicBezTo>
                  <a:pt x="217429" y="206741"/>
                  <a:pt x="220074" y="87150"/>
                  <a:pt x="212666" y="101437"/>
                </a:cubicBezTo>
                <a:cubicBezTo>
                  <a:pt x="205258" y="115724"/>
                  <a:pt x="170862" y="261775"/>
                  <a:pt x="168216" y="276062"/>
                </a:cubicBezTo>
                <a:cubicBezTo>
                  <a:pt x="165570" y="290349"/>
                  <a:pt x="202083" y="178695"/>
                  <a:pt x="196791" y="187162"/>
                </a:cubicBezTo>
                <a:cubicBezTo>
                  <a:pt x="191499" y="195629"/>
                  <a:pt x="168745" y="274475"/>
                  <a:pt x="136466" y="326862"/>
                </a:cubicBezTo>
                <a:cubicBezTo>
                  <a:pt x="104187" y="379249"/>
                  <a:pt x="15816" y="488258"/>
                  <a:pt x="3116" y="501487"/>
                </a:cubicBezTo>
                <a:cubicBezTo>
                  <a:pt x="-9584" y="514716"/>
                  <a:pt x="17933" y="465504"/>
                  <a:pt x="60266" y="406237"/>
                </a:cubicBezTo>
                <a:cubicBezTo>
                  <a:pt x="102599" y="346970"/>
                  <a:pt x="232245" y="176579"/>
                  <a:pt x="257116" y="145887"/>
                </a:cubicBezTo>
                <a:cubicBezTo>
                  <a:pt x="281987" y="115195"/>
                  <a:pt x="218487" y="232670"/>
                  <a:pt x="209491" y="222087"/>
                </a:cubicBezTo>
                <a:cubicBezTo>
                  <a:pt x="200495" y="211504"/>
                  <a:pt x="204199" y="112549"/>
                  <a:pt x="203141" y="82387"/>
                </a:cubicBezTo>
                <a:cubicBezTo>
                  <a:pt x="202083" y="52225"/>
                  <a:pt x="182503" y="-14980"/>
                  <a:pt x="184091" y="3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CDFB7186-C542-9123-01EF-2FB94D59F233}"/>
              </a:ext>
            </a:extLst>
          </p:cNvPr>
          <p:cNvSpPr/>
          <p:nvPr/>
        </p:nvSpPr>
        <p:spPr>
          <a:xfrm>
            <a:off x="8167246" y="3454231"/>
            <a:ext cx="273199" cy="484128"/>
          </a:xfrm>
          <a:custGeom>
            <a:avLst/>
            <a:gdLst>
              <a:gd name="connsiteX0" fmla="*/ 271904 w 273199"/>
              <a:gd name="connsiteY0" fmla="*/ 3344 h 484128"/>
              <a:gd name="connsiteX1" fmla="*/ 173479 w 273199"/>
              <a:gd name="connsiteY1" fmla="*/ 73194 h 484128"/>
              <a:gd name="connsiteX2" fmla="*/ 68704 w 273199"/>
              <a:gd name="connsiteY2" fmla="*/ 197019 h 484128"/>
              <a:gd name="connsiteX3" fmla="*/ 135379 w 273199"/>
              <a:gd name="connsiteY3" fmla="*/ 120819 h 484128"/>
              <a:gd name="connsiteX4" fmla="*/ 40129 w 273199"/>
              <a:gd name="connsiteY4" fmla="*/ 219244 h 484128"/>
              <a:gd name="connsiteX5" fmla="*/ 8379 w 273199"/>
              <a:gd name="connsiteY5" fmla="*/ 314494 h 484128"/>
              <a:gd name="connsiteX6" fmla="*/ 49654 w 273199"/>
              <a:gd name="connsiteY6" fmla="*/ 216069 h 484128"/>
              <a:gd name="connsiteX7" fmla="*/ 2029 w 273199"/>
              <a:gd name="connsiteY7" fmla="*/ 473244 h 484128"/>
              <a:gd name="connsiteX8" fmla="*/ 11554 w 273199"/>
              <a:gd name="connsiteY8" fmla="*/ 409744 h 484128"/>
              <a:gd name="connsiteX9" fmla="*/ 36954 w 273199"/>
              <a:gd name="connsiteY9" fmla="*/ 168444 h 484128"/>
              <a:gd name="connsiteX10" fmla="*/ 43304 w 273199"/>
              <a:gd name="connsiteY10" fmla="*/ 250994 h 484128"/>
              <a:gd name="connsiteX11" fmla="*/ 100454 w 273199"/>
              <a:gd name="connsiteY11" fmla="*/ 177969 h 484128"/>
              <a:gd name="connsiteX12" fmla="*/ 271904 w 273199"/>
              <a:gd name="connsiteY12" fmla="*/ 3344 h 4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199" h="484128">
                <a:moveTo>
                  <a:pt x="271904" y="3344"/>
                </a:moveTo>
                <a:cubicBezTo>
                  <a:pt x="284075" y="-14118"/>
                  <a:pt x="207346" y="40915"/>
                  <a:pt x="173479" y="73194"/>
                </a:cubicBezTo>
                <a:cubicBezTo>
                  <a:pt x="139612" y="105473"/>
                  <a:pt x="75054" y="189082"/>
                  <a:pt x="68704" y="197019"/>
                </a:cubicBezTo>
                <a:cubicBezTo>
                  <a:pt x="62354" y="204956"/>
                  <a:pt x="140141" y="117115"/>
                  <a:pt x="135379" y="120819"/>
                </a:cubicBezTo>
                <a:cubicBezTo>
                  <a:pt x="130617" y="124523"/>
                  <a:pt x="61296" y="186965"/>
                  <a:pt x="40129" y="219244"/>
                </a:cubicBezTo>
                <a:cubicBezTo>
                  <a:pt x="18962" y="251523"/>
                  <a:pt x="6792" y="315023"/>
                  <a:pt x="8379" y="314494"/>
                </a:cubicBezTo>
                <a:cubicBezTo>
                  <a:pt x="9966" y="313965"/>
                  <a:pt x="50712" y="189611"/>
                  <a:pt x="49654" y="216069"/>
                </a:cubicBezTo>
                <a:cubicBezTo>
                  <a:pt x="48596" y="242527"/>
                  <a:pt x="8379" y="440965"/>
                  <a:pt x="2029" y="473244"/>
                </a:cubicBezTo>
                <a:cubicBezTo>
                  <a:pt x="-4321" y="505523"/>
                  <a:pt x="5733" y="460544"/>
                  <a:pt x="11554" y="409744"/>
                </a:cubicBezTo>
                <a:cubicBezTo>
                  <a:pt x="17375" y="358944"/>
                  <a:pt x="31662" y="194902"/>
                  <a:pt x="36954" y="168444"/>
                </a:cubicBezTo>
                <a:cubicBezTo>
                  <a:pt x="42246" y="141986"/>
                  <a:pt x="32721" y="249407"/>
                  <a:pt x="43304" y="250994"/>
                </a:cubicBezTo>
                <a:cubicBezTo>
                  <a:pt x="53887" y="252582"/>
                  <a:pt x="58650" y="218186"/>
                  <a:pt x="100454" y="177969"/>
                </a:cubicBezTo>
                <a:cubicBezTo>
                  <a:pt x="142258" y="137752"/>
                  <a:pt x="259733" y="20806"/>
                  <a:pt x="271904" y="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BD4375F-5916-492A-7310-9190B3C91A0F}"/>
              </a:ext>
            </a:extLst>
          </p:cNvPr>
          <p:cNvSpPr/>
          <p:nvPr/>
        </p:nvSpPr>
        <p:spPr>
          <a:xfrm>
            <a:off x="8138326" y="3447409"/>
            <a:ext cx="307231" cy="258609"/>
          </a:xfrm>
          <a:custGeom>
            <a:avLst/>
            <a:gdLst>
              <a:gd name="connsiteX0" fmla="*/ 307174 w 307231"/>
              <a:gd name="connsiteY0" fmla="*/ 641 h 258609"/>
              <a:gd name="connsiteX1" fmla="*/ 151599 w 307231"/>
              <a:gd name="connsiteY1" fmla="*/ 73666 h 258609"/>
              <a:gd name="connsiteX2" fmla="*/ 132549 w 307231"/>
              <a:gd name="connsiteY2" fmla="*/ 130816 h 258609"/>
              <a:gd name="connsiteX3" fmla="*/ 211924 w 307231"/>
              <a:gd name="connsiteY3" fmla="*/ 83191 h 258609"/>
              <a:gd name="connsiteX4" fmla="*/ 2374 w 307231"/>
              <a:gd name="connsiteY4" fmla="*/ 257816 h 258609"/>
              <a:gd name="connsiteX5" fmla="*/ 100799 w 307231"/>
              <a:gd name="connsiteY5" fmla="*/ 146691 h 258609"/>
              <a:gd name="connsiteX6" fmla="*/ 132549 w 307231"/>
              <a:gd name="connsiteY6" fmla="*/ 118116 h 258609"/>
              <a:gd name="connsiteX7" fmla="*/ 307174 w 307231"/>
              <a:gd name="connsiteY7" fmla="*/ 641 h 2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231" h="258609">
                <a:moveTo>
                  <a:pt x="307174" y="641"/>
                </a:moveTo>
                <a:cubicBezTo>
                  <a:pt x="310349" y="-6767"/>
                  <a:pt x="180703" y="51970"/>
                  <a:pt x="151599" y="73666"/>
                </a:cubicBezTo>
                <a:cubicBezTo>
                  <a:pt x="122495" y="95362"/>
                  <a:pt x="122495" y="129229"/>
                  <a:pt x="132549" y="130816"/>
                </a:cubicBezTo>
                <a:cubicBezTo>
                  <a:pt x="142603" y="132403"/>
                  <a:pt x="233620" y="62024"/>
                  <a:pt x="211924" y="83191"/>
                </a:cubicBezTo>
                <a:cubicBezTo>
                  <a:pt x="190228" y="104358"/>
                  <a:pt x="20895" y="247233"/>
                  <a:pt x="2374" y="257816"/>
                </a:cubicBezTo>
                <a:cubicBezTo>
                  <a:pt x="-16147" y="268399"/>
                  <a:pt x="79103" y="169974"/>
                  <a:pt x="100799" y="146691"/>
                </a:cubicBezTo>
                <a:cubicBezTo>
                  <a:pt x="122495" y="123408"/>
                  <a:pt x="103445" y="137166"/>
                  <a:pt x="132549" y="118116"/>
                </a:cubicBezTo>
                <a:cubicBezTo>
                  <a:pt x="161653" y="99066"/>
                  <a:pt x="303999" y="8049"/>
                  <a:pt x="307174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298ACC7-BBFE-0B8B-1FC9-363EBC0B194D}"/>
              </a:ext>
            </a:extLst>
          </p:cNvPr>
          <p:cNvSpPr/>
          <p:nvPr/>
        </p:nvSpPr>
        <p:spPr>
          <a:xfrm>
            <a:off x="8349238" y="3252888"/>
            <a:ext cx="89862" cy="620935"/>
          </a:xfrm>
          <a:custGeom>
            <a:avLst/>
            <a:gdLst>
              <a:gd name="connsiteX0" fmla="*/ 1012 w 89862"/>
              <a:gd name="connsiteY0" fmla="*/ 1487 h 620935"/>
              <a:gd name="connsiteX1" fmla="*/ 51812 w 89862"/>
              <a:gd name="connsiteY1" fmla="*/ 439637 h 620935"/>
              <a:gd name="connsiteX2" fmla="*/ 77212 w 89862"/>
              <a:gd name="connsiteY2" fmla="*/ 398362 h 620935"/>
              <a:gd name="connsiteX3" fmla="*/ 86737 w 89862"/>
              <a:gd name="connsiteY3" fmla="*/ 499962 h 620935"/>
              <a:gd name="connsiteX4" fmla="*/ 23237 w 89862"/>
              <a:gd name="connsiteY4" fmla="*/ 620612 h 620935"/>
              <a:gd name="connsiteX5" fmla="*/ 77212 w 89862"/>
              <a:gd name="connsiteY5" fmla="*/ 531712 h 620935"/>
              <a:gd name="connsiteX6" fmla="*/ 58162 w 89862"/>
              <a:gd name="connsiteY6" fmla="*/ 420587 h 620935"/>
              <a:gd name="connsiteX7" fmla="*/ 20062 w 89862"/>
              <a:gd name="connsiteY7" fmla="*/ 226912 h 620935"/>
              <a:gd name="connsiteX8" fmla="*/ 16887 w 89862"/>
              <a:gd name="connsiteY8" fmla="*/ 293587 h 620935"/>
              <a:gd name="connsiteX9" fmla="*/ 1012 w 89862"/>
              <a:gd name="connsiteY9" fmla="*/ 1487 h 6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62" h="620935">
                <a:moveTo>
                  <a:pt x="1012" y="1487"/>
                </a:moveTo>
                <a:cubicBezTo>
                  <a:pt x="6833" y="25829"/>
                  <a:pt x="39112" y="373491"/>
                  <a:pt x="51812" y="439637"/>
                </a:cubicBezTo>
                <a:cubicBezTo>
                  <a:pt x="64512" y="505783"/>
                  <a:pt x="71391" y="388308"/>
                  <a:pt x="77212" y="398362"/>
                </a:cubicBezTo>
                <a:cubicBezTo>
                  <a:pt x="83033" y="408416"/>
                  <a:pt x="95733" y="462920"/>
                  <a:pt x="86737" y="499962"/>
                </a:cubicBezTo>
                <a:cubicBezTo>
                  <a:pt x="77741" y="537004"/>
                  <a:pt x="24824" y="615320"/>
                  <a:pt x="23237" y="620612"/>
                </a:cubicBezTo>
                <a:cubicBezTo>
                  <a:pt x="21650" y="625904"/>
                  <a:pt x="71391" y="565049"/>
                  <a:pt x="77212" y="531712"/>
                </a:cubicBezTo>
                <a:cubicBezTo>
                  <a:pt x="83033" y="498375"/>
                  <a:pt x="67687" y="471387"/>
                  <a:pt x="58162" y="420587"/>
                </a:cubicBezTo>
                <a:cubicBezTo>
                  <a:pt x="48637" y="369787"/>
                  <a:pt x="26941" y="248078"/>
                  <a:pt x="20062" y="226912"/>
                </a:cubicBezTo>
                <a:cubicBezTo>
                  <a:pt x="13183" y="205746"/>
                  <a:pt x="17416" y="327983"/>
                  <a:pt x="16887" y="293587"/>
                </a:cubicBezTo>
                <a:cubicBezTo>
                  <a:pt x="16358" y="259191"/>
                  <a:pt x="-4809" y="-22855"/>
                  <a:pt x="1012" y="1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C436D33-C1CD-1739-DE18-DB0ED88F89AC}"/>
              </a:ext>
            </a:extLst>
          </p:cNvPr>
          <p:cNvSpPr/>
          <p:nvPr/>
        </p:nvSpPr>
        <p:spPr>
          <a:xfrm>
            <a:off x="8334343" y="3162259"/>
            <a:ext cx="152460" cy="238519"/>
          </a:xfrm>
          <a:custGeom>
            <a:avLst/>
            <a:gdLst>
              <a:gd name="connsiteX0" fmla="*/ 32 w 152460"/>
              <a:gd name="connsiteY0" fmla="*/ 41 h 238519"/>
              <a:gd name="connsiteX1" fmla="*/ 114332 w 152460"/>
              <a:gd name="connsiteY1" fmla="*/ 117516 h 238519"/>
              <a:gd name="connsiteX2" fmla="*/ 85757 w 152460"/>
              <a:gd name="connsiteY2" fmla="*/ 238166 h 238519"/>
              <a:gd name="connsiteX3" fmla="*/ 107982 w 152460"/>
              <a:gd name="connsiteY3" fmla="*/ 149266 h 238519"/>
              <a:gd name="connsiteX4" fmla="*/ 114332 w 152460"/>
              <a:gd name="connsiteY4" fmla="*/ 238166 h 238519"/>
              <a:gd name="connsiteX5" fmla="*/ 152432 w 152460"/>
              <a:gd name="connsiteY5" fmla="*/ 107991 h 238519"/>
              <a:gd name="connsiteX6" fmla="*/ 120682 w 152460"/>
              <a:gd name="connsiteY6" fmla="*/ 184191 h 238519"/>
              <a:gd name="connsiteX7" fmla="*/ 127032 w 152460"/>
              <a:gd name="connsiteY7" fmla="*/ 130216 h 238519"/>
              <a:gd name="connsiteX8" fmla="*/ 32 w 152460"/>
              <a:gd name="connsiteY8" fmla="*/ 41 h 23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60" h="238519">
                <a:moveTo>
                  <a:pt x="32" y="41"/>
                </a:moveTo>
                <a:cubicBezTo>
                  <a:pt x="-2085" y="-2076"/>
                  <a:pt x="100045" y="77829"/>
                  <a:pt x="114332" y="117516"/>
                </a:cubicBezTo>
                <a:cubicBezTo>
                  <a:pt x="128619" y="157203"/>
                  <a:pt x="86815" y="232875"/>
                  <a:pt x="85757" y="238166"/>
                </a:cubicBezTo>
                <a:cubicBezTo>
                  <a:pt x="84699" y="243457"/>
                  <a:pt x="103220" y="149266"/>
                  <a:pt x="107982" y="149266"/>
                </a:cubicBezTo>
                <a:cubicBezTo>
                  <a:pt x="112744" y="149266"/>
                  <a:pt x="106924" y="245045"/>
                  <a:pt x="114332" y="238166"/>
                </a:cubicBezTo>
                <a:cubicBezTo>
                  <a:pt x="121740" y="231287"/>
                  <a:pt x="151374" y="116987"/>
                  <a:pt x="152432" y="107991"/>
                </a:cubicBezTo>
                <a:cubicBezTo>
                  <a:pt x="153490" y="98995"/>
                  <a:pt x="124915" y="180487"/>
                  <a:pt x="120682" y="184191"/>
                </a:cubicBezTo>
                <a:cubicBezTo>
                  <a:pt x="116449" y="187895"/>
                  <a:pt x="139203" y="158791"/>
                  <a:pt x="127032" y="130216"/>
                </a:cubicBezTo>
                <a:cubicBezTo>
                  <a:pt x="114861" y="101641"/>
                  <a:pt x="2149" y="2158"/>
                  <a:pt x="3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C214D743-B11C-2FDC-CE76-D88C1C90B805}"/>
              </a:ext>
            </a:extLst>
          </p:cNvPr>
          <p:cNvSpPr/>
          <p:nvPr/>
        </p:nvSpPr>
        <p:spPr>
          <a:xfrm>
            <a:off x="8315229" y="3326171"/>
            <a:ext cx="381193" cy="125347"/>
          </a:xfrm>
          <a:custGeom>
            <a:avLst/>
            <a:gdLst>
              <a:gd name="connsiteX0" fmla="*/ 96 w 381193"/>
              <a:gd name="connsiteY0" fmla="*/ 125054 h 125347"/>
              <a:gd name="connsiteX1" fmla="*/ 174721 w 381193"/>
              <a:gd name="connsiteY1" fmla="*/ 36154 h 125347"/>
              <a:gd name="connsiteX2" fmla="*/ 257271 w 381193"/>
              <a:gd name="connsiteY2" fmla="*/ 52029 h 125347"/>
              <a:gd name="connsiteX3" fmla="*/ 244571 w 381193"/>
              <a:gd name="connsiteY3" fmla="*/ 71079 h 125347"/>
              <a:gd name="connsiteX4" fmla="*/ 314421 w 381193"/>
              <a:gd name="connsiteY4" fmla="*/ 99654 h 125347"/>
              <a:gd name="connsiteX5" fmla="*/ 285846 w 381193"/>
              <a:gd name="connsiteY5" fmla="*/ 42504 h 125347"/>
              <a:gd name="connsiteX6" fmla="*/ 381096 w 381193"/>
              <a:gd name="connsiteY6" fmla="*/ 52029 h 125347"/>
              <a:gd name="connsiteX7" fmla="*/ 301721 w 381193"/>
              <a:gd name="connsiteY7" fmla="*/ 48854 h 125347"/>
              <a:gd name="connsiteX8" fmla="*/ 200121 w 381193"/>
              <a:gd name="connsiteY8" fmla="*/ 1229 h 125347"/>
              <a:gd name="connsiteX9" fmla="*/ 96 w 381193"/>
              <a:gd name="connsiteY9" fmla="*/ 125054 h 12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193" h="125347">
                <a:moveTo>
                  <a:pt x="96" y="125054"/>
                </a:moveTo>
                <a:cubicBezTo>
                  <a:pt x="-4137" y="130875"/>
                  <a:pt x="131859" y="48325"/>
                  <a:pt x="174721" y="36154"/>
                </a:cubicBezTo>
                <a:cubicBezTo>
                  <a:pt x="217583" y="23983"/>
                  <a:pt x="245629" y="46208"/>
                  <a:pt x="257271" y="52029"/>
                </a:cubicBezTo>
                <a:cubicBezTo>
                  <a:pt x="268913" y="57850"/>
                  <a:pt x="235046" y="63142"/>
                  <a:pt x="244571" y="71079"/>
                </a:cubicBezTo>
                <a:cubicBezTo>
                  <a:pt x="254096" y="79016"/>
                  <a:pt x="307542" y="104416"/>
                  <a:pt x="314421" y="99654"/>
                </a:cubicBezTo>
                <a:cubicBezTo>
                  <a:pt x="321300" y="94892"/>
                  <a:pt x="274734" y="50441"/>
                  <a:pt x="285846" y="42504"/>
                </a:cubicBezTo>
                <a:cubicBezTo>
                  <a:pt x="296959" y="34566"/>
                  <a:pt x="378450" y="50971"/>
                  <a:pt x="381096" y="52029"/>
                </a:cubicBezTo>
                <a:cubicBezTo>
                  <a:pt x="383742" y="53087"/>
                  <a:pt x="331884" y="57321"/>
                  <a:pt x="301721" y="48854"/>
                </a:cubicBezTo>
                <a:cubicBezTo>
                  <a:pt x="271559" y="40387"/>
                  <a:pt x="243513" y="-8296"/>
                  <a:pt x="200121" y="1229"/>
                </a:cubicBezTo>
                <a:cubicBezTo>
                  <a:pt x="156729" y="10754"/>
                  <a:pt x="4329" y="119233"/>
                  <a:pt x="96" y="12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4A2AAD4-0403-FBE1-65DF-BCE37FBC36DD}"/>
              </a:ext>
            </a:extLst>
          </p:cNvPr>
          <p:cNvSpPr/>
          <p:nvPr/>
        </p:nvSpPr>
        <p:spPr>
          <a:xfrm>
            <a:off x="8246251" y="3370171"/>
            <a:ext cx="399328" cy="132364"/>
          </a:xfrm>
          <a:custGeom>
            <a:avLst/>
            <a:gdLst>
              <a:gd name="connsiteX0" fmla="*/ 5574 w 399328"/>
              <a:gd name="connsiteY0" fmla="*/ 128679 h 132364"/>
              <a:gd name="connsiteX1" fmla="*/ 253224 w 399328"/>
              <a:gd name="connsiteY1" fmla="*/ 20729 h 132364"/>
              <a:gd name="connsiteX2" fmla="*/ 170674 w 399328"/>
              <a:gd name="connsiteY2" fmla="*/ 46129 h 132364"/>
              <a:gd name="connsiteX3" fmla="*/ 329424 w 399328"/>
              <a:gd name="connsiteY3" fmla="*/ 14379 h 132364"/>
              <a:gd name="connsiteX4" fmla="*/ 399274 w 399328"/>
              <a:gd name="connsiteY4" fmla="*/ 65179 h 132364"/>
              <a:gd name="connsiteX5" fmla="*/ 319899 w 399328"/>
              <a:gd name="connsiteY5" fmla="*/ 11204 h 132364"/>
              <a:gd name="connsiteX6" fmla="*/ 265924 w 399328"/>
              <a:gd name="connsiteY6" fmla="*/ 8029 h 132364"/>
              <a:gd name="connsiteX7" fmla="*/ 94474 w 399328"/>
              <a:gd name="connsiteY7" fmla="*/ 100104 h 132364"/>
              <a:gd name="connsiteX8" fmla="*/ 5574 w 399328"/>
              <a:gd name="connsiteY8" fmla="*/ 128679 h 1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328" h="132364">
                <a:moveTo>
                  <a:pt x="5574" y="128679"/>
                </a:moveTo>
                <a:cubicBezTo>
                  <a:pt x="32032" y="115450"/>
                  <a:pt x="225707" y="34487"/>
                  <a:pt x="253224" y="20729"/>
                </a:cubicBezTo>
                <a:cubicBezTo>
                  <a:pt x="280741" y="6971"/>
                  <a:pt x="157974" y="47187"/>
                  <a:pt x="170674" y="46129"/>
                </a:cubicBezTo>
                <a:cubicBezTo>
                  <a:pt x="183374" y="45071"/>
                  <a:pt x="291324" y="11204"/>
                  <a:pt x="329424" y="14379"/>
                </a:cubicBezTo>
                <a:cubicBezTo>
                  <a:pt x="367524" y="17554"/>
                  <a:pt x="400861" y="65708"/>
                  <a:pt x="399274" y="65179"/>
                </a:cubicBezTo>
                <a:cubicBezTo>
                  <a:pt x="397687" y="64650"/>
                  <a:pt x="342124" y="20729"/>
                  <a:pt x="319899" y="11204"/>
                </a:cubicBezTo>
                <a:cubicBezTo>
                  <a:pt x="297674" y="1679"/>
                  <a:pt x="303495" y="-6788"/>
                  <a:pt x="265924" y="8029"/>
                </a:cubicBezTo>
                <a:cubicBezTo>
                  <a:pt x="228353" y="22846"/>
                  <a:pt x="135749" y="83700"/>
                  <a:pt x="94474" y="100104"/>
                </a:cubicBezTo>
                <a:cubicBezTo>
                  <a:pt x="53199" y="116508"/>
                  <a:pt x="-20884" y="141908"/>
                  <a:pt x="5574" y="12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8469382-BD61-D09B-BD6D-1C870F45EEBE}"/>
              </a:ext>
            </a:extLst>
          </p:cNvPr>
          <p:cNvSpPr/>
          <p:nvPr/>
        </p:nvSpPr>
        <p:spPr>
          <a:xfrm>
            <a:off x="8228941" y="2904805"/>
            <a:ext cx="265335" cy="258994"/>
          </a:xfrm>
          <a:custGeom>
            <a:avLst/>
            <a:gdLst>
              <a:gd name="connsiteX0" fmla="*/ 3834 w 265335"/>
              <a:gd name="connsiteY0" fmla="*/ 257495 h 258994"/>
              <a:gd name="connsiteX1" fmla="*/ 153059 w 265335"/>
              <a:gd name="connsiteY1" fmla="*/ 209870 h 258994"/>
              <a:gd name="connsiteX2" fmla="*/ 264184 w 265335"/>
              <a:gd name="connsiteY2" fmla="*/ 3495 h 258994"/>
              <a:gd name="connsiteX3" fmla="*/ 207034 w 265335"/>
              <a:gd name="connsiteY3" fmla="*/ 92395 h 258994"/>
              <a:gd name="connsiteX4" fmla="*/ 143534 w 265335"/>
              <a:gd name="connsiteY4" fmla="*/ 251145 h 258994"/>
              <a:gd name="connsiteX5" fmla="*/ 232434 w 265335"/>
              <a:gd name="connsiteY5" fmla="*/ 98745 h 258994"/>
              <a:gd name="connsiteX6" fmla="*/ 149884 w 265335"/>
              <a:gd name="connsiteY6" fmla="*/ 193995 h 258994"/>
              <a:gd name="connsiteX7" fmla="*/ 51459 w 265335"/>
              <a:gd name="connsiteY7" fmla="*/ 241620 h 258994"/>
              <a:gd name="connsiteX8" fmla="*/ 3834 w 265335"/>
              <a:gd name="connsiteY8" fmla="*/ 257495 h 25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5" h="258994">
                <a:moveTo>
                  <a:pt x="3834" y="257495"/>
                </a:moveTo>
                <a:cubicBezTo>
                  <a:pt x="20767" y="252203"/>
                  <a:pt x="109667" y="252203"/>
                  <a:pt x="153059" y="209870"/>
                </a:cubicBezTo>
                <a:cubicBezTo>
                  <a:pt x="196451" y="167537"/>
                  <a:pt x="255188" y="23074"/>
                  <a:pt x="264184" y="3495"/>
                </a:cubicBezTo>
                <a:cubicBezTo>
                  <a:pt x="273180" y="-16084"/>
                  <a:pt x="227142" y="51120"/>
                  <a:pt x="207034" y="92395"/>
                </a:cubicBezTo>
                <a:cubicBezTo>
                  <a:pt x="186926" y="133670"/>
                  <a:pt x="139301" y="250087"/>
                  <a:pt x="143534" y="251145"/>
                </a:cubicBezTo>
                <a:cubicBezTo>
                  <a:pt x="147767" y="252203"/>
                  <a:pt x="231376" y="108270"/>
                  <a:pt x="232434" y="98745"/>
                </a:cubicBezTo>
                <a:cubicBezTo>
                  <a:pt x="233492" y="89220"/>
                  <a:pt x="180046" y="170183"/>
                  <a:pt x="149884" y="193995"/>
                </a:cubicBezTo>
                <a:cubicBezTo>
                  <a:pt x="119722" y="217807"/>
                  <a:pt x="72626" y="229978"/>
                  <a:pt x="51459" y="241620"/>
                </a:cubicBezTo>
                <a:cubicBezTo>
                  <a:pt x="30292" y="253262"/>
                  <a:pt x="-13099" y="262787"/>
                  <a:pt x="3834" y="257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C8EB61A-79DB-1CF9-97A8-DC5AB72488C0}"/>
              </a:ext>
            </a:extLst>
          </p:cNvPr>
          <p:cNvSpPr/>
          <p:nvPr/>
        </p:nvSpPr>
        <p:spPr>
          <a:xfrm>
            <a:off x="6288369" y="4916453"/>
            <a:ext cx="753471" cy="248398"/>
          </a:xfrm>
          <a:custGeom>
            <a:avLst/>
            <a:gdLst>
              <a:gd name="connsiteX0" fmla="*/ 5 w 753471"/>
              <a:gd name="connsiteY0" fmla="*/ 7816 h 248398"/>
              <a:gd name="connsiteX1" fmla="*/ 299808 w 753471"/>
              <a:gd name="connsiteY1" fmla="*/ 112747 h 248398"/>
              <a:gd name="connsiteX2" fmla="*/ 569631 w 753471"/>
              <a:gd name="connsiteY2" fmla="*/ 94009 h 248398"/>
              <a:gd name="connsiteX3" fmla="*/ 438467 w 753471"/>
              <a:gd name="connsiteY3" fmla="*/ 138980 h 248398"/>
              <a:gd name="connsiteX4" fmla="*/ 753261 w 753471"/>
              <a:gd name="connsiteY4" fmla="*/ 321 h 248398"/>
              <a:gd name="connsiteX5" fmla="*/ 483438 w 753471"/>
              <a:gd name="connsiteY5" fmla="*/ 105252 h 248398"/>
              <a:gd name="connsiteX6" fmla="*/ 254838 w 753471"/>
              <a:gd name="connsiteY6" fmla="*/ 247658 h 248398"/>
              <a:gd name="connsiteX7" fmla="*/ 445962 w 753471"/>
              <a:gd name="connsiteY7" fmla="*/ 161465 h 248398"/>
              <a:gd name="connsiteX8" fmla="*/ 329788 w 753471"/>
              <a:gd name="connsiteY8" fmla="*/ 168960 h 248398"/>
              <a:gd name="connsiteX9" fmla="*/ 382254 w 753471"/>
              <a:gd name="connsiteY9" fmla="*/ 153970 h 248398"/>
              <a:gd name="connsiteX10" fmla="*/ 307303 w 753471"/>
              <a:gd name="connsiteY10" fmla="*/ 90262 h 248398"/>
              <a:gd name="connsiteX11" fmla="*/ 5 w 753471"/>
              <a:gd name="connsiteY11" fmla="*/ 7816 h 24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471" h="248398">
                <a:moveTo>
                  <a:pt x="5" y="7816"/>
                </a:moveTo>
                <a:cubicBezTo>
                  <a:pt x="-1244" y="11563"/>
                  <a:pt x="204870" y="98382"/>
                  <a:pt x="299808" y="112747"/>
                </a:cubicBezTo>
                <a:cubicBezTo>
                  <a:pt x="394746" y="127112"/>
                  <a:pt x="546521" y="89637"/>
                  <a:pt x="569631" y="94009"/>
                </a:cubicBezTo>
                <a:cubicBezTo>
                  <a:pt x="592741" y="98381"/>
                  <a:pt x="407862" y="154595"/>
                  <a:pt x="438467" y="138980"/>
                </a:cubicBezTo>
                <a:cubicBezTo>
                  <a:pt x="469072" y="123365"/>
                  <a:pt x="745766" y="5942"/>
                  <a:pt x="753261" y="321"/>
                </a:cubicBezTo>
                <a:cubicBezTo>
                  <a:pt x="760756" y="-5300"/>
                  <a:pt x="566508" y="64029"/>
                  <a:pt x="483438" y="105252"/>
                </a:cubicBezTo>
                <a:cubicBezTo>
                  <a:pt x="400368" y="146475"/>
                  <a:pt x="261084" y="238289"/>
                  <a:pt x="254838" y="247658"/>
                </a:cubicBezTo>
                <a:cubicBezTo>
                  <a:pt x="248592" y="257027"/>
                  <a:pt x="433470" y="174581"/>
                  <a:pt x="445962" y="161465"/>
                </a:cubicBezTo>
                <a:cubicBezTo>
                  <a:pt x="458454" y="148349"/>
                  <a:pt x="340406" y="170209"/>
                  <a:pt x="329788" y="168960"/>
                </a:cubicBezTo>
                <a:cubicBezTo>
                  <a:pt x="319170" y="167711"/>
                  <a:pt x="386002" y="167086"/>
                  <a:pt x="382254" y="153970"/>
                </a:cubicBezTo>
                <a:cubicBezTo>
                  <a:pt x="378507" y="140854"/>
                  <a:pt x="364141" y="110249"/>
                  <a:pt x="307303" y="90262"/>
                </a:cubicBezTo>
                <a:cubicBezTo>
                  <a:pt x="250465" y="70275"/>
                  <a:pt x="1254" y="4069"/>
                  <a:pt x="5" y="7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6203B0-F7DE-54B4-54B5-3111C12BCD71}"/>
              </a:ext>
            </a:extLst>
          </p:cNvPr>
          <p:cNvSpPr/>
          <p:nvPr/>
        </p:nvSpPr>
        <p:spPr>
          <a:xfrm>
            <a:off x="6078226" y="3783353"/>
            <a:ext cx="58313" cy="813113"/>
          </a:xfrm>
          <a:custGeom>
            <a:avLst/>
            <a:gdLst>
              <a:gd name="connsiteX0" fmla="*/ 52751 w 58313"/>
              <a:gd name="connsiteY0" fmla="*/ 1663 h 813113"/>
              <a:gd name="connsiteX1" fmla="*/ 45256 w 58313"/>
              <a:gd name="connsiteY1" fmla="*/ 410145 h 813113"/>
              <a:gd name="connsiteX2" fmla="*/ 56499 w 58313"/>
              <a:gd name="connsiteY2" fmla="*/ 320204 h 813113"/>
              <a:gd name="connsiteX3" fmla="*/ 285 w 58313"/>
              <a:gd name="connsiteY3" fmla="*/ 807385 h 813113"/>
              <a:gd name="connsiteX4" fmla="*/ 34013 w 58313"/>
              <a:gd name="connsiteY4" fmla="*/ 567542 h 813113"/>
              <a:gd name="connsiteX5" fmla="*/ 19023 w 58313"/>
              <a:gd name="connsiteY5" fmla="*/ 271486 h 813113"/>
              <a:gd name="connsiteX6" fmla="*/ 15276 w 58313"/>
              <a:gd name="connsiteY6" fmla="*/ 155313 h 813113"/>
              <a:gd name="connsiteX7" fmla="*/ 26518 w 58313"/>
              <a:gd name="connsiteY7" fmla="*/ 436378 h 813113"/>
              <a:gd name="connsiteX8" fmla="*/ 30266 w 58313"/>
              <a:gd name="connsiteY8" fmla="*/ 271486 h 813113"/>
              <a:gd name="connsiteX9" fmla="*/ 52751 w 58313"/>
              <a:gd name="connsiteY9" fmla="*/ 1663 h 8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13" h="813113">
                <a:moveTo>
                  <a:pt x="52751" y="1663"/>
                </a:moveTo>
                <a:cubicBezTo>
                  <a:pt x="55249" y="24773"/>
                  <a:pt x="44631" y="357055"/>
                  <a:pt x="45256" y="410145"/>
                </a:cubicBezTo>
                <a:cubicBezTo>
                  <a:pt x="45881" y="463235"/>
                  <a:pt x="63994" y="253997"/>
                  <a:pt x="56499" y="320204"/>
                </a:cubicBezTo>
                <a:cubicBezTo>
                  <a:pt x="49004" y="386411"/>
                  <a:pt x="4033" y="766162"/>
                  <a:pt x="285" y="807385"/>
                </a:cubicBezTo>
                <a:cubicBezTo>
                  <a:pt x="-3463" y="848608"/>
                  <a:pt x="30890" y="656858"/>
                  <a:pt x="34013" y="567542"/>
                </a:cubicBezTo>
                <a:cubicBezTo>
                  <a:pt x="37136" y="478226"/>
                  <a:pt x="22146" y="340191"/>
                  <a:pt x="19023" y="271486"/>
                </a:cubicBezTo>
                <a:cubicBezTo>
                  <a:pt x="15900" y="202781"/>
                  <a:pt x="14027" y="127831"/>
                  <a:pt x="15276" y="155313"/>
                </a:cubicBezTo>
                <a:cubicBezTo>
                  <a:pt x="16525" y="182795"/>
                  <a:pt x="24020" y="417016"/>
                  <a:pt x="26518" y="436378"/>
                </a:cubicBezTo>
                <a:cubicBezTo>
                  <a:pt x="29016" y="455740"/>
                  <a:pt x="25894" y="340191"/>
                  <a:pt x="30266" y="271486"/>
                </a:cubicBezTo>
                <a:cubicBezTo>
                  <a:pt x="34638" y="202781"/>
                  <a:pt x="50253" y="-21447"/>
                  <a:pt x="52751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8C91ECD-B14F-140B-3C50-4595B9D87410}"/>
              </a:ext>
            </a:extLst>
          </p:cNvPr>
          <p:cNvSpPr/>
          <p:nvPr/>
        </p:nvSpPr>
        <p:spPr>
          <a:xfrm>
            <a:off x="6598821" y="3218075"/>
            <a:ext cx="139094" cy="628023"/>
          </a:xfrm>
          <a:custGeom>
            <a:avLst/>
            <a:gdLst>
              <a:gd name="connsiteX0" fmla="*/ 8094 w 139094"/>
              <a:gd name="connsiteY0" fmla="*/ 1063 h 628023"/>
              <a:gd name="connsiteX1" fmla="*/ 8094 w 139094"/>
              <a:gd name="connsiteY1" fmla="*/ 180945 h 628023"/>
              <a:gd name="connsiteX2" fmla="*/ 98035 w 139094"/>
              <a:gd name="connsiteY2" fmla="*/ 357079 h 628023"/>
              <a:gd name="connsiteX3" fmla="*/ 68054 w 139094"/>
              <a:gd name="connsiteY3" fmla="*/ 304614 h 628023"/>
              <a:gd name="connsiteX4" fmla="*/ 135510 w 139094"/>
              <a:gd name="connsiteY4" fmla="*/ 626902 h 628023"/>
              <a:gd name="connsiteX5" fmla="*/ 120520 w 139094"/>
              <a:gd name="connsiteY5" fmla="*/ 405797 h 628023"/>
              <a:gd name="connsiteX6" fmla="*/ 41822 w 139094"/>
              <a:gd name="connsiteY6" fmla="*/ 267138 h 628023"/>
              <a:gd name="connsiteX7" fmla="*/ 8094 w 139094"/>
              <a:gd name="connsiteY7" fmla="*/ 1063 h 6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94" h="628023">
                <a:moveTo>
                  <a:pt x="8094" y="1063"/>
                </a:moveTo>
                <a:cubicBezTo>
                  <a:pt x="2473" y="-13303"/>
                  <a:pt x="-6896" y="121609"/>
                  <a:pt x="8094" y="180945"/>
                </a:cubicBezTo>
                <a:cubicBezTo>
                  <a:pt x="23084" y="240281"/>
                  <a:pt x="88042" y="336468"/>
                  <a:pt x="98035" y="357079"/>
                </a:cubicBezTo>
                <a:cubicBezTo>
                  <a:pt x="108028" y="377690"/>
                  <a:pt x="61808" y="259644"/>
                  <a:pt x="68054" y="304614"/>
                </a:cubicBezTo>
                <a:cubicBezTo>
                  <a:pt x="74300" y="349584"/>
                  <a:pt x="126766" y="610038"/>
                  <a:pt x="135510" y="626902"/>
                </a:cubicBezTo>
                <a:cubicBezTo>
                  <a:pt x="144254" y="643766"/>
                  <a:pt x="136135" y="465758"/>
                  <a:pt x="120520" y="405797"/>
                </a:cubicBezTo>
                <a:cubicBezTo>
                  <a:pt x="104905" y="345836"/>
                  <a:pt x="53689" y="330846"/>
                  <a:pt x="41822" y="267138"/>
                </a:cubicBezTo>
                <a:cubicBezTo>
                  <a:pt x="29955" y="203430"/>
                  <a:pt x="13715" y="15429"/>
                  <a:pt x="8094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4BEBCF2-E52B-B231-D49D-F44E43BAA996}"/>
              </a:ext>
            </a:extLst>
          </p:cNvPr>
          <p:cNvSpPr/>
          <p:nvPr/>
        </p:nvSpPr>
        <p:spPr>
          <a:xfrm>
            <a:off x="5984742" y="3657174"/>
            <a:ext cx="168729" cy="308046"/>
          </a:xfrm>
          <a:custGeom>
            <a:avLst/>
            <a:gdLst>
              <a:gd name="connsiteX0" fmla="*/ 168720 w 168729"/>
              <a:gd name="connsiteY0" fmla="*/ 426 h 308046"/>
              <a:gd name="connsiteX1" fmla="*/ 18819 w 168729"/>
              <a:gd name="connsiteY1" fmla="*/ 240269 h 308046"/>
              <a:gd name="connsiteX2" fmla="*/ 3828 w 168729"/>
              <a:gd name="connsiteY2" fmla="*/ 307724 h 308046"/>
              <a:gd name="connsiteX3" fmla="*/ 33809 w 168729"/>
              <a:gd name="connsiteY3" fmla="*/ 221531 h 308046"/>
              <a:gd name="connsiteX4" fmla="*/ 71284 w 168729"/>
              <a:gd name="connsiteY4" fmla="*/ 150328 h 308046"/>
              <a:gd name="connsiteX5" fmla="*/ 26314 w 168729"/>
              <a:gd name="connsiteY5" fmla="*/ 180308 h 308046"/>
              <a:gd name="connsiteX6" fmla="*/ 168720 w 168729"/>
              <a:gd name="connsiteY6" fmla="*/ 426 h 30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9" h="308046">
                <a:moveTo>
                  <a:pt x="168720" y="426"/>
                </a:moveTo>
                <a:cubicBezTo>
                  <a:pt x="167471" y="10420"/>
                  <a:pt x="46301" y="189053"/>
                  <a:pt x="18819" y="240269"/>
                </a:cubicBezTo>
                <a:cubicBezTo>
                  <a:pt x="-8663" y="291485"/>
                  <a:pt x="1330" y="310847"/>
                  <a:pt x="3828" y="307724"/>
                </a:cubicBezTo>
                <a:cubicBezTo>
                  <a:pt x="6326" y="304601"/>
                  <a:pt x="22566" y="247764"/>
                  <a:pt x="33809" y="221531"/>
                </a:cubicBezTo>
                <a:cubicBezTo>
                  <a:pt x="45052" y="195298"/>
                  <a:pt x="72533" y="157198"/>
                  <a:pt x="71284" y="150328"/>
                </a:cubicBezTo>
                <a:cubicBezTo>
                  <a:pt x="70035" y="143458"/>
                  <a:pt x="8825" y="201544"/>
                  <a:pt x="26314" y="180308"/>
                </a:cubicBezTo>
                <a:cubicBezTo>
                  <a:pt x="43803" y="159072"/>
                  <a:pt x="169969" y="-9568"/>
                  <a:pt x="16872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86389BB-92A7-473F-DD47-1D14C77C5617}"/>
              </a:ext>
            </a:extLst>
          </p:cNvPr>
          <p:cNvSpPr/>
          <p:nvPr/>
        </p:nvSpPr>
        <p:spPr>
          <a:xfrm>
            <a:off x="7254011" y="4076693"/>
            <a:ext cx="204090" cy="653913"/>
          </a:xfrm>
          <a:custGeom>
            <a:avLst/>
            <a:gdLst>
              <a:gd name="connsiteX0" fmla="*/ 204064 w 204090"/>
              <a:gd name="connsiteY0" fmla="*/ 7 h 653913"/>
              <a:gd name="connsiteX1" fmla="*/ 54839 w 204090"/>
              <a:gd name="connsiteY1" fmla="*/ 279407 h 653913"/>
              <a:gd name="connsiteX2" fmla="*/ 54839 w 204090"/>
              <a:gd name="connsiteY2" fmla="*/ 485782 h 653913"/>
              <a:gd name="connsiteX3" fmla="*/ 38964 w 204090"/>
              <a:gd name="connsiteY3" fmla="*/ 371482 h 653913"/>
              <a:gd name="connsiteX4" fmla="*/ 153264 w 204090"/>
              <a:gd name="connsiteY4" fmla="*/ 647707 h 653913"/>
              <a:gd name="connsiteX5" fmla="*/ 118339 w 204090"/>
              <a:gd name="connsiteY5" fmla="*/ 546107 h 653913"/>
              <a:gd name="connsiteX6" fmla="*/ 7214 w 204090"/>
              <a:gd name="connsiteY6" fmla="*/ 342907 h 653913"/>
              <a:gd name="connsiteX7" fmla="*/ 16739 w 204090"/>
              <a:gd name="connsiteY7" fmla="*/ 355607 h 653913"/>
              <a:gd name="connsiteX8" fmla="*/ 64364 w 204090"/>
              <a:gd name="connsiteY8" fmla="*/ 234957 h 653913"/>
              <a:gd name="connsiteX9" fmla="*/ 42139 w 204090"/>
              <a:gd name="connsiteY9" fmla="*/ 269882 h 653913"/>
              <a:gd name="connsiteX10" fmla="*/ 204064 w 204090"/>
              <a:gd name="connsiteY10" fmla="*/ 7 h 6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090" h="653913">
                <a:moveTo>
                  <a:pt x="204064" y="7"/>
                </a:moveTo>
                <a:cubicBezTo>
                  <a:pt x="206181" y="1595"/>
                  <a:pt x="79710" y="198445"/>
                  <a:pt x="54839" y="279407"/>
                </a:cubicBezTo>
                <a:cubicBezTo>
                  <a:pt x="29968" y="360369"/>
                  <a:pt x="57485" y="470436"/>
                  <a:pt x="54839" y="485782"/>
                </a:cubicBezTo>
                <a:cubicBezTo>
                  <a:pt x="52193" y="501128"/>
                  <a:pt x="22560" y="344495"/>
                  <a:pt x="38964" y="371482"/>
                </a:cubicBezTo>
                <a:cubicBezTo>
                  <a:pt x="55368" y="398469"/>
                  <a:pt x="140035" y="618603"/>
                  <a:pt x="153264" y="647707"/>
                </a:cubicBezTo>
                <a:cubicBezTo>
                  <a:pt x="166493" y="676811"/>
                  <a:pt x="142681" y="596907"/>
                  <a:pt x="118339" y="546107"/>
                </a:cubicBezTo>
                <a:cubicBezTo>
                  <a:pt x="93997" y="495307"/>
                  <a:pt x="24147" y="374657"/>
                  <a:pt x="7214" y="342907"/>
                </a:cubicBezTo>
                <a:cubicBezTo>
                  <a:pt x="-9719" y="311157"/>
                  <a:pt x="7214" y="373599"/>
                  <a:pt x="16739" y="355607"/>
                </a:cubicBezTo>
                <a:cubicBezTo>
                  <a:pt x="26264" y="337615"/>
                  <a:pt x="60131" y="249244"/>
                  <a:pt x="64364" y="234957"/>
                </a:cubicBezTo>
                <a:cubicBezTo>
                  <a:pt x="68597" y="220670"/>
                  <a:pt x="15681" y="303749"/>
                  <a:pt x="42139" y="269882"/>
                </a:cubicBezTo>
                <a:cubicBezTo>
                  <a:pt x="68597" y="236015"/>
                  <a:pt x="201947" y="-1581"/>
                  <a:pt x="20406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7E35963C-6FA7-57F7-6C37-062E08DEE828}"/>
              </a:ext>
            </a:extLst>
          </p:cNvPr>
          <p:cNvSpPr/>
          <p:nvPr/>
        </p:nvSpPr>
        <p:spPr>
          <a:xfrm>
            <a:off x="7040497" y="4566208"/>
            <a:ext cx="409998" cy="178469"/>
          </a:xfrm>
          <a:custGeom>
            <a:avLst/>
            <a:gdLst>
              <a:gd name="connsiteX0" fmla="*/ 1653 w 409998"/>
              <a:gd name="connsiteY0" fmla="*/ 2617 h 178469"/>
              <a:gd name="connsiteX1" fmla="*/ 252478 w 409998"/>
              <a:gd name="connsiteY1" fmla="*/ 129617 h 178469"/>
              <a:gd name="connsiteX2" fmla="*/ 198503 w 409998"/>
              <a:gd name="connsiteY2" fmla="*/ 53417 h 178469"/>
              <a:gd name="connsiteX3" fmla="*/ 408053 w 409998"/>
              <a:gd name="connsiteY3" fmla="*/ 177242 h 178469"/>
              <a:gd name="connsiteX4" fmla="*/ 290578 w 409998"/>
              <a:gd name="connsiteY4" fmla="*/ 110567 h 178469"/>
              <a:gd name="connsiteX5" fmla="*/ 84203 w 409998"/>
              <a:gd name="connsiteY5" fmla="*/ 8967 h 178469"/>
              <a:gd name="connsiteX6" fmla="*/ 141353 w 409998"/>
              <a:gd name="connsiteY6" fmla="*/ 40717 h 178469"/>
              <a:gd name="connsiteX7" fmla="*/ 1653 w 409998"/>
              <a:gd name="connsiteY7" fmla="*/ 2617 h 17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998" h="178469">
                <a:moveTo>
                  <a:pt x="1653" y="2617"/>
                </a:moveTo>
                <a:cubicBezTo>
                  <a:pt x="20174" y="17434"/>
                  <a:pt x="219670" y="121150"/>
                  <a:pt x="252478" y="129617"/>
                </a:cubicBezTo>
                <a:cubicBezTo>
                  <a:pt x="285286" y="138084"/>
                  <a:pt x="172574" y="45480"/>
                  <a:pt x="198503" y="53417"/>
                </a:cubicBezTo>
                <a:cubicBezTo>
                  <a:pt x="224432" y="61354"/>
                  <a:pt x="392707" y="167717"/>
                  <a:pt x="408053" y="177242"/>
                </a:cubicBezTo>
                <a:cubicBezTo>
                  <a:pt x="423399" y="186767"/>
                  <a:pt x="344553" y="138613"/>
                  <a:pt x="290578" y="110567"/>
                </a:cubicBezTo>
                <a:cubicBezTo>
                  <a:pt x="236603" y="82521"/>
                  <a:pt x="109074" y="20609"/>
                  <a:pt x="84203" y="8967"/>
                </a:cubicBezTo>
                <a:cubicBezTo>
                  <a:pt x="59332" y="-2675"/>
                  <a:pt x="156699" y="40717"/>
                  <a:pt x="141353" y="40717"/>
                </a:cubicBezTo>
                <a:cubicBezTo>
                  <a:pt x="126007" y="40717"/>
                  <a:pt x="-16868" y="-12200"/>
                  <a:pt x="1653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78F5B0E-9ED9-98F2-7C26-37DC406B7975}"/>
              </a:ext>
            </a:extLst>
          </p:cNvPr>
          <p:cNvSpPr/>
          <p:nvPr/>
        </p:nvSpPr>
        <p:spPr>
          <a:xfrm>
            <a:off x="7933594" y="3190749"/>
            <a:ext cx="174413" cy="800811"/>
          </a:xfrm>
          <a:custGeom>
            <a:avLst/>
            <a:gdLst>
              <a:gd name="connsiteX0" fmla="*/ 162656 w 174413"/>
              <a:gd name="connsiteY0" fmla="*/ 126 h 800811"/>
              <a:gd name="connsiteX1" fmla="*/ 153131 w 174413"/>
              <a:gd name="connsiteY1" fmla="*/ 517651 h 800811"/>
              <a:gd name="connsiteX2" fmla="*/ 165831 w 174413"/>
              <a:gd name="connsiteY2" fmla="*/ 362076 h 800811"/>
              <a:gd name="connsiteX3" fmla="*/ 3906 w 174413"/>
              <a:gd name="connsiteY3" fmla="*/ 797051 h 800811"/>
              <a:gd name="connsiteX4" fmla="*/ 57881 w 174413"/>
              <a:gd name="connsiteY4" fmla="*/ 562101 h 800811"/>
              <a:gd name="connsiteX5" fmla="*/ 143606 w 174413"/>
              <a:gd name="connsiteY5" fmla="*/ 371601 h 800811"/>
              <a:gd name="connsiteX6" fmla="*/ 153131 w 174413"/>
              <a:gd name="connsiteY6" fmla="*/ 466851 h 800811"/>
              <a:gd name="connsiteX7" fmla="*/ 162656 w 174413"/>
              <a:gd name="connsiteY7" fmla="*/ 126 h 80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413" h="800811">
                <a:moveTo>
                  <a:pt x="162656" y="126"/>
                </a:moveTo>
                <a:cubicBezTo>
                  <a:pt x="162656" y="8593"/>
                  <a:pt x="152602" y="457326"/>
                  <a:pt x="153131" y="517651"/>
                </a:cubicBezTo>
                <a:cubicBezTo>
                  <a:pt x="153660" y="577976"/>
                  <a:pt x="190702" y="315509"/>
                  <a:pt x="165831" y="362076"/>
                </a:cubicBezTo>
                <a:cubicBezTo>
                  <a:pt x="140960" y="408643"/>
                  <a:pt x="21898" y="763714"/>
                  <a:pt x="3906" y="797051"/>
                </a:cubicBezTo>
                <a:cubicBezTo>
                  <a:pt x="-14086" y="830388"/>
                  <a:pt x="34598" y="633009"/>
                  <a:pt x="57881" y="562101"/>
                </a:cubicBezTo>
                <a:cubicBezTo>
                  <a:pt x="81164" y="491193"/>
                  <a:pt x="127731" y="387476"/>
                  <a:pt x="143606" y="371601"/>
                </a:cubicBezTo>
                <a:cubicBezTo>
                  <a:pt x="159481" y="355726"/>
                  <a:pt x="149956" y="521355"/>
                  <a:pt x="153131" y="466851"/>
                </a:cubicBezTo>
                <a:cubicBezTo>
                  <a:pt x="156306" y="412347"/>
                  <a:pt x="162656" y="-8341"/>
                  <a:pt x="16265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33AC9DE-DF8B-D804-7DAC-F0633EC0B883}"/>
              </a:ext>
            </a:extLst>
          </p:cNvPr>
          <p:cNvSpPr/>
          <p:nvPr/>
        </p:nvSpPr>
        <p:spPr>
          <a:xfrm>
            <a:off x="7916230" y="3636712"/>
            <a:ext cx="207122" cy="1140400"/>
          </a:xfrm>
          <a:custGeom>
            <a:avLst/>
            <a:gdLst>
              <a:gd name="connsiteX0" fmla="*/ 202245 w 207122"/>
              <a:gd name="connsiteY0" fmla="*/ 14538 h 1140400"/>
              <a:gd name="connsiteX1" fmla="*/ 167320 w 207122"/>
              <a:gd name="connsiteY1" fmla="*/ 614613 h 1140400"/>
              <a:gd name="connsiteX2" fmla="*/ 173670 w 207122"/>
              <a:gd name="connsiteY2" fmla="*/ 525713 h 1140400"/>
              <a:gd name="connsiteX3" fmla="*/ 5395 w 207122"/>
              <a:gd name="connsiteY3" fmla="*/ 1116263 h 1140400"/>
              <a:gd name="connsiteX4" fmla="*/ 56195 w 207122"/>
              <a:gd name="connsiteY4" fmla="*/ 970213 h 1140400"/>
              <a:gd name="connsiteX5" fmla="*/ 202245 w 207122"/>
              <a:gd name="connsiteY5" fmla="*/ 455863 h 1140400"/>
              <a:gd name="connsiteX6" fmla="*/ 173670 w 207122"/>
              <a:gd name="connsiteY6" fmla="*/ 598738 h 1140400"/>
              <a:gd name="connsiteX7" fmla="*/ 186370 w 207122"/>
              <a:gd name="connsiteY7" fmla="*/ 217738 h 1140400"/>
              <a:gd name="connsiteX8" fmla="*/ 202245 w 207122"/>
              <a:gd name="connsiteY8" fmla="*/ 14538 h 1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22" h="1140400">
                <a:moveTo>
                  <a:pt x="202245" y="14538"/>
                </a:moveTo>
                <a:cubicBezTo>
                  <a:pt x="199070" y="80684"/>
                  <a:pt x="172082" y="529417"/>
                  <a:pt x="167320" y="614613"/>
                </a:cubicBezTo>
                <a:cubicBezTo>
                  <a:pt x="162558" y="699809"/>
                  <a:pt x="200657" y="442105"/>
                  <a:pt x="173670" y="525713"/>
                </a:cubicBezTo>
                <a:cubicBezTo>
                  <a:pt x="146683" y="609321"/>
                  <a:pt x="24974" y="1042180"/>
                  <a:pt x="5395" y="1116263"/>
                </a:cubicBezTo>
                <a:cubicBezTo>
                  <a:pt x="-14184" y="1190346"/>
                  <a:pt x="23387" y="1080280"/>
                  <a:pt x="56195" y="970213"/>
                </a:cubicBezTo>
                <a:cubicBezTo>
                  <a:pt x="89003" y="860146"/>
                  <a:pt x="182666" y="517775"/>
                  <a:pt x="202245" y="455863"/>
                </a:cubicBezTo>
                <a:cubicBezTo>
                  <a:pt x="221824" y="393951"/>
                  <a:pt x="176316" y="638425"/>
                  <a:pt x="173670" y="598738"/>
                </a:cubicBezTo>
                <a:cubicBezTo>
                  <a:pt x="171024" y="559051"/>
                  <a:pt x="180549" y="311400"/>
                  <a:pt x="186370" y="217738"/>
                </a:cubicBezTo>
                <a:cubicBezTo>
                  <a:pt x="192191" y="124076"/>
                  <a:pt x="205420" y="-51608"/>
                  <a:pt x="202245" y="14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FDED0EDF-10C9-8138-3A01-ADD2BADCB5FD}"/>
              </a:ext>
            </a:extLst>
          </p:cNvPr>
          <p:cNvSpPr/>
          <p:nvPr/>
        </p:nvSpPr>
        <p:spPr>
          <a:xfrm>
            <a:off x="5411889" y="3812267"/>
            <a:ext cx="473473" cy="1099318"/>
          </a:xfrm>
          <a:custGeom>
            <a:avLst/>
            <a:gdLst>
              <a:gd name="connsiteX0" fmla="*/ 1486 w 473473"/>
              <a:gd name="connsiteY0" fmla="*/ 908 h 1099318"/>
              <a:gd name="connsiteX1" fmla="*/ 93561 w 473473"/>
              <a:gd name="connsiteY1" fmla="*/ 429533 h 1099318"/>
              <a:gd name="connsiteX2" fmla="*/ 58636 w 473473"/>
              <a:gd name="connsiteY2" fmla="*/ 369208 h 1099318"/>
              <a:gd name="connsiteX3" fmla="*/ 309461 w 473473"/>
              <a:gd name="connsiteY3" fmla="*/ 708933 h 1099318"/>
              <a:gd name="connsiteX4" fmla="*/ 252311 w 473473"/>
              <a:gd name="connsiteY4" fmla="*/ 664483 h 1099318"/>
              <a:gd name="connsiteX5" fmla="*/ 471386 w 473473"/>
              <a:gd name="connsiteY5" fmla="*/ 1096283 h 1099318"/>
              <a:gd name="connsiteX6" fmla="*/ 357086 w 473473"/>
              <a:gd name="connsiteY6" fmla="*/ 848633 h 1099318"/>
              <a:gd name="connsiteX7" fmla="*/ 261836 w 473473"/>
              <a:gd name="connsiteY7" fmla="*/ 689883 h 1099318"/>
              <a:gd name="connsiteX8" fmla="*/ 36411 w 473473"/>
              <a:gd name="connsiteY8" fmla="*/ 312058 h 1099318"/>
              <a:gd name="connsiteX9" fmla="*/ 36411 w 473473"/>
              <a:gd name="connsiteY9" fmla="*/ 315233 h 1099318"/>
              <a:gd name="connsiteX10" fmla="*/ 1486 w 473473"/>
              <a:gd name="connsiteY10" fmla="*/ 908 h 109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473" h="1099318">
                <a:moveTo>
                  <a:pt x="1486" y="908"/>
                </a:moveTo>
                <a:cubicBezTo>
                  <a:pt x="11011" y="19958"/>
                  <a:pt x="84036" y="368150"/>
                  <a:pt x="93561" y="429533"/>
                </a:cubicBezTo>
                <a:cubicBezTo>
                  <a:pt x="103086" y="490916"/>
                  <a:pt x="22653" y="322641"/>
                  <a:pt x="58636" y="369208"/>
                </a:cubicBezTo>
                <a:cubicBezTo>
                  <a:pt x="94619" y="415775"/>
                  <a:pt x="277182" y="659721"/>
                  <a:pt x="309461" y="708933"/>
                </a:cubicBezTo>
                <a:cubicBezTo>
                  <a:pt x="341740" y="758145"/>
                  <a:pt x="225324" y="599925"/>
                  <a:pt x="252311" y="664483"/>
                </a:cubicBezTo>
                <a:cubicBezTo>
                  <a:pt x="279298" y="729041"/>
                  <a:pt x="453924" y="1065591"/>
                  <a:pt x="471386" y="1096283"/>
                </a:cubicBezTo>
                <a:cubicBezTo>
                  <a:pt x="488849" y="1126975"/>
                  <a:pt x="392011" y="916366"/>
                  <a:pt x="357086" y="848633"/>
                </a:cubicBezTo>
                <a:cubicBezTo>
                  <a:pt x="322161" y="780900"/>
                  <a:pt x="261836" y="689883"/>
                  <a:pt x="261836" y="689883"/>
                </a:cubicBezTo>
                <a:lnTo>
                  <a:pt x="36411" y="312058"/>
                </a:lnTo>
                <a:cubicBezTo>
                  <a:pt x="-1160" y="249616"/>
                  <a:pt x="41703" y="362329"/>
                  <a:pt x="36411" y="315233"/>
                </a:cubicBezTo>
                <a:cubicBezTo>
                  <a:pt x="31119" y="268137"/>
                  <a:pt x="-8039" y="-18142"/>
                  <a:pt x="1486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39899D-5750-2063-5873-AA9B49CF9499}"/>
              </a:ext>
            </a:extLst>
          </p:cNvPr>
          <p:cNvSpPr/>
          <p:nvPr/>
        </p:nvSpPr>
        <p:spPr>
          <a:xfrm>
            <a:off x="5843911" y="4581299"/>
            <a:ext cx="550142" cy="867541"/>
          </a:xfrm>
          <a:custGeom>
            <a:avLst/>
            <a:gdLst>
              <a:gd name="connsiteX0" fmla="*/ 1264 w 550142"/>
              <a:gd name="connsiteY0" fmla="*/ 3401 h 867541"/>
              <a:gd name="connsiteX1" fmla="*/ 188589 w 550142"/>
              <a:gd name="connsiteY1" fmla="*/ 546326 h 867541"/>
              <a:gd name="connsiteX2" fmla="*/ 188589 w 550142"/>
              <a:gd name="connsiteY2" fmla="*/ 447901 h 867541"/>
              <a:gd name="connsiteX3" fmla="*/ 541014 w 550142"/>
              <a:gd name="connsiteY3" fmla="*/ 860651 h 867541"/>
              <a:gd name="connsiteX4" fmla="*/ 417189 w 550142"/>
              <a:gd name="connsiteY4" fmla="*/ 676501 h 867541"/>
              <a:gd name="connsiteX5" fmla="*/ 102864 w 550142"/>
              <a:gd name="connsiteY5" fmla="*/ 295501 h 867541"/>
              <a:gd name="connsiteX6" fmla="*/ 106039 w 550142"/>
              <a:gd name="connsiteY6" fmla="*/ 314551 h 867541"/>
              <a:gd name="connsiteX7" fmla="*/ 1264 w 550142"/>
              <a:gd name="connsiteY7" fmla="*/ 3401 h 8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142" h="867541">
                <a:moveTo>
                  <a:pt x="1264" y="3401"/>
                </a:moveTo>
                <a:cubicBezTo>
                  <a:pt x="15022" y="42030"/>
                  <a:pt x="157368" y="472243"/>
                  <a:pt x="188589" y="546326"/>
                </a:cubicBezTo>
                <a:cubicBezTo>
                  <a:pt x="219810" y="620409"/>
                  <a:pt x="129852" y="395514"/>
                  <a:pt x="188589" y="447901"/>
                </a:cubicBezTo>
                <a:cubicBezTo>
                  <a:pt x="247326" y="500288"/>
                  <a:pt x="502914" y="822551"/>
                  <a:pt x="541014" y="860651"/>
                </a:cubicBezTo>
                <a:cubicBezTo>
                  <a:pt x="579114" y="898751"/>
                  <a:pt x="490214" y="770693"/>
                  <a:pt x="417189" y="676501"/>
                </a:cubicBezTo>
                <a:cubicBezTo>
                  <a:pt x="344164" y="582309"/>
                  <a:pt x="154722" y="355826"/>
                  <a:pt x="102864" y="295501"/>
                </a:cubicBezTo>
                <a:cubicBezTo>
                  <a:pt x="51006" y="235176"/>
                  <a:pt x="121914" y="362176"/>
                  <a:pt x="106039" y="314551"/>
                </a:cubicBezTo>
                <a:cubicBezTo>
                  <a:pt x="90164" y="266926"/>
                  <a:pt x="-12494" y="-35228"/>
                  <a:pt x="1264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5714BC49-4362-1413-34C1-E73882BEDFC3}"/>
              </a:ext>
            </a:extLst>
          </p:cNvPr>
          <p:cNvSpPr/>
          <p:nvPr/>
        </p:nvSpPr>
        <p:spPr>
          <a:xfrm>
            <a:off x="5289748" y="1819272"/>
            <a:ext cx="1235898" cy="998926"/>
          </a:xfrm>
          <a:custGeom>
            <a:avLst/>
            <a:gdLst>
              <a:gd name="connsiteX0" fmla="*/ 1234877 w 1235898"/>
              <a:gd name="connsiteY0" fmla="*/ 3 h 998926"/>
              <a:gd name="connsiteX1" fmla="*/ 726877 w 1235898"/>
              <a:gd name="connsiteY1" fmla="*/ 254003 h 998926"/>
              <a:gd name="connsiteX2" fmla="*/ 885627 w 1235898"/>
              <a:gd name="connsiteY2" fmla="*/ 228603 h 998926"/>
              <a:gd name="connsiteX3" fmla="*/ 593527 w 1235898"/>
              <a:gd name="connsiteY3" fmla="*/ 368303 h 998926"/>
              <a:gd name="connsiteX4" fmla="*/ 793552 w 1235898"/>
              <a:gd name="connsiteY4" fmla="*/ 314328 h 998926"/>
              <a:gd name="connsiteX5" fmla="*/ 387152 w 1235898"/>
              <a:gd name="connsiteY5" fmla="*/ 520703 h 998926"/>
              <a:gd name="connsiteX6" fmla="*/ 520502 w 1235898"/>
              <a:gd name="connsiteY6" fmla="*/ 482603 h 998926"/>
              <a:gd name="connsiteX7" fmla="*/ 180777 w 1235898"/>
              <a:gd name="connsiteY7" fmla="*/ 647703 h 998926"/>
              <a:gd name="connsiteX8" fmla="*/ 149027 w 1235898"/>
              <a:gd name="connsiteY8" fmla="*/ 692153 h 998926"/>
              <a:gd name="connsiteX9" fmla="*/ 215702 w 1235898"/>
              <a:gd name="connsiteY9" fmla="*/ 663578 h 998926"/>
              <a:gd name="connsiteX10" fmla="*/ 6152 w 1235898"/>
              <a:gd name="connsiteY10" fmla="*/ 993778 h 998926"/>
              <a:gd name="connsiteX11" fmla="*/ 104577 w 1235898"/>
              <a:gd name="connsiteY11" fmla="*/ 828678 h 998926"/>
              <a:gd name="connsiteX12" fmla="*/ 584002 w 1235898"/>
              <a:gd name="connsiteY12" fmla="*/ 358778 h 998926"/>
              <a:gd name="connsiteX13" fmla="*/ 485577 w 1235898"/>
              <a:gd name="connsiteY13" fmla="*/ 473078 h 998926"/>
              <a:gd name="connsiteX14" fmla="*/ 961827 w 1235898"/>
              <a:gd name="connsiteY14" fmla="*/ 190503 h 998926"/>
              <a:gd name="connsiteX15" fmla="*/ 663377 w 1235898"/>
              <a:gd name="connsiteY15" fmla="*/ 285753 h 998926"/>
              <a:gd name="connsiteX16" fmla="*/ 882452 w 1235898"/>
              <a:gd name="connsiteY16" fmla="*/ 171453 h 998926"/>
              <a:gd name="connsiteX17" fmla="*/ 571302 w 1235898"/>
              <a:gd name="connsiteY17" fmla="*/ 260353 h 998926"/>
              <a:gd name="connsiteX18" fmla="*/ 1234877 w 1235898"/>
              <a:gd name="connsiteY18" fmla="*/ 3 h 9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898" h="998926">
                <a:moveTo>
                  <a:pt x="1234877" y="3"/>
                </a:moveTo>
                <a:cubicBezTo>
                  <a:pt x="1260806" y="-1055"/>
                  <a:pt x="785085" y="215903"/>
                  <a:pt x="726877" y="254003"/>
                </a:cubicBezTo>
                <a:cubicBezTo>
                  <a:pt x="668669" y="292103"/>
                  <a:pt x="907852" y="209553"/>
                  <a:pt x="885627" y="228603"/>
                </a:cubicBezTo>
                <a:cubicBezTo>
                  <a:pt x="863402" y="247653"/>
                  <a:pt x="608873" y="354016"/>
                  <a:pt x="593527" y="368303"/>
                </a:cubicBezTo>
                <a:cubicBezTo>
                  <a:pt x="578181" y="382591"/>
                  <a:pt x="827948" y="288928"/>
                  <a:pt x="793552" y="314328"/>
                </a:cubicBezTo>
                <a:cubicBezTo>
                  <a:pt x="759156" y="339728"/>
                  <a:pt x="432660" y="492657"/>
                  <a:pt x="387152" y="520703"/>
                </a:cubicBezTo>
                <a:cubicBezTo>
                  <a:pt x="341644" y="548749"/>
                  <a:pt x="554898" y="461436"/>
                  <a:pt x="520502" y="482603"/>
                </a:cubicBezTo>
                <a:cubicBezTo>
                  <a:pt x="486106" y="503770"/>
                  <a:pt x="242689" y="612778"/>
                  <a:pt x="180777" y="647703"/>
                </a:cubicBezTo>
                <a:cubicBezTo>
                  <a:pt x="118864" y="682628"/>
                  <a:pt x="143206" y="689507"/>
                  <a:pt x="149027" y="692153"/>
                </a:cubicBezTo>
                <a:cubicBezTo>
                  <a:pt x="154848" y="694799"/>
                  <a:pt x="239514" y="613307"/>
                  <a:pt x="215702" y="663578"/>
                </a:cubicBezTo>
                <a:cubicBezTo>
                  <a:pt x="191890" y="713849"/>
                  <a:pt x="24673" y="966261"/>
                  <a:pt x="6152" y="993778"/>
                </a:cubicBezTo>
                <a:cubicBezTo>
                  <a:pt x="-12369" y="1021295"/>
                  <a:pt x="8269" y="934511"/>
                  <a:pt x="104577" y="828678"/>
                </a:cubicBezTo>
                <a:cubicBezTo>
                  <a:pt x="200885" y="722845"/>
                  <a:pt x="520502" y="418045"/>
                  <a:pt x="584002" y="358778"/>
                </a:cubicBezTo>
                <a:cubicBezTo>
                  <a:pt x="647502" y="299511"/>
                  <a:pt x="422606" y="501124"/>
                  <a:pt x="485577" y="473078"/>
                </a:cubicBezTo>
                <a:cubicBezTo>
                  <a:pt x="548548" y="445032"/>
                  <a:pt x="932194" y="221724"/>
                  <a:pt x="961827" y="190503"/>
                </a:cubicBezTo>
                <a:cubicBezTo>
                  <a:pt x="991460" y="159282"/>
                  <a:pt x="676606" y="288928"/>
                  <a:pt x="663377" y="285753"/>
                </a:cubicBezTo>
                <a:cubicBezTo>
                  <a:pt x="650148" y="282578"/>
                  <a:pt x="897798" y="175686"/>
                  <a:pt x="882452" y="171453"/>
                </a:cubicBezTo>
                <a:cubicBezTo>
                  <a:pt x="867106" y="167220"/>
                  <a:pt x="516798" y="284695"/>
                  <a:pt x="571302" y="260353"/>
                </a:cubicBezTo>
                <a:cubicBezTo>
                  <a:pt x="625806" y="236011"/>
                  <a:pt x="1208948" y="1061"/>
                  <a:pt x="123487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5DB44B7-C5A3-EFCD-5EBE-D9F73EC99ADA}"/>
              </a:ext>
            </a:extLst>
          </p:cNvPr>
          <p:cNvSpPr/>
          <p:nvPr/>
        </p:nvSpPr>
        <p:spPr>
          <a:xfrm>
            <a:off x="5093991" y="1741976"/>
            <a:ext cx="1517177" cy="615163"/>
          </a:xfrm>
          <a:custGeom>
            <a:avLst/>
            <a:gdLst>
              <a:gd name="connsiteX0" fmla="*/ 1513184 w 1517177"/>
              <a:gd name="connsiteY0" fmla="*/ 4274 h 615163"/>
              <a:gd name="connsiteX1" fmla="*/ 417809 w 1517177"/>
              <a:gd name="connsiteY1" fmla="*/ 423374 h 615163"/>
              <a:gd name="connsiteX2" fmla="*/ 621009 w 1517177"/>
              <a:gd name="connsiteY2" fmla="*/ 347174 h 615163"/>
              <a:gd name="connsiteX3" fmla="*/ 1884 w 1517177"/>
              <a:gd name="connsiteY3" fmla="*/ 613874 h 615163"/>
              <a:gd name="connsiteX4" fmla="*/ 443209 w 1517177"/>
              <a:gd name="connsiteY4" fmla="*/ 439249 h 615163"/>
              <a:gd name="connsiteX5" fmla="*/ 862309 w 1517177"/>
              <a:gd name="connsiteY5" fmla="*/ 226524 h 615163"/>
              <a:gd name="connsiteX6" fmla="*/ 716259 w 1517177"/>
              <a:gd name="connsiteY6" fmla="*/ 264624 h 615163"/>
              <a:gd name="connsiteX7" fmla="*/ 1132184 w 1517177"/>
              <a:gd name="connsiteY7" fmla="*/ 134449 h 615163"/>
              <a:gd name="connsiteX8" fmla="*/ 798809 w 1517177"/>
              <a:gd name="connsiteY8" fmla="*/ 201124 h 615163"/>
              <a:gd name="connsiteX9" fmla="*/ 1513184 w 1517177"/>
              <a:gd name="connsiteY9" fmla="*/ 4274 h 61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7177" h="615163">
                <a:moveTo>
                  <a:pt x="1513184" y="4274"/>
                </a:moveTo>
                <a:cubicBezTo>
                  <a:pt x="1449684" y="41316"/>
                  <a:pt x="566505" y="366224"/>
                  <a:pt x="417809" y="423374"/>
                </a:cubicBezTo>
                <a:cubicBezTo>
                  <a:pt x="269113" y="480524"/>
                  <a:pt x="690330" y="315424"/>
                  <a:pt x="621009" y="347174"/>
                </a:cubicBezTo>
                <a:cubicBezTo>
                  <a:pt x="551688" y="378924"/>
                  <a:pt x="31517" y="598528"/>
                  <a:pt x="1884" y="613874"/>
                </a:cubicBezTo>
                <a:cubicBezTo>
                  <a:pt x="-27749" y="629220"/>
                  <a:pt x="299805" y="503807"/>
                  <a:pt x="443209" y="439249"/>
                </a:cubicBezTo>
                <a:cubicBezTo>
                  <a:pt x="586613" y="374691"/>
                  <a:pt x="816801" y="255628"/>
                  <a:pt x="862309" y="226524"/>
                </a:cubicBezTo>
                <a:cubicBezTo>
                  <a:pt x="907817" y="197420"/>
                  <a:pt x="671280" y="279970"/>
                  <a:pt x="716259" y="264624"/>
                </a:cubicBezTo>
                <a:cubicBezTo>
                  <a:pt x="761238" y="249278"/>
                  <a:pt x="1118426" y="145032"/>
                  <a:pt x="1132184" y="134449"/>
                </a:cubicBezTo>
                <a:cubicBezTo>
                  <a:pt x="1145942" y="123866"/>
                  <a:pt x="734780" y="219645"/>
                  <a:pt x="798809" y="201124"/>
                </a:cubicBezTo>
                <a:cubicBezTo>
                  <a:pt x="862838" y="182603"/>
                  <a:pt x="1576684" y="-32768"/>
                  <a:pt x="1513184" y="4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34CB08A0-81A2-833D-18A0-513AC4C7E227}"/>
              </a:ext>
            </a:extLst>
          </p:cNvPr>
          <p:cNvSpPr/>
          <p:nvPr/>
        </p:nvSpPr>
        <p:spPr>
          <a:xfrm>
            <a:off x="5225452" y="1866900"/>
            <a:ext cx="1226148" cy="1381584"/>
          </a:xfrm>
          <a:custGeom>
            <a:avLst/>
            <a:gdLst>
              <a:gd name="connsiteX0" fmla="*/ 1226148 w 1226148"/>
              <a:gd name="connsiteY0" fmla="*/ 0 h 1381584"/>
              <a:gd name="connsiteX1" fmla="*/ 264123 w 1226148"/>
              <a:gd name="connsiteY1" fmla="*/ 82550 h 1381584"/>
              <a:gd name="connsiteX2" fmla="*/ 492723 w 1226148"/>
              <a:gd name="connsiteY2" fmla="*/ 73025 h 1381584"/>
              <a:gd name="connsiteX3" fmla="*/ 105373 w 1226148"/>
              <a:gd name="connsiteY3" fmla="*/ 314325 h 1381584"/>
              <a:gd name="connsiteX4" fmla="*/ 251423 w 1226148"/>
              <a:gd name="connsiteY4" fmla="*/ 231775 h 1381584"/>
              <a:gd name="connsiteX5" fmla="*/ 86323 w 1226148"/>
              <a:gd name="connsiteY5" fmla="*/ 603250 h 1381584"/>
              <a:gd name="connsiteX6" fmla="*/ 149823 w 1226148"/>
              <a:gd name="connsiteY6" fmla="*/ 412750 h 1381584"/>
              <a:gd name="connsiteX7" fmla="*/ 598 w 1226148"/>
              <a:gd name="connsiteY7" fmla="*/ 1143000 h 1381584"/>
              <a:gd name="connsiteX8" fmla="*/ 95848 w 1226148"/>
              <a:gd name="connsiteY8" fmla="*/ 876300 h 1381584"/>
              <a:gd name="connsiteX9" fmla="*/ 54573 w 1226148"/>
              <a:gd name="connsiteY9" fmla="*/ 1381125 h 1381584"/>
              <a:gd name="connsiteX10" fmla="*/ 114898 w 1226148"/>
              <a:gd name="connsiteY10" fmla="*/ 949325 h 1381584"/>
              <a:gd name="connsiteX11" fmla="*/ 356198 w 1226148"/>
              <a:gd name="connsiteY11" fmla="*/ 107950 h 1381584"/>
              <a:gd name="connsiteX12" fmla="*/ 372073 w 1226148"/>
              <a:gd name="connsiteY12" fmla="*/ 152400 h 1381584"/>
              <a:gd name="connsiteX13" fmla="*/ 597498 w 1226148"/>
              <a:gd name="connsiteY13" fmla="*/ 44450 h 1381584"/>
              <a:gd name="connsiteX14" fmla="*/ 413348 w 1226148"/>
              <a:gd name="connsiteY14" fmla="*/ 50800 h 1381584"/>
              <a:gd name="connsiteX15" fmla="*/ 1226148 w 1226148"/>
              <a:gd name="connsiteY15" fmla="*/ 0 h 13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6148" h="1381584">
                <a:moveTo>
                  <a:pt x="1226148" y="0"/>
                </a:moveTo>
                <a:lnTo>
                  <a:pt x="264123" y="82550"/>
                </a:lnTo>
                <a:cubicBezTo>
                  <a:pt x="141886" y="94721"/>
                  <a:pt x="519181" y="34396"/>
                  <a:pt x="492723" y="73025"/>
                </a:cubicBezTo>
                <a:cubicBezTo>
                  <a:pt x="466265" y="111654"/>
                  <a:pt x="145590" y="287867"/>
                  <a:pt x="105373" y="314325"/>
                </a:cubicBezTo>
                <a:cubicBezTo>
                  <a:pt x="65156" y="340783"/>
                  <a:pt x="254598" y="183621"/>
                  <a:pt x="251423" y="231775"/>
                </a:cubicBezTo>
                <a:cubicBezTo>
                  <a:pt x="248248" y="279929"/>
                  <a:pt x="103256" y="573088"/>
                  <a:pt x="86323" y="603250"/>
                </a:cubicBezTo>
                <a:cubicBezTo>
                  <a:pt x="69390" y="633412"/>
                  <a:pt x="164111" y="322792"/>
                  <a:pt x="149823" y="412750"/>
                </a:cubicBezTo>
                <a:cubicBezTo>
                  <a:pt x="135535" y="502708"/>
                  <a:pt x="9594" y="1065742"/>
                  <a:pt x="598" y="1143000"/>
                </a:cubicBezTo>
                <a:cubicBezTo>
                  <a:pt x="-8398" y="1220258"/>
                  <a:pt x="86852" y="836613"/>
                  <a:pt x="95848" y="876300"/>
                </a:cubicBezTo>
                <a:cubicBezTo>
                  <a:pt x="104844" y="915987"/>
                  <a:pt x="51398" y="1368954"/>
                  <a:pt x="54573" y="1381125"/>
                </a:cubicBezTo>
                <a:cubicBezTo>
                  <a:pt x="57748" y="1393296"/>
                  <a:pt x="64627" y="1161521"/>
                  <a:pt x="114898" y="949325"/>
                </a:cubicBezTo>
                <a:cubicBezTo>
                  <a:pt x="165169" y="737129"/>
                  <a:pt x="313336" y="240771"/>
                  <a:pt x="356198" y="107950"/>
                </a:cubicBezTo>
                <a:cubicBezTo>
                  <a:pt x="399060" y="-24871"/>
                  <a:pt x="331856" y="162983"/>
                  <a:pt x="372073" y="152400"/>
                </a:cubicBezTo>
                <a:cubicBezTo>
                  <a:pt x="412290" y="141817"/>
                  <a:pt x="590619" y="61383"/>
                  <a:pt x="597498" y="44450"/>
                </a:cubicBezTo>
                <a:cubicBezTo>
                  <a:pt x="604377" y="27517"/>
                  <a:pt x="413348" y="50800"/>
                  <a:pt x="413348" y="50800"/>
                </a:cubicBezTo>
                <a:lnTo>
                  <a:pt x="1226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216A914-9402-1759-AF0C-F78CD9D6159C}"/>
              </a:ext>
            </a:extLst>
          </p:cNvPr>
          <p:cNvSpPr/>
          <p:nvPr/>
        </p:nvSpPr>
        <p:spPr>
          <a:xfrm>
            <a:off x="5313691" y="2814482"/>
            <a:ext cx="116406" cy="1295256"/>
          </a:xfrm>
          <a:custGeom>
            <a:avLst/>
            <a:gdLst>
              <a:gd name="connsiteX0" fmla="*/ 93334 w 116406"/>
              <a:gd name="connsiteY0" fmla="*/ 1743 h 1295256"/>
              <a:gd name="connsiteX1" fmla="*/ 67934 w 116406"/>
              <a:gd name="connsiteY1" fmla="*/ 474818 h 1295256"/>
              <a:gd name="connsiteX2" fmla="*/ 45709 w 116406"/>
              <a:gd name="connsiteY2" fmla="*/ 360518 h 1295256"/>
              <a:gd name="connsiteX3" fmla="*/ 80634 w 116406"/>
              <a:gd name="connsiteY3" fmla="*/ 935193 h 1295256"/>
              <a:gd name="connsiteX4" fmla="*/ 42534 w 116406"/>
              <a:gd name="connsiteY4" fmla="*/ 728818 h 1295256"/>
              <a:gd name="connsiteX5" fmla="*/ 115559 w 116406"/>
              <a:gd name="connsiteY5" fmla="*/ 1284443 h 1295256"/>
              <a:gd name="connsiteX6" fmla="*/ 77459 w 116406"/>
              <a:gd name="connsiteY6" fmla="*/ 1027268 h 1295256"/>
              <a:gd name="connsiteX7" fmla="*/ 4434 w 116406"/>
              <a:gd name="connsiteY7" fmla="*/ 211293 h 1295256"/>
              <a:gd name="connsiteX8" fmla="*/ 10784 w 116406"/>
              <a:gd name="connsiteY8" fmla="*/ 544668 h 1295256"/>
              <a:gd name="connsiteX9" fmla="*/ 33009 w 116406"/>
              <a:gd name="connsiteY9" fmla="*/ 182718 h 1295256"/>
              <a:gd name="connsiteX10" fmla="*/ 45709 w 116406"/>
              <a:gd name="connsiteY10" fmla="*/ 309718 h 1295256"/>
              <a:gd name="connsiteX11" fmla="*/ 93334 w 116406"/>
              <a:gd name="connsiteY11" fmla="*/ 1743 h 129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6" h="1295256">
                <a:moveTo>
                  <a:pt x="93334" y="1743"/>
                </a:moveTo>
                <a:cubicBezTo>
                  <a:pt x="97038" y="29260"/>
                  <a:pt x="75871" y="415022"/>
                  <a:pt x="67934" y="474818"/>
                </a:cubicBezTo>
                <a:cubicBezTo>
                  <a:pt x="59997" y="534614"/>
                  <a:pt x="43592" y="283789"/>
                  <a:pt x="45709" y="360518"/>
                </a:cubicBezTo>
                <a:cubicBezTo>
                  <a:pt x="47826" y="437247"/>
                  <a:pt x="81163" y="873810"/>
                  <a:pt x="80634" y="935193"/>
                </a:cubicBezTo>
                <a:cubicBezTo>
                  <a:pt x="80105" y="996576"/>
                  <a:pt x="36713" y="670610"/>
                  <a:pt x="42534" y="728818"/>
                </a:cubicBezTo>
                <a:cubicBezTo>
                  <a:pt x="48355" y="787026"/>
                  <a:pt x="109738" y="1234701"/>
                  <a:pt x="115559" y="1284443"/>
                </a:cubicBezTo>
                <a:cubicBezTo>
                  <a:pt x="121380" y="1334185"/>
                  <a:pt x="95980" y="1206126"/>
                  <a:pt x="77459" y="1027268"/>
                </a:cubicBezTo>
                <a:cubicBezTo>
                  <a:pt x="58938" y="848410"/>
                  <a:pt x="15547" y="291726"/>
                  <a:pt x="4434" y="211293"/>
                </a:cubicBezTo>
                <a:cubicBezTo>
                  <a:pt x="-6679" y="130860"/>
                  <a:pt x="6022" y="549430"/>
                  <a:pt x="10784" y="544668"/>
                </a:cubicBezTo>
                <a:cubicBezTo>
                  <a:pt x="15546" y="539906"/>
                  <a:pt x="27188" y="221876"/>
                  <a:pt x="33009" y="182718"/>
                </a:cubicBezTo>
                <a:cubicBezTo>
                  <a:pt x="38830" y="143560"/>
                  <a:pt x="35126" y="338293"/>
                  <a:pt x="45709" y="309718"/>
                </a:cubicBezTo>
                <a:cubicBezTo>
                  <a:pt x="56292" y="281143"/>
                  <a:pt x="89630" y="-25774"/>
                  <a:pt x="93334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D7E4BBA-E661-BF96-0DA7-95B89B41A13E}"/>
              </a:ext>
            </a:extLst>
          </p:cNvPr>
          <p:cNvSpPr/>
          <p:nvPr/>
        </p:nvSpPr>
        <p:spPr>
          <a:xfrm>
            <a:off x="4940300" y="1545241"/>
            <a:ext cx="1787525" cy="610602"/>
          </a:xfrm>
          <a:custGeom>
            <a:avLst/>
            <a:gdLst>
              <a:gd name="connsiteX0" fmla="*/ 1787525 w 1787525"/>
              <a:gd name="connsiteY0" fmla="*/ 29559 h 610602"/>
              <a:gd name="connsiteX1" fmla="*/ 984250 w 1787525"/>
              <a:gd name="connsiteY1" fmla="*/ 45434 h 610602"/>
              <a:gd name="connsiteX2" fmla="*/ 485775 w 1787525"/>
              <a:gd name="connsiteY2" fmla="*/ 232759 h 610602"/>
              <a:gd name="connsiteX3" fmla="*/ 609600 w 1787525"/>
              <a:gd name="connsiteY3" fmla="*/ 213709 h 610602"/>
              <a:gd name="connsiteX4" fmla="*/ 0 w 1787525"/>
              <a:gd name="connsiteY4" fmla="*/ 610584 h 610602"/>
              <a:gd name="connsiteX5" fmla="*/ 606425 w 1787525"/>
              <a:gd name="connsiteY5" fmla="*/ 229584 h 610602"/>
              <a:gd name="connsiteX6" fmla="*/ 1012825 w 1787525"/>
              <a:gd name="connsiteY6" fmla="*/ 16859 h 610602"/>
              <a:gd name="connsiteX7" fmla="*/ 904875 w 1787525"/>
              <a:gd name="connsiteY7" fmla="*/ 13684 h 610602"/>
              <a:gd name="connsiteX8" fmla="*/ 1787525 w 1787525"/>
              <a:gd name="connsiteY8" fmla="*/ 29559 h 61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525" h="610602">
                <a:moveTo>
                  <a:pt x="1787525" y="29559"/>
                </a:moveTo>
                <a:cubicBezTo>
                  <a:pt x="1494366" y="20563"/>
                  <a:pt x="1201208" y="11567"/>
                  <a:pt x="984250" y="45434"/>
                </a:cubicBezTo>
                <a:cubicBezTo>
                  <a:pt x="767292" y="79301"/>
                  <a:pt x="548217" y="204713"/>
                  <a:pt x="485775" y="232759"/>
                </a:cubicBezTo>
                <a:cubicBezTo>
                  <a:pt x="423333" y="260805"/>
                  <a:pt x="690562" y="150738"/>
                  <a:pt x="609600" y="213709"/>
                </a:cubicBezTo>
                <a:cubicBezTo>
                  <a:pt x="528638" y="276680"/>
                  <a:pt x="529" y="607938"/>
                  <a:pt x="0" y="610584"/>
                </a:cubicBezTo>
                <a:cubicBezTo>
                  <a:pt x="-529" y="613230"/>
                  <a:pt x="437621" y="328538"/>
                  <a:pt x="606425" y="229584"/>
                </a:cubicBezTo>
                <a:cubicBezTo>
                  <a:pt x="775229" y="130630"/>
                  <a:pt x="963083" y="52842"/>
                  <a:pt x="1012825" y="16859"/>
                </a:cubicBezTo>
                <a:cubicBezTo>
                  <a:pt x="1062567" y="-19124"/>
                  <a:pt x="904875" y="13684"/>
                  <a:pt x="904875" y="13684"/>
                </a:cubicBezTo>
                <a:lnTo>
                  <a:pt x="1787525" y="295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7BD86BD-1C8F-0C80-96B6-3FC9DF4704B6}"/>
              </a:ext>
            </a:extLst>
          </p:cNvPr>
          <p:cNvSpPr/>
          <p:nvPr/>
        </p:nvSpPr>
        <p:spPr>
          <a:xfrm>
            <a:off x="5353707" y="1628580"/>
            <a:ext cx="1256348" cy="363741"/>
          </a:xfrm>
          <a:custGeom>
            <a:avLst/>
            <a:gdLst>
              <a:gd name="connsiteX0" fmla="*/ 1253468 w 1256348"/>
              <a:gd name="connsiteY0" fmla="*/ 85920 h 363741"/>
              <a:gd name="connsiteX1" fmla="*/ 796268 w 1256348"/>
              <a:gd name="connsiteY1" fmla="*/ 47820 h 363741"/>
              <a:gd name="connsiteX2" fmla="*/ 15218 w 1256348"/>
              <a:gd name="connsiteY2" fmla="*/ 358970 h 363741"/>
              <a:gd name="connsiteX3" fmla="*/ 259693 w 1256348"/>
              <a:gd name="connsiteY3" fmla="*/ 244670 h 363741"/>
              <a:gd name="connsiteX4" fmla="*/ 729593 w 1256348"/>
              <a:gd name="connsiteY4" fmla="*/ 28770 h 363741"/>
              <a:gd name="connsiteX5" fmla="*/ 634343 w 1256348"/>
              <a:gd name="connsiteY5" fmla="*/ 57345 h 363741"/>
              <a:gd name="connsiteX6" fmla="*/ 970893 w 1256348"/>
              <a:gd name="connsiteY6" fmla="*/ 31945 h 363741"/>
              <a:gd name="connsiteX7" fmla="*/ 989943 w 1256348"/>
              <a:gd name="connsiteY7" fmla="*/ 195 h 363741"/>
              <a:gd name="connsiteX8" fmla="*/ 1253468 w 1256348"/>
              <a:gd name="connsiteY8" fmla="*/ 85920 h 3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348" h="363741">
                <a:moveTo>
                  <a:pt x="1253468" y="85920"/>
                </a:moveTo>
                <a:cubicBezTo>
                  <a:pt x="1221189" y="93857"/>
                  <a:pt x="1002643" y="2312"/>
                  <a:pt x="796268" y="47820"/>
                </a:cubicBezTo>
                <a:cubicBezTo>
                  <a:pt x="589893" y="93328"/>
                  <a:pt x="104647" y="326162"/>
                  <a:pt x="15218" y="358970"/>
                </a:cubicBezTo>
                <a:cubicBezTo>
                  <a:pt x="-74211" y="391778"/>
                  <a:pt x="259693" y="244670"/>
                  <a:pt x="259693" y="244670"/>
                </a:cubicBezTo>
                <a:lnTo>
                  <a:pt x="729593" y="28770"/>
                </a:lnTo>
                <a:cubicBezTo>
                  <a:pt x="792035" y="-2451"/>
                  <a:pt x="594126" y="56816"/>
                  <a:pt x="634343" y="57345"/>
                </a:cubicBezTo>
                <a:cubicBezTo>
                  <a:pt x="674560" y="57874"/>
                  <a:pt x="911626" y="41470"/>
                  <a:pt x="970893" y="31945"/>
                </a:cubicBezTo>
                <a:cubicBezTo>
                  <a:pt x="1030160" y="22420"/>
                  <a:pt x="942847" y="-2451"/>
                  <a:pt x="989943" y="195"/>
                </a:cubicBezTo>
                <a:cubicBezTo>
                  <a:pt x="1037039" y="2841"/>
                  <a:pt x="1285747" y="77983"/>
                  <a:pt x="1253468" y="85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21D3637-7AEC-503E-B53A-1B137978D9EB}"/>
              </a:ext>
            </a:extLst>
          </p:cNvPr>
          <p:cNvSpPr/>
          <p:nvPr/>
        </p:nvSpPr>
        <p:spPr>
          <a:xfrm>
            <a:off x="5362199" y="1266406"/>
            <a:ext cx="1306694" cy="421400"/>
          </a:xfrm>
          <a:custGeom>
            <a:avLst/>
            <a:gdLst>
              <a:gd name="connsiteX0" fmla="*/ 1305301 w 1306694"/>
              <a:gd name="connsiteY0" fmla="*/ 60744 h 421400"/>
              <a:gd name="connsiteX1" fmla="*/ 581401 w 1306694"/>
              <a:gd name="connsiteY1" fmla="*/ 82969 h 421400"/>
              <a:gd name="connsiteX2" fmla="*/ 3551 w 1306694"/>
              <a:gd name="connsiteY2" fmla="*/ 419519 h 421400"/>
              <a:gd name="connsiteX3" fmla="*/ 359151 w 1306694"/>
              <a:gd name="connsiteY3" fmla="*/ 209969 h 421400"/>
              <a:gd name="connsiteX4" fmla="*/ 787776 w 1306694"/>
              <a:gd name="connsiteY4" fmla="*/ 13119 h 421400"/>
              <a:gd name="connsiteX5" fmla="*/ 765551 w 1306694"/>
              <a:gd name="connsiteY5" fmla="*/ 22644 h 421400"/>
              <a:gd name="connsiteX6" fmla="*/ 1305301 w 1306694"/>
              <a:gd name="connsiteY6" fmla="*/ 60744 h 4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694" h="421400">
                <a:moveTo>
                  <a:pt x="1305301" y="60744"/>
                </a:moveTo>
                <a:cubicBezTo>
                  <a:pt x="1274609" y="70798"/>
                  <a:pt x="798359" y="23173"/>
                  <a:pt x="581401" y="82969"/>
                </a:cubicBezTo>
                <a:cubicBezTo>
                  <a:pt x="364443" y="142765"/>
                  <a:pt x="40593" y="398352"/>
                  <a:pt x="3551" y="419519"/>
                </a:cubicBezTo>
                <a:cubicBezTo>
                  <a:pt x="-33491" y="440686"/>
                  <a:pt x="228447" y="277702"/>
                  <a:pt x="359151" y="209969"/>
                </a:cubicBezTo>
                <a:cubicBezTo>
                  <a:pt x="489855" y="142236"/>
                  <a:pt x="720043" y="44340"/>
                  <a:pt x="787776" y="13119"/>
                </a:cubicBezTo>
                <a:cubicBezTo>
                  <a:pt x="855509" y="-18102"/>
                  <a:pt x="680884" y="15236"/>
                  <a:pt x="765551" y="22644"/>
                </a:cubicBezTo>
                <a:cubicBezTo>
                  <a:pt x="850218" y="30052"/>
                  <a:pt x="1335993" y="50690"/>
                  <a:pt x="1305301" y="6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9E8EA7C-5F5E-4813-6106-CDA49040B183}"/>
              </a:ext>
            </a:extLst>
          </p:cNvPr>
          <p:cNvSpPr/>
          <p:nvPr/>
        </p:nvSpPr>
        <p:spPr>
          <a:xfrm>
            <a:off x="4749061" y="1103481"/>
            <a:ext cx="1751386" cy="920007"/>
          </a:xfrm>
          <a:custGeom>
            <a:avLst/>
            <a:gdLst>
              <a:gd name="connsiteX0" fmla="*/ 1743814 w 1751386"/>
              <a:gd name="connsiteY0" fmla="*/ 7769 h 920007"/>
              <a:gd name="connsiteX1" fmla="*/ 740514 w 1751386"/>
              <a:gd name="connsiteY1" fmla="*/ 242719 h 920007"/>
              <a:gd name="connsiteX2" fmla="*/ 61064 w 1751386"/>
              <a:gd name="connsiteY2" fmla="*/ 868194 h 920007"/>
              <a:gd name="connsiteX3" fmla="*/ 130914 w 1751386"/>
              <a:gd name="connsiteY3" fmla="*/ 798344 h 920007"/>
              <a:gd name="connsiteX4" fmla="*/ 931014 w 1751386"/>
              <a:gd name="connsiteY4" fmla="*/ 112544 h 920007"/>
              <a:gd name="connsiteX5" fmla="*/ 791314 w 1751386"/>
              <a:gd name="connsiteY5" fmla="*/ 163344 h 920007"/>
              <a:gd name="connsiteX6" fmla="*/ 1318364 w 1751386"/>
              <a:gd name="connsiteY6" fmla="*/ 58569 h 920007"/>
              <a:gd name="connsiteX7" fmla="*/ 1207239 w 1751386"/>
              <a:gd name="connsiteY7" fmla="*/ 58569 h 920007"/>
              <a:gd name="connsiteX8" fmla="*/ 1743814 w 1751386"/>
              <a:gd name="connsiteY8" fmla="*/ 7769 h 92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386" h="920007">
                <a:moveTo>
                  <a:pt x="1743814" y="7769"/>
                </a:moveTo>
                <a:cubicBezTo>
                  <a:pt x="1666027" y="38461"/>
                  <a:pt x="1020972" y="99315"/>
                  <a:pt x="740514" y="242719"/>
                </a:cubicBezTo>
                <a:cubicBezTo>
                  <a:pt x="460056" y="386123"/>
                  <a:pt x="162664" y="775590"/>
                  <a:pt x="61064" y="868194"/>
                </a:cubicBezTo>
                <a:cubicBezTo>
                  <a:pt x="-40536" y="960798"/>
                  <a:pt x="-14078" y="924286"/>
                  <a:pt x="130914" y="798344"/>
                </a:cubicBezTo>
                <a:cubicBezTo>
                  <a:pt x="275906" y="672402"/>
                  <a:pt x="820947" y="218377"/>
                  <a:pt x="931014" y="112544"/>
                </a:cubicBezTo>
                <a:cubicBezTo>
                  <a:pt x="1041081" y="6711"/>
                  <a:pt x="726756" y="172340"/>
                  <a:pt x="791314" y="163344"/>
                </a:cubicBezTo>
                <a:cubicBezTo>
                  <a:pt x="855872" y="154348"/>
                  <a:pt x="1249043" y="76031"/>
                  <a:pt x="1318364" y="58569"/>
                </a:cubicBezTo>
                <a:cubicBezTo>
                  <a:pt x="1387685" y="41107"/>
                  <a:pt x="1138447" y="70740"/>
                  <a:pt x="1207239" y="58569"/>
                </a:cubicBezTo>
                <a:cubicBezTo>
                  <a:pt x="1276031" y="46398"/>
                  <a:pt x="1821601" y="-22923"/>
                  <a:pt x="1743814" y="7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1D20F2E-DE47-CCB2-E07F-56584263195D}"/>
              </a:ext>
            </a:extLst>
          </p:cNvPr>
          <p:cNvSpPr/>
          <p:nvPr/>
        </p:nvSpPr>
        <p:spPr>
          <a:xfrm>
            <a:off x="5271478" y="3009803"/>
            <a:ext cx="168381" cy="1321556"/>
          </a:xfrm>
          <a:custGeom>
            <a:avLst/>
            <a:gdLst>
              <a:gd name="connsiteX0" fmla="*/ 33947 w 168381"/>
              <a:gd name="connsiteY0" fmla="*/ 97 h 1321556"/>
              <a:gd name="connsiteX1" fmla="*/ 27597 w 168381"/>
              <a:gd name="connsiteY1" fmla="*/ 654147 h 1321556"/>
              <a:gd name="connsiteX2" fmla="*/ 18072 w 168381"/>
              <a:gd name="connsiteY2" fmla="*/ 435072 h 1321556"/>
              <a:gd name="connsiteX3" fmla="*/ 59347 w 168381"/>
              <a:gd name="connsiteY3" fmla="*/ 1060547 h 1321556"/>
              <a:gd name="connsiteX4" fmla="*/ 78397 w 168381"/>
              <a:gd name="connsiteY4" fmla="*/ 860522 h 1321556"/>
              <a:gd name="connsiteX5" fmla="*/ 167297 w 168381"/>
              <a:gd name="connsiteY5" fmla="*/ 1317722 h 1321556"/>
              <a:gd name="connsiteX6" fmla="*/ 122847 w 168381"/>
              <a:gd name="connsiteY6" fmla="*/ 1044672 h 1321556"/>
              <a:gd name="connsiteX7" fmla="*/ 49822 w 168381"/>
              <a:gd name="connsiteY7" fmla="*/ 450947 h 1321556"/>
              <a:gd name="connsiteX8" fmla="*/ 11722 w 168381"/>
              <a:gd name="connsiteY8" fmla="*/ 606522 h 1321556"/>
              <a:gd name="connsiteX9" fmla="*/ 5372 w 168381"/>
              <a:gd name="connsiteY9" fmla="*/ 438247 h 1321556"/>
              <a:gd name="connsiteX10" fmla="*/ 2197 w 168381"/>
              <a:gd name="connsiteY10" fmla="*/ 603347 h 1321556"/>
              <a:gd name="connsiteX11" fmla="*/ 33947 w 168381"/>
              <a:gd name="connsiteY11" fmla="*/ 97 h 13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381" h="1321556">
                <a:moveTo>
                  <a:pt x="33947" y="97"/>
                </a:moveTo>
                <a:cubicBezTo>
                  <a:pt x="38180" y="8564"/>
                  <a:pt x="30243" y="581651"/>
                  <a:pt x="27597" y="654147"/>
                </a:cubicBezTo>
                <a:cubicBezTo>
                  <a:pt x="24951" y="726643"/>
                  <a:pt x="12780" y="367339"/>
                  <a:pt x="18072" y="435072"/>
                </a:cubicBezTo>
                <a:cubicBezTo>
                  <a:pt x="23364" y="502805"/>
                  <a:pt x="49293" y="989639"/>
                  <a:pt x="59347" y="1060547"/>
                </a:cubicBezTo>
                <a:cubicBezTo>
                  <a:pt x="69401" y="1131455"/>
                  <a:pt x="60405" y="817659"/>
                  <a:pt x="78397" y="860522"/>
                </a:cubicBezTo>
                <a:cubicBezTo>
                  <a:pt x="96389" y="903385"/>
                  <a:pt x="159889" y="1287030"/>
                  <a:pt x="167297" y="1317722"/>
                </a:cubicBezTo>
                <a:cubicBezTo>
                  <a:pt x="174705" y="1348414"/>
                  <a:pt x="142426" y="1189134"/>
                  <a:pt x="122847" y="1044672"/>
                </a:cubicBezTo>
                <a:cubicBezTo>
                  <a:pt x="103268" y="900210"/>
                  <a:pt x="68343" y="523972"/>
                  <a:pt x="49822" y="450947"/>
                </a:cubicBezTo>
                <a:cubicBezTo>
                  <a:pt x="31301" y="377922"/>
                  <a:pt x="19130" y="608639"/>
                  <a:pt x="11722" y="606522"/>
                </a:cubicBezTo>
                <a:cubicBezTo>
                  <a:pt x="4314" y="604405"/>
                  <a:pt x="6959" y="438776"/>
                  <a:pt x="5372" y="438247"/>
                </a:cubicBezTo>
                <a:cubicBezTo>
                  <a:pt x="3785" y="437718"/>
                  <a:pt x="-3624" y="671080"/>
                  <a:pt x="2197" y="603347"/>
                </a:cubicBezTo>
                <a:cubicBezTo>
                  <a:pt x="8018" y="535614"/>
                  <a:pt x="29714" y="-8370"/>
                  <a:pt x="33947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A49DE4D-2D83-0DEB-2551-0AA190C753B0}"/>
              </a:ext>
            </a:extLst>
          </p:cNvPr>
          <p:cNvSpPr/>
          <p:nvPr/>
        </p:nvSpPr>
        <p:spPr>
          <a:xfrm>
            <a:off x="5595776" y="796888"/>
            <a:ext cx="989632" cy="167601"/>
          </a:xfrm>
          <a:custGeom>
            <a:avLst/>
            <a:gdLst>
              <a:gd name="connsiteX0" fmla="*/ 989174 w 989632"/>
              <a:gd name="connsiteY0" fmla="*/ 101637 h 167601"/>
              <a:gd name="connsiteX1" fmla="*/ 471649 w 989632"/>
              <a:gd name="connsiteY1" fmla="*/ 41312 h 167601"/>
              <a:gd name="connsiteX2" fmla="*/ 4924 w 989632"/>
              <a:gd name="connsiteY2" fmla="*/ 165137 h 167601"/>
              <a:gd name="connsiteX3" fmla="*/ 246224 w 989632"/>
              <a:gd name="connsiteY3" fmla="*/ 114337 h 167601"/>
              <a:gd name="connsiteX4" fmla="*/ 557374 w 989632"/>
              <a:gd name="connsiteY4" fmla="*/ 37 h 167601"/>
              <a:gd name="connsiteX5" fmla="*/ 989174 w 989632"/>
              <a:gd name="connsiteY5" fmla="*/ 101637 h 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32" h="167601">
                <a:moveTo>
                  <a:pt x="989174" y="101637"/>
                </a:moveTo>
                <a:cubicBezTo>
                  <a:pt x="974886" y="108516"/>
                  <a:pt x="635691" y="30729"/>
                  <a:pt x="471649" y="41312"/>
                </a:cubicBezTo>
                <a:cubicBezTo>
                  <a:pt x="307607" y="51895"/>
                  <a:pt x="42495" y="152966"/>
                  <a:pt x="4924" y="165137"/>
                </a:cubicBezTo>
                <a:cubicBezTo>
                  <a:pt x="-32647" y="177308"/>
                  <a:pt x="154149" y="141854"/>
                  <a:pt x="246224" y="114337"/>
                </a:cubicBezTo>
                <a:cubicBezTo>
                  <a:pt x="338299" y="86820"/>
                  <a:pt x="434607" y="-2080"/>
                  <a:pt x="557374" y="37"/>
                </a:cubicBezTo>
                <a:cubicBezTo>
                  <a:pt x="680141" y="2154"/>
                  <a:pt x="1003462" y="94758"/>
                  <a:pt x="989174" y="10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7FFEEC2A-46D9-0954-3D54-4ED286452157}"/>
              </a:ext>
            </a:extLst>
          </p:cNvPr>
          <p:cNvSpPr/>
          <p:nvPr/>
        </p:nvSpPr>
        <p:spPr>
          <a:xfrm>
            <a:off x="5049333" y="969252"/>
            <a:ext cx="707990" cy="412570"/>
          </a:xfrm>
          <a:custGeom>
            <a:avLst/>
            <a:gdLst>
              <a:gd name="connsiteX0" fmla="*/ 703767 w 707990"/>
              <a:gd name="connsiteY0" fmla="*/ 5473 h 412570"/>
              <a:gd name="connsiteX1" fmla="*/ 24317 w 707990"/>
              <a:gd name="connsiteY1" fmla="*/ 395998 h 412570"/>
              <a:gd name="connsiteX2" fmla="*/ 179892 w 707990"/>
              <a:gd name="connsiteY2" fmla="*/ 319798 h 412570"/>
              <a:gd name="connsiteX3" fmla="*/ 459292 w 707990"/>
              <a:gd name="connsiteY3" fmla="*/ 132473 h 412570"/>
              <a:gd name="connsiteX4" fmla="*/ 319592 w 707990"/>
              <a:gd name="connsiteY4" fmla="*/ 164223 h 412570"/>
              <a:gd name="connsiteX5" fmla="*/ 703767 w 707990"/>
              <a:gd name="connsiteY5" fmla="*/ 5473 h 4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990" h="412570">
                <a:moveTo>
                  <a:pt x="703767" y="5473"/>
                </a:moveTo>
                <a:cubicBezTo>
                  <a:pt x="654554" y="44102"/>
                  <a:pt x="111629" y="343611"/>
                  <a:pt x="24317" y="395998"/>
                </a:cubicBezTo>
                <a:cubicBezTo>
                  <a:pt x="-62995" y="448385"/>
                  <a:pt x="107396" y="363719"/>
                  <a:pt x="179892" y="319798"/>
                </a:cubicBezTo>
                <a:cubicBezTo>
                  <a:pt x="252388" y="275877"/>
                  <a:pt x="436009" y="158402"/>
                  <a:pt x="459292" y="132473"/>
                </a:cubicBezTo>
                <a:cubicBezTo>
                  <a:pt x="482575" y="106544"/>
                  <a:pt x="282550" y="183802"/>
                  <a:pt x="319592" y="164223"/>
                </a:cubicBezTo>
                <a:cubicBezTo>
                  <a:pt x="356634" y="144644"/>
                  <a:pt x="752980" y="-33156"/>
                  <a:pt x="703767" y="5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BDEE6C9-A6E1-BE44-C709-B1DB9B40F748}"/>
              </a:ext>
            </a:extLst>
          </p:cNvPr>
          <p:cNvSpPr/>
          <p:nvPr/>
        </p:nvSpPr>
        <p:spPr>
          <a:xfrm>
            <a:off x="4903699" y="1982186"/>
            <a:ext cx="294877" cy="876807"/>
          </a:xfrm>
          <a:custGeom>
            <a:avLst/>
            <a:gdLst>
              <a:gd name="connsiteX0" fmla="*/ 293776 w 294877"/>
              <a:gd name="connsiteY0" fmla="*/ 11714 h 876807"/>
              <a:gd name="connsiteX1" fmla="*/ 11201 w 294877"/>
              <a:gd name="connsiteY1" fmla="*/ 843564 h 876807"/>
              <a:gd name="connsiteX2" fmla="*/ 68351 w 294877"/>
              <a:gd name="connsiteY2" fmla="*/ 659414 h 876807"/>
              <a:gd name="connsiteX3" fmla="*/ 179476 w 294877"/>
              <a:gd name="connsiteY3" fmla="*/ 170464 h 876807"/>
              <a:gd name="connsiteX4" fmla="*/ 112801 w 294877"/>
              <a:gd name="connsiteY4" fmla="*/ 341914 h 876807"/>
              <a:gd name="connsiteX5" fmla="*/ 293776 w 294877"/>
              <a:gd name="connsiteY5" fmla="*/ 11714 h 87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877" h="876807">
                <a:moveTo>
                  <a:pt x="293776" y="11714"/>
                </a:moveTo>
                <a:cubicBezTo>
                  <a:pt x="276843" y="95322"/>
                  <a:pt x="48772" y="735614"/>
                  <a:pt x="11201" y="843564"/>
                </a:cubicBezTo>
                <a:cubicBezTo>
                  <a:pt x="-26370" y="951514"/>
                  <a:pt x="40305" y="771597"/>
                  <a:pt x="68351" y="659414"/>
                </a:cubicBezTo>
                <a:cubicBezTo>
                  <a:pt x="96397" y="547231"/>
                  <a:pt x="172068" y="223381"/>
                  <a:pt x="179476" y="170464"/>
                </a:cubicBezTo>
                <a:cubicBezTo>
                  <a:pt x="186884" y="117547"/>
                  <a:pt x="98514" y="365197"/>
                  <a:pt x="112801" y="341914"/>
                </a:cubicBezTo>
                <a:cubicBezTo>
                  <a:pt x="127088" y="318631"/>
                  <a:pt x="310709" y="-71894"/>
                  <a:pt x="293776" y="1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C41351C-B748-FF79-0886-4B3BA7E3FB2C}"/>
              </a:ext>
            </a:extLst>
          </p:cNvPr>
          <p:cNvSpPr/>
          <p:nvPr/>
        </p:nvSpPr>
        <p:spPr>
          <a:xfrm>
            <a:off x="4743422" y="2040322"/>
            <a:ext cx="152711" cy="1501114"/>
          </a:xfrm>
          <a:custGeom>
            <a:avLst/>
            <a:gdLst>
              <a:gd name="connsiteX0" fmla="*/ 152428 w 152711"/>
              <a:gd name="connsiteY0" fmla="*/ 10728 h 1501114"/>
              <a:gd name="connsiteX1" fmla="*/ 28603 w 152711"/>
              <a:gd name="connsiteY1" fmla="*/ 788603 h 1501114"/>
              <a:gd name="connsiteX2" fmla="*/ 12728 w 152711"/>
              <a:gd name="connsiteY2" fmla="*/ 693353 h 1501114"/>
              <a:gd name="connsiteX3" fmla="*/ 19078 w 152711"/>
              <a:gd name="connsiteY3" fmla="*/ 1477578 h 1501114"/>
              <a:gd name="connsiteX4" fmla="*/ 28 w 152711"/>
              <a:gd name="connsiteY4" fmla="*/ 1204528 h 1501114"/>
              <a:gd name="connsiteX5" fmla="*/ 15903 w 152711"/>
              <a:gd name="connsiteY5" fmla="*/ 280603 h 1501114"/>
              <a:gd name="connsiteX6" fmla="*/ 57178 w 152711"/>
              <a:gd name="connsiteY6" fmla="*/ 569528 h 1501114"/>
              <a:gd name="connsiteX7" fmla="*/ 79403 w 152711"/>
              <a:gd name="connsiteY7" fmla="*/ 258378 h 1501114"/>
              <a:gd name="connsiteX8" fmla="*/ 63528 w 152711"/>
              <a:gd name="connsiteY8" fmla="*/ 328228 h 1501114"/>
              <a:gd name="connsiteX9" fmla="*/ 152428 w 152711"/>
              <a:gd name="connsiteY9" fmla="*/ 10728 h 150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11" h="1501114">
                <a:moveTo>
                  <a:pt x="152428" y="10728"/>
                </a:moveTo>
                <a:cubicBezTo>
                  <a:pt x="146607" y="87457"/>
                  <a:pt x="51886" y="674832"/>
                  <a:pt x="28603" y="788603"/>
                </a:cubicBezTo>
                <a:cubicBezTo>
                  <a:pt x="5320" y="902374"/>
                  <a:pt x="14315" y="578524"/>
                  <a:pt x="12728" y="693353"/>
                </a:cubicBezTo>
                <a:cubicBezTo>
                  <a:pt x="11140" y="808182"/>
                  <a:pt x="21195" y="1392382"/>
                  <a:pt x="19078" y="1477578"/>
                </a:cubicBezTo>
                <a:cubicBezTo>
                  <a:pt x="16961" y="1562774"/>
                  <a:pt x="557" y="1404024"/>
                  <a:pt x="28" y="1204528"/>
                </a:cubicBezTo>
                <a:cubicBezTo>
                  <a:pt x="-501" y="1005032"/>
                  <a:pt x="6378" y="386436"/>
                  <a:pt x="15903" y="280603"/>
                </a:cubicBezTo>
                <a:cubicBezTo>
                  <a:pt x="25428" y="174770"/>
                  <a:pt x="46595" y="573232"/>
                  <a:pt x="57178" y="569528"/>
                </a:cubicBezTo>
                <a:cubicBezTo>
                  <a:pt x="67761" y="565824"/>
                  <a:pt x="78345" y="298595"/>
                  <a:pt x="79403" y="258378"/>
                </a:cubicBezTo>
                <a:cubicBezTo>
                  <a:pt x="80461" y="218161"/>
                  <a:pt x="54532" y="363682"/>
                  <a:pt x="63528" y="328228"/>
                </a:cubicBezTo>
                <a:cubicBezTo>
                  <a:pt x="72524" y="292774"/>
                  <a:pt x="158249" y="-66001"/>
                  <a:pt x="152428" y="10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43E018A3-29C4-3B1D-8016-1956A0A702BB}"/>
              </a:ext>
            </a:extLst>
          </p:cNvPr>
          <p:cNvSpPr/>
          <p:nvPr/>
        </p:nvSpPr>
        <p:spPr>
          <a:xfrm>
            <a:off x="6323107" y="1849832"/>
            <a:ext cx="281842" cy="382197"/>
          </a:xfrm>
          <a:custGeom>
            <a:avLst/>
            <a:gdLst>
              <a:gd name="connsiteX0" fmla="*/ 280893 w 281842"/>
              <a:gd name="connsiteY0" fmla="*/ 1193 h 382197"/>
              <a:gd name="connsiteX1" fmla="*/ 1493 w 281842"/>
              <a:gd name="connsiteY1" fmla="*/ 350443 h 382197"/>
              <a:gd name="connsiteX2" fmla="*/ 169768 w 281842"/>
              <a:gd name="connsiteY2" fmla="*/ 153593 h 382197"/>
              <a:gd name="connsiteX3" fmla="*/ 166593 w 281842"/>
              <a:gd name="connsiteY3" fmla="*/ 382193 h 382197"/>
              <a:gd name="connsiteX4" fmla="*/ 185643 w 281842"/>
              <a:gd name="connsiteY4" fmla="*/ 159943 h 382197"/>
              <a:gd name="connsiteX5" fmla="*/ 96743 w 281842"/>
              <a:gd name="connsiteY5" fmla="*/ 232968 h 382197"/>
              <a:gd name="connsiteX6" fmla="*/ 280893 w 281842"/>
              <a:gd name="connsiteY6" fmla="*/ 1193 h 3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42" h="382197">
                <a:moveTo>
                  <a:pt x="280893" y="1193"/>
                </a:moveTo>
                <a:cubicBezTo>
                  <a:pt x="265018" y="20772"/>
                  <a:pt x="20014" y="325043"/>
                  <a:pt x="1493" y="350443"/>
                </a:cubicBezTo>
                <a:cubicBezTo>
                  <a:pt x="-17028" y="375843"/>
                  <a:pt x="142251" y="148301"/>
                  <a:pt x="169768" y="153593"/>
                </a:cubicBezTo>
                <a:cubicBezTo>
                  <a:pt x="197285" y="158885"/>
                  <a:pt x="163947" y="381135"/>
                  <a:pt x="166593" y="382193"/>
                </a:cubicBezTo>
                <a:cubicBezTo>
                  <a:pt x="169239" y="383251"/>
                  <a:pt x="197285" y="184814"/>
                  <a:pt x="185643" y="159943"/>
                </a:cubicBezTo>
                <a:cubicBezTo>
                  <a:pt x="174001" y="135072"/>
                  <a:pt x="85101" y="256781"/>
                  <a:pt x="96743" y="232968"/>
                </a:cubicBezTo>
                <a:cubicBezTo>
                  <a:pt x="108385" y="209155"/>
                  <a:pt x="296768" y="-18386"/>
                  <a:pt x="28089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E884A0D-8ECC-1AB9-4F31-02D637A334FF}"/>
              </a:ext>
            </a:extLst>
          </p:cNvPr>
          <p:cNvSpPr/>
          <p:nvPr/>
        </p:nvSpPr>
        <p:spPr>
          <a:xfrm>
            <a:off x="6616892" y="1792305"/>
            <a:ext cx="816468" cy="589187"/>
          </a:xfrm>
          <a:custGeom>
            <a:avLst/>
            <a:gdLst>
              <a:gd name="connsiteX0" fmla="*/ 9333 w 816468"/>
              <a:gd name="connsiteY0" fmla="*/ 185720 h 589187"/>
              <a:gd name="connsiteX1" fmla="*/ 428433 w 816468"/>
              <a:gd name="connsiteY1" fmla="*/ 487345 h 589187"/>
              <a:gd name="connsiteX2" fmla="*/ 361758 w 816468"/>
              <a:gd name="connsiteY2" fmla="*/ 382570 h 589187"/>
              <a:gd name="connsiteX3" fmla="*/ 815783 w 816468"/>
              <a:gd name="connsiteY3" fmla="*/ 588945 h 589187"/>
              <a:gd name="connsiteX4" fmla="*/ 460183 w 816468"/>
              <a:gd name="connsiteY4" fmla="*/ 423845 h 589187"/>
              <a:gd name="connsiteX5" fmla="*/ 279208 w 816468"/>
              <a:gd name="connsiteY5" fmla="*/ 404795 h 589187"/>
              <a:gd name="connsiteX6" fmla="*/ 183958 w 816468"/>
              <a:gd name="connsiteY6" fmla="*/ 236520 h 589187"/>
              <a:gd name="connsiteX7" fmla="*/ 25208 w 816468"/>
              <a:gd name="connsiteY7" fmla="*/ 1570 h 589187"/>
              <a:gd name="connsiteX8" fmla="*/ 260158 w 816468"/>
              <a:gd name="connsiteY8" fmla="*/ 360345 h 589187"/>
              <a:gd name="connsiteX9" fmla="*/ 145858 w 816468"/>
              <a:gd name="connsiteY9" fmla="*/ 300020 h 589187"/>
              <a:gd name="connsiteX10" fmla="*/ 9333 w 816468"/>
              <a:gd name="connsiteY10" fmla="*/ 185720 h 5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468" h="589187">
                <a:moveTo>
                  <a:pt x="9333" y="185720"/>
                </a:moveTo>
                <a:cubicBezTo>
                  <a:pt x="56429" y="216941"/>
                  <a:pt x="369696" y="454537"/>
                  <a:pt x="428433" y="487345"/>
                </a:cubicBezTo>
                <a:cubicBezTo>
                  <a:pt x="487170" y="520153"/>
                  <a:pt x="297200" y="365637"/>
                  <a:pt x="361758" y="382570"/>
                </a:cubicBezTo>
                <a:cubicBezTo>
                  <a:pt x="426316" y="399503"/>
                  <a:pt x="799379" y="582066"/>
                  <a:pt x="815783" y="588945"/>
                </a:cubicBezTo>
                <a:cubicBezTo>
                  <a:pt x="832187" y="595824"/>
                  <a:pt x="549612" y="454537"/>
                  <a:pt x="460183" y="423845"/>
                </a:cubicBezTo>
                <a:cubicBezTo>
                  <a:pt x="370754" y="393153"/>
                  <a:pt x="325245" y="436016"/>
                  <a:pt x="279208" y="404795"/>
                </a:cubicBezTo>
                <a:cubicBezTo>
                  <a:pt x="233171" y="373574"/>
                  <a:pt x="226291" y="303724"/>
                  <a:pt x="183958" y="236520"/>
                </a:cubicBezTo>
                <a:cubicBezTo>
                  <a:pt x="141625" y="169316"/>
                  <a:pt x="12508" y="-19067"/>
                  <a:pt x="25208" y="1570"/>
                </a:cubicBezTo>
                <a:cubicBezTo>
                  <a:pt x="37908" y="22207"/>
                  <a:pt x="240050" y="310603"/>
                  <a:pt x="260158" y="360345"/>
                </a:cubicBezTo>
                <a:cubicBezTo>
                  <a:pt x="280266" y="410087"/>
                  <a:pt x="185016" y="324362"/>
                  <a:pt x="145858" y="300020"/>
                </a:cubicBezTo>
                <a:cubicBezTo>
                  <a:pt x="106700" y="275678"/>
                  <a:pt x="-37763" y="154499"/>
                  <a:pt x="9333" y="185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3B2E879-C30F-5811-5A0E-0951469E8A37}"/>
              </a:ext>
            </a:extLst>
          </p:cNvPr>
          <p:cNvSpPr/>
          <p:nvPr/>
        </p:nvSpPr>
        <p:spPr>
          <a:xfrm>
            <a:off x="6769134" y="2082845"/>
            <a:ext cx="1448472" cy="638298"/>
          </a:xfrm>
          <a:custGeom>
            <a:avLst/>
            <a:gdLst>
              <a:gd name="connsiteX0" fmla="*/ 19016 w 1448472"/>
              <a:gd name="connsiteY0" fmla="*/ 6305 h 638298"/>
              <a:gd name="connsiteX1" fmla="*/ 860391 w 1448472"/>
              <a:gd name="connsiteY1" fmla="*/ 231730 h 638298"/>
              <a:gd name="connsiteX2" fmla="*/ 781016 w 1448472"/>
              <a:gd name="connsiteY2" fmla="*/ 209505 h 638298"/>
              <a:gd name="connsiteX3" fmla="*/ 1431891 w 1448472"/>
              <a:gd name="connsiteY3" fmla="*/ 625430 h 638298"/>
              <a:gd name="connsiteX4" fmla="*/ 1212816 w 1448472"/>
              <a:gd name="connsiteY4" fmla="*/ 501605 h 638298"/>
              <a:gd name="connsiteX5" fmla="*/ 758791 w 1448472"/>
              <a:gd name="connsiteY5" fmla="*/ 190455 h 638298"/>
              <a:gd name="connsiteX6" fmla="*/ 438116 w 1448472"/>
              <a:gd name="connsiteY6" fmla="*/ 101555 h 638298"/>
              <a:gd name="connsiteX7" fmla="*/ 606391 w 1448472"/>
              <a:gd name="connsiteY7" fmla="*/ 165055 h 638298"/>
              <a:gd name="connsiteX8" fmla="*/ 298416 w 1448472"/>
              <a:gd name="connsiteY8" fmla="*/ 72980 h 638298"/>
              <a:gd name="connsiteX9" fmla="*/ 19016 w 1448472"/>
              <a:gd name="connsiteY9" fmla="*/ 6305 h 63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472" h="638298">
                <a:moveTo>
                  <a:pt x="19016" y="6305"/>
                </a:moveTo>
                <a:cubicBezTo>
                  <a:pt x="112679" y="32763"/>
                  <a:pt x="733391" y="197863"/>
                  <a:pt x="860391" y="231730"/>
                </a:cubicBezTo>
                <a:cubicBezTo>
                  <a:pt x="987391" y="265597"/>
                  <a:pt x="685766" y="143888"/>
                  <a:pt x="781016" y="209505"/>
                </a:cubicBezTo>
                <a:cubicBezTo>
                  <a:pt x="876266" y="275122"/>
                  <a:pt x="1359924" y="576747"/>
                  <a:pt x="1431891" y="625430"/>
                </a:cubicBezTo>
                <a:cubicBezTo>
                  <a:pt x="1503858" y="674113"/>
                  <a:pt x="1324999" y="574101"/>
                  <a:pt x="1212816" y="501605"/>
                </a:cubicBezTo>
                <a:cubicBezTo>
                  <a:pt x="1100633" y="429109"/>
                  <a:pt x="887908" y="257130"/>
                  <a:pt x="758791" y="190455"/>
                </a:cubicBezTo>
                <a:cubicBezTo>
                  <a:pt x="629674" y="123780"/>
                  <a:pt x="463516" y="105788"/>
                  <a:pt x="438116" y="101555"/>
                </a:cubicBezTo>
                <a:cubicBezTo>
                  <a:pt x="412716" y="97322"/>
                  <a:pt x="629674" y="169818"/>
                  <a:pt x="606391" y="165055"/>
                </a:cubicBezTo>
                <a:cubicBezTo>
                  <a:pt x="583108" y="160293"/>
                  <a:pt x="393666" y="102613"/>
                  <a:pt x="298416" y="72980"/>
                </a:cubicBezTo>
                <a:cubicBezTo>
                  <a:pt x="203166" y="43347"/>
                  <a:pt x="-74647" y="-20153"/>
                  <a:pt x="19016" y="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DF998D3D-C339-6758-C4AC-881B48A54AE9}"/>
              </a:ext>
            </a:extLst>
          </p:cNvPr>
          <p:cNvSpPr/>
          <p:nvPr/>
        </p:nvSpPr>
        <p:spPr>
          <a:xfrm>
            <a:off x="7327853" y="2305038"/>
            <a:ext cx="1107163" cy="452130"/>
          </a:xfrm>
          <a:custGeom>
            <a:avLst/>
            <a:gdLst>
              <a:gd name="connsiteX0" fmla="*/ 190547 w 1107163"/>
              <a:gd name="connsiteY0" fmla="*/ 187337 h 452130"/>
              <a:gd name="connsiteX1" fmla="*/ 584247 w 1107163"/>
              <a:gd name="connsiteY1" fmla="*/ 422287 h 452130"/>
              <a:gd name="connsiteX2" fmla="*/ 1101772 w 1107163"/>
              <a:gd name="connsiteY2" fmla="*/ 403237 h 452130"/>
              <a:gd name="connsiteX3" fmla="*/ 841422 w 1107163"/>
              <a:gd name="connsiteY3" fmla="*/ 419112 h 452130"/>
              <a:gd name="connsiteX4" fmla="*/ 628697 w 1107163"/>
              <a:gd name="connsiteY4" fmla="*/ 444512 h 452130"/>
              <a:gd name="connsiteX5" fmla="*/ 292147 w 1107163"/>
              <a:gd name="connsiteY5" fmla="*/ 269887 h 452130"/>
              <a:gd name="connsiteX6" fmla="*/ 501697 w 1107163"/>
              <a:gd name="connsiteY6" fmla="*/ 311162 h 452130"/>
              <a:gd name="connsiteX7" fmla="*/ 47 w 1107163"/>
              <a:gd name="connsiteY7" fmla="*/ 12 h 452130"/>
              <a:gd name="connsiteX8" fmla="*/ 469947 w 1107163"/>
              <a:gd name="connsiteY8" fmla="*/ 298462 h 452130"/>
              <a:gd name="connsiteX9" fmla="*/ 190547 w 1107163"/>
              <a:gd name="connsiteY9" fmla="*/ 187337 h 45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163" h="452130">
                <a:moveTo>
                  <a:pt x="190547" y="187337"/>
                </a:moveTo>
                <a:cubicBezTo>
                  <a:pt x="209597" y="207974"/>
                  <a:pt x="432376" y="386304"/>
                  <a:pt x="584247" y="422287"/>
                </a:cubicBezTo>
                <a:cubicBezTo>
                  <a:pt x="736118" y="458270"/>
                  <a:pt x="1058910" y="403766"/>
                  <a:pt x="1101772" y="403237"/>
                </a:cubicBezTo>
                <a:cubicBezTo>
                  <a:pt x="1144634" y="402708"/>
                  <a:pt x="920268" y="412233"/>
                  <a:pt x="841422" y="419112"/>
                </a:cubicBezTo>
                <a:cubicBezTo>
                  <a:pt x="762576" y="425991"/>
                  <a:pt x="720243" y="469383"/>
                  <a:pt x="628697" y="444512"/>
                </a:cubicBezTo>
                <a:cubicBezTo>
                  <a:pt x="537151" y="419641"/>
                  <a:pt x="313314" y="292112"/>
                  <a:pt x="292147" y="269887"/>
                </a:cubicBezTo>
                <a:cubicBezTo>
                  <a:pt x="270980" y="247662"/>
                  <a:pt x="550380" y="356141"/>
                  <a:pt x="501697" y="311162"/>
                </a:cubicBezTo>
                <a:cubicBezTo>
                  <a:pt x="453014" y="266183"/>
                  <a:pt x="5339" y="2129"/>
                  <a:pt x="47" y="12"/>
                </a:cubicBezTo>
                <a:cubicBezTo>
                  <a:pt x="-5245" y="-2105"/>
                  <a:pt x="436080" y="267241"/>
                  <a:pt x="469947" y="298462"/>
                </a:cubicBezTo>
                <a:cubicBezTo>
                  <a:pt x="503814" y="329683"/>
                  <a:pt x="171497" y="166700"/>
                  <a:pt x="190547" y="18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1DC3E35-26A1-0C83-6CDD-4556E12BD6D7}"/>
              </a:ext>
            </a:extLst>
          </p:cNvPr>
          <p:cNvSpPr/>
          <p:nvPr/>
        </p:nvSpPr>
        <p:spPr>
          <a:xfrm>
            <a:off x="7877119" y="2724157"/>
            <a:ext cx="494445" cy="225624"/>
          </a:xfrm>
          <a:custGeom>
            <a:avLst/>
            <a:gdLst>
              <a:gd name="connsiteX0" fmla="*/ 56 w 494445"/>
              <a:gd name="connsiteY0" fmla="*/ 73018 h 225624"/>
              <a:gd name="connsiteX1" fmla="*/ 247706 w 494445"/>
              <a:gd name="connsiteY1" fmla="*/ 136518 h 225624"/>
              <a:gd name="connsiteX2" fmla="*/ 489006 w 494445"/>
              <a:gd name="connsiteY2" fmla="*/ 3168 h 225624"/>
              <a:gd name="connsiteX3" fmla="*/ 400106 w 494445"/>
              <a:gd name="connsiteY3" fmla="*/ 57143 h 225624"/>
              <a:gd name="connsiteX4" fmla="*/ 219131 w 494445"/>
              <a:gd name="connsiteY4" fmla="*/ 225418 h 225624"/>
              <a:gd name="connsiteX5" fmla="*/ 298506 w 494445"/>
              <a:gd name="connsiteY5" fmla="*/ 92068 h 225624"/>
              <a:gd name="connsiteX6" fmla="*/ 225481 w 494445"/>
              <a:gd name="connsiteY6" fmla="*/ 104768 h 225624"/>
              <a:gd name="connsiteX7" fmla="*/ 56 w 494445"/>
              <a:gd name="connsiteY7" fmla="*/ 73018 h 2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445" h="225624">
                <a:moveTo>
                  <a:pt x="56" y="73018"/>
                </a:moveTo>
                <a:cubicBezTo>
                  <a:pt x="3760" y="78310"/>
                  <a:pt x="166214" y="148160"/>
                  <a:pt x="247706" y="136518"/>
                </a:cubicBezTo>
                <a:cubicBezTo>
                  <a:pt x="329198" y="124876"/>
                  <a:pt x="463606" y="16397"/>
                  <a:pt x="489006" y="3168"/>
                </a:cubicBezTo>
                <a:cubicBezTo>
                  <a:pt x="514406" y="-10061"/>
                  <a:pt x="445085" y="20101"/>
                  <a:pt x="400106" y="57143"/>
                </a:cubicBezTo>
                <a:cubicBezTo>
                  <a:pt x="355127" y="94185"/>
                  <a:pt x="236064" y="219597"/>
                  <a:pt x="219131" y="225418"/>
                </a:cubicBezTo>
                <a:cubicBezTo>
                  <a:pt x="202198" y="231239"/>
                  <a:pt x="297448" y="112176"/>
                  <a:pt x="298506" y="92068"/>
                </a:cubicBezTo>
                <a:cubicBezTo>
                  <a:pt x="299564" y="71960"/>
                  <a:pt x="275752" y="106355"/>
                  <a:pt x="225481" y="104768"/>
                </a:cubicBezTo>
                <a:cubicBezTo>
                  <a:pt x="175210" y="103181"/>
                  <a:pt x="-3648" y="67726"/>
                  <a:pt x="56" y="7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BC97F28-B5BA-8E7F-691B-6003A02B104B}"/>
              </a:ext>
            </a:extLst>
          </p:cNvPr>
          <p:cNvSpPr/>
          <p:nvPr/>
        </p:nvSpPr>
        <p:spPr>
          <a:xfrm>
            <a:off x="6799711" y="1727521"/>
            <a:ext cx="1630871" cy="894031"/>
          </a:xfrm>
          <a:custGeom>
            <a:avLst/>
            <a:gdLst>
              <a:gd name="connsiteX0" fmla="*/ 4314 w 1630871"/>
              <a:gd name="connsiteY0" fmla="*/ 2854 h 894031"/>
              <a:gd name="connsiteX1" fmla="*/ 658364 w 1630871"/>
              <a:gd name="connsiteY1" fmla="*/ 367979 h 894031"/>
              <a:gd name="connsiteX2" fmla="*/ 569464 w 1630871"/>
              <a:gd name="connsiteY2" fmla="*/ 256854 h 894031"/>
              <a:gd name="connsiteX3" fmla="*/ 1607689 w 1630871"/>
              <a:gd name="connsiteY3" fmla="*/ 879154 h 894031"/>
              <a:gd name="connsiteX4" fmla="*/ 1315589 w 1630871"/>
              <a:gd name="connsiteY4" fmla="*/ 714054 h 894031"/>
              <a:gd name="connsiteX5" fmla="*/ 302764 w 1630871"/>
              <a:gd name="connsiteY5" fmla="*/ 104454 h 894031"/>
              <a:gd name="connsiteX6" fmla="*/ 369439 w 1630871"/>
              <a:gd name="connsiteY6" fmla="*/ 193354 h 894031"/>
              <a:gd name="connsiteX7" fmla="*/ 4314 w 1630871"/>
              <a:gd name="connsiteY7" fmla="*/ 2854 h 89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871" h="894031">
                <a:moveTo>
                  <a:pt x="4314" y="2854"/>
                </a:moveTo>
                <a:cubicBezTo>
                  <a:pt x="52468" y="31958"/>
                  <a:pt x="564172" y="325646"/>
                  <a:pt x="658364" y="367979"/>
                </a:cubicBezTo>
                <a:cubicBezTo>
                  <a:pt x="752556" y="410312"/>
                  <a:pt x="411243" y="171658"/>
                  <a:pt x="569464" y="256854"/>
                </a:cubicBezTo>
                <a:cubicBezTo>
                  <a:pt x="727685" y="342050"/>
                  <a:pt x="1483335" y="802954"/>
                  <a:pt x="1607689" y="879154"/>
                </a:cubicBezTo>
                <a:cubicBezTo>
                  <a:pt x="1732043" y="955354"/>
                  <a:pt x="1315589" y="714054"/>
                  <a:pt x="1315589" y="714054"/>
                </a:cubicBezTo>
                <a:lnTo>
                  <a:pt x="302764" y="104454"/>
                </a:lnTo>
                <a:cubicBezTo>
                  <a:pt x="145072" y="17671"/>
                  <a:pt x="412831" y="210287"/>
                  <a:pt x="369439" y="193354"/>
                </a:cubicBezTo>
                <a:cubicBezTo>
                  <a:pt x="326047" y="176421"/>
                  <a:pt x="-43840" y="-26250"/>
                  <a:pt x="4314" y="2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07275CF-A920-0ECB-4B79-1D01D847F831}"/>
              </a:ext>
            </a:extLst>
          </p:cNvPr>
          <p:cNvSpPr/>
          <p:nvPr/>
        </p:nvSpPr>
        <p:spPr>
          <a:xfrm>
            <a:off x="6548535" y="1397188"/>
            <a:ext cx="1954115" cy="895162"/>
          </a:xfrm>
          <a:custGeom>
            <a:avLst/>
            <a:gdLst>
              <a:gd name="connsiteX0" fmla="*/ 1490 w 1954115"/>
              <a:gd name="connsiteY0" fmla="*/ 72837 h 895162"/>
              <a:gd name="connsiteX1" fmla="*/ 576165 w 1954115"/>
              <a:gd name="connsiteY1" fmla="*/ 50612 h 895162"/>
              <a:gd name="connsiteX2" fmla="*/ 1373090 w 1954115"/>
              <a:gd name="connsiteY2" fmla="*/ 530037 h 895162"/>
              <a:gd name="connsiteX3" fmla="*/ 1341340 w 1954115"/>
              <a:gd name="connsiteY3" fmla="*/ 437962 h 895162"/>
              <a:gd name="connsiteX4" fmla="*/ 1954115 w 1954115"/>
              <a:gd name="connsiteY4" fmla="*/ 895162 h 895162"/>
              <a:gd name="connsiteX5" fmla="*/ 1779490 w 1954115"/>
              <a:gd name="connsiteY5" fmla="*/ 764987 h 895162"/>
              <a:gd name="connsiteX6" fmla="*/ 1011140 w 1954115"/>
              <a:gd name="connsiteY6" fmla="*/ 203012 h 895162"/>
              <a:gd name="connsiteX7" fmla="*/ 1176240 w 1954115"/>
              <a:gd name="connsiteY7" fmla="*/ 345887 h 895162"/>
              <a:gd name="connsiteX8" fmla="*/ 557115 w 1954115"/>
              <a:gd name="connsiteY8" fmla="*/ 34737 h 895162"/>
              <a:gd name="connsiteX9" fmla="*/ 414240 w 1954115"/>
              <a:gd name="connsiteY9" fmla="*/ 9337 h 895162"/>
              <a:gd name="connsiteX10" fmla="*/ 1490 w 1954115"/>
              <a:gd name="connsiteY10" fmla="*/ 72837 h 8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4115" h="895162">
                <a:moveTo>
                  <a:pt x="1490" y="72837"/>
                </a:moveTo>
                <a:cubicBezTo>
                  <a:pt x="28477" y="79716"/>
                  <a:pt x="347565" y="-25588"/>
                  <a:pt x="576165" y="50612"/>
                </a:cubicBezTo>
                <a:cubicBezTo>
                  <a:pt x="804765" y="126812"/>
                  <a:pt x="1245561" y="465479"/>
                  <a:pt x="1373090" y="530037"/>
                </a:cubicBezTo>
                <a:cubicBezTo>
                  <a:pt x="1500619" y="594595"/>
                  <a:pt x="1244503" y="377108"/>
                  <a:pt x="1341340" y="437962"/>
                </a:cubicBezTo>
                <a:cubicBezTo>
                  <a:pt x="1438177" y="498816"/>
                  <a:pt x="1954115" y="895162"/>
                  <a:pt x="1954115" y="895162"/>
                </a:cubicBezTo>
                <a:lnTo>
                  <a:pt x="1779490" y="764987"/>
                </a:lnTo>
                <a:lnTo>
                  <a:pt x="1011140" y="203012"/>
                </a:lnTo>
                <a:cubicBezTo>
                  <a:pt x="910598" y="133162"/>
                  <a:pt x="1251911" y="373933"/>
                  <a:pt x="1176240" y="345887"/>
                </a:cubicBezTo>
                <a:cubicBezTo>
                  <a:pt x="1100569" y="317841"/>
                  <a:pt x="684115" y="90829"/>
                  <a:pt x="557115" y="34737"/>
                </a:cubicBezTo>
                <a:cubicBezTo>
                  <a:pt x="430115" y="-21355"/>
                  <a:pt x="506844" y="6691"/>
                  <a:pt x="414240" y="9337"/>
                </a:cubicBezTo>
                <a:cubicBezTo>
                  <a:pt x="321636" y="11983"/>
                  <a:pt x="-25497" y="65958"/>
                  <a:pt x="1490" y="72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1C6E703-6655-12CE-A0B4-388A8CBE34F3}"/>
              </a:ext>
            </a:extLst>
          </p:cNvPr>
          <p:cNvSpPr/>
          <p:nvPr/>
        </p:nvSpPr>
        <p:spPr>
          <a:xfrm>
            <a:off x="6670631" y="990454"/>
            <a:ext cx="1623782" cy="857730"/>
          </a:xfrm>
          <a:custGeom>
            <a:avLst/>
            <a:gdLst>
              <a:gd name="connsiteX0" fmla="*/ 44 w 1623782"/>
              <a:gd name="connsiteY0" fmla="*/ 231921 h 857730"/>
              <a:gd name="connsiteX1" fmla="*/ 777919 w 1623782"/>
              <a:gd name="connsiteY1" fmla="*/ 308121 h 857730"/>
              <a:gd name="connsiteX2" fmla="*/ 1390694 w 1623782"/>
              <a:gd name="connsiteY2" fmla="*/ 654196 h 857730"/>
              <a:gd name="connsiteX3" fmla="*/ 1295444 w 1623782"/>
              <a:gd name="connsiteY3" fmla="*/ 536721 h 857730"/>
              <a:gd name="connsiteX4" fmla="*/ 1606594 w 1623782"/>
              <a:gd name="connsiteY4" fmla="*/ 851046 h 857730"/>
              <a:gd name="connsiteX5" fmla="*/ 1508169 w 1623782"/>
              <a:gd name="connsiteY5" fmla="*/ 689121 h 857730"/>
              <a:gd name="connsiteX6" fmla="*/ 882694 w 1623782"/>
              <a:gd name="connsiteY6" fmla="*/ 146 h 857730"/>
              <a:gd name="connsiteX7" fmla="*/ 1435144 w 1623782"/>
              <a:gd name="connsiteY7" fmla="*/ 625621 h 857730"/>
              <a:gd name="connsiteX8" fmla="*/ 1136694 w 1623782"/>
              <a:gd name="connsiteY8" fmla="*/ 416071 h 857730"/>
              <a:gd name="connsiteX9" fmla="*/ 1279569 w 1623782"/>
              <a:gd name="connsiteY9" fmla="*/ 574821 h 857730"/>
              <a:gd name="connsiteX10" fmla="*/ 793794 w 1623782"/>
              <a:gd name="connsiteY10" fmla="*/ 266846 h 857730"/>
              <a:gd name="connsiteX11" fmla="*/ 1047794 w 1623782"/>
              <a:gd name="connsiteY11" fmla="*/ 450996 h 857730"/>
              <a:gd name="connsiteX12" fmla="*/ 447719 w 1623782"/>
              <a:gd name="connsiteY12" fmla="*/ 200171 h 857730"/>
              <a:gd name="connsiteX13" fmla="*/ 739819 w 1623782"/>
              <a:gd name="connsiteY13" fmla="*/ 292246 h 857730"/>
              <a:gd name="connsiteX14" fmla="*/ 44 w 1623782"/>
              <a:gd name="connsiteY14" fmla="*/ 231921 h 8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3782" h="857730">
                <a:moveTo>
                  <a:pt x="44" y="231921"/>
                </a:moveTo>
                <a:cubicBezTo>
                  <a:pt x="6394" y="234567"/>
                  <a:pt x="546144" y="237742"/>
                  <a:pt x="777919" y="308121"/>
                </a:cubicBezTo>
                <a:cubicBezTo>
                  <a:pt x="1009694" y="378500"/>
                  <a:pt x="1304440" y="616096"/>
                  <a:pt x="1390694" y="654196"/>
                </a:cubicBezTo>
                <a:cubicBezTo>
                  <a:pt x="1476948" y="692296"/>
                  <a:pt x="1259461" y="503913"/>
                  <a:pt x="1295444" y="536721"/>
                </a:cubicBezTo>
                <a:cubicBezTo>
                  <a:pt x="1331427" y="569529"/>
                  <a:pt x="1571140" y="825646"/>
                  <a:pt x="1606594" y="851046"/>
                </a:cubicBezTo>
                <a:cubicBezTo>
                  <a:pt x="1642048" y="876446"/>
                  <a:pt x="1628819" y="830938"/>
                  <a:pt x="1508169" y="689121"/>
                </a:cubicBezTo>
                <a:cubicBezTo>
                  <a:pt x="1387519" y="547304"/>
                  <a:pt x="894865" y="10729"/>
                  <a:pt x="882694" y="146"/>
                </a:cubicBezTo>
                <a:cubicBezTo>
                  <a:pt x="870523" y="-10437"/>
                  <a:pt x="1392811" y="556300"/>
                  <a:pt x="1435144" y="625621"/>
                </a:cubicBezTo>
                <a:cubicBezTo>
                  <a:pt x="1477477" y="694942"/>
                  <a:pt x="1162623" y="424538"/>
                  <a:pt x="1136694" y="416071"/>
                </a:cubicBezTo>
                <a:cubicBezTo>
                  <a:pt x="1110765" y="407604"/>
                  <a:pt x="1336719" y="599692"/>
                  <a:pt x="1279569" y="574821"/>
                </a:cubicBezTo>
                <a:cubicBezTo>
                  <a:pt x="1222419" y="549950"/>
                  <a:pt x="832423" y="287484"/>
                  <a:pt x="793794" y="266846"/>
                </a:cubicBezTo>
                <a:cubicBezTo>
                  <a:pt x="755165" y="246208"/>
                  <a:pt x="1105473" y="462109"/>
                  <a:pt x="1047794" y="450996"/>
                </a:cubicBezTo>
                <a:cubicBezTo>
                  <a:pt x="990115" y="439883"/>
                  <a:pt x="499048" y="226629"/>
                  <a:pt x="447719" y="200171"/>
                </a:cubicBezTo>
                <a:cubicBezTo>
                  <a:pt x="396390" y="173713"/>
                  <a:pt x="810727" y="288542"/>
                  <a:pt x="739819" y="292246"/>
                </a:cubicBezTo>
                <a:cubicBezTo>
                  <a:pt x="668911" y="295950"/>
                  <a:pt x="-6306" y="229275"/>
                  <a:pt x="44" y="23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6E89917-A396-10AC-EDB5-96CCE3058957}"/>
              </a:ext>
            </a:extLst>
          </p:cNvPr>
          <p:cNvSpPr/>
          <p:nvPr/>
        </p:nvSpPr>
        <p:spPr>
          <a:xfrm>
            <a:off x="7396216" y="862403"/>
            <a:ext cx="858636" cy="807197"/>
          </a:xfrm>
          <a:custGeom>
            <a:avLst/>
            <a:gdLst>
              <a:gd name="connsiteX0" fmla="*/ 1534 w 858636"/>
              <a:gd name="connsiteY0" fmla="*/ 1197 h 807197"/>
              <a:gd name="connsiteX1" fmla="*/ 563509 w 858636"/>
              <a:gd name="connsiteY1" fmla="*/ 531422 h 807197"/>
              <a:gd name="connsiteX2" fmla="*/ 452384 w 858636"/>
              <a:gd name="connsiteY2" fmla="*/ 388547 h 807197"/>
              <a:gd name="connsiteX3" fmla="*/ 855609 w 858636"/>
              <a:gd name="connsiteY3" fmla="*/ 804472 h 807197"/>
              <a:gd name="connsiteX4" fmla="*/ 611134 w 858636"/>
              <a:gd name="connsiteY4" fmla="*/ 544122 h 807197"/>
              <a:gd name="connsiteX5" fmla="*/ 144409 w 858636"/>
              <a:gd name="connsiteY5" fmla="*/ 74222 h 807197"/>
              <a:gd name="connsiteX6" fmla="*/ 388884 w 858636"/>
              <a:gd name="connsiteY6" fmla="*/ 379022 h 807197"/>
              <a:gd name="connsiteX7" fmla="*/ 1534 w 858636"/>
              <a:gd name="connsiteY7" fmla="*/ 1197 h 80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636" h="807197">
                <a:moveTo>
                  <a:pt x="1534" y="1197"/>
                </a:moveTo>
                <a:cubicBezTo>
                  <a:pt x="30638" y="26597"/>
                  <a:pt x="488367" y="466864"/>
                  <a:pt x="563509" y="531422"/>
                </a:cubicBezTo>
                <a:cubicBezTo>
                  <a:pt x="638651" y="595980"/>
                  <a:pt x="403701" y="343039"/>
                  <a:pt x="452384" y="388547"/>
                </a:cubicBezTo>
                <a:cubicBezTo>
                  <a:pt x="501067" y="434055"/>
                  <a:pt x="829151" y="778543"/>
                  <a:pt x="855609" y="804472"/>
                </a:cubicBezTo>
                <a:cubicBezTo>
                  <a:pt x="882067" y="830401"/>
                  <a:pt x="729667" y="665830"/>
                  <a:pt x="611134" y="544122"/>
                </a:cubicBezTo>
                <a:cubicBezTo>
                  <a:pt x="492601" y="422414"/>
                  <a:pt x="181451" y="101739"/>
                  <a:pt x="144409" y="74222"/>
                </a:cubicBezTo>
                <a:cubicBezTo>
                  <a:pt x="107367" y="46705"/>
                  <a:pt x="411109" y="395426"/>
                  <a:pt x="388884" y="379022"/>
                </a:cubicBezTo>
                <a:cubicBezTo>
                  <a:pt x="366659" y="362618"/>
                  <a:pt x="-27570" y="-24203"/>
                  <a:pt x="1534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0602212-F513-66E2-07FA-FCD2E35BBC78}"/>
              </a:ext>
            </a:extLst>
          </p:cNvPr>
          <p:cNvSpPr/>
          <p:nvPr/>
        </p:nvSpPr>
        <p:spPr>
          <a:xfrm>
            <a:off x="6381750" y="819677"/>
            <a:ext cx="1456524" cy="415176"/>
          </a:xfrm>
          <a:custGeom>
            <a:avLst/>
            <a:gdLst>
              <a:gd name="connsiteX0" fmla="*/ 0 w 1456524"/>
              <a:gd name="connsiteY0" fmla="*/ 209023 h 415176"/>
              <a:gd name="connsiteX1" fmla="*/ 571500 w 1456524"/>
              <a:gd name="connsiteY1" fmla="*/ 155048 h 415176"/>
              <a:gd name="connsiteX2" fmla="*/ 619125 w 1456524"/>
              <a:gd name="connsiteY2" fmla="*/ 43923 h 415176"/>
              <a:gd name="connsiteX3" fmla="*/ 1435100 w 1456524"/>
              <a:gd name="connsiteY3" fmla="*/ 409048 h 415176"/>
              <a:gd name="connsiteX4" fmla="*/ 1149350 w 1456524"/>
              <a:gd name="connsiteY4" fmla="*/ 253473 h 415176"/>
              <a:gd name="connsiteX5" fmla="*/ 406400 w 1456524"/>
              <a:gd name="connsiteY5" fmla="*/ 2648 h 415176"/>
              <a:gd name="connsiteX6" fmla="*/ 688975 w 1456524"/>
              <a:gd name="connsiteY6" fmla="*/ 123298 h 415176"/>
              <a:gd name="connsiteX7" fmla="*/ 476250 w 1456524"/>
              <a:gd name="connsiteY7" fmla="*/ 148698 h 415176"/>
              <a:gd name="connsiteX8" fmla="*/ 0 w 1456524"/>
              <a:gd name="connsiteY8" fmla="*/ 209023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524" h="415176">
                <a:moveTo>
                  <a:pt x="0" y="209023"/>
                </a:moveTo>
                <a:cubicBezTo>
                  <a:pt x="234156" y="195794"/>
                  <a:pt x="468313" y="182565"/>
                  <a:pt x="571500" y="155048"/>
                </a:cubicBezTo>
                <a:cubicBezTo>
                  <a:pt x="674687" y="127531"/>
                  <a:pt x="475192" y="1590"/>
                  <a:pt x="619125" y="43923"/>
                </a:cubicBezTo>
                <a:cubicBezTo>
                  <a:pt x="763058" y="86256"/>
                  <a:pt x="1346729" y="374123"/>
                  <a:pt x="1435100" y="409048"/>
                </a:cubicBezTo>
                <a:cubicBezTo>
                  <a:pt x="1523471" y="443973"/>
                  <a:pt x="1320800" y="321206"/>
                  <a:pt x="1149350" y="253473"/>
                </a:cubicBezTo>
                <a:cubicBezTo>
                  <a:pt x="977900" y="185740"/>
                  <a:pt x="483129" y="24344"/>
                  <a:pt x="406400" y="2648"/>
                </a:cubicBezTo>
                <a:cubicBezTo>
                  <a:pt x="329671" y="-19048"/>
                  <a:pt x="677333" y="98956"/>
                  <a:pt x="688975" y="123298"/>
                </a:cubicBezTo>
                <a:cubicBezTo>
                  <a:pt x="700617" y="147640"/>
                  <a:pt x="476250" y="148698"/>
                  <a:pt x="476250" y="148698"/>
                </a:cubicBezTo>
                <a:lnTo>
                  <a:pt x="0" y="2090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20C0FAE-2136-B125-8E39-4F661F1B5FF3}"/>
              </a:ext>
            </a:extLst>
          </p:cNvPr>
          <p:cNvSpPr/>
          <p:nvPr/>
        </p:nvSpPr>
        <p:spPr>
          <a:xfrm>
            <a:off x="6531427" y="672762"/>
            <a:ext cx="1292695" cy="444045"/>
          </a:xfrm>
          <a:custGeom>
            <a:avLst/>
            <a:gdLst>
              <a:gd name="connsiteX0" fmla="*/ 18598 w 1292695"/>
              <a:gd name="connsiteY0" fmla="*/ 159088 h 444045"/>
              <a:gd name="connsiteX1" fmla="*/ 523423 w 1292695"/>
              <a:gd name="connsiteY1" fmla="*/ 19388 h 444045"/>
              <a:gd name="connsiteX2" fmla="*/ 405948 w 1292695"/>
              <a:gd name="connsiteY2" fmla="*/ 41613 h 444045"/>
              <a:gd name="connsiteX3" fmla="*/ 675823 w 1292695"/>
              <a:gd name="connsiteY3" fmla="*/ 101938 h 444045"/>
              <a:gd name="connsiteX4" fmla="*/ 564698 w 1292695"/>
              <a:gd name="connsiteY4" fmla="*/ 13038 h 444045"/>
              <a:gd name="connsiteX5" fmla="*/ 1279073 w 1292695"/>
              <a:gd name="connsiteY5" fmla="*/ 435313 h 444045"/>
              <a:gd name="connsiteX6" fmla="*/ 977448 w 1292695"/>
              <a:gd name="connsiteY6" fmla="*/ 279738 h 444045"/>
              <a:gd name="connsiteX7" fmla="*/ 291648 w 1292695"/>
              <a:gd name="connsiteY7" fmla="*/ 54313 h 444045"/>
              <a:gd name="connsiteX8" fmla="*/ 602798 w 1292695"/>
              <a:gd name="connsiteY8" fmla="*/ 124163 h 444045"/>
              <a:gd name="connsiteX9" fmla="*/ 444048 w 1292695"/>
              <a:gd name="connsiteY9" fmla="*/ 22563 h 444045"/>
              <a:gd name="connsiteX10" fmla="*/ 139248 w 1292695"/>
              <a:gd name="connsiteY10" fmla="*/ 140038 h 444045"/>
              <a:gd name="connsiteX11" fmla="*/ 18598 w 1292695"/>
              <a:gd name="connsiteY11" fmla="*/ 159088 h 44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2695" h="444045">
                <a:moveTo>
                  <a:pt x="18598" y="159088"/>
                </a:moveTo>
                <a:cubicBezTo>
                  <a:pt x="82627" y="138980"/>
                  <a:pt x="458865" y="38967"/>
                  <a:pt x="523423" y="19388"/>
                </a:cubicBezTo>
                <a:cubicBezTo>
                  <a:pt x="587981" y="-191"/>
                  <a:pt x="380548" y="27855"/>
                  <a:pt x="405948" y="41613"/>
                </a:cubicBezTo>
                <a:cubicBezTo>
                  <a:pt x="431348" y="55371"/>
                  <a:pt x="649365" y="106700"/>
                  <a:pt x="675823" y="101938"/>
                </a:cubicBezTo>
                <a:cubicBezTo>
                  <a:pt x="702281" y="97176"/>
                  <a:pt x="464156" y="-42525"/>
                  <a:pt x="564698" y="13038"/>
                </a:cubicBezTo>
                <a:cubicBezTo>
                  <a:pt x="665240" y="68600"/>
                  <a:pt x="1210281" y="390863"/>
                  <a:pt x="1279073" y="435313"/>
                </a:cubicBezTo>
                <a:cubicBezTo>
                  <a:pt x="1347865" y="479763"/>
                  <a:pt x="1142019" y="343238"/>
                  <a:pt x="977448" y="279738"/>
                </a:cubicBezTo>
                <a:cubicBezTo>
                  <a:pt x="812877" y="216238"/>
                  <a:pt x="354090" y="80242"/>
                  <a:pt x="291648" y="54313"/>
                </a:cubicBezTo>
                <a:cubicBezTo>
                  <a:pt x="229206" y="28384"/>
                  <a:pt x="577398" y="129455"/>
                  <a:pt x="602798" y="124163"/>
                </a:cubicBezTo>
                <a:cubicBezTo>
                  <a:pt x="628198" y="118871"/>
                  <a:pt x="521306" y="19917"/>
                  <a:pt x="444048" y="22563"/>
                </a:cubicBezTo>
                <a:cubicBezTo>
                  <a:pt x="366790" y="25209"/>
                  <a:pt x="207511" y="116225"/>
                  <a:pt x="139248" y="140038"/>
                </a:cubicBezTo>
                <a:cubicBezTo>
                  <a:pt x="70986" y="163851"/>
                  <a:pt x="-45431" y="179196"/>
                  <a:pt x="18598" y="159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03AFB2A-08B7-03EF-F2CC-774372B258E3}"/>
              </a:ext>
            </a:extLst>
          </p:cNvPr>
          <p:cNvSpPr/>
          <p:nvPr/>
        </p:nvSpPr>
        <p:spPr>
          <a:xfrm>
            <a:off x="5691812" y="609354"/>
            <a:ext cx="994840" cy="378419"/>
          </a:xfrm>
          <a:custGeom>
            <a:avLst/>
            <a:gdLst>
              <a:gd name="connsiteX0" fmla="*/ 991563 w 994840"/>
              <a:gd name="connsiteY0" fmla="*/ 289171 h 378419"/>
              <a:gd name="connsiteX1" fmla="*/ 794713 w 994840"/>
              <a:gd name="connsiteY1" fmla="*/ 89146 h 378419"/>
              <a:gd name="connsiteX2" fmla="*/ 435938 w 994840"/>
              <a:gd name="connsiteY2" fmla="*/ 193921 h 378419"/>
              <a:gd name="connsiteX3" fmla="*/ 537538 w 994840"/>
              <a:gd name="connsiteY3" fmla="*/ 146296 h 378419"/>
              <a:gd name="connsiteX4" fmla="*/ 963 w 994840"/>
              <a:gd name="connsiteY4" fmla="*/ 378071 h 378419"/>
              <a:gd name="connsiteX5" fmla="*/ 420063 w 994840"/>
              <a:gd name="connsiteY5" fmla="*/ 193921 h 378419"/>
              <a:gd name="connsiteX6" fmla="*/ 931238 w 994840"/>
              <a:gd name="connsiteY6" fmla="*/ 3421 h 378419"/>
              <a:gd name="connsiteX7" fmla="*/ 791538 w 994840"/>
              <a:gd name="connsiteY7" fmla="*/ 76446 h 378419"/>
              <a:gd name="connsiteX8" fmla="*/ 909013 w 994840"/>
              <a:gd name="connsiteY8" fmla="*/ 139946 h 378419"/>
              <a:gd name="connsiteX9" fmla="*/ 991563 w 994840"/>
              <a:gd name="connsiteY9" fmla="*/ 289171 h 37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40" h="378419">
                <a:moveTo>
                  <a:pt x="991563" y="289171"/>
                </a:moveTo>
                <a:cubicBezTo>
                  <a:pt x="972513" y="280704"/>
                  <a:pt x="887317" y="105021"/>
                  <a:pt x="794713" y="89146"/>
                </a:cubicBezTo>
                <a:cubicBezTo>
                  <a:pt x="702109" y="73271"/>
                  <a:pt x="478800" y="184396"/>
                  <a:pt x="435938" y="193921"/>
                </a:cubicBezTo>
                <a:cubicBezTo>
                  <a:pt x="393076" y="203446"/>
                  <a:pt x="537538" y="146296"/>
                  <a:pt x="537538" y="146296"/>
                </a:cubicBezTo>
                <a:lnTo>
                  <a:pt x="963" y="378071"/>
                </a:lnTo>
                <a:cubicBezTo>
                  <a:pt x="-18616" y="386009"/>
                  <a:pt x="265017" y="256363"/>
                  <a:pt x="420063" y="193921"/>
                </a:cubicBezTo>
                <a:cubicBezTo>
                  <a:pt x="575109" y="131479"/>
                  <a:pt x="869326" y="23000"/>
                  <a:pt x="931238" y="3421"/>
                </a:cubicBezTo>
                <a:cubicBezTo>
                  <a:pt x="993150" y="-16158"/>
                  <a:pt x="795242" y="53692"/>
                  <a:pt x="791538" y="76446"/>
                </a:cubicBezTo>
                <a:cubicBezTo>
                  <a:pt x="787834" y="99200"/>
                  <a:pt x="876205" y="109254"/>
                  <a:pt x="909013" y="139946"/>
                </a:cubicBezTo>
                <a:cubicBezTo>
                  <a:pt x="941821" y="170638"/>
                  <a:pt x="1010613" y="297638"/>
                  <a:pt x="991563" y="289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B9ABAFE-149A-495D-5151-1A53D01E5683}"/>
              </a:ext>
            </a:extLst>
          </p:cNvPr>
          <p:cNvSpPr/>
          <p:nvPr/>
        </p:nvSpPr>
        <p:spPr>
          <a:xfrm>
            <a:off x="4898000" y="880895"/>
            <a:ext cx="1858442" cy="892541"/>
          </a:xfrm>
          <a:custGeom>
            <a:avLst/>
            <a:gdLst>
              <a:gd name="connsiteX0" fmla="*/ 1858400 w 1858442"/>
              <a:gd name="connsiteY0" fmla="*/ 87480 h 892541"/>
              <a:gd name="connsiteX1" fmla="*/ 1318650 w 1858442"/>
              <a:gd name="connsiteY1" fmla="*/ 23980 h 892541"/>
              <a:gd name="connsiteX2" fmla="*/ 950350 w 1858442"/>
              <a:gd name="connsiteY2" fmla="*/ 106530 h 892541"/>
              <a:gd name="connsiteX3" fmla="*/ 972575 w 1858442"/>
              <a:gd name="connsiteY3" fmla="*/ 116055 h 892541"/>
              <a:gd name="connsiteX4" fmla="*/ 397900 w 1858442"/>
              <a:gd name="connsiteY4" fmla="*/ 392280 h 892541"/>
              <a:gd name="connsiteX5" fmla="*/ 553475 w 1858442"/>
              <a:gd name="connsiteY5" fmla="*/ 309730 h 892541"/>
              <a:gd name="connsiteX6" fmla="*/ 185175 w 1858442"/>
              <a:gd name="connsiteY6" fmla="*/ 652630 h 892541"/>
              <a:gd name="connsiteX7" fmla="*/ 337575 w 1858442"/>
              <a:gd name="connsiteY7" fmla="*/ 544680 h 892541"/>
              <a:gd name="connsiteX8" fmla="*/ 1025 w 1858442"/>
              <a:gd name="connsiteY8" fmla="*/ 890755 h 892541"/>
              <a:gd name="connsiteX9" fmla="*/ 261375 w 1858442"/>
              <a:gd name="connsiteY9" fmla="*/ 652630 h 892541"/>
              <a:gd name="connsiteX10" fmla="*/ 1001150 w 1858442"/>
              <a:gd name="connsiteY10" fmla="*/ 77955 h 892541"/>
              <a:gd name="connsiteX11" fmla="*/ 1325000 w 1858442"/>
              <a:gd name="connsiteY11" fmla="*/ 36680 h 892541"/>
              <a:gd name="connsiteX12" fmla="*/ 1290075 w 1858442"/>
              <a:gd name="connsiteY12" fmla="*/ 1755 h 892541"/>
              <a:gd name="connsiteX13" fmla="*/ 1858400 w 1858442"/>
              <a:gd name="connsiteY13" fmla="*/ 87480 h 89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8442" h="892541">
                <a:moveTo>
                  <a:pt x="1858400" y="87480"/>
                </a:moveTo>
                <a:cubicBezTo>
                  <a:pt x="1863162" y="91184"/>
                  <a:pt x="1469992" y="20805"/>
                  <a:pt x="1318650" y="23980"/>
                </a:cubicBezTo>
                <a:cubicBezTo>
                  <a:pt x="1167308" y="27155"/>
                  <a:pt x="1008029" y="91184"/>
                  <a:pt x="950350" y="106530"/>
                </a:cubicBezTo>
                <a:cubicBezTo>
                  <a:pt x="892671" y="121876"/>
                  <a:pt x="1064650" y="68430"/>
                  <a:pt x="972575" y="116055"/>
                </a:cubicBezTo>
                <a:cubicBezTo>
                  <a:pt x="880500" y="163680"/>
                  <a:pt x="467750" y="360001"/>
                  <a:pt x="397900" y="392280"/>
                </a:cubicBezTo>
                <a:cubicBezTo>
                  <a:pt x="328050" y="424559"/>
                  <a:pt x="588929" y="266338"/>
                  <a:pt x="553475" y="309730"/>
                </a:cubicBezTo>
                <a:cubicBezTo>
                  <a:pt x="518021" y="353122"/>
                  <a:pt x="221158" y="613472"/>
                  <a:pt x="185175" y="652630"/>
                </a:cubicBezTo>
                <a:cubicBezTo>
                  <a:pt x="149192" y="691788"/>
                  <a:pt x="368267" y="504993"/>
                  <a:pt x="337575" y="544680"/>
                </a:cubicBezTo>
                <a:cubicBezTo>
                  <a:pt x="306883" y="584368"/>
                  <a:pt x="13725" y="872763"/>
                  <a:pt x="1025" y="890755"/>
                </a:cubicBezTo>
                <a:cubicBezTo>
                  <a:pt x="-11675" y="908747"/>
                  <a:pt x="94687" y="788097"/>
                  <a:pt x="261375" y="652630"/>
                </a:cubicBezTo>
                <a:cubicBezTo>
                  <a:pt x="428062" y="517163"/>
                  <a:pt x="823879" y="180613"/>
                  <a:pt x="1001150" y="77955"/>
                </a:cubicBezTo>
                <a:cubicBezTo>
                  <a:pt x="1178421" y="-24703"/>
                  <a:pt x="1276846" y="49380"/>
                  <a:pt x="1325000" y="36680"/>
                </a:cubicBezTo>
                <a:cubicBezTo>
                  <a:pt x="1373154" y="23980"/>
                  <a:pt x="1205937" y="-7770"/>
                  <a:pt x="1290075" y="1755"/>
                </a:cubicBezTo>
                <a:cubicBezTo>
                  <a:pt x="1374212" y="11280"/>
                  <a:pt x="1853638" y="83776"/>
                  <a:pt x="1858400" y="87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5772C7-A11C-0F6D-81CE-7DC05454740A}"/>
              </a:ext>
            </a:extLst>
          </p:cNvPr>
          <p:cNvSpPr/>
          <p:nvPr/>
        </p:nvSpPr>
        <p:spPr>
          <a:xfrm>
            <a:off x="5253991" y="1377264"/>
            <a:ext cx="1570463" cy="489090"/>
          </a:xfrm>
          <a:custGeom>
            <a:avLst/>
            <a:gdLst>
              <a:gd name="connsiteX0" fmla="*/ 1569084 w 1570463"/>
              <a:gd name="connsiteY0" fmla="*/ 32436 h 489090"/>
              <a:gd name="connsiteX1" fmla="*/ 559434 w 1570463"/>
              <a:gd name="connsiteY1" fmla="*/ 70536 h 489090"/>
              <a:gd name="connsiteX2" fmla="*/ 651509 w 1570463"/>
              <a:gd name="connsiteY2" fmla="*/ 76886 h 489090"/>
              <a:gd name="connsiteX3" fmla="*/ 3809 w 1570463"/>
              <a:gd name="connsiteY3" fmla="*/ 486461 h 489090"/>
              <a:gd name="connsiteX4" fmla="*/ 403859 w 1570463"/>
              <a:gd name="connsiteY4" fmla="*/ 241986 h 489090"/>
              <a:gd name="connsiteX5" fmla="*/ 822959 w 1570463"/>
              <a:gd name="connsiteY5" fmla="*/ 29261 h 489090"/>
              <a:gd name="connsiteX6" fmla="*/ 778509 w 1570463"/>
              <a:gd name="connsiteY6" fmla="*/ 3861 h 489090"/>
              <a:gd name="connsiteX7" fmla="*/ 1569084 w 1570463"/>
              <a:gd name="connsiteY7" fmla="*/ 32436 h 4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463" h="489090">
                <a:moveTo>
                  <a:pt x="1569084" y="32436"/>
                </a:moveTo>
                <a:cubicBezTo>
                  <a:pt x="1532572" y="43548"/>
                  <a:pt x="712363" y="63128"/>
                  <a:pt x="559434" y="70536"/>
                </a:cubicBezTo>
                <a:cubicBezTo>
                  <a:pt x="406505" y="77944"/>
                  <a:pt x="744113" y="7565"/>
                  <a:pt x="651509" y="76886"/>
                </a:cubicBezTo>
                <a:cubicBezTo>
                  <a:pt x="558905" y="146207"/>
                  <a:pt x="45084" y="458944"/>
                  <a:pt x="3809" y="486461"/>
                </a:cubicBezTo>
                <a:cubicBezTo>
                  <a:pt x="-37466" y="513978"/>
                  <a:pt x="267334" y="318186"/>
                  <a:pt x="403859" y="241986"/>
                </a:cubicBezTo>
                <a:cubicBezTo>
                  <a:pt x="540384" y="165786"/>
                  <a:pt x="760517" y="68948"/>
                  <a:pt x="822959" y="29261"/>
                </a:cubicBezTo>
                <a:cubicBezTo>
                  <a:pt x="885401" y="-10426"/>
                  <a:pt x="650451" y="686"/>
                  <a:pt x="778509" y="3861"/>
                </a:cubicBezTo>
                <a:cubicBezTo>
                  <a:pt x="906567" y="7036"/>
                  <a:pt x="1605596" y="21324"/>
                  <a:pt x="1569084" y="3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D83409F-211A-C46A-555B-2B5F861B3304}"/>
              </a:ext>
            </a:extLst>
          </p:cNvPr>
          <p:cNvSpPr/>
          <p:nvPr/>
        </p:nvSpPr>
        <p:spPr>
          <a:xfrm>
            <a:off x="6465934" y="780015"/>
            <a:ext cx="422595" cy="1405705"/>
          </a:xfrm>
          <a:custGeom>
            <a:avLst/>
            <a:gdLst>
              <a:gd name="connsiteX0" fmla="*/ 180 w 422595"/>
              <a:gd name="connsiteY0" fmla="*/ 128 h 1405705"/>
              <a:gd name="connsiteX1" fmla="*/ 283209 w 422595"/>
              <a:gd name="connsiteY1" fmla="*/ 511756 h 1405705"/>
              <a:gd name="connsiteX2" fmla="*/ 199752 w 422595"/>
              <a:gd name="connsiteY2" fmla="*/ 428299 h 1405705"/>
              <a:gd name="connsiteX3" fmla="*/ 294095 w 422595"/>
              <a:gd name="connsiteY3" fmla="*/ 729471 h 1405705"/>
              <a:gd name="connsiteX4" fmla="*/ 217895 w 422595"/>
              <a:gd name="connsiteY4" fmla="*/ 613356 h 1405705"/>
              <a:gd name="connsiteX5" fmla="*/ 156209 w 422595"/>
              <a:gd name="connsiteY5" fmla="*/ 773014 h 1405705"/>
              <a:gd name="connsiteX6" fmla="*/ 261437 w 422595"/>
              <a:gd name="connsiteY6" fmla="*/ 1012499 h 1405705"/>
              <a:gd name="connsiteX7" fmla="*/ 181609 w 422595"/>
              <a:gd name="connsiteY7" fmla="*/ 889128 h 1405705"/>
              <a:gd name="connsiteX8" fmla="*/ 421095 w 422595"/>
              <a:gd name="connsiteY8" fmla="*/ 1404385 h 1405705"/>
              <a:gd name="connsiteX9" fmla="*/ 279580 w 422595"/>
              <a:gd name="connsiteY9" fmla="*/ 1027014 h 1405705"/>
              <a:gd name="connsiteX10" fmla="*/ 203380 w 422595"/>
              <a:gd name="connsiteY10" fmla="*/ 700442 h 1405705"/>
              <a:gd name="connsiteX11" fmla="*/ 243295 w 422595"/>
              <a:gd name="connsiteY11" fmla="*/ 743985 h 1405705"/>
              <a:gd name="connsiteX12" fmla="*/ 221523 w 422595"/>
              <a:gd name="connsiteY12" fmla="*/ 384756 h 1405705"/>
              <a:gd name="connsiteX13" fmla="*/ 239666 w 422595"/>
              <a:gd name="connsiteY13" fmla="*/ 460956 h 1405705"/>
              <a:gd name="connsiteX14" fmla="*/ 180 w 422595"/>
              <a:gd name="connsiteY14" fmla="*/ 128 h 140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595" h="1405705">
                <a:moveTo>
                  <a:pt x="180" y="128"/>
                </a:moveTo>
                <a:cubicBezTo>
                  <a:pt x="7437" y="8595"/>
                  <a:pt x="249947" y="440394"/>
                  <a:pt x="283209" y="511756"/>
                </a:cubicBezTo>
                <a:cubicBezTo>
                  <a:pt x="316471" y="583118"/>
                  <a:pt x="197938" y="392013"/>
                  <a:pt x="199752" y="428299"/>
                </a:cubicBezTo>
                <a:cubicBezTo>
                  <a:pt x="201566" y="464585"/>
                  <a:pt x="291071" y="698628"/>
                  <a:pt x="294095" y="729471"/>
                </a:cubicBezTo>
                <a:cubicBezTo>
                  <a:pt x="297119" y="760314"/>
                  <a:pt x="240876" y="606099"/>
                  <a:pt x="217895" y="613356"/>
                </a:cubicBezTo>
                <a:cubicBezTo>
                  <a:pt x="194914" y="620613"/>
                  <a:pt x="148952" y="706490"/>
                  <a:pt x="156209" y="773014"/>
                </a:cubicBezTo>
                <a:cubicBezTo>
                  <a:pt x="163466" y="839538"/>
                  <a:pt x="257204" y="993147"/>
                  <a:pt x="261437" y="1012499"/>
                </a:cubicBezTo>
                <a:cubicBezTo>
                  <a:pt x="265670" y="1031851"/>
                  <a:pt x="154999" y="823814"/>
                  <a:pt x="181609" y="889128"/>
                </a:cubicBezTo>
                <a:cubicBezTo>
                  <a:pt x="208219" y="954442"/>
                  <a:pt x="404767" y="1381404"/>
                  <a:pt x="421095" y="1404385"/>
                </a:cubicBezTo>
                <a:cubicBezTo>
                  <a:pt x="437423" y="1427366"/>
                  <a:pt x="315866" y="1144338"/>
                  <a:pt x="279580" y="1027014"/>
                </a:cubicBezTo>
                <a:cubicBezTo>
                  <a:pt x="243294" y="909690"/>
                  <a:pt x="209427" y="747613"/>
                  <a:pt x="203380" y="700442"/>
                </a:cubicBezTo>
                <a:cubicBezTo>
                  <a:pt x="197333" y="653271"/>
                  <a:pt x="240271" y="796599"/>
                  <a:pt x="243295" y="743985"/>
                </a:cubicBezTo>
                <a:cubicBezTo>
                  <a:pt x="246319" y="691371"/>
                  <a:pt x="222128" y="431927"/>
                  <a:pt x="221523" y="384756"/>
                </a:cubicBezTo>
                <a:cubicBezTo>
                  <a:pt x="220918" y="337585"/>
                  <a:pt x="272928" y="519013"/>
                  <a:pt x="239666" y="460956"/>
                </a:cubicBezTo>
                <a:cubicBezTo>
                  <a:pt x="206404" y="402899"/>
                  <a:pt x="-7077" y="-8339"/>
                  <a:pt x="18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180D7D7-64AC-F885-F801-17150DE6B81E}"/>
              </a:ext>
            </a:extLst>
          </p:cNvPr>
          <p:cNvSpPr/>
          <p:nvPr/>
        </p:nvSpPr>
        <p:spPr>
          <a:xfrm>
            <a:off x="6424585" y="936144"/>
            <a:ext cx="398808" cy="1245737"/>
          </a:xfrm>
          <a:custGeom>
            <a:avLst/>
            <a:gdLst>
              <a:gd name="connsiteX0" fmla="*/ 5244 w 398808"/>
              <a:gd name="connsiteY0" fmla="*/ 65342 h 1245737"/>
              <a:gd name="connsiteX1" fmla="*/ 34272 w 398808"/>
              <a:gd name="connsiteY1" fmla="*/ 123399 h 1245737"/>
              <a:gd name="connsiteX2" fmla="*/ 161272 w 398808"/>
              <a:gd name="connsiteY2" fmla="*/ 446342 h 1245737"/>
              <a:gd name="connsiteX3" fmla="*/ 154015 w 398808"/>
              <a:gd name="connsiteY3" fmla="*/ 362885 h 1245737"/>
              <a:gd name="connsiteX4" fmla="*/ 88701 w 398808"/>
              <a:gd name="connsiteY4" fmla="*/ 576970 h 1245737"/>
              <a:gd name="connsiteX5" fmla="*/ 179415 w 398808"/>
              <a:gd name="connsiteY5" fmla="*/ 776542 h 1245737"/>
              <a:gd name="connsiteX6" fmla="*/ 88701 w 398808"/>
              <a:gd name="connsiteY6" fmla="*/ 638656 h 1245737"/>
              <a:gd name="connsiteX7" fmla="*/ 389872 w 398808"/>
              <a:gd name="connsiteY7" fmla="*/ 1215599 h 1245737"/>
              <a:gd name="connsiteX8" fmla="*/ 302786 w 398808"/>
              <a:gd name="connsiteY8" fmla="*/ 1103113 h 1245737"/>
              <a:gd name="connsiteX9" fmla="*/ 132244 w 398808"/>
              <a:gd name="connsiteY9" fmla="*/ 580599 h 1245737"/>
              <a:gd name="connsiteX10" fmla="*/ 143129 w 398808"/>
              <a:gd name="connsiteY10" fmla="*/ 653170 h 1245737"/>
              <a:gd name="connsiteX11" fmla="*/ 103215 w 398808"/>
              <a:gd name="connsiteY11" fmla="*/ 315713 h 1245737"/>
              <a:gd name="connsiteX12" fmla="*/ 117729 w 398808"/>
              <a:gd name="connsiteY12" fmla="*/ 301199 h 1245737"/>
              <a:gd name="connsiteX13" fmla="*/ 106844 w 398808"/>
              <a:gd name="connsiteY13" fmla="*/ 27 h 1245737"/>
              <a:gd name="connsiteX14" fmla="*/ 121358 w 398808"/>
              <a:gd name="connsiteY14" fmla="*/ 319342 h 1245737"/>
              <a:gd name="connsiteX15" fmla="*/ 5244 w 398808"/>
              <a:gd name="connsiteY15" fmla="*/ 65342 h 124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808" h="1245737">
                <a:moveTo>
                  <a:pt x="5244" y="65342"/>
                </a:moveTo>
                <a:cubicBezTo>
                  <a:pt x="-9270" y="32685"/>
                  <a:pt x="8267" y="59899"/>
                  <a:pt x="34272" y="123399"/>
                </a:cubicBezTo>
                <a:cubicBezTo>
                  <a:pt x="60277" y="186899"/>
                  <a:pt x="141315" y="406428"/>
                  <a:pt x="161272" y="446342"/>
                </a:cubicBezTo>
                <a:cubicBezTo>
                  <a:pt x="181229" y="486256"/>
                  <a:pt x="166110" y="341114"/>
                  <a:pt x="154015" y="362885"/>
                </a:cubicBezTo>
                <a:cubicBezTo>
                  <a:pt x="141920" y="384656"/>
                  <a:pt x="84468" y="508027"/>
                  <a:pt x="88701" y="576970"/>
                </a:cubicBezTo>
                <a:cubicBezTo>
                  <a:pt x="92934" y="645913"/>
                  <a:pt x="179415" y="766261"/>
                  <a:pt x="179415" y="776542"/>
                </a:cubicBezTo>
                <a:cubicBezTo>
                  <a:pt x="179415" y="786823"/>
                  <a:pt x="53625" y="565480"/>
                  <a:pt x="88701" y="638656"/>
                </a:cubicBezTo>
                <a:cubicBezTo>
                  <a:pt x="123777" y="711832"/>
                  <a:pt x="354191" y="1138190"/>
                  <a:pt x="389872" y="1215599"/>
                </a:cubicBezTo>
                <a:cubicBezTo>
                  <a:pt x="425553" y="1293009"/>
                  <a:pt x="345724" y="1208946"/>
                  <a:pt x="302786" y="1103113"/>
                </a:cubicBezTo>
                <a:cubicBezTo>
                  <a:pt x="259848" y="997280"/>
                  <a:pt x="158854" y="655590"/>
                  <a:pt x="132244" y="580599"/>
                </a:cubicBezTo>
                <a:cubicBezTo>
                  <a:pt x="105635" y="505609"/>
                  <a:pt x="147967" y="697318"/>
                  <a:pt x="143129" y="653170"/>
                </a:cubicBezTo>
                <a:cubicBezTo>
                  <a:pt x="138291" y="609022"/>
                  <a:pt x="107448" y="374375"/>
                  <a:pt x="103215" y="315713"/>
                </a:cubicBezTo>
                <a:cubicBezTo>
                  <a:pt x="98982" y="257051"/>
                  <a:pt x="117124" y="353813"/>
                  <a:pt x="117729" y="301199"/>
                </a:cubicBezTo>
                <a:cubicBezTo>
                  <a:pt x="118334" y="248585"/>
                  <a:pt x="106239" y="-2997"/>
                  <a:pt x="106844" y="27"/>
                </a:cubicBezTo>
                <a:cubicBezTo>
                  <a:pt x="107449" y="3051"/>
                  <a:pt x="136477" y="306037"/>
                  <a:pt x="121358" y="319342"/>
                </a:cubicBezTo>
                <a:cubicBezTo>
                  <a:pt x="106239" y="332647"/>
                  <a:pt x="19758" y="97999"/>
                  <a:pt x="5244" y="65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C76C306-DC0D-620B-60B5-E76FAB21A783}"/>
              </a:ext>
            </a:extLst>
          </p:cNvPr>
          <p:cNvSpPr/>
          <p:nvPr/>
        </p:nvSpPr>
        <p:spPr>
          <a:xfrm>
            <a:off x="5209144" y="983692"/>
            <a:ext cx="994880" cy="741701"/>
          </a:xfrm>
          <a:custGeom>
            <a:avLst/>
            <a:gdLst>
              <a:gd name="connsiteX0" fmla="*/ 988456 w 994880"/>
              <a:gd name="connsiteY0" fmla="*/ 6908 h 741701"/>
              <a:gd name="connsiteX1" fmla="*/ 30513 w 994880"/>
              <a:gd name="connsiteY1" fmla="*/ 718108 h 741701"/>
              <a:gd name="connsiteX2" fmla="*/ 273627 w 994880"/>
              <a:gd name="connsiteY2" fmla="*/ 543937 h 741701"/>
              <a:gd name="connsiteX3" fmla="*/ 636485 w 994880"/>
              <a:gd name="connsiteY3" fmla="*/ 268165 h 741701"/>
              <a:gd name="connsiteX4" fmla="*/ 458685 w 994880"/>
              <a:gd name="connsiteY4" fmla="*/ 351622 h 741701"/>
              <a:gd name="connsiteX5" fmla="*/ 988456 w 994880"/>
              <a:gd name="connsiteY5" fmla="*/ 6908 h 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80" h="741701">
                <a:moveTo>
                  <a:pt x="988456" y="6908"/>
                </a:moveTo>
                <a:cubicBezTo>
                  <a:pt x="917094" y="67989"/>
                  <a:pt x="149651" y="628603"/>
                  <a:pt x="30513" y="718108"/>
                </a:cubicBezTo>
                <a:cubicBezTo>
                  <a:pt x="-88625" y="807613"/>
                  <a:pt x="172632" y="618927"/>
                  <a:pt x="273627" y="543937"/>
                </a:cubicBezTo>
                <a:cubicBezTo>
                  <a:pt x="374622" y="468947"/>
                  <a:pt x="605642" y="300217"/>
                  <a:pt x="636485" y="268165"/>
                </a:cubicBezTo>
                <a:cubicBezTo>
                  <a:pt x="667328" y="236113"/>
                  <a:pt x="403047" y="394560"/>
                  <a:pt x="458685" y="351622"/>
                </a:cubicBezTo>
                <a:cubicBezTo>
                  <a:pt x="514323" y="308684"/>
                  <a:pt x="1059818" y="-54173"/>
                  <a:pt x="988456" y="6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C179038-BE08-0D99-0AEE-9AB9A92BFD54}"/>
              </a:ext>
            </a:extLst>
          </p:cNvPr>
          <p:cNvSpPr/>
          <p:nvPr/>
        </p:nvSpPr>
        <p:spPr>
          <a:xfrm>
            <a:off x="4990968" y="2753754"/>
            <a:ext cx="238585" cy="1495272"/>
          </a:xfrm>
          <a:custGeom>
            <a:avLst/>
            <a:gdLst>
              <a:gd name="connsiteX0" fmla="*/ 237803 w 238585"/>
              <a:gd name="connsiteY0" fmla="*/ 332 h 1495272"/>
              <a:gd name="connsiteX1" fmla="*/ 81775 w 238585"/>
              <a:gd name="connsiteY1" fmla="*/ 842160 h 1495272"/>
              <a:gd name="connsiteX2" fmla="*/ 99918 w 238585"/>
              <a:gd name="connsiteY2" fmla="*/ 667989 h 1495272"/>
              <a:gd name="connsiteX3" fmla="*/ 23718 w 238585"/>
              <a:gd name="connsiteY3" fmla="*/ 1477160 h 1495272"/>
              <a:gd name="connsiteX4" fmla="*/ 30975 w 238585"/>
              <a:gd name="connsiteY4" fmla="*/ 1168732 h 1495272"/>
              <a:gd name="connsiteX5" fmla="*/ 63632 w 238585"/>
              <a:gd name="connsiteY5" fmla="*/ 461160 h 1495272"/>
              <a:gd name="connsiteX6" fmla="*/ 5575 w 238585"/>
              <a:gd name="connsiteY6" fmla="*/ 736932 h 1495272"/>
              <a:gd name="connsiteX7" fmla="*/ 237803 w 238585"/>
              <a:gd name="connsiteY7" fmla="*/ 332 h 14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85" h="1495272">
                <a:moveTo>
                  <a:pt x="237803" y="332"/>
                </a:moveTo>
                <a:cubicBezTo>
                  <a:pt x="250503" y="17870"/>
                  <a:pt x="104756" y="730884"/>
                  <a:pt x="81775" y="842160"/>
                </a:cubicBezTo>
                <a:cubicBezTo>
                  <a:pt x="58794" y="953436"/>
                  <a:pt x="109594" y="562156"/>
                  <a:pt x="99918" y="667989"/>
                </a:cubicBezTo>
                <a:cubicBezTo>
                  <a:pt x="90242" y="773822"/>
                  <a:pt x="35208" y="1393703"/>
                  <a:pt x="23718" y="1477160"/>
                </a:cubicBezTo>
                <a:cubicBezTo>
                  <a:pt x="12228" y="1560617"/>
                  <a:pt x="24323" y="1338065"/>
                  <a:pt x="30975" y="1168732"/>
                </a:cubicBezTo>
                <a:cubicBezTo>
                  <a:pt x="37627" y="999399"/>
                  <a:pt x="67865" y="533127"/>
                  <a:pt x="63632" y="461160"/>
                </a:cubicBezTo>
                <a:cubicBezTo>
                  <a:pt x="59399" y="389193"/>
                  <a:pt x="-21639" y="810108"/>
                  <a:pt x="5575" y="736932"/>
                </a:cubicBezTo>
                <a:cubicBezTo>
                  <a:pt x="32789" y="663756"/>
                  <a:pt x="225103" y="-17206"/>
                  <a:pt x="23780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2476DD5-53BF-B65F-0727-DF5F8292AA04}"/>
              </a:ext>
            </a:extLst>
          </p:cNvPr>
          <p:cNvSpPr/>
          <p:nvPr/>
        </p:nvSpPr>
        <p:spPr>
          <a:xfrm>
            <a:off x="5328802" y="4087912"/>
            <a:ext cx="780717" cy="1164465"/>
          </a:xfrm>
          <a:custGeom>
            <a:avLst/>
            <a:gdLst>
              <a:gd name="connsiteX0" fmla="*/ 34227 w 780717"/>
              <a:gd name="connsiteY0" fmla="*/ 16002 h 1164465"/>
              <a:gd name="connsiteX1" fmla="*/ 411598 w 780717"/>
              <a:gd name="connsiteY1" fmla="*/ 632859 h 1164465"/>
              <a:gd name="connsiteX2" fmla="*/ 386198 w 780717"/>
              <a:gd name="connsiteY2" fmla="*/ 582059 h 1164465"/>
              <a:gd name="connsiteX3" fmla="*/ 767198 w 780717"/>
              <a:gd name="connsiteY3" fmla="*/ 1140859 h 1164465"/>
              <a:gd name="connsiteX4" fmla="*/ 701884 w 780717"/>
              <a:gd name="connsiteY4" fmla="*/ 1068288 h 1164465"/>
              <a:gd name="connsiteX5" fmla="*/ 193884 w 780717"/>
              <a:gd name="connsiteY5" fmla="*/ 545774 h 1164465"/>
              <a:gd name="connsiteX6" fmla="*/ 248312 w 780717"/>
              <a:gd name="connsiteY6" fmla="*/ 654631 h 1164465"/>
              <a:gd name="connsiteX7" fmla="*/ 45112 w 780717"/>
              <a:gd name="connsiteY7" fmla="*/ 219202 h 1164465"/>
              <a:gd name="connsiteX8" fmla="*/ 34227 w 780717"/>
              <a:gd name="connsiteY8" fmla="*/ 16002 h 11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717" h="1164465">
                <a:moveTo>
                  <a:pt x="34227" y="16002"/>
                </a:moveTo>
                <a:cubicBezTo>
                  <a:pt x="95308" y="84945"/>
                  <a:pt x="352936" y="538516"/>
                  <a:pt x="411598" y="632859"/>
                </a:cubicBezTo>
                <a:cubicBezTo>
                  <a:pt x="470260" y="727202"/>
                  <a:pt x="326931" y="497392"/>
                  <a:pt x="386198" y="582059"/>
                </a:cubicBezTo>
                <a:cubicBezTo>
                  <a:pt x="445465" y="666726"/>
                  <a:pt x="714584" y="1059821"/>
                  <a:pt x="767198" y="1140859"/>
                </a:cubicBezTo>
                <a:cubicBezTo>
                  <a:pt x="819812" y="1221897"/>
                  <a:pt x="701884" y="1068288"/>
                  <a:pt x="701884" y="1068288"/>
                </a:cubicBezTo>
                <a:cubicBezTo>
                  <a:pt x="606332" y="969107"/>
                  <a:pt x="269479" y="614717"/>
                  <a:pt x="193884" y="545774"/>
                </a:cubicBezTo>
                <a:cubicBezTo>
                  <a:pt x="118289" y="476831"/>
                  <a:pt x="273107" y="709060"/>
                  <a:pt x="248312" y="654631"/>
                </a:cubicBezTo>
                <a:cubicBezTo>
                  <a:pt x="223517" y="600202"/>
                  <a:pt x="85631" y="321407"/>
                  <a:pt x="45112" y="219202"/>
                </a:cubicBezTo>
                <a:cubicBezTo>
                  <a:pt x="4593" y="116997"/>
                  <a:pt x="-26854" y="-52941"/>
                  <a:pt x="34227" y="16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2AA87EA1-04BE-F00E-A40E-C7437AF7831F}"/>
              </a:ext>
            </a:extLst>
          </p:cNvPr>
          <p:cNvSpPr/>
          <p:nvPr/>
        </p:nvSpPr>
        <p:spPr>
          <a:xfrm>
            <a:off x="5595146" y="4633209"/>
            <a:ext cx="740724" cy="1470604"/>
          </a:xfrm>
          <a:custGeom>
            <a:avLst/>
            <a:gdLst>
              <a:gd name="connsiteX0" fmla="*/ 352083 w 740724"/>
              <a:gd name="connsiteY0" fmla="*/ 410505 h 1470604"/>
              <a:gd name="connsiteX1" fmla="*/ 704054 w 740724"/>
              <a:gd name="connsiteY1" fmla="*/ 784248 h 1470604"/>
              <a:gd name="connsiteX2" fmla="*/ 733083 w 740724"/>
              <a:gd name="connsiteY2" fmla="*/ 1125334 h 1470604"/>
              <a:gd name="connsiteX3" fmla="*/ 733083 w 740724"/>
              <a:gd name="connsiteY3" fmla="*/ 1001962 h 1470604"/>
              <a:gd name="connsiteX4" fmla="*/ 722197 w 740724"/>
              <a:gd name="connsiteY4" fmla="*/ 1451905 h 1470604"/>
              <a:gd name="connsiteX5" fmla="*/ 714940 w 740724"/>
              <a:gd name="connsiteY5" fmla="*/ 1332162 h 1470604"/>
              <a:gd name="connsiteX6" fmla="*/ 598825 w 740724"/>
              <a:gd name="connsiteY6" fmla="*/ 849562 h 1470604"/>
              <a:gd name="connsiteX7" fmla="*/ 635111 w 740724"/>
              <a:gd name="connsiteY7" fmla="*/ 998334 h 1470604"/>
              <a:gd name="connsiteX8" fmla="*/ 105340 w 740724"/>
              <a:gd name="connsiteY8" fmla="*/ 283505 h 1470604"/>
              <a:gd name="connsiteX9" fmla="*/ 304911 w 740724"/>
              <a:gd name="connsiteY9" fmla="*/ 490334 h 1470604"/>
              <a:gd name="connsiteX10" fmla="*/ 111 w 740724"/>
              <a:gd name="connsiteY10" fmla="*/ 477 h 1470604"/>
              <a:gd name="connsiteX11" fmla="*/ 352083 w 740724"/>
              <a:gd name="connsiteY11" fmla="*/ 410505 h 14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0724" h="1470604">
                <a:moveTo>
                  <a:pt x="352083" y="410505"/>
                </a:moveTo>
                <a:cubicBezTo>
                  <a:pt x="469407" y="541133"/>
                  <a:pt x="640554" y="665110"/>
                  <a:pt x="704054" y="784248"/>
                </a:cubicBezTo>
                <a:cubicBezTo>
                  <a:pt x="767554" y="903386"/>
                  <a:pt x="728245" y="1089048"/>
                  <a:pt x="733083" y="1125334"/>
                </a:cubicBezTo>
                <a:cubicBezTo>
                  <a:pt x="737921" y="1161620"/>
                  <a:pt x="734897" y="947534"/>
                  <a:pt x="733083" y="1001962"/>
                </a:cubicBezTo>
                <a:cubicBezTo>
                  <a:pt x="731269" y="1056390"/>
                  <a:pt x="725221" y="1396872"/>
                  <a:pt x="722197" y="1451905"/>
                </a:cubicBezTo>
                <a:cubicBezTo>
                  <a:pt x="719173" y="1506938"/>
                  <a:pt x="735502" y="1432553"/>
                  <a:pt x="714940" y="1332162"/>
                </a:cubicBezTo>
                <a:cubicBezTo>
                  <a:pt x="694378" y="1231771"/>
                  <a:pt x="612130" y="905200"/>
                  <a:pt x="598825" y="849562"/>
                </a:cubicBezTo>
                <a:cubicBezTo>
                  <a:pt x="585520" y="793924"/>
                  <a:pt x="717358" y="1092677"/>
                  <a:pt x="635111" y="998334"/>
                </a:cubicBezTo>
                <a:cubicBezTo>
                  <a:pt x="552864" y="903991"/>
                  <a:pt x="160373" y="368171"/>
                  <a:pt x="105340" y="283505"/>
                </a:cubicBezTo>
                <a:cubicBezTo>
                  <a:pt x="50307" y="198839"/>
                  <a:pt x="322449" y="537505"/>
                  <a:pt x="304911" y="490334"/>
                </a:cubicBezTo>
                <a:cubicBezTo>
                  <a:pt x="287373" y="443163"/>
                  <a:pt x="-6541" y="14386"/>
                  <a:pt x="111" y="477"/>
                </a:cubicBezTo>
                <a:cubicBezTo>
                  <a:pt x="6763" y="-13432"/>
                  <a:pt x="234759" y="279877"/>
                  <a:pt x="352083" y="410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C872D145-DD18-CFA7-4B45-8194CFC43EC8}"/>
              </a:ext>
            </a:extLst>
          </p:cNvPr>
          <p:cNvSpPr/>
          <p:nvPr/>
        </p:nvSpPr>
        <p:spPr>
          <a:xfrm>
            <a:off x="5246764" y="4339769"/>
            <a:ext cx="190650" cy="1009733"/>
          </a:xfrm>
          <a:custGeom>
            <a:avLst/>
            <a:gdLst>
              <a:gd name="connsiteX0" fmla="*/ 3779 w 190650"/>
              <a:gd name="connsiteY0" fmla="*/ 2 h 1009733"/>
              <a:gd name="connsiteX1" fmla="*/ 61836 w 190650"/>
              <a:gd name="connsiteY1" fmla="*/ 529774 h 1009733"/>
              <a:gd name="connsiteX2" fmla="*/ 185207 w 190650"/>
              <a:gd name="connsiteY2" fmla="*/ 997860 h 1009733"/>
              <a:gd name="connsiteX3" fmla="*/ 152550 w 190650"/>
              <a:gd name="connsiteY3" fmla="*/ 830945 h 1009733"/>
              <a:gd name="connsiteX4" fmla="*/ 7407 w 190650"/>
              <a:gd name="connsiteY4" fmla="*/ 410031 h 1009733"/>
              <a:gd name="connsiteX5" fmla="*/ 18293 w 190650"/>
              <a:gd name="connsiteY5" fmla="*/ 537031 h 1009733"/>
              <a:gd name="connsiteX6" fmla="*/ 3779 w 190650"/>
              <a:gd name="connsiteY6" fmla="*/ 2 h 10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50" h="1009733">
                <a:moveTo>
                  <a:pt x="3779" y="2"/>
                </a:moveTo>
                <a:cubicBezTo>
                  <a:pt x="11036" y="-1207"/>
                  <a:pt x="31598" y="363464"/>
                  <a:pt x="61836" y="529774"/>
                </a:cubicBezTo>
                <a:cubicBezTo>
                  <a:pt x="92074" y="696084"/>
                  <a:pt x="170088" y="947665"/>
                  <a:pt x="185207" y="997860"/>
                </a:cubicBezTo>
                <a:cubicBezTo>
                  <a:pt x="200326" y="1048055"/>
                  <a:pt x="182183" y="928916"/>
                  <a:pt x="152550" y="830945"/>
                </a:cubicBezTo>
                <a:cubicBezTo>
                  <a:pt x="122917" y="732974"/>
                  <a:pt x="29783" y="459017"/>
                  <a:pt x="7407" y="410031"/>
                </a:cubicBezTo>
                <a:cubicBezTo>
                  <a:pt x="-14969" y="361045"/>
                  <a:pt x="20712" y="601740"/>
                  <a:pt x="18293" y="537031"/>
                </a:cubicBezTo>
                <a:cubicBezTo>
                  <a:pt x="15874" y="472322"/>
                  <a:pt x="-3478" y="1211"/>
                  <a:pt x="37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05DC07B-9C77-9A1D-A3E9-BA71EDF1C645}"/>
              </a:ext>
            </a:extLst>
          </p:cNvPr>
          <p:cNvSpPr/>
          <p:nvPr/>
        </p:nvSpPr>
        <p:spPr>
          <a:xfrm>
            <a:off x="4874191" y="4101077"/>
            <a:ext cx="439561" cy="1539244"/>
          </a:xfrm>
          <a:custGeom>
            <a:avLst/>
            <a:gdLst>
              <a:gd name="connsiteX0" fmla="*/ 2609 w 439561"/>
              <a:gd name="connsiteY0" fmla="*/ 6466 h 1539244"/>
              <a:gd name="connsiteX1" fmla="*/ 53409 w 439561"/>
              <a:gd name="connsiteY1" fmla="*/ 626952 h 1539244"/>
              <a:gd name="connsiteX2" fmla="*/ 53409 w 439561"/>
              <a:gd name="connsiteY2" fmla="*/ 612437 h 1539244"/>
              <a:gd name="connsiteX3" fmla="*/ 427152 w 439561"/>
              <a:gd name="connsiteY3" fmla="*/ 1512323 h 1539244"/>
              <a:gd name="connsiteX4" fmla="*/ 321923 w 439561"/>
              <a:gd name="connsiteY4" fmla="*/ 1254694 h 1539244"/>
              <a:gd name="connsiteX5" fmla="*/ 42523 w 439561"/>
              <a:gd name="connsiteY5" fmla="*/ 753952 h 1539244"/>
              <a:gd name="connsiteX6" fmla="*/ 9866 w 439561"/>
              <a:gd name="connsiteY6" fmla="*/ 329409 h 1539244"/>
              <a:gd name="connsiteX7" fmla="*/ 2609 w 439561"/>
              <a:gd name="connsiteY7" fmla="*/ 6466 h 153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61" h="1539244">
                <a:moveTo>
                  <a:pt x="2609" y="6466"/>
                </a:moveTo>
                <a:cubicBezTo>
                  <a:pt x="9866" y="56057"/>
                  <a:pt x="44942" y="525957"/>
                  <a:pt x="53409" y="626952"/>
                </a:cubicBezTo>
                <a:cubicBezTo>
                  <a:pt x="61876" y="727947"/>
                  <a:pt x="-8881" y="464875"/>
                  <a:pt x="53409" y="612437"/>
                </a:cubicBezTo>
                <a:cubicBezTo>
                  <a:pt x="115699" y="759999"/>
                  <a:pt x="382400" y="1405280"/>
                  <a:pt x="427152" y="1512323"/>
                </a:cubicBezTo>
                <a:cubicBezTo>
                  <a:pt x="471904" y="1619366"/>
                  <a:pt x="386028" y="1381089"/>
                  <a:pt x="321923" y="1254694"/>
                </a:cubicBezTo>
                <a:cubicBezTo>
                  <a:pt x="257818" y="1128299"/>
                  <a:pt x="94533" y="908166"/>
                  <a:pt x="42523" y="753952"/>
                </a:cubicBezTo>
                <a:cubicBezTo>
                  <a:pt x="-9487" y="599738"/>
                  <a:pt x="14704" y="453990"/>
                  <a:pt x="9866" y="329409"/>
                </a:cubicBezTo>
                <a:cubicBezTo>
                  <a:pt x="5028" y="204828"/>
                  <a:pt x="-4648" y="-43125"/>
                  <a:pt x="2609" y="6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AD4FFFD-6FC6-553B-F0C5-43178C867363}"/>
              </a:ext>
            </a:extLst>
          </p:cNvPr>
          <p:cNvSpPr/>
          <p:nvPr/>
        </p:nvSpPr>
        <p:spPr>
          <a:xfrm>
            <a:off x="5445780" y="4941231"/>
            <a:ext cx="632881" cy="1292898"/>
          </a:xfrm>
          <a:custGeom>
            <a:avLst/>
            <a:gdLst>
              <a:gd name="connsiteX0" fmla="*/ 706 w 632881"/>
              <a:gd name="connsiteY0" fmla="*/ 883 h 1292898"/>
              <a:gd name="connsiteX1" fmla="*/ 414363 w 632881"/>
              <a:gd name="connsiteY1" fmla="*/ 512512 h 1292898"/>
              <a:gd name="connsiteX2" fmla="*/ 574020 w 632881"/>
              <a:gd name="connsiteY2" fmla="*/ 882626 h 1292898"/>
              <a:gd name="connsiteX3" fmla="*/ 632077 w 632881"/>
              <a:gd name="connsiteY3" fmla="*/ 1289026 h 1292898"/>
              <a:gd name="connsiteX4" fmla="*/ 599420 w 632881"/>
              <a:gd name="connsiteY4" fmla="*/ 1053169 h 1292898"/>
              <a:gd name="connsiteX5" fmla="*/ 486934 w 632881"/>
              <a:gd name="connsiteY5" fmla="*/ 501626 h 1292898"/>
              <a:gd name="connsiteX6" fmla="*/ 523220 w 632881"/>
              <a:gd name="connsiteY6" fmla="*/ 643140 h 1292898"/>
              <a:gd name="connsiteX7" fmla="*/ 706 w 632881"/>
              <a:gd name="connsiteY7" fmla="*/ 883 h 12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881" h="1292898">
                <a:moveTo>
                  <a:pt x="706" y="883"/>
                </a:moveTo>
                <a:cubicBezTo>
                  <a:pt x="-17437" y="-20888"/>
                  <a:pt x="318811" y="365555"/>
                  <a:pt x="414363" y="512512"/>
                </a:cubicBezTo>
                <a:cubicBezTo>
                  <a:pt x="509915" y="659469"/>
                  <a:pt x="537734" y="753207"/>
                  <a:pt x="574020" y="882626"/>
                </a:cubicBezTo>
                <a:cubicBezTo>
                  <a:pt x="610306" y="1012045"/>
                  <a:pt x="627844" y="1260602"/>
                  <a:pt x="632077" y="1289026"/>
                </a:cubicBezTo>
                <a:cubicBezTo>
                  <a:pt x="636310" y="1317450"/>
                  <a:pt x="623611" y="1184402"/>
                  <a:pt x="599420" y="1053169"/>
                </a:cubicBezTo>
                <a:cubicBezTo>
                  <a:pt x="575230" y="921936"/>
                  <a:pt x="499634" y="569964"/>
                  <a:pt x="486934" y="501626"/>
                </a:cubicBezTo>
                <a:cubicBezTo>
                  <a:pt x="474234" y="433288"/>
                  <a:pt x="608491" y="733249"/>
                  <a:pt x="523220" y="643140"/>
                </a:cubicBezTo>
                <a:cubicBezTo>
                  <a:pt x="437949" y="553031"/>
                  <a:pt x="18849" y="22654"/>
                  <a:pt x="706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4CA175D-4EDB-5F67-E837-C10106EF18F5}"/>
              </a:ext>
            </a:extLst>
          </p:cNvPr>
          <p:cNvSpPr/>
          <p:nvPr/>
        </p:nvSpPr>
        <p:spPr>
          <a:xfrm>
            <a:off x="4758708" y="5002678"/>
            <a:ext cx="506506" cy="1048252"/>
          </a:xfrm>
          <a:custGeom>
            <a:avLst/>
            <a:gdLst>
              <a:gd name="connsiteX0" fmla="*/ 368463 w 506506"/>
              <a:gd name="connsiteY0" fmla="*/ 1122 h 1048252"/>
              <a:gd name="connsiteX1" fmla="*/ 299521 w 506506"/>
              <a:gd name="connsiteY1" fmla="*/ 454693 h 1048252"/>
              <a:gd name="connsiteX2" fmla="*/ 328549 w 506506"/>
              <a:gd name="connsiteY2" fmla="*/ 588951 h 1048252"/>
              <a:gd name="connsiteX3" fmla="*/ 1978 w 506506"/>
              <a:gd name="connsiteY3" fmla="*/ 1046151 h 1048252"/>
              <a:gd name="connsiteX4" fmla="*/ 183406 w 506506"/>
              <a:gd name="connsiteY4" fmla="*/ 770379 h 1048252"/>
              <a:gd name="connsiteX5" fmla="*/ 506349 w 506506"/>
              <a:gd name="connsiteY5" fmla="*/ 284151 h 1048252"/>
              <a:gd name="connsiteX6" fmla="*/ 139863 w 506506"/>
              <a:gd name="connsiteY6" fmla="*/ 962693 h 1048252"/>
              <a:gd name="connsiteX7" fmla="*/ 350321 w 506506"/>
              <a:gd name="connsiteY7" fmla="*/ 345836 h 1048252"/>
              <a:gd name="connsiteX8" fmla="*/ 368463 w 506506"/>
              <a:gd name="connsiteY8" fmla="*/ 1122 h 104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506" h="1048252">
                <a:moveTo>
                  <a:pt x="368463" y="1122"/>
                </a:moveTo>
                <a:cubicBezTo>
                  <a:pt x="359996" y="19265"/>
                  <a:pt x="306173" y="356722"/>
                  <a:pt x="299521" y="454693"/>
                </a:cubicBezTo>
                <a:cubicBezTo>
                  <a:pt x="292869" y="552664"/>
                  <a:pt x="378139" y="490375"/>
                  <a:pt x="328549" y="588951"/>
                </a:cubicBezTo>
                <a:cubicBezTo>
                  <a:pt x="278959" y="687527"/>
                  <a:pt x="26168" y="1015913"/>
                  <a:pt x="1978" y="1046151"/>
                </a:cubicBezTo>
                <a:cubicBezTo>
                  <a:pt x="-22212" y="1076389"/>
                  <a:pt x="183406" y="770379"/>
                  <a:pt x="183406" y="770379"/>
                </a:cubicBezTo>
                <a:cubicBezTo>
                  <a:pt x="267468" y="643379"/>
                  <a:pt x="513606" y="252099"/>
                  <a:pt x="506349" y="284151"/>
                </a:cubicBezTo>
                <a:cubicBezTo>
                  <a:pt x="499092" y="316203"/>
                  <a:pt x="165868" y="952412"/>
                  <a:pt x="139863" y="962693"/>
                </a:cubicBezTo>
                <a:cubicBezTo>
                  <a:pt x="113858" y="972974"/>
                  <a:pt x="304964" y="503074"/>
                  <a:pt x="350321" y="345836"/>
                </a:cubicBezTo>
                <a:cubicBezTo>
                  <a:pt x="395678" y="188598"/>
                  <a:pt x="376930" y="-17021"/>
                  <a:pt x="368463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E7B352C-F9A3-1998-C7F9-D34267BEEC8E}"/>
              </a:ext>
            </a:extLst>
          </p:cNvPr>
          <p:cNvSpPr/>
          <p:nvPr/>
        </p:nvSpPr>
        <p:spPr>
          <a:xfrm>
            <a:off x="5073619" y="3540605"/>
            <a:ext cx="191903" cy="1575701"/>
          </a:xfrm>
          <a:custGeom>
            <a:avLst/>
            <a:gdLst>
              <a:gd name="connsiteX0" fmla="*/ 155152 w 191903"/>
              <a:gd name="connsiteY0" fmla="*/ 4509 h 1575701"/>
              <a:gd name="connsiteX1" fmla="*/ 60810 w 191903"/>
              <a:gd name="connsiteY1" fmla="*/ 661281 h 1575701"/>
              <a:gd name="connsiteX2" fmla="*/ 144267 w 191903"/>
              <a:gd name="connsiteY2" fmla="*/ 454452 h 1575701"/>
              <a:gd name="connsiteX3" fmla="*/ 140638 w 191903"/>
              <a:gd name="connsiteY3" fmla="*/ 802795 h 1575701"/>
              <a:gd name="connsiteX4" fmla="*/ 97095 w 191903"/>
              <a:gd name="connsiteY4" fmla="*/ 1111224 h 1575701"/>
              <a:gd name="connsiteX5" fmla="*/ 162410 w 191903"/>
              <a:gd name="connsiteY5" fmla="*/ 1575681 h 1575701"/>
              <a:gd name="connsiteX6" fmla="*/ 133381 w 191903"/>
              <a:gd name="connsiteY6" fmla="*/ 1093081 h 1575701"/>
              <a:gd name="connsiteX7" fmla="*/ 187810 w 191903"/>
              <a:gd name="connsiteY7" fmla="*/ 396395 h 1575701"/>
              <a:gd name="connsiteX8" fmla="*/ 2752 w 191903"/>
              <a:gd name="connsiteY8" fmla="*/ 791909 h 1575701"/>
              <a:gd name="connsiteX9" fmla="*/ 75324 w 191903"/>
              <a:gd name="connsiteY9" fmla="*/ 316566 h 1575701"/>
              <a:gd name="connsiteX10" fmla="*/ 53552 w 191903"/>
              <a:gd name="connsiteY10" fmla="*/ 370995 h 1575701"/>
              <a:gd name="connsiteX11" fmla="*/ 155152 w 191903"/>
              <a:gd name="connsiteY11" fmla="*/ 4509 h 15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03" h="1575701">
                <a:moveTo>
                  <a:pt x="155152" y="4509"/>
                </a:moveTo>
                <a:cubicBezTo>
                  <a:pt x="156362" y="52890"/>
                  <a:pt x="62624" y="586291"/>
                  <a:pt x="60810" y="661281"/>
                </a:cubicBezTo>
                <a:cubicBezTo>
                  <a:pt x="58996" y="736271"/>
                  <a:pt x="130962" y="430866"/>
                  <a:pt x="144267" y="454452"/>
                </a:cubicBezTo>
                <a:cubicBezTo>
                  <a:pt x="157572" y="478038"/>
                  <a:pt x="148500" y="693333"/>
                  <a:pt x="140638" y="802795"/>
                </a:cubicBezTo>
                <a:cubicBezTo>
                  <a:pt x="132776" y="912257"/>
                  <a:pt x="93466" y="982410"/>
                  <a:pt x="97095" y="1111224"/>
                </a:cubicBezTo>
                <a:cubicBezTo>
                  <a:pt x="100724" y="1240038"/>
                  <a:pt x="156362" y="1578705"/>
                  <a:pt x="162410" y="1575681"/>
                </a:cubicBezTo>
                <a:cubicBezTo>
                  <a:pt x="168458" y="1572657"/>
                  <a:pt x="129148" y="1289629"/>
                  <a:pt x="133381" y="1093081"/>
                </a:cubicBezTo>
                <a:cubicBezTo>
                  <a:pt x="137614" y="896533"/>
                  <a:pt x="209581" y="446590"/>
                  <a:pt x="187810" y="396395"/>
                </a:cubicBezTo>
                <a:cubicBezTo>
                  <a:pt x="166039" y="346200"/>
                  <a:pt x="21500" y="805214"/>
                  <a:pt x="2752" y="791909"/>
                </a:cubicBezTo>
                <a:cubicBezTo>
                  <a:pt x="-15996" y="778604"/>
                  <a:pt x="66857" y="386718"/>
                  <a:pt x="75324" y="316566"/>
                </a:cubicBezTo>
                <a:cubicBezTo>
                  <a:pt x="83791" y="246414"/>
                  <a:pt x="39038" y="430262"/>
                  <a:pt x="53552" y="370995"/>
                </a:cubicBezTo>
                <a:cubicBezTo>
                  <a:pt x="68066" y="311728"/>
                  <a:pt x="153942" y="-43872"/>
                  <a:pt x="155152" y="4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19D5BE2-DCF6-AA0C-B9F9-20D31E9EA8F7}"/>
              </a:ext>
            </a:extLst>
          </p:cNvPr>
          <p:cNvSpPr/>
          <p:nvPr/>
        </p:nvSpPr>
        <p:spPr>
          <a:xfrm>
            <a:off x="4960880" y="1389643"/>
            <a:ext cx="602310" cy="750156"/>
          </a:xfrm>
          <a:custGeom>
            <a:avLst/>
            <a:gdLst>
              <a:gd name="connsiteX0" fmla="*/ 601720 w 602310"/>
              <a:gd name="connsiteY0" fmla="*/ 100 h 750156"/>
              <a:gd name="connsiteX1" fmla="*/ 119120 w 602310"/>
              <a:gd name="connsiteY1" fmla="*/ 573414 h 750156"/>
              <a:gd name="connsiteX2" fmla="*/ 28406 w 602310"/>
              <a:gd name="connsiteY2" fmla="*/ 743957 h 750156"/>
              <a:gd name="connsiteX3" fmla="*/ 206206 w 602310"/>
              <a:gd name="connsiteY3" fmla="*/ 399243 h 750156"/>
              <a:gd name="connsiteX4" fmla="*/ 10263 w 602310"/>
              <a:gd name="connsiteY4" fmla="*/ 620586 h 750156"/>
              <a:gd name="connsiteX5" fmla="*/ 601720 w 602310"/>
              <a:gd name="connsiteY5" fmla="*/ 100 h 75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310" h="750156">
                <a:moveTo>
                  <a:pt x="601720" y="100"/>
                </a:moveTo>
                <a:cubicBezTo>
                  <a:pt x="619863" y="-7762"/>
                  <a:pt x="214672" y="449438"/>
                  <a:pt x="119120" y="573414"/>
                </a:cubicBezTo>
                <a:cubicBezTo>
                  <a:pt x="23568" y="697390"/>
                  <a:pt x="13892" y="772985"/>
                  <a:pt x="28406" y="743957"/>
                </a:cubicBezTo>
                <a:cubicBezTo>
                  <a:pt x="42920" y="714929"/>
                  <a:pt x="209230" y="419805"/>
                  <a:pt x="206206" y="399243"/>
                </a:cubicBezTo>
                <a:cubicBezTo>
                  <a:pt x="203182" y="378681"/>
                  <a:pt x="-53842" y="681667"/>
                  <a:pt x="10263" y="620586"/>
                </a:cubicBezTo>
                <a:cubicBezTo>
                  <a:pt x="74368" y="559505"/>
                  <a:pt x="583577" y="7962"/>
                  <a:pt x="60172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FBDF5A2C-2FFE-01B3-A396-F3EF8EE89D18}"/>
              </a:ext>
            </a:extLst>
          </p:cNvPr>
          <p:cNvSpPr/>
          <p:nvPr/>
        </p:nvSpPr>
        <p:spPr>
          <a:xfrm>
            <a:off x="6796046" y="1070235"/>
            <a:ext cx="1693860" cy="1302123"/>
          </a:xfrm>
          <a:custGeom>
            <a:avLst/>
            <a:gdLst>
              <a:gd name="connsiteX0" fmla="*/ 268 w 1693860"/>
              <a:gd name="connsiteY0" fmla="*/ 194 h 1302123"/>
              <a:gd name="connsiteX1" fmla="*/ 729611 w 1693860"/>
              <a:gd name="connsiteY1" fmla="*/ 250565 h 1302123"/>
              <a:gd name="connsiteX2" fmla="*/ 617125 w 1693860"/>
              <a:gd name="connsiteY2" fmla="*/ 159851 h 1302123"/>
              <a:gd name="connsiteX3" fmla="*/ 1143268 w 1693860"/>
              <a:gd name="connsiteY3" fmla="*/ 656965 h 1302123"/>
              <a:gd name="connsiteX4" fmla="*/ 1070697 w 1693860"/>
              <a:gd name="connsiteY4" fmla="*/ 558994 h 1302123"/>
              <a:gd name="connsiteX5" fmla="*/ 1673040 w 1693860"/>
              <a:gd name="connsiteY5" fmla="*/ 1270194 h 1302123"/>
              <a:gd name="connsiteX6" fmla="*/ 1455325 w 1693860"/>
              <a:gd name="connsiteY6" fmla="*/ 1070622 h 1302123"/>
              <a:gd name="connsiteX7" fmla="*/ 504640 w 1693860"/>
              <a:gd name="connsiteY7" fmla="*/ 112679 h 1302123"/>
              <a:gd name="connsiteX8" fmla="*/ 642525 w 1693860"/>
              <a:gd name="connsiteY8" fmla="*/ 207022 h 1302123"/>
              <a:gd name="connsiteX9" fmla="*/ 268 w 1693860"/>
              <a:gd name="connsiteY9" fmla="*/ 194 h 130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860" h="1302123">
                <a:moveTo>
                  <a:pt x="268" y="194"/>
                </a:moveTo>
                <a:cubicBezTo>
                  <a:pt x="14782" y="7451"/>
                  <a:pt x="626802" y="223956"/>
                  <a:pt x="729611" y="250565"/>
                </a:cubicBezTo>
                <a:cubicBezTo>
                  <a:pt x="832421" y="277175"/>
                  <a:pt x="548182" y="92118"/>
                  <a:pt x="617125" y="159851"/>
                </a:cubicBezTo>
                <a:cubicBezTo>
                  <a:pt x="686068" y="227584"/>
                  <a:pt x="1067673" y="590441"/>
                  <a:pt x="1143268" y="656965"/>
                </a:cubicBezTo>
                <a:cubicBezTo>
                  <a:pt x="1218863" y="723489"/>
                  <a:pt x="982402" y="456789"/>
                  <a:pt x="1070697" y="558994"/>
                </a:cubicBezTo>
                <a:cubicBezTo>
                  <a:pt x="1158992" y="661199"/>
                  <a:pt x="1608935" y="1184923"/>
                  <a:pt x="1673040" y="1270194"/>
                </a:cubicBezTo>
                <a:cubicBezTo>
                  <a:pt x="1737145" y="1355465"/>
                  <a:pt x="1650058" y="1263541"/>
                  <a:pt x="1455325" y="1070622"/>
                </a:cubicBezTo>
                <a:cubicBezTo>
                  <a:pt x="1260592" y="877703"/>
                  <a:pt x="640107" y="256612"/>
                  <a:pt x="504640" y="112679"/>
                </a:cubicBezTo>
                <a:cubicBezTo>
                  <a:pt x="369173" y="-31254"/>
                  <a:pt x="721749" y="223351"/>
                  <a:pt x="642525" y="207022"/>
                </a:cubicBezTo>
                <a:cubicBezTo>
                  <a:pt x="563301" y="190694"/>
                  <a:pt x="-14246" y="-7063"/>
                  <a:pt x="26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D340B0A-6C72-6354-6274-09DE6AD77CAB}"/>
              </a:ext>
            </a:extLst>
          </p:cNvPr>
          <p:cNvSpPr/>
          <p:nvPr/>
        </p:nvSpPr>
        <p:spPr>
          <a:xfrm>
            <a:off x="6645068" y="1738083"/>
            <a:ext cx="1763206" cy="1000466"/>
          </a:xfrm>
          <a:custGeom>
            <a:avLst/>
            <a:gdLst>
              <a:gd name="connsiteX0" fmla="*/ 2475 w 1763206"/>
              <a:gd name="connsiteY0" fmla="*/ 3 h 1000466"/>
              <a:gd name="connsiteX1" fmla="*/ 524989 w 1763206"/>
              <a:gd name="connsiteY1" fmla="*/ 410031 h 1000466"/>
              <a:gd name="connsiteX2" fmla="*/ 481446 w 1763206"/>
              <a:gd name="connsiteY2" fmla="*/ 333831 h 1000466"/>
              <a:gd name="connsiteX3" fmla="*/ 1036618 w 1763206"/>
              <a:gd name="connsiteY3" fmla="*/ 558803 h 1000466"/>
              <a:gd name="connsiteX4" fmla="*/ 942275 w 1763206"/>
              <a:gd name="connsiteY4" fmla="*/ 500746 h 1000466"/>
              <a:gd name="connsiteX5" fmla="*/ 1740561 w 1763206"/>
              <a:gd name="connsiteY5" fmla="*/ 986974 h 1000466"/>
              <a:gd name="connsiteX6" fmla="*/ 1450275 w 1763206"/>
              <a:gd name="connsiteY6" fmla="*/ 820060 h 1000466"/>
              <a:gd name="connsiteX7" fmla="*/ 481446 w 1763206"/>
              <a:gd name="connsiteY7" fmla="*/ 351974 h 1000466"/>
              <a:gd name="connsiteX8" fmla="*/ 771732 w 1763206"/>
              <a:gd name="connsiteY8" fmla="*/ 417288 h 1000466"/>
              <a:gd name="connsiteX9" fmla="*/ 2475 w 1763206"/>
              <a:gd name="connsiteY9" fmla="*/ 3 h 100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3206" h="1000466">
                <a:moveTo>
                  <a:pt x="2475" y="3"/>
                </a:moveTo>
                <a:cubicBezTo>
                  <a:pt x="-38649" y="-1206"/>
                  <a:pt x="445161" y="354393"/>
                  <a:pt x="524989" y="410031"/>
                </a:cubicBezTo>
                <a:cubicBezTo>
                  <a:pt x="604818" y="465669"/>
                  <a:pt x="396175" y="309036"/>
                  <a:pt x="481446" y="333831"/>
                </a:cubicBezTo>
                <a:cubicBezTo>
                  <a:pt x="566717" y="358626"/>
                  <a:pt x="959813" y="530984"/>
                  <a:pt x="1036618" y="558803"/>
                </a:cubicBezTo>
                <a:cubicBezTo>
                  <a:pt x="1113423" y="586622"/>
                  <a:pt x="942275" y="500746"/>
                  <a:pt x="942275" y="500746"/>
                </a:cubicBezTo>
                <a:lnTo>
                  <a:pt x="1740561" y="986974"/>
                </a:lnTo>
                <a:cubicBezTo>
                  <a:pt x="1825228" y="1040193"/>
                  <a:pt x="1660127" y="925893"/>
                  <a:pt x="1450275" y="820060"/>
                </a:cubicBezTo>
                <a:cubicBezTo>
                  <a:pt x="1240423" y="714227"/>
                  <a:pt x="594536" y="419103"/>
                  <a:pt x="481446" y="351974"/>
                </a:cubicBezTo>
                <a:cubicBezTo>
                  <a:pt x="368356" y="284845"/>
                  <a:pt x="852165" y="480788"/>
                  <a:pt x="771732" y="417288"/>
                </a:cubicBezTo>
                <a:cubicBezTo>
                  <a:pt x="691299" y="353788"/>
                  <a:pt x="43599" y="1212"/>
                  <a:pt x="24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3C53BEB-3026-FC34-A6F8-41A349073932}"/>
              </a:ext>
            </a:extLst>
          </p:cNvPr>
          <p:cNvSpPr/>
          <p:nvPr/>
        </p:nvSpPr>
        <p:spPr>
          <a:xfrm>
            <a:off x="8026379" y="2915811"/>
            <a:ext cx="307307" cy="636564"/>
          </a:xfrm>
          <a:custGeom>
            <a:avLst/>
            <a:gdLst>
              <a:gd name="connsiteX0" fmla="*/ 21 w 307307"/>
              <a:gd name="connsiteY0" fmla="*/ 1560 h 636564"/>
              <a:gd name="connsiteX1" fmla="*/ 134278 w 307307"/>
              <a:gd name="connsiteY1" fmla="*/ 513189 h 636564"/>
              <a:gd name="connsiteX2" fmla="*/ 134278 w 307307"/>
              <a:gd name="connsiteY2" fmla="*/ 320875 h 636564"/>
              <a:gd name="connsiteX3" fmla="*/ 235878 w 307307"/>
              <a:gd name="connsiteY3" fmla="*/ 636560 h 636564"/>
              <a:gd name="connsiteX4" fmla="*/ 279421 w 307307"/>
              <a:gd name="connsiteY4" fmla="*/ 328132 h 636564"/>
              <a:gd name="connsiteX5" fmla="*/ 304821 w 307307"/>
              <a:gd name="connsiteY5" fmla="*/ 161218 h 636564"/>
              <a:gd name="connsiteX6" fmla="*/ 217735 w 307307"/>
              <a:gd name="connsiteY6" fmla="*/ 469646 h 636564"/>
              <a:gd name="connsiteX7" fmla="*/ 156050 w 307307"/>
              <a:gd name="connsiteY7" fmla="*/ 339018 h 636564"/>
              <a:gd name="connsiteX8" fmla="*/ 145164 w 307307"/>
              <a:gd name="connsiteY8" fmla="*/ 353532 h 636564"/>
              <a:gd name="connsiteX9" fmla="*/ 21 w 307307"/>
              <a:gd name="connsiteY9" fmla="*/ 1560 h 63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307" h="636564">
                <a:moveTo>
                  <a:pt x="21" y="1560"/>
                </a:moveTo>
                <a:cubicBezTo>
                  <a:pt x="-1793" y="28169"/>
                  <a:pt x="111902" y="459970"/>
                  <a:pt x="134278" y="513189"/>
                </a:cubicBezTo>
                <a:cubicBezTo>
                  <a:pt x="156654" y="566408"/>
                  <a:pt x="117345" y="300313"/>
                  <a:pt x="134278" y="320875"/>
                </a:cubicBezTo>
                <a:cubicBezTo>
                  <a:pt x="151211" y="341437"/>
                  <a:pt x="211688" y="635351"/>
                  <a:pt x="235878" y="636560"/>
                </a:cubicBezTo>
                <a:cubicBezTo>
                  <a:pt x="260068" y="637769"/>
                  <a:pt x="267931" y="407356"/>
                  <a:pt x="279421" y="328132"/>
                </a:cubicBezTo>
                <a:cubicBezTo>
                  <a:pt x="290911" y="248908"/>
                  <a:pt x="315102" y="137632"/>
                  <a:pt x="304821" y="161218"/>
                </a:cubicBezTo>
                <a:cubicBezTo>
                  <a:pt x="294540" y="184804"/>
                  <a:pt x="242530" y="440013"/>
                  <a:pt x="217735" y="469646"/>
                </a:cubicBezTo>
                <a:cubicBezTo>
                  <a:pt x="192940" y="499279"/>
                  <a:pt x="168145" y="358370"/>
                  <a:pt x="156050" y="339018"/>
                </a:cubicBezTo>
                <a:cubicBezTo>
                  <a:pt x="143955" y="319666"/>
                  <a:pt x="166331" y="410380"/>
                  <a:pt x="145164" y="353532"/>
                </a:cubicBezTo>
                <a:cubicBezTo>
                  <a:pt x="123997" y="296684"/>
                  <a:pt x="1835" y="-25049"/>
                  <a:pt x="21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30781ED-60C5-E52C-B32E-D0A822EEEEFA}"/>
              </a:ext>
            </a:extLst>
          </p:cNvPr>
          <p:cNvSpPr/>
          <p:nvPr/>
        </p:nvSpPr>
        <p:spPr>
          <a:xfrm>
            <a:off x="8080035" y="2576270"/>
            <a:ext cx="361427" cy="762124"/>
          </a:xfrm>
          <a:custGeom>
            <a:avLst/>
            <a:gdLst>
              <a:gd name="connsiteX0" fmla="*/ 360022 w 361427"/>
              <a:gd name="connsiteY0" fmla="*/ 16 h 762124"/>
              <a:gd name="connsiteX1" fmla="*/ 124165 w 361427"/>
              <a:gd name="connsiteY1" fmla="*/ 341101 h 762124"/>
              <a:gd name="connsiteX2" fmla="*/ 87879 w 361427"/>
              <a:gd name="connsiteY2" fmla="*/ 428187 h 762124"/>
              <a:gd name="connsiteX3" fmla="*/ 138679 w 361427"/>
              <a:gd name="connsiteY3" fmla="*/ 315701 h 762124"/>
              <a:gd name="connsiteX4" fmla="*/ 33451 w 361427"/>
              <a:gd name="connsiteY4" fmla="*/ 635016 h 762124"/>
              <a:gd name="connsiteX5" fmla="*/ 135051 w 361427"/>
              <a:gd name="connsiteY5" fmla="*/ 446330 h 762124"/>
              <a:gd name="connsiteX6" fmla="*/ 76994 w 361427"/>
              <a:gd name="connsiteY6" fmla="*/ 762016 h 762124"/>
              <a:gd name="connsiteX7" fmla="*/ 149565 w 361427"/>
              <a:gd name="connsiteY7" fmla="*/ 406416 h 762124"/>
              <a:gd name="connsiteX8" fmla="*/ 47965 w 361427"/>
              <a:gd name="connsiteY8" fmla="*/ 511644 h 762124"/>
              <a:gd name="connsiteX9" fmla="*/ 233022 w 361427"/>
              <a:gd name="connsiteY9" fmla="*/ 181444 h 762124"/>
              <a:gd name="connsiteX10" fmla="*/ 794 w 361427"/>
              <a:gd name="connsiteY10" fmla="*/ 355616 h 762124"/>
              <a:gd name="connsiteX11" fmla="*/ 360022 w 361427"/>
              <a:gd name="connsiteY11" fmla="*/ 16 h 7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427" h="762124">
                <a:moveTo>
                  <a:pt x="360022" y="16"/>
                </a:moveTo>
                <a:cubicBezTo>
                  <a:pt x="380584" y="-2403"/>
                  <a:pt x="169522" y="269739"/>
                  <a:pt x="124165" y="341101"/>
                </a:cubicBezTo>
                <a:cubicBezTo>
                  <a:pt x="78808" y="412463"/>
                  <a:pt x="85460" y="432420"/>
                  <a:pt x="87879" y="428187"/>
                </a:cubicBezTo>
                <a:cubicBezTo>
                  <a:pt x="90298" y="423954"/>
                  <a:pt x="147750" y="281230"/>
                  <a:pt x="138679" y="315701"/>
                </a:cubicBezTo>
                <a:cubicBezTo>
                  <a:pt x="129608" y="350173"/>
                  <a:pt x="34056" y="613245"/>
                  <a:pt x="33451" y="635016"/>
                </a:cubicBezTo>
                <a:cubicBezTo>
                  <a:pt x="32846" y="656787"/>
                  <a:pt x="127794" y="425163"/>
                  <a:pt x="135051" y="446330"/>
                </a:cubicBezTo>
                <a:cubicBezTo>
                  <a:pt x="142308" y="467497"/>
                  <a:pt x="74575" y="768668"/>
                  <a:pt x="76994" y="762016"/>
                </a:cubicBezTo>
                <a:cubicBezTo>
                  <a:pt x="79413" y="755364"/>
                  <a:pt x="154403" y="448145"/>
                  <a:pt x="149565" y="406416"/>
                </a:cubicBezTo>
                <a:cubicBezTo>
                  <a:pt x="144727" y="364687"/>
                  <a:pt x="34055" y="549139"/>
                  <a:pt x="47965" y="511644"/>
                </a:cubicBezTo>
                <a:cubicBezTo>
                  <a:pt x="61874" y="474149"/>
                  <a:pt x="240884" y="207449"/>
                  <a:pt x="233022" y="181444"/>
                </a:cubicBezTo>
                <a:cubicBezTo>
                  <a:pt x="225160" y="155439"/>
                  <a:pt x="-15535" y="381621"/>
                  <a:pt x="794" y="355616"/>
                </a:cubicBezTo>
                <a:cubicBezTo>
                  <a:pt x="17123" y="329611"/>
                  <a:pt x="339460" y="2435"/>
                  <a:pt x="3600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20E915D-7951-8152-A97E-71B7396CFC2D}"/>
              </a:ext>
            </a:extLst>
          </p:cNvPr>
          <p:cNvSpPr/>
          <p:nvPr/>
        </p:nvSpPr>
        <p:spPr>
          <a:xfrm>
            <a:off x="8126507" y="2388783"/>
            <a:ext cx="724715" cy="1653960"/>
          </a:xfrm>
          <a:custGeom>
            <a:avLst/>
            <a:gdLst>
              <a:gd name="connsiteX0" fmla="*/ 26893 w 724715"/>
              <a:gd name="connsiteY0" fmla="*/ 9703 h 1653960"/>
              <a:gd name="connsiteX1" fmla="*/ 84950 w 724715"/>
              <a:gd name="connsiteY1" fmla="*/ 56874 h 1653960"/>
              <a:gd name="connsiteX2" fmla="*/ 389750 w 724715"/>
              <a:gd name="connsiteY2" fmla="*/ 151217 h 1653960"/>
              <a:gd name="connsiteX3" fmla="*/ 484093 w 724715"/>
              <a:gd name="connsiteY3" fmla="*/ 423360 h 1653960"/>
              <a:gd name="connsiteX4" fmla="*/ 556664 w 724715"/>
              <a:gd name="connsiteY4" fmla="*/ 456017 h 1653960"/>
              <a:gd name="connsiteX5" fmla="*/ 614722 w 724715"/>
              <a:gd name="connsiteY5" fmla="*/ 593903 h 1653960"/>
              <a:gd name="connsiteX6" fmla="*/ 578436 w 724715"/>
              <a:gd name="connsiteY6" fmla="*/ 575760 h 1653960"/>
              <a:gd name="connsiteX7" fmla="*/ 723579 w 724715"/>
              <a:gd name="connsiteY7" fmla="*/ 1181731 h 1653960"/>
              <a:gd name="connsiteX8" fmla="*/ 647379 w 724715"/>
              <a:gd name="connsiteY8" fmla="*/ 945874 h 1653960"/>
              <a:gd name="connsiteX9" fmla="*/ 672779 w 724715"/>
              <a:gd name="connsiteY9" fmla="*/ 1653446 h 1653960"/>
              <a:gd name="connsiteX10" fmla="*/ 687293 w 724715"/>
              <a:gd name="connsiteY10" fmla="*/ 1043846 h 1653960"/>
              <a:gd name="connsiteX11" fmla="*/ 465950 w 724715"/>
              <a:gd name="connsiteY11" fmla="*/ 154846 h 1653960"/>
              <a:gd name="connsiteX12" fmla="*/ 465950 w 724715"/>
              <a:gd name="connsiteY12" fmla="*/ 249188 h 1653960"/>
              <a:gd name="connsiteX13" fmla="*/ 26893 w 724715"/>
              <a:gd name="connsiteY13" fmla="*/ 9703 h 165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4715" h="1653960">
                <a:moveTo>
                  <a:pt x="26893" y="9703"/>
                </a:moveTo>
                <a:cubicBezTo>
                  <a:pt x="-36607" y="-22349"/>
                  <a:pt x="24474" y="33288"/>
                  <a:pt x="84950" y="56874"/>
                </a:cubicBezTo>
                <a:cubicBezTo>
                  <a:pt x="145426" y="80460"/>
                  <a:pt x="323226" y="90136"/>
                  <a:pt x="389750" y="151217"/>
                </a:cubicBezTo>
                <a:cubicBezTo>
                  <a:pt x="456274" y="212298"/>
                  <a:pt x="456274" y="372560"/>
                  <a:pt x="484093" y="423360"/>
                </a:cubicBezTo>
                <a:cubicBezTo>
                  <a:pt x="511912" y="474160"/>
                  <a:pt x="534893" y="427593"/>
                  <a:pt x="556664" y="456017"/>
                </a:cubicBezTo>
                <a:cubicBezTo>
                  <a:pt x="578435" y="484441"/>
                  <a:pt x="611093" y="573946"/>
                  <a:pt x="614722" y="593903"/>
                </a:cubicBezTo>
                <a:cubicBezTo>
                  <a:pt x="618351" y="613860"/>
                  <a:pt x="560293" y="477789"/>
                  <a:pt x="578436" y="575760"/>
                </a:cubicBezTo>
                <a:cubicBezTo>
                  <a:pt x="596579" y="673731"/>
                  <a:pt x="712089" y="1120045"/>
                  <a:pt x="723579" y="1181731"/>
                </a:cubicBezTo>
                <a:cubicBezTo>
                  <a:pt x="735069" y="1243417"/>
                  <a:pt x="655846" y="867255"/>
                  <a:pt x="647379" y="945874"/>
                </a:cubicBezTo>
                <a:cubicBezTo>
                  <a:pt x="638912" y="1024493"/>
                  <a:pt x="666127" y="1637117"/>
                  <a:pt x="672779" y="1653446"/>
                </a:cubicBezTo>
                <a:cubicBezTo>
                  <a:pt x="679431" y="1669775"/>
                  <a:pt x="721765" y="1293613"/>
                  <a:pt x="687293" y="1043846"/>
                </a:cubicBezTo>
                <a:cubicBezTo>
                  <a:pt x="652822" y="794079"/>
                  <a:pt x="502840" y="287289"/>
                  <a:pt x="465950" y="154846"/>
                </a:cubicBezTo>
                <a:cubicBezTo>
                  <a:pt x="429060" y="22403"/>
                  <a:pt x="536707" y="271564"/>
                  <a:pt x="465950" y="249188"/>
                </a:cubicBezTo>
                <a:cubicBezTo>
                  <a:pt x="395193" y="226812"/>
                  <a:pt x="90393" y="41755"/>
                  <a:pt x="26893" y="9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41854F94-84C8-49AF-0F52-6F47815E3A7F}"/>
              </a:ext>
            </a:extLst>
          </p:cNvPr>
          <p:cNvSpPr/>
          <p:nvPr/>
        </p:nvSpPr>
        <p:spPr>
          <a:xfrm>
            <a:off x="8087280" y="4200310"/>
            <a:ext cx="178966" cy="1328619"/>
          </a:xfrm>
          <a:custGeom>
            <a:avLst/>
            <a:gdLst>
              <a:gd name="connsiteX0" fmla="*/ 40720 w 178966"/>
              <a:gd name="connsiteY0" fmla="*/ 1576 h 1328619"/>
              <a:gd name="connsiteX1" fmla="*/ 37091 w 178966"/>
              <a:gd name="connsiteY1" fmla="*/ 502319 h 1328619"/>
              <a:gd name="connsiteX2" fmla="*/ 142320 w 178966"/>
              <a:gd name="connsiteY2" fmla="*/ 839776 h 1328619"/>
              <a:gd name="connsiteX3" fmla="*/ 95149 w 178966"/>
              <a:gd name="connsiteY3" fmla="*/ 730919 h 1328619"/>
              <a:gd name="connsiteX4" fmla="*/ 178606 w 178966"/>
              <a:gd name="connsiteY4" fmla="*/ 1318747 h 1328619"/>
              <a:gd name="connsiteX5" fmla="*/ 120549 w 178966"/>
              <a:gd name="connsiteY5" fmla="*/ 1032090 h 1328619"/>
              <a:gd name="connsiteX6" fmla="*/ 8063 w 178966"/>
              <a:gd name="connsiteY6" fmla="*/ 186633 h 1328619"/>
              <a:gd name="connsiteX7" fmla="*/ 15320 w 178966"/>
              <a:gd name="connsiteY7" fmla="*/ 339033 h 1328619"/>
              <a:gd name="connsiteX8" fmla="*/ 40720 w 178966"/>
              <a:gd name="connsiteY8" fmla="*/ 1576 h 132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66" h="1328619">
                <a:moveTo>
                  <a:pt x="40720" y="1576"/>
                </a:moveTo>
                <a:cubicBezTo>
                  <a:pt x="44348" y="28790"/>
                  <a:pt x="20158" y="362619"/>
                  <a:pt x="37091" y="502319"/>
                </a:cubicBezTo>
                <a:cubicBezTo>
                  <a:pt x="54024" y="642019"/>
                  <a:pt x="132644" y="801676"/>
                  <a:pt x="142320" y="839776"/>
                </a:cubicBezTo>
                <a:cubicBezTo>
                  <a:pt x="151996" y="877876"/>
                  <a:pt x="89101" y="651091"/>
                  <a:pt x="95149" y="730919"/>
                </a:cubicBezTo>
                <a:cubicBezTo>
                  <a:pt x="101197" y="810748"/>
                  <a:pt x="174373" y="1268552"/>
                  <a:pt x="178606" y="1318747"/>
                </a:cubicBezTo>
                <a:cubicBezTo>
                  <a:pt x="182839" y="1368942"/>
                  <a:pt x="148973" y="1220776"/>
                  <a:pt x="120549" y="1032090"/>
                </a:cubicBezTo>
                <a:cubicBezTo>
                  <a:pt x="92125" y="843404"/>
                  <a:pt x="25601" y="302142"/>
                  <a:pt x="8063" y="186633"/>
                </a:cubicBezTo>
                <a:cubicBezTo>
                  <a:pt x="-9475" y="71124"/>
                  <a:pt x="5644" y="369876"/>
                  <a:pt x="15320" y="339033"/>
                </a:cubicBezTo>
                <a:cubicBezTo>
                  <a:pt x="24996" y="308190"/>
                  <a:pt x="37092" y="-25638"/>
                  <a:pt x="40720" y="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C6F16A8-1499-E727-407F-B9B79D2F0B47}"/>
              </a:ext>
            </a:extLst>
          </p:cNvPr>
          <p:cNvSpPr/>
          <p:nvPr/>
        </p:nvSpPr>
        <p:spPr>
          <a:xfrm>
            <a:off x="8843701" y="4134327"/>
            <a:ext cx="572640" cy="705515"/>
          </a:xfrm>
          <a:custGeom>
            <a:avLst/>
            <a:gdLst>
              <a:gd name="connsiteX0" fmla="*/ 6385 w 572640"/>
              <a:gd name="connsiteY0" fmla="*/ 20387 h 705515"/>
              <a:gd name="connsiteX1" fmla="*/ 329328 w 572640"/>
              <a:gd name="connsiteY1" fmla="*/ 673530 h 705515"/>
              <a:gd name="connsiteX2" fmla="*/ 176928 w 572640"/>
              <a:gd name="connsiteY2" fmla="*/ 611844 h 705515"/>
              <a:gd name="connsiteX3" fmla="*/ 572442 w 572640"/>
              <a:gd name="connsiteY3" fmla="*/ 695302 h 705515"/>
              <a:gd name="connsiteX4" fmla="*/ 234985 w 572640"/>
              <a:gd name="connsiteY4" fmla="*/ 695302 h 705515"/>
              <a:gd name="connsiteX5" fmla="*/ 155156 w 572640"/>
              <a:gd name="connsiteY5" fmla="*/ 695302 h 705515"/>
              <a:gd name="connsiteX6" fmla="*/ 209585 w 572640"/>
              <a:gd name="connsiteY6" fmla="*/ 557416 h 705515"/>
              <a:gd name="connsiteX7" fmla="*/ 107985 w 572640"/>
              <a:gd name="connsiteY7" fmla="*/ 114730 h 705515"/>
              <a:gd name="connsiteX8" fmla="*/ 115242 w 572640"/>
              <a:gd name="connsiteY8" fmla="*/ 161902 h 705515"/>
              <a:gd name="connsiteX9" fmla="*/ 6385 w 572640"/>
              <a:gd name="connsiteY9" fmla="*/ 20387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640" h="705515">
                <a:moveTo>
                  <a:pt x="6385" y="20387"/>
                </a:moveTo>
                <a:cubicBezTo>
                  <a:pt x="42066" y="105658"/>
                  <a:pt x="300904" y="574954"/>
                  <a:pt x="329328" y="673530"/>
                </a:cubicBezTo>
                <a:cubicBezTo>
                  <a:pt x="357752" y="772106"/>
                  <a:pt x="136409" y="608215"/>
                  <a:pt x="176928" y="611844"/>
                </a:cubicBezTo>
                <a:cubicBezTo>
                  <a:pt x="217447" y="615473"/>
                  <a:pt x="562766" y="681392"/>
                  <a:pt x="572442" y="695302"/>
                </a:cubicBezTo>
                <a:cubicBezTo>
                  <a:pt x="582118" y="709212"/>
                  <a:pt x="234985" y="695302"/>
                  <a:pt x="234985" y="695302"/>
                </a:cubicBezTo>
                <a:cubicBezTo>
                  <a:pt x="165437" y="695302"/>
                  <a:pt x="159389" y="718283"/>
                  <a:pt x="155156" y="695302"/>
                </a:cubicBezTo>
                <a:cubicBezTo>
                  <a:pt x="150923" y="672321"/>
                  <a:pt x="217447" y="654178"/>
                  <a:pt x="209585" y="557416"/>
                </a:cubicBezTo>
                <a:cubicBezTo>
                  <a:pt x="201723" y="460654"/>
                  <a:pt x="123709" y="180649"/>
                  <a:pt x="107985" y="114730"/>
                </a:cubicBezTo>
                <a:cubicBezTo>
                  <a:pt x="92261" y="48811"/>
                  <a:pt x="135199" y="180045"/>
                  <a:pt x="115242" y="161902"/>
                </a:cubicBezTo>
                <a:cubicBezTo>
                  <a:pt x="95285" y="143759"/>
                  <a:pt x="-29296" y="-64884"/>
                  <a:pt x="6385" y="2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C00CF34-9B92-8348-0110-000F03B7CDD3}"/>
              </a:ext>
            </a:extLst>
          </p:cNvPr>
          <p:cNvSpPr/>
          <p:nvPr/>
        </p:nvSpPr>
        <p:spPr>
          <a:xfrm>
            <a:off x="8589291" y="3517747"/>
            <a:ext cx="964458" cy="1658851"/>
          </a:xfrm>
          <a:custGeom>
            <a:avLst/>
            <a:gdLst>
              <a:gd name="connsiteX0" fmla="*/ 17680 w 964458"/>
              <a:gd name="connsiteY0" fmla="*/ 56396 h 1658851"/>
              <a:gd name="connsiteX1" fmla="*/ 35823 w 964458"/>
              <a:gd name="connsiteY1" fmla="*/ 165253 h 1658851"/>
              <a:gd name="connsiteX2" fmla="*/ 282566 w 964458"/>
              <a:gd name="connsiteY2" fmla="*/ 1137710 h 1658851"/>
              <a:gd name="connsiteX3" fmla="*/ 264423 w 964458"/>
              <a:gd name="connsiteY3" fmla="*/ 1017967 h 1658851"/>
              <a:gd name="connsiteX4" fmla="*/ 932080 w 964458"/>
              <a:gd name="connsiteY4" fmla="*/ 1627567 h 1658851"/>
              <a:gd name="connsiteX5" fmla="*/ 786938 w 964458"/>
              <a:gd name="connsiteY5" fmla="*/ 1486053 h 1658851"/>
              <a:gd name="connsiteX6" fmla="*/ 151938 w 964458"/>
              <a:gd name="connsiteY6" fmla="*/ 763967 h 1658851"/>
              <a:gd name="connsiteX7" fmla="*/ 191852 w 964458"/>
              <a:gd name="connsiteY7" fmla="*/ 756710 h 1658851"/>
              <a:gd name="connsiteX8" fmla="*/ 17680 w 964458"/>
              <a:gd name="connsiteY8" fmla="*/ 56396 h 165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58" h="1658851">
                <a:moveTo>
                  <a:pt x="17680" y="56396"/>
                </a:moveTo>
                <a:cubicBezTo>
                  <a:pt x="-8325" y="-42180"/>
                  <a:pt x="-8325" y="-14966"/>
                  <a:pt x="35823" y="165253"/>
                </a:cubicBezTo>
                <a:cubicBezTo>
                  <a:pt x="79971" y="345472"/>
                  <a:pt x="244466" y="995591"/>
                  <a:pt x="282566" y="1137710"/>
                </a:cubicBezTo>
                <a:cubicBezTo>
                  <a:pt x="320666" y="1279829"/>
                  <a:pt x="156171" y="936324"/>
                  <a:pt x="264423" y="1017967"/>
                </a:cubicBezTo>
                <a:cubicBezTo>
                  <a:pt x="372675" y="1099610"/>
                  <a:pt x="844994" y="1549553"/>
                  <a:pt x="932080" y="1627567"/>
                </a:cubicBezTo>
                <a:cubicBezTo>
                  <a:pt x="1019166" y="1705581"/>
                  <a:pt x="916962" y="1629986"/>
                  <a:pt x="786938" y="1486053"/>
                </a:cubicBezTo>
                <a:cubicBezTo>
                  <a:pt x="656914" y="1342120"/>
                  <a:pt x="251119" y="885524"/>
                  <a:pt x="151938" y="763967"/>
                </a:cubicBezTo>
                <a:cubicBezTo>
                  <a:pt x="52757" y="642410"/>
                  <a:pt x="215438" y="878872"/>
                  <a:pt x="191852" y="756710"/>
                </a:cubicBezTo>
                <a:cubicBezTo>
                  <a:pt x="168266" y="634548"/>
                  <a:pt x="43685" y="154972"/>
                  <a:pt x="17680" y="56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D6577E6-0E76-B25C-F3D7-3A91C5D36D41}"/>
              </a:ext>
            </a:extLst>
          </p:cNvPr>
          <p:cNvSpPr/>
          <p:nvPr/>
        </p:nvSpPr>
        <p:spPr>
          <a:xfrm>
            <a:off x="8428378" y="3938857"/>
            <a:ext cx="1208694" cy="1108813"/>
          </a:xfrm>
          <a:custGeom>
            <a:avLst/>
            <a:gdLst>
              <a:gd name="connsiteX0" fmla="*/ 793 w 1208694"/>
              <a:gd name="connsiteY0" fmla="*/ 1772 h 1108813"/>
              <a:gd name="connsiteX1" fmla="*/ 280193 w 1208694"/>
              <a:gd name="connsiteY1" fmla="*/ 731114 h 1108813"/>
              <a:gd name="connsiteX2" fmla="*/ 708365 w 1208694"/>
              <a:gd name="connsiteY2" fmla="*/ 934314 h 1108813"/>
              <a:gd name="connsiteX3" fmla="*/ 465251 w 1208694"/>
              <a:gd name="connsiteY3" fmla="*/ 908914 h 1108813"/>
              <a:gd name="connsiteX4" fmla="*/ 1198222 w 1208694"/>
              <a:gd name="connsiteY4" fmla="*/ 1108486 h 1108813"/>
              <a:gd name="connsiteX5" fmla="*/ 849879 w 1208694"/>
              <a:gd name="connsiteY5" fmla="*/ 948829 h 1108813"/>
              <a:gd name="connsiteX6" fmla="*/ 189479 w 1208694"/>
              <a:gd name="connsiteY6" fmla="*/ 687572 h 1108813"/>
              <a:gd name="connsiteX7" fmla="*/ 135051 w 1208694"/>
              <a:gd name="connsiteY7" fmla="*/ 368257 h 1108813"/>
              <a:gd name="connsiteX8" fmla="*/ 193108 w 1208694"/>
              <a:gd name="connsiteY8" fmla="*/ 520657 h 1108813"/>
              <a:gd name="connsiteX9" fmla="*/ 793 w 1208694"/>
              <a:gd name="connsiteY9" fmla="*/ 1772 h 110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694" h="1108813">
                <a:moveTo>
                  <a:pt x="793" y="1772"/>
                </a:moveTo>
                <a:cubicBezTo>
                  <a:pt x="15307" y="36848"/>
                  <a:pt x="162264" y="575690"/>
                  <a:pt x="280193" y="731114"/>
                </a:cubicBezTo>
                <a:cubicBezTo>
                  <a:pt x="398122" y="886538"/>
                  <a:pt x="677522" y="904681"/>
                  <a:pt x="708365" y="934314"/>
                </a:cubicBezTo>
                <a:cubicBezTo>
                  <a:pt x="739208" y="963947"/>
                  <a:pt x="383608" y="879885"/>
                  <a:pt x="465251" y="908914"/>
                </a:cubicBezTo>
                <a:cubicBezTo>
                  <a:pt x="546894" y="937943"/>
                  <a:pt x="1134117" y="1101834"/>
                  <a:pt x="1198222" y="1108486"/>
                </a:cubicBezTo>
                <a:cubicBezTo>
                  <a:pt x="1262327" y="1115138"/>
                  <a:pt x="1018003" y="1018981"/>
                  <a:pt x="849879" y="948829"/>
                </a:cubicBezTo>
                <a:cubicBezTo>
                  <a:pt x="681755" y="878677"/>
                  <a:pt x="308617" y="784334"/>
                  <a:pt x="189479" y="687572"/>
                </a:cubicBezTo>
                <a:cubicBezTo>
                  <a:pt x="70341" y="590810"/>
                  <a:pt x="134446" y="396076"/>
                  <a:pt x="135051" y="368257"/>
                </a:cubicBezTo>
                <a:cubicBezTo>
                  <a:pt x="135656" y="340438"/>
                  <a:pt x="210646" y="578109"/>
                  <a:pt x="193108" y="520657"/>
                </a:cubicBezTo>
                <a:cubicBezTo>
                  <a:pt x="175570" y="463205"/>
                  <a:pt x="-13721" y="-33304"/>
                  <a:pt x="793" y="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226126CC-808D-0CFE-8B7B-92258FE99032}"/>
              </a:ext>
            </a:extLst>
          </p:cNvPr>
          <p:cNvSpPr/>
          <p:nvPr/>
        </p:nvSpPr>
        <p:spPr>
          <a:xfrm>
            <a:off x="8283500" y="4008415"/>
            <a:ext cx="473147" cy="1452020"/>
          </a:xfrm>
          <a:custGeom>
            <a:avLst/>
            <a:gdLst>
              <a:gd name="connsiteX0" fmla="*/ 529 w 473147"/>
              <a:gd name="connsiteY0" fmla="*/ 1156 h 1452020"/>
              <a:gd name="connsiteX1" fmla="*/ 98500 w 473147"/>
              <a:gd name="connsiteY1" fmla="*/ 930071 h 1452020"/>
              <a:gd name="connsiteX2" fmla="*/ 472243 w 473147"/>
              <a:gd name="connsiteY2" fmla="*/ 1445328 h 1452020"/>
              <a:gd name="connsiteX3" fmla="*/ 210986 w 473147"/>
              <a:gd name="connsiteY3" fmla="*/ 1205842 h 1452020"/>
              <a:gd name="connsiteX4" fmla="*/ 464986 w 473147"/>
              <a:gd name="connsiteY4" fmla="*/ 1448956 h 1452020"/>
              <a:gd name="connsiteX5" fmla="*/ 116643 w 473147"/>
              <a:gd name="connsiteY5" fmla="*/ 995385 h 1452020"/>
              <a:gd name="connsiteX6" fmla="*/ 51329 w 473147"/>
              <a:gd name="connsiteY6" fmla="*/ 436585 h 1452020"/>
              <a:gd name="connsiteX7" fmla="*/ 58586 w 473147"/>
              <a:gd name="connsiteY7" fmla="*/ 730499 h 1452020"/>
              <a:gd name="connsiteX8" fmla="*/ 529 w 473147"/>
              <a:gd name="connsiteY8" fmla="*/ 1156 h 14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147" h="1452020">
                <a:moveTo>
                  <a:pt x="529" y="1156"/>
                </a:moveTo>
                <a:cubicBezTo>
                  <a:pt x="7181" y="34418"/>
                  <a:pt x="19881" y="689376"/>
                  <a:pt x="98500" y="930071"/>
                </a:cubicBezTo>
                <a:cubicBezTo>
                  <a:pt x="177119" y="1170766"/>
                  <a:pt x="453495" y="1399366"/>
                  <a:pt x="472243" y="1445328"/>
                </a:cubicBezTo>
                <a:cubicBezTo>
                  <a:pt x="490991" y="1491290"/>
                  <a:pt x="212195" y="1205237"/>
                  <a:pt x="210986" y="1205842"/>
                </a:cubicBezTo>
                <a:cubicBezTo>
                  <a:pt x="209777" y="1206447"/>
                  <a:pt x="480710" y="1484032"/>
                  <a:pt x="464986" y="1448956"/>
                </a:cubicBezTo>
                <a:cubicBezTo>
                  <a:pt x="449262" y="1413880"/>
                  <a:pt x="185586" y="1164114"/>
                  <a:pt x="116643" y="995385"/>
                </a:cubicBezTo>
                <a:cubicBezTo>
                  <a:pt x="47700" y="826657"/>
                  <a:pt x="61005" y="480733"/>
                  <a:pt x="51329" y="436585"/>
                </a:cubicBezTo>
                <a:cubicBezTo>
                  <a:pt x="41653" y="392437"/>
                  <a:pt x="65238" y="798232"/>
                  <a:pt x="58586" y="730499"/>
                </a:cubicBezTo>
                <a:cubicBezTo>
                  <a:pt x="51934" y="662766"/>
                  <a:pt x="-6123" y="-32106"/>
                  <a:pt x="529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7526F8C-E41F-082B-59B0-AD79594E0933}"/>
              </a:ext>
            </a:extLst>
          </p:cNvPr>
          <p:cNvSpPr/>
          <p:nvPr/>
        </p:nvSpPr>
        <p:spPr>
          <a:xfrm>
            <a:off x="8240444" y="4114552"/>
            <a:ext cx="440491" cy="1875010"/>
          </a:xfrm>
          <a:custGeom>
            <a:avLst/>
            <a:gdLst>
              <a:gd name="connsiteX0" fmla="*/ 42 w 440491"/>
              <a:gd name="connsiteY0" fmla="*/ 248 h 1875010"/>
              <a:gd name="connsiteX1" fmla="*/ 72613 w 440491"/>
              <a:gd name="connsiteY1" fmla="*/ 983591 h 1875010"/>
              <a:gd name="connsiteX2" fmla="*/ 439099 w 440491"/>
              <a:gd name="connsiteY2" fmla="*/ 1564162 h 1875010"/>
              <a:gd name="connsiteX3" fmla="*/ 206870 w 440491"/>
              <a:gd name="connsiteY3" fmla="*/ 1281134 h 1875010"/>
              <a:gd name="connsiteX4" fmla="*/ 439099 w 440491"/>
              <a:gd name="connsiteY4" fmla="*/ 1872591 h 1875010"/>
              <a:gd name="connsiteX5" fmla="*/ 279442 w 440491"/>
              <a:gd name="connsiteY5" fmla="*/ 1455305 h 1875010"/>
              <a:gd name="connsiteX6" fmla="*/ 72613 w 440491"/>
              <a:gd name="connsiteY6" fmla="*/ 620734 h 1875010"/>
              <a:gd name="connsiteX7" fmla="*/ 61727 w 440491"/>
              <a:gd name="connsiteY7" fmla="*/ 885619 h 1875010"/>
              <a:gd name="connsiteX8" fmla="*/ 42 w 440491"/>
              <a:gd name="connsiteY8" fmla="*/ 248 h 187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491" h="1875010">
                <a:moveTo>
                  <a:pt x="42" y="248"/>
                </a:moveTo>
                <a:cubicBezTo>
                  <a:pt x="1856" y="16577"/>
                  <a:pt x="-563" y="722939"/>
                  <a:pt x="72613" y="983591"/>
                </a:cubicBezTo>
                <a:cubicBezTo>
                  <a:pt x="145789" y="1244243"/>
                  <a:pt x="416723" y="1514572"/>
                  <a:pt x="439099" y="1564162"/>
                </a:cubicBezTo>
                <a:cubicBezTo>
                  <a:pt x="461475" y="1613752"/>
                  <a:pt x="206870" y="1229729"/>
                  <a:pt x="206870" y="1281134"/>
                </a:cubicBezTo>
                <a:cubicBezTo>
                  <a:pt x="206870" y="1332539"/>
                  <a:pt x="427004" y="1843563"/>
                  <a:pt x="439099" y="1872591"/>
                </a:cubicBezTo>
                <a:cubicBezTo>
                  <a:pt x="451194" y="1901620"/>
                  <a:pt x="340523" y="1663948"/>
                  <a:pt x="279442" y="1455305"/>
                </a:cubicBezTo>
                <a:cubicBezTo>
                  <a:pt x="218361" y="1246662"/>
                  <a:pt x="108899" y="715682"/>
                  <a:pt x="72613" y="620734"/>
                </a:cubicBezTo>
                <a:cubicBezTo>
                  <a:pt x="36327" y="525786"/>
                  <a:pt x="68379" y="993872"/>
                  <a:pt x="61727" y="885619"/>
                </a:cubicBezTo>
                <a:cubicBezTo>
                  <a:pt x="55075" y="777367"/>
                  <a:pt x="-1772" y="-16081"/>
                  <a:pt x="4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B8E7443-8557-6160-490F-3081CED4CAA7}"/>
              </a:ext>
            </a:extLst>
          </p:cNvPr>
          <p:cNvSpPr/>
          <p:nvPr/>
        </p:nvSpPr>
        <p:spPr>
          <a:xfrm>
            <a:off x="8328806" y="3962098"/>
            <a:ext cx="1105126" cy="1298440"/>
          </a:xfrm>
          <a:custGeom>
            <a:avLst/>
            <a:gdLst>
              <a:gd name="connsiteX0" fmla="*/ 2394 w 1105126"/>
              <a:gd name="connsiteY0" fmla="*/ 302 h 1298440"/>
              <a:gd name="connsiteX1" fmla="*/ 198337 w 1105126"/>
              <a:gd name="connsiteY1" fmla="*/ 831245 h 1298440"/>
              <a:gd name="connsiteX2" fmla="*/ 1072823 w 1105126"/>
              <a:gd name="connsiteY2" fmla="*/ 1277559 h 1298440"/>
              <a:gd name="connsiteX3" fmla="*/ 931308 w 1105126"/>
              <a:gd name="connsiteY3" fmla="*/ 1230388 h 1298440"/>
              <a:gd name="connsiteX4" fmla="*/ 147537 w 1105126"/>
              <a:gd name="connsiteY4" fmla="*/ 965502 h 1298440"/>
              <a:gd name="connsiteX5" fmla="*/ 230994 w 1105126"/>
              <a:gd name="connsiteY5" fmla="*/ 1016302 h 1298440"/>
              <a:gd name="connsiteX6" fmla="*/ 64080 w 1105126"/>
              <a:gd name="connsiteY6" fmla="*/ 584502 h 1298440"/>
              <a:gd name="connsiteX7" fmla="*/ 85851 w 1105126"/>
              <a:gd name="connsiteY7" fmla="*/ 733273 h 1298440"/>
              <a:gd name="connsiteX8" fmla="*/ 2394 w 1105126"/>
              <a:gd name="connsiteY8" fmla="*/ 302 h 129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126" h="1298440">
                <a:moveTo>
                  <a:pt x="2394" y="302"/>
                </a:moveTo>
                <a:cubicBezTo>
                  <a:pt x="21142" y="16631"/>
                  <a:pt x="19932" y="618369"/>
                  <a:pt x="198337" y="831245"/>
                </a:cubicBezTo>
                <a:cubicBezTo>
                  <a:pt x="376742" y="1044121"/>
                  <a:pt x="950661" y="1211035"/>
                  <a:pt x="1072823" y="1277559"/>
                </a:cubicBezTo>
                <a:cubicBezTo>
                  <a:pt x="1194985" y="1344083"/>
                  <a:pt x="931308" y="1230388"/>
                  <a:pt x="931308" y="1230388"/>
                </a:cubicBezTo>
                <a:lnTo>
                  <a:pt x="147537" y="965502"/>
                </a:lnTo>
                <a:cubicBezTo>
                  <a:pt x="30818" y="929821"/>
                  <a:pt x="244904" y="1079802"/>
                  <a:pt x="230994" y="1016302"/>
                </a:cubicBezTo>
                <a:cubicBezTo>
                  <a:pt x="217084" y="952802"/>
                  <a:pt x="88270" y="631673"/>
                  <a:pt x="64080" y="584502"/>
                </a:cubicBezTo>
                <a:cubicBezTo>
                  <a:pt x="39890" y="537331"/>
                  <a:pt x="90689" y="833059"/>
                  <a:pt x="85851" y="733273"/>
                </a:cubicBezTo>
                <a:cubicBezTo>
                  <a:pt x="81013" y="633487"/>
                  <a:pt x="-16354" y="-16027"/>
                  <a:pt x="239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AFB1EB8-5907-80AC-E3C3-A279FF140EA6}"/>
              </a:ext>
            </a:extLst>
          </p:cNvPr>
          <p:cNvSpPr/>
          <p:nvPr/>
        </p:nvSpPr>
        <p:spPr>
          <a:xfrm>
            <a:off x="8169432" y="4335761"/>
            <a:ext cx="639359" cy="1659739"/>
          </a:xfrm>
          <a:custGeom>
            <a:avLst/>
            <a:gdLst>
              <a:gd name="connsiteX0" fmla="*/ 27511 w 639359"/>
              <a:gd name="connsiteY0" fmla="*/ 382 h 1659739"/>
              <a:gd name="connsiteX1" fmla="*/ 92825 w 639359"/>
              <a:gd name="connsiteY1" fmla="*/ 816810 h 1659739"/>
              <a:gd name="connsiteX2" fmla="*/ 611711 w 639359"/>
              <a:gd name="connsiteY2" fmla="*/ 1600582 h 1659739"/>
              <a:gd name="connsiteX3" fmla="*/ 510111 w 639359"/>
              <a:gd name="connsiteY3" fmla="*/ 1484468 h 1659739"/>
              <a:gd name="connsiteX4" fmla="*/ 16625 w 639359"/>
              <a:gd name="connsiteY4" fmla="*/ 533782 h 1659739"/>
              <a:gd name="connsiteX5" fmla="*/ 107339 w 639359"/>
              <a:gd name="connsiteY5" fmla="*/ 707953 h 1659739"/>
              <a:gd name="connsiteX6" fmla="*/ 27511 w 639359"/>
              <a:gd name="connsiteY6" fmla="*/ 382 h 16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59" h="1659739">
                <a:moveTo>
                  <a:pt x="27511" y="382"/>
                </a:moveTo>
                <a:cubicBezTo>
                  <a:pt x="25092" y="18525"/>
                  <a:pt x="-4542" y="550110"/>
                  <a:pt x="92825" y="816810"/>
                </a:cubicBezTo>
                <a:cubicBezTo>
                  <a:pt x="190192" y="1083510"/>
                  <a:pt x="542163" y="1489306"/>
                  <a:pt x="611711" y="1600582"/>
                </a:cubicBezTo>
                <a:cubicBezTo>
                  <a:pt x="681259" y="1711858"/>
                  <a:pt x="609292" y="1662268"/>
                  <a:pt x="510111" y="1484468"/>
                </a:cubicBezTo>
                <a:cubicBezTo>
                  <a:pt x="410930" y="1306668"/>
                  <a:pt x="83754" y="663201"/>
                  <a:pt x="16625" y="533782"/>
                </a:cubicBezTo>
                <a:cubicBezTo>
                  <a:pt x="-50504" y="404363"/>
                  <a:pt x="107339" y="800482"/>
                  <a:pt x="107339" y="707953"/>
                </a:cubicBezTo>
                <a:cubicBezTo>
                  <a:pt x="107339" y="615424"/>
                  <a:pt x="29930" y="-17761"/>
                  <a:pt x="27511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C6EAC6A-AB5F-65F3-E299-B05D2A2A0D2E}"/>
              </a:ext>
            </a:extLst>
          </p:cNvPr>
          <p:cNvSpPr/>
          <p:nvPr/>
        </p:nvSpPr>
        <p:spPr>
          <a:xfrm>
            <a:off x="8197689" y="1653217"/>
            <a:ext cx="518865" cy="1387706"/>
          </a:xfrm>
          <a:custGeom>
            <a:avLst/>
            <a:gdLst>
              <a:gd name="connsiteX0" fmla="*/ 108111 w 518865"/>
              <a:gd name="connsiteY0" fmla="*/ 1412 h 1387706"/>
              <a:gd name="connsiteX1" fmla="*/ 264140 w 518865"/>
              <a:gd name="connsiteY1" fmla="*/ 679954 h 1387706"/>
              <a:gd name="connsiteX2" fmla="*/ 184311 w 518865"/>
              <a:gd name="connsiteY2" fmla="*/ 396926 h 1387706"/>
              <a:gd name="connsiteX3" fmla="*/ 507254 w 518865"/>
              <a:gd name="connsiteY3" fmla="*/ 1354869 h 1387706"/>
              <a:gd name="connsiteX4" fmla="*/ 405654 w 518865"/>
              <a:gd name="connsiteY4" fmla="*/ 1068212 h 1387706"/>
              <a:gd name="connsiteX5" fmla="*/ 10140 w 518865"/>
              <a:gd name="connsiteY5" fmla="*/ 124783 h 1387706"/>
              <a:gd name="connsiteX6" fmla="*/ 115368 w 518865"/>
              <a:gd name="connsiteY6" fmla="*/ 491269 h 1387706"/>
              <a:gd name="connsiteX7" fmla="*/ 108111 w 518865"/>
              <a:gd name="connsiteY7" fmla="*/ 1412 h 138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865" h="1387706">
                <a:moveTo>
                  <a:pt x="108111" y="1412"/>
                </a:moveTo>
                <a:cubicBezTo>
                  <a:pt x="132906" y="32859"/>
                  <a:pt x="251440" y="614035"/>
                  <a:pt x="264140" y="679954"/>
                </a:cubicBezTo>
                <a:cubicBezTo>
                  <a:pt x="276840" y="745873"/>
                  <a:pt x="143792" y="284440"/>
                  <a:pt x="184311" y="396926"/>
                </a:cubicBezTo>
                <a:cubicBezTo>
                  <a:pt x="224830" y="509412"/>
                  <a:pt x="470364" y="1242988"/>
                  <a:pt x="507254" y="1354869"/>
                </a:cubicBezTo>
                <a:cubicBezTo>
                  <a:pt x="544144" y="1466750"/>
                  <a:pt x="488506" y="1273226"/>
                  <a:pt x="405654" y="1068212"/>
                </a:cubicBezTo>
                <a:cubicBezTo>
                  <a:pt x="322802" y="863198"/>
                  <a:pt x="58521" y="220940"/>
                  <a:pt x="10140" y="124783"/>
                </a:cubicBezTo>
                <a:cubicBezTo>
                  <a:pt x="-38241" y="28626"/>
                  <a:pt x="101458" y="508807"/>
                  <a:pt x="115368" y="491269"/>
                </a:cubicBezTo>
                <a:cubicBezTo>
                  <a:pt x="129278" y="473731"/>
                  <a:pt x="83316" y="-30035"/>
                  <a:pt x="108111" y="1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8170A94-6183-4B3F-6E34-3CCF4F2910A2}"/>
              </a:ext>
            </a:extLst>
          </p:cNvPr>
          <p:cNvSpPr/>
          <p:nvPr/>
        </p:nvSpPr>
        <p:spPr>
          <a:xfrm>
            <a:off x="8490233" y="3789601"/>
            <a:ext cx="463632" cy="981666"/>
          </a:xfrm>
          <a:custGeom>
            <a:avLst/>
            <a:gdLst>
              <a:gd name="connsiteX0" fmla="*/ 7881 w 463632"/>
              <a:gd name="connsiteY0" fmla="*/ 9513 h 981666"/>
              <a:gd name="connsiteX1" fmla="*/ 269138 w 463632"/>
              <a:gd name="connsiteY1" fmla="*/ 717085 h 981666"/>
              <a:gd name="connsiteX2" fmla="*/ 192938 w 463632"/>
              <a:gd name="connsiteY2" fmla="*/ 550170 h 981666"/>
              <a:gd name="connsiteX3" fmla="*/ 461453 w 463632"/>
              <a:gd name="connsiteY3" fmla="*/ 978342 h 981666"/>
              <a:gd name="connsiteX4" fmla="*/ 305424 w 463632"/>
              <a:gd name="connsiteY4" fmla="*/ 720713 h 981666"/>
              <a:gd name="connsiteX5" fmla="*/ 51424 w 463632"/>
              <a:gd name="connsiteY5" fmla="*/ 219970 h 981666"/>
              <a:gd name="connsiteX6" fmla="*/ 65938 w 463632"/>
              <a:gd name="connsiteY6" fmla="*/ 303428 h 981666"/>
              <a:gd name="connsiteX7" fmla="*/ 7881 w 463632"/>
              <a:gd name="connsiteY7" fmla="*/ 9513 h 9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32" h="981666">
                <a:moveTo>
                  <a:pt x="7881" y="9513"/>
                </a:moveTo>
                <a:cubicBezTo>
                  <a:pt x="41748" y="78456"/>
                  <a:pt x="238295" y="626976"/>
                  <a:pt x="269138" y="717085"/>
                </a:cubicBezTo>
                <a:cubicBezTo>
                  <a:pt x="299981" y="807194"/>
                  <a:pt x="160886" y="506627"/>
                  <a:pt x="192938" y="550170"/>
                </a:cubicBezTo>
                <a:cubicBezTo>
                  <a:pt x="224991" y="593713"/>
                  <a:pt x="442705" y="949918"/>
                  <a:pt x="461453" y="978342"/>
                </a:cubicBezTo>
                <a:cubicBezTo>
                  <a:pt x="480201" y="1006766"/>
                  <a:pt x="373762" y="847108"/>
                  <a:pt x="305424" y="720713"/>
                </a:cubicBezTo>
                <a:cubicBezTo>
                  <a:pt x="237086" y="594318"/>
                  <a:pt x="91338" y="289518"/>
                  <a:pt x="51424" y="219970"/>
                </a:cubicBezTo>
                <a:cubicBezTo>
                  <a:pt x="11510" y="150423"/>
                  <a:pt x="71986" y="339109"/>
                  <a:pt x="65938" y="303428"/>
                </a:cubicBezTo>
                <a:cubicBezTo>
                  <a:pt x="59890" y="267747"/>
                  <a:pt x="-25986" y="-59430"/>
                  <a:pt x="7881" y="9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7AC4ABFB-E7AC-28A8-01C4-FDEC1C0194DE}"/>
              </a:ext>
            </a:extLst>
          </p:cNvPr>
          <p:cNvSpPr/>
          <p:nvPr/>
        </p:nvSpPr>
        <p:spPr>
          <a:xfrm>
            <a:off x="4908277" y="1777409"/>
            <a:ext cx="1501875" cy="614282"/>
          </a:xfrm>
          <a:custGeom>
            <a:avLst/>
            <a:gdLst>
              <a:gd name="connsiteX0" fmla="*/ 1496152 w 1501875"/>
              <a:gd name="connsiteY0" fmla="*/ 4220 h 614282"/>
              <a:gd name="connsiteX1" fmla="*/ 432980 w 1501875"/>
              <a:gd name="connsiteY1" fmla="*/ 123962 h 614282"/>
              <a:gd name="connsiteX2" fmla="*/ 712380 w 1501875"/>
              <a:gd name="connsiteY2" fmla="*/ 65905 h 614282"/>
              <a:gd name="connsiteX3" fmla="*/ 193494 w 1501875"/>
              <a:gd name="connsiteY3" fmla="*/ 240077 h 614282"/>
              <a:gd name="connsiteX4" fmla="*/ 382180 w 1501875"/>
              <a:gd name="connsiteY4" fmla="*/ 203791 h 614282"/>
              <a:gd name="connsiteX5" fmla="*/ 1180 w 1501875"/>
              <a:gd name="connsiteY5" fmla="*/ 613820 h 614282"/>
              <a:gd name="connsiteX6" fmla="*/ 530952 w 1501875"/>
              <a:gd name="connsiteY6" fmla="*/ 279991 h 614282"/>
              <a:gd name="connsiteX7" fmla="*/ 1180466 w 1501875"/>
              <a:gd name="connsiteY7" fmla="*/ 47762 h 614282"/>
              <a:gd name="connsiteX8" fmla="*/ 868409 w 1501875"/>
              <a:gd name="connsiteY8" fmla="*/ 29620 h 614282"/>
              <a:gd name="connsiteX9" fmla="*/ 1496152 w 1501875"/>
              <a:gd name="connsiteY9" fmla="*/ 4220 h 61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875" h="614282">
                <a:moveTo>
                  <a:pt x="1496152" y="4220"/>
                </a:moveTo>
                <a:cubicBezTo>
                  <a:pt x="1423580" y="19944"/>
                  <a:pt x="563609" y="113681"/>
                  <a:pt x="432980" y="123962"/>
                </a:cubicBezTo>
                <a:cubicBezTo>
                  <a:pt x="302351" y="134243"/>
                  <a:pt x="752294" y="46553"/>
                  <a:pt x="712380" y="65905"/>
                </a:cubicBezTo>
                <a:cubicBezTo>
                  <a:pt x="672466" y="85257"/>
                  <a:pt x="248527" y="217096"/>
                  <a:pt x="193494" y="240077"/>
                </a:cubicBezTo>
                <a:cubicBezTo>
                  <a:pt x="138461" y="263058"/>
                  <a:pt x="414232" y="141501"/>
                  <a:pt x="382180" y="203791"/>
                </a:cubicBezTo>
                <a:cubicBezTo>
                  <a:pt x="350128" y="266081"/>
                  <a:pt x="-23615" y="601120"/>
                  <a:pt x="1180" y="613820"/>
                </a:cubicBezTo>
                <a:cubicBezTo>
                  <a:pt x="25975" y="626520"/>
                  <a:pt x="334404" y="374334"/>
                  <a:pt x="530952" y="279991"/>
                </a:cubicBezTo>
                <a:cubicBezTo>
                  <a:pt x="727500" y="185648"/>
                  <a:pt x="1124223" y="89490"/>
                  <a:pt x="1180466" y="47762"/>
                </a:cubicBezTo>
                <a:cubicBezTo>
                  <a:pt x="1236709" y="6034"/>
                  <a:pt x="808538" y="38087"/>
                  <a:pt x="868409" y="29620"/>
                </a:cubicBezTo>
                <a:cubicBezTo>
                  <a:pt x="928280" y="21153"/>
                  <a:pt x="1568724" y="-11504"/>
                  <a:pt x="1496152" y="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14302DE7-7200-00A2-7D51-8BE88917EE59}"/>
              </a:ext>
            </a:extLst>
          </p:cNvPr>
          <p:cNvSpPr/>
          <p:nvPr/>
        </p:nvSpPr>
        <p:spPr>
          <a:xfrm>
            <a:off x="5381119" y="2190967"/>
            <a:ext cx="525289" cy="806686"/>
          </a:xfrm>
          <a:custGeom>
            <a:avLst/>
            <a:gdLst>
              <a:gd name="connsiteX0" fmla="*/ 500795 w 525289"/>
              <a:gd name="connsiteY0" fmla="*/ 33347 h 806686"/>
              <a:gd name="connsiteX1" fmla="*/ 94395 w 525289"/>
              <a:gd name="connsiteY1" fmla="*/ 486919 h 806686"/>
              <a:gd name="connsiteX2" fmla="*/ 163338 w 525289"/>
              <a:gd name="connsiteY2" fmla="*/ 428862 h 806686"/>
              <a:gd name="connsiteX3" fmla="*/ 3681 w 525289"/>
              <a:gd name="connsiteY3" fmla="*/ 802604 h 806686"/>
              <a:gd name="connsiteX4" fmla="*/ 65367 w 525289"/>
              <a:gd name="connsiteY4" fmla="*/ 606662 h 806686"/>
              <a:gd name="connsiteX5" fmla="*/ 225024 w 525289"/>
              <a:gd name="connsiteY5" fmla="*/ 280090 h 806686"/>
              <a:gd name="connsiteX6" fmla="*/ 141567 w 525289"/>
              <a:gd name="connsiteY6" fmla="*/ 338147 h 806686"/>
              <a:gd name="connsiteX7" fmla="*/ 442738 w 525289"/>
              <a:gd name="connsiteY7" fmla="*/ 66004 h 806686"/>
              <a:gd name="connsiteX8" fmla="*/ 500795 w 525289"/>
              <a:gd name="connsiteY8" fmla="*/ 33347 h 8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289" h="806686">
                <a:moveTo>
                  <a:pt x="500795" y="33347"/>
                </a:moveTo>
                <a:cubicBezTo>
                  <a:pt x="442738" y="103499"/>
                  <a:pt x="150638" y="421000"/>
                  <a:pt x="94395" y="486919"/>
                </a:cubicBezTo>
                <a:cubicBezTo>
                  <a:pt x="38152" y="552838"/>
                  <a:pt x="178457" y="376248"/>
                  <a:pt x="163338" y="428862"/>
                </a:cubicBezTo>
                <a:cubicBezTo>
                  <a:pt x="148219" y="481476"/>
                  <a:pt x="20010" y="772971"/>
                  <a:pt x="3681" y="802604"/>
                </a:cubicBezTo>
                <a:cubicBezTo>
                  <a:pt x="-12648" y="832237"/>
                  <a:pt x="28477" y="693748"/>
                  <a:pt x="65367" y="606662"/>
                </a:cubicBezTo>
                <a:cubicBezTo>
                  <a:pt x="102257" y="519576"/>
                  <a:pt x="212324" y="324842"/>
                  <a:pt x="225024" y="280090"/>
                </a:cubicBezTo>
                <a:cubicBezTo>
                  <a:pt x="237724" y="235338"/>
                  <a:pt x="105281" y="373828"/>
                  <a:pt x="141567" y="338147"/>
                </a:cubicBezTo>
                <a:cubicBezTo>
                  <a:pt x="177853" y="302466"/>
                  <a:pt x="382262" y="113780"/>
                  <a:pt x="442738" y="66004"/>
                </a:cubicBezTo>
                <a:cubicBezTo>
                  <a:pt x="503214" y="18228"/>
                  <a:pt x="558852" y="-36805"/>
                  <a:pt x="500795" y="3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E50977D-C213-5866-0E54-F0422A732A0A}"/>
              </a:ext>
            </a:extLst>
          </p:cNvPr>
          <p:cNvSpPr/>
          <p:nvPr/>
        </p:nvSpPr>
        <p:spPr>
          <a:xfrm>
            <a:off x="5345625" y="4884583"/>
            <a:ext cx="890484" cy="1485812"/>
          </a:xfrm>
          <a:custGeom>
            <a:avLst/>
            <a:gdLst>
              <a:gd name="connsiteX0" fmla="*/ 2889 w 890484"/>
              <a:gd name="connsiteY0" fmla="*/ 6731 h 1485812"/>
              <a:gd name="connsiteX1" fmla="*/ 514518 w 890484"/>
              <a:gd name="connsiteY1" fmla="*/ 866703 h 1485812"/>
              <a:gd name="connsiteX2" fmla="*/ 412918 w 890484"/>
              <a:gd name="connsiteY2" fmla="*/ 652617 h 1485812"/>
              <a:gd name="connsiteX3" fmla="*/ 881004 w 890484"/>
              <a:gd name="connsiteY3" fmla="*/ 1461788 h 1485812"/>
              <a:gd name="connsiteX4" fmla="*/ 681432 w 890484"/>
              <a:gd name="connsiteY4" fmla="*/ 1175131 h 1485812"/>
              <a:gd name="connsiteX5" fmla="*/ 144404 w 890484"/>
              <a:gd name="connsiteY5" fmla="*/ 191788 h 1485812"/>
              <a:gd name="connsiteX6" fmla="*/ 300432 w 890484"/>
              <a:gd name="connsiteY6" fmla="*/ 453046 h 1485812"/>
              <a:gd name="connsiteX7" fmla="*/ 2889 w 890484"/>
              <a:gd name="connsiteY7" fmla="*/ 6731 h 14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484" h="1485812">
                <a:moveTo>
                  <a:pt x="2889" y="6731"/>
                </a:moveTo>
                <a:cubicBezTo>
                  <a:pt x="38570" y="75674"/>
                  <a:pt x="446180" y="759055"/>
                  <a:pt x="514518" y="866703"/>
                </a:cubicBezTo>
                <a:cubicBezTo>
                  <a:pt x="582856" y="974351"/>
                  <a:pt x="351837" y="553436"/>
                  <a:pt x="412918" y="652617"/>
                </a:cubicBezTo>
                <a:cubicBezTo>
                  <a:pt x="473999" y="751798"/>
                  <a:pt x="836252" y="1374702"/>
                  <a:pt x="881004" y="1461788"/>
                </a:cubicBezTo>
                <a:cubicBezTo>
                  <a:pt x="925756" y="1548874"/>
                  <a:pt x="804199" y="1386798"/>
                  <a:pt x="681432" y="1175131"/>
                </a:cubicBezTo>
                <a:cubicBezTo>
                  <a:pt x="558665" y="963464"/>
                  <a:pt x="207904" y="312135"/>
                  <a:pt x="144404" y="191788"/>
                </a:cubicBezTo>
                <a:cubicBezTo>
                  <a:pt x="80904" y="71441"/>
                  <a:pt x="327646" y="485703"/>
                  <a:pt x="300432" y="453046"/>
                </a:cubicBezTo>
                <a:cubicBezTo>
                  <a:pt x="273218" y="420389"/>
                  <a:pt x="-32792" y="-62212"/>
                  <a:pt x="2889" y="6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4074F53F-3CC6-5974-81C1-AC875B128B1B}"/>
              </a:ext>
            </a:extLst>
          </p:cNvPr>
          <p:cNvSpPr/>
          <p:nvPr/>
        </p:nvSpPr>
        <p:spPr>
          <a:xfrm>
            <a:off x="5354434" y="5090459"/>
            <a:ext cx="369351" cy="1432783"/>
          </a:xfrm>
          <a:custGeom>
            <a:avLst/>
            <a:gdLst>
              <a:gd name="connsiteX0" fmla="*/ 66652 w 369351"/>
              <a:gd name="connsiteY0" fmla="*/ 427 h 1432783"/>
              <a:gd name="connsiteX1" fmla="*/ 324280 w 369351"/>
              <a:gd name="connsiteY1" fmla="*/ 573741 h 1432783"/>
              <a:gd name="connsiteX2" fmla="*/ 244452 w 369351"/>
              <a:gd name="connsiteY2" fmla="*/ 1070855 h 1432783"/>
              <a:gd name="connsiteX3" fmla="*/ 309766 w 369351"/>
              <a:gd name="connsiteY3" fmla="*/ 842255 h 1432783"/>
              <a:gd name="connsiteX4" fmla="*/ 1337 w 369351"/>
              <a:gd name="connsiteY4" fmla="*/ 1430084 h 1432783"/>
              <a:gd name="connsiteX5" fmla="*/ 204537 w 369351"/>
              <a:gd name="connsiteY5" fmla="*/ 1041827 h 1432783"/>
              <a:gd name="connsiteX6" fmla="*/ 367823 w 369351"/>
              <a:gd name="connsiteY6" fmla="*/ 595512 h 1432783"/>
              <a:gd name="connsiteX7" fmla="*/ 106566 w 369351"/>
              <a:gd name="connsiteY7" fmla="*/ 254427 h 1432783"/>
              <a:gd name="connsiteX8" fmla="*/ 222680 w 369351"/>
              <a:gd name="connsiteY8" fmla="*/ 475770 h 1432783"/>
              <a:gd name="connsiteX9" fmla="*/ 66652 w 369351"/>
              <a:gd name="connsiteY9" fmla="*/ 427 h 143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351" h="1432783">
                <a:moveTo>
                  <a:pt x="66652" y="427"/>
                </a:moveTo>
                <a:cubicBezTo>
                  <a:pt x="83585" y="16755"/>
                  <a:pt x="294647" y="395336"/>
                  <a:pt x="324280" y="573741"/>
                </a:cubicBezTo>
                <a:cubicBezTo>
                  <a:pt x="353913" y="752146"/>
                  <a:pt x="246871" y="1026103"/>
                  <a:pt x="244452" y="1070855"/>
                </a:cubicBezTo>
                <a:cubicBezTo>
                  <a:pt x="242033" y="1115607"/>
                  <a:pt x="350285" y="782384"/>
                  <a:pt x="309766" y="842255"/>
                </a:cubicBezTo>
                <a:cubicBezTo>
                  <a:pt x="269247" y="902126"/>
                  <a:pt x="18875" y="1396822"/>
                  <a:pt x="1337" y="1430084"/>
                </a:cubicBezTo>
                <a:cubicBezTo>
                  <a:pt x="-16201" y="1463346"/>
                  <a:pt x="143456" y="1180922"/>
                  <a:pt x="204537" y="1041827"/>
                </a:cubicBezTo>
                <a:cubicBezTo>
                  <a:pt x="265618" y="902732"/>
                  <a:pt x="384151" y="726745"/>
                  <a:pt x="367823" y="595512"/>
                </a:cubicBezTo>
                <a:cubicBezTo>
                  <a:pt x="351495" y="464279"/>
                  <a:pt x="130756" y="274384"/>
                  <a:pt x="106566" y="254427"/>
                </a:cubicBezTo>
                <a:cubicBezTo>
                  <a:pt x="82376" y="234470"/>
                  <a:pt x="226309" y="510846"/>
                  <a:pt x="222680" y="475770"/>
                </a:cubicBezTo>
                <a:cubicBezTo>
                  <a:pt x="219052" y="440694"/>
                  <a:pt x="49719" y="-15901"/>
                  <a:pt x="66652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949D5E9F-EFCE-D544-A3B6-6E0B292A8502}"/>
              </a:ext>
            </a:extLst>
          </p:cNvPr>
          <p:cNvSpPr/>
          <p:nvPr/>
        </p:nvSpPr>
        <p:spPr>
          <a:xfrm>
            <a:off x="4867203" y="5099797"/>
            <a:ext cx="605645" cy="1446744"/>
          </a:xfrm>
          <a:custGeom>
            <a:avLst/>
            <a:gdLst>
              <a:gd name="connsiteX0" fmla="*/ 368826 w 605645"/>
              <a:gd name="connsiteY0" fmla="*/ 1974 h 1446744"/>
              <a:gd name="connsiteX1" fmla="*/ 590168 w 605645"/>
              <a:gd name="connsiteY1" fmla="*/ 662374 h 1446744"/>
              <a:gd name="connsiteX2" fmla="*/ 437768 w 605645"/>
              <a:gd name="connsiteY2" fmla="*/ 1181260 h 1446744"/>
              <a:gd name="connsiteX3" fmla="*/ 524854 w 605645"/>
              <a:gd name="connsiteY3" fmla="*/ 901860 h 1446744"/>
              <a:gd name="connsiteX4" fmla="*/ 2340 w 605645"/>
              <a:gd name="connsiteY4" fmla="*/ 1446146 h 1446744"/>
              <a:gd name="connsiteX5" fmla="*/ 343426 w 605645"/>
              <a:gd name="connsiteY5" fmla="*/ 1003460 h 1446744"/>
              <a:gd name="connsiteX6" fmla="*/ 604683 w 605645"/>
              <a:gd name="connsiteY6" fmla="*/ 771232 h 1446744"/>
              <a:gd name="connsiteX7" fmla="*/ 437768 w 605645"/>
              <a:gd name="connsiteY7" fmla="*/ 437403 h 1446744"/>
              <a:gd name="connsiteX8" fmla="*/ 601054 w 605645"/>
              <a:gd name="connsiteY8" fmla="*/ 800260 h 1446744"/>
              <a:gd name="connsiteX9" fmla="*/ 499454 w 605645"/>
              <a:gd name="connsiteY9" fmla="*/ 386603 h 1446744"/>
              <a:gd name="connsiteX10" fmla="*/ 528483 w 605645"/>
              <a:gd name="connsiteY10" fmla="*/ 455546 h 1446744"/>
              <a:gd name="connsiteX11" fmla="*/ 368826 w 605645"/>
              <a:gd name="connsiteY11" fmla="*/ 1974 h 144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645" h="1446744">
                <a:moveTo>
                  <a:pt x="368826" y="1974"/>
                </a:moveTo>
                <a:cubicBezTo>
                  <a:pt x="379107" y="36445"/>
                  <a:pt x="578678" y="465826"/>
                  <a:pt x="590168" y="662374"/>
                </a:cubicBezTo>
                <a:cubicBezTo>
                  <a:pt x="601658" y="858922"/>
                  <a:pt x="448654" y="1141346"/>
                  <a:pt x="437768" y="1181260"/>
                </a:cubicBezTo>
                <a:cubicBezTo>
                  <a:pt x="426882" y="1221174"/>
                  <a:pt x="597425" y="857712"/>
                  <a:pt x="524854" y="901860"/>
                </a:cubicBezTo>
                <a:cubicBezTo>
                  <a:pt x="452283" y="946008"/>
                  <a:pt x="32578" y="1429213"/>
                  <a:pt x="2340" y="1446146"/>
                </a:cubicBezTo>
                <a:cubicBezTo>
                  <a:pt x="-27898" y="1463079"/>
                  <a:pt x="243035" y="1115946"/>
                  <a:pt x="343426" y="1003460"/>
                </a:cubicBezTo>
                <a:cubicBezTo>
                  <a:pt x="443817" y="890974"/>
                  <a:pt x="588959" y="865575"/>
                  <a:pt x="604683" y="771232"/>
                </a:cubicBezTo>
                <a:cubicBezTo>
                  <a:pt x="620407" y="676889"/>
                  <a:pt x="438373" y="432565"/>
                  <a:pt x="437768" y="437403"/>
                </a:cubicBezTo>
                <a:cubicBezTo>
                  <a:pt x="437163" y="442241"/>
                  <a:pt x="590773" y="808727"/>
                  <a:pt x="601054" y="800260"/>
                </a:cubicBezTo>
                <a:cubicBezTo>
                  <a:pt x="611335" y="791793"/>
                  <a:pt x="511549" y="444055"/>
                  <a:pt x="499454" y="386603"/>
                </a:cubicBezTo>
                <a:cubicBezTo>
                  <a:pt x="487359" y="329151"/>
                  <a:pt x="550859" y="516022"/>
                  <a:pt x="528483" y="455546"/>
                </a:cubicBezTo>
                <a:cubicBezTo>
                  <a:pt x="506107" y="395070"/>
                  <a:pt x="358545" y="-32497"/>
                  <a:pt x="368826" y="1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594DBE1-368F-6217-2A21-2F2C752F2CC6}"/>
              </a:ext>
            </a:extLst>
          </p:cNvPr>
          <p:cNvSpPr/>
          <p:nvPr/>
        </p:nvSpPr>
        <p:spPr>
          <a:xfrm>
            <a:off x="6229881" y="4551667"/>
            <a:ext cx="55208" cy="278683"/>
          </a:xfrm>
          <a:custGeom>
            <a:avLst/>
            <a:gdLst>
              <a:gd name="connsiteX0" fmla="*/ 51176 w 55208"/>
              <a:gd name="connsiteY0" fmla="*/ 2190 h 278683"/>
              <a:gd name="connsiteX1" fmla="*/ 376 w 55208"/>
              <a:gd name="connsiteY1" fmla="*/ 100162 h 278683"/>
              <a:gd name="connsiteX2" fmla="*/ 29405 w 55208"/>
              <a:gd name="connsiteY2" fmla="*/ 176362 h 278683"/>
              <a:gd name="connsiteX3" fmla="*/ 54805 w 55208"/>
              <a:gd name="connsiteY3" fmla="*/ 111047 h 278683"/>
              <a:gd name="connsiteX4" fmla="*/ 43919 w 55208"/>
              <a:gd name="connsiteY4" fmla="*/ 277962 h 278683"/>
              <a:gd name="connsiteX5" fmla="*/ 29405 w 55208"/>
              <a:gd name="connsiteY5" fmla="*/ 172733 h 278683"/>
              <a:gd name="connsiteX6" fmla="*/ 7633 w 55208"/>
              <a:gd name="connsiteY6" fmla="*/ 201762 h 278683"/>
              <a:gd name="connsiteX7" fmla="*/ 51176 w 55208"/>
              <a:gd name="connsiteY7" fmla="*/ 2190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08" h="278683">
                <a:moveTo>
                  <a:pt x="51176" y="2190"/>
                </a:moveTo>
                <a:cubicBezTo>
                  <a:pt x="49967" y="-14743"/>
                  <a:pt x="4004" y="71133"/>
                  <a:pt x="376" y="100162"/>
                </a:cubicBezTo>
                <a:cubicBezTo>
                  <a:pt x="-3253" y="129191"/>
                  <a:pt x="20334" y="174548"/>
                  <a:pt x="29405" y="176362"/>
                </a:cubicBezTo>
                <a:cubicBezTo>
                  <a:pt x="38476" y="178176"/>
                  <a:pt x="52386" y="94114"/>
                  <a:pt x="54805" y="111047"/>
                </a:cubicBezTo>
                <a:cubicBezTo>
                  <a:pt x="57224" y="127980"/>
                  <a:pt x="48152" y="267681"/>
                  <a:pt x="43919" y="277962"/>
                </a:cubicBezTo>
                <a:cubicBezTo>
                  <a:pt x="39686" y="288243"/>
                  <a:pt x="35453" y="185433"/>
                  <a:pt x="29405" y="172733"/>
                </a:cubicBezTo>
                <a:cubicBezTo>
                  <a:pt x="23357" y="160033"/>
                  <a:pt x="4004" y="225348"/>
                  <a:pt x="7633" y="201762"/>
                </a:cubicBezTo>
                <a:cubicBezTo>
                  <a:pt x="11262" y="178176"/>
                  <a:pt x="52385" y="19123"/>
                  <a:pt x="51176" y="2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49790CBF-D413-31C4-366E-A49349C52274}"/>
              </a:ext>
            </a:extLst>
          </p:cNvPr>
          <p:cNvSpPr/>
          <p:nvPr/>
        </p:nvSpPr>
        <p:spPr>
          <a:xfrm>
            <a:off x="7024905" y="4175974"/>
            <a:ext cx="219072" cy="372687"/>
          </a:xfrm>
          <a:custGeom>
            <a:avLst/>
            <a:gdLst>
              <a:gd name="connsiteX0" fmla="*/ 9 w 219072"/>
              <a:gd name="connsiteY0" fmla="*/ 134769 h 372687"/>
              <a:gd name="connsiteX1" fmla="*/ 152409 w 219072"/>
              <a:gd name="connsiteY1" fmla="*/ 229112 h 372687"/>
              <a:gd name="connsiteX2" fmla="*/ 217724 w 219072"/>
              <a:gd name="connsiteY2" fmla="*/ 370626 h 372687"/>
              <a:gd name="connsiteX3" fmla="*/ 188695 w 219072"/>
              <a:gd name="connsiteY3" fmla="*/ 290797 h 372687"/>
              <a:gd name="connsiteX4" fmla="*/ 97981 w 219072"/>
              <a:gd name="connsiteY4" fmla="*/ 512 h 372687"/>
              <a:gd name="connsiteX5" fmla="*/ 159666 w 219072"/>
              <a:gd name="connsiteY5" fmla="*/ 218226 h 372687"/>
              <a:gd name="connsiteX6" fmla="*/ 9 w 219072"/>
              <a:gd name="connsiteY6" fmla="*/ 134769 h 3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72" h="372687">
                <a:moveTo>
                  <a:pt x="9" y="134769"/>
                </a:moveTo>
                <a:cubicBezTo>
                  <a:pt x="-1200" y="136583"/>
                  <a:pt x="116123" y="189803"/>
                  <a:pt x="152409" y="229112"/>
                </a:cubicBezTo>
                <a:cubicBezTo>
                  <a:pt x="188695" y="268422"/>
                  <a:pt x="211676" y="360345"/>
                  <a:pt x="217724" y="370626"/>
                </a:cubicBezTo>
                <a:cubicBezTo>
                  <a:pt x="223772" y="380907"/>
                  <a:pt x="208652" y="352483"/>
                  <a:pt x="188695" y="290797"/>
                </a:cubicBezTo>
                <a:cubicBezTo>
                  <a:pt x="168738" y="229111"/>
                  <a:pt x="102819" y="12607"/>
                  <a:pt x="97981" y="512"/>
                </a:cubicBezTo>
                <a:cubicBezTo>
                  <a:pt x="93143" y="-11583"/>
                  <a:pt x="170552" y="194036"/>
                  <a:pt x="159666" y="218226"/>
                </a:cubicBezTo>
                <a:cubicBezTo>
                  <a:pt x="148780" y="242417"/>
                  <a:pt x="1218" y="132955"/>
                  <a:pt x="9" y="134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B006327-D20A-1088-66E2-D7864D8A3FA9}"/>
              </a:ext>
            </a:extLst>
          </p:cNvPr>
          <p:cNvSpPr/>
          <p:nvPr/>
        </p:nvSpPr>
        <p:spPr>
          <a:xfrm>
            <a:off x="6454874" y="4379655"/>
            <a:ext cx="72983" cy="174280"/>
          </a:xfrm>
          <a:custGeom>
            <a:avLst/>
            <a:gdLst>
              <a:gd name="connsiteX0" fmla="*/ 355 w 72983"/>
              <a:gd name="connsiteY0" fmla="*/ 31 h 174280"/>
              <a:gd name="connsiteX1" fmla="*/ 25755 w 72983"/>
              <a:gd name="connsiteY1" fmla="*/ 105259 h 174280"/>
              <a:gd name="connsiteX2" fmla="*/ 69297 w 72983"/>
              <a:gd name="connsiteY2" fmla="*/ 174202 h 174280"/>
              <a:gd name="connsiteX3" fmla="*/ 36640 w 72983"/>
              <a:gd name="connsiteY3" fmla="*/ 119774 h 174280"/>
              <a:gd name="connsiteX4" fmla="*/ 72926 w 72983"/>
              <a:gd name="connsiteY4" fmla="*/ 159688 h 174280"/>
              <a:gd name="connsiteX5" fmla="*/ 43897 w 72983"/>
              <a:gd name="connsiteY5" fmla="*/ 116145 h 174280"/>
              <a:gd name="connsiteX6" fmla="*/ 355 w 72983"/>
              <a:gd name="connsiteY6" fmla="*/ 31 h 1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83" h="174280">
                <a:moveTo>
                  <a:pt x="355" y="31"/>
                </a:moveTo>
                <a:cubicBezTo>
                  <a:pt x="-2669" y="-1783"/>
                  <a:pt x="14265" y="76231"/>
                  <a:pt x="25755" y="105259"/>
                </a:cubicBezTo>
                <a:cubicBezTo>
                  <a:pt x="37245" y="134287"/>
                  <a:pt x="67483" y="171783"/>
                  <a:pt x="69297" y="174202"/>
                </a:cubicBezTo>
                <a:cubicBezTo>
                  <a:pt x="71111" y="176621"/>
                  <a:pt x="36035" y="122193"/>
                  <a:pt x="36640" y="119774"/>
                </a:cubicBezTo>
                <a:cubicBezTo>
                  <a:pt x="37245" y="117355"/>
                  <a:pt x="71717" y="160293"/>
                  <a:pt x="72926" y="159688"/>
                </a:cubicBezTo>
                <a:cubicBezTo>
                  <a:pt x="74135" y="159083"/>
                  <a:pt x="55992" y="140940"/>
                  <a:pt x="43897" y="116145"/>
                </a:cubicBezTo>
                <a:cubicBezTo>
                  <a:pt x="31802" y="91350"/>
                  <a:pt x="3379" y="1845"/>
                  <a:pt x="35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99BAC24-6305-8D65-CF53-78A6F734B203}"/>
              </a:ext>
            </a:extLst>
          </p:cNvPr>
          <p:cNvSpPr/>
          <p:nvPr/>
        </p:nvSpPr>
        <p:spPr>
          <a:xfrm>
            <a:off x="5929054" y="3294663"/>
            <a:ext cx="369171" cy="449234"/>
          </a:xfrm>
          <a:custGeom>
            <a:avLst/>
            <a:gdLst>
              <a:gd name="connsiteX0" fmla="*/ 32 w 369171"/>
              <a:gd name="connsiteY0" fmla="*/ 80 h 449234"/>
              <a:gd name="connsiteX1" fmla="*/ 246775 w 369171"/>
              <a:gd name="connsiteY1" fmla="*/ 250451 h 449234"/>
              <a:gd name="connsiteX2" fmla="*/ 228632 w 369171"/>
              <a:gd name="connsiteY2" fmla="*/ 170623 h 449234"/>
              <a:gd name="connsiteX3" fmla="*/ 366517 w 369171"/>
              <a:gd name="connsiteY3" fmla="*/ 442766 h 449234"/>
              <a:gd name="connsiteX4" fmla="*/ 322975 w 369171"/>
              <a:gd name="connsiteY4" fmla="*/ 370194 h 449234"/>
              <a:gd name="connsiteX5" fmla="*/ 159689 w 369171"/>
              <a:gd name="connsiteY5" fmla="*/ 90794 h 449234"/>
              <a:gd name="connsiteX6" fmla="*/ 228632 w 369171"/>
              <a:gd name="connsiteY6" fmla="*/ 221423 h 449234"/>
              <a:gd name="connsiteX7" fmla="*/ 32 w 369171"/>
              <a:gd name="connsiteY7" fmla="*/ 80 h 4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171" h="449234">
                <a:moveTo>
                  <a:pt x="32" y="80"/>
                </a:moveTo>
                <a:cubicBezTo>
                  <a:pt x="3056" y="4918"/>
                  <a:pt x="208675" y="222027"/>
                  <a:pt x="246775" y="250451"/>
                </a:cubicBezTo>
                <a:cubicBezTo>
                  <a:pt x="284875" y="278875"/>
                  <a:pt x="208675" y="138571"/>
                  <a:pt x="228632" y="170623"/>
                </a:cubicBezTo>
                <a:cubicBezTo>
                  <a:pt x="248589" y="202676"/>
                  <a:pt x="350793" y="409504"/>
                  <a:pt x="366517" y="442766"/>
                </a:cubicBezTo>
                <a:cubicBezTo>
                  <a:pt x="382241" y="476028"/>
                  <a:pt x="322975" y="370194"/>
                  <a:pt x="322975" y="370194"/>
                </a:cubicBezTo>
                <a:cubicBezTo>
                  <a:pt x="288504" y="311532"/>
                  <a:pt x="175413" y="115589"/>
                  <a:pt x="159689" y="90794"/>
                </a:cubicBezTo>
                <a:cubicBezTo>
                  <a:pt x="143965" y="65999"/>
                  <a:pt x="253427" y="234123"/>
                  <a:pt x="228632" y="221423"/>
                </a:cubicBezTo>
                <a:cubicBezTo>
                  <a:pt x="203837" y="208723"/>
                  <a:pt x="-2992" y="-4758"/>
                  <a:pt x="3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CD6EF866-BA5E-22A9-7AE2-4AF6E2F77851}"/>
              </a:ext>
            </a:extLst>
          </p:cNvPr>
          <p:cNvSpPr/>
          <p:nvPr/>
        </p:nvSpPr>
        <p:spPr>
          <a:xfrm>
            <a:off x="5544454" y="3825062"/>
            <a:ext cx="523033" cy="386295"/>
          </a:xfrm>
          <a:custGeom>
            <a:avLst/>
            <a:gdLst>
              <a:gd name="connsiteX0" fmla="*/ 3 w 523033"/>
              <a:gd name="connsiteY0" fmla="*/ 3081 h 386295"/>
              <a:gd name="connsiteX1" fmla="*/ 362860 w 523033"/>
              <a:gd name="connsiteY1" fmla="*/ 42995 h 386295"/>
              <a:gd name="connsiteX2" fmla="*/ 370117 w 523033"/>
              <a:gd name="connsiteY2" fmla="*/ 148224 h 386295"/>
              <a:gd name="connsiteX3" fmla="*/ 373746 w 523033"/>
              <a:gd name="connsiteY3" fmla="*/ 82909 h 386295"/>
              <a:gd name="connsiteX4" fmla="*/ 522517 w 523033"/>
              <a:gd name="connsiteY4" fmla="*/ 384081 h 386295"/>
              <a:gd name="connsiteX5" fmla="*/ 420917 w 523033"/>
              <a:gd name="connsiteY5" fmla="*/ 209909 h 386295"/>
              <a:gd name="connsiteX6" fmla="*/ 370117 w 523033"/>
              <a:gd name="connsiteY6" fmla="*/ 28481 h 386295"/>
              <a:gd name="connsiteX7" fmla="*/ 3 w 523033"/>
              <a:gd name="connsiteY7" fmla="*/ 3081 h 38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33" h="386295">
                <a:moveTo>
                  <a:pt x="3" y="3081"/>
                </a:moveTo>
                <a:cubicBezTo>
                  <a:pt x="-1207" y="5500"/>
                  <a:pt x="301174" y="18805"/>
                  <a:pt x="362860" y="42995"/>
                </a:cubicBezTo>
                <a:cubicBezTo>
                  <a:pt x="424546" y="67185"/>
                  <a:pt x="368303" y="141572"/>
                  <a:pt x="370117" y="148224"/>
                </a:cubicBezTo>
                <a:cubicBezTo>
                  <a:pt x="371931" y="154876"/>
                  <a:pt x="348346" y="43600"/>
                  <a:pt x="373746" y="82909"/>
                </a:cubicBezTo>
                <a:cubicBezTo>
                  <a:pt x="399146" y="122218"/>
                  <a:pt x="514655" y="362914"/>
                  <a:pt x="522517" y="384081"/>
                </a:cubicBezTo>
                <a:cubicBezTo>
                  <a:pt x="530379" y="405248"/>
                  <a:pt x="446317" y="269176"/>
                  <a:pt x="420917" y="209909"/>
                </a:cubicBezTo>
                <a:cubicBezTo>
                  <a:pt x="395517" y="150642"/>
                  <a:pt x="434222" y="66581"/>
                  <a:pt x="370117" y="28481"/>
                </a:cubicBezTo>
                <a:cubicBezTo>
                  <a:pt x="306012" y="-9619"/>
                  <a:pt x="1213" y="662"/>
                  <a:pt x="3" y="3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F1DE8C7-5668-A878-F213-9B1E5A949860}"/>
              </a:ext>
            </a:extLst>
          </p:cNvPr>
          <p:cNvSpPr/>
          <p:nvPr/>
        </p:nvSpPr>
        <p:spPr>
          <a:xfrm>
            <a:off x="6921543" y="3735703"/>
            <a:ext cx="543312" cy="131326"/>
          </a:xfrm>
          <a:custGeom>
            <a:avLst/>
            <a:gdLst>
              <a:gd name="connsiteX0" fmla="*/ 5400 w 543312"/>
              <a:gd name="connsiteY0" fmla="*/ 1726 h 131326"/>
              <a:gd name="connsiteX1" fmla="*/ 234000 w 543312"/>
              <a:gd name="connsiteY1" fmla="*/ 128726 h 131326"/>
              <a:gd name="connsiteX2" fmla="*/ 179571 w 543312"/>
              <a:gd name="connsiteY2" fmla="*/ 88811 h 131326"/>
              <a:gd name="connsiteX3" fmla="*/ 379143 w 543312"/>
              <a:gd name="connsiteY3" fmla="*/ 106954 h 131326"/>
              <a:gd name="connsiteX4" fmla="*/ 542428 w 543312"/>
              <a:gd name="connsiteY4" fmla="*/ 81554 h 131326"/>
              <a:gd name="connsiteX5" fmla="*/ 306571 w 543312"/>
              <a:gd name="connsiteY5" fmla="*/ 99697 h 131326"/>
              <a:gd name="connsiteX6" fmla="*/ 88857 w 543312"/>
              <a:gd name="connsiteY6" fmla="*/ 56154 h 131326"/>
              <a:gd name="connsiteX7" fmla="*/ 5400 w 543312"/>
              <a:gd name="connsiteY7" fmla="*/ 1726 h 13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312" h="131326">
                <a:moveTo>
                  <a:pt x="5400" y="1726"/>
                </a:moveTo>
                <a:cubicBezTo>
                  <a:pt x="29590" y="13821"/>
                  <a:pt x="204972" y="114212"/>
                  <a:pt x="234000" y="128726"/>
                </a:cubicBezTo>
                <a:cubicBezTo>
                  <a:pt x="263028" y="143240"/>
                  <a:pt x="155381" y="92440"/>
                  <a:pt x="179571" y="88811"/>
                </a:cubicBezTo>
                <a:cubicBezTo>
                  <a:pt x="203761" y="85182"/>
                  <a:pt x="318667" y="108163"/>
                  <a:pt x="379143" y="106954"/>
                </a:cubicBezTo>
                <a:cubicBezTo>
                  <a:pt x="439619" y="105745"/>
                  <a:pt x="554523" y="82763"/>
                  <a:pt x="542428" y="81554"/>
                </a:cubicBezTo>
                <a:cubicBezTo>
                  <a:pt x="530333" y="80345"/>
                  <a:pt x="382166" y="103930"/>
                  <a:pt x="306571" y="99697"/>
                </a:cubicBezTo>
                <a:cubicBezTo>
                  <a:pt x="230976" y="95464"/>
                  <a:pt x="134214" y="67644"/>
                  <a:pt x="88857" y="56154"/>
                </a:cubicBezTo>
                <a:cubicBezTo>
                  <a:pt x="43500" y="44664"/>
                  <a:pt x="-18790" y="-10369"/>
                  <a:pt x="5400" y="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4A56FA0-7743-51CD-D333-4DA83EFA2FD5}"/>
              </a:ext>
            </a:extLst>
          </p:cNvPr>
          <p:cNvSpPr/>
          <p:nvPr/>
        </p:nvSpPr>
        <p:spPr>
          <a:xfrm>
            <a:off x="6162274" y="3218781"/>
            <a:ext cx="147569" cy="977182"/>
          </a:xfrm>
          <a:custGeom>
            <a:avLst/>
            <a:gdLst>
              <a:gd name="connsiteX0" fmla="*/ 292 w 147569"/>
              <a:gd name="connsiteY0" fmla="*/ 888 h 977182"/>
              <a:gd name="connsiteX1" fmla="*/ 105395 w 147569"/>
              <a:gd name="connsiteY1" fmla="*/ 256640 h 977182"/>
              <a:gd name="connsiteX2" fmla="*/ 105395 w 147569"/>
              <a:gd name="connsiteY2" fmla="*/ 228612 h 977182"/>
              <a:gd name="connsiteX3" fmla="*/ 112402 w 147569"/>
              <a:gd name="connsiteY3" fmla="*/ 414295 h 977182"/>
              <a:gd name="connsiteX4" fmla="*/ 126416 w 147569"/>
              <a:gd name="connsiteY4" fmla="*/ 354736 h 977182"/>
              <a:gd name="connsiteX5" fmla="*/ 119409 w 147569"/>
              <a:gd name="connsiteY5" fmla="*/ 606985 h 977182"/>
              <a:gd name="connsiteX6" fmla="*/ 140429 w 147569"/>
              <a:gd name="connsiteY6" fmla="*/ 543922 h 977182"/>
              <a:gd name="connsiteX7" fmla="*/ 143933 w 147569"/>
              <a:gd name="connsiteY7" fmla="*/ 687564 h 977182"/>
              <a:gd name="connsiteX8" fmla="*/ 91381 w 147569"/>
              <a:gd name="connsiteY8" fmla="*/ 890764 h 977182"/>
              <a:gd name="connsiteX9" fmla="*/ 119409 w 147569"/>
              <a:gd name="connsiteY9" fmla="*/ 757633 h 977182"/>
              <a:gd name="connsiteX10" fmla="*/ 80871 w 147569"/>
              <a:gd name="connsiteY10" fmla="*/ 964336 h 977182"/>
              <a:gd name="connsiteX11" fmla="*/ 77367 w 147569"/>
              <a:gd name="connsiteY11" fmla="*/ 894267 h 977182"/>
              <a:gd name="connsiteX12" fmla="*/ 87878 w 147569"/>
              <a:gd name="connsiteY12" fmla="*/ 400281 h 977182"/>
              <a:gd name="connsiteX13" fmla="*/ 80871 w 147569"/>
              <a:gd name="connsiteY13" fmla="*/ 386267 h 977182"/>
              <a:gd name="connsiteX14" fmla="*/ 31823 w 147569"/>
              <a:gd name="connsiteY14" fmla="*/ 221605 h 977182"/>
              <a:gd name="connsiteX15" fmla="*/ 77367 w 147569"/>
              <a:gd name="connsiteY15" fmla="*/ 319702 h 977182"/>
              <a:gd name="connsiteX16" fmla="*/ 73864 w 147569"/>
              <a:gd name="connsiteY16" fmla="*/ 176060 h 977182"/>
              <a:gd name="connsiteX17" fmla="*/ 292 w 147569"/>
              <a:gd name="connsiteY17" fmla="*/ 888 h 97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569" h="977182">
                <a:moveTo>
                  <a:pt x="292" y="888"/>
                </a:moveTo>
                <a:cubicBezTo>
                  <a:pt x="5547" y="14318"/>
                  <a:pt x="87878" y="218686"/>
                  <a:pt x="105395" y="256640"/>
                </a:cubicBezTo>
                <a:cubicBezTo>
                  <a:pt x="122912" y="294594"/>
                  <a:pt x="104227" y="202336"/>
                  <a:pt x="105395" y="228612"/>
                </a:cubicBezTo>
                <a:cubicBezTo>
                  <a:pt x="106563" y="254888"/>
                  <a:pt x="108898" y="393274"/>
                  <a:pt x="112402" y="414295"/>
                </a:cubicBezTo>
                <a:cubicBezTo>
                  <a:pt x="115906" y="435316"/>
                  <a:pt x="125248" y="322621"/>
                  <a:pt x="126416" y="354736"/>
                </a:cubicBezTo>
                <a:cubicBezTo>
                  <a:pt x="127584" y="386851"/>
                  <a:pt x="117074" y="575454"/>
                  <a:pt x="119409" y="606985"/>
                </a:cubicBezTo>
                <a:cubicBezTo>
                  <a:pt x="121744" y="638516"/>
                  <a:pt x="136342" y="530492"/>
                  <a:pt x="140429" y="543922"/>
                </a:cubicBezTo>
                <a:cubicBezTo>
                  <a:pt x="144516" y="557352"/>
                  <a:pt x="152108" y="629757"/>
                  <a:pt x="143933" y="687564"/>
                </a:cubicBezTo>
                <a:cubicBezTo>
                  <a:pt x="135758" y="745371"/>
                  <a:pt x="95468" y="879086"/>
                  <a:pt x="91381" y="890764"/>
                </a:cubicBezTo>
                <a:cubicBezTo>
                  <a:pt x="87294" y="902442"/>
                  <a:pt x="121161" y="745371"/>
                  <a:pt x="119409" y="757633"/>
                </a:cubicBezTo>
                <a:cubicBezTo>
                  <a:pt x="117657" y="769895"/>
                  <a:pt x="87878" y="941564"/>
                  <a:pt x="80871" y="964336"/>
                </a:cubicBezTo>
                <a:cubicBezTo>
                  <a:pt x="73864" y="987108"/>
                  <a:pt x="76199" y="988276"/>
                  <a:pt x="77367" y="894267"/>
                </a:cubicBezTo>
                <a:cubicBezTo>
                  <a:pt x="78535" y="800258"/>
                  <a:pt x="87294" y="484948"/>
                  <a:pt x="87878" y="400281"/>
                </a:cubicBezTo>
                <a:cubicBezTo>
                  <a:pt x="88462" y="315614"/>
                  <a:pt x="90213" y="416046"/>
                  <a:pt x="80871" y="386267"/>
                </a:cubicBezTo>
                <a:cubicBezTo>
                  <a:pt x="71529" y="356488"/>
                  <a:pt x="32407" y="232699"/>
                  <a:pt x="31823" y="221605"/>
                </a:cubicBezTo>
                <a:cubicBezTo>
                  <a:pt x="31239" y="210511"/>
                  <a:pt x="70360" y="327293"/>
                  <a:pt x="77367" y="319702"/>
                </a:cubicBezTo>
                <a:cubicBezTo>
                  <a:pt x="84374" y="312111"/>
                  <a:pt x="85542" y="222189"/>
                  <a:pt x="73864" y="176060"/>
                </a:cubicBezTo>
                <a:cubicBezTo>
                  <a:pt x="62186" y="129931"/>
                  <a:pt x="-4963" y="-12542"/>
                  <a:pt x="292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CF77AE03-CF35-D701-504E-523F412A7B43}"/>
              </a:ext>
            </a:extLst>
          </p:cNvPr>
          <p:cNvSpPr/>
          <p:nvPr/>
        </p:nvSpPr>
        <p:spPr>
          <a:xfrm>
            <a:off x="6213226" y="4172025"/>
            <a:ext cx="312962" cy="257041"/>
          </a:xfrm>
          <a:custGeom>
            <a:avLst/>
            <a:gdLst>
              <a:gd name="connsiteX0" fmla="*/ 40429 w 312962"/>
              <a:gd name="connsiteY0" fmla="*/ 582 h 257041"/>
              <a:gd name="connsiteX1" fmla="*/ 106995 w 312962"/>
              <a:gd name="connsiteY1" fmla="*/ 158237 h 257041"/>
              <a:gd name="connsiteX2" fmla="*/ 233119 w 312962"/>
              <a:gd name="connsiteY2" fmla="*/ 200278 h 257041"/>
              <a:gd name="connsiteX3" fmla="*/ 180567 w 312962"/>
              <a:gd name="connsiteY3" fmla="*/ 172251 h 257041"/>
              <a:gd name="connsiteX4" fmla="*/ 306691 w 312962"/>
              <a:gd name="connsiteY4" fmla="*/ 256334 h 257041"/>
              <a:gd name="connsiteX5" fmla="*/ 264650 w 312962"/>
              <a:gd name="connsiteY5" fmla="*/ 214292 h 257041"/>
              <a:gd name="connsiteX6" fmla="*/ 15905 w 312962"/>
              <a:gd name="connsiteY6" fmla="*/ 245823 h 257041"/>
              <a:gd name="connsiteX7" fmla="*/ 26415 w 312962"/>
              <a:gd name="connsiteY7" fmla="*/ 189768 h 257041"/>
              <a:gd name="connsiteX8" fmla="*/ 36926 w 312962"/>
              <a:gd name="connsiteY8" fmla="*/ 221299 h 257041"/>
              <a:gd name="connsiteX9" fmla="*/ 40429 w 312962"/>
              <a:gd name="connsiteY9" fmla="*/ 582 h 25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962" h="257041">
                <a:moveTo>
                  <a:pt x="40429" y="582"/>
                </a:moveTo>
                <a:cubicBezTo>
                  <a:pt x="52107" y="-9928"/>
                  <a:pt x="74880" y="124954"/>
                  <a:pt x="106995" y="158237"/>
                </a:cubicBezTo>
                <a:cubicBezTo>
                  <a:pt x="139110" y="191520"/>
                  <a:pt x="220857" y="197942"/>
                  <a:pt x="233119" y="200278"/>
                </a:cubicBezTo>
                <a:cubicBezTo>
                  <a:pt x="245381" y="202614"/>
                  <a:pt x="168305" y="162908"/>
                  <a:pt x="180567" y="172251"/>
                </a:cubicBezTo>
                <a:cubicBezTo>
                  <a:pt x="192829" y="181594"/>
                  <a:pt x="292677" y="249327"/>
                  <a:pt x="306691" y="256334"/>
                </a:cubicBezTo>
                <a:cubicBezTo>
                  <a:pt x="320705" y="263341"/>
                  <a:pt x="313114" y="216044"/>
                  <a:pt x="264650" y="214292"/>
                </a:cubicBezTo>
                <a:cubicBezTo>
                  <a:pt x="216186" y="212540"/>
                  <a:pt x="55611" y="249910"/>
                  <a:pt x="15905" y="245823"/>
                </a:cubicBezTo>
                <a:cubicBezTo>
                  <a:pt x="-23801" y="241736"/>
                  <a:pt x="22912" y="193855"/>
                  <a:pt x="26415" y="189768"/>
                </a:cubicBezTo>
                <a:cubicBezTo>
                  <a:pt x="29918" y="185681"/>
                  <a:pt x="35758" y="245239"/>
                  <a:pt x="36926" y="221299"/>
                </a:cubicBezTo>
                <a:cubicBezTo>
                  <a:pt x="38094" y="197359"/>
                  <a:pt x="28751" y="11092"/>
                  <a:pt x="40429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8A79A9E5-859B-69DC-F2FF-301DB1D1462B}"/>
              </a:ext>
            </a:extLst>
          </p:cNvPr>
          <p:cNvSpPr/>
          <p:nvPr/>
        </p:nvSpPr>
        <p:spPr>
          <a:xfrm>
            <a:off x="6131600" y="3155898"/>
            <a:ext cx="228924" cy="783419"/>
          </a:xfrm>
          <a:custGeom>
            <a:avLst/>
            <a:gdLst>
              <a:gd name="connsiteX0" fmla="*/ 37425 w 228924"/>
              <a:gd name="connsiteY0" fmla="*/ 52 h 783419"/>
              <a:gd name="connsiteX1" fmla="*/ 97750 w 228924"/>
              <a:gd name="connsiteY1" fmla="*/ 285802 h 783419"/>
              <a:gd name="connsiteX2" fmla="*/ 100925 w 228924"/>
              <a:gd name="connsiteY2" fmla="*/ 212777 h 783419"/>
              <a:gd name="connsiteX3" fmla="*/ 158075 w 228924"/>
              <a:gd name="connsiteY3" fmla="*/ 377877 h 783419"/>
              <a:gd name="connsiteX4" fmla="*/ 158075 w 228924"/>
              <a:gd name="connsiteY4" fmla="*/ 339777 h 783419"/>
              <a:gd name="connsiteX5" fmla="*/ 215225 w 228924"/>
              <a:gd name="connsiteY5" fmla="*/ 768402 h 783419"/>
              <a:gd name="connsiteX6" fmla="*/ 208875 w 228924"/>
              <a:gd name="connsiteY6" fmla="*/ 635052 h 783419"/>
              <a:gd name="connsiteX7" fmla="*/ 2500 w 228924"/>
              <a:gd name="connsiteY7" fmla="*/ 146102 h 783419"/>
              <a:gd name="connsiteX8" fmla="*/ 91400 w 228924"/>
              <a:gd name="connsiteY8" fmla="*/ 311202 h 783419"/>
              <a:gd name="connsiteX9" fmla="*/ 37425 w 228924"/>
              <a:gd name="connsiteY9" fmla="*/ 52 h 7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24" h="783419">
                <a:moveTo>
                  <a:pt x="37425" y="52"/>
                </a:moveTo>
                <a:cubicBezTo>
                  <a:pt x="38483" y="-4181"/>
                  <a:pt x="87167" y="250348"/>
                  <a:pt x="97750" y="285802"/>
                </a:cubicBezTo>
                <a:cubicBezTo>
                  <a:pt x="108333" y="321256"/>
                  <a:pt x="90871" y="197431"/>
                  <a:pt x="100925" y="212777"/>
                </a:cubicBezTo>
                <a:cubicBezTo>
                  <a:pt x="110979" y="228123"/>
                  <a:pt x="148550" y="356710"/>
                  <a:pt x="158075" y="377877"/>
                </a:cubicBezTo>
                <a:cubicBezTo>
                  <a:pt x="167600" y="399044"/>
                  <a:pt x="148550" y="274690"/>
                  <a:pt x="158075" y="339777"/>
                </a:cubicBezTo>
                <a:cubicBezTo>
                  <a:pt x="167600" y="404864"/>
                  <a:pt x="206758" y="719189"/>
                  <a:pt x="215225" y="768402"/>
                </a:cubicBezTo>
                <a:cubicBezTo>
                  <a:pt x="223692" y="817615"/>
                  <a:pt x="244329" y="738769"/>
                  <a:pt x="208875" y="635052"/>
                </a:cubicBezTo>
                <a:cubicBezTo>
                  <a:pt x="173421" y="531335"/>
                  <a:pt x="22079" y="200077"/>
                  <a:pt x="2500" y="146102"/>
                </a:cubicBezTo>
                <a:cubicBezTo>
                  <a:pt x="-17079" y="92127"/>
                  <a:pt x="84521" y="329723"/>
                  <a:pt x="91400" y="311202"/>
                </a:cubicBezTo>
                <a:cubicBezTo>
                  <a:pt x="98279" y="292681"/>
                  <a:pt x="36367" y="4285"/>
                  <a:pt x="3742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6533040-1719-F553-DC99-D085DD466542}"/>
              </a:ext>
            </a:extLst>
          </p:cNvPr>
          <p:cNvSpPr/>
          <p:nvPr/>
        </p:nvSpPr>
        <p:spPr>
          <a:xfrm>
            <a:off x="5399727" y="3339726"/>
            <a:ext cx="340676" cy="512437"/>
          </a:xfrm>
          <a:custGeom>
            <a:avLst/>
            <a:gdLst>
              <a:gd name="connsiteX0" fmla="*/ 340673 w 340676"/>
              <a:gd name="connsiteY0" fmla="*/ 374 h 512437"/>
              <a:gd name="connsiteX1" fmla="*/ 58098 w 340676"/>
              <a:gd name="connsiteY1" fmla="*/ 155949 h 512437"/>
              <a:gd name="connsiteX2" fmla="*/ 127948 w 340676"/>
              <a:gd name="connsiteY2" fmla="*/ 136899 h 512437"/>
              <a:gd name="connsiteX3" fmla="*/ 96198 w 340676"/>
              <a:gd name="connsiteY3" fmla="*/ 187699 h 512437"/>
              <a:gd name="connsiteX4" fmla="*/ 108898 w 340676"/>
              <a:gd name="connsiteY4" fmla="*/ 270249 h 512437"/>
              <a:gd name="connsiteX5" fmla="*/ 83498 w 340676"/>
              <a:gd name="connsiteY5" fmla="*/ 219449 h 512437"/>
              <a:gd name="connsiteX6" fmla="*/ 210498 w 340676"/>
              <a:gd name="connsiteY6" fmla="*/ 413124 h 512437"/>
              <a:gd name="connsiteX7" fmla="*/ 137473 w 340676"/>
              <a:gd name="connsiteY7" fmla="*/ 333749 h 512437"/>
              <a:gd name="connsiteX8" fmla="*/ 258123 w 340676"/>
              <a:gd name="connsiteY8" fmla="*/ 511549 h 512437"/>
              <a:gd name="connsiteX9" fmla="*/ 175573 w 340676"/>
              <a:gd name="connsiteY9" fmla="*/ 400424 h 512437"/>
              <a:gd name="connsiteX10" fmla="*/ 80323 w 340676"/>
              <a:gd name="connsiteY10" fmla="*/ 355974 h 512437"/>
              <a:gd name="connsiteX11" fmla="*/ 73973 w 340676"/>
              <a:gd name="connsiteY11" fmla="*/ 213099 h 512437"/>
              <a:gd name="connsiteX12" fmla="*/ 13648 w 340676"/>
              <a:gd name="connsiteY12" fmla="*/ 298824 h 512437"/>
              <a:gd name="connsiteX13" fmla="*/ 48573 w 340676"/>
              <a:gd name="connsiteY13" fmla="*/ 174999 h 512437"/>
              <a:gd name="connsiteX14" fmla="*/ 948 w 340676"/>
              <a:gd name="connsiteY14" fmla="*/ 51174 h 512437"/>
              <a:gd name="connsiteX15" fmla="*/ 26348 w 340676"/>
              <a:gd name="connsiteY15" fmla="*/ 127374 h 512437"/>
              <a:gd name="connsiteX16" fmla="*/ 134298 w 340676"/>
              <a:gd name="connsiteY16" fmla="*/ 114674 h 512437"/>
              <a:gd name="connsiteX17" fmla="*/ 51748 w 340676"/>
              <a:gd name="connsiteY17" fmla="*/ 111499 h 512437"/>
              <a:gd name="connsiteX18" fmla="*/ 340673 w 340676"/>
              <a:gd name="connsiteY18" fmla="*/ 374 h 51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676" h="512437">
                <a:moveTo>
                  <a:pt x="340673" y="374"/>
                </a:moveTo>
                <a:cubicBezTo>
                  <a:pt x="341731" y="7782"/>
                  <a:pt x="93552" y="133195"/>
                  <a:pt x="58098" y="155949"/>
                </a:cubicBezTo>
                <a:cubicBezTo>
                  <a:pt x="22644" y="178703"/>
                  <a:pt x="121598" y="131607"/>
                  <a:pt x="127948" y="136899"/>
                </a:cubicBezTo>
                <a:cubicBezTo>
                  <a:pt x="134298" y="142191"/>
                  <a:pt x="99373" y="165474"/>
                  <a:pt x="96198" y="187699"/>
                </a:cubicBezTo>
                <a:cubicBezTo>
                  <a:pt x="93023" y="209924"/>
                  <a:pt x="111015" y="264957"/>
                  <a:pt x="108898" y="270249"/>
                </a:cubicBezTo>
                <a:cubicBezTo>
                  <a:pt x="106781" y="275541"/>
                  <a:pt x="66565" y="195637"/>
                  <a:pt x="83498" y="219449"/>
                </a:cubicBezTo>
                <a:cubicBezTo>
                  <a:pt x="100431" y="243262"/>
                  <a:pt x="201502" y="394074"/>
                  <a:pt x="210498" y="413124"/>
                </a:cubicBezTo>
                <a:cubicBezTo>
                  <a:pt x="219494" y="432174"/>
                  <a:pt x="129535" y="317345"/>
                  <a:pt x="137473" y="333749"/>
                </a:cubicBezTo>
                <a:cubicBezTo>
                  <a:pt x="145410" y="350153"/>
                  <a:pt x="251773" y="500437"/>
                  <a:pt x="258123" y="511549"/>
                </a:cubicBezTo>
                <a:cubicBezTo>
                  <a:pt x="264473" y="522661"/>
                  <a:pt x="205206" y="426353"/>
                  <a:pt x="175573" y="400424"/>
                </a:cubicBezTo>
                <a:cubicBezTo>
                  <a:pt x="145940" y="374495"/>
                  <a:pt x="97256" y="387195"/>
                  <a:pt x="80323" y="355974"/>
                </a:cubicBezTo>
                <a:cubicBezTo>
                  <a:pt x="63390" y="324753"/>
                  <a:pt x="85085" y="222624"/>
                  <a:pt x="73973" y="213099"/>
                </a:cubicBezTo>
                <a:cubicBezTo>
                  <a:pt x="62860" y="203574"/>
                  <a:pt x="17881" y="305174"/>
                  <a:pt x="13648" y="298824"/>
                </a:cubicBezTo>
                <a:cubicBezTo>
                  <a:pt x="9415" y="292474"/>
                  <a:pt x="50690" y="216274"/>
                  <a:pt x="48573" y="174999"/>
                </a:cubicBezTo>
                <a:cubicBezTo>
                  <a:pt x="46456" y="133724"/>
                  <a:pt x="4652" y="59111"/>
                  <a:pt x="948" y="51174"/>
                </a:cubicBezTo>
                <a:cubicBezTo>
                  <a:pt x="-2756" y="43237"/>
                  <a:pt x="4123" y="116791"/>
                  <a:pt x="26348" y="127374"/>
                </a:cubicBezTo>
                <a:cubicBezTo>
                  <a:pt x="48573" y="137957"/>
                  <a:pt x="130065" y="117320"/>
                  <a:pt x="134298" y="114674"/>
                </a:cubicBezTo>
                <a:cubicBezTo>
                  <a:pt x="138531" y="112028"/>
                  <a:pt x="21586" y="125257"/>
                  <a:pt x="51748" y="111499"/>
                </a:cubicBezTo>
                <a:cubicBezTo>
                  <a:pt x="81910" y="97741"/>
                  <a:pt x="339615" y="-7034"/>
                  <a:pt x="34067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675E31D-E752-49C7-5E49-693F294BD1E3}"/>
              </a:ext>
            </a:extLst>
          </p:cNvPr>
          <p:cNvSpPr/>
          <p:nvPr/>
        </p:nvSpPr>
        <p:spPr>
          <a:xfrm>
            <a:off x="5309165" y="3206657"/>
            <a:ext cx="759026" cy="181442"/>
          </a:xfrm>
          <a:custGeom>
            <a:avLst/>
            <a:gdLst>
              <a:gd name="connsiteX0" fmla="*/ 2610 w 759026"/>
              <a:gd name="connsiteY0" fmla="*/ 181068 h 181442"/>
              <a:gd name="connsiteX1" fmla="*/ 170885 w 759026"/>
              <a:gd name="connsiteY1" fmla="*/ 76293 h 181442"/>
              <a:gd name="connsiteX2" fmla="*/ 466160 w 759026"/>
              <a:gd name="connsiteY2" fmla="*/ 50893 h 181442"/>
              <a:gd name="connsiteX3" fmla="*/ 393135 w 759026"/>
              <a:gd name="connsiteY3" fmla="*/ 12793 h 181442"/>
              <a:gd name="connsiteX4" fmla="*/ 751910 w 759026"/>
              <a:gd name="connsiteY4" fmla="*/ 47718 h 181442"/>
              <a:gd name="connsiteX5" fmla="*/ 612210 w 759026"/>
              <a:gd name="connsiteY5" fmla="*/ 25493 h 181442"/>
              <a:gd name="connsiteX6" fmla="*/ 370910 w 759026"/>
              <a:gd name="connsiteY6" fmla="*/ 93 h 181442"/>
              <a:gd name="connsiteX7" fmla="*/ 297885 w 759026"/>
              <a:gd name="connsiteY7" fmla="*/ 35018 h 181442"/>
              <a:gd name="connsiteX8" fmla="*/ 2610 w 759026"/>
              <a:gd name="connsiteY8" fmla="*/ 181068 h 1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6" h="181442">
                <a:moveTo>
                  <a:pt x="2610" y="181068"/>
                </a:moveTo>
                <a:cubicBezTo>
                  <a:pt x="-18556" y="187947"/>
                  <a:pt x="93627" y="97989"/>
                  <a:pt x="170885" y="76293"/>
                </a:cubicBezTo>
                <a:cubicBezTo>
                  <a:pt x="248143" y="54597"/>
                  <a:pt x="429118" y="61476"/>
                  <a:pt x="466160" y="50893"/>
                </a:cubicBezTo>
                <a:cubicBezTo>
                  <a:pt x="503202" y="40310"/>
                  <a:pt x="345510" y="13322"/>
                  <a:pt x="393135" y="12793"/>
                </a:cubicBezTo>
                <a:cubicBezTo>
                  <a:pt x="440760" y="12264"/>
                  <a:pt x="715398" y="45601"/>
                  <a:pt x="751910" y="47718"/>
                </a:cubicBezTo>
                <a:cubicBezTo>
                  <a:pt x="788422" y="49835"/>
                  <a:pt x="675710" y="33430"/>
                  <a:pt x="612210" y="25493"/>
                </a:cubicBezTo>
                <a:cubicBezTo>
                  <a:pt x="548710" y="17556"/>
                  <a:pt x="423297" y="-1494"/>
                  <a:pt x="370910" y="93"/>
                </a:cubicBezTo>
                <a:cubicBezTo>
                  <a:pt x="318523" y="1680"/>
                  <a:pt x="356093" y="10147"/>
                  <a:pt x="297885" y="35018"/>
                </a:cubicBezTo>
                <a:cubicBezTo>
                  <a:pt x="239677" y="59889"/>
                  <a:pt x="23776" y="174189"/>
                  <a:pt x="2610" y="18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E416F35D-098D-35B5-941C-F04F12BCF73D}"/>
              </a:ext>
            </a:extLst>
          </p:cNvPr>
          <p:cNvSpPr/>
          <p:nvPr/>
        </p:nvSpPr>
        <p:spPr>
          <a:xfrm>
            <a:off x="6772268" y="3053341"/>
            <a:ext cx="261145" cy="318377"/>
          </a:xfrm>
          <a:custGeom>
            <a:avLst/>
            <a:gdLst>
              <a:gd name="connsiteX0" fmla="*/ 260357 w 261145"/>
              <a:gd name="connsiteY0" fmla="*/ 1009 h 318377"/>
              <a:gd name="connsiteX1" fmla="*/ 92082 w 261145"/>
              <a:gd name="connsiteY1" fmla="*/ 121659 h 318377"/>
              <a:gd name="connsiteX2" fmla="*/ 41282 w 261145"/>
              <a:gd name="connsiteY2" fmla="*/ 242309 h 318377"/>
              <a:gd name="connsiteX3" fmla="*/ 82557 w 261145"/>
              <a:gd name="connsiteY3" fmla="*/ 162934 h 318377"/>
              <a:gd name="connsiteX4" fmla="*/ 63507 w 261145"/>
              <a:gd name="connsiteY4" fmla="*/ 235959 h 318377"/>
              <a:gd name="connsiteX5" fmla="*/ 114307 w 261145"/>
              <a:gd name="connsiteY5" fmla="*/ 274059 h 318377"/>
              <a:gd name="connsiteX6" fmla="*/ 7 w 261145"/>
              <a:gd name="connsiteY6" fmla="*/ 312159 h 318377"/>
              <a:gd name="connsiteX7" fmla="*/ 107957 w 261145"/>
              <a:gd name="connsiteY7" fmla="*/ 134359 h 318377"/>
              <a:gd name="connsiteX8" fmla="*/ 15882 w 261145"/>
              <a:gd name="connsiteY8" fmla="*/ 191509 h 318377"/>
              <a:gd name="connsiteX9" fmla="*/ 260357 w 261145"/>
              <a:gd name="connsiteY9" fmla="*/ 1009 h 31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145" h="318377">
                <a:moveTo>
                  <a:pt x="260357" y="1009"/>
                </a:moveTo>
                <a:cubicBezTo>
                  <a:pt x="273057" y="-10633"/>
                  <a:pt x="128594" y="81442"/>
                  <a:pt x="92082" y="121659"/>
                </a:cubicBezTo>
                <a:cubicBezTo>
                  <a:pt x="55569" y="161876"/>
                  <a:pt x="42869" y="235430"/>
                  <a:pt x="41282" y="242309"/>
                </a:cubicBezTo>
                <a:cubicBezTo>
                  <a:pt x="39695" y="249188"/>
                  <a:pt x="78853" y="163992"/>
                  <a:pt x="82557" y="162934"/>
                </a:cubicBezTo>
                <a:cubicBezTo>
                  <a:pt x="86261" y="161876"/>
                  <a:pt x="58215" y="217438"/>
                  <a:pt x="63507" y="235959"/>
                </a:cubicBezTo>
                <a:cubicBezTo>
                  <a:pt x="68799" y="254480"/>
                  <a:pt x="124890" y="261359"/>
                  <a:pt x="114307" y="274059"/>
                </a:cubicBezTo>
                <a:cubicBezTo>
                  <a:pt x="103724" y="286759"/>
                  <a:pt x="1065" y="335442"/>
                  <a:pt x="7" y="312159"/>
                </a:cubicBezTo>
                <a:cubicBezTo>
                  <a:pt x="-1051" y="288876"/>
                  <a:pt x="105311" y="154467"/>
                  <a:pt x="107957" y="134359"/>
                </a:cubicBezTo>
                <a:cubicBezTo>
                  <a:pt x="110603" y="114251"/>
                  <a:pt x="-5285" y="208442"/>
                  <a:pt x="15882" y="191509"/>
                </a:cubicBezTo>
                <a:cubicBezTo>
                  <a:pt x="37049" y="174576"/>
                  <a:pt x="247657" y="12651"/>
                  <a:pt x="260357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85E9988-A9F2-EC12-7E69-AC45008A39E3}"/>
              </a:ext>
            </a:extLst>
          </p:cNvPr>
          <p:cNvSpPr/>
          <p:nvPr/>
        </p:nvSpPr>
        <p:spPr>
          <a:xfrm>
            <a:off x="6661080" y="4162391"/>
            <a:ext cx="162588" cy="57190"/>
          </a:xfrm>
          <a:custGeom>
            <a:avLst/>
            <a:gdLst>
              <a:gd name="connsiteX0" fmla="*/ 70 w 162588"/>
              <a:gd name="connsiteY0" fmla="*/ 25434 h 57190"/>
              <a:gd name="connsiteX1" fmla="*/ 95320 w 162588"/>
              <a:gd name="connsiteY1" fmla="*/ 34 h 57190"/>
              <a:gd name="connsiteX2" fmla="*/ 152470 w 162588"/>
              <a:gd name="connsiteY2" fmla="*/ 31784 h 57190"/>
              <a:gd name="connsiteX3" fmla="*/ 139770 w 162588"/>
              <a:gd name="connsiteY3" fmla="*/ 15909 h 57190"/>
              <a:gd name="connsiteX4" fmla="*/ 161995 w 162588"/>
              <a:gd name="connsiteY4" fmla="*/ 57184 h 57190"/>
              <a:gd name="connsiteX5" fmla="*/ 111195 w 162588"/>
              <a:gd name="connsiteY5" fmla="*/ 19084 h 57190"/>
              <a:gd name="connsiteX6" fmla="*/ 70 w 162588"/>
              <a:gd name="connsiteY6" fmla="*/ 25434 h 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88" h="57190">
                <a:moveTo>
                  <a:pt x="70" y="25434"/>
                </a:moveTo>
                <a:cubicBezTo>
                  <a:pt x="-2576" y="22259"/>
                  <a:pt x="69920" y="-1024"/>
                  <a:pt x="95320" y="34"/>
                </a:cubicBezTo>
                <a:cubicBezTo>
                  <a:pt x="120720" y="1092"/>
                  <a:pt x="152470" y="31784"/>
                  <a:pt x="152470" y="31784"/>
                </a:cubicBezTo>
                <a:cubicBezTo>
                  <a:pt x="159878" y="34430"/>
                  <a:pt x="138183" y="11676"/>
                  <a:pt x="139770" y="15909"/>
                </a:cubicBezTo>
                <a:cubicBezTo>
                  <a:pt x="141357" y="20142"/>
                  <a:pt x="166758" y="56655"/>
                  <a:pt x="161995" y="57184"/>
                </a:cubicBezTo>
                <a:cubicBezTo>
                  <a:pt x="157233" y="57713"/>
                  <a:pt x="133949" y="23847"/>
                  <a:pt x="111195" y="19084"/>
                </a:cubicBezTo>
                <a:cubicBezTo>
                  <a:pt x="88441" y="14321"/>
                  <a:pt x="2716" y="28609"/>
                  <a:pt x="70" y="25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6D19F51-F9CC-EE69-50EE-869136CD5A27}"/>
              </a:ext>
            </a:extLst>
          </p:cNvPr>
          <p:cNvSpPr/>
          <p:nvPr/>
        </p:nvSpPr>
        <p:spPr>
          <a:xfrm>
            <a:off x="6384925" y="4236531"/>
            <a:ext cx="79428" cy="75127"/>
          </a:xfrm>
          <a:custGeom>
            <a:avLst/>
            <a:gdLst>
              <a:gd name="connsiteX0" fmla="*/ 0 w 79428"/>
              <a:gd name="connsiteY0" fmla="*/ 11619 h 75127"/>
              <a:gd name="connsiteX1" fmla="*/ 53975 w 79428"/>
              <a:gd name="connsiteY1" fmla="*/ 40194 h 75127"/>
              <a:gd name="connsiteX2" fmla="*/ 47625 w 79428"/>
              <a:gd name="connsiteY2" fmla="*/ 75119 h 75127"/>
              <a:gd name="connsiteX3" fmla="*/ 79375 w 79428"/>
              <a:gd name="connsiteY3" fmla="*/ 37019 h 75127"/>
              <a:gd name="connsiteX4" fmla="*/ 53975 w 79428"/>
              <a:gd name="connsiteY4" fmla="*/ 2094 h 75127"/>
              <a:gd name="connsiteX5" fmla="*/ 0 w 79428"/>
              <a:gd name="connsiteY5" fmla="*/ 11619 h 7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8" h="75127">
                <a:moveTo>
                  <a:pt x="0" y="11619"/>
                </a:moveTo>
                <a:cubicBezTo>
                  <a:pt x="0" y="17969"/>
                  <a:pt x="46038" y="29611"/>
                  <a:pt x="53975" y="40194"/>
                </a:cubicBezTo>
                <a:cubicBezTo>
                  <a:pt x="61912" y="50777"/>
                  <a:pt x="43392" y="75648"/>
                  <a:pt x="47625" y="75119"/>
                </a:cubicBezTo>
                <a:cubicBezTo>
                  <a:pt x="51858" y="74590"/>
                  <a:pt x="78317" y="49190"/>
                  <a:pt x="79375" y="37019"/>
                </a:cubicBezTo>
                <a:cubicBezTo>
                  <a:pt x="80433" y="24848"/>
                  <a:pt x="65617" y="8444"/>
                  <a:pt x="53975" y="2094"/>
                </a:cubicBezTo>
                <a:cubicBezTo>
                  <a:pt x="42333" y="-4256"/>
                  <a:pt x="0" y="5269"/>
                  <a:pt x="0" y="1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31A9C09-C706-8F98-4574-AE4959D47785}"/>
              </a:ext>
            </a:extLst>
          </p:cNvPr>
          <p:cNvSpPr/>
          <p:nvPr/>
        </p:nvSpPr>
        <p:spPr>
          <a:xfrm>
            <a:off x="8076164" y="3886152"/>
            <a:ext cx="355396" cy="1110075"/>
          </a:xfrm>
          <a:custGeom>
            <a:avLst/>
            <a:gdLst>
              <a:gd name="connsiteX0" fmla="*/ 302661 w 355396"/>
              <a:gd name="connsiteY0" fmla="*/ 44498 h 1110075"/>
              <a:gd name="connsiteX1" fmla="*/ 353461 w 355396"/>
              <a:gd name="connsiteY1" fmla="*/ 733473 h 1110075"/>
              <a:gd name="connsiteX2" fmla="*/ 232811 w 355396"/>
              <a:gd name="connsiteY2" fmla="*/ 104823 h 1110075"/>
              <a:gd name="connsiteX3" fmla="*/ 251861 w 355396"/>
              <a:gd name="connsiteY3" fmla="*/ 250873 h 1110075"/>
              <a:gd name="connsiteX4" fmla="*/ 191536 w 355396"/>
              <a:gd name="connsiteY4" fmla="*/ 200073 h 1110075"/>
              <a:gd name="connsiteX5" fmla="*/ 115336 w 355396"/>
              <a:gd name="connsiteY5" fmla="*/ 444548 h 1110075"/>
              <a:gd name="connsiteX6" fmla="*/ 105811 w 355396"/>
              <a:gd name="connsiteY6" fmla="*/ 336598 h 1110075"/>
              <a:gd name="connsiteX7" fmla="*/ 20086 w 355396"/>
              <a:gd name="connsiteY7" fmla="*/ 1101773 h 1110075"/>
              <a:gd name="connsiteX8" fmla="*/ 4211 w 355396"/>
              <a:gd name="connsiteY8" fmla="*/ 701723 h 1110075"/>
              <a:gd name="connsiteX9" fmla="*/ 80411 w 355396"/>
              <a:gd name="connsiteY9" fmla="*/ 63548 h 1110075"/>
              <a:gd name="connsiteX10" fmla="*/ 93111 w 355396"/>
              <a:gd name="connsiteY10" fmla="*/ 228648 h 1110075"/>
              <a:gd name="connsiteX11" fmla="*/ 105811 w 355396"/>
              <a:gd name="connsiteY11" fmla="*/ 73073 h 1110075"/>
              <a:gd name="connsiteX12" fmla="*/ 150261 w 355396"/>
              <a:gd name="connsiteY12" fmla="*/ 48 h 1110075"/>
              <a:gd name="connsiteX13" fmla="*/ 194711 w 355396"/>
              <a:gd name="connsiteY13" fmla="*/ 63548 h 1110075"/>
              <a:gd name="connsiteX14" fmla="*/ 242336 w 355396"/>
              <a:gd name="connsiteY14" fmla="*/ 165148 h 1110075"/>
              <a:gd name="connsiteX15" fmla="*/ 302661 w 355396"/>
              <a:gd name="connsiteY15" fmla="*/ 44498 h 11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396" h="1110075">
                <a:moveTo>
                  <a:pt x="302661" y="44498"/>
                </a:moveTo>
                <a:cubicBezTo>
                  <a:pt x="321182" y="139219"/>
                  <a:pt x="365103" y="723419"/>
                  <a:pt x="353461" y="733473"/>
                </a:cubicBezTo>
                <a:cubicBezTo>
                  <a:pt x="341819" y="743527"/>
                  <a:pt x="249744" y="185256"/>
                  <a:pt x="232811" y="104823"/>
                </a:cubicBezTo>
                <a:cubicBezTo>
                  <a:pt x="215878" y="24390"/>
                  <a:pt x="258740" y="234998"/>
                  <a:pt x="251861" y="250873"/>
                </a:cubicBezTo>
                <a:cubicBezTo>
                  <a:pt x="244982" y="266748"/>
                  <a:pt x="214290" y="167794"/>
                  <a:pt x="191536" y="200073"/>
                </a:cubicBezTo>
                <a:cubicBezTo>
                  <a:pt x="168782" y="232352"/>
                  <a:pt x="129623" y="421794"/>
                  <a:pt x="115336" y="444548"/>
                </a:cubicBezTo>
                <a:cubicBezTo>
                  <a:pt x="101048" y="467302"/>
                  <a:pt x="121686" y="227061"/>
                  <a:pt x="105811" y="336598"/>
                </a:cubicBezTo>
                <a:cubicBezTo>
                  <a:pt x="89936" y="446136"/>
                  <a:pt x="37019" y="1040919"/>
                  <a:pt x="20086" y="1101773"/>
                </a:cubicBezTo>
                <a:cubicBezTo>
                  <a:pt x="3153" y="1162627"/>
                  <a:pt x="-5843" y="874760"/>
                  <a:pt x="4211" y="701723"/>
                </a:cubicBezTo>
                <a:cubicBezTo>
                  <a:pt x="14265" y="528686"/>
                  <a:pt x="65594" y="142394"/>
                  <a:pt x="80411" y="63548"/>
                </a:cubicBezTo>
                <a:cubicBezTo>
                  <a:pt x="95228" y="-15298"/>
                  <a:pt x="88878" y="227061"/>
                  <a:pt x="93111" y="228648"/>
                </a:cubicBezTo>
                <a:cubicBezTo>
                  <a:pt x="97344" y="230235"/>
                  <a:pt x="96286" y="111173"/>
                  <a:pt x="105811" y="73073"/>
                </a:cubicBezTo>
                <a:cubicBezTo>
                  <a:pt x="115336" y="34973"/>
                  <a:pt x="135444" y="1635"/>
                  <a:pt x="150261" y="48"/>
                </a:cubicBezTo>
                <a:cubicBezTo>
                  <a:pt x="165078" y="-1539"/>
                  <a:pt x="179365" y="36031"/>
                  <a:pt x="194711" y="63548"/>
                </a:cubicBezTo>
                <a:cubicBezTo>
                  <a:pt x="210057" y="91065"/>
                  <a:pt x="228578" y="165148"/>
                  <a:pt x="242336" y="165148"/>
                </a:cubicBezTo>
                <a:cubicBezTo>
                  <a:pt x="256094" y="165148"/>
                  <a:pt x="284140" y="-50223"/>
                  <a:pt x="302661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A6244A5-178C-7739-B0CF-89A0794FDAE6}"/>
              </a:ext>
            </a:extLst>
          </p:cNvPr>
          <p:cNvSpPr/>
          <p:nvPr/>
        </p:nvSpPr>
        <p:spPr>
          <a:xfrm>
            <a:off x="8067656" y="4686663"/>
            <a:ext cx="260466" cy="1448711"/>
          </a:xfrm>
          <a:custGeom>
            <a:avLst/>
            <a:gdLst>
              <a:gd name="connsiteX0" fmla="*/ 6369 w 260466"/>
              <a:gd name="connsiteY0" fmla="*/ 40912 h 1448711"/>
              <a:gd name="connsiteX1" fmla="*/ 9544 w 260466"/>
              <a:gd name="connsiteY1" fmla="*/ 104412 h 1448711"/>
              <a:gd name="connsiteX2" fmla="*/ 95269 w 260466"/>
              <a:gd name="connsiteY2" fmla="*/ 936262 h 1448711"/>
              <a:gd name="connsiteX3" fmla="*/ 88919 w 260466"/>
              <a:gd name="connsiteY3" fmla="*/ 853712 h 1448711"/>
              <a:gd name="connsiteX4" fmla="*/ 152419 w 260466"/>
              <a:gd name="connsiteY4" fmla="*/ 1301387 h 1448711"/>
              <a:gd name="connsiteX5" fmla="*/ 165119 w 260466"/>
              <a:gd name="connsiteY5" fmla="*/ 875937 h 1448711"/>
              <a:gd name="connsiteX6" fmla="*/ 260369 w 260466"/>
              <a:gd name="connsiteY6" fmla="*/ 1447437 h 1448711"/>
              <a:gd name="connsiteX7" fmla="*/ 180994 w 260466"/>
              <a:gd name="connsiteY7" fmla="*/ 1015637 h 1448711"/>
              <a:gd name="connsiteX8" fmla="*/ 79394 w 260466"/>
              <a:gd name="connsiteY8" fmla="*/ 526687 h 1448711"/>
              <a:gd name="connsiteX9" fmla="*/ 101619 w 260466"/>
              <a:gd name="connsiteY9" fmla="*/ 599712 h 1448711"/>
              <a:gd name="connsiteX10" fmla="*/ 38119 w 260466"/>
              <a:gd name="connsiteY10" fmla="*/ 396512 h 1448711"/>
              <a:gd name="connsiteX11" fmla="*/ 47644 w 260466"/>
              <a:gd name="connsiteY11" fmla="*/ 367937 h 1448711"/>
              <a:gd name="connsiteX12" fmla="*/ 6369 w 260466"/>
              <a:gd name="connsiteY12" fmla="*/ 40912 h 144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466" h="1448711">
                <a:moveTo>
                  <a:pt x="6369" y="40912"/>
                </a:moveTo>
                <a:cubicBezTo>
                  <a:pt x="19" y="-3009"/>
                  <a:pt x="-5273" y="-44813"/>
                  <a:pt x="9544" y="104412"/>
                </a:cubicBezTo>
                <a:cubicBezTo>
                  <a:pt x="24361" y="253637"/>
                  <a:pt x="82040" y="811379"/>
                  <a:pt x="95269" y="936262"/>
                </a:cubicBezTo>
                <a:cubicBezTo>
                  <a:pt x="108498" y="1061145"/>
                  <a:pt x="79394" y="792858"/>
                  <a:pt x="88919" y="853712"/>
                </a:cubicBezTo>
                <a:cubicBezTo>
                  <a:pt x="98444" y="914566"/>
                  <a:pt x="139719" y="1297683"/>
                  <a:pt x="152419" y="1301387"/>
                </a:cubicBezTo>
                <a:cubicBezTo>
                  <a:pt x="165119" y="1305091"/>
                  <a:pt x="147127" y="851595"/>
                  <a:pt x="165119" y="875937"/>
                </a:cubicBezTo>
                <a:cubicBezTo>
                  <a:pt x="183111" y="900279"/>
                  <a:pt x="257723" y="1424154"/>
                  <a:pt x="260369" y="1447437"/>
                </a:cubicBezTo>
                <a:cubicBezTo>
                  <a:pt x="263015" y="1470720"/>
                  <a:pt x="211156" y="1169095"/>
                  <a:pt x="180994" y="1015637"/>
                </a:cubicBezTo>
                <a:cubicBezTo>
                  <a:pt x="150832" y="862179"/>
                  <a:pt x="92623" y="596008"/>
                  <a:pt x="79394" y="526687"/>
                </a:cubicBezTo>
                <a:cubicBezTo>
                  <a:pt x="66165" y="457366"/>
                  <a:pt x="108498" y="621408"/>
                  <a:pt x="101619" y="599712"/>
                </a:cubicBezTo>
                <a:cubicBezTo>
                  <a:pt x="94740" y="578016"/>
                  <a:pt x="47115" y="435141"/>
                  <a:pt x="38119" y="396512"/>
                </a:cubicBezTo>
                <a:cubicBezTo>
                  <a:pt x="29123" y="357883"/>
                  <a:pt x="52406" y="426145"/>
                  <a:pt x="47644" y="367937"/>
                </a:cubicBezTo>
                <a:cubicBezTo>
                  <a:pt x="42882" y="309729"/>
                  <a:pt x="12719" y="84833"/>
                  <a:pt x="6369" y="40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77D12556-FC40-310D-E28F-016805A40BB3}"/>
              </a:ext>
            </a:extLst>
          </p:cNvPr>
          <p:cNvSpPr/>
          <p:nvPr/>
        </p:nvSpPr>
        <p:spPr>
          <a:xfrm>
            <a:off x="6705900" y="1425116"/>
            <a:ext cx="1939483" cy="1191022"/>
          </a:xfrm>
          <a:custGeom>
            <a:avLst/>
            <a:gdLst>
              <a:gd name="connsiteX0" fmla="*/ 2875 w 1939483"/>
              <a:gd name="connsiteY0" fmla="*/ 459 h 1191022"/>
              <a:gd name="connsiteX1" fmla="*/ 726775 w 1939483"/>
              <a:gd name="connsiteY1" fmla="*/ 298909 h 1191022"/>
              <a:gd name="connsiteX2" fmla="*/ 609300 w 1939483"/>
              <a:gd name="connsiteY2" fmla="*/ 251284 h 1191022"/>
              <a:gd name="connsiteX3" fmla="*/ 1342725 w 1939483"/>
              <a:gd name="connsiteY3" fmla="*/ 651334 h 1191022"/>
              <a:gd name="connsiteX4" fmla="*/ 1190325 w 1939483"/>
              <a:gd name="connsiteY4" fmla="*/ 581484 h 1191022"/>
              <a:gd name="connsiteX5" fmla="*/ 1914225 w 1939483"/>
              <a:gd name="connsiteY5" fmla="*/ 1168859 h 1191022"/>
              <a:gd name="connsiteX6" fmla="*/ 1787225 w 1939483"/>
              <a:gd name="connsiteY6" fmla="*/ 1076784 h 1191022"/>
              <a:gd name="connsiteX7" fmla="*/ 1349075 w 1939483"/>
              <a:gd name="connsiteY7" fmla="*/ 752934 h 1191022"/>
              <a:gd name="connsiteX8" fmla="*/ 860125 w 1939483"/>
              <a:gd name="connsiteY8" fmla="*/ 378284 h 1191022"/>
              <a:gd name="connsiteX9" fmla="*/ 1012525 w 1939483"/>
              <a:gd name="connsiteY9" fmla="*/ 457659 h 1191022"/>
              <a:gd name="connsiteX10" fmla="*/ 450550 w 1939483"/>
              <a:gd name="connsiteY10" fmla="*/ 187784 h 1191022"/>
              <a:gd name="connsiteX11" fmla="*/ 837900 w 1939483"/>
              <a:gd name="connsiteY11" fmla="*/ 467184 h 1191022"/>
              <a:gd name="connsiteX12" fmla="*/ 301325 w 1939483"/>
              <a:gd name="connsiteY12" fmla="*/ 159209 h 1191022"/>
              <a:gd name="connsiteX13" fmla="*/ 466425 w 1939483"/>
              <a:gd name="connsiteY13" fmla="*/ 229059 h 1191022"/>
              <a:gd name="connsiteX14" fmla="*/ 2875 w 1939483"/>
              <a:gd name="connsiteY14" fmla="*/ 459 h 11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9483" h="1191022">
                <a:moveTo>
                  <a:pt x="2875" y="459"/>
                </a:moveTo>
                <a:cubicBezTo>
                  <a:pt x="46267" y="12101"/>
                  <a:pt x="625704" y="257105"/>
                  <a:pt x="726775" y="298909"/>
                </a:cubicBezTo>
                <a:cubicBezTo>
                  <a:pt x="827846" y="340713"/>
                  <a:pt x="506642" y="192546"/>
                  <a:pt x="609300" y="251284"/>
                </a:cubicBezTo>
                <a:cubicBezTo>
                  <a:pt x="711958" y="310022"/>
                  <a:pt x="1245888" y="596301"/>
                  <a:pt x="1342725" y="651334"/>
                </a:cubicBezTo>
                <a:cubicBezTo>
                  <a:pt x="1439562" y="706367"/>
                  <a:pt x="1095075" y="495230"/>
                  <a:pt x="1190325" y="581484"/>
                </a:cubicBezTo>
                <a:cubicBezTo>
                  <a:pt x="1285575" y="667738"/>
                  <a:pt x="1814742" y="1086309"/>
                  <a:pt x="1914225" y="1168859"/>
                </a:cubicBezTo>
                <a:cubicBezTo>
                  <a:pt x="2013708" y="1251409"/>
                  <a:pt x="1787225" y="1076784"/>
                  <a:pt x="1787225" y="1076784"/>
                </a:cubicBezTo>
                <a:lnTo>
                  <a:pt x="1349075" y="752934"/>
                </a:lnTo>
                <a:cubicBezTo>
                  <a:pt x="1194558" y="636517"/>
                  <a:pt x="916217" y="427497"/>
                  <a:pt x="860125" y="378284"/>
                </a:cubicBezTo>
                <a:cubicBezTo>
                  <a:pt x="804033" y="329072"/>
                  <a:pt x="1080788" y="489409"/>
                  <a:pt x="1012525" y="457659"/>
                </a:cubicBezTo>
                <a:cubicBezTo>
                  <a:pt x="944263" y="425909"/>
                  <a:pt x="479654" y="186197"/>
                  <a:pt x="450550" y="187784"/>
                </a:cubicBezTo>
                <a:cubicBezTo>
                  <a:pt x="421446" y="189371"/>
                  <a:pt x="862771" y="471946"/>
                  <a:pt x="837900" y="467184"/>
                </a:cubicBezTo>
                <a:cubicBezTo>
                  <a:pt x="813029" y="462422"/>
                  <a:pt x="363238" y="198897"/>
                  <a:pt x="301325" y="159209"/>
                </a:cubicBezTo>
                <a:cubicBezTo>
                  <a:pt x="239412" y="119521"/>
                  <a:pt x="511933" y="256047"/>
                  <a:pt x="466425" y="229059"/>
                </a:cubicBezTo>
                <a:cubicBezTo>
                  <a:pt x="420917" y="202071"/>
                  <a:pt x="-40517" y="-11183"/>
                  <a:pt x="2875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6E4181F-622D-EBD3-7404-FF45B22F9F87}"/>
              </a:ext>
            </a:extLst>
          </p:cNvPr>
          <p:cNvSpPr/>
          <p:nvPr/>
        </p:nvSpPr>
        <p:spPr>
          <a:xfrm>
            <a:off x="7111936" y="2616676"/>
            <a:ext cx="589080" cy="357090"/>
          </a:xfrm>
          <a:custGeom>
            <a:avLst/>
            <a:gdLst>
              <a:gd name="connsiteX0" fmla="*/ 64 w 589080"/>
              <a:gd name="connsiteY0" fmla="*/ 50324 h 357090"/>
              <a:gd name="connsiteX1" fmla="*/ 327089 w 589080"/>
              <a:gd name="connsiteY1" fmla="*/ 34449 h 357090"/>
              <a:gd name="connsiteX2" fmla="*/ 435039 w 589080"/>
              <a:gd name="connsiteY2" fmla="*/ 126524 h 357090"/>
              <a:gd name="connsiteX3" fmla="*/ 460439 w 589080"/>
              <a:gd name="connsiteY3" fmla="*/ 120174 h 357090"/>
              <a:gd name="connsiteX4" fmla="*/ 577914 w 589080"/>
              <a:gd name="connsiteY4" fmla="*/ 164624 h 357090"/>
              <a:gd name="connsiteX5" fmla="*/ 584264 w 589080"/>
              <a:gd name="connsiteY5" fmla="*/ 355124 h 357090"/>
              <a:gd name="connsiteX6" fmla="*/ 581089 w 589080"/>
              <a:gd name="connsiteY6" fmla="*/ 259874 h 357090"/>
              <a:gd name="connsiteX7" fmla="*/ 558864 w 589080"/>
              <a:gd name="connsiteY7" fmla="*/ 196374 h 357090"/>
              <a:gd name="connsiteX8" fmla="*/ 581089 w 589080"/>
              <a:gd name="connsiteY8" fmla="*/ 174149 h 357090"/>
              <a:gd name="connsiteX9" fmla="*/ 476314 w 589080"/>
              <a:gd name="connsiteY9" fmla="*/ 123349 h 357090"/>
              <a:gd name="connsiteX10" fmla="*/ 254064 w 589080"/>
              <a:gd name="connsiteY10" fmla="*/ 2699 h 357090"/>
              <a:gd name="connsiteX11" fmla="*/ 355664 w 589080"/>
              <a:gd name="connsiteY11" fmla="*/ 40799 h 357090"/>
              <a:gd name="connsiteX12" fmla="*/ 64 w 589080"/>
              <a:gd name="connsiteY12" fmla="*/ 50324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080" h="357090">
                <a:moveTo>
                  <a:pt x="64" y="50324"/>
                </a:moveTo>
                <a:cubicBezTo>
                  <a:pt x="-4698" y="49266"/>
                  <a:pt x="254593" y="21749"/>
                  <a:pt x="327089" y="34449"/>
                </a:cubicBezTo>
                <a:cubicBezTo>
                  <a:pt x="399585" y="47149"/>
                  <a:pt x="412814" y="112236"/>
                  <a:pt x="435039" y="126524"/>
                </a:cubicBezTo>
                <a:cubicBezTo>
                  <a:pt x="457264" y="140812"/>
                  <a:pt x="436627" y="113824"/>
                  <a:pt x="460439" y="120174"/>
                </a:cubicBezTo>
                <a:cubicBezTo>
                  <a:pt x="484251" y="126524"/>
                  <a:pt x="557277" y="125466"/>
                  <a:pt x="577914" y="164624"/>
                </a:cubicBezTo>
                <a:cubicBezTo>
                  <a:pt x="598551" y="203782"/>
                  <a:pt x="584264" y="355124"/>
                  <a:pt x="584264" y="355124"/>
                </a:cubicBezTo>
                <a:cubicBezTo>
                  <a:pt x="584793" y="370999"/>
                  <a:pt x="585322" y="286332"/>
                  <a:pt x="581089" y="259874"/>
                </a:cubicBezTo>
                <a:cubicBezTo>
                  <a:pt x="576856" y="233416"/>
                  <a:pt x="558864" y="210661"/>
                  <a:pt x="558864" y="196374"/>
                </a:cubicBezTo>
                <a:cubicBezTo>
                  <a:pt x="558864" y="182087"/>
                  <a:pt x="594847" y="186320"/>
                  <a:pt x="581089" y="174149"/>
                </a:cubicBezTo>
                <a:cubicBezTo>
                  <a:pt x="567331" y="161978"/>
                  <a:pt x="530818" y="151924"/>
                  <a:pt x="476314" y="123349"/>
                </a:cubicBezTo>
                <a:cubicBezTo>
                  <a:pt x="421810" y="94774"/>
                  <a:pt x="274172" y="16457"/>
                  <a:pt x="254064" y="2699"/>
                </a:cubicBezTo>
                <a:cubicBezTo>
                  <a:pt x="233956" y="-11059"/>
                  <a:pt x="392176" y="31803"/>
                  <a:pt x="355664" y="40799"/>
                </a:cubicBezTo>
                <a:cubicBezTo>
                  <a:pt x="319152" y="49795"/>
                  <a:pt x="4826" y="51382"/>
                  <a:pt x="64" y="50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7016E52-0369-39F5-617F-3BD721283DD1}"/>
              </a:ext>
            </a:extLst>
          </p:cNvPr>
          <p:cNvSpPr/>
          <p:nvPr/>
        </p:nvSpPr>
        <p:spPr>
          <a:xfrm>
            <a:off x="6090686" y="2508157"/>
            <a:ext cx="43474" cy="371259"/>
          </a:xfrm>
          <a:custGeom>
            <a:avLst/>
            <a:gdLst>
              <a:gd name="connsiteX0" fmla="*/ 43414 w 43474"/>
              <a:gd name="connsiteY0" fmla="*/ 93 h 371259"/>
              <a:gd name="connsiteX1" fmla="*/ 11664 w 43474"/>
              <a:gd name="connsiteY1" fmla="*/ 165193 h 371259"/>
              <a:gd name="connsiteX2" fmla="*/ 24364 w 43474"/>
              <a:gd name="connsiteY2" fmla="*/ 368393 h 371259"/>
              <a:gd name="connsiteX3" fmla="*/ 8489 w 43474"/>
              <a:gd name="connsiteY3" fmla="*/ 273143 h 371259"/>
              <a:gd name="connsiteX4" fmla="*/ 2139 w 43474"/>
              <a:gd name="connsiteY4" fmla="*/ 114393 h 371259"/>
              <a:gd name="connsiteX5" fmla="*/ 2139 w 43474"/>
              <a:gd name="connsiteY5" fmla="*/ 187418 h 371259"/>
              <a:gd name="connsiteX6" fmla="*/ 43414 w 43474"/>
              <a:gd name="connsiteY6" fmla="*/ 93 h 37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4" h="371259">
                <a:moveTo>
                  <a:pt x="43414" y="93"/>
                </a:moveTo>
                <a:cubicBezTo>
                  <a:pt x="45001" y="-3611"/>
                  <a:pt x="14839" y="103810"/>
                  <a:pt x="11664" y="165193"/>
                </a:cubicBezTo>
                <a:cubicBezTo>
                  <a:pt x="8489" y="226576"/>
                  <a:pt x="24893" y="350401"/>
                  <a:pt x="24364" y="368393"/>
                </a:cubicBezTo>
                <a:cubicBezTo>
                  <a:pt x="23835" y="386385"/>
                  <a:pt x="12193" y="315476"/>
                  <a:pt x="8489" y="273143"/>
                </a:cubicBezTo>
                <a:cubicBezTo>
                  <a:pt x="4785" y="230810"/>
                  <a:pt x="3197" y="128680"/>
                  <a:pt x="2139" y="114393"/>
                </a:cubicBezTo>
                <a:cubicBezTo>
                  <a:pt x="1081" y="100106"/>
                  <a:pt x="-2094" y="205410"/>
                  <a:pt x="2139" y="187418"/>
                </a:cubicBezTo>
                <a:cubicBezTo>
                  <a:pt x="6372" y="169426"/>
                  <a:pt x="41827" y="3797"/>
                  <a:pt x="4341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AB556911-F113-AF63-C710-C0FD955DA3F3}"/>
              </a:ext>
            </a:extLst>
          </p:cNvPr>
          <p:cNvSpPr/>
          <p:nvPr/>
        </p:nvSpPr>
        <p:spPr>
          <a:xfrm>
            <a:off x="5777931" y="2717266"/>
            <a:ext cx="279943" cy="87734"/>
          </a:xfrm>
          <a:custGeom>
            <a:avLst/>
            <a:gdLst>
              <a:gd name="connsiteX0" fmla="*/ 569 w 279943"/>
              <a:gd name="connsiteY0" fmla="*/ 534 h 87734"/>
              <a:gd name="connsiteX1" fmla="*/ 270444 w 279943"/>
              <a:gd name="connsiteY1" fmla="*/ 86259 h 87734"/>
              <a:gd name="connsiteX2" fmla="*/ 200594 w 279943"/>
              <a:gd name="connsiteY2" fmla="*/ 51334 h 87734"/>
              <a:gd name="connsiteX3" fmla="*/ 569 w 279943"/>
              <a:gd name="connsiteY3" fmla="*/ 534 h 8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943" h="87734">
                <a:moveTo>
                  <a:pt x="569" y="534"/>
                </a:moveTo>
                <a:cubicBezTo>
                  <a:pt x="12211" y="6355"/>
                  <a:pt x="237107" y="77792"/>
                  <a:pt x="270444" y="86259"/>
                </a:cubicBezTo>
                <a:cubicBezTo>
                  <a:pt x="303781" y="94726"/>
                  <a:pt x="241869" y="64563"/>
                  <a:pt x="200594" y="51334"/>
                </a:cubicBezTo>
                <a:cubicBezTo>
                  <a:pt x="159319" y="38105"/>
                  <a:pt x="-11073" y="-5287"/>
                  <a:pt x="569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410B623-9DBF-8130-4028-496EBD0273B6}"/>
              </a:ext>
            </a:extLst>
          </p:cNvPr>
          <p:cNvSpPr/>
          <p:nvPr/>
        </p:nvSpPr>
        <p:spPr>
          <a:xfrm>
            <a:off x="4848166" y="2263705"/>
            <a:ext cx="403922" cy="1156379"/>
          </a:xfrm>
          <a:custGeom>
            <a:avLst/>
            <a:gdLst>
              <a:gd name="connsiteX0" fmla="*/ 384234 w 403922"/>
              <a:gd name="connsiteY0" fmla="*/ 73095 h 1156379"/>
              <a:gd name="connsiteX1" fmla="*/ 85784 w 403922"/>
              <a:gd name="connsiteY1" fmla="*/ 1006545 h 1156379"/>
              <a:gd name="connsiteX2" fmla="*/ 136584 w 403922"/>
              <a:gd name="connsiteY2" fmla="*/ 739845 h 1156379"/>
              <a:gd name="connsiteX3" fmla="*/ 59 w 403922"/>
              <a:gd name="connsiteY3" fmla="*/ 1155770 h 1156379"/>
              <a:gd name="connsiteX4" fmla="*/ 155634 w 403922"/>
              <a:gd name="connsiteY4" fmla="*/ 628720 h 1156379"/>
              <a:gd name="connsiteX5" fmla="*/ 352484 w 403922"/>
              <a:gd name="connsiteY5" fmla="*/ 120720 h 1156379"/>
              <a:gd name="connsiteX6" fmla="*/ 384234 w 403922"/>
              <a:gd name="connsiteY6" fmla="*/ 73095 h 11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922" h="1156379">
                <a:moveTo>
                  <a:pt x="384234" y="73095"/>
                </a:moveTo>
                <a:cubicBezTo>
                  <a:pt x="339784" y="220732"/>
                  <a:pt x="127059" y="895420"/>
                  <a:pt x="85784" y="1006545"/>
                </a:cubicBezTo>
                <a:cubicBezTo>
                  <a:pt x="44509" y="1117670"/>
                  <a:pt x="150871" y="714974"/>
                  <a:pt x="136584" y="739845"/>
                </a:cubicBezTo>
                <a:cubicBezTo>
                  <a:pt x="122296" y="764716"/>
                  <a:pt x="-3116" y="1174291"/>
                  <a:pt x="59" y="1155770"/>
                </a:cubicBezTo>
                <a:cubicBezTo>
                  <a:pt x="3234" y="1137249"/>
                  <a:pt x="96897" y="801228"/>
                  <a:pt x="155634" y="628720"/>
                </a:cubicBezTo>
                <a:cubicBezTo>
                  <a:pt x="214371" y="456212"/>
                  <a:pt x="315971" y="208562"/>
                  <a:pt x="352484" y="120720"/>
                </a:cubicBezTo>
                <a:cubicBezTo>
                  <a:pt x="388997" y="32878"/>
                  <a:pt x="428684" y="-74542"/>
                  <a:pt x="384234" y="7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CA91BDB-A39B-839A-47E4-0DFCE6DE6D57}"/>
              </a:ext>
            </a:extLst>
          </p:cNvPr>
          <p:cNvSpPr/>
          <p:nvPr/>
        </p:nvSpPr>
        <p:spPr>
          <a:xfrm>
            <a:off x="4889637" y="3414069"/>
            <a:ext cx="153352" cy="1337560"/>
          </a:xfrm>
          <a:custGeom>
            <a:avLst/>
            <a:gdLst>
              <a:gd name="connsiteX0" fmla="*/ 31613 w 153352"/>
              <a:gd name="connsiteY0" fmla="*/ 2231 h 1337560"/>
              <a:gd name="connsiteX1" fmla="*/ 63363 w 153352"/>
              <a:gd name="connsiteY1" fmla="*/ 869006 h 1337560"/>
              <a:gd name="connsiteX2" fmla="*/ 66538 w 153352"/>
              <a:gd name="connsiteY2" fmla="*/ 729306 h 1337560"/>
              <a:gd name="connsiteX3" fmla="*/ 152263 w 153352"/>
              <a:gd name="connsiteY3" fmla="*/ 1329381 h 1337560"/>
              <a:gd name="connsiteX4" fmla="*/ 107813 w 153352"/>
              <a:gd name="connsiteY4" fmla="*/ 1030931 h 1337560"/>
              <a:gd name="connsiteX5" fmla="*/ 6213 w 153352"/>
              <a:gd name="connsiteY5" fmla="*/ 386406 h 1337560"/>
              <a:gd name="connsiteX6" fmla="*/ 15738 w 153352"/>
              <a:gd name="connsiteY6" fmla="*/ 611831 h 1337560"/>
              <a:gd name="connsiteX7" fmla="*/ 31613 w 153352"/>
              <a:gd name="connsiteY7" fmla="*/ 2231 h 1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52" h="1337560">
                <a:moveTo>
                  <a:pt x="31613" y="2231"/>
                </a:moveTo>
                <a:cubicBezTo>
                  <a:pt x="39550" y="45093"/>
                  <a:pt x="57542" y="747827"/>
                  <a:pt x="63363" y="869006"/>
                </a:cubicBezTo>
                <a:cubicBezTo>
                  <a:pt x="69184" y="990185"/>
                  <a:pt x="51721" y="652577"/>
                  <a:pt x="66538" y="729306"/>
                </a:cubicBezTo>
                <a:cubicBezTo>
                  <a:pt x="81355" y="806035"/>
                  <a:pt x="145384" y="1279110"/>
                  <a:pt x="152263" y="1329381"/>
                </a:cubicBezTo>
                <a:cubicBezTo>
                  <a:pt x="159142" y="1379652"/>
                  <a:pt x="132155" y="1188094"/>
                  <a:pt x="107813" y="1030931"/>
                </a:cubicBezTo>
                <a:cubicBezTo>
                  <a:pt x="83471" y="873769"/>
                  <a:pt x="21559" y="456256"/>
                  <a:pt x="6213" y="386406"/>
                </a:cubicBezTo>
                <a:cubicBezTo>
                  <a:pt x="-9133" y="316556"/>
                  <a:pt x="7800" y="676389"/>
                  <a:pt x="15738" y="611831"/>
                </a:cubicBezTo>
                <a:cubicBezTo>
                  <a:pt x="23676" y="547273"/>
                  <a:pt x="23676" y="-40631"/>
                  <a:pt x="31613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AA0EDCA6-5277-23E7-D808-54089B746B4B}"/>
              </a:ext>
            </a:extLst>
          </p:cNvPr>
          <p:cNvSpPr/>
          <p:nvPr/>
        </p:nvSpPr>
        <p:spPr>
          <a:xfrm>
            <a:off x="4755417" y="3392536"/>
            <a:ext cx="58777" cy="886527"/>
          </a:xfrm>
          <a:custGeom>
            <a:avLst/>
            <a:gdLst>
              <a:gd name="connsiteX0" fmla="*/ 16608 w 58777"/>
              <a:gd name="connsiteY0" fmla="*/ 36464 h 886527"/>
              <a:gd name="connsiteX1" fmla="*/ 32483 w 58777"/>
              <a:gd name="connsiteY1" fmla="*/ 96789 h 886527"/>
              <a:gd name="connsiteX2" fmla="*/ 35658 w 58777"/>
              <a:gd name="connsiteY2" fmla="*/ 785764 h 886527"/>
              <a:gd name="connsiteX3" fmla="*/ 35658 w 58777"/>
              <a:gd name="connsiteY3" fmla="*/ 665114 h 886527"/>
              <a:gd name="connsiteX4" fmla="*/ 57883 w 58777"/>
              <a:gd name="connsiteY4" fmla="*/ 874664 h 886527"/>
              <a:gd name="connsiteX5" fmla="*/ 733 w 58777"/>
              <a:gd name="connsiteY5" fmla="*/ 242839 h 886527"/>
              <a:gd name="connsiteX6" fmla="*/ 26133 w 58777"/>
              <a:gd name="connsiteY6" fmla="*/ 395239 h 886527"/>
              <a:gd name="connsiteX7" fmla="*/ 16608 w 58777"/>
              <a:gd name="connsiteY7" fmla="*/ 36464 h 8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77" h="886527">
                <a:moveTo>
                  <a:pt x="16608" y="36464"/>
                </a:moveTo>
                <a:cubicBezTo>
                  <a:pt x="17666" y="-13278"/>
                  <a:pt x="29308" y="-28094"/>
                  <a:pt x="32483" y="96789"/>
                </a:cubicBezTo>
                <a:cubicBezTo>
                  <a:pt x="35658" y="221672"/>
                  <a:pt x="35129" y="691043"/>
                  <a:pt x="35658" y="785764"/>
                </a:cubicBezTo>
                <a:cubicBezTo>
                  <a:pt x="36187" y="880485"/>
                  <a:pt x="31954" y="650297"/>
                  <a:pt x="35658" y="665114"/>
                </a:cubicBezTo>
                <a:cubicBezTo>
                  <a:pt x="39362" y="679931"/>
                  <a:pt x="63704" y="945043"/>
                  <a:pt x="57883" y="874664"/>
                </a:cubicBezTo>
                <a:cubicBezTo>
                  <a:pt x="52062" y="804285"/>
                  <a:pt x="6025" y="322743"/>
                  <a:pt x="733" y="242839"/>
                </a:cubicBezTo>
                <a:cubicBezTo>
                  <a:pt x="-4559" y="162935"/>
                  <a:pt x="20312" y="427518"/>
                  <a:pt x="26133" y="395239"/>
                </a:cubicBezTo>
                <a:cubicBezTo>
                  <a:pt x="31954" y="362960"/>
                  <a:pt x="15550" y="86206"/>
                  <a:pt x="16608" y="36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7AD8A47-C807-32D1-1DA5-5EFFE6673CBE}"/>
              </a:ext>
            </a:extLst>
          </p:cNvPr>
          <p:cNvSpPr/>
          <p:nvPr/>
        </p:nvSpPr>
        <p:spPr>
          <a:xfrm>
            <a:off x="5079952" y="4422746"/>
            <a:ext cx="172048" cy="869990"/>
          </a:xfrm>
          <a:custGeom>
            <a:avLst/>
            <a:gdLst>
              <a:gd name="connsiteX0" fmla="*/ 48 w 172048"/>
              <a:gd name="connsiteY0" fmla="*/ 29 h 869990"/>
              <a:gd name="connsiteX1" fmla="*/ 47673 w 172048"/>
              <a:gd name="connsiteY1" fmla="*/ 393729 h 869990"/>
              <a:gd name="connsiteX2" fmla="*/ 165148 w 172048"/>
              <a:gd name="connsiteY2" fmla="*/ 857279 h 869990"/>
              <a:gd name="connsiteX3" fmla="*/ 142923 w 172048"/>
              <a:gd name="connsiteY3" fmla="*/ 704879 h 869990"/>
              <a:gd name="connsiteX4" fmla="*/ 15923 w 172048"/>
              <a:gd name="connsiteY4" fmla="*/ 339754 h 869990"/>
              <a:gd name="connsiteX5" fmla="*/ 38148 w 172048"/>
              <a:gd name="connsiteY5" fmla="*/ 412779 h 869990"/>
              <a:gd name="connsiteX6" fmla="*/ 48 w 172048"/>
              <a:gd name="connsiteY6" fmla="*/ 29 h 8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8" h="869990">
                <a:moveTo>
                  <a:pt x="48" y="29"/>
                </a:moveTo>
                <a:cubicBezTo>
                  <a:pt x="1635" y="-3146"/>
                  <a:pt x="20156" y="250854"/>
                  <a:pt x="47673" y="393729"/>
                </a:cubicBezTo>
                <a:cubicBezTo>
                  <a:pt x="75190" y="536604"/>
                  <a:pt x="149273" y="805421"/>
                  <a:pt x="165148" y="857279"/>
                </a:cubicBezTo>
                <a:cubicBezTo>
                  <a:pt x="181023" y="909137"/>
                  <a:pt x="167794" y="791133"/>
                  <a:pt x="142923" y="704879"/>
                </a:cubicBezTo>
                <a:cubicBezTo>
                  <a:pt x="118052" y="618625"/>
                  <a:pt x="33385" y="388437"/>
                  <a:pt x="15923" y="339754"/>
                </a:cubicBezTo>
                <a:cubicBezTo>
                  <a:pt x="-1539" y="291071"/>
                  <a:pt x="39735" y="464108"/>
                  <a:pt x="38148" y="412779"/>
                </a:cubicBezTo>
                <a:cubicBezTo>
                  <a:pt x="36561" y="361450"/>
                  <a:pt x="-1539" y="3204"/>
                  <a:pt x="4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9BC83A2A-23E3-8F00-C7D7-8AF21A660C66}"/>
              </a:ext>
            </a:extLst>
          </p:cNvPr>
          <p:cNvSpPr/>
          <p:nvPr/>
        </p:nvSpPr>
        <p:spPr>
          <a:xfrm>
            <a:off x="7613584" y="2978062"/>
            <a:ext cx="131836" cy="287328"/>
          </a:xfrm>
          <a:custGeom>
            <a:avLst/>
            <a:gdLst>
              <a:gd name="connsiteX0" fmla="*/ 66 w 131836"/>
              <a:gd name="connsiteY0" fmla="*/ 88 h 287328"/>
              <a:gd name="connsiteX1" fmla="*/ 111191 w 131836"/>
              <a:gd name="connsiteY1" fmla="*/ 127088 h 287328"/>
              <a:gd name="connsiteX2" fmla="*/ 19116 w 131836"/>
              <a:gd name="connsiteY2" fmla="*/ 285838 h 287328"/>
              <a:gd name="connsiteX3" fmla="*/ 85791 w 131836"/>
              <a:gd name="connsiteY3" fmla="*/ 203288 h 287328"/>
              <a:gd name="connsiteX4" fmla="*/ 130241 w 131836"/>
              <a:gd name="connsiteY4" fmla="*/ 146138 h 287328"/>
              <a:gd name="connsiteX5" fmla="*/ 66 w 131836"/>
              <a:gd name="connsiteY5" fmla="*/ 88 h 2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36" h="287328">
                <a:moveTo>
                  <a:pt x="66" y="88"/>
                </a:moveTo>
                <a:cubicBezTo>
                  <a:pt x="-3109" y="-3087"/>
                  <a:pt x="108016" y="79463"/>
                  <a:pt x="111191" y="127088"/>
                </a:cubicBezTo>
                <a:cubicBezTo>
                  <a:pt x="114366" y="174713"/>
                  <a:pt x="23349" y="273138"/>
                  <a:pt x="19116" y="285838"/>
                </a:cubicBezTo>
                <a:cubicBezTo>
                  <a:pt x="14883" y="298538"/>
                  <a:pt x="67270" y="226571"/>
                  <a:pt x="85791" y="203288"/>
                </a:cubicBezTo>
                <a:cubicBezTo>
                  <a:pt x="104312" y="180005"/>
                  <a:pt x="139766" y="175771"/>
                  <a:pt x="130241" y="146138"/>
                </a:cubicBezTo>
                <a:cubicBezTo>
                  <a:pt x="120716" y="116505"/>
                  <a:pt x="3241" y="3263"/>
                  <a:pt x="6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859F4B18-8128-8865-E396-B8D300688F1B}"/>
              </a:ext>
            </a:extLst>
          </p:cNvPr>
          <p:cNvSpPr/>
          <p:nvPr/>
        </p:nvSpPr>
        <p:spPr>
          <a:xfrm>
            <a:off x="7610126" y="3379837"/>
            <a:ext cx="137194" cy="788207"/>
          </a:xfrm>
          <a:custGeom>
            <a:avLst/>
            <a:gdLst>
              <a:gd name="connsiteX0" fmla="*/ 127349 w 137194"/>
              <a:gd name="connsiteY0" fmla="*/ 1538 h 788207"/>
              <a:gd name="connsiteX1" fmla="*/ 32099 w 137194"/>
              <a:gd name="connsiteY1" fmla="*/ 265063 h 788207"/>
              <a:gd name="connsiteX2" fmla="*/ 41624 w 137194"/>
              <a:gd name="connsiteY2" fmla="*/ 430163 h 788207"/>
              <a:gd name="connsiteX3" fmla="*/ 41624 w 137194"/>
              <a:gd name="connsiteY3" fmla="*/ 315863 h 788207"/>
              <a:gd name="connsiteX4" fmla="*/ 47974 w 137194"/>
              <a:gd name="connsiteY4" fmla="*/ 782588 h 788207"/>
              <a:gd name="connsiteX5" fmla="*/ 38449 w 137194"/>
              <a:gd name="connsiteY5" fmla="*/ 544463 h 788207"/>
              <a:gd name="connsiteX6" fmla="*/ 136874 w 137194"/>
              <a:gd name="connsiteY6" fmla="*/ 109488 h 788207"/>
              <a:gd name="connsiteX7" fmla="*/ 349 w 137194"/>
              <a:gd name="connsiteY7" fmla="*/ 395238 h 788207"/>
              <a:gd name="connsiteX8" fmla="*/ 127349 w 137194"/>
              <a:gd name="connsiteY8" fmla="*/ 1538 h 7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94" h="788207">
                <a:moveTo>
                  <a:pt x="127349" y="1538"/>
                </a:moveTo>
                <a:cubicBezTo>
                  <a:pt x="132641" y="-20158"/>
                  <a:pt x="46386" y="193626"/>
                  <a:pt x="32099" y="265063"/>
                </a:cubicBezTo>
                <a:cubicBezTo>
                  <a:pt x="17811" y="336501"/>
                  <a:pt x="40037" y="421696"/>
                  <a:pt x="41624" y="430163"/>
                </a:cubicBezTo>
                <a:cubicBezTo>
                  <a:pt x="43211" y="438630"/>
                  <a:pt x="40566" y="257126"/>
                  <a:pt x="41624" y="315863"/>
                </a:cubicBezTo>
                <a:cubicBezTo>
                  <a:pt x="42682" y="374600"/>
                  <a:pt x="48503" y="744488"/>
                  <a:pt x="47974" y="782588"/>
                </a:cubicBezTo>
                <a:cubicBezTo>
                  <a:pt x="47445" y="820688"/>
                  <a:pt x="23632" y="656646"/>
                  <a:pt x="38449" y="544463"/>
                </a:cubicBezTo>
                <a:cubicBezTo>
                  <a:pt x="53266" y="432280"/>
                  <a:pt x="143224" y="134359"/>
                  <a:pt x="136874" y="109488"/>
                </a:cubicBezTo>
                <a:cubicBezTo>
                  <a:pt x="130524" y="84617"/>
                  <a:pt x="8286" y="410584"/>
                  <a:pt x="349" y="395238"/>
                </a:cubicBezTo>
                <a:cubicBezTo>
                  <a:pt x="-7588" y="379892"/>
                  <a:pt x="122057" y="23234"/>
                  <a:pt x="127349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BA08217F-7977-4F65-9A0E-FB20DACEDE91}"/>
              </a:ext>
            </a:extLst>
          </p:cNvPr>
          <p:cNvSpPr/>
          <p:nvPr/>
        </p:nvSpPr>
        <p:spPr>
          <a:xfrm>
            <a:off x="7518360" y="4222039"/>
            <a:ext cx="99105" cy="543694"/>
          </a:xfrm>
          <a:custGeom>
            <a:avLst/>
            <a:gdLst>
              <a:gd name="connsiteX0" fmla="*/ 88940 w 99105"/>
              <a:gd name="connsiteY0" fmla="*/ 711 h 543694"/>
              <a:gd name="connsiteX1" fmla="*/ 41315 w 99105"/>
              <a:gd name="connsiteY1" fmla="*/ 159461 h 543694"/>
              <a:gd name="connsiteX2" fmla="*/ 85765 w 99105"/>
              <a:gd name="connsiteY2" fmla="*/ 356311 h 543694"/>
              <a:gd name="connsiteX3" fmla="*/ 40 w 99105"/>
              <a:gd name="connsiteY3" fmla="*/ 543636 h 543694"/>
              <a:gd name="connsiteX4" fmla="*/ 98465 w 99105"/>
              <a:gd name="connsiteY4" fmla="*/ 337261 h 543694"/>
              <a:gd name="connsiteX5" fmla="*/ 44490 w 99105"/>
              <a:gd name="connsiteY5" fmla="*/ 222961 h 543694"/>
              <a:gd name="connsiteX6" fmla="*/ 88940 w 99105"/>
              <a:gd name="connsiteY6" fmla="*/ 711 h 5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5" h="543694">
                <a:moveTo>
                  <a:pt x="88940" y="711"/>
                </a:moveTo>
                <a:cubicBezTo>
                  <a:pt x="88411" y="-9872"/>
                  <a:pt x="41844" y="100194"/>
                  <a:pt x="41315" y="159461"/>
                </a:cubicBezTo>
                <a:cubicBezTo>
                  <a:pt x="40786" y="218728"/>
                  <a:pt x="92644" y="292282"/>
                  <a:pt x="85765" y="356311"/>
                </a:cubicBezTo>
                <a:cubicBezTo>
                  <a:pt x="78886" y="420340"/>
                  <a:pt x="-2077" y="546811"/>
                  <a:pt x="40" y="543636"/>
                </a:cubicBezTo>
                <a:cubicBezTo>
                  <a:pt x="2157" y="540461"/>
                  <a:pt x="91057" y="390707"/>
                  <a:pt x="98465" y="337261"/>
                </a:cubicBezTo>
                <a:cubicBezTo>
                  <a:pt x="105873" y="283815"/>
                  <a:pt x="46607" y="273761"/>
                  <a:pt x="44490" y="222961"/>
                </a:cubicBezTo>
                <a:cubicBezTo>
                  <a:pt x="42373" y="172161"/>
                  <a:pt x="89469" y="11294"/>
                  <a:pt x="8894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ACB387A-2266-471B-4C42-942C598C5858}"/>
              </a:ext>
            </a:extLst>
          </p:cNvPr>
          <p:cNvSpPr/>
          <p:nvPr/>
        </p:nvSpPr>
        <p:spPr>
          <a:xfrm>
            <a:off x="7826156" y="4019821"/>
            <a:ext cx="47861" cy="727213"/>
          </a:xfrm>
          <a:custGeom>
            <a:avLst/>
            <a:gdLst>
              <a:gd name="connsiteX0" fmla="*/ 47844 w 47861"/>
              <a:gd name="connsiteY0" fmla="*/ 2904 h 727213"/>
              <a:gd name="connsiteX1" fmla="*/ 28794 w 47861"/>
              <a:gd name="connsiteY1" fmla="*/ 590279 h 727213"/>
              <a:gd name="connsiteX2" fmla="*/ 219 w 47861"/>
              <a:gd name="connsiteY2" fmla="*/ 726804 h 727213"/>
              <a:gd name="connsiteX3" fmla="*/ 16094 w 47861"/>
              <a:gd name="connsiteY3" fmla="*/ 568054 h 727213"/>
              <a:gd name="connsiteX4" fmla="*/ 25619 w 47861"/>
              <a:gd name="connsiteY4" fmla="*/ 263254 h 727213"/>
              <a:gd name="connsiteX5" fmla="*/ 25619 w 47861"/>
              <a:gd name="connsiteY5" fmla="*/ 358504 h 727213"/>
              <a:gd name="connsiteX6" fmla="*/ 47844 w 47861"/>
              <a:gd name="connsiteY6" fmla="*/ 2904 h 7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61" h="727213">
                <a:moveTo>
                  <a:pt x="47844" y="2904"/>
                </a:moveTo>
                <a:cubicBezTo>
                  <a:pt x="48373" y="41533"/>
                  <a:pt x="36731" y="469629"/>
                  <a:pt x="28794" y="590279"/>
                </a:cubicBezTo>
                <a:cubicBezTo>
                  <a:pt x="20857" y="710929"/>
                  <a:pt x="2336" y="730508"/>
                  <a:pt x="219" y="726804"/>
                </a:cubicBezTo>
                <a:cubicBezTo>
                  <a:pt x="-1898" y="723100"/>
                  <a:pt x="11861" y="645312"/>
                  <a:pt x="16094" y="568054"/>
                </a:cubicBezTo>
                <a:cubicBezTo>
                  <a:pt x="20327" y="490796"/>
                  <a:pt x="24031" y="298179"/>
                  <a:pt x="25619" y="263254"/>
                </a:cubicBezTo>
                <a:cubicBezTo>
                  <a:pt x="27207" y="228329"/>
                  <a:pt x="22973" y="393958"/>
                  <a:pt x="25619" y="358504"/>
                </a:cubicBezTo>
                <a:cubicBezTo>
                  <a:pt x="28265" y="323050"/>
                  <a:pt x="47315" y="-35725"/>
                  <a:pt x="47844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731F750A-A6DF-EACB-F46B-F6220D6E9D8B}"/>
              </a:ext>
            </a:extLst>
          </p:cNvPr>
          <p:cNvSpPr/>
          <p:nvPr/>
        </p:nvSpPr>
        <p:spPr>
          <a:xfrm>
            <a:off x="6578057" y="4986369"/>
            <a:ext cx="1111654" cy="311266"/>
          </a:xfrm>
          <a:custGeom>
            <a:avLst/>
            <a:gdLst>
              <a:gd name="connsiteX0" fmla="*/ 44993 w 1111654"/>
              <a:gd name="connsiteY0" fmla="*/ 303181 h 311266"/>
              <a:gd name="connsiteX1" fmla="*/ 781593 w 1111654"/>
              <a:gd name="connsiteY1" fmla="*/ 109506 h 311266"/>
              <a:gd name="connsiteX2" fmla="*/ 533943 w 1111654"/>
              <a:gd name="connsiteY2" fmla="*/ 166656 h 311266"/>
              <a:gd name="connsiteX3" fmla="*/ 1108618 w 1111654"/>
              <a:gd name="connsiteY3" fmla="*/ 1556 h 311266"/>
              <a:gd name="connsiteX4" fmla="*/ 733968 w 1111654"/>
              <a:gd name="connsiteY4" fmla="*/ 93631 h 311266"/>
              <a:gd name="connsiteX5" fmla="*/ 152943 w 1111654"/>
              <a:gd name="connsiteY5" fmla="*/ 255556 h 311266"/>
              <a:gd name="connsiteX6" fmla="*/ 44993 w 1111654"/>
              <a:gd name="connsiteY6" fmla="*/ 303181 h 3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54" h="311266">
                <a:moveTo>
                  <a:pt x="44993" y="303181"/>
                </a:moveTo>
                <a:cubicBezTo>
                  <a:pt x="149768" y="278839"/>
                  <a:pt x="700101" y="132260"/>
                  <a:pt x="781593" y="109506"/>
                </a:cubicBezTo>
                <a:cubicBezTo>
                  <a:pt x="863085" y="86752"/>
                  <a:pt x="479439" y="184648"/>
                  <a:pt x="533943" y="166656"/>
                </a:cubicBezTo>
                <a:cubicBezTo>
                  <a:pt x="588447" y="148664"/>
                  <a:pt x="1075281" y="13727"/>
                  <a:pt x="1108618" y="1556"/>
                </a:cubicBezTo>
                <a:cubicBezTo>
                  <a:pt x="1141955" y="-10615"/>
                  <a:pt x="893247" y="51298"/>
                  <a:pt x="733968" y="93631"/>
                </a:cubicBezTo>
                <a:cubicBezTo>
                  <a:pt x="574689" y="135964"/>
                  <a:pt x="269889" y="218514"/>
                  <a:pt x="152943" y="255556"/>
                </a:cubicBezTo>
                <a:cubicBezTo>
                  <a:pt x="35997" y="292598"/>
                  <a:pt x="-59782" y="327523"/>
                  <a:pt x="44993" y="303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4371642-F104-63A6-A814-0F12033D232F}"/>
              </a:ext>
            </a:extLst>
          </p:cNvPr>
          <p:cNvSpPr/>
          <p:nvPr/>
        </p:nvSpPr>
        <p:spPr>
          <a:xfrm>
            <a:off x="6699250" y="4057017"/>
            <a:ext cx="225433" cy="227489"/>
          </a:xfrm>
          <a:custGeom>
            <a:avLst/>
            <a:gdLst>
              <a:gd name="connsiteX0" fmla="*/ 225425 w 225433"/>
              <a:gd name="connsiteY0" fmla="*/ 633 h 227489"/>
              <a:gd name="connsiteX1" fmla="*/ 193675 w 225433"/>
              <a:gd name="connsiteY1" fmla="*/ 127633 h 227489"/>
              <a:gd name="connsiteX2" fmla="*/ 95250 w 225433"/>
              <a:gd name="connsiteY2" fmla="*/ 216533 h 227489"/>
              <a:gd name="connsiteX3" fmla="*/ 0 w 225433"/>
              <a:gd name="connsiteY3" fmla="*/ 226058 h 227489"/>
              <a:gd name="connsiteX4" fmla="*/ 130175 w 225433"/>
              <a:gd name="connsiteY4" fmla="*/ 213358 h 227489"/>
              <a:gd name="connsiteX5" fmla="*/ 203200 w 225433"/>
              <a:gd name="connsiteY5" fmla="*/ 175258 h 227489"/>
              <a:gd name="connsiteX6" fmla="*/ 196850 w 225433"/>
              <a:gd name="connsiteY6" fmla="*/ 184783 h 227489"/>
              <a:gd name="connsiteX7" fmla="*/ 225425 w 225433"/>
              <a:gd name="connsiteY7" fmla="*/ 633 h 22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433" h="227489">
                <a:moveTo>
                  <a:pt x="225425" y="633"/>
                </a:moveTo>
                <a:cubicBezTo>
                  <a:pt x="224896" y="-8892"/>
                  <a:pt x="215371" y="91650"/>
                  <a:pt x="193675" y="127633"/>
                </a:cubicBezTo>
                <a:cubicBezTo>
                  <a:pt x="171979" y="163616"/>
                  <a:pt x="127529" y="200129"/>
                  <a:pt x="95250" y="216533"/>
                </a:cubicBezTo>
                <a:cubicBezTo>
                  <a:pt x="62971" y="232937"/>
                  <a:pt x="0" y="226058"/>
                  <a:pt x="0" y="226058"/>
                </a:cubicBezTo>
                <a:cubicBezTo>
                  <a:pt x="5821" y="225529"/>
                  <a:pt x="96308" y="221825"/>
                  <a:pt x="130175" y="213358"/>
                </a:cubicBezTo>
                <a:cubicBezTo>
                  <a:pt x="164042" y="204891"/>
                  <a:pt x="203200" y="175258"/>
                  <a:pt x="203200" y="175258"/>
                </a:cubicBezTo>
                <a:cubicBezTo>
                  <a:pt x="214312" y="170496"/>
                  <a:pt x="192617" y="207537"/>
                  <a:pt x="196850" y="184783"/>
                </a:cubicBezTo>
                <a:cubicBezTo>
                  <a:pt x="201083" y="162029"/>
                  <a:pt x="225954" y="10158"/>
                  <a:pt x="225425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DD56BE-4CE1-4A42-9D16-310CF0C4A7B1}"/>
              </a:ext>
            </a:extLst>
          </p:cNvPr>
          <p:cNvSpPr/>
          <p:nvPr/>
        </p:nvSpPr>
        <p:spPr>
          <a:xfrm>
            <a:off x="6264226" y="4241485"/>
            <a:ext cx="421123" cy="175393"/>
          </a:xfrm>
          <a:custGeom>
            <a:avLst/>
            <a:gdLst>
              <a:gd name="connsiteX0" fmla="*/ 419149 w 421123"/>
              <a:gd name="connsiteY0" fmla="*/ 19365 h 175393"/>
              <a:gd name="connsiteX1" fmla="*/ 349299 w 421123"/>
              <a:gd name="connsiteY1" fmla="*/ 47940 h 175393"/>
              <a:gd name="connsiteX2" fmla="*/ 260399 w 421123"/>
              <a:gd name="connsiteY2" fmla="*/ 54290 h 175393"/>
              <a:gd name="connsiteX3" fmla="*/ 187374 w 421123"/>
              <a:gd name="connsiteY3" fmla="*/ 143190 h 175393"/>
              <a:gd name="connsiteX4" fmla="*/ 215949 w 421123"/>
              <a:gd name="connsiteY4" fmla="*/ 133665 h 175393"/>
              <a:gd name="connsiteX5" fmla="*/ 196899 w 421123"/>
              <a:gd name="connsiteY5" fmla="*/ 174940 h 175393"/>
              <a:gd name="connsiteX6" fmla="*/ 133399 w 421123"/>
              <a:gd name="connsiteY6" fmla="*/ 155890 h 175393"/>
              <a:gd name="connsiteX7" fmla="*/ 49 w 421123"/>
              <a:gd name="connsiteY7" fmla="*/ 159065 h 175393"/>
              <a:gd name="connsiteX8" fmla="*/ 149274 w 421123"/>
              <a:gd name="connsiteY8" fmla="*/ 159065 h 175393"/>
              <a:gd name="connsiteX9" fmla="*/ 123874 w 421123"/>
              <a:gd name="connsiteY9" fmla="*/ 108265 h 175393"/>
              <a:gd name="connsiteX10" fmla="*/ 73074 w 421123"/>
              <a:gd name="connsiteY10" fmla="*/ 63815 h 175393"/>
              <a:gd name="connsiteX11" fmla="*/ 136574 w 421123"/>
              <a:gd name="connsiteY11" fmla="*/ 86040 h 175393"/>
              <a:gd name="connsiteX12" fmla="*/ 152449 w 421123"/>
              <a:gd name="connsiteY12" fmla="*/ 13015 h 175393"/>
              <a:gd name="connsiteX13" fmla="*/ 225474 w 421123"/>
              <a:gd name="connsiteY13" fmla="*/ 44765 h 175393"/>
              <a:gd name="connsiteX14" fmla="*/ 181024 w 421123"/>
              <a:gd name="connsiteY14" fmla="*/ 315 h 175393"/>
              <a:gd name="connsiteX15" fmla="*/ 269924 w 421123"/>
              <a:gd name="connsiteY15" fmla="*/ 25715 h 175393"/>
              <a:gd name="connsiteX16" fmla="*/ 419149 w 421123"/>
              <a:gd name="connsiteY16" fmla="*/ 19365 h 17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23" h="175393">
                <a:moveTo>
                  <a:pt x="419149" y="19365"/>
                </a:moveTo>
                <a:cubicBezTo>
                  <a:pt x="432378" y="23069"/>
                  <a:pt x="375757" y="42119"/>
                  <a:pt x="349299" y="47940"/>
                </a:cubicBezTo>
                <a:cubicBezTo>
                  <a:pt x="322841" y="53761"/>
                  <a:pt x="287386" y="38415"/>
                  <a:pt x="260399" y="54290"/>
                </a:cubicBezTo>
                <a:cubicBezTo>
                  <a:pt x="233411" y="70165"/>
                  <a:pt x="194782" y="129961"/>
                  <a:pt x="187374" y="143190"/>
                </a:cubicBezTo>
                <a:cubicBezTo>
                  <a:pt x="179966" y="156419"/>
                  <a:pt x="214362" y="128373"/>
                  <a:pt x="215949" y="133665"/>
                </a:cubicBezTo>
                <a:cubicBezTo>
                  <a:pt x="217536" y="138957"/>
                  <a:pt x="210657" y="171236"/>
                  <a:pt x="196899" y="174940"/>
                </a:cubicBezTo>
                <a:cubicBezTo>
                  <a:pt x="183141" y="178644"/>
                  <a:pt x="166207" y="158536"/>
                  <a:pt x="133399" y="155890"/>
                </a:cubicBezTo>
                <a:cubicBezTo>
                  <a:pt x="100591" y="153244"/>
                  <a:pt x="-2597" y="158536"/>
                  <a:pt x="49" y="159065"/>
                </a:cubicBezTo>
                <a:cubicBezTo>
                  <a:pt x="2695" y="159594"/>
                  <a:pt x="128636" y="167532"/>
                  <a:pt x="149274" y="159065"/>
                </a:cubicBezTo>
                <a:cubicBezTo>
                  <a:pt x="169912" y="150598"/>
                  <a:pt x="136574" y="124140"/>
                  <a:pt x="123874" y="108265"/>
                </a:cubicBezTo>
                <a:cubicBezTo>
                  <a:pt x="111174" y="92390"/>
                  <a:pt x="70957" y="67519"/>
                  <a:pt x="73074" y="63815"/>
                </a:cubicBezTo>
                <a:cubicBezTo>
                  <a:pt x="75191" y="60111"/>
                  <a:pt x="123345" y="94507"/>
                  <a:pt x="136574" y="86040"/>
                </a:cubicBezTo>
                <a:cubicBezTo>
                  <a:pt x="149803" y="77573"/>
                  <a:pt x="137632" y="19894"/>
                  <a:pt x="152449" y="13015"/>
                </a:cubicBezTo>
                <a:cubicBezTo>
                  <a:pt x="167266" y="6136"/>
                  <a:pt x="220712" y="46882"/>
                  <a:pt x="225474" y="44765"/>
                </a:cubicBezTo>
                <a:cubicBezTo>
                  <a:pt x="230236" y="42648"/>
                  <a:pt x="173616" y="3490"/>
                  <a:pt x="181024" y="315"/>
                </a:cubicBezTo>
                <a:cubicBezTo>
                  <a:pt x="188432" y="-2860"/>
                  <a:pt x="235528" y="18836"/>
                  <a:pt x="269924" y="25715"/>
                </a:cubicBezTo>
                <a:cubicBezTo>
                  <a:pt x="304320" y="32594"/>
                  <a:pt x="405920" y="15661"/>
                  <a:pt x="419149" y="19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427ECEA7-EC6C-2528-8079-A54D4C4FC3B1}"/>
              </a:ext>
            </a:extLst>
          </p:cNvPr>
          <p:cNvSpPr/>
          <p:nvPr/>
        </p:nvSpPr>
        <p:spPr>
          <a:xfrm>
            <a:off x="6360666" y="4143062"/>
            <a:ext cx="65705" cy="184463"/>
          </a:xfrm>
          <a:custGeom>
            <a:avLst/>
            <a:gdLst>
              <a:gd name="connsiteX0" fmla="*/ 62359 w 65705"/>
              <a:gd name="connsiteY0" fmla="*/ 313 h 184463"/>
              <a:gd name="connsiteX1" fmla="*/ 27434 w 65705"/>
              <a:gd name="connsiteY1" fmla="*/ 98738 h 184463"/>
              <a:gd name="connsiteX2" fmla="*/ 65534 w 65705"/>
              <a:gd name="connsiteY2" fmla="*/ 165413 h 184463"/>
              <a:gd name="connsiteX3" fmla="*/ 40134 w 65705"/>
              <a:gd name="connsiteY3" fmla="*/ 184463 h 184463"/>
              <a:gd name="connsiteX4" fmla="*/ 8384 w 65705"/>
              <a:gd name="connsiteY4" fmla="*/ 165413 h 184463"/>
              <a:gd name="connsiteX5" fmla="*/ 8384 w 65705"/>
              <a:gd name="connsiteY5" fmla="*/ 133663 h 184463"/>
              <a:gd name="connsiteX6" fmla="*/ 62359 w 65705"/>
              <a:gd name="connsiteY6" fmla="*/ 313 h 1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05" h="184463">
                <a:moveTo>
                  <a:pt x="62359" y="313"/>
                </a:moveTo>
                <a:cubicBezTo>
                  <a:pt x="65534" y="-5508"/>
                  <a:pt x="26905" y="71221"/>
                  <a:pt x="27434" y="98738"/>
                </a:cubicBezTo>
                <a:cubicBezTo>
                  <a:pt x="27963" y="126255"/>
                  <a:pt x="63417" y="151126"/>
                  <a:pt x="65534" y="165413"/>
                </a:cubicBezTo>
                <a:cubicBezTo>
                  <a:pt x="67651" y="179701"/>
                  <a:pt x="49659" y="184463"/>
                  <a:pt x="40134" y="184463"/>
                </a:cubicBezTo>
                <a:cubicBezTo>
                  <a:pt x="30609" y="184463"/>
                  <a:pt x="13676" y="173880"/>
                  <a:pt x="8384" y="165413"/>
                </a:cubicBezTo>
                <a:cubicBezTo>
                  <a:pt x="3092" y="156946"/>
                  <a:pt x="-7491" y="161709"/>
                  <a:pt x="8384" y="133663"/>
                </a:cubicBezTo>
                <a:cubicBezTo>
                  <a:pt x="24259" y="105617"/>
                  <a:pt x="59184" y="6134"/>
                  <a:pt x="62359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BB5E564-BDC6-D53F-D2B4-EF9E3901539A}"/>
              </a:ext>
            </a:extLst>
          </p:cNvPr>
          <p:cNvSpPr/>
          <p:nvPr/>
        </p:nvSpPr>
        <p:spPr>
          <a:xfrm>
            <a:off x="6568898" y="4143156"/>
            <a:ext cx="314948" cy="124138"/>
          </a:xfrm>
          <a:custGeom>
            <a:avLst/>
            <a:gdLst>
              <a:gd name="connsiteX0" fmla="*/ 177 w 314948"/>
              <a:gd name="connsiteY0" fmla="*/ 124044 h 124138"/>
              <a:gd name="connsiteX1" fmla="*/ 127177 w 314948"/>
              <a:gd name="connsiteY1" fmla="*/ 41494 h 124138"/>
              <a:gd name="connsiteX2" fmla="*/ 231952 w 314948"/>
              <a:gd name="connsiteY2" fmla="*/ 76419 h 124138"/>
              <a:gd name="connsiteX3" fmla="*/ 184327 w 314948"/>
              <a:gd name="connsiteY3" fmla="*/ 219 h 124138"/>
              <a:gd name="connsiteX4" fmla="*/ 314502 w 314948"/>
              <a:gd name="connsiteY4" fmla="*/ 104994 h 124138"/>
              <a:gd name="connsiteX5" fmla="*/ 222427 w 314948"/>
              <a:gd name="connsiteY5" fmla="*/ 9744 h 124138"/>
              <a:gd name="connsiteX6" fmla="*/ 101777 w 314948"/>
              <a:gd name="connsiteY6" fmla="*/ 22444 h 124138"/>
              <a:gd name="connsiteX7" fmla="*/ 177 w 314948"/>
              <a:gd name="connsiteY7" fmla="*/ 124044 h 1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48" h="124138">
                <a:moveTo>
                  <a:pt x="177" y="124044"/>
                </a:moveTo>
                <a:cubicBezTo>
                  <a:pt x="4410" y="127219"/>
                  <a:pt x="88548" y="49431"/>
                  <a:pt x="127177" y="41494"/>
                </a:cubicBezTo>
                <a:cubicBezTo>
                  <a:pt x="165806" y="33556"/>
                  <a:pt x="222427" y="83298"/>
                  <a:pt x="231952" y="76419"/>
                </a:cubicBezTo>
                <a:cubicBezTo>
                  <a:pt x="241477" y="69540"/>
                  <a:pt x="170569" y="-4543"/>
                  <a:pt x="184327" y="219"/>
                </a:cubicBezTo>
                <a:cubicBezTo>
                  <a:pt x="198085" y="4981"/>
                  <a:pt x="308152" y="103406"/>
                  <a:pt x="314502" y="104994"/>
                </a:cubicBezTo>
                <a:cubicBezTo>
                  <a:pt x="320852" y="106581"/>
                  <a:pt x="257881" y="23502"/>
                  <a:pt x="222427" y="9744"/>
                </a:cubicBezTo>
                <a:cubicBezTo>
                  <a:pt x="186973" y="-4014"/>
                  <a:pt x="135115" y="3394"/>
                  <a:pt x="101777" y="22444"/>
                </a:cubicBezTo>
                <a:cubicBezTo>
                  <a:pt x="68440" y="41494"/>
                  <a:pt x="-4056" y="120869"/>
                  <a:pt x="177" y="12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5C44E1C-FCC4-B134-B991-E0B9CA909472}"/>
              </a:ext>
            </a:extLst>
          </p:cNvPr>
          <p:cNvSpPr/>
          <p:nvPr/>
        </p:nvSpPr>
        <p:spPr>
          <a:xfrm>
            <a:off x="6285371" y="4959095"/>
            <a:ext cx="358069" cy="200862"/>
          </a:xfrm>
          <a:custGeom>
            <a:avLst/>
            <a:gdLst>
              <a:gd name="connsiteX0" fmla="*/ 1129 w 358069"/>
              <a:gd name="connsiteY0" fmla="*/ 255 h 200862"/>
              <a:gd name="connsiteX1" fmla="*/ 353554 w 358069"/>
              <a:gd name="connsiteY1" fmla="*/ 95505 h 200862"/>
              <a:gd name="connsiteX2" fmla="*/ 204329 w 358069"/>
              <a:gd name="connsiteY2" fmla="*/ 133605 h 200862"/>
              <a:gd name="connsiteX3" fmla="*/ 258304 w 358069"/>
              <a:gd name="connsiteY3" fmla="*/ 139955 h 200862"/>
              <a:gd name="connsiteX4" fmla="*/ 242429 w 358069"/>
              <a:gd name="connsiteY4" fmla="*/ 200280 h 200862"/>
              <a:gd name="connsiteX5" fmla="*/ 144004 w 358069"/>
              <a:gd name="connsiteY5" fmla="*/ 98680 h 200862"/>
              <a:gd name="connsiteX6" fmla="*/ 258304 w 358069"/>
              <a:gd name="connsiteY6" fmla="*/ 143130 h 200862"/>
              <a:gd name="connsiteX7" fmla="*/ 118604 w 358069"/>
              <a:gd name="connsiteY7" fmla="*/ 54230 h 200862"/>
              <a:gd name="connsiteX8" fmla="*/ 236079 w 358069"/>
              <a:gd name="connsiteY8" fmla="*/ 127255 h 200862"/>
              <a:gd name="connsiteX9" fmla="*/ 1129 w 358069"/>
              <a:gd name="connsiteY9" fmla="*/ 255 h 2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69" h="200862">
                <a:moveTo>
                  <a:pt x="1129" y="255"/>
                </a:moveTo>
                <a:cubicBezTo>
                  <a:pt x="20708" y="-5037"/>
                  <a:pt x="319687" y="73280"/>
                  <a:pt x="353554" y="95505"/>
                </a:cubicBezTo>
                <a:cubicBezTo>
                  <a:pt x="387421" y="117730"/>
                  <a:pt x="220204" y="126197"/>
                  <a:pt x="204329" y="133605"/>
                </a:cubicBezTo>
                <a:cubicBezTo>
                  <a:pt x="188454" y="141013"/>
                  <a:pt x="251954" y="128843"/>
                  <a:pt x="258304" y="139955"/>
                </a:cubicBezTo>
                <a:cubicBezTo>
                  <a:pt x="264654" y="151067"/>
                  <a:pt x="261479" y="207159"/>
                  <a:pt x="242429" y="200280"/>
                </a:cubicBezTo>
                <a:cubicBezTo>
                  <a:pt x="223379" y="193401"/>
                  <a:pt x="141358" y="108205"/>
                  <a:pt x="144004" y="98680"/>
                </a:cubicBezTo>
                <a:cubicBezTo>
                  <a:pt x="146650" y="89155"/>
                  <a:pt x="262537" y="150538"/>
                  <a:pt x="258304" y="143130"/>
                </a:cubicBezTo>
                <a:cubicBezTo>
                  <a:pt x="254071" y="135722"/>
                  <a:pt x="122308" y="56876"/>
                  <a:pt x="118604" y="54230"/>
                </a:cubicBezTo>
                <a:cubicBezTo>
                  <a:pt x="114900" y="51584"/>
                  <a:pt x="249308" y="132017"/>
                  <a:pt x="236079" y="127255"/>
                </a:cubicBezTo>
                <a:cubicBezTo>
                  <a:pt x="222850" y="122493"/>
                  <a:pt x="-18450" y="5547"/>
                  <a:pt x="1129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087B251-C008-E2DA-6D0C-3B978EC2AB77}"/>
              </a:ext>
            </a:extLst>
          </p:cNvPr>
          <p:cNvSpPr/>
          <p:nvPr/>
        </p:nvSpPr>
        <p:spPr>
          <a:xfrm>
            <a:off x="6565893" y="4304684"/>
            <a:ext cx="144406" cy="284149"/>
          </a:xfrm>
          <a:custGeom>
            <a:avLst/>
            <a:gdLst>
              <a:gd name="connsiteX0" fmla="*/ 7 w 144406"/>
              <a:gd name="connsiteY0" fmla="*/ 616 h 284149"/>
              <a:gd name="connsiteX1" fmla="*/ 133357 w 144406"/>
              <a:gd name="connsiteY1" fmla="*/ 238741 h 284149"/>
              <a:gd name="connsiteX2" fmla="*/ 127007 w 144406"/>
              <a:gd name="connsiteY2" fmla="*/ 143491 h 284149"/>
              <a:gd name="connsiteX3" fmla="*/ 95257 w 144406"/>
              <a:gd name="connsiteY3" fmla="*/ 280016 h 284149"/>
              <a:gd name="connsiteX4" fmla="*/ 117482 w 144406"/>
              <a:gd name="connsiteY4" fmla="*/ 241916 h 284149"/>
              <a:gd name="connsiteX5" fmla="*/ 139707 w 144406"/>
              <a:gd name="connsiteY5" fmla="*/ 172066 h 284149"/>
              <a:gd name="connsiteX6" fmla="*/ 7 w 144406"/>
              <a:gd name="connsiteY6" fmla="*/ 616 h 28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06" h="284149">
                <a:moveTo>
                  <a:pt x="7" y="616"/>
                </a:moveTo>
                <a:cubicBezTo>
                  <a:pt x="-1051" y="11728"/>
                  <a:pt x="112190" y="214929"/>
                  <a:pt x="133357" y="238741"/>
                </a:cubicBezTo>
                <a:cubicBezTo>
                  <a:pt x="154524" y="262554"/>
                  <a:pt x="133357" y="136612"/>
                  <a:pt x="127007" y="143491"/>
                </a:cubicBezTo>
                <a:cubicBezTo>
                  <a:pt x="120657" y="150370"/>
                  <a:pt x="96844" y="263612"/>
                  <a:pt x="95257" y="280016"/>
                </a:cubicBezTo>
                <a:cubicBezTo>
                  <a:pt x="93670" y="296420"/>
                  <a:pt x="110074" y="259908"/>
                  <a:pt x="117482" y="241916"/>
                </a:cubicBezTo>
                <a:cubicBezTo>
                  <a:pt x="124890" y="223924"/>
                  <a:pt x="156111" y="212283"/>
                  <a:pt x="139707" y="172066"/>
                </a:cubicBezTo>
                <a:cubicBezTo>
                  <a:pt x="123303" y="131849"/>
                  <a:pt x="1065" y="-10496"/>
                  <a:pt x="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25A2D40E-F3B1-2D74-0A98-76BF0A1B699E}"/>
              </a:ext>
            </a:extLst>
          </p:cNvPr>
          <p:cNvSpPr/>
          <p:nvPr/>
        </p:nvSpPr>
        <p:spPr>
          <a:xfrm>
            <a:off x="5321387" y="3184293"/>
            <a:ext cx="197375" cy="662065"/>
          </a:xfrm>
          <a:custGeom>
            <a:avLst/>
            <a:gdLst>
              <a:gd name="connsiteX0" fmla="*/ 6263 w 197375"/>
              <a:gd name="connsiteY0" fmla="*/ 232 h 662065"/>
              <a:gd name="connsiteX1" fmla="*/ 82463 w 197375"/>
              <a:gd name="connsiteY1" fmla="*/ 381232 h 662065"/>
              <a:gd name="connsiteX2" fmla="*/ 88813 w 197375"/>
              <a:gd name="connsiteY2" fmla="*/ 254232 h 662065"/>
              <a:gd name="connsiteX3" fmla="*/ 196763 w 197375"/>
              <a:gd name="connsiteY3" fmla="*/ 657457 h 662065"/>
              <a:gd name="connsiteX4" fmla="*/ 130088 w 197375"/>
              <a:gd name="connsiteY4" fmla="*/ 482832 h 662065"/>
              <a:gd name="connsiteX5" fmla="*/ 72938 w 197375"/>
              <a:gd name="connsiteY5" fmla="*/ 644757 h 662065"/>
              <a:gd name="connsiteX6" fmla="*/ 28488 w 197375"/>
              <a:gd name="connsiteY6" fmla="*/ 282807 h 662065"/>
              <a:gd name="connsiteX7" fmla="*/ 15788 w 197375"/>
              <a:gd name="connsiteY7" fmla="*/ 441557 h 662065"/>
              <a:gd name="connsiteX8" fmla="*/ 3088 w 197375"/>
              <a:gd name="connsiteY8" fmla="*/ 311382 h 662065"/>
              <a:gd name="connsiteX9" fmla="*/ 3088 w 197375"/>
              <a:gd name="connsiteY9" fmla="*/ 324082 h 662065"/>
              <a:gd name="connsiteX10" fmla="*/ 6263 w 197375"/>
              <a:gd name="connsiteY10" fmla="*/ 232 h 6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375" h="662065">
                <a:moveTo>
                  <a:pt x="6263" y="232"/>
                </a:moveTo>
                <a:cubicBezTo>
                  <a:pt x="19492" y="9757"/>
                  <a:pt x="68705" y="338899"/>
                  <a:pt x="82463" y="381232"/>
                </a:cubicBezTo>
                <a:cubicBezTo>
                  <a:pt x="96221" y="423565"/>
                  <a:pt x="69763" y="208195"/>
                  <a:pt x="88813" y="254232"/>
                </a:cubicBezTo>
                <a:cubicBezTo>
                  <a:pt x="107863" y="300269"/>
                  <a:pt x="189884" y="619357"/>
                  <a:pt x="196763" y="657457"/>
                </a:cubicBezTo>
                <a:cubicBezTo>
                  <a:pt x="203642" y="695557"/>
                  <a:pt x="150725" y="484949"/>
                  <a:pt x="130088" y="482832"/>
                </a:cubicBezTo>
                <a:cubicBezTo>
                  <a:pt x="109451" y="480715"/>
                  <a:pt x="89871" y="678094"/>
                  <a:pt x="72938" y="644757"/>
                </a:cubicBezTo>
                <a:cubicBezTo>
                  <a:pt x="56005" y="611420"/>
                  <a:pt x="38013" y="316674"/>
                  <a:pt x="28488" y="282807"/>
                </a:cubicBezTo>
                <a:cubicBezTo>
                  <a:pt x="18963" y="248940"/>
                  <a:pt x="20021" y="436795"/>
                  <a:pt x="15788" y="441557"/>
                </a:cubicBezTo>
                <a:cubicBezTo>
                  <a:pt x="11555" y="446319"/>
                  <a:pt x="5205" y="330961"/>
                  <a:pt x="3088" y="311382"/>
                </a:cubicBezTo>
                <a:cubicBezTo>
                  <a:pt x="971" y="291803"/>
                  <a:pt x="971" y="371178"/>
                  <a:pt x="3088" y="324082"/>
                </a:cubicBezTo>
                <a:cubicBezTo>
                  <a:pt x="5205" y="276986"/>
                  <a:pt x="-6966" y="-9293"/>
                  <a:pt x="6263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3DD9503-5B62-61FC-3806-90CBC3FBFCBA}"/>
              </a:ext>
            </a:extLst>
          </p:cNvPr>
          <p:cNvSpPr/>
          <p:nvPr/>
        </p:nvSpPr>
        <p:spPr>
          <a:xfrm>
            <a:off x="5298372" y="3870166"/>
            <a:ext cx="750715" cy="1084293"/>
          </a:xfrm>
          <a:custGeom>
            <a:avLst/>
            <a:gdLst>
              <a:gd name="connsiteX0" fmla="*/ 203903 w 750715"/>
              <a:gd name="connsiteY0" fmla="*/ 133509 h 1084293"/>
              <a:gd name="connsiteX1" fmla="*/ 537278 w 750715"/>
              <a:gd name="connsiteY1" fmla="*/ 695484 h 1084293"/>
              <a:gd name="connsiteX2" fmla="*/ 473778 w 750715"/>
              <a:gd name="connsiteY2" fmla="*/ 622459 h 1084293"/>
              <a:gd name="connsiteX3" fmla="*/ 750003 w 750715"/>
              <a:gd name="connsiteY3" fmla="*/ 1082834 h 1084293"/>
              <a:gd name="connsiteX4" fmla="*/ 556328 w 750715"/>
              <a:gd name="connsiteY4" fmla="*/ 778034 h 1084293"/>
              <a:gd name="connsiteX5" fmla="*/ 645228 w 750715"/>
              <a:gd name="connsiteY5" fmla="*/ 1066959 h 1084293"/>
              <a:gd name="connsiteX6" fmla="*/ 457903 w 750715"/>
              <a:gd name="connsiteY6" fmla="*/ 739934 h 1084293"/>
              <a:gd name="connsiteX7" fmla="*/ 57853 w 750715"/>
              <a:gd name="connsiteY7" fmla="*/ 133509 h 1084293"/>
              <a:gd name="connsiteX8" fmla="*/ 203903 w 750715"/>
              <a:gd name="connsiteY8" fmla="*/ 431959 h 1084293"/>
              <a:gd name="connsiteX9" fmla="*/ 703 w 750715"/>
              <a:gd name="connsiteY9" fmla="*/ 159 h 1084293"/>
              <a:gd name="connsiteX10" fmla="*/ 289628 w 750715"/>
              <a:gd name="connsiteY10" fmla="*/ 489109 h 1084293"/>
              <a:gd name="connsiteX11" fmla="*/ 203903 w 750715"/>
              <a:gd name="connsiteY11" fmla="*/ 133509 h 10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715" h="1084293">
                <a:moveTo>
                  <a:pt x="203903" y="133509"/>
                </a:moveTo>
                <a:cubicBezTo>
                  <a:pt x="245178" y="167905"/>
                  <a:pt x="492299" y="613992"/>
                  <a:pt x="537278" y="695484"/>
                </a:cubicBezTo>
                <a:cubicBezTo>
                  <a:pt x="582257" y="776976"/>
                  <a:pt x="438324" y="557901"/>
                  <a:pt x="473778" y="622459"/>
                </a:cubicBezTo>
                <a:cubicBezTo>
                  <a:pt x="509232" y="687017"/>
                  <a:pt x="736245" y="1056905"/>
                  <a:pt x="750003" y="1082834"/>
                </a:cubicBezTo>
                <a:cubicBezTo>
                  <a:pt x="763761" y="1108763"/>
                  <a:pt x="573791" y="780680"/>
                  <a:pt x="556328" y="778034"/>
                </a:cubicBezTo>
                <a:cubicBezTo>
                  <a:pt x="538865" y="775388"/>
                  <a:pt x="661632" y="1073309"/>
                  <a:pt x="645228" y="1066959"/>
                </a:cubicBezTo>
                <a:cubicBezTo>
                  <a:pt x="628824" y="1060609"/>
                  <a:pt x="555799" y="895509"/>
                  <a:pt x="457903" y="739934"/>
                </a:cubicBezTo>
                <a:cubicBezTo>
                  <a:pt x="360007" y="584359"/>
                  <a:pt x="100186" y="184838"/>
                  <a:pt x="57853" y="133509"/>
                </a:cubicBezTo>
                <a:cubicBezTo>
                  <a:pt x="15520" y="82180"/>
                  <a:pt x="213428" y="454184"/>
                  <a:pt x="203903" y="431959"/>
                </a:cubicBezTo>
                <a:cubicBezTo>
                  <a:pt x="194378" y="409734"/>
                  <a:pt x="-13584" y="-9366"/>
                  <a:pt x="703" y="159"/>
                </a:cubicBezTo>
                <a:cubicBezTo>
                  <a:pt x="14990" y="9684"/>
                  <a:pt x="252586" y="463709"/>
                  <a:pt x="289628" y="489109"/>
                </a:cubicBezTo>
                <a:cubicBezTo>
                  <a:pt x="326670" y="514509"/>
                  <a:pt x="162628" y="99113"/>
                  <a:pt x="203903" y="133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CB1243C-ECDD-1E69-F1FB-F55265C84282}"/>
              </a:ext>
            </a:extLst>
          </p:cNvPr>
          <p:cNvSpPr/>
          <p:nvPr/>
        </p:nvSpPr>
        <p:spPr>
          <a:xfrm>
            <a:off x="7676777" y="3923665"/>
            <a:ext cx="495678" cy="1108915"/>
          </a:xfrm>
          <a:custGeom>
            <a:avLst/>
            <a:gdLst>
              <a:gd name="connsiteX0" fmla="*/ 495673 w 495678"/>
              <a:gd name="connsiteY0" fmla="*/ 635 h 1108915"/>
              <a:gd name="connsiteX1" fmla="*/ 314698 w 495678"/>
              <a:gd name="connsiteY1" fmla="*/ 619760 h 1108915"/>
              <a:gd name="connsiteX2" fmla="*/ 343273 w 495678"/>
              <a:gd name="connsiteY2" fmla="*/ 505460 h 1108915"/>
              <a:gd name="connsiteX3" fmla="*/ 373 w 495678"/>
              <a:gd name="connsiteY3" fmla="*/ 1102360 h 1108915"/>
              <a:gd name="connsiteX4" fmla="*/ 279773 w 495678"/>
              <a:gd name="connsiteY4" fmla="*/ 807085 h 1108915"/>
              <a:gd name="connsiteX5" fmla="*/ 438523 w 495678"/>
              <a:gd name="connsiteY5" fmla="*/ 543560 h 1108915"/>
              <a:gd name="connsiteX6" fmla="*/ 314698 w 495678"/>
              <a:gd name="connsiteY6" fmla="*/ 683260 h 1108915"/>
              <a:gd name="connsiteX7" fmla="*/ 441698 w 495678"/>
              <a:gd name="connsiteY7" fmla="*/ 365760 h 1108915"/>
              <a:gd name="connsiteX8" fmla="*/ 321048 w 495678"/>
              <a:gd name="connsiteY8" fmla="*/ 499110 h 1108915"/>
              <a:gd name="connsiteX9" fmla="*/ 495673 w 495678"/>
              <a:gd name="connsiteY9" fmla="*/ 635 h 110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678" h="1108915">
                <a:moveTo>
                  <a:pt x="495673" y="635"/>
                </a:moveTo>
                <a:cubicBezTo>
                  <a:pt x="494615" y="20743"/>
                  <a:pt x="340098" y="535623"/>
                  <a:pt x="314698" y="619760"/>
                </a:cubicBezTo>
                <a:cubicBezTo>
                  <a:pt x="289298" y="703898"/>
                  <a:pt x="395660" y="425027"/>
                  <a:pt x="343273" y="505460"/>
                </a:cubicBezTo>
                <a:cubicBezTo>
                  <a:pt x="290885" y="585893"/>
                  <a:pt x="10956" y="1052089"/>
                  <a:pt x="373" y="1102360"/>
                </a:cubicBezTo>
                <a:cubicBezTo>
                  <a:pt x="-10210" y="1152631"/>
                  <a:pt x="206748" y="900218"/>
                  <a:pt x="279773" y="807085"/>
                </a:cubicBezTo>
                <a:cubicBezTo>
                  <a:pt x="352798" y="713952"/>
                  <a:pt x="432702" y="564197"/>
                  <a:pt x="438523" y="543560"/>
                </a:cubicBezTo>
                <a:cubicBezTo>
                  <a:pt x="444344" y="522923"/>
                  <a:pt x="314169" y="712893"/>
                  <a:pt x="314698" y="683260"/>
                </a:cubicBezTo>
                <a:cubicBezTo>
                  <a:pt x="315227" y="653627"/>
                  <a:pt x="440640" y="396452"/>
                  <a:pt x="441698" y="365760"/>
                </a:cubicBezTo>
                <a:cubicBezTo>
                  <a:pt x="442756" y="335068"/>
                  <a:pt x="311523" y="554143"/>
                  <a:pt x="321048" y="499110"/>
                </a:cubicBezTo>
                <a:cubicBezTo>
                  <a:pt x="330573" y="444077"/>
                  <a:pt x="496731" y="-19473"/>
                  <a:pt x="495673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CBEBA77E-0ECB-100B-A111-EA0FE8F35F0A}"/>
              </a:ext>
            </a:extLst>
          </p:cNvPr>
          <p:cNvSpPr/>
          <p:nvPr/>
        </p:nvSpPr>
        <p:spPr>
          <a:xfrm>
            <a:off x="8038011" y="3030784"/>
            <a:ext cx="224773" cy="1237443"/>
          </a:xfrm>
          <a:custGeom>
            <a:avLst/>
            <a:gdLst>
              <a:gd name="connsiteX0" fmla="*/ 1089 w 224773"/>
              <a:gd name="connsiteY0" fmla="*/ 7691 h 1237443"/>
              <a:gd name="connsiteX1" fmla="*/ 20139 w 224773"/>
              <a:gd name="connsiteY1" fmla="*/ 614116 h 1237443"/>
              <a:gd name="connsiteX2" fmla="*/ 89989 w 224773"/>
              <a:gd name="connsiteY2" fmla="*/ 531566 h 1237443"/>
              <a:gd name="connsiteX3" fmla="*/ 64589 w 224773"/>
              <a:gd name="connsiteY3" fmla="*/ 1236416 h 1237443"/>
              <a:gd name="connsiteX4" fmla="*/ 194764 w 224773"/>
              <a:gd name="connsiteY4" fmla="*/ 683966 h 1237443"/>
              <a:gd name="connsiteX5" fmla="*/ 220164 w 224773"/>
              <a:gd name="connsiteY5" fmla="*/ 487116 h 1237443"/>
              <a:gd name="connsiteX6" fmla="*/ 124914 w 224773"/>
              <a:gd name="connsiteY6" fmla="*/ 563316 h 1237443"/>
              <a:gd name="connsiteX7" fmla="*/ 150314 w 224773"/>
              <a:gd name="connsiteY7" fmla="*/ 293441 h 1237443"/>
              <a:gd name="connsiteX8" fmla="*/ 61414 w 224773"/>
              <a:gd name="connsiteY8" fmla="*/ 426791 h 1237443"/>
              <a:gd name="connsiteX9" fmla="*/ 45539 w 224773"/>
              <a:gd name="connsiteY9" fmla="*/ 280741 h 1237443"/>
              <a:gd name="connsiteX10" fmla="*/ 1089 w 224773"/>
              <a:gd name="connsiteY10" fmla="*/ 7691 h 123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773" h="1237443">
                <a:moveTo>
                  <a:pt x="1089" y="7691"/>
                </a:moveTo>
                <a:cubicBezTo>
                  <a:pt x="-3144" y="63254"/>
                  <a:pt x="5322" y="526804"/>
                  <a:pt x="20139" y="614116"/>
                </a:cubicBezTo>
                <a:cubicBezTo>
                  <a:pt x="34956" y="701428"/>
                  <a:pt x="82581" y="427849"/>
                  <a:pt x="89989" y="531566"/>
                </a:cubicBezTo>
                <a:cubicBezTo>
                  <a:pt x="97397" y="635283"/>
                  <a:pt x="47126" y="1211016"/>
                  <a:pt x="64589" y="1236416"/>
                </a:cubicBezTo>
                <a:cubicBezTo>
                  <a:pt x="82052" y="1261816"/>
                  <a:pt x="168835" y="808849"/>
                  <a:pt x="194764" y="683966"/>
                </a:cubicBezTo>
                <a:cubicBezTo>
                  <a:pt x="220693" y="559083"/>
                  <a:pt x="231806" y="507224"/>
                  <a:pt x="220164" y="487116"/>
                </a:cubicBezTo>
                <a:cubicBezTo>
                  <a:pt x="208522" y="467008"/>
                  <a:pt x="136556" y="595595"/>
                  <a:pt x="124914" y="563316"/>
                </a:cubicBezTo>
                <a:cubicBezTo>
                  <a:pt x="113272" y="531037"/>
                  <a:pt x="160897" y="316195"/>
                  <a:pt x="150314" y="293441"/>
                </a:cubicBezTo>
                <a:cubicBezTo>
                  <a:pt x="139731" y="270687"/>
                  <a:pt x="78876" y="428908"/>
                  <a:pt x="61414" y="426791"/>
                </a:cubicBezTo>
                <a:cubicBezTo>
                  <a:pt x="43952" y="424674"/>
                  <a:pt x="50302" y="347945"/>
                  <a:pt x="45539" y="280741"/>
                </a:cubicBezTo>
                <a:cubicBezTo>
                  <a:pt x="40777" y="213537"/>
                  <a:pt x="5322" y="-47872"/>
                  <a:pt x="1089" y="7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A8DD9CF-09EA-7B80-FC0D-A1B2625B56AA}"/>
              </a:ext>
            </a:extLst>
          </p:cNvPr>
          <p:cNvSpPr/>
          <p:nvPr/>
        </p:nvSpPr>
        <p:spPr>
          <a:xfrm>
            <a:off x="5351799" y="3683738"/>
            <a:ext cx="358003" cy="518438"/>
          </a:xfrm>
          <a:custGeom>
            <a:avLst/>
            <a:gdLst>
              <a:gd name="connsiteX0" fmla="*/ 1251 w 358003"/>
              <a:gd name="connsiteY0" fmla="*/ 5612 h 518438"/>
              <a:gd name="connsiteX1" fmla="*/ 350501 w 358003"/>
              <a:gd name="connsiteY1" fmla="*/ 15137 h 518438"/>
              <a:gd name="connsiteX2" fmla="*/ 242551 w 358003"/>
              <a:gd name="connsiteY2" fmla="*/ 56412 h 518438"/>
              <a:gd name="connsiteX3" fmla="*/ 264776 w 358003"/>
              <a:gd name="connsiteY3" fmla="*/ 132612 h 518438"/>
              <a:gd name="connsiteX4" fmla="*/ 287001 w 358003"/>
              <a:gd name="connsiteY4" fmla="*/ 167537 h 518438"/>
              <a:gd name="connsiteX5" fmla="*/ 315576 w 358003"/>
              <a:gd name="connsiteY5" fmla="*/ 180237 h 518438"/>
              <a:gd name="connsiteX6" fmla="*/ 169526 w 358003"/>
              <a:gd name="connsiteY6" fmla="*/ 199287 h 518438"/>
              <a:gd name="connsiteX7" fmla="*/ 258426 w 358003"/>
              <a:gd name="connsiteY7" fmla="*/ 199287 h 518438"/>
              <a:gd name="connsiteX8" fmla="*/ 194926 w 358003"/>
              <a:gd name="connsiteY8" fmla="*/ 300887 h 518438"/>
              <a:gd name="connsiteX9" fmla="*/ 210801 w 358003"/>
              <a:gd name="connsiteY9" fmla="*/ 516787 h 518438"/>
              <a:gd name="connsiteX10" fmla="*/ 194926 w 358003"/>
              <a:gd name="connsiteY10" fmla="*/ 383437 h 518438"/>
              <a:gd name="connsiteX11" fmla="*/ 55226 w 358003"/>
              <a:gd name="connsiteY11" fmla="*/ 81812 h 518438"/>
              <a:gd name="connsiteX12" fmla="*/ 134601 w 358003"/>
              <a:gd name="connsiteY12" fmla="*/ 164362 h 518438"/>
              <a:gd name="connsiteX13" fmla="*/ 160001 w 358003"/>
              <a:gd name="connsiteY13" fmla="*/ 72287 h 518438"/>
              <a:gd name="connsiteX14" fmla="*/ 229851 w 358003"/>
              <a:gd name="connsiteY14" fmla="*/ 97687 h 518438"/>
              <a:gd name="connsiteX15" fmla="*/ 1251 w 358003"/>
              <a:gd name="connsiteY15" fmla="*/ 5612 h 5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003" h="518438">
                <a:moveTo>
                  <a:pt x="1251" y="5612"/>
                </a:moveTo>
                <a:cubicBezTo>
                  <a:pt x="21359" y="-8146"/>
                  <a:pt x="310285" y="6670"/>
                  <a:pt x="350501" y="15137"/>
                </a:cubicBezTo>
                <a:cubicBezTo>
                  <a:pt x="390717" y="23604"/>
                  <a:pt x="256838" y="36833"/>
                  <a:pt x="242551" y="56412"/>
                </a:cubicBezTo>
                <a:cubicBezTo>
                  <a:pt x="228264" y="75991"/>
                  <a:pt x="257368" y="114091"/>
                  <a:pt x="264776" y="132612"/>
                </a:cubicBezTo>
                <a:cubicBezTo>
                  <a:pt x="272184" y="151133"/>
                  <a:pt x="278534" y="159600"/>
                  <a:pt x="287001" y="167537"/>
                </a:cubicBezTo>
                <a:cubicBezTo>
                  <a:pt x="295468" y="175475"/>
                  <a:pt x="335155" y="174945"/>
                  <a:pt x="315576" y="180237"/>
                </a:cubicBezTo>
                <a:cubicBezTo>
                  <a:pt x="295997" y="185529"/>
                  <a:pt x="179051" y="196112"/>
                  <a:pt x="169526" y="199287"/>
                </a:cubicBezTo>
                <a:cubicBezTo>
                  <a:pt x="160001" y="202462"/>
                  <a:pt x="254193" y="182354"/>
                  <a:pt x="258426" y="199287"/>
                </a:cubicBezTo>
                <a:cubicBezTo>
                  <a:pt x="262659" y="216220"/>
                  <a:pt x="202864" y="247970"/>
                  <a:pt x="194926" y="300887"/>
                </a:cubicBezTo>
                <a:cubicBezTo>
                  <a:pt x="186988" y="353804"/>
                  <a:pt x="210801" y="503029"/>
                  <a:pt x="210801" y="516787"/>
                </a:cubicBezTo>
                <a:cubicBezTo>
                  <a:pt x="210801" y="530545"/>
                  <a:pt x="220855" y="455933"/>
                  <a:pt x="194926" y="383437"/>
                </a:cubicBezTo>
                <a:cubicBezTo>
                  <a:pt x="168997" y="310941"/>
                  <a:pt x="65280" y="118324"/>
                  <a:pt x="55226" y="81812"/>
                </a:cubicBezTo>
                <a:cubicBezTo>
                  <a:pt x="45172" y="45300"/>
                  <a:pt x="117139" y="165949"/>
                  <a:pt x="134601" y="164362"/>
                </a:cubicBezTo>
                <a:cubicBezTo>
                  <a:pt x="152063" y="162775"/>
                  <a:pt x="144126" y="83400"/>
                  <a:pt x="160001" y="72287"/>
                </a:cubicBezTo>
                <a:cubicBezTo>
                  <a:pt x="175876" y="61175"/>
                  <a:pt x="249959" y="105624"/>
                  <a:pt x="229851" y="97687"/>
                </a:cubicBezTo>
                <a:cubicBezTo>
                  <a:pt x="209743" y="89750"/>
                  <a:pt x="-18857" y="19370"/>
                  <a:pt x="1251" y="5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062BDC2-26E0-D3EB-88F0-6A2C3FDBCDBB}"/>
              </a:ext>
            </a:extLst>
          </p:cNvPr>
          <p:cNvSpPr/>
          <p:nvPr/>
        </p:nvSpPr>
        <p:spPr>
          <a:xfrm>
            <a:off x="6035551" y="4745906"/>
            <a:ext cx="2019715" cy="1332420"/>
          </a:xfrm>
          <a:custGeom>
            <a:avLst/>
            <a:gdLst>
              <a:gd name="connsiteX0" fmla="*/ 2019424 w 2019715"/>
              <a:gd name="connsiteY0" fmla="*/ 7069 h 1332420"/>
              <a:gd name="connsiteX1" fmla="*/ 1317749 w 2019715"/>
              <a:gd name="connsiteY1" fmla="*/ 686519 h 1332420"/>
              <a:gd name="connsiteX2" fmla="*/ 1466974 w 2019715"/>
              <a:gd name="connsiteY2" fmla="*/ 629369 h 1332420"/>
              <a:gd name="connsiteX3" fmla="*/ 904999 w 2019715"/>
              <a:gd name="connsiteY3" fmla="*/ 908769 h 1332420"/>
              <a:gd name="connsiteX4" fmla="*/ 812924 w 2019715"/>
              <a:gd name="connsiteY4" fmla="*/ 918294 h 1332420"/>
              <a:gd name="connsiteX5" fmla="*/ 1181224 w 2019715"/>
              <a:gd name="connsiteY5" fmla="*/ 937344 h 1332420"/>
              <a:gd name="connsiteX6" fmla="*/ 911349 w 2019715"/>
              <a:gd name="connsiteY6" fmla="*/ 965919 h 1332420"/>
              <a:gd name="connsiteX7" fmla="*/ 1263774 w 2019715"/>
              <a:gd name="connsiteY7" fmla="*/ 1045294 h 1332420"/>
              <a:gd name="connsiteX8" fmla="*/ 851024 w 2019715"/>
              <a:gd name="connsiteY8" fmla="*/ 1092919 h 1332420"/>
              <a:gd name="connsiteX9" fmla="*/ 1244724 w 2019715"/>
              <a:gd name="connsiteY9" fmla="*/ 1191344 h 1332420"/>
              <a:gd name="connsiteX10" fmla="*/ 920874 w 2019715"/>
              <a:gd name="connsiteY10" fmla="*/ 1254844 h 1332420"/>
              <a:gd name="connsiteX11" fmla="*/ 974849 w 2019715"/>
              <a:gd name="connsiteY11" fmla="*/ 1289769 h 1332420"/>
              <a:gd name="connsiteX12" fmla="*/ 435099 w 2019715"/>
              <a:gd name="connsiteY12" fmla="*/ 1331044 h 1332420"/>
              <a:gd name="connsiteX13" fmla="*/ 1012949 w 2019715"/>
              <a:gd name="connsiteY13" fmla="*/ 1235794 h 1332420"/>
              <a:gd name="connsiteX14" fmla="*/ 73149 w 2019715"/>
              <a:gd name="connsiteY14" fmla="*/ 1194519 h 1332420"/>
              <a:gd name="connsiteX15" fmla="*/ 771649 w 2019715"/>
              <a:gd name="connsiteY15" fmla="*/ 1121494 h 1332420"/>
              <a:gd name="connsiteX16" fmla="*/ 327149 w 2019715"/>
              <a:gd name="connsiteY16" fmla="*/ 1023069 h 1332420"/>
              <a:gd name="connsiteX17" fmla="*/ 473199 w 2019715"/>
              <a:gd name="connsiteY17" fmla="*/ 956394 h 1332420"/>
              <a:gd name="connsiteX18" fmla="*/ 124 w 2019715"/>
              <a:gd name="connsiteY18" fmla="*/ 400769 h 1332420"/>
              <a:gd name="connsiteX19" fmla="*/ 523999 w 2019715"/>
              <a:gd name="connsiteY19" fmla="*/ 769069 h 1332420"/>
              <a:gd name="connsiteX20" fmla="*/ 352549 w 2019715"/>
              <a:gd name="connsiteY20" fmla="*/ 597619 h 1332420"/>
              <a:gd name="connsiteX21" fmla="*/ 1047874 w 2019715"/>
              <a:gd name="connsiteY21" fmla="*/ 699219 h 1332420"/>
              <a:gd name="connsiteX22" fmla="*/ 1133599 w 2019715"/>
              <a:gd name="connsiteY22" fmla="*/ 676994 h 1332420"/>
              <a:gd name="connsiteX23" fmla="*/ 889124 w 2019715"/>
              <a:gd name="connsiteY23" fmla="*/ 711919 h 1332420"/>
              <a:gd name="connsiteX24" fmla="*/ 1552699 w 2019715"/>
              <a:gd name="connsiteY24" fmla="*/ 397594 h 1332420"/>
              <a:gd name="connsiteX25" fmla="*/ 695449 w 2019715"/>
              <a:gd name="connsiteY25" fmla="*/ 730969 h 1332420"/>
              <a:gd name="connsiteX26" fmla="*/ 1806699 w 2019715"/>
              <a:gd name="connsiteY26" fmla="*/ 175344 h 1332420"/>
              <a:gd name="connsiteX27" fmla="*/ 1409824 w 2019715"/>
              <a:gd name="connsiteY27" fmla="*/ 321394 h 1332420"/>
              <a:gd name="connsiteX28" fmla="*/ 2019424 w 2019715"/>
              <a:gd name="connsiteY28" fmla="*/ 7069 h 13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19715" h="1332420">
                <a:moveTo>
                  <a:pt x="2019424" y="7069"/>
                </a:moveTo>
                <a:cubicBezTo>
                  <a:pt x="2004078" y="67923"/>
                  <a:pt x="1409824" y="582802"/>
                  <a:pt x="1317749" y="686519"/>
                </a:cubicBezTo>
                <a:cubicBezTo>
                  <a:pt x="1225674" y="790236"/>
                  <a:pt x="1535766" y="592327"/>
                  <a:pt x="1466974" y="629369"/>
                </a:cubicBezTo>
                <a:cubicBezTo>
                  <a:pt x="1398182" y="666411"/>
                  <a:pt x="1014007" y="860615"/>
                  <a:pt x="904999" y="908769"/>
                </a:cubicBezTo>
                <a:cubicBezTo>
                  <a:pt x="795991" y="956923"/>
                  <a:pt x="766886" y="913532"/>
                  <a:pt x="812924" y="918294"/>
                </a:cubicBezTo>
                <a:cubicBezTo>
                  <a:pt x="858961" y="923057"/>
                  <a:pt x="1164820" y="929407"/>
                  <a:pt x="1181224" y="937344"/>
                </a:cubicBezTo>
                <a:cubicBezTo>
                  <a:pt x="1197628" y="945282"/>
                  <a:pt x="897591" y="947927"/>
                  <a:pt x="911349" y="965919"/>
                </a:cubicBezTo>
                <a:cubicBezTo>
                  <a:pt x="925107" y="983911"/>
                  <a:pt x="1273828" y="1024127"/>
                  <a:pt x="1263774" y="1045294"/>
                </a:cubicBezTo>
                <a:cubicBezTo>
                  <a:pt x="1253720" y="1066461"/>
                  <a:pt x="854199" y="1068577"/>
                  <a:pt x="851024" y="1092919"/>
                </a:cubicBezTo>
                <a:cubicBezTo>
                  <a:pt x="847849" y="1117261"/>
                  <a:pt x="1233082" y="1164357"/>
                  <a:pt x="1244724" y="1191344"/>
                </a:cubicBezTo>
                <a:cubicBezTo>
                  <a:pt x="1256366" y="1218331"/>
                  <a:pt x="965853" y="1238440"/>
                  <a:pt x="920874" y="1254844"/>
                </a:cubicBezTo>
                <a:cubicBezTo>
                  <a:pt x="875895" y="1271248"/>
                  <a:pt x="1055812" y="1277069"/>
                  <a:pt x="974849" y="1289769"/>
                </a:cubicBezTo>
                <a:cubicBezTo>
                  <a:pt x="893886" y="1302469"/>
                  <a:pt x="428749" y="1340040"/>
                  <a:pt x="435099" y="1331044"/>
                </a:cubicBezTo>
                <a:cubicBezTo>
                  <a:pt x="441449" y="1322048"/>
                  <a:pt x="1073274" y="1258548"/>
                  <a:pt x="1012949" y="1235794"/>
                </a:cubicBezTo>
                <a:cubicBezTo>
                  <a:pt x="952624" y="1213040"/>
                  <a:pt x="113366" y="1213569"/>
                  <a:pt x="73149" y="1194519"/>
                </a:cubicBezTo>
                <a:cubicBezTo>
                  <a:pt x="32932" y="1175469"/>
                  <a:pt x="729316" y="1150069"/>
                  <a:pt x="771649" y="1121494"/>
                </a:cubicBezTo>
                <a:cubicBezTo>
                  <a:pt x="813982" y="1092919"/>
                  <a:pt x="376891" y="1050586"/>
                  <a:pt x="327149" y="1023069"/>
                </a:cubicBezTo>
                <a:cubicBezTo>
                  <a:pt x="277407" y="995552"/>
                  <a:pt x="527703" y="1060111"/>
                  <a:pt x="473199" y="956394"/>
                </a:cubicBezTo>
                <a:cubicBezTo>
                  <a:pt x="418695" y="852677"/>
                  <a:pt x="-8343" y="431990"/>
                  <a:pt x="124" y="400769"/>
                </a:cubicBezTo>
                <a:cubicBezTo>
                  <a:pt x="8591" y="369548"/>
                  <a:pt x="465262" y="736261"/>
                  <a:pt x="523999" y="769069"/>
                </a:cubicBezTo>
                <a:cubicBezTo>
                  <a:pt x="582736" y="801877"/>
                  <a:pt x="265237" y="609261"/>
                  <a:pt x="352549" y="597619"/>
                </a:cubicBezTo>
                <a:cubicBezTo>
                  <a:pt x="439861" y="585977"/>
                  <a:pt x="917699" y="685990"/>
                  <a:pt x="1047874" y="699219"/>
                </a:cubicBezTo>
                <a:cubicBezTo>
                  <a:pt x="1178049" y="712448"/>
                  <a:pt x="1160057" y="674877"/>
                  <a:pt x="1133599" y="676994"/>
                </a:cubicBezTo>
                <a:cubicBezTo>
                  <a:pt x="1107141" y="679111"/>
                  <a:pt x="819274" y="758486"/>
                  <a:pt x="889124" y="711919"/>
                </a:cubicBezTo>
                <a:cubicBezTo>
                  <a:pt x="958974" y="665352"/>
                  <a:pt x="1584978" y="394419"/>
                  <a:pt x="1552699" y="397594"/>
                </a:cubicBezTo>
                <a:cubicBezTo>
                  <a:pt x="1520420" y="400769"/>
                  <a:pt x="653116" y="768011"/>
                  <a:pt x="695449" y="730969"/>
                </a:cubicBezTo>
                <a:cubicBezTo>
                  <a:pt x="737782" y="693927"/>
                  <a:pt x="1687637" y="243606"/>
                  <a:pt x="1806699" y="175344"/>
                </a:cubicBezTo>
                <a:cubicBezTo>
                  <a:pt x="1925761" y="107082"/>
                  <a:pt x="1379662" y="345206"/>
                  <a:pt x="1409824" y="321394"/>
                </a:cubicBezTo>
                <a:cubicBezTo>
                  <a:pt x="1439986" y="297582"/>
                  <a:pt x="2034770" y="-53785"/>
                  <a:pt x="2019424" y="7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CEDB413-4A13-B3DF-197D-B184B73B33DC}"/>
              </a:ext>
            </a:extLst>
          </p:cNvPr>
          <p:cNvSpPr/>
          <p:nvPr/>
        </p:nvSpPr>
        <p:spPr>
          <a:xfrm>
            <a:off x="6825590" y="5030155"/>
            <a:ext cx="1055514" cy="1026845"/>
          </a:xfrm>
          <a:custGeom>
            <a:avLst/>
            <a:gdLst>
              <a:gd name="connsiteX0" fmla="*/ 940460 w 1055514"/>
              <a:gd name="connsiteY0" fmla="*/ 170495 h 1026845"/>
              <a:gd name="connsiteX1" fmla="*/ 429285 w 1055514"/>
              <a:gd name="connsiteY1" fmla="*/ 538795 h 1026845"/>
              <a:gd name="connsiteX2" fmla="*/ 635660 w 1055514"/>
              <a:gd name="connsiteY2" fmla="*/ 519745 h 1026845"/>
              <a:gd name="connsiteX3" fmla="*/ 515010 w 1055514"/>
              <a:gd name="connsiteY3" fmla="*/ 592770 h 1026845"/>
              <a:gd name="connsiteX4" fmla="*/ 680110 w 1055514"/>
              <a:gd name="connsiteY4" fmla="*/ 573720 h 1026845"/>
              <a:gd name="connsiteX5" fmla="*/ 483260 w 1055514"/>
              <a:gd name="connsiteY5" fmla="*/ 761045 h 1026845"/>
              <a:gd name="connsiteX6" fmla="*/ 607085 w 1055514"/>
              <a:gd name="connsiteY6" fmla="*/ 735645 h 1026845"/>
              <a:gd name="connsiteX7" fmla="*/ 480085 w 1055514"/>
              <a:gd name="connsiteY7" fmla="*/ 780095 h 1026845"/>
              <a:gd name="connsiteX8" fmla="*/ 670585 w 1055514"/>
              <a:gd name="connsiteY8" fmla="*/ 780095 h 1026845"/>
              <a:gd name="connsiteX9" fmla="*/ 416585 w 1055514"/>
              <a:gd name="connsiteY9" fmla="*/ 973770 h 1026845"/>
              <a:gd name="connsiteX10" fmla="*/ 1054760 w 1055514"/>
              <a:gd name="connsiteY10" fmla="*/ 602295 h 1026845"/>
              <a:gd name="connsiteX11" fmla="*/ 540410 w 1055514"/>
              <a:gd name="connsiteY11" fmla="*/ 948370 h 1026845"/>
              <a:gd name="connsiteX12" fmla="*/ 295935 w 1055514"/>
              <a:gd name="connsiteY12" fmla="*/ 1021395 h 1026845"/>
              <a:gd name="connsiteX13" fmla="*/ 575335 w 1055514"/>
              <a:gd name="connsiteY13" fmla="*/ 849945 h 1026845"/>
              <a:gd name="connsiteX14" fmla="*/ 594385 w 1055514"/>
              <a:gd name="connsiteY14" fmla="*/ 611820 h 1026845"/>
              <a:gd name="connsiteX15" fmla="*/ 660 w 1055514"/>
              <a:gd name="connsiteY15" fmla="*/ 694370 h 1026845"/>
              <a:gd name="connsiteX16" fmla="*/ 476910 w 1055514"/>
              <a:gd name="connsiteY16" fmla="*/ 538795 h 1026845"/>
              <a:gd name="connsiteX17" fmla="*/ 445160 w 1055514"/>
              <a:gd name="connsiteY17" fmla="*/ 522920 h 1026845"/>
              <a:gd name="connsiteX18" fmla="*/ 953160 w 1055514"/>
              <a:gd name="connsiteY18" fmla="*/ 2220 h 1026845"/>
              <a:gd name="connsiteX19" fmla="*/ 584860 w 1055514"/>
              <a:gd name="connsiteY19" fmla="*/ 335595 h 1026845"/>
              <a:gd name="connsiteX20" fmla="*/ 521360 w 1055514"/>
              <a:gd name="connsiteY20" fmla="*/ 345120 h 1026845"/>
              <a:gd name="connsiteX21" fmla="*/ 940460 w 1055514"/>
              <a:gd name="connsiteY21" fmla="*/ 170495 h 10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55514" h="1026845">
                <a:moveTo>
                  <a:pt x="940460" y="170495"/>
                </a:moveTo>
                <a:cubicBezTo>
                  <a:pt x="925114" y="202774"/>
                  <a:pt x="480085" y="480587"/>
                  <a:pt x="429285" y="538795"/>
                </a:cubicBezTo>
                <a:cubicBezTo>
                  <a:pt x="378485" y="597003"/>
                  <a:pt x="621373" y="510749"/>
                  <a:pt x="635660" y="519745"/>
                </a:cubicBezTo>
                <a:cubicBezTo>
                  <a:pt x="649947" y="528741"/>
                  <a:pt x="507602" y="583774"/>
                  <a:pt x="515010" y="592770"/>
                </a:cubicBezTo>
                <a:cubicBezTo>
                  <a:pt x="522418" y="601766"/>
                  <a:pt x="685402" y="545674"/>
                  <a:pt x="680110" y="573720"/>
                </a:cubicBezTo>
                <a:cubicBezTo>
                  <a:pt x="674818" y="601766"/>
                  <a:pt x="495431" y="734058"/>
                  <a:pt x="483260" y="761045"/>
                </a:cubicBezTo>
                <a:cubicBezTo>
                  <a:pt x="471089" y="788033"/>
                  <a:pt x="607614" y="732470"/>
                  <a:pt x="607085" y="735645"/>
                </a:cubicBezTo>
                <a:cubicBezTo>
                  <a:pt x="606556" y="738820"/>
                  <a:pt x="469502" y="772687"/>
                  <a:pt x="480085" y="780095"/>
                </a:cubicBezTo>
                <a:cubicBezTo>
                  <a:pt x="490668" y="787503"/>
                  <a:pt x="681168" y="747816"/>
                  <a:pt x="670585" y="780095"/>
                </a:cubicBezTo>
                <a:cubicBezTo>
                  <a:pt x="660002" y="812374"/>
                  <a:pt x="352556" y="1003403"/>
                  <a:pt x="416585" y="973770"/>
                </a:cubicBezTo>
                <a:cubicBezTo>
                  <a:pt x="480614" y="944137"/>
                  <a:pt x="1034123" y="606528"/>
                  <a:pt x="1054760" y="602295"/>
                </a:cubicBezTo>
                <a:cubicBezTo>
                  <a:pt x="1075397" y="598062"/>
                  <a:pt x="666881" y="878520"/>
                  <a:pt x="540410" y="948370"/>
                </a:cubicBezTo>
                <a:cubicBezTo>
                  <a:pt x="413939" y="1018220"/>
                  <a:pt x="290114" y="1037799"/>
                  <a:pt x="295935" y="1021395"/>
                </a:cubicBezTo>
                <a:cubicBezTo>
                  <a:pt x="301756" y="1004991"/>
                  <a:pt x="525593" y="918207"/>
                  <a:pt x="575335" y="849945"/>
                </a:cubicBezTo>
                <a:cubicBezTo>
                  <a:pt x="625077" y="781683"/>
                  <a:pt x="690164" y="637749"/>
                  <a:pt x="594385" y="611820"/>
                </a:cubicBezTo>
                <a:cubicBezTo>
                  <a:pt x="498606" y="585891"/>
                  <a:pt x="20239" y="706541"/>
                  <a:pt x="660" y="694370"/>
                </a:cubicBezTo>
                <a:cubicBezTo>
                  <a:pt x="-18919" y="682199"/>
                  <a:pt x="402827" y="567370"/>
                  <a:pt x="476910" y="538795"/>
                </a:cubicBezTo>
                <a:cubicBezTo>
                  <a:pt x="550993" y="510220"/>
                  <a:pt x="365785" y="612349"/>
                  <a:pt x="445160" y="522920"/>
                </a:cubicBezTo>
                <a:cubicBezTo>
                  <a:pt x="524535" y="433491"/>
                  <a:pt x="929877" y="33441"/>
                  <a:pt x="953160" y="2220"/>
                </a:cubicBezTo>
                <a:cubicBezTo>
                  <a:pt x="976443" y="-29001"/>
                  <a:pt x="656827" y="278445"/>
                  <a:pt x="584860" y="335595"/>
                </a:cubicBezTo>
                <a:cubicBezTo>
                  <a:pt x="512893" y="392745"/>
                  <a:pt x="459977" y="367874"/>
                  <a:pt x="521360" y="345120"/>
                </a:cubicBezTo>
                <a:cubicBezTo>
                  <a:pt x="582743" y="322366"/>
                  <a:pt x="955806" y="138216"/>
                  <a:pt x="940460" y="17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30CB9A3-A88A-555D-4C57-2742B16374BF}"/>
              </a:ext>
            </a:extLst>
          </p:cNvPr>
          <p:cNvSpPr/>
          <p:nvPr/>
        </p:nvSpPr>
        <p:spPr>
          <a:xfrm>
            <a:off x="6678524" y="2776960"/>
            <a:ext cx="377682" cy="188518"/>
          </a:xfrm>
          <a:custGeom>
            <a:avLst/>
            <a:gdLst>
              <a:gd name="connsiteX0" fmla="*/ 14 w 377682"/>
              <a:gd name="connsiteY0" fmla="*/ 188431 h 188518"/>
              <a:gd name="connsiteX1" fmla="*/ 162384 w 377682"/>
              <a:gd name="connsiteY1" fmla="*/ 43152 h 188518"/>
              <a:gd name="connsiteX2" fmla="*/ 371756 w 377682"/>
              <a:gd name="connsiteY2" fmla="*/ 423 h 188518"/>
              <a:gd name="connsiteX3" fmla="*/ 303390 w 377682"/>
              <a:gd name="connsiteY3" fmla="*/ 21788 h 188518"/>
              <a:gd name="connsiteX4" fmla="*/ 128201 w 377682"/>
              <a:gd name="connsiteY4" fmla="*/ 30333 h 188518"/>
              <a:gd name="connsiteX5" fmla="*/ 170930 w 377682"/>
              <a:gd name="connsiteY5" fmla="*/ 64517 h 188518"/>
              <a:gd name="connsiteX6" fmla="*/ 14 w 377682"/>
              <a:gd name="connsiteY6" fmla="*/ 188431 h 18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682" h="188518">
                <a:moveTo>
                  <a:pt x="14" y="188431"/>
                </a:moveTo>
                <a:cubicBezTo>
                  <a:pt x="-1410" y="184870"/>
                  <a:pt x="100427" y="74487"/>
                  <a:pt x="162384" y="43152"/>
                </a:cubicBezTo>
                <a:cubicBezTo>
                  <a:pt x="224341" y="11817"/>
                  <a:pt x="348255" y="3984"/>
                  <a:pt x="371756" y="423"/>
                </a:cubicBezTo>
                <a:cubicBezTo>
                  <a:pt x="395257" y="-3138"/>
                  <a:pt x="343983" y="16803"/>
                  <a:pt x="303390" y="21788"/>
                </a:cubicBezTo>
                <a:cubicBezTo>
                  <a:pt x="262797" y="26773"/>
                  <a:pt x="150278" y="23211"/>
                  <a:pt x="128201" y="30333"/>
                </a:cubicBezTo>
                <a:cubicBezTo>
                  <a:pt x="106124" y="37454"/>
                  <a:pt x="189446" y="43152"/>
                  <a:pt x="170930" y="64517"/>
                </a:cubicBezTo>
                <a:cubicBezTo>
                  <a:pt x="152414" y="85881"/>
                  <a:pt x="1438" y="191992"/>
                  <a:pt x="14" y="18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73817AD5-E149-BFF9-6478-63ADB2ADE3F3}"/>
              </a:ext>
            </a:extLst>
          </p:cNvPr>
          <p:cNvSpPr/>
          <p:nvPr/>
        </p:nvSpPr>
        <p:spPr>
          <a:xfrm>
            <a:off x="5823934" y="3033685"/>
            <a:ext cx="269870" cy="195117"/>
          </a:xfrm>
          <a:custGeom>
            <a:avLst/>
            <a:gdLst>
              <a:gd name="connsiteX0" fmla="*/ 25 w 269870"/>
              <a:gd name="connsiteY0" fmla="*/ 72 h 195117"/>
              <a:gd name="connsiteX1" fmla="*/ 162395 w 269870"/>
              <a:gd name="connsiteY1" fmla="*/ 102622 h 195117"/>
              <a:gd name="connsiteX2" fmla="*/ 183759 w 269870"/>
              <a:gd name="connsiteY2" fmla="*/ 51347 h 195117"/>
              <a:gd name="connsiteX3" fmla="*/ 269217 w 269870"/>
              <a:gd name="connsiteY3" fmla="*/ 192352 h 195117"/>
              <a:gd name="connsiteX4" fmla="*/ 217943 w 269870"/>
              <a:gd name="connsiteY4" fmla="*/ 136805 h 195117"/>
              <a:gd name="connsiteX5" fmla="*/ 123939 w 269870"/>
              <a:gd name="connsiteY5" fmla="*/ 38528 h 195117"/>
              <a:gd name="connsiteX6" fmla="*/ 175214 w 269870"/>
              <a:gd name="connsiteY6" fmla="*/ 85530 h 195117"/>
              <a:gd name="connsiteX7" fmla="*/ 25 w 269870"/>
              <a:gd name="connsiteY7" fmla="*/ 72 h 19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70" h="195117">
                <a:moveTo>
                  <a:pt x="25" y="72"/>
                </a:moveTo>
                <a:cubicBezTo>
                  <a:pt x="-2111" y="2921"/>
                  <a:pt x="131773" y="94076"/>
                  <a:pt x="162395" y="102622"/>
                </a:cubicBezTo>
                <a:cubicBezTo>
                  <a:pt x="193017" y="111168"/>
                  <a:pt x="165955" y="36392"/>
                  <a:pt x="183759" y="51347"/>
                </a:cubicBezTo>
                <a:cubicBezTo>
                  <a:pt x="201563" y="66302"/>
                  <a:pt x="263520" y="178109"/>
                  <a:pt x="269217" y="192352"/>
                </a:cubicBezTo>
                <a:cubicBezTo>
                  <a:pt x="274914" y="206595"/>
                  <a:pt x="242156" y="162442"/>
                  <a:pt x="217943" y="136805"/>
                </a:cubicBezTo>
                <a:cubicBezTo>
                  <a:pt x="193730" y="111168"/>
                  <a:pt x="131060" y="47074"/>
                  <a:pt x="123939" y="38528"/>
                </a:cubicBezTo>
                <a:cubicBezTo>
                  <a:pt x="116818" y="29982"/>
                  <a:pt x="201563" y="91227"/>
                  <a:pt x="175214" y="85530"/>
                </a:cubicBezTo>
                <a:cubicBezTo>
                  <a:pt x="148865" y="79833"/>
                  <a:pt x="2161" y="-2777"/>
                  <a:pt x="2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35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579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321</TotalTime>
  <Words>9</Words>
  <Application>Microsoft Macintosh PowerPoint</Application>
  <PresentationFormat>A3 297x420 mm</PresentationFormat>
  <Paragraphs>9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2023-04-12T09:45:20Z</dcterms:created>
  <dcterms:modified xsi:type="dcterms:W3CDTF">2023-04-14T10:58:01Z</dcterms:modified>
</cp:coreProperties>
</file>